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7.xml"/>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1.xml"/>
  <Override ContentType="application/vnd.openxmlformats-officedocument.presentationml.notesSlide+xml" PartName="/ppt/notesSlides/notesSlide109.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07.xml"/>
  <Override ContentType="application/vnd.openxmlformats-officedocument.presentationml.notesSlide+xml" PartName="/ppt/notesSlides/notesSlide100.xml"/>
  <Override ContentType="application/vnd.openxmlformats-officedocument.presentationml.notesSlide+xml" PartName="/ppt/notesSlides/notesSlide42.xml"/>
  <Override ContentType="application/vnd.openxmlformats-officedocument.presentationml.notesSlide+xml" PartName="/ppt/notesSlides/notesSlide85.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77.xml"/>
  <Override ContentType="application/vnd.openxmlformats-officedocument.presentationml.notesSlide+xml" PartName="/ppt/notesSlides/notesSlide1.xml"/>
  <Override ContentType="application/vnd.openxmlformats-officedocument.presentationml.notesSlide+xml" PartName="/ppt/notesSlides/notesSlide73.xml"/>
  <Override ContentType="application/vnd.openxmlformats-officedocument.presentationml.notesSlide+xml" PartName="/ppt/notesSlides/notesSlide81.xml"/>
  <Override ContentType="application/vnd.openxmlformats-officedocument.presentationml.notesSlide+xml" PartName="/ppt/notesSlides/notesSlide30.xml"/>
  <Override ContentType="application/vnd.openxmlformats-officedocument.presentationml.notesSlide+xml" PartName="/ppt/notesSlides/notesSlide69.xml"/>
  <Override ContentType="application/vnd.openxmlformats-officedocument.presentationml.notesSlide+xml" PartName="/ppt/notesSlides/notesSlide105.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93.xml"/>
  <Override ContentType="application/vnd.openxmlformats-officedocument.presentationml.notesSlide+xml" PartName="/ppt/notesSlides/notesSlide87.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14.xml"/>
  <Override ContentType="application/vnd.openxmlformats-officedocument.presentationml.notesSlide+xml" PartName="/ppt/notesSlides/notesSlide75.xml"/>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103.xml"/>
  <Override ContentType="application/vnd.openxmlformats-officedocument.presentationml.notesSlide+xml" PartName="/ppt/notesSlides/notesSlide97.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89.xml"/>
  <Override ContentType="application/vnd.openxmlformats-officedocument.presentationml.notesSlide+xml" PartName="/ppt/notesSlides/notesSlide11.xml"/>
  <Override ContentType="application/vnd.openxmlformats-officedocument.presentationml.notesSlide+xml" PartName="/ppt/notesSlides/notesSlide63.xml"/>
  <Override ContentType="application/vnd.openxmlformats-officedocument.presentationml.notesSlide+xml" PartName="/ppt/notesSlides/notesSlide20.xml"/>
  <Override ContentType="application/vnd.openxmlformats-officedocument.presentationml.notesSlide+xml" PartName="/ppt/notesSlides/notesSlide60.xml"/>
  <Override ContentType="application/vnd.openxmlformats-officedocument.presentationml.notesSlide+xml" PartName="/ppt/notesSlides/notesSlide18.xml"/>
  <Override ContentType="application/vnd.openxmlformats-officedocument.presentationml.notesSlide+xml" PartName="/ppt/notesSlides/notesSlide48.xml"/>
  <Override ContentType="application/vnd.openxmlformats-officedocument.presentationml.notesSlide+xml" PartName="/ppt/notesSlides/notesSlide101.xml"/>
  <Override ContentType="application/vnd.openxmlformats-officedocument.presentationml.notesSlide+xml" PartName="/ppt/notesSlides/notesSlide95.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65.xml"/>
  <Override ContentType="application/vnd.openxmlformats-officedocument.presentationml.notesSlide+xml" PartName="/ppt/notesSlides/notesSlide78.xml"/>
  <Override ContentType="application/vnd.openxmlformats-officedocument.presentationml.notesSlide+xml" PartName="/ppt/notesSlides/notesSlide71.xml"/>
  <Override ContentType="application/vnd.openxmlformats-officedocument.presentationml.notesSlide+xml" PartName="/ppt/notesSlides/notesSlide92.xml"/>
  <Override ContentType="application/vnd.openxmlformats-officedocument.presentationml.notesSlide+xml" PartName="/ppt/notesSlides/notesSlide84.xml"/>
  <Override ContentType="application/vnd.openxmlformats-officedocument.presentationml.notesSlide+xml" PartName="/ppt/notesSlides/notesSlide76.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68.xml"/>
  <Override ContentType="application/vnd.openxmlformats-officedocument.presentationml.notesSlide+xml" PartName="/ppt/notesSlides/notesSlide17.xml"/>
  <Override ContentType="application/vnd.openxmlformats-officedocument.presentationml.notesSlide+xml" PartName="/ppt/notesSlides/notesSlide82.xml"/>
  <Override ContentType="application/vnd.openxmlformats-officedocument.presentationml.notesSlide+xml" PartName="/ppt/notesSlides/notesSlide94.xml"/>
  <Override ContentType="application/vnd.openxmlformats-officedocument.presentationml.notesSlide+xml" PartName="/ppt/notesSlides/notesSlide51.xml"/>
  <Override ContentType="application/vnd.openxmlformats-officedocument.presentationml.notesSlide+xml" PartName="/ppt/notesSlides/notesSlide108.xml"/>
  <Override ContentType="application/vnd.openxmlformats-officedocument.presentationml.notesSlide+xml" PartName="/ppt/notesSlides/notesSlide90.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86.xml"/>
  <Override ContentType="application/vnd.openxmlformats-officedocument.presentationml.notesSlide+xml" PartName="/ppt/notesSlides/notesSlide106.xml"/>
  <Override ContentType="application/vnd.openxmlformats-officedocument.presentationml.notesSlide+xml" PartName="/ppt/notesSlides/notesSlide99.xml"/>
  <Override ContentType="application/vnd.openxmlformats-officedocument.presentationml.notesSlide+xml" PartName="/ppt/notesSlides/notesSlide56.xml"/>
  <Override ContentType="application/vnd.openxmlformats-officedocument.presentationml.notesSlide+xml" PartName="/ppt/notesSlides/notesSlide31.xml"/>
  <Override ContentType="application/vnd.openxmlformats-officedocument.presentationml.notesSlide+xml" PartName="/ppt/notesSlides/notesSlide80.xml"/>
  <Override ContentType="application/vnd.openxmlformats-officedocument.presentationml.notesSlide+xml" PartName="/ppt/notesSlides/notesSlide61.xml"/>
  <Override ContentType="application/vnd.openxmlformats-officedocument.presentationml.notesSlide+xml" PartName="/ppt/notesSlides/notesSlide7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88.xml"/>
  <Override ContentType="application/vnd.openxmlformats-officedocument.presentationml.notesSlide+xml" PartName="/ppt/notesSlides/notesSlide2.xml"/>
  <Override ContentType="application/vnd.openxmlformats-officedocument.presentationml.notesSlide+xml" PartName="/ppt/notesSlides/notesSlide62.xml"/>
  <Override ContentType="application/vnd.openxmlformats-officedocument.presentationml.notesSlide+xml" PartName="/ppt/notesSlides/notesSlide45.xml"/>
  <Override ContentType="application/vnd.openxmlformats-officedocument.presentationml.notesSlide+xml" PartName="/ppt/notesSlides/notesSlide70.xml"/>
  <Override ContentType="application/vnd.openxmlformats-officedocument.presentationml.notesSlide+xml" PartName="/ppt/notesSlides/notesSlide28.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47.xml"/>
  <Override ContentType="application/vnd.openxmlformats-officedocument.presentationml.notesSlide+xml" PartName="/ppt/notesSlides/notesSlide72.xml"/>
  <Override ContentType="application/vnd.openxmlformats-officedocument.presentationml.notesSlide+xml" PartName="/ppt/notesSlides/notesSlide98.xml"/>
  <Override ContentType="application/vnd.openxmlformats-officedocument.presentationml.notesSlide+xml" PartName="/ppt/notesSlides/notesSlide104.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8.xml"/>
  <Override ContentType="application/vnd.openxmlformats-officedocument.presentationml.notesSlide+xml" PartName="/ppt/notesSlides/notesSlide64.xml"/>
  <Override ContentType="application/vnd.openxmlformats-officedocument.presentationml.notesSlide+xml" PartName="/ppt/notesSlides/notesSlide6.xml"/>
  <Override ContentType="application/vnd.openxmlformats-officedocument.presentationml.notesSlide+xml" PartName="/ppt/notesSlides/notesSlide79.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96.xml"/>
  <Override ContentType="application/vnd.openxmlformats-officedocument.presentationml.notesSlide+xml" PartName="/ppt/notesSlides/notesSlide102.xml"/>
  <Override ContentType="application/vnd.openxmlformats-officedocument.presentationml.notesSlide+xml" PartName="/ppt/notesSlides/notesSlide19.xml"/>
  <Override ContentType="application/vnd.openxmlformats-officedocument.presentationml.notesSlide+xml" PartName="/ppt/notesSlides/notesSlide83.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66.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62.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70.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61.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52.xml"/>
  <Override ContentType="application/vnd.openxmlformats-officedocument.presentationml.slideLayout+xml" PartName="/ppt/slideLayouts/slideLayout64.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65.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72.xml"/>
  <Override ContentType="application/vnd.openxmlformats-officedocument.presentationml.slideLayout+xml" PartName="/ppt/slideLayouts/slideLayout49.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66.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71.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67.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59.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42.xml"/>
  <Override ContentType="application/vnd.openxmlformats-officedocument.presentationml.slideLayout+xml" PartName="/ppt/slideLayouts/slideLayout68.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30.xml"/>
  <Override ContentType="application/vnd.openxmlformats-officedocument.presentationml.slideLayout+xml" PartName="/ppt/slideLayouts/slideLayout73.xml"/>
  <Override ContentType="application/vnd.openxmlformats-officedocument.presentationml.slideLayout+xml" PartName="/ppt/slideLayouts/slideLayout56.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69.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5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63.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58.xml"/>
  <Override ContentType="application/vnd.openxmlformats-officedocument.presentationml.slideLayout+xml" PartName="/ppt/slideLayouts/slideLayout15.xml"/>
  <Override ContentType="application/vnd.openxmlformats-officedocument.presentationml.slideLayout+xml" PartName="/ppt/slideLayouts/slideLayout8.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1.xml"/>
  <Override ContentType="application/vnd.openxmlformats-officedocument.presentationml.slide+xml" PartName="/ppt/slides/slide43.xml"/>
  <Override ContentType="application/vnd.openxmlformats-officedocument.presentationml.slide+xml" PartName="/ppt/slides/slide78.xml"/>
  <Override ContentType="application/vnd.openxmlformats-officedocument.presentationml.slide+xml" PartName="/ppt/slides/slide86.xml"/>
  <Override ContentType="application/vnd.openxmlformats-officedocument.presentationml.slide+xml" PartName="/ppt/slides/slide35.xml"/>
  <Override ContentType="application/vnd.openxmlformats-officedocument.presentationml.slide+xml" PartName="/ppt/slides/slide105.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68.xml"/>
  <Override ContentType="application/vnd.openxmlformats-officedocument.presentationml.slide+xml" PartName="/ppt/slides/slide94.xml"/>
  <Override ContentType="application/vnd.openxmlformats-officedocument.presentationml.slide+xml" PartName="/ppt/slides/slide84.xml"/>
  <Override ContentType="application/vnd.openxmlformats-officedocument.presentationml.slide+xml" PartName="/ppt/slides/slide107.xml"/>
  <Override ContentType="application/vnd.openxmlformats-officedocument.presentationml.slide+xml" PartName="/ppt/slides/slide37.xml"/>
  <Override ContentType="application/vnd.openxmlformats-officedocument.presentationml.slide+xml" PartName="/ppt/slides/slide71.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66.xml"/>
  <Override ContentType="application/vnd.openxmlformats-officedocument.presentationml.slide+xml" PartName="/ppt/slides/slide23.xml"/>
  <Override ContentType="application/vnd.openxmlformats-officedocument.presentationml.slide+xml" PartName="/ppt/slides/slide10.xml"/>
  <Override ContentType="application/vnd.openxmlformats-officedocument.presentationml.slide+xml" PartName="/ppt/slides/slide53.xml"/>
  <Override ContentType="application/vnd.openxmlformats-officedocument.presentationml.slide+xml" PartName="/ppt/slides/slide96.xml"/>
  <Override ContentType="application/vnd.openxmlformats-officedocument.presentationml.slide+xml" PartName="/ppt/slides/slide48.xml"/>
  <Override ContentType="application/vnd.openxmlformats-officedocument.presentationml.slide+xml" PartName="/ppt/slides/slide22.xml"/>
  <Override ContentType="application/vnd.openxmlformats-officedocument.presentationml.slide+xml" PartName="/ppt/slides/slide82.xml"/>
  <Override ContentType="application/vnd.openxmlformats-officedocument.presentationml.slide+xml" PartName="/ppt/slides/slide65.xml"/>
  <Override ContentType="application/vnd.openxmlformats-officedocument.presentationml.slide+xml" PartName="/ppt/slides/slide9.xml"/>
  <Override ContentType="application/vnd.openxmlformats-officedocument.presentationml.slide+xml" PartName="/ppt/slides/slide12.xml"/>
  <Override ContentType="application/vnd.openxmlformats-officedocument.presentationml.slide+xml" PartName="/ppt/slides/slide108.xml"/>
  <Override ContentType="application/vnd.openxmlformats-officedocument.presentationml.slide+xml" PartName="/ppt/slides/slide98.xml"/>
  <Override ContentType="application/vnd.openxmlformats-officedocument.presentationml.slide+xml" PartName="/ppt/slides/slide72.xml"/>
  <Override ContentType="application/vnd.openxmlformats-officedocument.presentationml.slide+xml" PartName="/ppt/slides/slide20.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89.xml"/>
  <Override ContentType="application/vnd.openxmlformats-officedocument.presentationml.slide+xml" PartName="/ppt/slides/slide76.xml"/>
  <Override ContentType="application/vnd.openxmlformats-officedocument.presentationml.slide+xml" PartName="/ppt/slides/slide63.xml"/>
  <Override ContentType="application/vnd.openxmlformats-officedocument.presentationml.slide+xml" PartName="/ppt/slides/slide93.xml"/>
  <Override ContentType="application/vnd.openxmlformats-officedocument.presentationml.slide+xml" PartName="/ppt/slides/slide101.xml"/>
  <Override ContentType="application/vnd.openxmlformats-officedocument.presentationml.slide+xml" PartName="/ppt/slides/slide80.xml"/>
  <Override ContentType="application/vnd.openxmlformats-officedocument.presentationml.slide+xml" PartName="/ppt/slides/slide103.xml"/>
  <Override ContentType="application/vnd.openxmlformats-officedocument.presentationml.slide+xml" PartName="/ppt/slides/slide61.xml"/>
  <Override ContentType="application/vnd.openxmlformats-officedocument.presentationml.slide+xml" PartName="/ppt/slides/slide91.xml"/>
  <Override ContentType="application/vnd.openxmlformats-officedocument.presentationml.slide+xml" PartName="/ppt/slides/slide31.xml"/>
  <Override ContentType="application/vnd.openxmlformats-officedocument.presentationml.slide+xml" PartName="/ppt/slides/slide87.xml"/>
  <Override ContentType="application/vnd.openxmlformats-officedocument.presentationml.slide+xml" PartName="/ppt/slides/slide74.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95.xml"/>
  <Override ContentType="application/vnd.openxmlformats-officedocument.presentationml.slide+xml" PartName="/ppt/slides/slide69.xml"/>
  <Override ContentType="application/vnd.openxmlformats-officedocument.presentationml.slide+xml" PartName="/ppt/slides/slide85.xml"/>
  <Override ContentType="application/vnd.openxmlformats-officedocument.presentationml.slide+xml" PartName="/ppt/slides/slide42.xml"/>
  <Override ContentType="application/vnd.openxmlformats-officedocument.presentationml.slide+xml" PartName="/ppt/slides/slide50.xml"/>
  <Override ContentType="application/vnd.openxmlformats-officedocument.presentationml.slide+xml" PartName="/ppt/slides/slide77.xml"/>
  <Override ContentType="application/vnd.openxmlformats-officedocument.presentationml.slide+xml" PartName="/ppt/slides/slide34.xml"/>
  <Override ContentType="application/vnd.openxmlformats-officedocument.presentationml.slide+xml" PartName="/ppt/slides/slide16.xml"/>
  <Override ContentType="application/vnd.openxmlformats-officedocument.presentationml.slide+xml" PartName="/ppt/slides/slide104.xml"/>
  <Override ContentType="application/vnd.openxmlformats-officedocument.presentationml.slide+xml" PartName="/ppt/slides/slide24.xml"/>
  <Override ContentType="application/vnd.openxmlformats-officedocument.presentationml.slide+xml" PartName="/ppt/slides/slide97.xml"/>
  <Override ContentType="application/vnd.openxmlformats-officedocument.presentationml.slide+xml" PartName="/ppt/slides/slide11.xml"/>
  <Override ContentType="application/vnd.openxmlformats-officedocument.presentationml.slide+xml" PartName="/ppt/slides/slide6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79.xml"/>
  <Override ContentType="application/vnd.openxmlformats-officedocument.presentationml.slide+xml" PartName="/ppt/slides/slide49.xml"/>
  <Override ContentType="application/vnd.openxmlformats-officedocument.presentationml.slide+xml" PartName="/ppt/slides/slide83.xml"/>
  <Override ContentType="application/vnd.openxmlformats-officedocument.presentationml.slide+xml" PartName="/ppt/slides/slide106.xml"/>
  <Override ContentType="application/vnd.openxmlformats-officedocument.presentationml.slide+xml" PartName="/ppt/slides/slide70.xml"/>
  <Override ContentType="application/vnd.openxmlformats-officedocument.presentationml.slide+xml" PartName="/ppt/slides/slide6.xml"/>
  <Override ContentType="application/vnd.openxmlformats-officedocument.presentationml.slide+xml" PartName="/ppt/slides/slide40.xml"/>
  <Override ContentType="application/vnd.openxmlformats-officedocument.presentationml.slide+xml" PartName="/ppt/slides/slide73.xml"/>
  <Override ContentType="application/vnd.openxmlformats-officedocument.presentationml.slide+xml" PartName="/ppt/slides/slide30.xml"/>
  <Override ContentType="application/vnd.openxmlformats-officedocument.presentationml.slide+xml" PartName="/ppt/slides/slide109.xml"/>
  <Override ContentType="application/vnd.openxmlformats-officedocument.presentationml.slide+xml" PartName="/ppt/slides/slide99.xml"/>
  <Override ContentType="application/vnd.openxmlformats-officedocument.presentationml.slide+xml" PartName="/ppt/slides/slide3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47.xml"/>
  <Override ContentType="application/vnd.openxmlformats-officedocument.presentationml.slide+xml" PartName="/ppt/slides/slide21.xml"/>
  <Override ContentType="application/vnd.openxmlformats-officedocument.presentationml.slide+xml" PartName="/ppt/slides/slide100.xml"/>
  <Override ContentType="application/vnd.openxmlformats-officedocument.presentationml.slide+xml" PartName="/ppt/slides/slide64.xml"/>
  <Override ContentType="application/vnd.openxmlformats-officedocument.presentationml.slide+xml" PartName="/ppt/slides/slide81.xml"/>
  <Override ContentType="application/vnd.openxmlformats-officedocument.presentationml.slide+xml" PartName="/ppt/slides/slide90.xml"/>
  <Override ContentType="application/vnd.openxmlformats-officedocument.presentationml.slide+xml" PartName="/ppt/slides/slide8.xml"/>
  <Override ContentType="application/vnd.openxmlformats-officedocument.presentationml.slide+xml" PartName="/ppt/slides/slide32.xml"/>
  <Override ContentType="application/vnd.openxmlformats-officedocument.presentationml.slide+xml" PartName="/ppt/slides/slide62.xml"/>
  <Override ContentType="application/vnd.openxmlformats-officedocument.presentationml.slide+xml" PartName="/ppt/slides/slide75.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88.xml"/>
  <Override ContentType="application/vnd.openxmlformats-officedocument.presentationml.slide+xml" PartName="/ppt/slides/slide92.xml"/>
  <Override ContentType="application/vnd.openxmlformats-officedocument.presentationml.slide+xml" PartName="/ppt/slides/slide102.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721"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 id="302" r:id="rId52"/>
    <p:sldId id="303" r:id="rId53"/>
    <p:sldId id="304" r:id="rId54"/>
    <p:sldId id="305" r:id="rId55"/>
    <p:sldId id="306" r:id="rId56"/>
    <p:sldId id="307" r:id="rId57"/>
    <p:sldId id="308" r:id="rId58"/>
    <p:sldId id="309" r:id="rId59"/>
    <p:sldId id="310" r:id="rId60"/>
    <p:sldId id="311" r:id="rId61"/>
    <p:sldId id="312" r:id="rId62"/>
    <p:sldId id="313" r:id="rId63"/>
    <p:sldId id="314" r:id="rId64"/>
    <p:sldId id="315" r:id="rId65"/>
    <p:sldId id="316" r:id="rId66"/>
    <p:sldId id="317" r:id="rId67"/>
    <p:sldId id="318" r:id="rId68"/>
    <p:sldId id="319" r:id="rId69"/>
    <p:sldId id="320" r:id="rId70"/>
    <p:sldId id="321" r:id="rId71"/>
    <p:sldId id="322" r:id="rId72"/>
    <p:sldId id="323" r:id="rId73"/>
    <p:sldId id="324" r:id="rId74"/>
    <p:sldId id="325" r:id="rId75"/>
    <p:sldId id="326" r:id="rId76"/>
    <p:sldId id="327" r:id="rId77"/>
    <p:sldId id="328" r:id="rId78"/>
    <p:sldId id="329" r:id="rId79"/>
    <p:sldId id="330" r:id="rId80"/>
    <p:sldId id="331" r:id="rId81"/>
    <p:sldId id="332" r:id="rId82"/>
    <p:sldId id="333" r:id="rId83"/>
    <p:sldId id="334" r:id="rId84"/>
    <p:sldId id="335" r:id="rId85"/>
    <p:sldId id="336" r:id="rId86"/>
    <p:sldId id="337" r:id="rId87"/>
    <p:sldId id="338" r:id="rId88"/>
    <p:sldId id="339" r:id="rId89"/>
    <p:sldId id="340" r:id="rId90"/>
    <p:sldId id="341" r:id="rId91"/>
    <p:sldId id="342" r:id="rId92"/>
    <p:sldId id="343" r:id="rId93"/>
    <p:sldId id="344" r:id="rId94"/>
    <p:sldId id="345" r:id="rId95"/>
    <p:sldId id="346" r:id="rId96"/>
    <p:sldId id="347" r:id="rId97"/>
    <p:sldId id="348" r:id="rId98"/>
    <p:sldId id="349" r:id="rId99"/>
    <p:sldId id="350" r:id="rId100"/>
    <p:sldId id="351" r:id="rId101"/>
    <p:sldId id="352" r:id="rId102"/>
    <p:sldId id="353" r:id="rId103"/>
    <p:sldId id="354" r:id="rId104"/>
    <p:sldId id="355" r:id="rId105"/>
    <p:sldId id="356" r:id="rId106"/>
    <p:sldId id="357" r:id="rId107"/>
    <p:sldId id="358" r:id="rId108"/>
    <p:sldId id="359" r:id="rId109"/>
    <p:sldId id="360" r:id="rId110"/>
    <p:sldId id="361" r:id="rId111"/>
    <p:sldId id="362" r:id="rId112"/>
    <p:sldId id="363" r:id="rId113"/>
    <p:sldId id="364" r:id="rId114"/>
  </p:sldIdLst>
  <p:sldSz cy="13716000" cx="24384000"/>
  <p:notesSz cx="6858000" cy="9144000"/>
  <p:embeddedFontLst>
    <p:embeddedFont>
      <p:font typeface="Carme"/>
      <p:regular r:id="rId115"/>
    </p:embeddedFont>
    <p:embeddedFont>
      <p:font typeface="Proxima Nova"/>
      <p:regular r:id="rId116"/>
      <p:bold r:id="rId117"/>
      <p:italic r:id="rId118"/>
      <p:boldItalic r:id="rId119"/>
    </p:embeddedFont>
    <p:embeddedFont>
      <p:font typeface="Montserrat"/>
      <p:regular r:id="rId120"/>
      <p:bold r:id="rId121"/>
      <p:italic r:id="rId122"/>
      <p:boldItalic r:id="rId123"/>
    </p:embeddedFont>
    <p:embeddedFont>
      <p:font typeface="Poppins"/>
      <p:bold r:id="rId124"/>
      <p:boldItalic r:id="rId125"/>
    </p:embeddedFont>
    <p:embeddedFont>
      <p:font typeface="Montserrat Light"/>
      <p:regular r:id="rId126"/>
      <p:bold r:id="rId127"/>
      <p:italic r:id="rId128"/>
      <p:boldItalic r:id="rId129"/>
    </p:embeddedFont>
    <p:embeddedFont>
      <p:font typeface="Helvetica Neue"/>
      <p:regular r:id="rId130"/>
      <p:bold r:id="rId131"/>
      <p:italic r:id="rId132"/>
      <p:boldItalic r:id="rId133"/>
    </p:embeddedFont>
    <p:embeddedFont>
      <p:font typeface="Helvetica Neue Light"/>
      <p:regular r:id="rId134"/>
      <p:bold r:id="rId135"/>
      <p:italic r:id="rId136"/>
      <p:boldItalic r:id="rId137"/>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tableStyles.xml><?xml version="1.0" encoding="utf-8"?>
<a:tblStyleLst xmlns:a="http://schemas.openxmlformats.org/drawingml/2006/main" xmlns:r="http://schemas.openxmlformats.org/officeDocument/2006/relationships" def="{35841496-3D2E-4315-B12F-5163C6CA3643}">
  <a:tblStyle styleId="{35841496-3D2E-4315-B12F-5163C6CA3643}" styleName="Table_0">
    <a:wholeTbl>
      <a:tcTxStyle b="off" i="off">
        <a:font>
          <a:latin typeface="Helvetica Light"/>
          <a:ea typeface="Helvetica Light"/>
          <a:cs typeface="Helvetica Light"/>
        </a:font>
        <a:srgbClr val="000000"/>
      </a:tcTxStyle>
      <a:tcStyle>
        <a:tcBdr>
          <a:left>
            <a:ln cap="flat" cmpd="sng" w="9525">
              <a:solidFill>
                <a:srgbClr val="000000">
                  <a:alpha val="0"/>
                </a:srgbClr>
              </a:solidFill>
              <a:prstDash val="solid"/>
              <a:round/>
              <a:headEnd len="sm" w="sm" type="none"/>
              <a:tailEnd len="sm" w="sm" type="none"/>
            </a:ln>
          </a:left>
          <a:right>
            <a:ln cap="flat" cmpd="sng" w="9525">
              <a:solidFill>
                <a:srgbClr val="000000">
                  <a:alpha val="0"/>
                </a:srgbClr>
              </a:solidFill>
              <a:prstDash val="solid"/>
              <a:round/>
              <a:headEnd len="sm" w="sm" type="none"/>
              <a:tailEnd len="sm" w="sm" type="none"/>
            </a:ln>
          </a:right>
          <a:top>
            <a:ln cap="flat" cmpd="sng" w="9525">
              <a:solidFill>
                <a:srgbClr val="000000">
                  <a:alpha val="0"/>
                </a:srgbClr>
              </a:solidFill>
              <a:prstDash val="solid"/>
              <a:round/>
              <a:headEnd len="sm" w="sm" type="none"/>
              <a:tailEnd len="sm" w="sm" type="none"/>
            </a:ln>
          </a:top>
          <a:bottom>
            <a:ln cap="flat" cmpd="sng" w="9525">
              <a:solidFill>
                <a:srgbClr val="000000">
                  <a:alpha val="0"/>
                </a:srgbClr>
              </a:solidFill>
              <a:prstDash val="solid"/>
              <a:round/>
              <a:headEnd len="sm" w="sm" type="none"/>
              <a:tailEnd len="sm" w="sm" type="none"/>
            </a:ln>
          </a:bottom>
          <a:insideH>
            <a:ln cap="flat" cmpd="sng" w="9525">
              <a:solidFill>
                <a:srgbClr val="000000">
                  <a:alpha val="0"/>
                </a:srgbClr>
              </a:solidFill>
              <a:prstDash val="solid"/>
              <a:round/>
              <a:headEnd len="sm" w="sm" type="none"/>
              <a:tailEnd len="sm" w="sm" type="none"/>
            </a:ln>
          </a:insideH>
          <a:insideV>
            <a:ln cap="flat" cmpd="sng" w="9525">
              <a:solidFill>
                <a:srgbClr val="000000">
                  <a:alpha val="0"/>
                </a:srgbClr>
              </a:solidFill>
              <a:prstDash val="solid"/>
              <a:round/>
              <a:headEnd len="sm" w="sm" type="none"/>
              <a:tailEnd len="sm" w="sm" type="none"/>
            </a:ln>
          </a:insideV>
        </a:tcBdr>
        <a:fill>
          <a:solidFill>
            <a:srgbClr val="FFFFFF"/>
          </a:solidFill>
        </a:fill>
      </a:tcStyle>
    </a:wholeTbl>
    <a:band1H>
      <a:tcTxStyle/>
    </a:band1H>
    <a:band2H>
      <a:tcTxStyle b="off" i="off"/>
      <a:tcStyle>
        <a:fill>
          <a:solidFill>
            <a:srgbClr val="E3E5E8"/>
          </a:solidFill>
        </a:fill>
      </a:tcStyle>
    </a:band2H>
    <a:band1V>
      <a:tcTxStyle/>
    </a:band1V>
    <a:band2V>
      <a:tcTxStyle/>
    </a:band2V>
    <a:lastCol>
      <a:tcTxStyle/>
    </a:lastCol>
    <a:firstCol>
      <a:tcTxStyle b="on" i="off">
        <a:font>
          <a:latin typeface="Helvetica"/>
          <a:ea typeface="Helvetica"/>
          <a:cs typeface="Helvetica"/>
        </a:font>
        <a:srgbClr val="FFFFFF"/>
      </a:tcTxStyle>
      <a:tcStyle>
        <a:tcBdr>
          <a:left>
            <a:ln cap="flat" cmpd="sng" w="9525">
              <a:solidFill>
                <a:srgbClr val="000000">
                  <a:alpha val="0"/>
                </a:srgbClr>
              </a:solidFill>
              <a:prstDash val="solid"/>
              <a:round/>
              <a:headEnd len="sm" w="sm" type="none"/>
              <a:tailEnd len="sm" w="sm" type="none"/>
            </a:ln>
          </a:left>
          <a:right>
            <a:ln cap="flat" cmpd="sng" w="9525">
              <a:solidFill>
                <a:srgbClr val="000000">
                  <a:alpha val="0"/>
                </a:srgbClr>
              </a:solidFill>
              <a:prstDash val="solid"/>
              <a:round/>
              <a:headEnd len="sm" w="sm" type="none"/>
              <a:tailEnd len="sm" w="sm" type="none"/>
            </a:ln>
          </a:right>
          <a:top>
            <a:ln cap="flat" cmpd="sng" w="9525">
              <a:solidFill>
                <a:srgbClr val="000000">
                  <a:alpha val="0"/>
                </a:srgbClr>
              </a:solidFill>
              <a:prstDash val="solid"/>
              <a:round/>
              <a:headEnd len="sm" w="sm" type="none"/>
              <a:tailEnd len="sm" w="sm" type="none"/>
            </a:ln>
          </a:top>
          <a:bottom>
            <a:ln cap="flat" cmpd="sng" w="9525">
              <a:solidFill>
                <a:srgbClr val="000000">
                  <a:alpha val="0"/>
                </a:srgbClr>
              </a:solidFill>
              <a:prstDash val="solid"/>
              <a:round/>
              <a:headEnd len="sm" w="sm" type="none"/>
              <a:tailEnd len="sm" w="sm" type="none"/>
            </a:ln>
          </a:bottom>
          <a:insideH>
            <a:ln cap="flat" cmpd="sng" w="9525">
              <a:solidFill>
                <a:srgbClr val="000000">
                  <a:alpha val="0"/>
                </a:srgbClr>
              </a:solidFill>
              <a:prstDash val="solid"/>
              <a:round/>
              <a:headEnd len="sm" w="sm" type="none"/>
              <a:tailEnd len="sm" w="sm" type="none"/>
            </a:ln>
          </a:insideH>
          <a:insideV>
            <a:ln cap="flat" cmpd="sng" w="9525">
              <a:solidFill>
                <a:srgbClr val="000000">
                  <a:alpha val="0"/>
                </a:srgbClr>
              </a:solidFill>
              <a:prstDash val="solid"/>
              <a:round/>
              <a:headEnd len="sm" w="sm" type="none"/>
              <a:tailEnd len="sm" w="sm" type="none"/>
            </a:ln>
          </a:insideV>
        </a:tcBdr>
        <a:fill>
          <a:solidFill>
            <a:srgbClr val="398CCE"/>
          </a:solidFill>
        </a:fill>
      </a:tcStyle>
    </a:firstCol>
    <a:lastRow>
      <a:tcTxStyle b="off" i="off">
        <a:font>
          <a:latin typeface="Helvetica Light"/>
          <a:ea typeface="Helvetica Light"/>
          <a:cs typeface="Helvetica Light"/>
        </a:font>
        <a:srgbClr val="000000"/>
      </a:tcTxStyle>
      <a:tcStyle>
        <a:tcBdr>
          <a:left>
            <a:ln cap="flat" cmpd="sng" w="9525">
              <a:solidFill>
                <a:srgbClr val="000000">
                  <a:alpha val="0"/>
                </a:srgbClr>
              </a:solidFill>
              <a:prstDash val="solid"/>
              <a:round/>
              <a:headEnd len="sm" w="sm" type="none"/>
              <a:tailEnd len="sm" w="sm" type="none"/>
            </a:ln>
          </a:left>
          <a:right>
            <a:ln cap="flat" cmpd="sng" w="9525">
              <a:solidFill>
                <a:srgbClr val="000000">
                  <a:alpha val="0"/>
                </a:srgbClr>
              </a:solidFill>
              <a:prstDash val="solid"/>
              <a:round/>
              <a:headEnd len="sm" w="sm" type="none"/>
              <a:tailEnd len="sm" w="sm" type="none"/>
            </a:ln>
          </a:right>
          <a:top>
            <a:ln cap="flat" cmpd="sng" w="12700">
              <a:solidFill>
                <a:srgbClr val="3797C6"/>
              </a:solidFill>
              <a:prstDash val="solid"/>
              <a:round/>
              <a:headEnd len="sm" w="sm" type="none"/>
              <a:tailEnd len="sm" w="sm" type="none"/>
            </a:ln>
          </a:top>
          <a:bottom>
            <a:ln cap="flat" cmpd="sng" w="9525">
              <a:solidFill>
                <a:srgbClr val="000000">
                  <a:alpha val="0"/>
                </a:srgbClr>
              </a:solidFill>
              <a:prstDash val="solid"/>
              <a:round/>
              <a:headEnd len="sm" w="sm" type="none"/>
              <a:tailEnd len="sm" w="sm" type="none"/>
            </a:ln>
          </a:bottom>
          <a:insideH>
            <a:ln cap="flat" cmpd="sng" w="9525">
              <a:solidFill>
                <a:srgbClr val="000000">
                  <a:alpha val="0"/>
                </a:srgbClr>
              </a:solidFill>
              <a:prstDash val="solid"/>
              <a:round/>
              <a:headEnd len="sm" w="sm" type="none"/>
              <a:tailEnd len="sm" w="sm" type="none"/>
            </a:ln>
          </a:insideH>
          <a:insideV>
            <a:ln cap="flat" cmpd="sng" w="9525">
              <a:solidFill>
                <a:srgbClr val="000000">
                  <a:alpha val="0"/>
                </a:srgbClr>
              </a:solidFill>
              <a:prstDash val="solid"/>
              <a:round/>
              <a:headEnd len="sm" w="sm" type="none"/>
              <a:tailEnd len="sm" w="sm" type="none"/>
            </a:ln>
          </a:insideV>
        </a:tcBdr>
        <a:fill>
          <a:solidFill>
            <a:srgbClr val="FFFFFF"/>
          </a:solidFill>
        </a:fill>
      </a:tcStyle>
    </a:lastRow>
    <a:seCell>
      <a:tcTxStyle/>
    </a:seCell>
    <a:swCell>
      <a:tcTxStyle/>
    </a:swCell>
    <a:firstRow>
      <a:tcTxStyle b="on" i="off">
        <a:font>
          <a:latin typeface="Helvetica"/>
          <a:ea typeface="Helvetica"/>
          <a:cs typeface="Helvetica"/>
        </a:font>
        <a:srgbClr val="FFFFFF"/>
      </a:tcTxStyle>
      <a:tcStyle>
        <a:tcBdr>
          <a:left>
            <a:ln cap="flat" cmpd="sng" w="9525">
              <a:solidFill>
                <a:srgbClr val="000000">
                  <a:alpha val="0"/>
                </a:srgbClr>
              </a:solidFill>
              <a:prstDash val="solid"/>
              <a:round/>
              <a:headEnd len="sm" w="sm" type="none"/>
              <a:tailEnd len="sm" w="sm" type="none"/>
            </a:ln>
          </a:left>
          <a:right>
            <a:ln cap="flat" cmpd="sng" w="9525">
              <a:solidFill>
                <a:srgbClr val="000000">
                  <a:alpha val="0"/>
                </a:srgbClr>
              </a:solidFill>
              <a:prstDash val="solid"/>
              <a:round/>
              <a:headEnd len="sm" w="sm" type="none"/>
              <a:tailEnd len="sm" w="sm" type="none"/>
            </a:ln>
          </a:right>
          <a:top>
            <a:ln cap="flat" cmpd="sng" w="9525">
              <a:solidFill>
                <a:srgbClr val="000000">
                  <a:alpha val="0"/>
                </a:srgbClr>
              </a:solidFill>
              <a:prstDash val="solid"/>
              <a:round/>
              <a:headEnd len="sm" w="sm" type="none"/>
              <a:tailEnd len="sm" w="sm" type="none"/>
            </a:ln>
          </a:top>
          <a:bottom>
            <a:ln cap="flat" cmpd="sng" w="9525">
              <a:solidFill>
                <a:srgbClr val="000000">
                  <a:alpha val="0"/>
                </a:srgbClr>
              </a:solidFill>
              <a:prstDash val="solid"/>
              <a:round/>
              <a:headEnd len="sm" w="sm" type="none"/>
              <a:tailEnd len="sm" w="sm" type="none"/>
            </a:ln>
          </a:bottom>
          <a:insideH>
            <a:ln cap="flat" cmpd="sng" w="9525">
              <a:solidFill>
                <a:srgbClr val="000000">
                  <a:alpha val="0"/>
                </a:srgbClr>
              </a:solidFill>
              <a:prstDash val="solid"/>
              <a:round/>
              <a:headEnd len="sm" w="sm" type="none"/>
              <a:tailEnd len="sm" w="sm" type="none"/>
            </a:ln>
          </a:insideH>
          <a:insideV>
            <a:ln cap="flat" cmpd="sng" w="9525">
              <a:solidFill>
                <a:srgbClr val="000000">
                  <a:alpha val="0"/>
                </a:srgbClr>
              </a:solidFill>
              <a:prstDash val="solid"/>
              <a:round/>
              <a:headEnd len="sm" w="sm" type="none"/>
              <a:tailEnd len="sm" w="sm" type="none"/>
            </a:ln>
          </a:insideV>
        </a:tcBdr>
        <a:fill>
          <a:solidFill>
            <a:schemeClr val="accent1"/>
          </a:solidFill>
        </a:fill>
      </a:tcStyle>
    </a:firstRow>
    <a:neCell>
      <a:tcTxStyle/>
    </a:neCell>
    <a:nwCell>
      <a:tcTxStyle/>
    </a:nwCell>
  </a:tblStyle>
</a:tblStyleLst>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42" Type="http://schemas.openxmlformats.org/officeDocument/2006/relationships/slide" Target="slides/slide37.xml"/><Relationship Id="rId41" Type="http://schemas.openxmlformats.org/officeDocument/2006/relationships/slide" Target="slides/slide36.xml"/><Relationship Id="rId44" Type="http://schemas.openxmlformats.org/officeDocument/2006/relationships/slide" Target="slides/slide39.xml"/><Relationship Id="rId43" Type="http://schemas.openxmlformats.org/officeDocument/2006/relationships/slide" Target="slides/slide38.xml"/><Relationship Id="rId46" Type="http://schemas.openxmlformats.org/officeDocument/2006/relationships/slide" Target="slides/slide41.xml"/><Relationship Id="rId45" Type="http://schemas.openxmlformats.org/officeDocument/2006/relationships/slide" Target="slides/slide40.xml"/><Relationship Id="rId107" Type="http://schemas.openxmlformats.org/officeDocument/2006/relationships/slide" Target="slides/slide102.xml"/><Relationship Id="rId106" Type="http://schemas.openxmlformats.org/officeDocument/2006/relationships/slide" Target="slides/slide101.xml"/><Relationship Id="rId105" Type="http://schemas.openxmlformats.org/officeDocument/2006/relationships/slide" Target="slides/slide100.xml"/><Relationship Id="rId104" Type="http://schemas.openxmlformats.org/officeDocument/2006/relationships/slide" Target="slides/slide99.xml"/><Relationship Id="rId109" Type="http://schemas.openxmlformats.org/officeDocument/2006/relationships/slide" Target="slides/slide104.xml"/><Relationship Id="rId108" Type="http://schemas.openxmlformats.org/officeDocument/2006/relationships/slide" Target="slides/slide103.xml"/><Relationship Id="rId48" Type="http://schemas.openxmlformats.org/officeDocument/2006/relationships/slide" Target="slides/slide43.xml"/><Relationship Id="rId47" Type="http://schemas.openxmlformats.org/officeDocument/2006/relationships/slide" Target="slides/slide42.xml"/><Relationship Id="rId49" Type="http://schemas.openxmlformats.org/officeDocument/2006/relationships/slide" Target="slides/slide44.xml"/><Relationship Id="rId103" Type="http://schemas.openxmlformats.org/officeDocument/2006/relationships/slide" Target="slides/slide98.xml"/><Relationship Id="rId102" Type="http://schemas.openxmlformats.org/officeDocument/2006/relationships/slide" Target="slides/slide97.xml"/><Relationship Id="rId101" Type="http://schemas.openxmlformats.org/officeDocument/2006/relationships/slide" Target="slides/slide96.xml"/><Relationship Id="rId100" Type="http://schemas.openxmlformats.org/officeDocument/2006/relationships/slide" Target="slides/slide95.xml"/><Relationship Id="rId31" Type="http://schemas.openxmlformats.org/officeDocument/2006/relationships/slide" Target="slides/slide26.xml"/><Relationship Id="rId30" Type="http://schemas.openxmlformats.org/officeDocument/2006/relationships/slide" Target="slides/slide25.xml"/><Relationship Id="rId33" Type="http://schemas.openxmlformats.org/officeDocument/2006/relationships/slide" Target="slides/slide28.xml"/><Relationship Id="rId32" Type="http://schemas.openxmlformats.org/officeDocument/2006/relationships/slide" Target="slides/slide27.xml"/><Relationship Id="rId35" Type="http://schemas.openxmlformats.org/officeDocument/2006/relationships/slide" Target="slides/slide30.xml"/><Relationship Id="rId34" Type="http://schemas.openxmlformats.org/officeDocument/2006/relationships/slide" Target="slides/slide29.xml"/><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29" Type="http://schemas.openxmlformats.org/officeDocument/2006/relationships/font" Target="fonts/MontserratLight-boldItalic.fntdata"/><Relationship Id="rId128" Type="http://schemas.openxmlformats.org/officeDocument/2006/relationships/font" Target="fonts/MontserratLight-italic.fntdata"/><Relationship Id="rId127" Type="http://schemas.openxmlformats.org/officeDocument/2006/relationships/font" Target="fonts/MontserratLight-bold.fntdata"/><Relationship Id="rId126" Type="http://schemas.openxmlformats.org/officeDocument/2006/relationships/font" Target="fonts/MontserratLight-regular.fntdata"/><Relationship Id="rId26" Type="http://schemas.openxmlformats.org/officeDocument/2006/relationships/slide" Target="slides/slide21.xml"/><Relationship Id="rId121" Type="http://schemas.openxmlformats.org/officeDocument/2006/relationships/font" Target="fonts/Montserrat-bold.fntdata"/><Relationship Id="rId25" Type="http://schemas.openxmlformats.org/officeDocument/2006/relationships/slide" Target="slides/slide20.xml"/><Relationship Id="rId120" Type="http://schemas.openxmlformats.org/officeDocument/2006/relationships/font" Target="fonts/Montserrat-regular.fntdata"/><Relationship Id="rId28" Type="http://schemas.openxmlformats.org/officeDocument/2006/relationships/slide" Target="slides/slide23.xml"/><Relationship Id="rId27" Type="http://schemas.openxmlformats.org/officeDocument/2006/relationships/slide" Target="slides/slide22.xml"/><Relationship Id="rId125" Type="http://schemas.openxmlformats.org/officeDocument/2006/relationships/font" Target="fonts/Poppins-boldItalic.fntdata"/><Relationship Id="rId29" Type="http://schemas.openxmlformats.org/officeDocument/2006/relationships/slide" Target="slides/slide24.xml"/><Relationship Id="rId124" Type="http://schemas.openxmlformats.org/officeDocument/2006/relationships/font" Target="fonts/Poppins-bold.fntdata"/><Relationship Id="rId123" Type="http://schemas.openxmlformats.org/officeDocument/2006/relationships/font" Target="fonts/Montserrat-boldItalic.fntdata"/><Relationship Id="rId122" Type="http://schemas.openxmlformats.org/officeDocument/2006/relationships/font" Target="fonts/Montserrat-italic.fntdata"/><Relationship Id="rId95" Type="http://schemas.openxmlformats.org/officeDocument/2006/relationships/slide" Target="slides/slide90.xml"/><Relationship Id="rId94" Type="http://schemas.openxmlformats.org/officeDocument/2006/relationships/slide" Target="slides/slide89.xml"/><Relationship Id="rId97" Type="http://schemas.openxmlformats.org/officeDocument/2006/relationships/slide" Target="slides/slide92.xml"/><Relationship Id="rId96" Type="http://schemas.openxmlformats.org/officeDocument/2006/relationships/slide" Target="slides/slide91.xml"/><Relationship Id="rId11" Type="http://schemas.openxmlformats.org/officeDocument/2006/relationships/slide" Target="slides/slide6.xml"/><Relationship Id="rId99" Type="http://schemas.openxmlformats.org/officeDocument/2006/relationships/slide" Target="slides/slide94.xml"/><Relationship Id="rId10" Type="http://schemas.openxmlformats.org/officeDocument/2006/relationships/slide" Target="slides/slide5.xml"/><Relationship Id="rId98" Type="http://schemas.openxmlformats.org/officeDocument/2006/relationships/slide" Target="slides/slide93.xml"/><Relationship Id="rId13" Type="http://schemas.openxmlformats.org/officeDocument/2006/relationships/slide" Target="slides/slide8.xml"/><Relationship Id="rId12" Type="http://schemas.openxmlformats.org/officeDocument/2006/relationships/slide" Target="slides/slide7.xml"/><Relationship Id="rId91" Type="http://schemas.openxmlformats.org/officeDocument/2006/relationships/slide" Target="slides/slide86.xml"/><Relationship Id="rId90" Type="http://schemas.openxmlformats.org/officeDocument/2006/relationships/slide" Target="slides/slide85.xml"/><Relationship Id="rId93" Type="http://schemas.openxmlformats.org/officeDocument/2006/relationships/slide" Target="slides/slide88.xml"/><Relationship Id="rId92" Type="http://schemas.openxmlformats.org/officeDocument/2006/relationships/slide" Target="slides/slide87.xml"/><Relationship Id="rId118" Type="http://schemas.openxmlformats.org/officeDocument/2006/relationships/font" Target="fonts/ProximaNova-italic.fntdata"/><Relationship Id="rId117" Type="http://schemas.openxmlformats.org/officeDocument/2006/relationships/font" Target="fonts/ProximaNova-bold.fntdata"/><Relationship Id="rId116" Type="http://schemas.openxmlformats.org/officeDocument/2006/relationships/font" Target="fonts/ProximaNova-regular.fntdata"/><Relationship Id="rId115" Type="http://schemas.openxmlformats.org/officeDocument/2006/relationships/font" Target="fonts/Carme-regular.fntdata"/><Relationship Id="rId119" Type="http://schemas.openxmlformats.org/officeDocument/2006/relationships/font" Target="fonts/ProximaNova-boldItalic.fntdata"/><Relationship Id="rId15" Type="http://schemas.openxmlformats.org/officeDocument/2006/relationships/slide" Target="slides/slide10.xml"/><Relationship Id="rId110" Type="http://schemas.openxmlformats.org/officeDocument/2006/relationships/slide" Target="slides/slide105.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14" Type="http://schemas.openxmlformats.org/officeDocument/2006/relationships/slide" Target="slides/slide109.xml"/><Relationship Id="rId18" Type="http://schemas.openxmlformats.org/officeDocument/2006/relationships/slide" Target="slides/slide13.xml"/><Relationship Id="rId113" Type="http://schemas.openxmlformats.org/officeDocument/2006/relationships/slide" Target="slides/slide108.xml"/><Relationship Id="rId112" Type="http://schemas.openxmlformats.org/officeDocument/2006/relationships/slide" Target="slides/slide107.xml"/><Relationship Id="rId111" Type="http://schemas.openxmlformats.org/officeDocument/2006/relationships/slide" Target="slides/slide106.xml"/><Relationship Id="rId84" Type="http://schemas.openxmlformats.org/officeDocument/2006/relationships/slide" Target="slides/slide79.xml"/><Relationship Id="rId83" Type="http://schemas.openxmlformats.org/officeDocument/2006/relationships/slide" Target="slides/slide78.xml"/><Relationship Id="rId86" Type="http://schemas.openxmlformats.org/officeDocument/2006/relationships/slide" Target="slides/slide81.xml"/><Relationship Id="rId85" Type="http://schemas.openxmlformats.org/officeDocument/2006/relationships/slide" Target="slides/slide80.xml"/><Relationship Id="rId88" Type="http://schemas.openxmlformats.org/officeDocument/2006/relationships/slide" Target="slides/slide83.xml"/><Relationship Id="rId87" Type="http://schemas.openxmlformats.org/officeDocument/2006/relationships/slide" Target="slides/slide82.xml"/><Relationship Id="rId89" Type="http://schemas.openxmlformats.org/officeDocument/2006/relationships/slide" Target="slides/slide84.xml"/><Relationship Id="rId80" Type="http://schemas.openxmlformats.org/officeDocument/2006/relationships/slide" Target="slides/slide75.xml"/><Relationship Id="rId82" Type="http://schemas.openxmlformats.org/officeDocument/2006/relationships/slide" Target="slides/slide77.xml"/><Relationship Id="rId81" Type="http://schemas.openxmlformats.org/officeDocument/2006/relationships/slide" Target="slides/slide76.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73" Type="http://schemas.openxmlformats.org/officeDocument/2006/relationships/slide" Target="slides/slide68.xml"/><Relationship Id="rId72" Type="http://schemas.openxmlformats.org/officeDocument/2006/relationships/slide" Target="slides/slide67.xml"/><Relationship Id="rId75" Type="http://schemas.openxmlformats.org/officeDocument/2006/relationships/slide" Target="slides/slide70.xml"/><Relationship Id="rId74" Type="http://schemas.openxmlformats.org/officeDocument/2006/relationships/slide" Target="slides/slide69.xml"/><Relationship Id="rId77" Type="http://schemas.openxmlformats.org/officeDocument/2006/relationships/slide" Target="slides/slide72.xml"/><Relationship Id="rId76" Type="http://schemas.openxmlformats.org/officeDocument/2006/relationships/slide" Target="slides/slide71.xml"/><Relationship Id="rId79" Type="http://schemas.openxmlformats.org/officeDocument/2006/relationships/slide" Target="slides/slide74.xml"/><Relationship Id="rId78" Type="http://schemas.openxmlformats.org/officeDocument/2006/relationships/slide" Target="slides/slide73.xml"/><Relationship Id="rId71" Type="http://schemas.openxmlformats.org/officeDocument/2006/relationships/slide" Target="slides/slide66.xml"/><Relationship Id="rId70" Type="http://schemas.openxmlformats.org/officeDocument/2006/relationships/slide" Target="slides/slide65.xml"/><Relationship Id="rId137" Type="http://schemas.openxmlformats.org/officeDocument/2006/relationships/font" Target="fonts/HelveticaNeueLight-boldItalic.fntdata"/><Relationship Id="rId132" Type="http://schemas.openxmlformats.org/officeDocument/2006/relationships/font" Target="fonts/HelveticaNeue-italic.fntdata"/><Relationship Id="rId131" Type="http://schemas.openxmlformats.org/officeDocument/2006/relationships/font" Target="fonts/HelveticaNeue-bold.fntdata"/><Relationship Id="rId130" Type="http://schemas.openxmlformats.org/officeDocument/2006/relationships/font" Target="fonts/HelveticaNeue-regular.fntdata"/><Relationship Id="rId136" Type="http://schemas.openxmlformats.org/officeDocument/2006/relationships/font" Target="fonts/HelveticaNeueLight-italic.fntdata"/><Relationship Id="rId135" Type="http://schemas.openxmlformats.org/officeDocument/2006/relationships/font" Target="fonts/HelveticaNeueLight-bold.fntdata"/><Relationship Id="rId134" Type="http://schemas.openxmlformats.org/officeDocument/2006/relationships/font" Target="fonts/HelveticaNeueLight-regular.fntdata"/><Relationship Id="rId133" Type="http://schemas.openxmlformats.org/officeDocument/2006/relationships/font" Target="fonts/HelveticaNeue-boldItalic.fntdata"/><Relationship Id="rId62" Type="http://schemas.openxmlformats.org/officeDocument/2006/relationships/slide" Target="slides/slide57.xml"/><Relationship Id="rId61" Type="http://schemas.openxmlformats.org/officeDocument/2006/relationships/slide" Target="slides/slide56.xml"/><Relationship Id="rId64" Type="http://schemas.openxmlformats.org/officeDocument/2006/relationships/slide" Target="slides/slide59.xml"/><Relationship Id="rId63" Type="http://schemas.openxmlformats.org/officeDocument/2006/relationships/slide" Target="slides/slide58.xml"/><Relationship Id="rId66" Type="http://schemas.openxmlformats.org/officeDocument/2006/relationships/slide" Target="slides/slide61.xml"/><Relationship Id="rId65" Type="http://schemas.openxmlformats.org/officeDocument/2006/relationships/slide" Target="slides/slide60.xml"/><Relationship Id="rId68" Type="http://schemas.openxmlformats.org/officeDocument/2006/relationships/slide" Target="slides/slide63.xml"/><Relationship Id="rId67" Type="http://schemas.openxmlformats.org/officeDocument/2006/relationships/slide" Target="slides/slide62.xml"/><Relationship Id="rId60" Type="http://schemas.openxmlformats.org/officeDocument/2006/relationships/slide" Target="slides/slide55.xml"/><Relationship Id="rId69" Type="http://schemas.openxmlformats.org/officeDocument/2006/relationships/slide" Target="slides/slide64.xml"/><Relationship Id="rId51" Type="http://schemas.openxmlformats.org/officeDocument/2006/relationships/slide" Target="slides/slide46.xml"/><Relationship Id="rId50" Type="http://schemas.openxmlformats.org/officeDocument/2006/relationships/slide" Target="slides/slide45.xml"/><Relationship Id="rId53" Type="http://schemas.openxmlformats.org/officeDocument/2006/relationships/slide" Target="slides/slide48.xml"/><Relationship Id="rId52" Type="http://schemas.openxmlformats.org/officeDocument/2006/relationships/slide" Target="slides/slide47.xml"/><Relationship Id="rId55" Type="http://schemas.openxmlformats.org/officeDocument/2006/relationships/slide" Target="slides/slide50.xml"/><Relationship Id="rId54" Type="http://schemas.openxmlformats.org/officeDocument/2006/relationships/slide" Target="slides/slide49.xml"/><Relationship Id="rId57" Type="http://schemas.openxmlformats.org/officeDocument/2006/relationships/slide" Target="slides/slide52.xml"/><Relationship Id="rId56" Type="http://schemas.openxmlformats.org/officeDocument/2006/relationships/slide" Target="slides/slide51.xml"/><Relationship Id="rId59" Type="http://schemas.openxmlformats.org/officeDocument/2006/relationships/slide" Target="slides/slide54.xml"/><Relationship Id="rId58" Type="http://schemas.openxmlformats.org/officeDocument/2006/relationships/slide" Target="slides/slide5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2" name="Shape 2"/>
        <p:cNvGrpSpPr/>
        <p:nvPr/>
      </p:nvGrpSpPr>
      <p:grpSpPr>
        <a:xfrm>
          <a:off x="0" y="0"/>
          <a:ext cx="0" cy="0"/>
          <a:chOff x="0" y="0"/>
          <a:chExt cx="0" cy="0"/>
        </a:xfrm>
      </p:grpSpPr>
      <p:sp>
        <p:nvSpPr>
          <p:cNvPr id="3" name="Shape 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a:noFill/>
          </a:ln>
        </p:spPr>
      </p:sp>
      <p:sp>
        <p:nvSpPr>
          <p:cNvPr id="4" name="Shape 4"/>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lstStyle>
            <a:lvl1pPr indent="-228600" lvl="0" marL="457200" marR="0" rtl="0" algn="l">
              <a:lnSpc>
                <a:spcPct val="117999"/>
              </a:lnSpc>
              <a:spcBef>
                <a:spcPts val="0"/>
              </a:spcBef>
              <a:spcAft>
                <a:spcPts val="0"/>
              </a:spcAft>
              <a:buSzPts val="1400"/>
              <a:buNone/>
              <a:defRPr b="0" i="0" sz="2200" u="none" cap="none" strike="noStrike">
                <a:latin typeface="Helvetica Neue"/>
                <a:ea typeface="Helvetica Neue"/>
                <a:cs typeface="Helvetica Neue"/>
                <a:sym typeface="Helvetica Neue"/>
              </a:defRPr>
            </a:lvl1pPr>
            <a:lvl2pPr indent="-228600" lvl="1" marL="914400" marR="0" rtl="0" algn="l">
              <a:lnSpc>
                <a:spcPct val="117999"/>
              </a:lnSpc>
              <a:spcBef>
                <a:spcPts val="0"/>
              </a:spcBef>
              <a:spcAft>
                <a:spcPts val="0"/>
              </a:spcAft>
              <a:buSzPts val="1400"/>
              <a:buNone/>
              <a:defRPr b="0" i="0" sz="2200" u="none" cap="none" strike="noStrike">
                <a:latin typeface="Helvetica Neue"/>
                <a:ea typeface="Helvetica Neue"/>
                <a:cs typeface="Helvetica Neue"/>
                <a:sym typeface="Helvetica Neue"/>
              </a:defRPr>
            </a:lvl2pPr>
            <a:lvl3pPr indent="-228600" lvl="2" marL="1371600" marR="0" rtl="0" algn="l">
              <a:lnSpc>
                <a:spcPct val="117999"/>
              </a:lnSpc>
              <a:spcBef>
                <a:spcPts val="0"/>
              </a:spcBef>
              <a:spcAft>
                <a:spcPts val="0"/>
              </a:spcAft>
              <a:buSzPts val="1400"/>
              <a:buNone/>
              <a:defRPr b="0" i="0" sz="2200" u="none" cap="none" strike="noStrike">
                <a:latin typeface="Helvetica Neue"/>
                <a:ea typeface="Helvetica Neue"/>
                <a:cs typeface="Helvetica Neue"/>
                <a:sym typeface="Helvetica Neue"/>
              </a:defRPr>
            </a:lvl3pPr>
            <a:lvl4pPr indent="-228600" lvl="3" marL="1828800" marR="0" rtl="0" algn="l">
              <a:lnSpc>
                <a:spcPct val="117999"/>
              </a:lnSpc>
              <a:spcBef>
                <a:spcPts val="0"/>
              </a:spcBef>
              <a:spcAft>
                <a:spcPts val="0"/>
              </a:spcAft>
              <a:buSzPts val="1400"/>
              <a:buNone/>
              <a:defRPr b="0" i="0" sz="2200" u="none" cap="none" strike="noStrike">
                <a:latin typeface="Helvetica Neue"/>
                <a:ea typeface="Helvetica Neue"/>
                <a:cs typeface="Helvetica Neue"/>
                <a:sym typeface="Helvetica Neue"/>
              </a:defRPr>
            </a:lvl4pPr>
            <a:lvl5pPr indent="-228600" lvl="4" marL="2286000" marR="0" rtl="0" algn="l">
              <a:lnSpc>
                <a:spcPct val="117999"/>
              </a:lnSpc>
              <a:spcBef>
                <a:spcPts val="0"/>
              </a:spcBef>
              <a:spcAft>
                <a:spcPts val="0"/>
              </a:spcAft>
              <a:buSzPts val="1400"/>
              <a:buNone/>
              <a:defRPr b="0" i="0" sz="2200" u="none" cap="none" strike="noStrike">
                <a:latin typeface="Helvetica Neue"/>
                <a:ea typeface="Helvetica Neue"/>
                <a:cs typeface="Helvetica Neue"/>
                <a:sym typeface="Helvetica Neue"/>
              </a:defRPr>
            </a:lvl5pPr>
            <a:lvl6pPr indent="-228600" lvl="5" marL="2743200" marR="0" rtl="0" algn="l">
              <a:lnSpc>
                <a:spcPct val="117999"/>
              </a:lnSpc>
              <a:spcBef>
                <a:spcPts val="0"/>
              </a:spcBef>
              <a:spcAft>
                <a:spcPts val="0"/>
              </a:spcAft>
              <a:buSzPts val="1400"/>
              <a:buNone/>
              <a:defRPr b="0" i="0" sz="2200" u="none" cap="none" strike="noStrike">
                <a:latin typeface="Helvetica Neue"/>
                <a:ea typeface="Helvetica Neue"/>
                <a:cs typeface="Helvetica Neue"/>
                <a:sym typeface="Helvetica Neue"/>
              </a:defRPr>
            </a:lvl6pPr>
            <a:lvl7pPr indent="-228600" lvl="6" marL="3200400" marR="0" rtl="0" algn="l">
              <a:lnSpc>
                <a:spcPct val="117999"/>
              </a:lnSpc>
              <a:spcBef>
                <a:spcPts val="0"/>
              </a:spcBef>
              <a:spcAft>
                <a:spcPts val="0"/>
              </a:spcAft>
              <a:buSzPts val="1400"/>
              <a:buNone/>
              <a:defRPr b="0" i="0" sz="2200" u="none" cap="none" strike="noStrike">
                <a:latin typeface="Helvetica Neue"/>
                <a:ea typeface="Helvetica Neue"/>
                <a:cs typeface="Helvetica Neue"/>
                <a:sym typeface="Helvetica Neue"/>
              </a:defRPr>
            </a:lvl7pPr>
            <a:lvl8pPr indent="-228600" lvl="7" marL="3657600" marR="0" rtl="0" algn="l">
              <a:lnSpc>
                <a:spcPct val="117999"/>
              </a:lnSpc>
              <a:spcBef>
                <a:spcPts val="0"/>
              </a:spcBef>
              <a:spcAft>
                <a:spcPts val="0"/>
              </a:spcAft>
              <a:buSzPts val="1400"/>
              <a:buNone/>
              <a:defRPr b="0" i="0" sz="2200" u="none" cap="none" strike="noStrike">
                <a:latin typeface="Helvetica Neue"/>
                <a:ea typeface="Helvetica Neue"/>
                <a:cs typeface="Helvetica Neue"/>
                <a:sym typeface="Helvetica Neue"/>
              </a:defRPr>
            </a:lvl8pPr>
            <a:lvl9pPr indent="-228600" lvl="8" marL="4114800" marR="0" rtl="0" algn="l">
              <a:lnSpc>
                <a:spcPct val="117999"/>
              </a:lnSpc>
              <a:spcBef>
                <a:spcPts val="0"/>
              </a:spcBef>
              <a:spcAft>
                <a:spcPts val="0"/>
              </a:spcAft>
              <a:buSzPts val="1400"/>
              <a:buNone/>
              <a:defRPr b="0" i="0" sz="2200" u="none" cap="none" strike="noStrike">
                <a:latin typeface="Helvetica Neue"/>
                <a:ea typeface="Helvetica Neue"/>
                <a:cs typeface="Helvetica Neue"/>
                <a:sym typeface="Helvetica Neue"/>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8" name="Shape 288"/>
        <p:cNvGrpSpPr/>
        <p:nvPr/>
      </p:nvGrpSpPr>
      <p:grpSpPr>
        <a:xfrm>
          <a:off x="0" y="0"/>
          <a:ext cx="0" cy="0"/>
          <a:chOff x="0" y="0"/>
          <a:chExt cx="0" cy="0"/>
        </a:xfrm>
      </p:grpSpPr>
      <p:sp>
        <p:nvSpPr>
          <p:cNvPr id="289" name="Shape 289"/>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a:spcBef>
                <a:spcPts val="0"/>
              </a:spcBef>
              <a:spcAft>
                <a:spcPts val="0"/>
              </a:spcAft>
              <a:buNone/>
            </a:pPr>
            <a:r>
              <a:t/>
            </a:r>
            <a:endParaRPr/>
          </a:p>
        </p:txBody>
      </p:sp>
      <p:sp>
        <p:nvSpPr>
          <p:cNvPr id="290" name="Shape 290"/>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79" name="Shape 379"/>
        <p:cNvGrpSpPr/>
        <p:nvPr/>
      </p:nvGrpSpPr>
      <p:grpSpPr>
        <a:xfrm>
          <a:off x="0" y="0"/>
          <a:ext cx="0" cy="0"/>
          <a:chOff x="0" y="0"/>
          <a:chExt cx="0" cy="0"/>
        </a:xfrm>
      </p:grpSpPr>
      <p:sp>
        <p:nvSpPr>
          <p:cNvPr id="380" name="Shape 380"/>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a:spcBef>
                <a:spcPts val="0"/>
              </a:spcBef>
              <a:spcAft>
                <a:spcPts val="0"/>
              </a:spcAft>
              <a:buNone/>
            </a:pPr>
            <a:r>
              <a:t/>
            </a:r>
            <a:endParaRPr/>
          </a:p>
        </p:txBody>
      </p:sp>
      <p:sp>
        <p:nvSpPr>
          <p:cNvPr id="381" name="Shape 38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82" name="Shape 2082"/>
        <p:cNvGrpSpPr/>
        <p:nvPr/>
      </p:nvGrpSpPr>
      <p:grpSpPr>
        <a:xfrm>
          <a:off x="0" y="0"/>
          <a:ext cx="0" cy="0"/>
          <a:chOff x="0" y="0"/>
          <a:chExt cx="0" cy="0"/>
        </a:xfrm>
      </p:grpSpPr>
      <p:sp>
        <p:nvSpPr>
          <p:cNvPr id="2083" name="Shape 2083"/>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a:spcBef>
                <a:spcPts val="0"/>
              </a:spcBef>
              <a:spcAft>
                <a:spcPts val="0"/>
              </a:spcAft>
              <a:buNone/>
            </a:pPr>
            <a:r>
              <a:t/>
            </a:r>
            <a:endParaRPr/>
          </a:p>
        </p:txBody>
      </p:sp>
      <p:sp>
        <p:nvSpPr>
          <p:cNvPr id="2084" name="Shape 2084"/>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99" name="Shape 2099"/>
        <p:cNvGrpSpPr/>
        <p:nvPr/>
      </p:nvGrpSpPr>
      <p:grpSpPr>
        <a:xfrm>
          <a:off x="0" y="0"/>
          <a:ext cx="0" cy="0"/>
          <a:chOff x="0" y="0"/>
          <a:chExt cx="0" cy="0"/>
        </a:xfrm>
      </p:grpSpPr>
      <p:sp>
        <p:nvSpPr>
          <p:cNvPr id="2100" name="Shape 2100"/>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a:spcBef>
                <a:spcPts val="0"/>
              </a:spcBef>
              <a:spcAft>
                <a:spcPts val="0"/>
              </a:spcAft>
              <a:buNone/>
            </a:pPr>
            <a:r>
              <a:t/>
            </a:r>
            <a:endParaRPr/>
          </a:p>
        </p:txBody>
      </p:sp>
      <p:sp>
        <p:nvSpPr>
          <p:cNvPr id="2101" name="Shape 210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51" name="Shape 2151"/>
        <p:cNvGrpSpPr/>
        <p:nvPr/>
      </p:nvGrpSpPr>
      <p:grpSpPr>
        <a:xfrm>
          <a:off x="0" y="0"/>
          <a:ext cx="0" cy="0"/>
          <a:chOff x="0" y="0"/>
          <a:chExt cx="0" cy="0"/>
        </a:xfrm>
      </p:grpSpPr>
      <p:sp>
        <p:nvSpPr>
          <p:cNvPr id="2152" name="Shape 2152"/>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a:spcBef>
                <a:spcPts val="0"/>
              </a:spcBef>
              <a:spcAft>
                <a:spcPts val="0"/>
              </a:spcAft>
              <a:buNone/>
            </a:pPr>
            <a:r>
              <a:t/>
            </a:r>
            <a:endParaRPr/>
          </a:p>
        </p:txBody>
      </p:sp>
      <p:sp>
        <p:nvSpPr>
          <p:cNvPr id="2153" name="Shape 215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63" name="Shape 2163"/>
        <p:cNvGrpSpPr/>
        <p:nvPr/>
      </p:nvGrpSpPr>
      <p:grpSpPr>
        <a:xfrm>
          <a:off x="0" y="0"/>
          <a:ext cx="0" cy="0"/>
          <a:chOff x="0" y="0"/>
          <a:chExt cx="0" cy="0"/>
        </a:xfrm>
      </p:grpSpPr>
      <p:sp>
        <p:nvSpPr>
          <p:cNvPr id="2164" name="Shape 2164"/>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a:spcBef>
                <a:spcPts val="0"/>
              </a:spcBef>
              <a:spcAft>
                <a:spcPts val="0"/>
              </a:spcAft>
              <a:buNone/>
            </a:pPr>
            <a:r>
              <a:t/>
            </a:r>
            <a:endParaRPr/>
          </a:p>
        </p:txBody>
      </p:sp>
      <p:sp>
        <p:nvSpPr>
          <p:cNvPr id="2165" name="Shape 216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14" name="Shape 2414"/>
        <p:cNvGrpSpPr/>
        <p:nvPr/>
      </p:nvGrpSpPr>
      <p:grpSpPr>
        <a:xfrm>
          <a:off x="0" y="0"/>
          <a:ext cx="0" cy="0"/>
          <a:chOff x="0" y="0"/>
          <a:chExt cx="0" cy="0"/>
        </a:xfrm>
      </p:grpSpPr>
      <p:sp>
        <p:nvSpPr>
          <p:cNvPr id="2415" name="Shape 2415"/>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a:spcBef>
                <a:spcPts val="0"/>
              </a:spcBef>
              <a:spcAft>
                <a:spcPts val="0"/>
              </a:spcAft>
              <a:buNone/>
            </a:pPr>
            <a:r>
              <a:t/>
            </a:r>
            <a:endParaRPr/>
          </a:p>
        </p:txBody>
      </p:sp>
      <p:sp>
        <p:nvSpPr>
          <p:cNvPr id="2416" name="Shape 2416"/>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54" name="Shape 2654"/>
        <p:cNvGrpSpPr/>
        <p:nvPr/>
      </p:nvGrpSpPr>
      <p:grpSpPr>
        <a:xfrm>
          <a:off x="0" y="0"/>
          <a:ext cx="0" cy="0"/>
          <a:chOff x="0" y="0"/>
          <a:chExt cx="0" cy="0"/>
        </a:xfrm>
      </p:grpSpPr>
      <p:sp>
        <p:nvSpPr>
          <p:cNvPr id="2655" name="Shape 2655"/>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a:spcBef>
                <a:spcPts val="0"/>
              </a:spcBef>
              <a:spcAft>
                <a:spcPts val="0"/>
              </a:spcAft>
              <a:buNone/>
            </a:pPr>
            <a:r>
              <a:t/>
            </a:r>
            <a:endParaRPr/>
          </a:p>
        </p:txBody>
      </p:sp>
      <p:sp>
        <p:nvSpPr>
          <p:cNvPr id="2656" name="Shape 2656"/>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79" name="Shape 2779"/>
        <p:cNvGrpSpPr/>
        <p:nvPr/>
      </p:nvGrpSpPr>
      <p:grpSpPr>
        <a:xfrm>
          <a:off x="0" y="0"/>
          <a:ext cx="0" cy="0"/>
          <a:chOff x="0" y="0"/>
          <a:chExt cx="0" cy="0"/>
        </a:xfrm>
      </p:grpSpPr>
      <p:sp>
        <p:nvSpPr>
          <p:cNvPr id="2780" name="Shape 2780"/>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a:spcBef>
                <a:spcPts val="0"/>
              </a:spcBef>
              <a:spcAft>
                <a:spcPts val="0"/>
              </a:spcAft>
              <a:buNone/>
            </a:pPr>
            <a:r>
              <a:t/>
            </a:r>
            <a:endParaRPr/>
          </a:p>
        </p:txBody>
      </p:sp>
      <p:sp>
        <p:nvSpPr>
          <p:cNvPr id="2781" name="Shape 278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58" name="Shape 2858"/>
        <p:cNvGrpSpPr/>
        <p:nvPr/>
      </p:nvGrpSpPr>
      <p:grpSpPr>
        <a:xfrm>
          <a:off x="0" y="0"/>
          <a:ext cx="0" cy="0"/>
          <a:chOff x="0" y="0"/>
          <a:chExt cx="0" cy="0"/>
        </a:xfrm>
      </p:grpSpPr>
      <p:sp>
        <p:nvSpPr>
          <p:cNvPr id="2859" name="Shape 2859"/>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a:spcBef>
                <a:spcPts val="0"/>
              </a:spcBef>
              <a:spcAft>
                <a:spcPts val="0"/>
              </a:spcAft>
              <a:buNone/>
            </a:pPr>
            <a:r>
              <a:t/>
            </a:r>
            <a:endParaRPr/>
          </a:p>
        </p:txBody>
      </p:sp>
      <p:sp>
        <p:nvSpPr>
          <p:cNvPr id="2860" name="Shape 2860"/>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47" name="Shape 2947"/>
        <p:cNvGrpSpPr/>
        <p:nvPr/>
      </p:nvGrpSpPr>
      <p:grpSpPr>
        <a:xfrm>
          <a:off x="0" y="0"/>
          <a:ext cx="0" cy="0"/>
          <a:chOff x="0" y="0"/>
          <a:chExt cx="0" cy="0"/>
        </a:xfrm>
      </p:grpSpPr>
      <p:sp>
        <p:nvSpPr>
          <p:cNvPr id="2948" name="Shape 2948"/>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a:spcBef>
                <a:spcPts val="0"/>
              </a:spcBef>
              <a:spcAft>
                <a:spcPts val="0"/>
              </a:spcAft>
              <a:buNone/>
            </a:pPr>
            <a:r>
              <a:t/>
            </a:r>
            <a:endParaRPr/>
          </a:p>
        </p:txBody>
      </p:sp>
      <p:sp>
        <p:nvSpPr>
          <p:cNvPr id="2949" name="Shape 294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36" name="Shape 3036"/>
        <p:cNvGrpSpPr/>
        <p:nvPr/>
      </p:nvGrpSpPr>
      <p:grpSpPr>
        <a:xfrm>
          <a:off x="0" y="0"/>
          <a:ext cx="0" cy="0"/>
          <a:chOff x="0" y="0"/>
          <a:chExt cx="0" cy="0"/>
        </a:xfrm>
      </p:grpSpPr>
      <p:sp>
        <p:nvSpPr>
          <p:cNvPr id="3037" name="Shape 3037"/>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a:spcBef>
                <a:spcPts val="0"/>
              </a:spcBef>
              <a:spcAft>
                <a:spcPts val="0"/>
              </a:spcAft>
              <a:buNone/>
            </a:pPr>
            <a:r>
              <a:t/>
            </a:r>
            <a:endParaRPr/>
          </a:p>
        </p:txBody>
      </p:sp>
      <p:sp>
        <p:nvSpPr>
          <p:cNvPr id="3038" name="Shape 3038"/>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89" name="Shape 389"/>
        <p:cNvGrpSpPr/>
        <p:nvPr/>
      </p:nvGrpSpPr>
      <p:grpSpPr>
        <a:xfrm>
          <a:off x="0" y="0"/>
          <a:ext cx="0" cy="0"/>
          <a:chOff x="0" y="0"/>
          <a:chExt cx="0" cy="0"/>
        </a:xfrm>
      </p:grpSpPr>
      <p:sp>
        <p:nvSpPr>
          <p:cNvPr id="390" name="Shape 390"/>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a:spcBef>
                <a:spcPts val="0"/>
              </a:spcBef>
              <a:spcAft>
                <a:spcPts val="0"/>
              </a:spcAft>
              <a:buNone/>
            </a:pPr>
            <a:r>
              <a:t/>
            </a:r>
            <a:endParaRPr/>
          </a:p>
        </p:txBody>
      </p:sp>
      <p:sp>
        <p:nvSpPr>
          <p:cNvPr id="391" name="Shape 39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98" name="Shape 398"/>
        <p:cNvGrpSpPr/>
        <p:nvPr/>
      </p:nvGrpSpPr>
      <p:grpSpPr>
        <a:xfrm>
          <a:off x="0" y="0"/>
          <a:ext cx="0" cy="0"/>
          <a:chOff x="0" y="0"/>
          <a:chExt cx="0" cy="0"/>
        </a:xfrm>
      </p:grpSpPr>
      <p:sp>
        <p:nvSpPr>
          <p:cNvPr id="399" name="Shape 399"/>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a:spcBef>
                <a:spcPts val="0"/>
              </a:spcBef>
              <a:spcAft>
                <a:spcPts val="0"/>
              </a:spcAft>
              <a:buNone/>
            </a:pPr>
            <a:r>
              <a:t/>
            </a:r>
            <a:endParaRPr/>
          </a:p>
        </p:txBody>
      </p:sp>
      <p:sp>
        <p:nvSpPr>
          <p:cNvPr id="400" name="Shape 400"/>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08" name="Shape 408"/>
        <p:cNvGrpSpPr/>
        <p:nvPr/>
      </p:nvGrpSpPr>
      <p:grpSpPr>
        <a:xfrm>
          <a:off x="0" y="0"/>
          <a:ext cx="0" cy="0"/>
          <a:chOff x="0" y="0"/>
          <a:chExt cx="0" cy="0"/>
        </a:xfrm>
      </p:grpSpPr>
      <p:sp>
        <p:nvSpPr>
          <p:cNvPr id="409" name="Shape 409"/>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a:spcBef>
                <a:spcPts val="0"/>
              </a:spcBef>
              <a:spcAft>
                <a:spcPts val="0"/>
              </a:spcAft>
              <a:buNone/>
            </a:pPr>
            <a:r>
              <a:t/>
            </a:r>
            <a:endParaRPr/>
          </a:p>
        </p:txBody>
      </p:sp>
      <p:sp>
        <p:nvSpPr>
          <p:cNvPr id="410" name="Shape 410"/>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25" name="Shape 425"/>
        <p:cNvGrpSpPr/>
        <p:nvPr/>
      </p:nvGrpSpPr>
      <p:grpSpPr>
        <a:xfrm>
          <a:off x="0" y="0"/>
          <a:ext cx="0" cy="0"/>
          <a:chOff x="0" y="0"/>
          <a:chExt cx="0" cy="0"/>
        </a:xfrm>
      </p:grpSpPr>
      <p:sp>
        <p:nvSpPr>
          <p:cNvPr id="426" name="Shape 426"/>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a:spcBef>
                <a:spcPts val="0"/>
              </a:spcBef>
              <a:spcAft>
                <a:spcPts val="0"/>
              </a:spcAft>
              <a:buNone/>
            </a:pPr>
            <a:r>
              <a:t/>
            </a:r>
            <a:endParaRPr/>
          </a:p>
        </p:txBody>
      </p:sp>
      <p:sp>
        <p:nvSpPr>
          <p:cNvPr id="427" name="Shape 427"/>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42" name="Shape 442"/>
        <p:cNvGrpSpPr/>
        <p:nvPr/>
      </p:nvGrpSpPr>
      <p:grpSpPr>
        <a:xfrm>
          <a:off x="0" y="0"/>
          <a:ext cx="0" cy="0"/>
          <a:chOff x="0" y="0"/>
          <a:chExt cx="0" cy="0"/>
        </a:xfrm>
      </p:grpSpPr>
      <p:sp>
        <p:nvSpPr>
          <p:cNvPr id="443" name="Shape 443"/>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a:spcBef>
                <a:spcPts val="0"/>
              </a:spcBef>
              <a:spcAft>
                <a:spcPts val="0"/>
              </a:spcAft>
              <a:buNone/>
            </a:pPr>
            <a:r>
              <a:t/>
            </a:r>
            <a:endParaRPr/>
          </a:p>
        </p:txBody>
      </p:sp>
      <p:sp>
        <p:nvSpPr>
          <p:cNvPr id="444" name="Shape 444"/>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57" name="Shape 457"/>
        <p:cNvGrpSpPr/>
        <p:nvPr/>
      </p:nvGrpSpPr>
      <p:grpSpPr>
        <a:xfrm>
          <a:off x="0" y="0"/>
          <a:ext cx="0" cy="0"/>
          <a:chOff x="0" y="0"/>
          <a:chExt cx="0" cy="0"/>
        </a:xfrm>
      </p:grpSpPr>
      <p:sp>
        <p:nvSpPr>
          <p:cNvPr id="458" name="Shape 458"/>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a:spcBef>
                <a:spcPts val="0"/>
              </a:spcBef>
              <a:spcAft>
                <a:spcPts val="0"/>
              </a:spcAft>
              <a:buNone/>
            </a:pPr>
            <a:r>
              <a:t/>
            </a:r>
            <a:endParaRPr/>
          </a:p>
        </p:txBody>
      </p:sp>
      <p:sp>
        <p:nvSpPr>
          <p:cNvPr id="459" name="Shape 45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73" name="Shape 473"/>
        <p:cNvGrpSpPr/>
        <p:nvPr/>
      </p:nvGrpSpPr>
      <p:grpSpPr>
        <a:xfrm>
          <a:off x="0" y="0"/>
          <a:ext cx="0" cy="0"/>
          <a:chOff x="0" y="0"/>
          <a:chExt cx="0" cy="0"/>
        </a:xfrm>
      </p:grpSpPr>
      <p:sp>
        <p:nvSpPr>
          <p:cNvPr id="474" name="Shape 474"/>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a:spcBef>
                <a:spcPts val="0"/>
              </a:spcBef>
              <a:spcAft>
                <a:spcPts val="0"/>
              </a:spcAft>
              <a:buNone/>
            </a:pPr>
            <a:r>
              <a:t/>
            </a:r>
            <a:endParaRPr/>
          </a:p>
        </p:txBody>
      </p:sp>
      <p:sp>
        <p:nvSpPr>
          <p:cNvPr id="475" name="Shape 47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81" name="Shape 481"/>
        <p:cNvGrpSpPr/>
        <p:nvPr/>
      </p:nvGrpSpPr>
      <p:grpSpPr>
        <a:xfrm>
          <a:off x="0" y="0"/>
          <a:ext cx="0" cy="0"/>
          <a:chOff x="0" y="0"/>
          <a:chExt cx="0" cy="0"/>
        </a:xfrm>
      </p:grpSpPr>
      <p:sp>
        <p:nvSpPr>
          <p:cNvPr id="482" name="Shape 482"/>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a:spcBef>
                <a:spcPts val="0"/>
              </a:spcBef>
              <a:spcAft>
                <a:spcPts val="0"/>
              </a:spcAft>
              <a:buNone/>
            </a:pPr>
            <a:r>
              <a:t/>
            </a:r>
            <a:endParaRPr/>
          </a:p>
        </p:txBody>
      </p:sp>
      <p:sp>
        <p:nvSpPr>
          <p:cNvPr id="483" name="Shape 48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89" name="Shape 489"/>
        <p:cNvGrpSpPr/>
        <p:nvPr/>
      </p:nvGrpSpPr>
      <p:grpSpPr>
        <a:xfrm>
          <a:off x="0" y="0"/>
          <a:ext cx="0" cy="0"/>
          <a:chOff x="0" y="0"/>
          <a:chExt cx="0" cy="0"/>
        </a:xfrm>
      </p:grpSpPr>
      <p:sp>
        <p:nvSpPr>
          <p:cNvPr id="490" name="Shape 490"/>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a:spcBef>
                <a:spcPts val="0"/>
              </a:spcBef>
              <a:spcAft>
                <a:spcPts val="0"/>
              </a:spcAft>
              <a:buNone/>
            </a:pPr>
            <a:r>
              <a:t/>
            </a:r>
            <a:endParaRPr/>
          </a:p>
        </p:txBody>
      </p:sp>
      <p:sp>
        <p:nvSpPr>
          <p:cNvPr id="491" name="Shape 49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9" name="Shape 299"/>
        <p:cNvGrpSpPr/>
        <p:nvPr/>
      </p:nvGrpSpPr>
      <p:grpSpPr>
        <a:xfrm>
          <a:off x="0" y="0"/>
          <a:ext cx="0" cy="0"/>
          <a:chOff x="0" y="0"/>
          <a:chExt cx="0" cy="0"/>
        </a:xfrm>
      </p:grpSpPr>
      <p:sp>
        <p:nvSpPr>
          <p:cNvPr id="300" name="Shape 300"/>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301" name="Shape 301"/>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97" name="Shape 497"/>
        <p:cNvGrpSpPr/>
        <p:nvPr/>
      </p:nvGrpSpPr>
      <p:grpSpPr>
        <a:xfrm>
          <a:off x="0" y="0"/>
          <a:ext cx="0" cy="0"/>
          <a:chOff x="0" y="0"/>
          <a:chExt cx="0" cy="0"/>
        </a:xfrm>
      </p:grpSpPr>
      <p:sp>
        <p:nvSpPr>
          <p:cNvPr id="498" name="Shape 498"/>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a:spcBef>
                <a:spcPts val="0"/>
              </a:spcBef>
              <a:spcAft>
                <a:spcPts val="0"/>
              </a:spcAft>
              <a:buNone/>
            </a:pPr>
            <a:r>
              <a:t/>
            </a:r>
            <a:endParaRPr/>
          </a:p>
        </p:txBody>
      </p:sp>
      <p:sp>
        <p:nvSpPr>
          <p:cNvPr id="499" name="Shape 49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19" name="Shape 519"/>
        <p:cNvGrpSpPr/>
        <p:nvPr/>
      </p:nvGrpSpPr>
      <p:grpSpPr>
        <a:xfrm>
          <a:off x="0" y="0"/>
          <a:ext cx="0" cy="0"/>
          <a:chOff x="0" y="0"/>
          <a:chExt cx="0" cy="0"/>
        </a:xfrm>
      </p:grpSpPr>
      <p:sp>
        <p:nvSpPr>
          <p:cNvPr id="520" name="Shape 520"/>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a:spcBef>
                <a:spcPts val="0"/>
              </a:spcBef>
              <a:spcAft>
                <a:spcPts val="0"/>
              </a:spcAft>
              <a:buNone/>
            </a:pPr>
            <a:r>
              <a:t/>
            </a:r>
            <a:endParaRPr/>
          </a:p>
        </p:txBody>
      </p:sp>
      <p:sp>
        <p:nvSpPr>
          <p:cNvPr id="521" name="Shape 52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37" name="Shape 537"/>
        <p:cNvGrpSpPr/>
        <p:nvPr/>
      </p:nvGrpSpPr>
      <p:grpSpPr>
        <a:xfrm>
          <a:off x="0" y="0"/>
          <a:ext cx="0" cy="0"/>
          <a:chOff x="0" y="0"/>
          <a:chExt cx="0" cy="0"/>
        </a:xfrm>
      </p:grpSpPr>
      <p:sp>
        <p:nvSpPr>
          <p:cNvPr id="538" name="Shape 538"/>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a:spcBef>
                <a:spcPts val="0"/>
              </a:spcBef>
              <a:spcAft>
                <a:spcPts val="0"/>
              </a:spcAft>
              <a:buNone/>
            </a:pPr>
            <a:r>
              <a:t/>
            </a:r>
            <a:endParaRPr/>
          </a:p>
        </p:txBody>
      </p:sp>
      <p:sp>
        <p:nvSpPr>
          <p:cNvPr id="539" name="Shape 53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46" name="Shape 546"/>
        <p:cNvGrpSpPr/>
        <p:nvPr/>
      </p:nvGrpSpPr>
      <p:grpSpPr>
        <a:xfrm>
          <a:off x="0" y="0"/>
          <a:ext cx="0" cy="0"/>
          <a:chOff x="0" y="0"/>
          <a:chExt cx="0" cy="0"/>
        </a:xfrm>
      </p:grpSpPr>
      <p:sp>
        <p:nvSpPr>
          <p:cNvPr id="547" name="Shape 547"/>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a:spcBef>
                <a:spcPts val="0"/>
              </a:spcBef>
              <a:spcAft>
                <a:spcPts val="0"/>
              </a:spcAft>
              <a:buNone/>
            </a:pPr>
            <a:r>
              <a:t/>
            </a:r>
            <a:endParaRPr/>
          </a:p>
        </p:txBody>
      </p:sp>
      <p:sp>
        <p:nvSpPr>
          <p:cNvPr id="548" name="Shape 548"/>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58" name="Shape 558"/>
        <p:cNvGrpSpPr/>
        <p:nvPr/>
      </p:nvGrpSpPr>
      <p:grpSpPr>
        <a:xfrm>
          <a:off x="0" y="0"/>
          <a:ext cx="0" cy="0"/>
          <a:chOff x="0" y="0"/>
          <a:chExt cx="0" cy="0"/>
        </a:xfrm>
      </p:grpSpPr>
      <p:sp>
        <p:nvSpPr>
          <p:cNvPr id="559" name="Shape 559"/>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a:spcBef>
                <a:spcPts val="0"/>
              </a:spcBef>
              <a:spcAft>
                <a:spcPts val="0"/>
              </a:spcAft>
              <a:buNone/>
            </a:pPr>
            <a:r>
              <a:t/>
            </a:r>
            <a:endParaRPr/>
          </a:p>
        </p:txBody>
      </p:sp>
      <p:sp>
        <p:nvSpPr>
          <p:cNvPr id="560" name="Shape 560"/>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76" name="Shape 576"/>
        <p:cNvGrpSpPr/>
        <p:nvPr/>
      </p:nvGrpSpPr>
      <p:grpSpPr>
        <a:xfrm>
          <a:off x="0" y="0"/>
          <a:ext cx="0" cy="0"/>
          <a:chOff x="0" y="0"/>
          <a:chExt cx="0" cy="0"/>
        </a:xfrm>
      </p:grpSpPr>
      <p:sp>
        <p:nvSpPr>
          <p:cNvPr id="577" name="Shape 577"/>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a:spcBef>
                <a:spcPts val="0"/>
              </a:spcBef>
              <a:spcAft>
                <a:spcPts val="0"/>
              </a:spcAft>
              <a:buNone/>
            </a:pPr>
            <a:r>
              <a:t/>
            </a:r>
            <a:endParaRPr/>
          </a:p>
        </p:txBody>
      </p:sp>
      <p:sp>
        <p:nvSpPr>
          <p:cNvPr id="578" name="Shape 578"/>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91" name="Shape 591"/>
        <p:cNvGrpSpPr/>
        <p:nvPr/>
      </p:nvGrpSpPr>
      <p:grpSpPr>
        <a:xfrm>
          <a:off x="0" y="0"/>
          <a:ext cx="0" cy="0"/>
          <a:chOff x="0" y="0"/>
          <a:chExt cx="0" cy="0"/>
        </a:xfrm>
      </p:grpSpPr>
      <p:sp>
        <p:nvSpPr>
          <p:cNvPr id="592" name="Shape 592"/>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a:spcBef>
                <a:spcPts val="0"/>
              </a:spcBef>
              <a:spcAft>
                <a:spcPts val="0"/>
              </a:spcAft>
              <a:buNone/>
            </a:pPr>
            <a:r>
              <a:t/>
            </a:r>
            <a:endParaRPr/>
          </a:p>
        </p:txBody>
      </p:sp>
      <p:sp>
        <p:nvSpPr>
          <p:cNvPr id="593" name="Shape 59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07" name="Shape 607"/>
        <p:cNvGrpSpPr/>
        <p:nvPr/>
      </p:nvGrpSpPr>
      <p:grpSpPr>
        <a:xfrm>
          <a:off x="0" y="0"/>
          <a:ext cx="0" cy="0"/>
          <a:chOff x="0" y="0"/>
          <a:chExt cx="0" cy="0"/>
        </a:xfrm>
      </p:grpSpPr>
      <p:sp>
        <p:nvSpPr>
          <p:cNvPr id="608" name="Shape 608"/>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a:spcBef>
                <a:spcPts val="0"/>
              </a:spcBef>
              <a:spcAft>
                <a:spcPts val="0"/>
              </a:spcAft>
              <a:buNone/>
            </a:pPr>
            <a:r>
              <a:t/>
            </a:r>
            <a:endParaRPr/>
          </a:p>
        </p:txBody>
      </p:sp>
      <p:sp>
        <p:nvSpPr>
          <p:cNvPr id="609" name="Shape 60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41" name="Shape 641"/>
        <p:cNvGrpSpPr/>
        <p:nvPr/>
      </p:nvGrpSpPr>
      <p:grpSpPr>
        <a:xfrm>
          <a:off x="0" y="0"/>
          <a:ext cx="0" cy="0"/>
          <a:chOff x="0" y="0"/>
          <a:chExt cx="0" cy="0"/>
        </a:xfrm>
      </p:grpSpPr>
      <p:sp>
        <p:nvSpPr>
          <p:cNvPr id="642" name="Shape 642"/>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a:spcBef>
                <a:spcPts val="0"/>
              </a:spcBef>
              <a:spcAft>
                <a:spcPts val="0"/>
              </a:spcAft>
              <a:buNone/>
            </a:pPr>
            <a:r>
              <a:t/>
            </a:r>
            <a:endParaRPr/>
          </a:p>
        </p:txBody>
      </p:sp>
      <p:sp>
        <p:nvSpPr>
          <p:cNvPr id="643" name="Shape 64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50" name="Shape 650"/>
        <p:cNvGrpSpPr/>
        <p:nvPr/>
      </p:nvGrpSpPr>
      <p:grpSpPr>
        <a:xfrm>
          <a:off x="0" y="0"/>
          <a:ext cx="0" cy="0"/>
          <a:chOff x="0" y="0"/>
          <a:chExt cx="0" cy="0"/>
        </a:xfrm>
      </p:grpSpPr>
      <p:sp>
        <p:nvSpPr>
          <p:cNvPr id="651" name="Shape 651"/>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a:spcBef>
                <a:spcPts val="0"/>
              </a:spcBef>
              <a:spcAft>
                <a:spcPts val="0"/>
              </a:spcAft>
              <a:buNone/>
            </a:pPr>
            <a:r>
              <a:t/>
            </a:r>
            <a:endParaRPr/>
          </a:p>
        </p:txBody>
      </p:sp>
      <p:sp>
        <p:nvSpPr>
          <p:cNvPr id="652" name="Shape 652"/>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8" name="Shape 308"/>
        <p:cNvGrpSpPr/>
        <p:nvPr/>
      </p:nvGrpSpPr>
      <p:grpSpPr>
        <a:xfrm>
          <a:off x="0" y="0"/>
          <a:ext cx="0" cy="0"/>
          <a:chOff x="0" y="0"/>
          <a:chExt cx="0" cy="0"/>
        </a:xfrm>
      </p:grpSpPr>
      <p:sp>
        <p:nvSpPr>
          <p:cNvPr id="309" name="Shape 309"/>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a:spcBef>
                <a:spcPts val="0"/>
              </a:spcBef>
              <a:spcAft>
                <a:spcPts val="0"/>
              </a:spcAft>
              <a:buNone/>
            </a:pPr>
            <a:r>
              <a:t/>
            </a:r>
            <a:endParaRPr/>
          </a:p>
        </p:txBody>
      </p:sp>
      <p:sp>
        <p:nvSpPr>
          <p:cNvPr id="310" name="Shape 310"/>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62" name="Shape 662"/>
        <p:cNvGrpSpPr/>
        <p:nvPr/>
      </p:nvGrpSpPr>
      <p:grpSpPr>
        <a:xfrm>
          <a:off x="0" y="0"/>
          <a:ext cx="0" cy="0"/>
          <a:chOff x="0" y="0"/>
          <a:chExt cx="0" cy="0"/>
        </a:xfrm>
      </p:grpSpPr>
      <p:sp>
        <p:nvSpPr>
          <p:cNvPr id="663" name="Shape 663"/>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a:spcBef>
                <a:spcPts val="0"/>
              </a:spcBef>
              <a:spcAft>
                <a:spcPts val="0"/>
              </a:spcAft>
              <a:buNone/>
            </a:pPr>
            <a:r>
              <a:t/>
            </a:r>
            <a:endParaRPr/>
          </a:p>
        </p:txBody>
      </p:sp>
      <p:sp>
        <p:nvSpPr>
          <p:cNvPr id="664" name="Shape 664"/>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87" name="Shape 687"/>
        <p:cNvGrpSpPr/>
        <p:nvPr/>
      </p:nvGrpSpPr>
      <p:grpSpPr>
        <a:xfrm>
          <a:off x="0" y="0"/>
          <a:ext cx="0" cy="0"/>
          <a:chOff x="0" y="0"/>
          <a:chExt cx="0" cy="0"/>
        </a:xfrm>
      </p:grpSpPr>
      <p:sp>
        <p:nvSpPr>
          <p:cNvPr id="688" name="Shape 688"/>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a:spcBef>
                <a:spcPts val="0"/>
              </a:spcBef>
              <a:spcAft>
                <a:spcPts val="0"/>
              </a:spcAft>
              <a:buNone/>
            </a:pPr>
            <a:r>
              <a:t/>
            </a:r>
            <a:endParaRPr/>
          </a:p>
        </p:txBody>
      </p:sp>
      <p:sp>
        <p:nvSpPr>
          <p:cNvPr id="689" name="Shape 68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11" name="Shape 711"/>
        <p:cNvGrpSpPr/>
        <p:nvPr/>
      </p:nvGrpSpPr>
      <p:grpSpPr>
        <a:xfrm>
          <a:off x="0" y="0"/>
          <a:ext cx="0" cy="0"/>
          <a:chOff x="0" y="0"/>
          <a:chExt cx="0" cy="0"/>
        </a:xfrm>
      </p:grpSpPr>
      <p:sp>
        <p:nvSpPr>
          <p:cNvPr id="712" name="Shape 712"/>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a:spcBef>
                <a:spcPts val="0"/>
              </a:spcBef>
              <a:spcAft>
                <a:spcPts val="0"/>
              </a:spcAft>
              <a:buNone/>
            </a:pPr>
            <a:r>
              <a:t/>
            </a:r>
            <a:endParaRPr/>
          </a:p>
        </p:txBody>
      </p:sp>
      <p:sp>
        <p:nvSpPr>
          <p:cNvPr id="713" name="Shape 71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20" name="Shape 720"/>
        <p:cNvGrpSpPr/>
        <p:nvPr/>
      </p:nvGrpSpPr>
      <p:grpSpPr>
        <a:xfrm>
          <a:off x="0" y="0"/>
          <a:ext cx="0" cy="0"/>
          <a:chOff x="0" y="0"/>
          <a:chExt cx="0" cy="0"/>
        </a:xfrm>
      </p:grpSpPr>
      <p:sp>
        <p:nvSpPr>
          <p:cNvPr id="721" name="Shape 721"/>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a:spcBef>
                <a:spcPts val="0"/>
              </a:spcBef>
              <a:spcAft>
                <a:spcPts val="0"/>
              </a:spcAft>
              <a:buNone/>
            </a:pPr>
            <a:r>
              <a:t/>
            </a:r>
            <a:endParaRPr/>
          </a:p>
        </p:txBody>
      </p:sp>
      <p:sp>
        <p:nvSpPr>
          <p:cNvPr id="722" name="Shape 722"/>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35" name="Shape 735"/>
        <p:cNvGrpSpPr/>
        <p:nvPr/>
      </p:nvGrpSpPr>
      <p:grpSpPr>
        <a:xfrm>
          <a:off x="0" y="0"/>
          <a:ext cx="0" cy="0"/>
          <a:chOff x="0" y="0"/>
          <a:chExt cx="0" cy="0"/>
        </a:xfrm>
      </p:grpSpPr>
      <p:sp>
        <p:nvSpPr>
          <p:cNvPr id="736" name="Shape 736"/>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a:spcBef>
                <a:spcPts val="0"/>
              </a:spcBef>
              <a:spcAft>
                <a:spcPts val="0"/>
              </a:spcAft>
              <a:buNone/>
            </a:pPr>
            <a:r>
              <a:t/>
            </a:r>
            <a:endParaRPr/>
          </a:p>
        </p:txBody>
      </p:sp>
      <p:sp>
        <p:nvSpPr>
          <p:cNvPr id="737" name="Shape 737"/>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52" name="Shape 752"/>
        <p:cNvGrpSpPr/>
        <p:nvPr/>
      </p:nvGrpSpPr>
      <p:grpSpPr>
        <a:xfrm>
          <a:off x="0" y="0"/>
          <a:ext cx="0" cy="0"/>
          <a:chOff x="0" y="0"/>
          <a:chExt cx="0" cy="0"/>
        </a:xfrm>
      </p:grpSpPr>
      <p:sp>
        <p:nvSpPr>
          <p:cNvPr id="753" name="Shape 753"/>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a:spcBef>
                <a:spcPts val="0"/>
              </a:spcBef>
              <a:spcAft>
                <a:spcPts val="0"/>
              </a:spcAft>
              <a:buNone/>
            </a:pPr>
            <a:r>
              <a:t/>
            </a:r>
            <a:endParaRPr/>
          </a:p>
        </p:txBody>
      </p:sp>
      <p:sp>
        <p:nvSpPr>
          <p:cNvPr id="754" name="Shape 754"/>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61" name="Shape 761"/>
        <p:cNvGrpSpPr/>
        <p:nvPr/>
      </p:nvGrpSpPr>
      <p:grpSpPr>
        <a:xfrm>
          <a:off x="0" y="0"/>
          <a:ext cx="0" cy="0"/>
          <a:chOff x="0" y="0"/>
          <a:chExt cx="0" cy="0"/>
        </a:xfrm>
      </p:grpSpPr>
      <p:sp>
        <p:nvSpPr>
          <p:cNvPr id="762" name="Shape 762"/>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a:spcBef>
                <a:spcPts val="0"/>
              </a:spcBef>
              <a:spcAft>
                <a:spcPts val="0"/>
              </a:spcAft>
              <a:buNone/>
            </a:pPr>
            <a:r>
              <a:t/>
            </a:r>
            <a:endParaRPr/>
          </a:p>
        </p:txBody>
      </p:sp>
      <p:sp>
        <p:nvSpPr>
          <p:cNvPr id="763" name="Shape 76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75" name="Shape 775"/>
        <p:cNvGrpSpPr/>
        <p:nvPr/>
      </p:nvGrpSpPr>
      <p:grpSpPr>
        <a:xfrm>
          <a:off x="0" y="0"/>
          <a:ext cx="0" cy="0"/>
          <a:chOff x="0" y="0"/>
          <a:chExt cx="0" cy="0"/>
        </a:xfrm>
      </p:grpSpPr>
      <p:sp>
        <p:nvSpPr>
          <p:cNvPr id="776" name="Shape 776"/>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a:spcBef>
                <a:spcPts val="0"/>
              </a:spcBef>
              <a:spcAft>
                <a:spcPts val="0"/>
              </a:spcAft>
              <a:buNone/>
            </a:pPr>
            <a:r>
              <a:t/>
            </a:r>
            <a:endParaRPr/>
          </a:p>
        </p:txBody>
      </p:sp>
      <p:sp>
        <p:nvSpPr>
          <p:cNvPr id="777" name="Shape 777"/>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11" name="Shape 811"/>
        <p:cNvGrpSpPr/>
        <p:nvPr/>
      </p:nvGrpSpPr>
      <p:grpSpPr>
        <a:xfrm>
          <a:off x="0" y="0"/>
          <a:ext cx="0" cy="0"/>
          <a:chOff x="0" y="0"/>
          <a:chExt cx="0" cy="0"/>
        </a:xfrm>
      </p:grpSpPr>
      <p:sp>
        <p:nvSpPr>
          <p:cNvPr id="812" name="Shape 812"/>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a:spcBef>
                <a:spcPts val="0"/>
              </a:spcBef>
              <a:spcAft>
                <a:spcPts val="0"/>
              </a:spcAft>
              <a:buNone/>
            </a:pPr>
            <a:r>
              <a:t/>
            </a:r>
            <a:endParaRPr/>
          </a:p>
        </p:txBody>
      </p:sp>
      <p:sp>
        <p:nvSpPr>
          <p:cNvPr id="813" name="Shape 81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20" name="Shape 820"/>
        <p:cNvGrpSpPr/>
        <p:nvPr/>
      </p:nvGrpSpPr>
      <p:grpSpPr>
        <a:xfrm>
          <a:off x="0" y="0"/>
          <a:ext cx="0" cy="0"/>
          <a:chOff x="0" y="0"/>
          <a:chExt cx="0" cy="0"/>
        </a:xfrm>
      </p:grpSpPr>
      <p:sp>
        <p:nvSpPr>
          <p:cNvPr id="821" name="Shape 821"/>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a:spcBef>
                <a:spcPts val="0"/>
              </a:spcBef>
              <a:spcAft>
                <a:spcPts val="0"/>
              </a:spcAft>
              <a:buNone/>
            </a:pPr>
            <a:r>
              <a:t/>
            </a:r>
            <a:endParaRPr/>
          </a:p>
        </p:txBody>
      </p:sp>
      <p:sp>
        <p:nvSpPr>
          <p:cNvPr id="822" name="Shape 822"/>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6" name="Shape 316"/>
        <p:cNvGrpSpPr/>
        <p:nvPr/>
      </p:nvGrpSpPr>
      <p:grpSpPr>
        <a:xfrm>
          <a:off x="0" y="0"/>
          <a:ext cx="0" cy="0"/>
          <a:chOff x="0" y="0"/>
          <a:chExt cx="0" cy="0"/>
        </a:xfrm>
      </p:grpSpPr>
      <p:sp>
        <p:nvSpPr>
          <p:cNvPr id="317" name="Shape 317"/>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a:spcBef>
                <a:spcPts val="0"/>
              </a:spcBef>
              <a:spcAft>
                <a:spcPts val="0"/>
              </a:spcAft>
              <a:buNone/>
            </a:pPr>
            <a:r>
              <a:t/>
            </a:r>
            <a:endParaRPr/>
          </a:p>
        </p:txBody>
      </p:sp>
      <p:sp>
        <p:nvSpPr>
          <p:cNvPr id="318" name="Shape 318"/>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29" name="Shape 829"/>
        <p:cNvGrpSpPr/>
        <p:nvPr/>
      </p:nvGrpSpPr>
      <p:grpSpPr>
        <a:xfrm>
          <a:off x="0" y="0"/>
          <a:ext cx="0" cy="0"/>
          <a:chOff x="0" y="0"/>
          <a:chExt cx="0" cy="0"/>
        </a:xfrm>
      </p:grpSpPr>
      <p:sp>
        <p:nvSpPr>
          <p:cNvPr id="830" name="Shape 830"/>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a:spcBef>
                <a:spcPts val="0"/>
              </a:spcBef>
              <a:spcAft>
                <a:spcPts val="0"/>
              </a:spcAft>
              <a:buNone/>
            </a:pPr>
            <a:r>
              <a:t/>
            </a:r>
            <a:endParaRPr/>
          </a:p>
        </p:txBody>
      </p:sp>
      <p:sp>
        <p:nvSpPr>
          <p:cNvPr id="831" name="Shape 83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45" name="Shape 845"/>
        <p:cNvGrpSpPr/>
        <p:nvPr/>
      </p:nvGrpSpPr>
      <p:grpSpPr>
        <a:xfrm>
          <a:off x="0" y="0"/>
          <a:ext cx="0" cy="0"/>
          <a:chOff x="0" y="0"/>
          <a:chExt cx="0" cy="0"/>
        </a:xfrm>
      </p:grpSpPr>
      <p:sp>
        <p:nvSpPr>
          <p:cNvPr id="846" name="Shape 846"/>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a:spcBef>
                <a:spcPts val="0"/>
              </a:spcBef>
              <a:spcAft>
                <a:spcPts val="0"/>
              </a:spcAft>
              <a:buNone/>
            </a:pPr>
            <a:r>
              <a:t/>
            </a:r>
            <a:endParaRPr/>
          </a:p>
        </p:txBody>
      </p:sp>
      <p:sp>
        <p:nvSpPr>
          <p:cNvPr id="847" name="Shape 847"/>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54" name="Shape 854"/>
        <p:cNvGrpSpPr/>
        <p:nvPr/>
      </p:nvGrpSpPr>
      <p:grpSpPr>
        <a:xfrm>
          <a:off x="0" y="0"/>
          <a:ext cx="0" cy="0"/>
          <a:chOff x="0" y="0"/>
          <a:chExt cx="0" cy="0"/>
        </a:xfrm>
      </p:grpSpPr>
      <p:sp>
        <p:nvSpPr>
          <p:cNvPr id="855" name="Shape 855"/>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a:spcBef>
                <a:spcPts val="0"/>
              </a:spcBef>
              <a:spcAft>
                <a:spcPts val="0"/>
              </a:spcAft>
              <a:buNone/>
            </a:pPr>
            <a:r>
              <a:t/>
            </a:r>
            <a:endParaRPr/>
          </a:p>
        </p:txBody>
      </p:sp>
      <p:sp>
        <p:nvSpPr>
          <p:cNvPr id="856" name="Shape 856"/>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73" name="Shape 873"/>
        <p:cNvGrpSpPr/>
        <p:nvPr/>
      </p:nvGrpSpPr>
      <p:grpSpPr>
        <a:xfrm>
          <a:off x="0" y="0"/>
          <a:ext cx="0" cy="0"/>
          <a:chOff x="0" y="0"/>
          <a:chExt cx="0" cy="0"/>
        </a:xfrm>
      </p:grpSpPr>
      <p:sp>
        <p:nvSpPr>
          <p:cNvPr id="874" name="Shape 874"/>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a:spcBef>
                <a:spcPts val="0"/>
              </a:spcBef>
              <a:spcAft>
                <a:spcPts val="0"/>
              </a:spcAft>
              <a:buNone/>
            </a:pPr>
            <a:r>
              <a:t/>
            </a:r>
            <a:endParaRPr/>
          </a:p>
        </p:txBody>
      </p:sp>
      <p:sp>
        <p:nvSpPr>
          <p:cNvPr id="875" name="Shape 87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94" name="Shape 894"/>
        <p:cNvGrpSpPr/>
        <p:nvPr/>
      </p:nvGrpSpPr>
      <p:grpSpPr>
        <a:xfrm>
          <a:off x="0" y="0"/>
          <a:ext cx="0" cy="0"/>
          <a:chOff x="0" y="0"/>
          <a:chExt cx="0" cy="0"/>
        </a:xfrm>
      </p:grpSpPr>
      <p:sp>
        <p:nvSpPr>
          <p:cNvPr id="895" name="Shape 895"/>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a:spcBef>
                <a:spcPts val="0"/>
              </a:spcBef>
              <a:spcAft>
                <a:spcPts val="0"/>
              </a:spcAft>
              <a:buNone/>
            </a:pPr>
            <a:r>
              <a:t/>
            </a:r>
            <a:endParaRPr/>
          </a:p>
        </p:txBody>
      </p:sp>
      <p:sp>
        <p:nvSpPr>
          <p:cNvPr id="896" name="Shape 896"/>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13" name="Shape 913"/>
        <p:cNvGrpSpPr/>
        <p:nvPr/>
      </p:nvGrpSpPr>
      <p:grpSpPr>
        <a:xfrm>
          <a:off x="0" y="0"/>
          <a:ext cx="0" cy="0"/>
          <a:chOff x="0" y="0"/>
          <a:chExt cx="0" cy="0"/>
        </a:xfrm>
      </p:grpSpPr>
      <p:sp>
        <p:nvSpPr>
          <p:cNvPr id="914" name="Shape 914"/>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a:spcBef>
                <a:spcPts val="0"/>
              </a:spcBef>
              <a:spcAft>
                <a:spcPts val="0"/>
              </a:spcAft>
              <a:buNone/>
            </a:pPr>
            <a:r>
              <a:t/>
            </a:r>
            <a:endParaRPr/>
          </a:p>
        </p:txBody>
      </p:sp>
      <p:sp>
        <p:nvSpPr>
          <p:cNvPr id="915" name="Shape 91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31" name="Shape 931"/>
        <p:cNvGrpSpPr/>
        <p:nvPr/>
      </p:nvGrpSpPr>
      <p:grpSpPr>
        <a:xfrm>
          <a:off x="0" y="0"/>
          <a:ext cx="0" cy="0"/>
          <a:chOff x="0" y="0"/>
          <a:chExt cx="0" cy="0"/>
        </a:xfrm>
      </p:grpSpPr>
      <p:sp>
        <p:nvSpPr>
          <p:cNvPr id="932" name="Shape 932"/>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a:spcBef>
                <a:spcPts val="0"/>
              </a:spcBef>
              <a:spcAft>
                <a:spcPts val="0"/>
              </a:spcAft>
              <a:buNone/>
            </a:pPr>
            <a:r>
              <a:t/>
            </a:r>
            <a:endParaRPr/>
          </a:p>
        </p:txBody>
      </p:sp>
      <p:sp>
        <p:nvSpPr>
          <p:cNvPr id="933" name="Shape 93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44" name="Shape 944"/>
        <p:cNvGrpSpPr/>
        <p:nvPr/>
      </p:nvGrpSpPr>
      <p:grpSpPr>
        <a:xfrm>
          <a:off x="0" y="0"/>
          <a:ext cx="0" cy="0"/>
          <a:chOff x="0" y="0"/>
          <a:chExt cx="0" cy="0"/>
        </a:xfrm>
      </p:grpSpPr>
      <p:sp>
        <p:nvSpPr>
          <p:cNvPr id="945" name="Shape 945"/>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a:spcBef>
                <a:spcPts val="0"/>
              </a:spcBef>
              <a:spcAft>
                <a:spcPts val="0"/>
              </a:spcAft>
              <a:buNone/>
            </a:pPr>
            <a:r>
              <a:t/>
            </a:r>
            <a:endParaRPr/>
          </a:p>
        </p:txBody>
      </p:sp>
      <p:sp>
        <p:nvSpPr>
          <p:cNvPr id="946" name="Shape 946"/>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57" name="Shape 957"/>
        <p:cNvGrpSpPr/>
        <p:nvPr/>
      </p:nvGrpSpPr>
      <p:grpSpPr>
        <a:xfrm>
          <a:off x="0" y="0"/>
          <a:ext cx="0" cy="0"/>
          <a:chOff x="0" y="0"/>
          <a:chExt cx="0" cy="0"/>
        </a:xfrm>
      </p:grpSpPr>
      <p:sp>
        <p:nvSpPr>
          <p:cNvPr id="958" name="Shape 958"/>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a:spcBef>
                <a:spcPts val="0"/>
              </a:spcBef>
              <a:spcAft>
                <a:spcPts val="0"/>
              </a:spcAft>
              <a:buNone/>
            </a:pPr>
            <a:r>
              <a:t/>
            </a:r>
            <a:endParaRPr/>
          </a:p>
        </p:txBody>
      </p:sp>
      <p:sp>
        <p:nvSpPr>
          <p:cNvPr id="959" name="Shape 95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72" name="Shape 972"/>
        <p:cNvGrpSpPr/>
        <p:nvPr/>
      </p:nvGrpSpPr>
      <p:grpSpPr>
        <a:xfrm>
          <a:off x="0" y="0"/>
          <a:ext cx="0" cy="0"/>
          <a:chOff x="0" y="0"/>
          <a:chExt cx="0" cy="0"/>
        </a:xfrm>
      </p:grpSpPr>
      <p:sp>
        <p:nvSpPr>
          <p:cNvPr id="973" name="Shape 973"/>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a:spcBef>
                <a:spcPts val="0"/>
              </a:spcBef>
              <a:spcAft>
                <a:spcPts val="0"/>
              </a:spcAft>
              <a:buNone/>
            </a:pPr>
            <a:r>
              <a:t/>
            </a:r>
            <a:endParaRPr/>
          </a:p>
        </p:txBody>
      </p:sp>
      <p:sp>
        <p:nvSpPr>
          <p:cNvPr id="974" name="Shape 974"/>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5" name="Shape 325"/>
        <p:cNvGrpSpPr/>
        <p:nvPr/>
      </p:nvGrpSpPr>
      <p:grpSpPr>
        <a:xfrm>
          <a:off x="0" y="0"/>
          <a:ext cx="0" cy="0"/>
          <a:chOff x="0" y="0"/>
          <a:chExt cx="0" cy="0"/>
        </a:xfrm>
      </p:grpSpPr>
      <p:sp>
        <p:nvSpPr>
          <p:cNvPr id="326" name="Shape 326"/>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a:spcBef>
                <a:spcPts val="0"/>
              </a:spcBef>
              <a:spcAft>
                <a:spcPts val="0"/>
              </a:spcAft>
              <a:buNone/>
            </a:pPr>
            <a:r>
              <a:t/>
            </a:r>
            <a:endParaRPr/>
          </a:p>
        </p:txBody>
      </p:sp>
      <p:sp>
        <p:nvSpPr>
          <p:cNvPr id="327" name="Shape 327"/>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86" name="Shape 986"/>
        <p:cNvGrpSpPr/>
        <p:nvPr/>
      </p:nvGrpSpPr>
      <p:grpSpPr>
        <a:xfrm>
          <a:off x="0" y="0"/>
          <a:ext cx="0" cy="0"/>
          <a:chOff x="0" y="0"/>
          <a:chExt cx="0" cy="0"/>
        </a:xfrm>
      </p:grpSpPr>
      <p:sp>
        <p:nvSpPr>
          <p:cNvPr id="987" name="Shape 987"/>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a:spcBef>
                <a:spcPts val="0"/>
              </a:spcBef>
              <a:spcAft>
                <a:spcPts val="0"/>
              </a:spcAft>
              <a:buNone/>
            </a:pPr>
            <a:r>
              <a:t/>
            </a:r>
            <a:endParaRPr/>
          </a:p>
        </p:txBody>
      </p:sp>
      <p:sp>
        <p:nvSpPr>
          <p:cNvPr id="988" name="Shape 988"/>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92" name="Shape 992"/>
        <p:cNvGrpSpPr/>
        <p:nvPr/>
      </p:nvGrpSpPr>
      <p:grpSpPr>
        <a:xfrm>
          <a:off x="0" y="0"/>
          <a:ext cx="0" cy="0"/>
          <a:chOff x="0" y="0"/>
          <a:chExt cx="0" cy="0"/>
        </a:xfrm>
      </p:grpSpPr>
      <p:sp>
        <p:nvSpPr>
          <p:cNvPr id="993" name="Shape 993"/>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a:spcBef>
                <a:spcPts val="0"/>
              </a:spcBef>
              <a:spcAft>
                <a:spcPts val="0"/>
              </a:spcAft>
              <a:buNone/>
            </a:pPr>
            <a:r>
              <a:t/>
            </a:r>
            <a:endParaRPr/>
          </a:p>
        </p:txBody>
      </p:sp>
      <p:sp>
        <p:nvSpPr>
          <p:cNvPr id="994" name="Shape 994"/>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01" name="Shape 1001"/>
        <p:cNvGrpSpPr/>
        <p:nvPr/>
      </p:nvGrpSpPr>
      <p:grpSpPr>
        <a:xfrm>
          <a:off x="0" y="0"/>
          <a:ext cx="0" cy="0"/>
          <a:chOff x="0" y="0"/>
          <a:chExt cx="0" cy="0"/>
        </a:xfrm>
      </p:grpSpPr>
      <p:sp>
        <p:nvSpPr>
          <p:cNvPr id="1002" name="Shape 1002"/>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a:spcBef>
                <a:spcPts val="0"/>
              </a:spcBef>
              <a:spcAft>
                <a:spcPts val="0"/>
              </a:spcAft>
              <a:buNone/>
            </a:pPr>
            <a:r>
              <a:t/>
            </a:r>
            <a:endParaRPr/>
          </a:p>
        </p:txBody>
      </p:sp>
      <p:sp>
        <p:nvSpPr>
          <p:cNvPr id="1003" name="Shape 100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09" name="Shape 1009"/>
        <p:cNvGrpSpPr/>
        <p:nvPr/>
      </p:nvGrpSpPr>
      <p:grpSpPr>
        <a:xfrm>
          <a:off x="0" y="0"/>
          <a:ext cx="0" cy="0"/>
          <a:chOff x="0" y="0"/>
          <a:chExt cx="0" cy="0"/>
        </a:xfrm>
      </p:grpSpPr>
      <p:sp>
        <p:nvSpPr>
          <p:cNvPr id="1010" name="Shape 1010"/>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a:spcBef>
                <a:spcPts val="0"/>
              </a:spcBef>
              <a:spcAft>
                <a:spcPts val="0"/>
              </a:spcAft>
              <a:buNone/>
            </a:pPr>
            <a:r>
              <a:t/>
            </a:r>
            <a:endParaRPr/>
          </a:p>
        </p:txBody>
      </p:sp>
      <p:sp>
        <p:nvSpPr>
          <p:cNvPr id="1011" name="Shape 101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18" name="Shape 1018"/>
        <p:cNvGrpSpPr/>
        <p:nvPr/>
      </p:nvGrpSpPr>
      <p:grpSpPr>
        <a:xfrm>
          <a:off x="0" y="0"/>
          <a:ext cx="0" cy="0"/>
          <a:chOff x="0" y="0"/>
          <a:chExt cx="0" cy="0"/>
        </a:xfrm>
      </p:grpSpPr>
      <p:sp>
        <p:nvSpPr>
          <p:cNvPr id="1019" name="Shape 1019"/>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a:spcBef>
                <a:spcPts val="0"/>
              </a:spcBef>
              <a:spcAft>
                <a:spcPts val="0"/>
              </a:spcAft>
              <a:buNone/>
            </a:pPr>
            <a:r>
              <a:t/>
            </a:r>
            <a:endParaRPr/>
          </a:p>
        </p:txBody>
      </p:sp>
      <p:sp>
        <p:nvSpPr>
          <p:cNvPr id="1020" name="Shape 1020"/>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26" name="Shape 1026"/>
        <p:cNvGrpSpPr/>
        <p:nvPr/>
      </p:nvGrpSpPr>
      <p:grpSpPr>
        <a:xfrm>
          <a:off x="0" y="0"/>
          <a:ext cx="0" cy="0"/>
          <a:chOff x="0" y="0"/>
          <a:chExt cx="0" cy="0"/>
        </a:xfrm>
      </p:grpSpPr>
      <p:sp>
        <p:nvSpPr>
          <p:cNvPr id="1027" name="Shape 1027"/>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a:spcBef>
                <a:spcPts val="0"/>
              </a:spcBef>
              <a:spcAft>
                <a:spcPts val="0"/>
              </a:spcAft>
              <a:buNone/>
            </a:pPr>
            <a:r>
              <a:t/>
            </a:r>
            <a:endParaRPr/>
          </a:p>
        </p:txBody>
      </p:sp>
      <p:sp>
        <p:nvSpPr>
          <p:cNvPr id="1028" name="Shape 1028"/>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36" name="Shape 1036"/>
        <p:cNvGrpSpPr/>
        <p:nvPr/>
      </p:nvGrpSpPr>
      <p:grpSpPr>
        <a:xfrm>
          <a:off x="0" y="0"/>
          <a:ext cx="0" cy="0"/>
          <a:chOff x="0" y="0"/>
          <a:chExt cx="0" cy="0"/>
        </a:xfrm>
      </p:grpSpPr>
      <p:sp>
        <p:nvSpPr>
          <p:cNvPr id="1037" name="Shape 1037"/>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a:spcBef>
                <a:spcPts val="0"/>
              </a:spcBef>
              <a:spcAft>
                <a:spcPts val="0"/>
              </a:spcAft>
              <a:buNone/>
            </a:pPr>
            <a:r>
              <a:t/>
            </a:r>
            <a:endParaRPr/>
          </a:p>
        </p:txBody>
      </p:sp>
      <p:sp>
        <p:nvSpPr>
          <p:cNvPr id="1038" name="Shape 1038"/>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70" name="Shape 1070"/>
        <p:cNvGrpSpPr/>
        <p:nvPr/>
      </p:nvGrpSpPr>
      <p:grpSpPr>
        <a:xfrm>
          <a:off x="0" y="0"/>
          <a:ext cx="0" cy="0"/>
          <a:chOff x="0" y="0"/>
          <a:chExt cx="0" cy="0"/>
        </a:xfrm>
      </p:grpSpPr>
      <p:sp>
        <p:nvSpPr>
          <p:cNvPr id="1071" name="Shape 1071"/>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a:spcBef>
                <a:spcPts val="0"/>
              </a:spcBef>
              <a:spcAft>
                <a:spcPts val="0"/>
              </a:spcAft>
              <a:buNone/>
            </a:pPr>
            <a:r>
              <a:t/>
            </a:r>
            <a:endParaRPr/>
          </a:p>
        </p:txBody>
      </p:sp>
      <p:sp>
        <p:nvSpPr>
          <p:cNvPr id="1072" name="Shape 1072"/>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79" name="Shape 1079"/>
        <p:cNvGrpSpPr/>
        <p:nvPr/>
      </p:nvGrpSpPr>
      <p:grpSpPr>
        <a:xfrm>
          <a:off x="0" y="0"/>
          <a:ext cx="0" cy="0"/>
          <a:chOff x="0" y="0"/>
          <a:chExt cx="0" cy="0"/>
        </a:xfrm>
      </p:grpSpPr>
      <p:sp>
        <p:nvSpPr>
          <p:cNvPr id="1080" name="Shape 1080"/>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a:spcBef>
                <a:spcPts val="0"/>
              </a:spcBef>
              <a:spcAft>
                <a:spcPts val="0"/>
              </a:spcAft>
              <a:buNone/>
            </a:pPr>
            <a:r>
              <a:t/>
            </a:r>
            <a:endParaRPr/>
          </a:p>
        </p:txBody>
      </p:sp>
      <p:sp>
        <p:nvSpPr>
          <p:cNvPr id="1081" name="Shape 108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88" name="Shape 1088"/>
        <p:cNvGrpSpPr/>
        <p:nvPr/>
      </p:nvGrpSpPr>
      <p:grpSpPr>
        <a:xfrm>
          <a:off x="0" y="0"/>
          <a:ext cx="0" cy="0"/>
          <a:chOff x="0" y="0"/>
          <a:chExt cx="0" cy="0"/>
        </a:xfrm>
      </p:grpSpPr>
      <p:sp>
        <p:nvSpPr>
          <p:cNvPr id="1089" name="Shape 1089"/>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a:spcBef>
                <a:spcPts val="0"/>
              </a:spcBef>
              <a:spcAft>
                <a:spcPts val="0"/>
              </a:spcAft>
              <a:buNone/>
            </a:pPr>
            <a:r>
              <a:t/>
            </a:r>
            <a:endParaRPr/>
          </a:p>
        </p:txBody>
      </p:sp>
      <p:sp>
        <p:nvSpPr>
          <p:cNvPr id="1090" name="Shape 1090"/>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5" name="Shape 335"/>
        <p:cNvGrpSpPr/>
        <p:nvPr/>
      </p:nvGrpSpPr>
      <p:grpSpPr>
        <a:xfrm>
          <a:off x="0" y="0"/>
          <a:ext cx="0" cy="0"/>
          <a:chOff x="0" y="0"/>
          <a:chExt cx="0" cy="0"/>
        </a:xfrm>
      </p:grpSpPr>
      <p:sp>
        <p:nvSpPr>
          <p:cNvPr id="336" name="Shape 336"/>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a:spcBef>
                <a:spcPts val="0"/>
              </a:spcBef>
              <a:spcAft>
                <a:spcPts val="0"/>
              </a:spcAft>
              <a:buNone/>
            </a:pPr>
            <a:r>
              <a:t/>
            </a:r>
            <a:endParaRPr/>
          </a:p>
        </p:txBody>
      </p:sp>
      <p:sp>
        <p:nvSpPr>
          <p:cNvPr id="337" name="Shape 337"/>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96" name="Shape 1096"/>
        <p:cNvGrpSpPr/>
        <p:nvPr/>
      </p:nvGrpSpPr>
      <p:grpSpPr>
        <a:xfrm>
          <a:off x="0" y="0"/>
          <a:ext cx="0" cy="0"/>
          <a:chOff x="0" y="0"/>
          <a:chExt cx="0" cy="0"/>
        </a:xfrm>
      </p:grpSpPr>
      <p:sp>
        <p:nvSpPr>
          <p:cNvPr id="1097" name="Shape 1097"/>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a:spcBef>
                <a:spcPts val="0"/>
              </a:spcBef>
              <a:spcAft>
                <a:spcPts val="0"/>
              </a:spcAft>
              <a:buNone/>
            </a:pPr>
            <a:r>
              <a:t/>
            </a:r>
            <a:endParaRPr/>
          </a:p>
        </p:txBody>
      </p:sp>
      <p:sp>
        <p:nvSpPr>
          <p:cNvPr id="1098" name="Shape 1098"/>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06" name="Shape 1106"/>
        <p:cNvGrpSpPr/>
        <p:nvPr/>
      </p:nvGrpSpPr>
      <p:grpSpPr>
        <a:xfrm>
          <a:off x="0" y="0"/>
          <a:ext cx="0" cy="0"/>
          <a:chOff x="0" y="0"/>
          <a:chExt cx="0" cy="0"/>
        </a:xfrm>
      </p:grpSpPr>
      <p:sp>
        <p:nvSpPr>
          <p:cNvPr id="1107" name="Shape 1107"/>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a:spcBef>
                <a:spcPts val="0"/>
              </a:spcBef>
              <a:spcAft>
                <a:spcPts val="0"/>
              </a:spcAft>
              <a:buNone/>
            </a:pPr>
            <a:r>
              <a:t/>
            </a:r>
            <a:endParaRPr/>
          </a:p>
        </p:txBody>
      </p:sp>
      <p:sp>
        <p:nvSpPr>
          <p:cNvPr id="1108" name="Shape 1108"/>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26" name="Shape 1126"/>
        <p:cNvGrpSpPr/>
        <p:nvPr/>
      </p:nvGrpSpPr>
      <p:grpSpPr>
        <a:xfrm>
          <a:off x="0" y="0"/>
          <a:ext cx="0" cy="0"/>
          <a:chOff x="0" y="0"/>
          <a:chExt cx="0" cy="0"/>
        </a:xfrm>
      </p:grpSpPr>
      <p:sp>
        <p:nvSpPr>
          <p:cNvPr id="1127" name="Shape 1127"/>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a:spcBef>
                <a:spcPts val="0"/>
              </a:spcBef>
              <a:spcAft>
                <a:spcPts val="0"/>
              </a:spcAft>
              <a:buNone/>
            </a:pPr>
            <a:r>
              <a:t/>
            </a:r>
            <a:endParaRPr/>
          </a:p>
        </p:txBody>
      </p:sp>
      <p:sp>
        <p:nvSpPr>
          <p:cNvPr id="1128" name="Shape 1128"/>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54" name="Shape 1154"/>
        <p:cNvGrpSpPr/>
        <p:nvPr/>
      </p:nvGrpSpPr>
      <p:grpSpPr>
        <a:xfrm>
          <a:off x="0" y="0"/>
          <a:ext cx="0" cy="0"/>
          <a:chOff x="0" y="0"/>
          <a:chExt cx="0" cy="0"/>
        </a:xfrm>
      </p:grpSpPr>
      <p:sp>
        <p:nvSpPr>
          <p:cNvPr id="1155" name="Shape 1155"/>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a:spcBef>
                <a:spcPts val="0"/>
              </a:spcBef>
              <a:spcAft>
                <a:spcPts val="0"/>
              </a:spcAft>
              <a:buNone/>
            </a:pPr>
            <a:r>
              <a:t/>
            </a:r>
            <a:endParaRPr/>
          </a:p>
        </p:txBody>
      </p:sp>
      <p:sp>
        <p:nvSpPr>
          <p:cNvPr id="1156" name="Shape 1156"/>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65" name="Shape 1165"/>
        <p:cNvGrpSpPr/>
        <p:nvPr/>
      </p:nvGrpSpPr>
      <p:grpSpPr>
        <a:xfrm>
          <a:off x="0" y="0"/>
          <a:ext cx="0" cy="0"/>
          <a:chOff x="0" y="0"/>
          <a:chExt cx="0" cy="0"/>
        </a:xfrm>
      </p:grpSpPr>
      <p:sp>
        <p:nvSpPr>
          <p:cNvPr id="1166" name="Shape 1166"/>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a:spcBef>
                <a:spcPts val="0"/>
              </a:spcBef>
              <a:spcAft>
                <a:spcPts val="0"/>
              </a:spcAft>
              <a:buNone/>
            </a:pPr>
            <a:r>
              <a:t/>
            </a:r>
            <a:endParaRPr/>
          </a:p>
        </p:txBody>
      </p:sp>
      <p:sp>
        <p:nvSpPr>
          <p:cNvPr id="1167" name="Shape 1167"/>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00" name="Shape 1200"/>
        <p:cNvGrpSpPr/>
        <p:nvPr/>
      </p:nvGrpSpPr>
      <p:grpSpPr>
        <a:xfrm>
          <a:off x="0" y="0"/>
          <a:ext cx="0" cy="0"/>
          <a:chOff x="0" y="0"/>
          <a:chExt cx="0" cy="0"/>
        </a:xfrm>
      </p:grpSpPr>
      <p:sp>
        <p:nvSpPr>
          <p:cNvPr id="1201" name="Shape 1201"/>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a:spcBef>
                <a:spcPts val="0"/>
              </a:spcBef>
              <a:spcAft>
                <a:spcPts val="0"/>
              </a:spcAft>
              <a:buNone/>
            </a:pPr>
            <a:r>
              <a:t/>
            </a:r>
            <a:endParaRPr/>
          </a:p>
        </p:txBody>
      </p:sp>
      <p:sp>
        <p:nvSpPr>
          <p:cNvPr id="1202" name="Shape 1202"/>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09" name="Shape 1209"/>
        <p:cNvGrpSpPr/>
        <p:nvPr/>
      </p:nvGrpSpPr>
      <p:grpSpPr>
        <a:xfrm>
          <a:off x="0" y="0"/>
          <a:ext cx="0" cy="0"/>
          <a:chOff x="0" y="0"/>
          <a:chExt cx="0" cy="0"/>
        </a:xfrm>
      </p:grpSpPr>
      <p:sp>
        <p:nvSpPr>
          <p:cNvPr id="1210" name="Shape 1210"/>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a:spcBef>
                <a:spcPts val="0"/>
              </a:spcBef>
              <a:spcAft>
                <a:spcPts val="0"/>
              </a:spcAft>
              <a:buNone/>
            </a:pPr>
            <a:r>
              <a:t/>
            </a:r>
            <a:endParaRPr/>
          </a:p>
        </p:txBody>
      </p:sp>
      <p:sp>
        <p:nvSpPr>
          <p:cNvPr id="1211" name="Shape 121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44" name="Shape 1244"/>
        <p:cNvGrpSpPr/>
        <p:nvPr/>
      </p:nvGrpSpPr>
      <p:grpSpPr>
        <a:xfrm>
          <a:off x="0" y="0"/>
          <a:ext cx="0" cy="0"/>
          <a:chOff x="0" y="0"/>
          <a:chExt cx="0" cy="0"/>
        </a:xfrm>
      </p:grpSpPr>
      <p:sp>
        <p:nvSpPr>
          <p:cNvPr id="1245" name="Shape 1245"/>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a:spcBef>
                <a:spcPts val="0"/>
              </a:spcBef>
              <a:spcAft>
                <a:spcPts val="0"/>
              </a:spcAft>
              <a:buNone/>
            </a:pPr>
            <a:r>
              <a:t/>
            </a:r>
            <a:endParaRPr/>
          </a:p>
        </p:txBody>
      </p:sp>
      <p:sp>
        <p:nvSpPr>
          <p:cNvPr id="1246" name="Shape 1246"/>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53" name="Shape 1253"/>
        <p:cNvGrpSpPr/>
        <p:nvPr/>
      </p:nvGrpSpPr>
      <p:grpSpPr>
        <a:xfrm>
          <a:off x="0" y="0"/>
          <a:ext cx="0" cy="0"/>
          <a:chOff x="0" y="0"/>
          <a:chExt cx="0" cy="0"/>
        </a:xfrm>
      </p:grpSpPr>
      <p:sp>
        <p:nvSpPr>
          <p:cNvPr id="1254" name="Shape 1254"/>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a:spcBef>
                <a:spcPts val="0"/>
              </a:spcBef>
              <a:spcAft>
                <a:spcPts val="0"/>
              </a:spcAft>
              <a:buNone/>
            </a:pPr>
            <a:r>
              <a:t/>
            </a:r>
            <a:endParaRPr/>
          </a:p>
        </p:txBody>
      </p:sp>
      <p:sp>
        <p:nvSpPr>
          <p:cNvPr id="1255" name="Shape 125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65" name="Shape 1265"/>
        <p:cNvGrpSpPr/>
        <p:nvPr/>
      </p:nvGrpSpPr>
      <p:grpSpPr>
        <a:xfrm>
          <a:off x="0" y="0"/>
          <a:ext cx="0" cy="0"/>
          <a:chOff x="0" y="0"/>
          <a:chExt cx="0" cy="0"/>
        </a:xfrm>
      </p:grpSpPr>
      <p:sp>
        <p:nvSpPr>
          <p:cNvPr id="1266" name="Shape 1266"/>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a:spcBef>
                <a:spcPts val="0"/>
              </a:spcBef>
              <a:spcAft>
                <a:spcPts val="0"/>
              </a:spcAft>
              <a:buNone/>
            </a:pPr>
            <a:r>
              <a:t/>
            </a:r>
            <a:endParaRPr/>
          </a:p>
        </p:txBody>
      </p:sp>
      <p:sp>
        <p:nvSpPr>
          <p:cNvPr id="1267" name="Shape 1267"/>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4" name="Shape 344"/>
        <p:cNvGrpSpPr/>
        <p:nvPr/>
      </p:nvGrpSpPr>
      <p:grpSpPr>
        <a:xfrm>
          <a:off x="0" y="0"/>
          <a:ext cx="0" cy="0"/>
          <a:chOff x="0" y="0"/>
          <a:chExt cx="0" cy="0"/>
        </a:xfrm>
      </p:grpSpPr>
      <p:sp>
        <p:nvSpPr>
          <p:cNvPr id="345" name="Shape 345"/>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a:spcBef>
                <a:spcPts val="0"/>
              </a:spcBef>
              <a:spcAft>
                <a:spcPts val="0"/>
              </a:spcAft>
              <a:buNone/>
            </a:pPr>
            <a:r>
              <a:t/>
            </a:r>
            <a:endParaRPr/>
          </a:p>
        </p:txBody>
      </p:sp>
      <p:sp>
        <p:nvSpPr>
          <p:cNvPr id="346" name="Shape 346"/>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79" name="Shape 1279"/>
        <p:cNvGrpSpPr/>
        <p:nvPr/>
      </p:nvGrpSpPr>
      <p:grpSpPr>
        <a:xfrm>
          <a:off x="0" y="0"/>
          <a:ext cx="0" cy="0"/>
          <a:chOff x="0" y="0"/>
          <a:chExt cx="0" cy="0"/>
        </a:xfrm>
      </p:grpSpPr>
      <p:sp>
        <p:nvSpPr>
          <p:cNvPr id="1280" name="Shape 1280"/>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a:spcBef>
                <a:spcPts val="0"/>
              </a:spcBef>
              <a:spcAft>
                <a:spcPts val="0"/>
              </a:spcAft>
              <a:buNone/>
            </a:pPr>
            <a:r>
              <a:t/>
            </a:r>
            <a:endParaRPr/>
          </a:p>
        </p:txBody>
      </p:sp>
      <p:sp>
        <p:nvSpPr>
          <p:cNvPr id="1281" name="Shape 128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13" name="Shape 1313"/>
        <p:cNvGrpSpPr/>
        <p:nvPr/>
      </p:nvGrpSpPr>
      <p:grpSpPr>
        <a:xfrm>
          <a:off x="0" y="0"/>
          <a:ext cx="0" cy="0"/>
          <a:chOff x="0" y="0"/>
          <a:chExt cx="0" cy="0"/>
        </a:xfrm>
      </p:grpSpPr>
      <p:sp>
        <p:nvSpPr>
          <p:cNvPr id="1314" name="Shape 1314"/>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a:spcBef>
                <a:spcPts val="0"/>
              </a:spcBef>
              <a:spcAft>
                <a:spcPts val="0"/>
              </a:spcAft>
              <a:buNone/>
            </a:pPr>
            <a:r>
              <a:t/>
            </a:r>
            <a:endParaRPr/>
          </a:p>
        </p:txBody>
      </p:sp>
      <p:sp>
        <p:nvSpPr>
          <p:cNvPr id="1315" name="Shape 131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31" name="Shape 1331"/>
        <p:cNvGrpSpPr/>
        <p:nvPr/>
      </p:nvGrpSpPr>
      <p:grpSpPr>
        <a:xfrm>
          <a:off x="0" y="0"/>
          <a:ext cx="0" cy="0"/>
          <a:chOff x="0" y="0"/>
          <a:chExt cx="0" cy="0"/>
        </a:xfrm>
      </p:grpSpPr>
      <p:sp>
        <p:nvSpPr>
          <p:cNvPr id="1332" name="Shape 1332"/>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a:spcBef>
                <a:spcPts val="0"/>
              </a:spcBef>
              <a:spcAft>
                <a:spcPts val="0"/>
              </a:spcAft>
              <a:buNone/>
            </a:pPr>
            <a:r>
              <a:t/>
            </a:r>
            <a:endParaRPr/>
          </a:p>
        </p:txBody>
      </p:sp>
      <p:sp>
        <p:nvSpPr>
          <p:cNvPr id="1333" name="Shape 133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40" name="Shape 1340"/>
        <p:cNvGrpSpPr/>
        <p:nvPr/>
      </p:nvGrpSpPr>
      <p:grpSpPr>
        <a:xfrm>
          <a:off x="0" y="0"/>
          <a:ext cx="0" cy="0"/>
          <a:chOff x="0" y="0"/>
          <a:chExt cx="0" cy="0"/>
        </a:xfrm>
      </p:grpSpPr>
      <p:sp>
        <p:nvSpPr>
          <p:cNvPr id="1341" name="Shape 1341"/>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a:spcBef>
                <a:spcPts val="0"/>
              </a:spcBef>
              <a:spcAft>
                <a:spcPts val="0"/>
              </a:spcAft>
              <a:buNone/>
            </a:pPr>
            <a:r>
              <a:t/>
            </a:r>
            <a:endParaRPr/>
          </a:p>
        </p:txBody>
      </p:sp>
      <p:sp>
        <p:nvSpPr>
          <p:cNvPr id="1342" name="Shape 1342"/>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65" name="Shape 1365"/>
        <p:cNvGrpSpPr/>
        <p:nvPr/>
      </p:nvGrpSpPr>
      <p:grpSpPr>
        <a:xfrm>
          <a:off x="0" y="0"/>
          <a:ext cx="0" cy="0"/>
          <a:chOff x="0" y="0"/>
          <a:chExt cx="0" cy="0"/>
        </a:xfrm>
      </p:grpSpPr>
      <p:sp>
        <p:nvSpPr>
          <p:cNvPr id="1366" name="Shape 1366"/>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a:spcBef>
                <a:spcPts val="0"/>
              </a:spcBef>
              <a:spcAft>
                <a:spcPts val="0"/>
              </a:spcAft>
              <a:buNone/>
            </a:pPr>
            <a:r>
              <a:t/>
            </a:r>
            <a:endParaRPr/>
          </a:p>
        </p:txBody>
      </p:sp>
      <p:sp>
        <p:nvSpPr>
          <p:cNvPr id="1367" name="Shape 1367"/>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75" name="Shape 1375"/>
        <p:cNvGrpSpPr/>
        <p:nvPr/>
      </p:nvGrpSpPr>
      <p:grpSpPr>
        <a:xfrm>
          <a:off x="0" y="0"/>
          <a:ext cx="0" cy="0"/>
          <a:chOff x="0" y="0"/>
          <a:chExt cx="0" cy="0"/>
        </a:xfrm>
      </p:grpSpPr>
      <p:sp>
        <p:nvSpPr>
          <p:cNvPr id="1376" name="Shape 1376"/>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a:spcBef>
                <a:spcPts val="0"/>
              </a:spcBef>
              <a:spcAft>
                <a:spcPts val="0"/>
              </a:spcAft>
              <a:buNone/>
            </a:pPr>
            <a:r>
              <a:t/>
            </a:r>
            <a:endParaRPr/>
          </a:p>
        </p:txBody>
      </p:sp>
      <p:sp>
        <p:nvSpPr>
          <p:cNvPr id="1377" name="Shape 1377"/>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96" name="Shape 1396"/>
        <p:cNvGrpSpPr/>
        <p:nvPr/>
      </p:nvGrpSpPr>
      <p:grpSpPr>
        <a:xfrm>
          <a:off x="0" y="0"/>
          <a:ext cx="0" cy="0"/>
          <a:chOff x="0" y="0"/>
          <a:chExt cx="0" cy="0"/>
        </a:xfrm>
      </p:grpSpPr>
      <p:sp>
        <p:nvSpPr>
          <p:cNvPr id="1397" name="Shape 1397"/>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a:spcBef>
                <a:spcPts val="0"/>
              </a:spcBef>
              <a:spcAft>
                <a:spcPts val="0"/>
              </a:spcAft>
              <a:buNone/>
            </a:pPr>
            <a:r>
              <a:t/>
            </a:r>
            <a:endParaRPr/>
          </a:p>
        </p:txBody>
      </p:sp>
      <p:sp>
        <p:nvSpPr>
          <p:cNvPr id="1398" name="Shape 1398"/>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13" name="Shape 1413"/>
        <p:cNvGrpSpPr/>
        <p:nvPr/>
      </p:nvGrpSpPr>
      <p:grpSpPr>
        <a:xfrm>
          <a:off x="0" y="0"/>
          <a:ext cx="0" cy="0"/>
          <a:chOff x="0" y="0"/>
          <a:chExt cx="0" cy="0"/>
        </a:xfrm>
      </p:grpSpPr>
      <p:sp>
        <p:nvSpPr>
          <p:cNvPr id="1414" name="Shape 1414"/>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a:spcBef>
                <a:spcPts val="0"/>
              </a:spcBef>
              <a:spcAft>
                <a:spcPts val="0"/>
              </a:spcAft>
              <a:buNone/>
            </a:pPr>
            <a:r>
              <a:t/>
            </a:r>
            <a:endParaRPr/>
          </a:p>
        </p:txBody>
      </p:sp>
      <p:sp>
        <p:nvSpPr>
          <p:cNvPr id="1415" name="Shape 141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23" name="Shape 1423"/>
        <p:cNvGrpSpPr/>
        <p:nvPr/>
      </p:nvGrpSpPr>
      <p:grpSpPr>
        <a:xfrm>
          <a:off x="0" y="0"/>
          <a:ext cx="0" cy="0"/>
          <a:chOff x="0" y="0"/>
          <a:chExt cx="0" cy="0"/>
        </a:xfrm>
      </p:grpSpPr>
      <p:sp>
        <p:nvSpPr>
          <p:cNvPr id="1424" name="Shape 1424"/>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a:spcBef>
                <a:spcPts val="0"/>
              </a:spcBef>
              <a:spcAft>
                <a:spcPts val="0"/>
              </a:spcAft>
              <a:buNone/>
            </a:pPr>
            <a:r>
              <a:t/>
            </a:r>
            <a:endParaRPr/>
          </a:p>
        </p:txBody>
      </p:sp>
      <p:sp>
        <p:nvSpPr>
          <p:cNvPr id="1425" name="Shape 142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34" name="Shape 1434"/>
        <p:cNvGrpSpPr/>
        <p:nvPr/>
      </p:nvGrpSpPr>
      <p:grpSpPr>
        <a:xfrm>
          <a:off x="0" y="0"/>
          <a:ext cx="0" cy="0"/>
          <a:chOff x="0" y="0"/>
          <a:chExt cx="0" cy="0"/>
        </a:xfrm>
      </p:grpSpPr>
      <p:sp>
        <p:nvSpPr>
          <p:cNvPr id="1435" name="Shape 1435"/>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a:spcBef>
                <a:spcPts val="0"/>
              </a:spcBef>
              <a:spcAft>
                <a:spcPts val="0"/>
              </a:spcAft>
              <a:buNone/>
            </a:pPr>
            <a:r>
              <a:t/>
            </a:r>
            <a:endParaRPr/>
          </a:p>
        </p:txBody>
      </p:sp>
      <p:sp>
        <p:nvSpPr>
          <p:cNvPr id="1436" name="Shape 1436"/>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2" name="Shape 352"/>
        <p:cNvGrpSpPr/>
        <p:nvPr/>
      </p:nvGrpSpPr>
      <p:grpSpPr>
        <a:xfrm>
          <a:off x="0" y="0"/>
          <a:ext cx="0" cy="0"/>
          <a:chOff x="0" y="0"/>
          <a:chExt cx="0" cy="0"/>
        </a:xfrm>
      </p:grpSpPr>
      <p:sp>
        <p:nvSpPr>
          <p:cNvPr id="353" name="Shape 353"/>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a:spcBef>
                <a:spcPts val="0"/>
              </a:spcBef>
              <a:spcAft>
                <a:spcPts val="0"/>
              </a:spcAft>
              <a:buNone/>
            </a:pPr>
            <a:r>
              <a:t/>
            </a:r>
            <a:endParaRPr/>
          </a:p>
        </p:txBody>
      </p:sp>
      <p:sp>
        <p:nvSpPr>
          <p:cNvPr id="354" name="Shape 354"/>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60" name="Shape 1460"/>
        <p:cNvGrpSpPr/>
        <p:nvPr/>
      </p:nvGrpSpPr>
      <p:grpSpPr>
        <a:xfrm>
          <a:off x="0" y="0"/>
          <a:ext cx="0" cy="0"/>
          <a:chOff x="0" y="0"/>
          <a:chExt cx="0" cy="0"/>
        </a:xfrm>
      </p:grpSpPr>
      <p:sp>
        <p:nvSpPr>
          <p:cNvPr id="1461" name="Shape 1461"/>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a:spcBef>
                <a:spcPts val="0"/>
              </a:spcBef>
              <a:spcAft>
                <a:spcPts val="0"/>
              </a:spcAft>
              <a:buNone/>
            </a:pPr>
            <a:r>
              <a:t/>
            </a:r>
            <a:endParaRPr/>
          </a:p>
        </p:txBody>
      </p:sp>
      <p:sp>
        <p:nvSpPr>
          <p:cNvPr id="1462" name="Shape 1462"/>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67" name="Shape 1467"/>
        <p:cNvGrpSpPr/>
        <p:nvPr/>
      </p:nvGrpSpPr>
      <p:grpSpPr>
        <a:xfrm>
          <a:off x="0" y="0"/>
          <a:ext cx="0" cy="0"/>
          <a:chOff x="0" y="0"/>
          <a:chExt cx="0" cy="0"/>
        </a:xfrm>
      </p:grpSpPr>
      <p:sp>
        <p:nvSpPr>
          <p:cNvPr id="1468" name="Shape 1468"/>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a:spcBef>
                <a:spcPts val="0"/>
              </a:spcBef>
              <a:spcAft>
                <a:spcPts val="0"/>
              </a:spcAft>
              <a:buNone/>
            </a:pPr>
            <a:r>
              <a:t/>
            </a:r>
            <a:endParaRPr/>
          </a:p>
        </p:txBody>
      </p:sp>
      <p:sp>
        <p:nvSpPr>
          <p:cNvPr id="1469" name="Shape 146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74" name="Shape 1474"/>
        <p:cNvGrpSpPr/>
        <p:nvPr/>
      </p:nvGrpSpPr>
      <p:grpSpPr>
        <a:xfrm>
          <a:off x="0" y="0"/>
          <a:ext cx="0" cy="0"/>
          <a:chOff x="0" y="0"/>
          <a:chExt cx="0" cy="0"/>
        </a:xfrm>
      </p:grpSpPr>
      <p:sp>
        <p:nvSpPr>
          <p:cNvPr id="1475" name="Shape 1475"/>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a:spcBef>
                <a:spcPts val="0"/>
              </a:spcBef>
              <a:spcAft>
                <a:spcPts val="0"/>
              </a:spcAft>
              <a:buNone/>
            </a:pPr>
            <a:r>
              <a:t/>
            </a:r>
            <a:endParaRPr/>
          </a:p>
        </p:txBody>
      </p:sp>
      <p:sp>
        <p:nvSpPr>
          <p:cNvPr id="1476" name="Shape 1476"/>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83" name="Shape 1483"/>
        <p:cNvGrpSpPr/>
        <p:nvPr/>
      </p:nvGrpSpPr>
      <p:grpSpPr>
        <a:xfrm>
          <a:off x="0" y="0"/>
          <a:ext cx="0" cy="0"/>
          <a:chOff x="0" y="0"/>
          <a:chExt cx="0" cy="0"/>
        </a:xfrm>
      </p:grpSpPr>
      <p:sp>
        <p:nvSpPr>
          <p:cNvPr id="1484" name="Shape 1484"/>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a:spcBef>
                <a:spcPts val="0"/>
              </a:spcBef>
              <a:spcAft>
                <a:spcPts val="0"/>
              </a:spcAft>
              <a:buNone/>
            </a:pPr>
            <a:r>
              <a:t/>
            </a:r>
            <a:endParaRPr/>
          </a:p>
        </p:txBody>
      </p:sp>
      <p:sp>
        <p:nvSpPr>
          <p:cNvPr id="1485" name="Shape 148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93" name="Shape 1493"/>
        <p:cNvGrpSpPr/>
        <p:nvPr/>
      </p:nvGrpSpPr>
      <p:grpSpPr>
        <a:xfrm>
          <a:off x="0" y="0"/>
          <a:ext cx="0" cy="0"/>
          <a:chOff x="0" y="0"/>
          <a:chExt cx="0" cy="0"/>
        </a:xfrm>
      </p:grpSpPr>
      <p:sp>
        <p:nvSpPr>
          <p:cNvPr id="1494" name="Shape 1494"/>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a:spcBef>
                <a:spcPts val="0"/>
              </a:spcBef>
              <a:spcAft>
                <a:spcPts val="0"/>
              </a:spcAft>
              <a:buNone/>
            </a:pPr>
            <a:r>
              <a:t/>
            </a:r>
            <a:endParaRPr/>
          </a:p>
        </p:txBody>
      </p:sp>
      <p:sp>
        <p:nvSpPr>
          <p:cNvPr id="1495" name="Shape 149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01" name="Shape 1501"/>
        <p:cNvGrpSpPr/>
        <p:nvPr/>
      </p:nvGrpSpPr>
      <p:grpSpPr>
        <a:xfrm>
          <a:off x="0" y="0"/>
          <a:ext cx="0" cy="0"/>
          <a:chOff x="0" y="0"/>
          <a:chExt cx="0" cy="0"/>
        </a:xfrm>
      </p:grpSpPr>
      <p:sp>
        <p:nvSpPr>
          <p:cNvPr id="1502" name="Shape 1502"/>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a:spcBef>
                <a:spcPts val="0"/>
              </a:spcBef>
              <a:spcAft>
                <a:spcPts val="0"/>
              </a:spcAft>
              <a:buNone/>
            </a:pPr>
            <a:r>
              <a:t/>
            </a:r>
            <a:endParaRPr/>
          </a:p>
        </p:txBody>
      </p:sp>
      <p:sp>
        <p:nvSpPr>
          <p:cNvPr id="1503" name="Shape 150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22" name="Shape 1522"/>
        <p:cNvGrpSpPr/>
        <p:nvPr/>
      </p:nvGrpSpPr>
      <p:grpSpPr>
        <a:xfrm>
          <a:off x="0" y="0"/>
          <a:ext cx="0" cy="0"/>
          <a:chOff x="0" y="0"/>
          <a:chExt cx="0" cy="0"/>
        </a:xfrm>
      </p:grpSpPr>
      <p:sp>
        <p:nvSpPr>
          <p:cNvPr id="1523" name="Shape 1523"/>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a:spcBef>
                <a:spcPts val="0"/>
              </a:spcBef>
              <a:spcAft>
                <a:spcPts val="0"/>
              </a:spcAft>
              <a:buNone/>
            </a:pPr>
            <a:r>
              <a:t/>
            </a:r>
            <a:endParaRPr/>
          </a:p>
        </p:txBody>
      </p:sp>
      <p:sp>
        <p:nvSpPr>
          <p:cNvPr id="1524" name="Shape 1524"/>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30" name="Shape 1530"/>
        <p:cNvGrpSpPr/>
        <p:nvPr/>
      </p:nvGrpSpPr>
      <p:grpSpPr>
        <a:xfrm>
          <a:off x="0" y="0"/>
          <a:ext cx="0" cy="0"/>
          <a:chOff x="0" y="0"/>
          <a:chExt cx="0" cy="0"/>
        </a:xfrm>
      </p:grpSpPr>
      <p:sp>
        <p:nvSpPr>
          <p:cNvPr id="1531" name="Shape 1531"/>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a:spcBef>
                <a:spcPts val="0"/>
              </a:spcBef>
              <a:spcAft>
                <a:spcPts val="0"/>
              </a:spcAft>
              <a:buNone/>
            </a:pPr>
            <a:r>
              <a:t/>
            </a:r>
            <a:endParaRPr/>
          </a:p>
        </p:txBody>
      </p:sp>
      <p:sp>
        <p:nvSpPr>
          <p:cNvPr id="1532" name="Shape 1532"/>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40" name="Shape 1540"/>
        <p:cNvGrpSpPr/>
        <p:nvPr/>
      </p:nvGrpSpPr>
      <p:grpSpPr>
        <a:xfrm>
          <a:off x="0" y="0"/>
          <a:ext cx="0" cy="0"/>
          <a:chOff x="0" y="0"/>
          <a:chExt cx="0" cy="0"/>
        </a:xfrm>
      </p:grpSpPr>
      <p:sp>
        <p:nvSpPr>
          <p:cNvPr id="1541" name="Shape 1541"/>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a:spcBef>
                <a:spcPts val="0"/>
              </a:spcBef>
              <a:spcAft>
                <a:spcPts val="0"/>
              </a:spcAft>
              <a:buNone/>
            </a:pPr>
            <a:r>
              <a:t/>
            </a:r>
            <a:endParaRPr/>
          </a:p>
        </p:txBody>
      </p:sp>
      <p:sp>
        <p:nvSpPr>
          <p:cNvPr id="1542" name="Shape 1542"/>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50" name="Shape 1550"/>
        <p:cNvGrpSpPr/>
        <p:nvPr/>
      </p:nvGrpSpPr>
      <p:grpSpPr>
        <a:xfrm>
          <a:off x="0" y="0"/>
          <a:ext cx="0" cy="0"/>
          <a:chOff x="0" y="0"/>
          <a:chExt cx="0" cy="0"/>
        </a:xfrm>
      </p:grpSpPr>
      <p:sp>
        <p:nvSpPr>
          <p:cNvPr id="1551" name="Shape 1551"/>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a:spcBef>
                <a:spcPts val="0"/>
              </a:spcBef>
              <a:spcAft>
                <a:spcPts val="0"/>
              </a:spcAft>
              <a:buNone/>
            </a:pPr>
            <a:r>
              <a:t/>
            </a:r>
            <a:endParaRPr/>
          </a:p>
        </p:txBody>
      </p:sp>
      <p:sp>
        <p:nvSpPr>
          <p:cNvPr id="1552" name="Shape 1552"/>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2" name="Shape 362"/>
        <p:cNvGrpSpPr/>
        <p:nvPr/>
      </p:nvGrpSpPr>
      <p:grpSpPr>
        <a:xfrm>
          <a:off x="0" y="0"/>
          <a:ext cx="0" cy="0"/>
          <a:chOff x="0" y="0"/>
          <a:chExt cx="0" cy="0"/>
        </a:xfrm>
      </p:grpSpPr>
      <p:sp>
        <p:nvSpPr>
          <p:cNvPr id="363" name="Shape 363"/>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a:spcBef>
                <a:spcPts val="0"/>
              </a:spcBef>
              <a:spcAft>
                <a:spcPts val="0"/>
              </a:spcAft>
              <a:buNone/>
            </a:pPr>
            <a:r>
              <a:t/>
            </a:r>
            <a:endParaRPr/>
          </a:p>
        </p:txBody>
      </p:sp>
      <p:sp>
        <p:nvSpPr>
          <p:cNvPr id="364" name="Shape 364"/>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57" name="Shape 1557"/>
        <p:cNvGrpSpPr/>
        <p:nvPr/>
      </p:nvGrpSpPr>
      <p:grpSpPr>
        <a:xfrm>
          <a:off x="0" y="0"/>
          <a:ext cx="0" cy="0"/>
          <a:chOff x="0" y="0"/>
          <a:chExt cx="0" cy="0"/>
        </a:xfrm>
      </p:grpSpPr>
      <p:sp>
        <p:nvSpPr>
          <p:cNvPr id="1558" name="Shape 1558"/>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a:spcBef>
                <a:spcPts val="0"/>
              </a:spcBef>
              <a:spcAft>
                <a:spcPts val="0"/>
              </a:spcAft>
              <a:buNone/>
            </a:pPr>
            <a:r>
              <a:t/>
            </a:r>
            <a:endParaRPr/>
          </a:p>
        </p:txBody>
      </p:sp>
      <p:sp>
        <p:nvSpPr>
          <p:cNvPr id="1559" name="Shape 155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67" name="Shape 1567"/>
        <p:cNvGrpSpPr/>
        <p:nvPr/>
      </p:nvGrpSpPr>
      <p:grpSpPr>
        <a:xfrm>
          <a:off x="0" y="0"/>
          <a:ext cx="0" cy="0"/>
          <a:chOff x="0" y="0"/>
          <a:chExt cx="0" cy="0"/>
        </a:xfrm>
      </p:grpSpPr>
      <p:sp>
        <p:nvSpPr>
          <p:cNvPr id="1568" name="Shape 1568"/>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a:spcBef>
                <a:spcPts val="0"/>
              </a:spcBef>
              <a:spcAft>
                <a:spcPts val="0"/>
              </a:spcAft>
              <a:buNone/>
            </a:pPr>
            <a:r>
              <a:t/>
            </a:r>
            <a:endParaRPr/>
          </a:p>
        </p:txBody>
      </p:sp>
      <p:sp>
        <p:nvSpPr>
          <p:cNvPr id="1569" name="Shape 156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79" name="Shape 1579"/>
        <p:cNvGrpSpPr/>
        <p:nvPr/>
      </p:nvGrpSpPr>
      <p:grpSpPr>
        <a:xfrm>
          <a:off x="0" y="0"/>
          <a:ext cx="0" cy="0"/>
          <a:chOff x="0" y="0"/>
          <a:chExt cx="0" cy="0"/>
        </a:xfrm>
      </p:grpSpPr>
      <p:sp>
        <p:nvSpPr>
          <p:cNvPr id="1580" name="Shape 1580"/>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a:spcBef>
                <a:spcPts val="0"/>
              </a:spcBef>
              <a:spcAft>
                <a:spcPts val="0"/>
              </a:spcAft>
              <a:buNone/>
            </a:pPr>
            <a:r>
              <a:t/>
            </a:r>
            <a:endParaRPr/>
          </a:p>
        </p:txBody>
      </p:sp>
      <p:sp>
        <p:nvSpPr>
          <p:cNvPr id="1581" name="Shape 158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90" name="Shape 1590"/>
        <p:cNvGrpSpPr/>
        <p:nvPr/>
      </p:nvGrpSpPr>
      <p:grpSpPr>
        <a:xfrm>
          <a:off x="0" y="0"/>
          <a:ext cx="0" cy="0"/>
          <a:chOff x="0" y="0"/>
          <a:chExt cx="0" cy="0"/>
        </a:xfrm>
      </p:grpSpPr>
      <p:sp>
        <p:nvSpPr>
          <p:cNvPr id="1591" name="Shape 1591"/>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a:spcBef>
                <a:spcPts val="0"/>
              </a:spcBef>
              <a:spcAft>
                <a:spcPts val="0"/>
              </a:spcAft>
              <a:buNone/>
            </a:pPr>
            <a:r>
              <a:t/>
            </a:r>
            <a:endParaRPr/>
          </a:p>
        </p:txBody>
      </p:sp>
      <p:sp>
        <p:nvSpPr>
          <p:cNvPr id="1592" name="Shape 1592"/>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05" name="Shape 1605"/>
        <p:cNvGrpSpPr/>
        <p:nvPr/>
      </p:nvGrpSpPr>
      <p:grpSpPr>
        <a:xfrm>
          <a:off x="0" y="0"/>
          <a:ext cx="0" cy="0"/>
          <a:chOff x="0" y="0"/>
          <a:chExt cx="0" cy="0"/>
        </a:xfrm>
      </p:grpSpPr>
      <p:sp>
        <p:nvSpPr>
          <p:cNvPr id="1606" name="Shape 1606"/>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a:spcBef>
                <a:spcPts val="0"/>
              </a:spcBef>
              <a:spcAft>
                <a:spcPts val="0"/>
              </a:spcAft>
              <a:buNone/>
            </a:pPr>
            <a:r>
              <a:t/>
            </a:r>
            <a:endParaRPr/>
          </a:p>
        </p:txBody>
      </p:sp>
      <p:sp>
        <p:nvSpPr>
          <p:cNvPr id="1607" name="Shape 1607"/>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18" name="Shape 1618"/>
        <p:cNvGrpSpPr/>
        <p:nvPr/>
      </p:nvGrpSpPr>
      <p:grpSpPr>
        <a:xfrm>
          <a:off x="0" y="0"/>
          <a:ext cx="0" cy="0"/>
          <a:chOff x="0" y="0"/>
          <a:chExt cx="0" cy="0"/>
        </a:xfrm>
      </p:grpSpPr>
      <p:sp>
        <p:nvSpPr>
          <p:cNvPr id="1619" name="Shape 1619"/>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a:spcBef>
                <a:spcPts val="0"/>
              </a:spcBef>
              <a:spcAft>
                <a:spcPts val="0"/>
              </a:spcAft>
              <a:buNone/>
            </a:pPr>
            <a:r>
              <a:t/>
            </a:r>
            <a:endParaRPr/>
          </a:p>
        </p:txBody>
      </p:sp>
      <p:sp>
        <p:nvSpPr>
          <p:cNvPr id="1620" name="Shape 1620"/>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55" name="Shape 1655"/>
        <p:cNvGrpSpPr/>
        <p:nvPr/>
      </p:nvGrpSpPr>
      <p:grpSpPr>
        <a:xfrm>
          <a:off x="0" y="0"/>
          <a:ext cx="0" cy="0"/>
          <a:chOff x="0" y="0"/>
          <a:chExt cx="0" cy="0"/>
        </a:xfrm>
      </p:grpSpPr>
      <p:sp>
        <p:nvSpPr>
          <p:cNvPr id="1656" name="Shape 1656"/>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a:spcBef>
                <a:spcPts val="0"/>
              </a:spcBef>
              <a:spcAft>
                <a:spcPts val="0"/>
              </a:spcAft>
              <a:buNone/>
            </a:pPr>
            <a:r>
              <a:t/>
            </a:r>
            <a:endParaRPr/>
          </a:p>
        </p:txBody>
      </p:sp>
      <p:sp>
        <p:nvSpPr>
          <p:cNvPr id="1657" name="Shape 1657"/>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19" name="Shape 1819"/>
        <p:cNvGrpSpPr/>
        <p:nvPr/>
      </p:nvGrpSpPr>
      <p:grpSpPr>
        <a:xfrm>
          <a:off x="0" y="0"/>
          <a:ext cx="0" cy="0"/>
          <a:chOff x="0" y="0"/>
          <a:chExt cx="0" cy="0"/>
        </a:xfrm>
      </p:grpSpPr>
      <p:sp>
        <p:nvSpPr>
          <p:cNvPr id="1820" name="Shape 1820"/>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a:spcBef>
                <a:spcPts val="0"/>
              </a:spcBef>
              <a:spcAft>
                <a:spcPts val="0"/>
              </a:spcAft>
              <a:buNone/>
            </a:pPr>
            <a:r>
              <a:t/>
            </a:r>
            <a:endParaRPr/>
          </a:p>
        </p:txBody>
      </p:sp>
      <p:sp>
        <p:nvSpPr>
          <p:cNvPr id="1821" name="Shape 182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81" name="Shape 1981"/>
        <p:cNvGrpSpPr/>
        <p:nvPr/>
      </p:nvGrpSpPr>
      <p:grpSpPr>
        <a:xfrm>
          <a:off x="0" y="0"/>
          <a:ext cx="0" cy="0"/>
          <a:chOff x="0" y="0"/>
          <a:chExt cx="0" cy="0"/>
        </a:xfrm>
      </p:grpSpPr>
      <p:sp>
        <p:nvSpPr>
          <p:cNvPr id="1982" name="Shape 1982"/>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a:spcBef>
                <a:spcPts val="0"/>
              </a:spcBef>
              <a:spcAft>
                <a:spcPts val="0"/>
              </a:spcAft>
              <a:buNone/>
            </a:pPr>
            <a:r>
              <a:t/>
            </a:r>
            <a:endParaRPr/>
          </a:p>
        </p:txBody>
      </p:sp>
      <p:sp>
        <p:nvSpPr>
          <p:cNvPr id="1983" name="Shape 198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22" name="Shape 2022"/>
        <p:cNvGrpSpPr/>
        <p:nvPr/>
      </p:nvGrpSpPr>
      <p:grpSpPr>
        <a:xfrm>
          <a:off x="0" y="0"/>
          <a:ext cx="0" cy="0"/>
          <a:chOff x="0" y="0"/>
          <a:chExt cx="0" cy="0"/>
        </a:xfrm>
      </p:grpSpPr>
      <p:sp>
        <p:nvSpPr>
          <p:cNvPr id="2023" name="Shape 2023"/>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a:spcBef>
                <a:spcPts val="0"/>
              </a:spcBef>
              <a:spcAft>
                <a:spcPts val="0"/>
              </a:spcAft>
              <a:buNone/>
            </a:pPr>
            <a:r>
              <a:t/>
            </a:r>
            <a:endParaRPr/>
          </a:p>
        </p:txBody>
      </p:sp>
      <p:sp>
        <p:nvSpPr>
          <p:cNvPr id="2024" name="Shape 2024"/>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ster_Empty" type="title">
  <p:cSld name="TITLE">
    <p:spTree>
      <p:nvGrpSpPr>
        <p:cNvPr id="9" name="Shape 9"/>
        <p:cNvGrpSpPr/>
        <p:nvPr/>
      </p:nvGrpSpPr>
      <p:grpSpPr>
        <a:xfrm>
          <a:off x="0" y="0"/>
          <a:ext cx="0" cy="0"/>
          <a:chOff x="0" y="0"/>
          <a:chExt cx="0" cy="0"/>
        </a:xfrm>
      </p:grpSpPr>
      <p:sp>
        <p:nvSpPr>
          <p:cNvPr id="10" name="Shape 10"/>
          <p:cNvSpPr txBox="1"/>
          <p:nvPr>
            <p:ph idx="12" type="sldNum"/>
          </p:nvPr>
        </p:nvSpPr>
        <p:spPr>
          <a:xfrm rot="-5400000">
            <a:off x="22123400" y="12801598"/>
            <a:ext cx="1270002" cy="558801"/>
          </a:xfrm>
          <a:prstGeom prst="rect">
            <a:avLst/>
          </a:prstGeom>
          <a:noFill/>
          <a:ln>
            <a:noFill/>
          </a:ln>
        </p:spPr>
        <p:txBody>
          <a:bodyPr anchorCtr="0" anchor="t" bIns="50800" lIns="50800" spcFirstLastPara="1" rIns="50800" wrap="square" tIns="50800">
            <a:noAutofit/>
          </a:bodyPr>
          <a:lstStyle>
            <a:lvl1pPr indent="0" lvl="0"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1pPr>
            <a:lvl2pPr indent="0" lvl="1"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2pPr>
            <a:lvl3pPr indent="0" lvl="2"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3pPr>
            <a:lvl4pPr indent="0" lvl="3"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4pPr>
            <a:lvl5pPr indent="0" lvl="4"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5pPr>
            <a:lvl6pPr indent="0" lvl="5"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6pPr>
            <a:lvl7pPr indent="0" lvl="6"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7pPr>
            <a:lvl8pPr indent="0" lvl="7"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8pPr>
            <a:lvl9pPr indent="0" lvl="8"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009">
  <p:cSld name="009">
    <p:spTree>
      <p:nvGrpSpPr>
        <p:cNvPr id="41" name="Shape 41"/>
        <p:cNvGrpSpPr/>
        <p:nvPr/>
      </p:nvGrpSpPr>
      <p:grpSpPr>
        <a:xfrm>
          <a:off x="0" y="0"/>
          <a:ext cx="0" cy="0"/>
          <a:chOff x="0" y="0"/>
          <a:chExt cx="0" cy="0"/>
        </a:xfrm>
      </p:grpSpPr>
      <p:sp>
        <p:nvSpPr>
          <p:cNvPr id="42" name="Shape 42"/>
          <p:cNvSpPr/>
          <p:nvPr>
            <p:ph idx="2" type="pic"/>
          </p:nvPr>
        </p:nvSpPr>
        <p:spPr>
          <a:xfrm>
            <a:off x="1904999" y="8899525"/>
            <a:ext cx="6248452" cy="4816441"/>
          </a:xfrm>
          <a:prstGeom prst="rect">
            <a:avLst/>
          </a:prstGeom>
          <a:blipFill rotWithShape="1">
            <a:blip r:embed="rId2">
              <a:alphaModFix/>
            </a:blip>
            <a:stretch>
              <a:fillRect b="0" l="0" r="0" t="0"/>
            </a:stretch>
          </a:blipFill>
          <a:ln>
            <a:noFill/>
          </a:ln>
        </p:spPr>
        <p:txBody>
          <a:bodyPr anchorCtr="0" anchor="t" bIns="45700" lIns="91425" spcFirstLastPara="1" rIns="91425" wrap="square" tIns="45700"/>
          <a:lstStyle>
            <a:lvl1pPr lvl="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1pPr>
            <a:lvl2pPr lvl="1"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lvl="2"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lvl="3"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lvl="4"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lvl="5"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lvl="6"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lvl="7"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lvl="8"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43" name="Shape 43"/>
          <p:cNvSpPr/>
          <p:nvPr>
            <p:ph idx="3" type="pic"/>
          </p:nvPr>
        </p:nvSpPr>
        <p:spPr>
          <a:xfrm>
            <a:off x="9067799" y="8899525"/>
            <a:ext cx="6248452" cy="4816441"/>
          </a:xfrm>
          <a:prstGeom prst="rect">
            <a:avLst/>
          </a:prstGeom>
          <a:blipFill rotWithShape="1">
            <a:blip r:embed="rId2">
              <a:alphaModFix/>
            </a:blip>
            <a:stretch>
              <a:fillRect b="0" l="0" r="0" t="0"/>
            </a:stretch>
          </a:blipFill>
          <a:ln>
            <a:noFill/>
          </a:ln>
        </p:spPr>
        <p:txBody>
          <a:bodyPr anchorCtr="0" anchor="t" bIns="45700" lIns="91425" spcFirstLastPara="1" rIns="91425" wrap="square" tIns="45700"/>
          <a:lstStyle>
            <a:lvl1pPr lvl="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1pPr>
            <a:lvl2pPr lvl="1"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lvl="2"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lvl="3"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lvl="4"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lvl="5"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lvl="6"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lvl="7"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lvl="8"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44" name="Shape 44"/>
          <p:cNvSpPr/>
          <p:nvPr>
            <p:ph idx="4" type="pic"/>
          </p:nvPr>
        </p:nvSpPr>
        <p:spPr>
          <a:xfrm>
            <a:off x="16230600" y="8899525"/>
            <a:ext cx="6248452" cy="4816441"/>
          </a:xfrm>
          <a:prstGeom prst="rect">
            <a:avLst/>
          </a:prstGeom>
          <a:blipFill rotWithShape="1">
            <a:blip r:embed="rId2">
              <a:alphaModFix/>
            </a:blip>
            <a:stretch>
              <a:fillRect b="0" l="0" r="0" t="0"/>
            </a:stretch>
          </a:blipFill>
          <a:ln>
            <a:noFill/>
          </a:ln>
        </p:spPr>
        <p:txBody>
          <a:bodyPr anchorCtr="0" anchor="t" bIns="45700" lIns="91425" spcFirstLastPara="1" rIns="91425" wrap="square" tIns="45700"/>
          <a:lstStyle>
            <a:lvl1pPr lvl="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1pPr>
            <a:lvl2pPr lvl="1"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lvl="2"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lvl="3"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lvl="4"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lvl="5"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lvl="6"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lvl="7"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lvl="8"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45" name="Shape 45"/>
          <p:cNvSpPr txBox="1"/>
          <p:nvPr>
            <p:ph idx="12" type="sldNum"/>
          </p:nvPr>
        </p:nvSpPr>
        <p:spPr>
          <a:xfrm rot="-5400000">
            <a:off x="22123400" y="12801598"/>
            <a:ext cx="1270002" cy="558801"/>
          </a:xfrm>
          <a:prstGeom prst="rect">
            <a:avLst/>
          </a:prstGeom>
          <a:noFill/>
          <a:ln>
            <a:noFill/>
          </a:ln>
        </p:spPr>
        <p:txBody>
          <a:bodyPr anchorCtr="0" anchor="t" bIns="50800" lIns="50800" spcFirstLastPara="1" rIns="50800" wrap="square" tIns="50800">
            <a:noAutofit/>
          </a:bodyPr>
          <a:lstStyle>
            <a:lvl1pPr indent="0" lvl="0"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1pPr>
            <a:lvl2pPr indent="0" lvl="1"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2pPr>
            <a:lvl3pPr indent="0" lvl="2"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3pPr>
            <a:lvl4pPr indent="0" lvl="3"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4pPr>
            <a:lvl5pPr indent="0" lvl="4"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5pPr>
            <a:lvl6pPr indent="0" lvl="5"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6pPr>
            <a:lvl7pPr indent="0" lvl="6"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7pPr>
            <a:lvl8pPr indent="0" lvl="7"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8pPr>
            <a:lvl9pPr indent="0" lvl="8"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010">
  <p:cSld name="010">
    <p:spTree>
      <p:nvGrpSpPr>
        <p:cNvPr id="46" name="Shape 46"/>
        <p:cNvGrpSpPr/>
        <p:nvPr/>
      </p:nvGrpSpPr>
      <p:grpSpPr>
        <a:xfrm>
          <a:off x="0" y="0"/>
          <a:ext cx="0" cy="0"/>
          <a:chOff x="0" y="0"/>
          <a:chExt cx="0" cy="0"/>
        </a:xfrm>
      </p:grpSpPr>
      <p:sp>
        <p:nvSpPr>
          <p:cNvPr id="47" name="Shape 47"/>
          <p:cNvSpPr/>
          <p:nvPr>
            <p:ph idx="2" type="pic"/>
          </p:nvPr>
        </p:nvSpPr>
        <p:spPr>
          <a:xfrm>
            <a:off x="7302449" y="0"/>
            <a:ext cx="4495839" cy="9359899"/>
          </a:xfrm>
          <a:prstGeom prst="rect">
            <a:avLst/>
          </a:prstGeom>
          <a:blipFill rotWithShape="1">
            <a:blip r:embed="rId2">
              <a:alphaModFix/>
            </a:blip>
            <a:stretch>
              <a:fillRect b="0" l="0" r="0" t="0"/>
            </a:stretch>
          </a:blipFill>
          <a:ln>
            <a:noFill/>
          </a:ln>
        </p:spPr>
        <p:txBody>
          <a:bodyPr anchorCtr="0" anchor="t" bIns="45700" lIns="91425" spcFirstLastPara="1" rIns="91425" wrap="square" tIns="45700"/>
          <a:lstStyle>
            <a:lvl1pPr lvl="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1pPr>
            <a:lvl2pPr lvl="1"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lvl="2"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lvl="3"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lvl="4"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lvl="5"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lvl="6"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lvl="7"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lvl="8"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48" name="Shape 48"/>
          <p:cNvSpPr txBox="1"/>
          <p:nvPr>
            <p:ph idx="12" type="sldNum"/>
          </p:nvPr>
        </p:nvSpPr>
        <p:spPr>
          <a:xfrm rot="-5400000">
            <a:off x="22123400" y="12801598"/>
            <a:ext cx="1270002" cy="558801"/>
          </a:xfrm>
          <a:prstGeom prst="rect">
            <a:avLst/>
          </a:prstGeom>
          <a:noFill/>
          <a:ln>
            <a:noFill/>
          </a:ln>
        </p:spPr>
        <p:txBody>
          <a:bodyPr anchorCtr="0" anchor="t" bIns="50800" lIns="50800" spcFirstLastPara="1" rIns="50800" wrap="square" tIns="50800">
            <a:noAutofit/>
          </a:bodyPr>
          <a:lstStyle>
            <a:lvl1pPr indent="0" lvl="0"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1pPr>
            <a:lvl2pPr indent="0" lvl="1"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2pPr>
            <a:lvl3pPr indent="0" lvl="2"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3pPr>
            <a:lvl4pPr indent="0" lvl="3"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4pPr>
            <a:lvl5pPr indent="0" lvl="4"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5pPr>
            <a:lvl6pPr indent="0" lvl="5"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6pPr>
            <a:lvl7pPr indent="0" lvl="6"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7pPr>
            <a:lvl8pPr indent="0" lvl="7"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8pPr>
            <a:lvl9pPr indent="0" lvl="8"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011">
  <p:cSld name="011">
    <p:spTree>
      <p:nvGrpSpPr>
        <p:cNvPr id="49" name="Shape 49"/>
        <p:cNvGrpSpPr/>
        <p:nvPr/>
      </p:nvGrpSpPr>
      <p:grpSpPr>
        <a:xfrm>
          <a:off x="0" y="0"/>
          <a:ext cx="0" cy="0"/>
          <a:chOff x="0" y="0"/>
          <a:chExt cx="0" cy="0"/>
        </a:xfrm>
      </p:grpSpPr>
      <p:sp>
        <p:nvSpPr>
          <p:cNvPr id="50" name="Shape 50"/>
          <p:cNvSpPr/>
          <p:nvPr>
            <p:ph idx="2" type="pic"/>
          </p:nvPr>
        </p:nvSpPr>
        <p:spPr>
          <a:xfrm>
            <a:off x="14249400" y="1905000"/>
            <a:ext cx="8229699" cy="9906000"/>
          </a:xfrm>
          <a:prstGeom prst="rect">
            <a:avLst/>
          </a:prstGeom>
          <a:blipFill rotWithShape="1">
            <a:blip r:embed="rId2">
              <a:alphaModFix/>
            </a:blip>
            <a:stretch>
              <a:fillRect b="0" l="0" r="0" t="0"/>
            </a:stretch>
          </a:blipFill>
          <a:ln>
            <a:noFill/>
          </a:ln>
        </p:spPr>
        <p:txBody>
          <a:bodyPr anchorCtr="0" anchor="t" bIns="45700" lIns="91425" spcFirstLastPara="1" rIns="91425" wrap="square" tIns="45700"/>
          <a:lstStyle>
            <a:lvl1pPr lvl="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1pPr>
            <a:lvl2pPr lvl="1"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lvl="2"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lvl="3"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lvl="4"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lvl="5"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lvl="6"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lvl="7"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lvl="8"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51" name="Shape 51"/>
          <p:cNvSpPr txBox="1"/>
          <p:nvPr>
            <p:ph idx="12" type="sldNum"/>
          </p:nvPr>
        </p:nvSpPr>
        <p:spPr>
          <a:xfrm rot="-5400000">
            <a:off x="22123400" y="12801598"/>
            <a:ext cx="1270002" cy="558801"/>
          </a:xfrm>
          <a:prstGeom prst="rect">
            <a:avLst/>
          </a:prstGeom>
          <a:noFill/>
          <a:ln>
            <a:noFill/>
          </a:ln>
        </p:spPr>
        <p:txBody>
          <a:bodyPr anchorCtr="0" anchor="t" bIns="50800" lIns="50800" spcFirstLastPara="1" rIns="50800" wrap="square" tIns="50800">
            <a:noAutofit/>
          </a:bodyPr>
          <a:lstStyle>
            <a:lvl1pPr indent="0" lvl="0"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1pPr>
            <a:lvl2pPr indent="0" lvl="1"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2pPr>
            <a:lvl3pPr indent="0" lvl="2"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3pPr>
            <a:lvl4pPr indent="0" lvl="3"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4pPr>
            <a:lvl5pPr indent="0" lvl="4"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5pPr>
            <a:lvl6pPr indent="0" lvl="5"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6pPr>
            <a:lvl7pPr indent="0" lvl="6"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7pPr>
            <a:lvl8pPr indent="0" lvl="7"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8pPr>
            <a:lvl9pPr indent="0" lvl="8"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012">
  <p:cSld name="012">
    <p:spTree>
      <p:nvGrpSpPr>
        <p:cNvPr id="52" name="Shape 52"/>
        <p:cNvGrpSpPr/>
        <p:nvPr/>
      </p:nvGrpSpPr>
      <p:grpSpPr>
        <a:xfrm>
          <a:off x="0" y="0"/>
          <a:ext cx="0" cy="0"/>
          <a:chOff x="0" y="0"/>
          <a:chExt cx="0" cy="0"/>
        </a:xfrm>
      </p:grpSpPr>
      <p:sp>
        <p:nvSpPr>
          <p:cNvPr id="53" name="Shape 53"/>
          <p:cNvSpPr/>
          <p:nvPr>
            <p:ph idx="2" type="pic"/>
          </p:nvPr>
        </p:nvSpPr>
        <p:spPr>
          <a:xfrm>
            <a:off x="0" y="0"/>
            <a:ext cx="6095902" cy="13715851"/>
          </a:xfrm>
          <a:prstGeom prst="rect">
            <a:avLst/>
          </a:prstGeom>
          <a:blipFill rotWithShape="1">
            <a:blip r:embed="rId2">
              <a:alphaModFix/>
            </a:blip>
            <a:stretch>
              <a:fillRect b="0" l="0" r="0" t="0"/>
            </a:stretch>
          </a:blipFill>
          <a:ln>
            <a:noFill/>
          </a:ln>
        </p:spPr>
        <p:txBody>
          <a:bodyPr anchorCtr="0" anchor="t" bIns="45700" lIns="91425" spcFirstLastPara="1" rIns="91425" wrap="square" tIns="45700"/>
          <a:lstStyle>
            <a:lvl1pPr lvl="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1pPr>
            <a:lvl2pPr lvl="1"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lvl="2"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lvl="3"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lvl="4"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lvl="5"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lvl="6"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lvl="7"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lvl="8"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54" name="Shape 54"/>
          <p:cNvSpPr txBox="1"/>
          <p:nvPr>
            <p:ph idx="12" type="sldNum"/>
          </p:nvPr>
        </p:nvSpPr>
        <p:spPr>
          <a:xfrm rot="-5400000">
            <a:off x="22123400" y="12801598"/>
            <a:ext cx="1270002" cy="558801"/>
          </a:xfrm>
          <a:prstGeom prst="rect">
            <a:avLst/>
          </a:prstGeom>
          <a:noFill/>
          <a:ln>
            <a:noFill/>
          </a:ln>
        </p:spPr>
        <p:txBody>
          <a:bodyPr anchorCtr="0" anchor="t" bIns="50800" lIns="50800" spcFirstLastPara="1" rIns="50800" wrap="square" tIns="50800">
            <a:noAutofit/>
          </a:bodyPr>
          <a:lstStyle>
            <a:lvl1pPr indent="0" lvl="0"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1pPr>
            <a:lvl2pPr indent="0" lvl="1"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2pPr>
            <a:lvl3pPr indent="0" lvl="2"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3pPr>
            <a:lvl4pPr indent="0" lvl="3"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4pPr>
            <a:lvl5pPr indent="0" lvl="4"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5pPr>
            <a:lvl6pPr indent="0" lvl="5"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6pPr>
            <a:lvl7pPr indent="0" lvl="6"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7pPr>
            <a:lvl8pPr indent="0" lvl="7"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8pPr>
            <a:lvl9pPr indent="0" lvl="8"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013">
  <p:cSld name="013">
    <p:spTree>
      <p:nvGrpSpPr>
        <p:cNvPr id="55" name="Shape 55"/>
        <p:cNvGrpSpPr/>
        <p:nvPr/>
      </p:nvGrpSpPr>
      <p:grpSpPr>
        <a:xfrm>
          <a:off x="0" y="0"/>
          <a:ext cx="0" cy="0"/>
          <a:chOff x="0" y="0"/>
          <a:chExt cx="0" cy="0"/>
        </a:xfrm>
      </p:grpSpPr>
      <p:sp>
        <p:nvSpPr>
          <p:cNvPr id="56" name="Shape 56"/>
          <p:cNvSpPr/>
          <p:nvPr>
            <p:ph idx="2" type="pic"/>
          </p:nvPr>
        </p:nvSpPr>
        <p:spPr>
          <a:xfrm>
            <a:off x="0" y="0"/>
            <a:ext cx="14727023" cy="6858090"/>
          </a:xfrm>
          <a:prstGeom prst="rect">
            <a:avLst/>
          </a:prstGeom>
          <a:blipFill rotWithShape="1">
            <a:blip r:embed="rId2">
              <a:alphaModFix/>
            </a:blip>
            <a:stretch>
              <a:fillRect b="0" l="0" r="0" t="0"/>
            </a:stretch>
          </a:blipFill>
          <a:ln>
            <a:noFill/>
          </a:ln>
        </p:spPr>
        <p:txBody>
          <a:bodyPr anchorCtr="0" anchor="t" bIns="45700" lIns="91425" spcFirstLastPara="1" rIns="91425" wrap="square" tIns="45700"/>
          <a:lstStyle>
            <a:lvl1pPr lvl="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1pPr>
            <a:lvl2pPr lvl="1"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lvl="2"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lvl="3"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lvl="4"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lvl="5"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lvl="6"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lvl="7"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lvl="8"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57" name="Shape 57"/>
          <p:cNvSpPr/>
          <p:nvPr>
            <p:ph idx="3" type="pic"/>
          </p:nvPr>
        </p:nvSpPr>
        <p:spPr>
          <a:xfrm>
            <a:off x="0" y="6858000"/>
            <a:ext cx="14727221" cy="6858090"/>
          </a:xfrm>
          <a:prstGeom prst="rect">
            <a:avLst/>
          </a:prstGeom>
          <a:blipFill rotWithShape="1">
            <a:blip r:embed="rId2">
              <a:alphaModFix/>
            </a:blip>
            <a:stretch>
              <a:fillRect b="0" l="0" r="0" t="0"/>
            </a:stretch>
          </a:blipFill>
          <a:ln>
            <a:noFill/>
          </a:ln>
        </p:spPr>
        <p:txBody>
          <a:bodyPr anchorCtr="0" anchor="t" bIns="45700" lIns="91425" spcFirstLastPara="1" rIns="91425" wrap="square" tIns="45700"/>
          <a:lstStyle>
            <a:lvl1pPr lvl="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1pPr>
            <a:lvl2pPr lvl="1"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lvl="2"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lvl="3"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lvl="4"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lvl="5"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lvl="6"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lvl="7"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lvl="8"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58" name="Shape 58"/>
          <p:cNvSpPr txBox="1"/>
          <p:nvPr>
            <p:ph idx="12" type="sldNum"/>
          </p:nvPr>
        </p:nvSpPr>
        <p:spPr>
          <a:xfrm rot="-5400000">
            <a:off x="22123400" y="12801598"/>
            <a:ext cx="1270002" cy="558801"/>
          </a:xfrm>
          <a:prstGeom prst="rect">
            <a:avLst/>
          </a:prstGeom>
          <a:noFill/>
          <a:ln>
            <a:noFill/>
          </a:ln>
        </p:spPr>
        <p:txBody>
          <a:bodyPr anchorCtr="0" anchor="t" bIns="50800" lIns="50800" spcFirstLastPara="1" rIns="50800" wrap="square" tIns="50800">
            <a:noAutofit/>
          </a:bodyPr>
          <a:lstStyle>
            <a:lvl1pPr indent="0" lvl="0"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1pPr>
            <a:lvl2pPr indent="0" lvl="1"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2pPr>
            <a:lvl3pPr indent="0" lvl="2"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3pPr>
            <a:lvl4pPr indent="0" lvl="3"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4pPr>
            <a:lvl5pPr indent="0" lvl="4"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5pPr>
            <a:lvl6pPr indent="0" lvl="5"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6pPr>
            <a:lvl7pPr indent="0" lvl="6"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7pPr>
            <a:lvl8pPr indent="0" lvl="7"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8pPr>
            <a:lvl9pPr indent="0" lvl="8"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014">
  <p:cSld name="014">
    <p:spTree>
      <p:nvGrpSpPr>
        <p:cNvPr id="59" name="Shape 59"/>
        <p:cNvGrpSpPr/>
        <p:nvPr/>
      </p:nvGrpSpPr>
      <p:grpSpPr>
        <a:xfrm>
          <a:off x="0" y="0"/>
          <a:ext cx="0" cy="0"/>
          <a:chOff x="0" y="0"/>
          <a:chExt cx="0" cy="0"/>
        </a:xfrm>
      </p:grpSpPr>
      <p:sp>
        <p:nvSpPr>
          <p:cNvPr id="60" name="Shape 60"/>
          <p:cNvSpPr/>
          <p:nvPr>
            <p:ph idx="2" type="pic"/>
          </p:nvPr>
        </p:nvSpPr>
        <p:spPr>
          <a:xfrm>
            <a:off x="14859000" y="1905000"/>
            <a:ext cx="19050000" cy="9906000"/>
          </a:xfrm>
          <a:prstGeom prst="rect">
            <a:avLst/>
          </a:prstGeom>
          <a:blipFill rotWithShape="1">
            <a:blip r:embed="rId2">
              <a:alphaModFix/>
            </a:blip>
            <a:stretch>
              <a:fillRect b="0" l="0" r="0" t="0"/>
            </a:stretch>
          </a:blipFill>
          <a:ln>
            <a:noFill/>
          </a:ln>
        </p:spPr>
        <p:txBody>
          <a:bodyPr anchorCtr="0" anchor="t" bIns="45700" lIns="91425" spcFirstLastPara="1" rIns="91425" wrap="square" tIns="45700"/>
          <a:lstStyle>
            <a:lvl1pPr lvl="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1pPr>
            <a:lvl2pPr lvl="1"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lvl="2"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lvl="3"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lvl="4"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lvl="5"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lvl="6"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lvl="7"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lvl="8"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61" name="Shape 61"/>
          <p:cNvSpPr txBox="1"/>
          <p:nvPr>
            <p:ph idx="12" type="sldNum"/>
          </p:nvPr>
        </p:nvSpPr>
        <p:spPr>
          <a:xfrm rot="-5400000">
            <a:off x="22123400" y="12801598"/>
            <a:ext cx="1270002" cy="558801"/>
          </a:xfrm>
          <a:prstGeom prst="rect">
            <a:avLst/>
          </a:prstGeom>
          <a:noFill/>
          <a:ln>
            <a:noFill/>
          </a:ln>
        </p:spPr>
        <p:txBody>
          <a:bodyPr anchorCtr="0" anchor="t" bIns="50800" lIns="50800" spcFirstLastPara="1" rIns="50800" wrap="square" tIns="50800">
            <a:noAutofit/>
          </a:bodyPr>
          <a:lstStyle>
            <a:lvl1pPr indent="0" lvl="0"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1pPr>
            <a:lvl2pPr indent="0" lvl="1"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2pPr>
            <a:lvl3pPr indent="0" lvl="2"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3pPr>
            <a:lvl4pPr indent="0" lvl="3"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4pPr>
            <a:lvl5pPr indent="0" lvl="4"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5pPr>
            <a:lvl6pPr indent="0" lvl="5"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6pPr>
            <a:lvl7pPr indent="0" lvl="6"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7pPr>
            <a:lvl8pPr indent="0" lvl="7"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8pPr>
            <a:lvl9pPr indent="0" lvl="8"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015">
  <p:cSld name="015">
    <p:spTree>
      <p:nvGrpSpPr>
        <p:cNvPr id="62" name="Shape 62"/>
        <p:cNvGrpSpPr/>
        <p:nvPr/>
      </p:nvGrpSpPr>
      <p:grpSpPr>
        <a:xfrm>
          <a:off x="0" y="0"/>
          <a:ext cx="0" cy="0"/>
          <a:chOff x="0" y="0"/>
          <a:chExt cx="0" cy="0"/>
        </a:xfrm>
      </p:grpSpPr>
      <p:sp>
        <p:nvSpPr>
          <p:cNvPr id="63" name="Shape 63"/>
          <p:cNvSpPr/>
          <p:nvPr>
            <p:ph idx="2" type="pic"/>
          </p:nvPr>
        </p:nvSpPr>
        <p:spPr>
          <a:xfrm>
            <a:off x="-9525000" y="1905000"/>
            <a:ext cx="19050000" cy="9906000"/>
          </a:xfrm>
          <a:prstGeom prst="rect">
            <a:avLst/>
          </a:prstGeom>
          <a:blipFill rotWithShape="1">
            <a:blip r:embed="rId2">
              <a:alphaModFix/>
            </a:blip>
            <a:stretch>
              <a:fillRect b="0" l="0" r="0" t="0"/>
            </a:stretch>
          </a:blipFill>
          <a:ln>
            <a:noFill/>
          </a:ln>
        </p:spPr>
        <p:txBody>
          <a:bodyPr anchorCtr="0" anchor="t" bIns="45700" lIns="91425" spcFirstLastPara="1" rIns="91425" wrap="square" tIns="45700"/>
          <a:lstStyle>
            <a:lvl1pPr lvl="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1pPr>
            <a:lvl2pPr lvl="1"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lvl="2"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lvl="3"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lvl="4"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lvl="5"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lvl="6"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lvl="7"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lvl="8"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64" name="Shape 64"/>
          <p:cNvSpPr txBox="1"/>
          <p:nvPr>
            <p:ph idx="12" type="sldNum"/>
          </p:nvPr>
        </p:nvSpPr>
        <p:spPr>
          <a:xfrm rot="-5400000">
            <a:off x="22123400" y="12801598"/>
            <a:ext cx="1270002" cy="558801"/>
          </a:xfrm>
          <a:prstGeom prst="rect">
            <a:avLst/>
          </a:prstGeom>
          <a:noFill/>
          <a:ln>
            <a:noFill/>
          </a:ln>
        </p:spPr>
        <p:txBody>
          <a:bodyPr anchorCtr="0" anchor="t" bIns="50800" lIns="50800" spcFirstLastPara="1" rIns="50800" wrap="square" tIns="50800">
            <a:noAutofit/>
          </a:bodyPr>
          <a:lstStyle>
            <a:lvl1pPr indent="0" lvl="0"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1pPr>
            <a:lvl2pPr indent="0" lvl="1"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2pPr>
            <a:lvl3pPr indent="0" lvl="2"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3pPr>
            <a:lvl4pPr indent="0" lvl="3"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4pPr>
            <a:lvl5pPr indent="0" lvl="4"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5pPr>
            <a:lvl6pPr indent="0" lvl="5"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6pPr>
            <a:lvl7pPr indent="0" lvl="6"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7pPr>
            <a:lvl8pPr indent="0" lvl="7"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8pPr>
            <a:lvl9pPr indent="0" lvl="8"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016">
  <p:cSld name="016">
    <p:spTree>
      <p:nvGrpSpPr>
        <p:cNvPr id="65" name="Shape 65"/>
        <p:cNvGrpSpPr/>
        <p:nvPr/>
      </p:nvGrpSpPr>
      <p:grpSpPr>
        <a:xfrm>
          <a:off x="0" y="0"/>
          <a:ext cx="0" cy="0"/>
          <a:chOff x="0" y="0"/>
          <a:chExt cx="0" cy="0"/>
        </a:xfrm>
      </p:grpSpPr>
      <p:sp>
        <p:nvSpPr>
          <p:cNvPr id="66" name="Shape 66"/>
          <p:cNvSpPr/>
          <p:nvPr>
            <p:ph idx="2" type="pic"/>
          </p:nvPr>
        </p:nvSpPr>
        <p:spPr>
          <a:xfrm>
            <a:off x="16256000" y="-1"/>
            <a:ext cx="8128000" cy="13716107"/>
          </a:xfrm>
          <a:prstGeom prst="rect">
            <a:avLst/>
          </a:prstGeom>
          <a:blipFill rotWithShape="1">
            <a:blip r:embed="rId2">
              <a:alphaModFix/>
            </a:blip>
            <a:stretch>
              <a:fillRect b="0" l="0" r="0" t="0"/>
            </a:stretch>
          </a:blipFill>
          <a:ln>
            <a:noFill/>
          </a:ln>
        </p:spPr>
        <p:txBody>
          <a:bodyPr anchorCtr="0" anchor="t" bIns="45700" lIns="91425" spcFirstLastPara="1" rIns="91425" wrap="square" tIns="45700"/>
          <a:lstStyle>
            <a:lvl1pPr lvl="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1pPr>
            <a:lvl2pPr lvl="1"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lvl="2"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lvl="3"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lvl="4"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lvl="5"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lvl="6"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lvl="7"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lvl="8"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67" name="Shape 67"/>
          <p:cNvSpPr txBox="1"/>
          <p:nvPr>
            <p:ph idx="12" type="sldNum"/>
          </p:nvPr>
        </p:nvSpPr>
        <p:spPr>
          <a:xfrm rot="-5400000">
            <a:off x="22123400" y="12801598"/>
            <a:ext cx="1270002" cy="558801"/>
          </a:xfrm>
          <a:prstGeom prst="rect">
            <a:avLst/>
          </a:prstGeom>
          <a:noFill/>
          <a:ln>
            <a:noFill/>
          </a:ln>
        </p:spPr>
        <p:txBody>
          <a:bodyPr anchorCtr="0" anchor="t" bIns="50800" lIns="50800" spcFirstLastPara="1" rIns="50800" wrap="square" tIns="50800">
            <a:noAutofit/>
          </a:bodyPr>
          <a:lstStyle>
            <a:lvl1pPr indent="0" lvl="0"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1pPr>
            <a:lvl2pPr indent="0" lvl="1"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2pPr>
            <a:lvl3pPr indent="0" lvl="2"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3pPr>
            <a:lvl4pPr indent="0" lvl="3"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4pPr>
            <a:lvl5pPr indent="0" lvl="4"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5pPr>
            <a:lvl6pPr indent="0" lvl="5"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6pPr>
            <a:lvl7pPr indent="0" lvl="6"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7pPr>
            <a:lvl8pPr indent="0" lvl="7"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8pPr>
            <a:lvl9pPr indent="0" lvl="8"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017">
  <p:cSld name="017">
    <p:spTree>
      <p:nvGrpSpPr>
        <p:cNvPr id="68" name="Shape 68"/>
        <p:cNvGrpSpPr/>
        <p:nvPr/>
      </p:nvGrpSpPr>
      <p:grpSpPr>
        <a:xfrm>
          <a:off x="0" y="0"/>
          <a:ext cx="0" cy="0"/>
          <a:chOff x="0" y="0"/>
          <a:chExt cx="0" cy="0"/>
        </a:xfrm>
      </p:grpSpPr>
      <p:sp>
        <p:nvSpPr>
          <p:cNvPr id="69" name="Shape 69"/>
          <p:cNvSpPr/>
          <p:nvPr>
            <p:ph idx="2" type="pic"/>
          </p:nvPr>
        </p:nvSpPr>
        <p:spPr>
          <a:xfrm>
            <a:off x="16230598" y="1905000"/>
            <a:ext cx="6248452" cy="9906106"/>
          </a:xfrm>
          <a:prstGeom prst="rect">
            <a:avLst/>
          </a:prstGeom>
          <a:blipFill rotWithShape="1">
            <a:blip r:embed="rId2">
              <a:alphaModFix/>
            </a:blip>
            <a:stretch>
              <a:fillRect b="0" l="0" r="0" t="0"/>
            </a:stretch>
          </a:blipFill>
          <a:ln>
            <a:noFill/>
          </a:ln>
        </p:spPr>
        <p:txBody>
          <a:bodyPr anchorCtr="0" anchor="t" bIns="45700" lIns="91425" spcFirstLastPara="1" rIns="91425" wrap="square" tIns="45700"/>
          <a:lstStyle>
            <a:lvl1pPr lvl="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1pPr>
            <a:lvl2pPr lvl="1"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lvl="2"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lvl="3"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lvl="4"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lvl="5"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lvl="6"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lvl="7"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lvl="8"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70" name="Shape 70"/>
          <p:cNvSpPr/>
          <p:nvPr>
            <p:ph idx="3" type="pic"/>
          </p:nvPr>
        </p:nvSpPr>
        <p:spPr>
          <a:xfrm>
            <a:off x="9067799" y="0"/>
            <a:ext cx="6248452" cy="7874084"/>
          </a:xfrm>
          <a:prstGeom prst="rect">
            <a:avLst/>
          </a:prstGeom>
          <a:blipFill rotWithShape="1">
            <a:blip r:embed="rId2">
              <a:alphaModFix/>
            </a:blip>
            <a:stretch>
              <a:fillRect b="0" l="0" r="0" t="0"/>
            </a:stretch>
          </a:blipFill>
          <a:ln>
            <a:noFill/>
          </a:ln>
        </p:spPr>
        <p:txBody>
          <a:bodyPr anchorCtr="0" anchor="t" bIns="45700" lIns="91425" spcFirstLastPara="1" rIns="91425" wrap="square" tIns="45700"/>
          <a:lstStyle>
            <a:lvl1pPr lvl="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1pPr>
            <a:lvl2pPr lvl="1"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lvl="2"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lvl="3"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lvl="4"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lvl="5"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lvl="6"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lvl="7"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lvl="8"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71" name="Shape 71"/>
          <p:cNvSpPr txBox="1"/>
          <p:nvPr>
            <p:ph idx="12" type="sldNum"/>
          </p:nvPr>
        </p:nvSpPr>
        <p:spPr>
          <a:xfrm rot="-5400000">
            <a:off x="22123400" y="12801598"/>
            <a:ext cx="1270002" cy="558801"/>
          </a:xfrm>
          <a:prstGeom prst="rect">
            <a:avLst/>
          </a:prstGeom>
          <a:noFill/>
          <a:ln>
            <a:noFill/>
          </a:ln>
        </p:spPr>
        <p:txBody>
          <a:bodyPr anchorCtr="0" anchor="t" bIns="50800" lIns="50800" spcFirstLastPara="1" rIns="50800" wrap="square" tIns="50800">
            <a:noAutofit/>
          </a:bodyPr>
          <a:lstStyle>
            <a:lvl1pPr indent="0" lvl="0"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1pPr>
            <a:lvl2pPr indent="0" lvl="1"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2pPr>
            <a:lvl3pPr indent="0" lvl="2"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3pPr>
            <a:lvl4pPr indent="0" lvl="3"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4pPr>
            <a:lvl5pPr indent="0" lvl="4"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5pPr>
            <a:lvl6pPr indent="0" lvl="5"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6pPr>
            <a:lvl7pPr indent="0" lvl="6"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7pPr>
            <a:lvl8pPr indent="0" lvl="7"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8pPr>
            <a:lvl9pPr indent="0" lvl="8"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018">
  <p:cSld name="018">
    <p:spTree>
      <p:nvGrpSpPr>
        <p:cNvPr id="72" name="Shape 72"/>
        <p:cNvGrpSpPr/>
        <p:nvPr/>
      </p:nvGrpSpPr>
      <p:grpSpPr>
        <a:xfrm>
          <a:off x="0" y="0"/>
          <a:ext cx="0" cy="0"/>
          <a:chOff x="0" y="0"/>
          <a:chExt cx="0" cy="0"/>
        </a:xfrm>
      </p:grpSpPr>
      <p:sp>
        <p:nvSpPr>
          <p:cNvPr id="73" name="Shape 73"/>
          <p:cNvSpPr/>
          <p:nvPr>
            <p:ph idx="2" type="pic"/>
          </p:nvPr>
        </p:nvSpPr>
        <p:spPr>
          <a:xfrm>
            <a:off x="14706995" y="6197600"/>
            <a:ext cx="7772201" cy="7518499"/>
          </a:xfrm>
          <a:prstGeom prst="rect">
            <a:avLst/>
          </a:prstGeom>
          <a:blipFill rotWithShape="1">
            <a:blip r:embed="rId2">
              <a:alphaModFix/>
            </a:blip>
            <a:stretch>
              <a:fillRect b="0" l="0" r="0" t="0"/>
            </a:stretch>
          </a:blipFill>
          <a:ln>
            <a:noFill/>
          </a:ln>
        </p:spPr>
        <p:txBody>
          <a:bodyPr anchorCtr="0" anchor="t" bIns="45700" lIns="91425" spcFirstLastPara="1" rIns="91425" wrap="square" tIns="45700"/>
          <a:lstStyle>
            <a:lvl1pPr lvl="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1pPr>
            <a:lvl2pPr lvl="1"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lvl="2"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lvl="3"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lvl="4"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lvl="5"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lvl="6"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lvl="7"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lvl="8"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74" name="Shape 74"/>
          <p:cNvSpPr txBox="1"/>
          <p:nvPr>
            <p:ph idx="12" type="sldNum"/>
          </p:nvPr>
        </p:nvSpPr>
        <p:spPr>
          <a:xfrm rot="-5400000">
            <a:off x="22123400" y="12801598"/>
            <a:ext cx="1270002" cy="558801"/>
          </a:xfrm>
          <a:prstGeom prst="rect">
            <a:avLst/>
          </a:prstGeom>
          <a:noFill/>
          <a:ln>
            <a:noFill/>
          </a:ln>
        </p:spPr>
        <p:txBody>
          <a:bodyPr anchorCtr="0" anchor="t" bIns="50800" lIns="50800" spcFirstLastPara="1" rIns="50800" wrap="square" tIns="50800">
            <a:noAutofit/>
          </a:bodyPr>
          <a:lstStyle>
            <a:lvl1pPr indent="0" lvl="0"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1pPr>
            <a:lvl2pPr indent="0" lvl="1"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2pPr>
            <a:lvl3pPr indent="0" lvl="2"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3pPr>
            <a:lvl4pPr indent="0" lvl="3"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4pPr>
            <a:lvl5pPr indent="0" lvl="4"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5pPr>
            <a:lvl6pPr indent="0" lvl="5"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6pPr>
            <a:lvl7pPr indent="0" lvl="6"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7pPr>
            <a:lvl8pPr indent="0" lvl="7"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8pPr>
            <a:lvl9pPr indent="0" lvl="8"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001" type="tx">
  <p:cSld name="TITLE_AND_BODY">
    <p:spTree>
      <p:nvGrpSpPr>
        <p:cNvPr id="11" name="Shape 11"/>
        <p:cNvGrpSpPr/>
        <p:nvPr/>
      </p:nvGrpSpPr>
      <p:grpSpPr>
        <a:xfrm>
          <a:off x="0" y="0"/>
          <a:ext cx="0" cy="0"/>
          <a:chOff x="0" y="0"/>
          <a:chExt cx="0" cy="0"/>
        </a:xfrm>
      </p:grpSpPr>
      <p:sp>
        <p:nvSpPr>
          <p:cNvPr id="12" name="Shape 12"/>
          <p:cNvSpPr/>
          <p:nvPr>
            <p:ph idx="2" type="pic"/>
          </p:nvPr>
        </p:nvSpPr>
        <p:spPr>
          <a:xfrm>
            <a:off x="14477602" y="1905000"/>
            <a:ext cx="8001300" cy="10541100"/>
          </a:xfrm>
          <a:prstGeom prst="rect">
            <a:avLst/>
          </a:prstGeom>
          <a:blipFill rotWithShape="1">
            <a:blip r:embed="rId2">
              <a:alphaModFix/>
            </a:blip>
            <a:stretch>
              <a:fillRect b="0" l="0" r="0" t="0"/>
            </a:stretch>
          </a:blipFill>
          <a:ln>
            <a:noFill/>
          </a:ln>
        </p:spPr>
        <p:txBody>
          <a:bodyPr anchorCtr="0" anchor="t" bIns="45700" lIns="91425" spcFirstLastPara="1" rIns="91425" wrap="square" tIns="45700"/>
          <a:lstStyle>
            <a:lvl1pPr lvl="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1pPr>
            <a:lvl2pPr lvl="1"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lvl="2"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lvl="3"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lvl="4"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lvl="5"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lvl="6"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lvl="7"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lvl="8"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13" name="Shape 13"/>
          <p:cNvSpPr txBox="1"/>
          <p:nvPr>
            <p:ph idx="12" type="sldNum"/>
          </p:nvPr>
        </p:nvSpPr>
        <p:spPr>
          <a:xfrm rot="-5400000">
            <a:off x="22123400" y="12801598"/>
            <a:ext cx="1270002" cy="558801"/>
          </a:xfrm>
          <a:prstGeom prst="rect">
            <a:avLst/>
          </a:prstGeom>
          <a:noFill/>
          <a:ln>
            <a:noFill/>
          </a:ln>
        </p:spPr>
        <p:txBody>
          <a:bodyPr anchorCtr="0" anchor="t" bIns="50800" lIns="50800" spcFirstLastPara="1" rIns="50800" wrap="square" tIns="50800">
            <a:noAutofit/>
          </a:bodyPr>
          <a:lstStyle>
            <a:lvl1pPr indent="0" lvl="0"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1pPr>
            <a:lvl2pPr indent="0" lvl="1"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2pPr>
            <a:lvl3pPr indent="0" lvl="2"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3pPr>
            <a:lvl4pPr indent="0" lvl="3"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4pPr>
            <a:lvl5pPr indent="0" lvl="4"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5pPr>
            <a:lvl6pPr indent="0" lvl="5"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6pPr>
            <a:lvl7pPr indent="0" lvl="6"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7pPr>
            <a:lvl8pPr indent="0" lvl="7"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8pPr>
            <a:lvl9pPr indent="0" lvl="8"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019">
  <p:cSld name="019">
    <p:spTree>
      <p:nvGrpSpPr>
        <p:cNvPr id="75" name="Shape 75"/>
        <p:cNvGrpSpPr/>
        <p:nvPr/>
      </p:nvGrpSpPr>
      <p:grpSpPr>
        <a:xfrm>
          <a:off x="0" y="0"/>
          <a:ext cx="0" cy="0"/>
          <a:chOff x="0" y="0"/>
          <a:chExt cx="0" cy="0"/>
        </a:xfrm>
      </p:grpSpPr>
      <p:sp>
        <p:nvSpPr>
          <p:cNvPr id="76" name="Shape 76"/>
          <p:cNvSpPr/>
          <p:nvPr>
            <p:ph idx="2" type="pic"/>
          </p:nvPr>
        </p:nvSpPr>
        <p:spPr>
          <a:xfrm>
            <a:off x="7962776" y="1905000"/>
            <a:ext cx="6248452" cy="9906106"/>
          </a:xfrm>
          <a:prstGeom prst="rect">
            <a:avLst/>
          </a:prstGeom>
          <a:blipFill rotWithShape="1">
            <a:blip r:embed="rId2">
              <a:alphaModFix/>
            </a:blip>
            <a:stretch>
              <a:fillRect b="0" l="0" r="0" t="0"/>
            </a:stretch>
          </a:blipFill>
          <a:ln>
            <a:noFill/>
          </a:ln>
        </p:spPr>
        <p:txBody>
          <a:bodyPr anchorCtr="0" anchor="t" bIns="45700" lIns="91425" spcFirstLastPara="1" rIns="91425" wrap="square" tIns="45700"/>
          <a:lstStyle>
            <a:lvl1pPr lvl="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1pPr>
            <a:lvl2pPr lvl="1"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lvl="2"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lvl="3"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lvl="4"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lvl="5"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lvl="6"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lvl="7"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lvl="8"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77" name="Shape 77"/>
          <p:cNvSpPr txBox="1"/>
          <p:nvPr>
            <p:ph idx="12" type="sldNum"/>
          </p:nvPr>
        </p:nvSpPr>
        <p:spPr>
          <a:xfrm rot="-5400000">
            <a:off x="22123400" y="12801598"/>
            <a:ext cx="1270002" cy="558801"/>
          </a:xfrm>
          <a:prstGeom prst="rect">
            <a:avLst/>
          </a:prstGeom>
          <a:noFill/>
          <a:ln>
            <a:noFill/>
          </a:ln>
        </p:spPr>
        <p:txBody>
          <a:bodyPr anchorCtr="0" anchor="t" bIns="50800" lIns="50800" spcFirstLastPara="1" rIns="50800" wrap="square" tIns="50800">
            <a:noAutofit/>
          </a:bodyPr>
          <a:lstStyle>
            <a:lvl1pPr indent="0" lvl="0"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1pPr>
            <a:lvl2pPr indent="0" lvl="1"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2pPr>
            <a:lvl3pPr indent="0" lvl="2"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3pPr>
            <a:lvl4pPr indent="0" lvl="3"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4pPr>
            <a:lvl5pPr indent="0" lvl="4"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5pPr>
            <a:lvl6pPr indent="0" lvl="5"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6pPr>
            <a:lvl7pPr indent="0" lvl="6"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7pPr>
            <a:lvl8pPr indent="0" lvl="7"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8pPr>
            <a:lvl9pPr indent="0" lvl="8"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020">
  <p:cSld name="020">
    <p:spTree>
      <p:nvGrpSpPr>
        <p:cNvPr id="78" name="Shape 78"/>
        <p:cNvGrpSpPr/>
        <p:nvPr/>
      </p:nvGrpSpPr>
      <p:grpSpPr>
        <a:xfrm>
          <a:off x="0" y="0"/>
          <a:ext cx="0" cy="0"/>
          <a:chOff x="0" y="0"/>
          <a:chExt cx="0" cy="0"/>
        </a:xfrm>
      </p:grpSpPr>
      <p:sp>
        <p:nvSpPr>
          <p:cNvPr id="79" name="Shape 79"/>
          <p:cNvSpPr/>
          <p:nvPr>
            <p:ph idx="2" type="pic"/>
          </p:nvPr>
        </p:nvSpPr>
        <p:spPr>
          <a:xfrm>
            <a:off x="16637000" y="0"/>
            <a:ext cx="5841999" cy="7874100"/>
          </a:xfrm>
          <a:prstGeom prst="rect">
            <a:avLst/>
          </a:prstGeom>
          <a:blipFill rotWithShape="1">
            <a:blip r:embed="rId2">
              <a:alphaModFix/>
            </a:blip>
            <a:stretch>
              <a:fillRect b="0" l="0" r="0" t="0"/>
            </a:stretch>
          </a:blipFill>
          <a:ln>
            <a:noFill/>
          </a:ln>
        </p:spPr>
        <p:txBody>
          <a:bodyPr anchorCtr="0" anchor="t" bIns="45700" lIns="91425" spcFirstLastPara="1" rIns="91425" wrap="square" tIns="45700"/>
          <a:lstStyle>
            <a:lvl1pPr lvl="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1pPr>
            <a:lvl2pPr lvl="1"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lvl="2"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lvl="3"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lvl="4"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lvl="5"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lvl="6"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lvl="7"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lvl="8"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80" name="Shape 80"/>
          <p:cNvSpPr txBox="1"/>
          <p:nvPr>
            <p:ph idx="12" type="sldNum"/>
          </p:nvPr>
        </p:nvSpPr>
        <p:spPr>
          <a:xfrm rot="-5400000">
            <a:off x="22123400" y="12801598"/>
            <a:ext cx="1270002" cy="558801"/>
          </a:xfrm>
          <a:prstGeom prst="rect">
            <a:avLst/>
          </a:prstGeom>
          <a:noFill/>
          <a:ln>
            <a:noFill/>
          </a:ln>
        </p:spPr>
        <p:txBody>
          <a:bodyPr anchorCtr="0" anchor="t" bIns="50800" lIns="50800" spcFirstLastPara="1" rIns="50800" wrap="square" tIns="50800">
            <a:noAutofit/>
          </a:bodyPr>
          <a:lstStyle>
            <a:lvl1pPr indent="0" lvl="0"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1pPr>
            <a:lvl2pPr indent="0" lvl="1"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2pPr>
            <a:lvl3pPr indent="0" lvl="2"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3pPr>
            <a:lvl4pPr indent="0" lvl="3"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4pPr>
            <a:lvl5pPr indent="0" lvl="4"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5pPr>
            <a:lvl6pPr indent="0" lvl="5"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6pPr>
            <a:lvl7pPr indent="0" lvl="6"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7pPr>
            <a:lvl8pPr indent="0" lvl="7"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8pPr>
            <a:lvl9pPr indent="0" lvl="8"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_020">
  <p:cSld name="1_020">
    <p:spTree>
      <p:nvGrpSpPr>
        <p:cNvPr id="81" name="Shape 81"/>
        <p:cNvGrpSpPr/>
        <p:nvPr/>
      </p:nvGrpSpPr>
      <p:grpSpPr>
        <a:xfrm>
          <a:off x="0" y="0"/>
          <a:ext cx="0" cy="0"/>
          <a:chOff x="0" y="0"/>
          <a:chExt cx="0" cy="0"/>
        </a:xfrm>
      </p:grpSpPr>
      <p:sp>
        <p:nvSpPr>
          <p:cNvPr id="82" name="Shape 82"/>
          <p:cNvSpPr/>
          <p:nvPr>
            <p:ph idx="2" type="pic"/>
          </p:nvPr>
        </p:nvSpPr>
        <p:spPr>
          <a:xfrm>
            <a:off x="12471623" y="0"/>
            <a:ext cx="3682853" cy="13716100"/>
          </a:xfrm>
          <a:prstGeom prst="rect">
            <a:avLst/>
          </a:prstGeom>
          <a:blipFill rotWithShape="1">
            <a:blip r:embed="rId2">
              <a:alphaModFix/>
            </a:blip>
            <a:stretch>
              <a:fillRect b="0" l="0" r="0" t="0"/>
            </a:stretch>
          </a:blipFill>
          <a:ln>
            <a:noFill/>
          </a:ln>
        </p:spPr>
        <p:txBody>
          <a:bodyPr anchorCtr="0" anchor="t" bIns="45700" lIns="91425" spcFirstLastPara="1" rIns="91425" wrap="square" tIns="45700"/>
          <a:lstStyle>
            <a:lvl1pPr lvl="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1pPr>
            <a:lvl2pPr lvl="1"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lvl="2"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lvl="3"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lvl="4"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lvl="5"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lvl="6"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lvl="7"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lvl="8"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83" name="Shape 83"/>
          <p:cNvSpPr txBox="1"/>
          <p:nvPr>
            <p:ph idx="12" type="sldNum"/>
          </p:nvPr>
        </p:nvSpPr>
        <p:spPr>
          <a:xfrm rot="-5400000">
            <a:off x="22123400" y="12801598"/>
            <a:ext cx="1270002" cy="558801"/>
          </a:xfrm>
          <a:prstGeom prst="rect">
            <a:avLst/>
          </a:prstGeom>
          <a:noFill/>
          <a:ln>
            <a:noFill/>
          </a:ln>
        </p:spPr>
        <p:txBody>
          <a:bodyPr anchorCtr="0" anchor="t" bIns="50800" lIns="50800" spcFirstLastPara="1" rIns="50800" wrap="square" tIns="50800">
            <a:noAutofit/>
          </a:bodyPr>
          <a:lstStyle>
            <a:lvl1pPr indent="0" lvl="0"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1pPr>
            <a:lvl2pPr indent="0" lvl="1"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2pPr>
            <a:lvl3pPr indent="0" lvl="2"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3pPr>
            <a:lvl4pPr indent="0" lvl="3"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4pPr>
            <a:lvl5pPr indent="0" lvl="4"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5pPr>
            <a:lvl6pPr indent="0" lvl="5"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6pPr>
            <a:lvl7pPr indent="0" lvl="6"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7pPr>
            <a:lvl8pPr indent="0" lvl="7"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8pPr>
            <a:lvl9pPr indent="0" lvl="8"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021">
  <p:cSld name="021">
    <p:spTree>
      <p:nvGrpSpPr>
        <p:cNvPr id="84" name="Shape 84"/>
        <p:cNvGrpSpPr/>
        <p:nvPr/>
      </p:nvGrpSpPr>
      <p:grpSpPr>
        <a:xfrm>
          <a:off x="0" y="0"/>
          <a:ext cx="0" cy="0"/>
          <a:chOff x="0" y="0"/>
          <a:chExt cx="0" cy="0"/>
        </a:xfrm>
      </p:grpSpPr>
      <p:sp>
        <p:nvSpPr>
          <p:cNvPr id="85" name="Shape 85"/>
          <p:cNvSpPr/>
          <p:nvPr>
            <p:ph idx="2" type="pic"/>
          </p:nvPr>
        </p:nvSpPr>
        <p:spPr>
          <a:xfrm flipH="1">
            <a:off x="9964171" y="2116788"/>
            <a:ext cx="4468902" cy="9537700"/>
          </a:xfrm>
          <a:prstGeom prst="roundRect">
            <a:avLst>
              <a:gd fmla="val 12018" name="adj"/>
            </a:avLst>
          </a:prstGeom>
          <a:blipFill rotWithShape="1">
            <a:blip r:embed="rId2">
              <a:alphaModFix/>
            </a:blip>
            <a:stretch>
              <a:fillRect b="0" l="0" r="0" t="0"/>
            </a:stretch>
          </a:blipFill>
          <a:ln>
            <a:noFill/>
          </a:ln>
        </p:spPr>
        <p:txBody>
          <a:bodyPr anchorCtr="0" anchor="t" bIns="45700" lIns="91425" spcFirstLastPara="1" rIns="91425" wrap="square" tIns="45700"/>
          <a:lstStyle>
            <a:lvl1pPr lvl="0" marR="0" rtl="0" algn="l">
              <a:lnSpc>
                <a:spcPct val="100000"/>
              </a:lnSpc>
              <a:spcBef>
                <a:spcPts val="0"/>
              </a:spcBef>
              <a:spcAft>
                <a:spcPts val="0"/>
              </a:spcAft>
              <a:buClr>
                <a:srgbClr val="0B0C11"/>
              </a:buClr>
              <a:buSzPts val="6000"/>
              <a:buFont typeface="Proxima Nova"/>
              <a:buNone/>
              <a:defRPr b="0" i="0" sz="6000" u="none" cap="none" strike="noStrike">
                <a:solidFill>
                  <a:srgbClr val="0B0C11"/>
                </a:solidFill>
                <a:latin typeface="Proxima Nova"/>
                <a:ea typeface="Proxima Nova"/>
                <a:cs typeface="Proxima Nova"/>
                <a:sym typeface="Proxima Nova"/>
              </a:defRPr>
            </a:lvl1pPr>
            <a:lvl2pPr lvl="1"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lvl="2"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lvl="3"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lvl="4"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lvl="5"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lvl="6"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lvl="7"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lvl="8"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86" name="Shape 86"/>
          <p:cNvSpPr txBox="1"/>
          <p:nvPr>
            <p:ph idx="12" type="sldNum"/>
          </p:nvPr>
        </p:nvSpPr>
        <p:spPr>
          <a:xfrm rot="-5400000">
            <a:off x="22123400" y="12801598"/>
            <a:ext cx="1270002" cy="558801"/>
          </a:xfrm>
          <a:prstGeom prst="rect">
            <a:avLst/>
          </a:prstGeom>
          <a:noFill/>
          <a:ln>
            <a:noFill/>
          </a:ln>
        </p:spPr>
        <p:txBody>
          <a:bodyPr anchorCtr="0" anchor="t" bIns="50800" lIns="50800" spcFirstLastPara="1" rIns="50800" wrap="square" tIns="50800">
            <a:noAutofit/>
          </a:bodyPr>
          <a:lstStyle>
            <a:lvl1pPr indent="0" lvl="0"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1pPr>
            <a:lvl2pPr indent="0" lvl="1"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2pPr>
            <a:lvl3pPr indent="0" lvl="2"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3pPr>
            <a:lvl4pPr indent="0" lvl="3"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4pPr>
            <a:lvl5pPr indent="0" lvl="4"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5pPr>
            <a:lvl6pPr indent="0" lvl="5"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6pPr>
            <a:lvl7pPr indent="0" lvl="6"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7pPr>
            <a:lvl8pPr indent="0" lvl="7"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8pPr>
            <a:lvl9pPr indent="0" lvl="8"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022">
  <p:cSld name="022">
    <p:spTree>
      <p:nvGrpSpPr>
        <p:cNvPr id="87" name="Shape 87"/>
        <p:cNvGrpSpPr/>
        <p:nvPr/>
      </p:nvGrpSpPr>
      <p:grpSpPr>
        <a:xfrm>
          <a:off x="0" y="0"/>
          <a:ext cx="0" cy="0"/>
          <a:chOff x="0" y="0"/>
          <a:chExt cx="0" cy="0"/>
        </a:xfrm>
      </p:grpSpPr>
      <p:sp>
        <p:nvSpPr>
          <p:cNvPr id="88" name="Shape 88"/>
          <p:cNvSpPr/>
          <p:nvPr>
            <p:ph idx="2" type="pic"/>
          </p:nvPr>
        </p:nvSpPr>
        <p:spPr>
          <a:xfrm>
            <a:off x="12826999" y="1908175"/>
            <a:ext cx="9652083" cy="9899806"/>
          </a:xfrm>
          <a:prstGeom prst="rect">
            <a:avLst/>
          </a:prstGeom>
          <a:blipFill rotWithShape="1">
            <a:blip r:embed="rId2">
              <a:alphaModFix/>
            </a:blip>
            <a:stretch>
              <a:fillRect b="0" l="0" r="0" t="0"/>
            </a:stretch>
          </a:blipFill>
          <a:ln>
            <a:noFill/>
          </a:ln>
        </p:spPr>
        <p:txBody>
          <a:bodyPr anchorCtr="0" anchor="t" bIns="45700" lIns="91425" spcFirstLastPara="1" rIns="91425" wrap="square" tIns="45700"/>
          <a:lstStyle>
            <a:lvl1pPr lvl="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1pPr>
            <a:lvl2pPr lvl="1"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lvl="2"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lvl="3"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lvl="4"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lvl="5"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lvl="6"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lvl="7"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lvl="8"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89" name="Shape 89"/>
          <p:cNvSpPr/>
          <p:nvPr>
            <p:ph idx="3" type="pic"/>
          </p:nvPr>
        </p:nvSpPr>
        <p:spPr>
          <a:xfrm>
            <a:off x="1905099" y="1905000"/>
            <a:ext cx="9652083" cy="9899806"/>
          </a:xfrm>
          <a:prstGeom prst="rect">
            <a:avLst/>
          </a:prstGeom>
          <a:blipFill rotWithShape="1">
            <a:blip r:embed="rId2">
              <a:alphaModFix/>
            </a:blip>
            <a:stretch>
              <a:fillRect b="0" l="0" r="0" t="0"/>
            </a:stretch>
          </a:blipFill>
          <a:ln>
            <a:noFill/>
          </a:ln>
        </p:spPr>
        <p:txBody>
          <a:bodyPr anchorCtr="0" anchor="t" bIns="45700" lIns="91425" spcFirstLastPara="1" rIns="91425" wrap="square" tIns="45700"/>
          <a:lstStyle>
            <a:lvl1pPr lvl="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1pPr>
            <a:lvl2pPr lvl="1"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lvl="2"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lvl="3"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lvl="4"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lvl="5"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lvl="6"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lvl="7"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lvl="8"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90" name="Shape 90"/>
          <p:cNvSpPr txBox="1"/>
          <p:nvPr>
            <p:ph idx="12" type="sldNum"/>
          </p:nvPr>
        </p:nvSpPr>
        <p:spPr>
          <a:xfrm rot="-5400000">
            <a:off x="22123400" y="12801598"/>
            <a:ext cx="1270002" cy="558801"/>
          </a:xfrm>
          <a:prstGeom prst="rect">
            <a:avLst/>
          </a:prstGeom>
          <a:noFill/>
          <a:ln>
            <a:noFill/>
          </a:ln>
        </p:spPr>
        <p:txBody>
          <a:bodyPr anchorCtr="0" anchor="t" bIns="50800" lIns="50800" spcFirstLastPara="1" rIns="50800" wrap="square" tIns="50800">
            <a:noAutofit/>
          </a:bodyPr>
          <a:lstStyle>
            <a:lvl1pPr indent="0" lvl="0"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1pPr>
            <a:lvl2pPr indent="0" lvl="1"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2pPr>
            <a:lvl3pPr indent="0" lvl="2"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3pPr>
            <a:lvl4pPr indent="0" lvl="3"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4pPr>
            <a:lvl5pPr indent="0" lvl="4"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5pPr>
            <a:lvl6pPr indent="0" lvl="5"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6pPr>
            <a:lvl7pPr indent="0" lvl="6"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7pPr>
            <a:lvl8pPr indent="0" lvl="7"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8pPr>
            <a:lvl9pPr indent="0" lvl="8"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023">
  <p:cSld name="023">
    <p:spTree>
      <p:nvGrpSpPr>
        <p:cNvPr id="91" name="Shape 91"/>
        <p:cNvGrpSpPr/>
        <p:nvPr/>
      </p:nvGrpSpPr>
      <p:grpSpPr>
        <a:xfrm>
          <a:off x="0" y="0"/>
          <a:ext cx="0" cy="0"/>
          <a:chOff x="0" y="0"/>
          <a:chExt cx="0" cy="0"/>
        </a:xfrm>
      </p:grpSpPr>
      <p:sp>
        <p:nvSpPr>
          <p:cNvPr id="92" name="Shape 92"/>
          <p:cNvSpPr/>
          <p:nvPr>
            <p:ph idx="2" type="pic"/>
          </p:nvPr>
        </p:nvSpPr>
        <p:spPr>
          <a:xfrm>
            <a:off x="8452120" y="1905000"/>
            <a:ext cx="5588001" cy="9905850"/>
          </a:xfrm>
          <a:prstGeom prst="rect">
            <a:avLst/>
          </a:prstGeom>
          <a:blipFill rotWithShape="1">
            <a:blip r:embed="rId2">
              <a:alphaModFix/>
            </a:blip>
            <a:stretch>
              <a:fillRect b="0" l="0" r="0" t="0"/>
            </a:stretch>
          </a:blipFill>
          <a:ln>
            <a:noFill/>
          </a:ln>
        </p:spPr>
        <p:txBody>
          <a:bodyPr anchorCtr="0" anchor="t" bIns="45700" lIns="91425" spcFirstLastPara="1" rIns="91425" wrap="square" tIns="45700"/>
          <a:lstStyle>
            <a:lvl1pPr lvl="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1pPr>
            <a:lvl2pPr lvl="1"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lvl="2"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lvl="3"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lvl="4"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lvl="5"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lvl="6"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lvl="7"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lvl="8"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93" name="Shape 93"/>
          <p:cNvSpPr txBox="1"/>
          <p:nvPr>
            <p:ph idx="12" type="sldNum"/>
          </p:nvPr>
        </p:nvSpPr>
        <p:spPr>
          <a:xfrm rot="-5400000">
            <a:off x="22123400" y="12801598"/>
            <a:ext cx="1270002" cy="558801"/>
          </a:xfrm>
          <a:prstGeom prst="rect">
            <a:avLst/>
          </a:prstGeom>
          <a:noFill/>
          <a:ln>
            <a:noFill/>
          </a:ln>
        </p:spPr>
        <p:txBody>
          <a:bodyPr anchorCtr="0" anchor="t" bIns="50800" lIns="50800" spcFirstLastPara="1" rIns="50800" wrap="square" tIns="50800">
            <a:noAutofit/>
          </a:bodyPr>
          <a:lstStyle>
            <a:lvl1pPr indent="0" lvl="0"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1pPr>
            <a:lvl2pPr indent="0" lvl="1"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2pPr>
            <a:lvl3pPr indent="0" lvl="2"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3pPr>
            <a:lvl4pPr indent="0" lvl="3"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4pPr>
            <a:lvl5pPr indent="0" lvl="4"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5pPr>
            <a:lvl6pPr indent="0" lvl="5"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6pPr>
            <a:lvl7pPr indent="0" lvl="6"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7pPr>
            <a:lvl8pPr indent="0" lvl="7"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8pPr>
            <a:lvl9pPr indent="0" lvl="8"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024">
  <p:cSld name="024">
    <p:spTree>
      <p:nvGrpSpPr>
        <p:cNvPr id="94" name="Shape 94"/>
        <p:cNvGrpSpPr/>
        <p:nvPr/>
      </p:nvGrpSpPr>
      <p:grpSpPr>
        <a:xfrm>
          <a:off x="0" y="0"/>
          <a:ext cx="0" cy="0"/>
          <a:chOff x="0" y="0"/>
          <a:chExt cx="0" cy="0"/>
        </a:xfrm>
      </p:grpSpPr>
      <p:sp>
        <p:nvSpPr>
          <p:cNvPr id="95" name="Shape 95"/>
          <p:cNvSpPr/>
          <p:nvPr>
            <p:ph idx="2" type="pic"/>
          </p:nvPr>
        </p:nvSpPr>
        <p:spPr>
          <a:xfrm>
            <a:off x="12954000" y="4622800"/>
            <a:ext cx="11430000" cy="9093200"/>
          </a:xfrm>
          <a:prstGeom prst="rect">
            <a:avLst/>
          </a:prstGeom>
          <a:blipFill rotWithShape="1">
            <a:blip r:embed="rId2">
              <a:alphaModFix/>
            </a:blip>
            <a:stretch>
              <a:fillRect b="0" l="0" r="0" t="0"/>
            </a:stretch>
          </a:blipFill>
          <a:ln>
            <a:noFill/>
          </a:ln>
        </p:spPr>
        <p:txBody>
          <a:bodyPr anchorCtr="0" anchor="t" bIns="45700" lIns="91425" spcFirstLastPara="1" rIns="91425" wrap="square" tIns="45700"/>
          <a:lstStyle>
            <a:lvl1pPr lvl="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1pPr>
            <a:lvl2pPr lvl="1"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lvl="2"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lvl="3"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lvl="4"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lvl="5"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lvl="6"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lvl="7"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lvl="8"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96" name="Shape 96"/>
          <p:cNvSpPr txBox="1"/>
          <p:nvPr>
            <p:ph idx="12" type="sldNum"/>
          </p:nvPr>
        </p:nvSpPr>
        <p:spPr>
          <a:xfrm rot="-5400000">
            <a:off x="22123400" y="12801598"/>
            <a:ext cx="1270002" cy="558801"/>
          </a:xfrm>
          <a:prstGeom prst="rect">
            <a:avLst/>
          </a:prstGeom>
          <a:noFill/>
          <a:ln>
            <a:noFill/>
          </a:ln>
        </p:spPr>
        <p:txBody>
          <a:bodyPr anchorCtr="0" anchor="t" bIns="50800" lIns="50800" spcFirstLastPara="1" rIns="50800" wrap="square" tIns="50800">
            <a:noAutofit/>
          </a:bodyPr>
          <a:lstStyle>
            <a:lvl1pPr indent="0" lvl="0"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1pPr>
            <a:lvl2pPr indent="0" lvl="1"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2pPr>
            <a:lvl3pPr indent="0" lvl="2"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3pPr>
            <a:lvl4pPr indent="0" lvl="3"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4pPr>
            <a:lvl5pPr indent="0" lvl="4"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5pPr>
            <a:lvl6pPr indent="0" lvl="5"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6pPr>
            <a:lvl7pPr indent="0" lvl="6"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7pPr>
            <a:lvl8pPr indent="0" lvl="7"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8pPr>
            <a:lvl9pPr indent="0" lvl="8"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025">
  <p:cSld name="025">
    <p:spTree>
      <p:nvGrpSpPr>
        <p:cNvPr id="97" name="Shape 97"/>
        <p:cNvGrpSpPr/>
        <p:nvPr/>
      </p:nvGrpSpPr>
      <p:grpSpPr>
        <a:xfrm>
          <a:off x="0" y="0"/>
          <a:ext cx="0" cy="0"/>
          <a:chOff x="0" y="0"/>
          <a:chExt cx="0" cy="0"/>
        </a:xfrm>
      </p:grpSpPr>
      <p:sp>
        <p:nvSpPr>
          <p:cNvPr id="98" name="Shape 98"/>
          <p:cNvSpPr/>
          <p:nvPr>
            <p:ph idx="2" type="pic"/>
          </p:nvPr>
        </p:nvSpPr>
        <p:spPr>
          <a:xfrm>
            <a:off x="16230600" y="7874000"/>
            <a:ext cx="6248452" cy="5841864"/>
          </a:xfrm>
          <a:prstGeom prst="rect">
            <a:avLst/>
          </a:prstGeom>
          <a:blipFill rotWithShape="1">
            <a:blip r:embed="rId2">
              <a:alphaModFix/>
            </a:blip>
            <a:stretch>
              <a:fillRect b="0" l="0" r="0" t="0"/>
            </a:stretch>
          </a:blipFill>
          <a:ln>
            <a:noFill/>
          </a:ln>
        </p:spPr>
        <p:txBody>
          <a:bodyPr anchorCtr="0" anchor="t" bIns="45700" lIns="91425" spcFirstLastPara="1" rIns="91425" wrap="square" tIns="45700"/>
          <a:lstStyle>
            <a:lvl1pPr lvl="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1pPr>
            <a:lvl2pPr lvl="1"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lvl="2"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lvl="3"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lvl="4"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lvl="5"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lvl="6"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lvl="7"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lvl="8"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99" name="Shape 99"/>
          <p:cNvSpPr/>
          <p:nvPr>
            <p:ph idx="3" type="pic"/>
          </p:nvPr>
        </p:nvSpPr>
        <p:spPr>
          <a:xfrm>
            <a:off x="16230600" y="0"/>
            <a:ext cx="6248452" cy="7239077"/>
          </a:xfrm>
          <a:prstGeom prst="rect">
            <a:avLst/>
          </a:prstGeom>
          <a:blipFill rotWithShape="1">
            <a:blip r:embed="rId2">
              <a:alphaModFix/>
            </a:blip>
            <a:stretch>
              <a:fillRect b="0" l="0" r="0" t="0"/>
            </a:stretch>
          </a:blipFill>
          <a:ln>
            <a:noFill/>
          </a:ln>
        </p:spPr>
        <p:txBody>
          <a:bodyPr anchorCtr="0" anchor="t" bIns="45700" lIns="91425" spcFirstLastPara="1" rIns="91425" wrap="square" tIns="45700"/>
          <a:lstStyle>
            <a:lvl1pPr lvl="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1pPr>
            <a:lvl2pPr lvl="1"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lvl="2"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lvl="3"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lvl="4"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lvl="5"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lvl="6"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lvl="7"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lvl="8"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100" name="Shape 100"/>
          <p:cNvSpPr txBox="1"/>
          <p:nvPr>
            <p:ph idx="12" type="sldNum"/>
          </p:nvPr>
        </p:nvSpPr>
        <p:spPr>
          <a:xfrm rot="-5400000">
            <a:off x="22123400" y="12801598"/>
            <a:ext cx="1270002" cy="558801"/>
          </a:xfrm>
          <a:prstGeom prst="rect">
            <a:avLst/>
          </a:prstGeom>
          <a:noFill/>
          <a:ln>
            <a:noFill/>
          </a:ln>
        </p:spPr>
        <p:txBody>
          <a:bodyPr anchorCtr="0" anchor="t" bIns="50800" lIns="50800" spcFirstLastPara="1" rIns="50800" wrap="square" tIns="50800">
            <a:noAutofit/>
          </a:bodyPr>
          <a:lstStyle>
            <a:lvl1pPr indent="0" lvl="0"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1pPr>
            <a:lvl2pPr indent="0" lvl="1"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2pPr>
            <a:lvl3pPr indent="0" lvl="2"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3pPr>
            <a:lvl4pPr indent="0" lvl="3"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4pPr>
            <a:lvl5pPr indent="0" lvl="4"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5pPr>
            <a:lvl6pPr indent="0" lvl="5"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6pPr>
            <a:lvl7pPr indent="0" lvl="6"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7pPr>
            <a:lvl8pPr indent="0" lvl="7"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8pPr>
            <a:lvl9pPr indent="0" lvl="8"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026">
  <p:cSld name="026">
    <p:spTree>
      <p:nvGrpSpPr>
        <p:cNvPr id="101" name="Shape 101"/>
        <p:cNvGrpSpPr/>
        <p:nvPr/>
      </p:nvGrpSpPr>
      <p:grpSpPr>
        <a:xfrm>
          <a:off x="0" y="0"/>
          <a:ext cx="0" cy="0"/>
          <a:chOff x="0" y="0"/>
          <a:chExt cx="0" cy="0"/>
        </a:xfrm>
      </p:grpSpPr>
      <p:sp>
        <p:nvSpPr>
          <p:cNvPr id="102" name="Shape 102"/>
          <p:cNvSpPr/>
          <p:nvPr>
            <p:ph idx="2" type="pic"/>
          </p:nvPr>
        </p:nvSpPr>
        <p:spPr>
          <a:xfrm>
            <a:off x="21335998" y="0"/>
            <a:ext cx="3048098" cy="13716100"/>
          </a:xfrm>
          <a:prstGeom prst="rect">
            <a:avLst/>
          </a:prstGeom>
          <a:blipFill rotWithShape="1">
            <a:blip r:embed="rId2">
              <a:alphaModFix/>
            </a:blip>
            <a:stretch>
              <a:fillRect b="0" l="0" r="0" t="0"/>
            </a:stretch>
          </a:blipFill>
          <a:ln>
            <a:noFill/>
          </a:ln>
        </p:spPr>
        <p:txBody>
          <a:bodyPr anchorCtr="0" anchor="t" bIns="45700" lIns="91425" spcFirstLastPara="1" rIns="91425" wrap="square" tIns="45700"/>
          <a:lstStyle>
            <a:lvl1pPr lvl="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1pPr>
            <a:lvl2pPr lvl="1"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lvl="2"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lvl="3"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lvl="4"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lvl="5"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lvl="6"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lvl="7"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lvl="8"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103" name="Shape 103"/>
          <p:cNvSpPr txBox="1"/>
          <p:nvPr>
            <p:ph idx="12" type="sldNum"/>
          </p:nvPr>
        </p:nvSpPr>
        <p:spPr>
          <a:xfrm rot="-5400000">
            <a:off x="22123400" y="12801598"/>
            <a:ext cx="1270002" cy="558801"/>
          </a:xfrm>
          <a:prstGeom prst="rect">
            <a:avLst/>
          </a:prstGeom>
          <a:noFill/>
          <a:ln>
            <a:noFill/>
          </a:ln>
        </p:spPr>
        <p:txBody>
          <a:bodyPr anchorCtr="0" anchor="t" bIns="50800" lIns="50800" spcFirstLastPara="1" rIns="50800" wrap="square" tIns="50800">
            <a:noAutofit/>
          </a:bodyPr>
          <a:lstStyle>
            <a:lvl1pPr indent="0" lvl="0"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1pPr>
            <a:lvl2pPr indent="0" lvl="1"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2pPr>
            <a:lvl3pPr indent="0" lvl="2"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3pPr>
            <a:lvl4pPr indent="0" lvl="3"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4pPr>
            <a:lvl5pPr indent="0" lvl="4"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5pPr>
            <a:lvl6pPr indent="0" lvl="5"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6pPr>
            <a:lvl7pPr indent="0" lvl="6"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7pPr>
            <a:lvl8pPr indent="0" lvl="7"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8pPr>
            <a:lvl9pPr indent="0" lvl="8"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027">
  <p:cSld name="027">
    <p:spTree>
      <p:nvGrpSpPr>
        <p:cNvPr id="104" name="Shape 104"/>
        <p:cNvGrpSpPr/>
        <p:nvPr/>
      </p:nvGrpSpPr>
      <p:grpSpPr>
        <a:xfrm>
          <a:off x="0" y="0"/>
          <a:ext cx="0" cy="0"/>
          <a:chOff x="0" y="0"/>
          <a:chExt cx="0" cy="0"/>
        </a:xfrm>
      </p:grpSpPr>
      <p:sp>
        <p:nvSpPr>
          <p:cNvPr id="105" name="Shape 105"/>
          <p:cNvSpPr/>
          <p:nvPr>
            <p:ph idx="2" type="pic"/>
          </p:nvPr>
        </p:nvSpPr>
        <p:spPr>
          <a:xfrm>
            <a:off x="9398000" y="0"/>
            <a:ext cx="13080950" cy="4622906"/>
          </a:xfrm>
          <a:prstGeom prst="rect">
            <a:avLst/>
          </a:prstGeom>
          <a:blipFill rotWithShape="1">
            <a:blip r:embed="rId2">
              <a:alphaModFix/>
            </a:blip>
            <a:stretch>
              <a:fillRect b="0" l="0" r="0" t="0"/>
            </a:stretch>
          </a:blipFill>
          <a:ln>
            <a:noFill/>
          </a:ln>
        </p:spPr>
        <p:txBody>
          <a:bodyPr anchorCtr="0" anchor="t" bIns="45700" lIns="91425" spcFirstLastPara="1" rIns="91425" wrap="square" tIns="45700"/>
          <a:lstStyle>
            <a:lvl1pPr lvl="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1pPr>
            <a:lvl2pPr lvl="1"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lvl="2"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lvl="3"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lvl="4"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lvl="5"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lvl="6"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lvl="7"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lvl="8"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106" name="Shape 106"/>
          <p:cNvSpPr txBox="1"/>
          <p:nvPr>
            <p:ph idx="12" type="sldNum"/>
          </p:nvPr>
        </p:nvSpPr>
        <p:spPr>
          <a:xfrm rot="-5400000">
            <a:off x="22123400" y="12801598"/>
            <a:ext cx="1270002" cy="558801"/>
          </a:xfrm>
          <a:prstGeom prst="rect">
            <a:avLst/>
          </a:prstGeom>
          <a:noFill/>
          <a:ln>
            <a:noFill/>
          </a:ln>
        </p:spPr>
        <p:txBody>
          <a:bodyPr anchorCtr="0" anchor="t" bIns="50800" lIns="50800" spcFirstLastPara="1" rIns="50800" wrap="square" tIns="50800">
            <a:noAutofit/>
          </a:bodyPr>
          <a:lstStyle>
            <a:lvl1pPr indent="0" lvl="0"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1pPr>
            <a:lvl2pPr indent="0" lvl="1"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2pPr>
            <a:lvl3pPr indent="0" lvl="2"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3pPr>
            <a:lvl4pPr indent="0" lvl="3"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4pPr>
            <a:lvl5pPr indent="0" lvl="4"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5pPr>
            <a:lvl6pPr indent="0" lvl="5"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6pPr>
            <a:lvl7pPr indent="0" lvl="6"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7pPr>
            <a:lvl8pPr indent="0" lvl="7"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8pPr>
            <a:lvl9pPr indent="0" lvl="8"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002">
  <p:cSld name="002">
    <p:spTree>
      <p:nvGrpSpPr>
        <p:cNvPr id="14" name="Shape 14"/>
        <p:cNvGrpSpPr/>
        <p:nvPr/>
      </p:nvGrpSpPr>
      <p:grpSpPr>
        <a:xfrm>
          <a:off x="0" y="0"/>
          <a:ext cx="0" cy="0"/>
          <a:chOff x="0" y="0"/>
          <a:chExt cx="0" cy="0"/>
        </a:xfrm>
      </p:grpSpPr>
      <p:sp>
        <p:nvSpPr>
          <p:cNvPr id="15" name="Shape 15"/>
          <p:cNvSpPr/>
          <p:nvPr>
            <p:ph idx="2" type="pic"/>
          </p:nvPr>
        </p:nvSpPr>
        <p:spPr>
          <a:xfrm>
            <a:off x="9347199" y="1905000"/>
            <a:ext cx="6248452" cy="9906106"/>
          </a:xfrm>
          <a:prstGeom prst="rect">
            <a:avLst/>
          </a:prstGeom>
          <a:blipFill rotWithShape="1">
            <a:blip r:embed="rId2">
              <a:alphaModFix/>
            </a:blip>
            <a:stretch>
              <a:fillRect b="0" l="0" r="0" t="0"/>
            </a:stretch>
          </a:blipFill>
          <a:ln>
            <a:noFill/>
          </a:ln>
        </p:spPr>
        <p:txBody>
          <a:bodyPr anchorCtr="0" anchor="t" bIns="45700" lIns="91425" spcFirstLastPara="1" rIns="91425" wrap="square" tIns="45700"/>
          <a:lstStyle>
            <a:lvl1pPr lvl="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1pPr>
            <a:lvl2pPr lvl="1"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lvl="2"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lvl="3"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lvl="4"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lvl="5"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lvl="6"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lvl="7"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lvl="8"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16" name="Shape 16"/>
          <p:cNvSpPr/>
          <p:nvPr>
            <p:ph idx="3" type="pic"/>
          </p:nvPr>
        </p:nvSpPr>
        <p:spPr>
          <a:xfrm>
            <a:off x="16230600" y="1919684"/>
            <a:ext cx="6248449" cy="4816441"/>
          </a:xfrm>
          <a:prstGeom prst="rect">
            <a:avLst/>
          </a:prstGeom>
          <a:blipFill rotWithShape="1">
            <a:blip r:embed="rId2">
              <a:alphaModFix/>
            </a:blip>
            <a:stretch>
              <a:fillRect b="0" l="0" r="0" t="0"/>
            </a:stretch>
          </a:blipFill>
          <a:ln>
            <a:noFill/>
          </a:ln>
        </p:spPr>
        <p:txBody>
          <a:bodyPr anchorCtr="0" anchor="t" bIns="45700" lIns="91425" spcFirstLastPara="1" rIns="91425" wrap="square" tIns="45700"/>
          <a:lstStyle>
            <a:lvl1pPr lvl="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1pPr>
            <a:lvl2pPr lvl="1"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lvl="2"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lvl="3"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lvl="4"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lvl="5"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lvl="6"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lvl="7"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lvl="8"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17" name="Shape 17"/>
          <p:cNvSpPr txBox="1"/>
          <p:nvPr>
            <p:ph idx="12" type="sldNum"/>
          </p:nvPr>
        </p:nvSpPr>
        <p:spPr>
          <a:xfrm rot="-5400000">
            <a:off x="22123400" y="12801598"/>
            <a:ext cx="1270002" cy="558801"/>
          </a:xfrm>
          <a:prstGeom prst="rect">
            <a:avLst/>
          </a:prstGeom>
          <a:noFill/>
          <a:ln>
            <a:noFill/>
          </a:ln>
        </p:spPr>
        <p:txBody>
          <a:bodyPr anchorCtr="0" anchor="t" bIns="50800" lIns="50800" spcFirstLastPara="1" rIns="50800" wrap="square" tIns="50800">
            <a:noAutofit/>
          </a:bodyPr>
          <a:lstStyle>
            <a:lvl1pPr indent="0" lvl="0"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1pPr>
            <a:lvl2pPr indent="0" lvl="1"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2pPr>
            <a:lvl3pPr indent="0" lvl="2"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3pPr>
            <a:lvl4pPr indent="0" lvl="3"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4pPr>
            <a:lvl5pPr indent="0" lvl="4"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5pPr>
            <a:lvl6pPr indent="0" lvl="5"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6pPr>
            <a:lvl7pPr indent="0" lvl="6"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7pPr>
            <a:lvl8pPr indent="0" lvl="7"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8pPr>
            <a:lvl9pPr indent="0" lvl="8"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028">
  <p:cSld name="028">
    <p:spTree>
      <p:nvGrpSpPr>
        <p:cNvPr id="107" name="Shape 107"/>
        <p:cNvGrpSpPr/>
        <p:nvPr/>
      </p:nvGrpSpPr>
      <p:grpSpPr>
        <a:xfrm>
          <a:off x="0" y="0"/>
          <a:ext cx="0" cy="0"/>
          <a:chOff x="0" y="0"/>
          <a:chExt cx="0" cy="0"/>
        </a:xfrm>
      </p:grpSpPr>
      <p:sp>
        <p:nvSpPr>
          <p:cNvPr id="108" name="Shape 108"/>
          <p:cNvSpPr/>
          <p:nvPr>
            <p:ph idx="2" type="pic"/>
          </p:nvPr>
        </p:nvSpPr>
        <p:spPr>
          <a:xfrm>
            <a:off x="14355763" y="0"/>
            <a:ext cx="10028122" cy="6858090"/>
          </a:xfrm>
          <a:prstGeom prst="rect">
            <a:avLst/>
          </a:prstGeom>
          <a:blipFill rotWithShape="1">
            <a:blip r:embed="rId2">
              <a:alphaModFix/>
            </a:blip>
            <a:stretch>
              <a:fillRect b="0" l="0" r="0" t="0"/>
            </a:stretch>
          </a:blipFill>
          <a:ln>
            <a:noFill/>
          </a:ln>
        </p:spPr>
        <p:txBody>
          <a:bodyPr anchorCtr="0" anchor="t" bIns="45700" lIns="91425" spcFirstLastPara="1" rIns="91425" wrap="square" tIns="45700"/>
          <a:lstStyle>
            <a:lvl1pPr lvl="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1pPr>
            <a:lvl2pPr lvl="1"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lvl="2"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lvl="3"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lvl="4"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lvl="5"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lvl="6"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lvl="7"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lvl="8"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109" name="Shape 109"/>
          <p:cNvSpPr/>
          <p:nvPr>
            <p:ph idx="3" type="pic"/>
          </p:nvPr>
        </p:nvSpPr>
        <p:spPr>
          <a:xfrm>
            <a:off x="14355763" y="6858000"/>
            <a:ext cx="10028122" cy="6858090"/>
          </a:xfrm>
          <a:prstGeom prst="rect">
            <a:avLst/>
          </a:prstGeom>
          <a:blipFill rotWithShape="1">
            <a:blip r:embed="rId2">
              <a:alphaModFix/>
            </a:blip>
            <a:stretch>
              <a:fillRect b="0" l="0" r="0" t="0"/>
            </a:stretch>
          </a:blipFill>
          <a:ln>
            <a:noFill/>
          </a:ln>
        </p:spPr>
        <p:txBody>
          <a:bodyPr anchorCtr="0" anchor="t" bIns="45700" lIns="91425" spcFirstLastPara="1" rIns="91425" wrap="square" tIns="45700"/>
          <a:lstStyle>
            <a:lvl1pPr lvl="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1pPr>
            <a:lvl2pPr lvl="1"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lvl="2"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lvl="3"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lvl="4"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lvl="5"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lvl="6"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lvl="7"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lvl="8"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110" name="Shape 110"/>
          <p:cNvSpPr txBox="1"/>
          <p:nvPr>
            <p:ph idx="12" type="sldNum"/>
          </p:nvPr>
        </p:nvSpPr>
        <p:spPr>
          <a:xfrm rot="-5400000">
            <a:off x="22123400" y="12801598"/>
            <a:ext cx="1270002" cy="558801"/>
          </a:xfrm>
          <a:prstGeom prst="rect">
            <a:avLst/>
          </a:prstGeom>
          <a:noFill/>
          <a:ln>
            <a:noFill/>
          </a:ln>
        </p:spPr>
        <p:txBody>
          <a:bodyPr anchorCtr="0" anchor="t" bIns="50800" lIns="50800" spcFirstLastPara="1" rIns="50800" wrap="square" tIns="50800">
            <a:noAutofit/>
          </a:bodyPr>
          <a:lstStyle>
            <a:lvl1pPr indent="0" lvl="0"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1pPr>
            <a:lvl2pPr indent="0" lvl="1"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2pPr>
            <a:lvl3pPr indent="0" lvl="2"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3pPr>
            <a:lvl4pPr indent="0" lvl="3"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4pPr>
            <a:lvl5pPr indent="0" lvl="4"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5pPr>
            <a:lvl6pPr indent="0" lvl="5"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6pPr>
            <a:lvl7pPr indent="0" lvl="6"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7pPr>
            <a:lvl8pPr indent="0" lvl="7"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8pPr>
            <a:lvl9pPr indent="0" lvl="8"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029">
  <p:cSld name="029">
    <p:spTree>
      <p:nvGrpSpPr>
        <p:cNvPr id="111" name="Shape 111"/>
        <p:cNvGrpSpPr/>
        <p:nvPr/>
      </p:nvGrpSpPr>
      <p:grpSpPr>
        <a:xfrm>
          <a:off x="0" y="0"/>
          <a:ext cx="0" cy="0"/>
          <a:chOff x="0" y="0"/>
          <a:chExt cx="0" cy="0"/>
        </a:xfrm>
      </p:grpSpPr>
      <p:sp>
        <p:nvSpPr>
          <p:cNvPr id="112" name="Shape 112"/>
          <p:cNvSpPr/>
          <p:nvPr>
            <p:ph idx="2" type="pic"/>
          </p:nvPr>
        </p:nvSpPr>
        <p:spPr>
          <a:xfrm>
            <a:off x="16230600" y="1905000"/>
            <a:ext cx="6248452" cy="9891422"/>
          </a:xfrm>
          <a:prstGeom prst="rect">
            <a:avLst/>
          </a:prstGeom>
          <a:blipFill rotWithShape="1">
            <a:blip r:embed="rId2">
              <a:alphaModFix/>
            </a:blip>
            <a:stretch>
              <a:fillRect b="0" l="0" r="0" t="0"/>
            </a:stretch>
          </a:blipFill>
          <a:ln>
            <a:noFill/>
          </a:ln>
        </p:spPr>
        <p:txBody>
          <a:bodyPr anchorCtr="0" anchor="t" bIns="45700" lIns="91425" spcFirstLastPara="1" rIns="91425" wrap="square" tIns="45700"/>
          <a:lstStyle>
            <a:lvl1pPr lvl="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1pPr>
            <a:lvl2pPr lvl="1"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lvl="2"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lvl="3"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lvl="4"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lvl="5"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lvl="6"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lvl="7"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lvl="8"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113" name="Shape 113"/>
          <p:cNvSpPr/>
          <p:nvPr>
            <p:ph idx="3" type="pic"/>
          </p:nvPr>
        </p:nvSpPr>
        <p:spPr>
          <a:xfrm>
            <a:off x="8407400" y="1905000"/>
            <a:ext cx="7569249" cy="4816441"/>
          </a:xfrm>
          <a:prstGeom prst="rect">
            <a:avLst/>
          </a:prstGeom>
          <a:blipFill rotWithShape="1">
            <a:blip r:embed="rId2">
              <a:alphaModFix/>
            </a:blip>
            <a:stretch>
              <a:fillRect b="0" l="0" r="0" t="0"/>
            </a:stretch>
          </a:blipFill>
          <a:ln>
            <a:noFill/>
          </a:ln>
        </p:spPr>
        <p:txBody>
          <a:bodyPr anchorCtr="0" anchor="t" bIns="45700" lIns="91425" spcFirstLastPara="1" rIns="91425" wrap="square" tIns="45700"/>
          <a:lstStyle>
            <a:lvl1pPr lvl="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1pPr>
            <a:lvl2pPr lvl="1"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lvl="2"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lvl="3"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lvl="4"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lvl="5"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lvl="6"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lvl="7"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lvl="8"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114" name="Shape 114"/>
          <p:cNvSpPr/>
          <p:nvPr>
            <p:ph idx="4" type="pic"/>
          </p:nvPr>
        </p:nvSpPr>
        <p:spPr>
          <a:xfrm>
            <a:off x="1905000" y="6994525"/>
            <a:ext cx="14071454" cy="4816441"/>
          </a:xfrm>
          <a:prstGeom prst="rect">
            <a:avLst/>
          </a:prstGeom>
          <a:blipFill rotWithShape="1">
            <a:blip r:embed="rId2">
              <a:alphaModFix/>
            </a:blip>
            <a:stretch>
              <a:fillRect b="0" l="0" r="0" t="0"/>
            </a:stretch>
          </a:blipFill>
          <a:ln>
            <a:noFill/>
          </a:ln>
        </p:spPr>
        <p:txBody>
          <a:bodyPr anchorCtr="0" anchor="t" bIns="45700" lIns="91425" spcFirstLastPara="1" rIns="91425" wrap="square" tIns="45700"/>
          <a:lstStyle>
            <a:lvl1pPr lvl="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1pPr>
            <a:lvl2pPr lvl="1"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lvl="2"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lvl="3"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lvl="4"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lvl="5"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lvl="6"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lvl="7"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lvl="8"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115" name="Shape 115"/>
          <p:cNvSpPr txBox="1"/>
          <p:nvPr>
            <p:ph idx="12" type="sldNum"/>
          </p:nvPr>
        </p:nvSpPr>
        <p:spPr>
          <a:xfrm rot="-5400000">
            <a:off x="22123400" y="12801598"/>
            <a:ext cx="1270002" cy="558801"/>
          </a:xfrm>
          <a:prstGeom prst="rect">
            <a:avLst/>
          </a:prstGeom>
          <a:noFill/>
          <a:ln>
            <a:noFill/>
          </a:ln>
        </p:spPr>
        <p:txBody>
          <a:bodyPr anchorCtr="0" anchor="t" bIns="50800" lIns="50800" spcFirstLastPara="1" rIns="50800" wrap="square" tIns="50800">
            <a:noAutofit/>
          </a:bodyPr>
          <a:lstStyle>
            <a:lvl1pPr indent="0" lvl="0"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1pPr>
            <a:lvl2pPr indent="0" lvl="1"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2pPr>
            <a:lvl3pPr indent="0" lvl="2"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3pPr>
            <a:lvl4pPr indent="0" lvl="3"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4pPr>
            <a:lvl5pPr indent="0" lvl="4"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5pPr>
            <a:lvl6pPr indent="0" lvl="5"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6pPr>
            <a:lvl7pPr indent="0" lvl="6"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7pPr>
            <a:lvl8pPr indent="0" lvl="7"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8pPr>
            <a:lvl9pPr indent="0" lvl="8"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030">
  <p:cSld name="030">
    <p:spTree>
      <p:nvGrpSpPr>
        <p:cNvPr id="116" name="Shape 116"/>
        <p:cNvGrpSpPr/>
        <p:nvPr/>
      </p:nvGrpSpPr>
      <p:grpSpPr>
        <a:xfrm>
          <a:off x="0" y="0"/>
          <a:ext cx="0" cy="0"/>
          <a:chOff x="0" y="0"/>
          <a:chExt cx="0" cy="0"/>
        </a:xfrm>
      </p:grpSpPr>
      <p:sp>
        <p:nvSpPr>
          <p:cNvPr id="117" name="Shape 117"/>
          <p:cNvSpPr/>
          <p:nvPr>
            <p:ph idx="2" type="pic"/>
          </p:nvPr>
        </p:nvSpPr>
        <p:spPr>
          <a:xfrm>
            <a:off x="5994398" y="4622800"/>
            <a:ext cx="6248452" cy="9093297"/>
          </a:xfrm>
          <a:prstGeom prst="rect">
            <a:avLst/>
          </a:prstGeom>
          <a:blipFill rotWithShape="1">
            <a:blip r:embed="rId2">
              <a:alphaModFix/>
            </a:blip>
            <a:stretch>
              <a:fillRect b="0" l="0" r="0" t="0"/>
            </a:stretch>
          </a:blipFill>
          <a:ln>
            <a:noFill/>
          </a:ln>
        </p:spPr>
        <p:txBody>
          <a:bodyPr anchorCtr="0" anchor="t" bIns="45700" lIns="91425" spcFirstLastPara="1" rIns="91425" wrap="square" tIns="45700"/>
          <a:lstStyle>
            <a:lvl1pPr lvl="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1pPr>
            <a:lvl2pPr lvl="1"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lvl="2"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lvl="3"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lvl="4"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lvl="5"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lvl="6"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lvl="7"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lvl="8"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118" name="Shape 118"/>
          <p:cNvSpPr txBox="1"/>
          <p:nvPr>
            <p:ph idx="12" type="sldNum"/>
          </p:nvPr>
        </p:nvSpPr>
        <p:spPr>
          <a:xfrm rot="-5400000">
            <a:off x="22123400" y="12801598"/>
            <a:ext cx="1270002" cy="558801"/>
          </a:xfrm>
          <a:prstGeom prst="rect">
            <a:avLst/>
          </a:prstGeom>
          <a:noFill/>
          <a:ln>
            <a:noFill/>
          </a:ln>
        </p:spPr>
        <p:txBody>
          <a:bodyPr anchorCtr="0" anchor="t" bIns="50800" lIns="50800" spcFirstLastPara="1" rIns="50800" wrap="square" tIns="50800">
            <a:noAutofit/>
          </a:bodyPr>
          <a:lstStyle>
            <a:lvl1pPr indent="0" lvl="0"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1pPr>
            <a:lvl2pPr indent="0" lvl="1"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2pPr>
            <a:lvl3pPr indent="0" lvl="2"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3pPr>
            <a:lvl4pPr indent="0" lvl="3"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4pPr>
            <a:lvl5pPr indent="0" lvl="4"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5pPr>
            <a:lvl6pPr indent="0" lvl="5"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6pPr>
            <a:lvl7pPr indent="0" lvl="6"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7pPr>
            <a:lvl8pPr indent="0" lvl="7"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8pPr>
            <a:lvl9pPr indent="0" lvl="8"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031">
  <p:cSld name="031">
    <p:spTree>
      <p:nvGrpSpPr>
        <p:cNvPr id="119" name="Shape 119"/>
        <p:cNvGrpSpPr/>
        <p:nvPr/>
      </p:nvGrpSpPr>
      <p:grpSpPr>
        <a:xfrm>
          <a:off x="0" y="0"/>
          <a:ext cx="0" cy="0"/>
          <a:chOff x="0" y="0"/>
          <a:chExt cx="0" cy="0"/>
        </a:xfrm>
      </p:grpSpPr>
      <p:sp>
        <p:nvSpPr>
          <p:cNvPr id="120" name="Shape 120"/>
          <p:cNvSpPr/>
          <p:nvPr>
            <p:ph idx="2" type="pic"/>
          </p:nvPr>
        </p:nvSpPr>
        <p:spPr>
          <a:xfrm>
            <a:off x="12954000" y="0"/>
            <a:ext cx="11430000" cy="13716000"/>
          </a:xfrm>
          <a:prstGeom prst="rect">
            <a:avLst/>
          </a:prstGeom>
          <a:blipFill rotWithShape="1">
            <a:blip r:embed="rId2">
              <a:alphaModFix/>
            </a:blip>
            <a:stretch>
              <a:fillRect b="0" l="0" r="0" t="0"/>
            </a:stretch>
          </a:blipFill>
          <a:ln>
            <a:noFill/>
          </a:ln>
        </p:spPr>
        <p:txBody>
          <a:bodyPr anchorCtr="0" anchor="t" bIns="45700" lIns="91425" spcFirstLastPara="1" rIns="91425" wrap="square" tIns="45700"/>
          <a:lstStyle>
            <a:lvl1pPr lvl="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1pPr>
            <a:lvl2pPr lvl="1"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lvl="2"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lvl="3"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lvl="4"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lvl="5"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lvl="6"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lvl="7"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lvl="8"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121" name="Shape 121"/>
          <p:cNvSpPr txBox="1"/>
          <p:nvPr>
            <p:ph idx="12" type="sldNum"/>
          </p:nvPr>
        </p:nvSpPr>
        <p:spPr>
          <a:xfrm rot="-5400000">
            <a:off x="22123400" y="12801598"/>
            <a:ext cx="1270002" cy="558801"/>
          </a:xfrm>
          <a:prstGeom prst="rect">
            <a:avLst/>
          </a:prstGeom>
          <a:noFill/>
          <a:ln>
            <a:noFill/>
          </a:ln>
        </p:spPr>
        <p:txBody>
          <a:bodyPr anchorCtr="0" anchor="t" bIns="50800" lIns="50800" spcFirstLastPara="1" rIns="50800" wrap="square" tIns="50800">
            <a:noAutofit/>
          </a:bodyPr>
          <a:lstStyle>
            <a:lvl1pPr indent="0" lvl="0"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1pPr>
            <a:lvl2pPr indent="0" lvl="1"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2pPr>
            <a:lvl3pPr indent="0" lvl="2"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3pPr>
            <a:lvl4pPr indent="0" lvl="3"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4pPr>
            <a:lvl5pPr indent="0" lvl="4"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5pPr>
            <a:lvl6pPr indent="0" lvl="5"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6pPr>
            <a:lvl7pPr indent="0" lvl="6"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7pPr>
            <a:lvl8pPr indent="0" lvl="7"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8pPr>
            <a:lvl9pPr indent="0" lvl="8"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032">
  <p:cSld name="032">
    <p:spTree>
      <p:nvGrpSpPr>
        <p:cNvPr id="122" name="Shape 122"/>
        <p:cNvGrpSpPr/>
        <p:nvPr/>
      </p:nvGrpSpPr>
      <p:grpSpPr>
        <a:xfrm>
          <a:off x="0" y="0"/>
          <a:ext cx="0" cy="0"/>
          <a:chOff x="0" y="0"/>
          <a:chExt cx="0" cy="0"/>
        </a:xfrm>
      </p:grpSpPr>
      <p:sp>
        <p:nvSpPr>
          <p:cNvPr id="123" name="Shape 123"/>
          <p:cNvSpPr/>
          <p:nvPr>
            <p:ph idx="2" type="pic"/>
          </p:nvPr>
        </p:nvSpPr>
        <p:spPr>
          <a:xfrm>
            <a:off x="1905000" y="4622800"/>
            <a:ext cx="6648280" cy="9093212"/>
          </a:xfrm>
          <a:prstGeom prst="rect">
            <a:avLst/>
          </a:prstGeom>
          <a:blipFill rotWithShape="1">
            <a:blip r:embed="rId2">
              <a:alphaModFix/>
            </a:blip>
            <a:stretch>
              <a:fillRect b="0" l="0" r="0" t="0"/>
            </a:stretch>
          </a:blipFill>
          <a:ln>
            <a:noFill/>
          </a:ln>
        </p:spPr>
        <p:txBody>
          <a:bodyPr anchorCtr="0" anchor="t" bIns="45700" lIns="91425" spcFirstLastPara="1" rIns="91425" wrap="square" tIns="45700"/>
          <a:lstStyle>
            <a:lvl1pPr lvl="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1pPr>
            <a:lvl2pPr lvl="1"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lvl="2"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lvl="3"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lvl="4"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lvl="5"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lvl="6"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lvl="7"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lvl="8"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124" name="Shape 124"/>
          <p:cNvSpPr txBox="1"/>
          <p:nvPr>
            <p:ph idx="12" type="sldNum"/>
          </p:nvPr>
        </p:nvSpPr>
        <p:spPr>
          <a:xfrm rot="-5400000">
            <a:off x="22123400" y="12801598"/>
            <a:ext cx="1270002" cy="558801"/>
          </a:xfrm>
          <a:prstGeom prst="rect">
            <a:avLst/>
          </a:prstGeom>
          <a:noFill/>
          <a:ln>
            <a:noFill/>
          </a:ln>
        </p:spPr>
        <p:txBody>
          <a:bodyPr anchorCtr="0" anchor="t" bIns="50800" lIns="50800" spcFirstLastPara="1" rIns="50800" wrap="square" tIns="50800">
            <a:noAutofit/>
          </a:bodyPr>
          <a:lstStyle>
            <a:lvl1pPr indent="0" lvl="0"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1pPr>
            <a:lvl2pPr indent="0" lvl="1"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2pPr>
            <a:lvl3pPr indent="0" lvl="2"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3pPr>
            <a:lvl4pPr indent="0" lvl="3"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4pPr>
            <a:lvl5pPr indent="0" lvl="4"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5pPr>
            <a:lvl6pPr indent="0" lvl="5"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6pPr>
            <a:lvl7pPr indent="0" lvl="6"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7pPr>
            <a:lvl8pPr indent="0" lvl="7"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8pPr>
            <a:lvl9pPr indent="0" lvl="8"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033">
  <p:cSld name="033">
    <p:spTree>
      <p:nvGrpSpPr>
        <p:cNvPr id="125" name="Shape 125"/>
        <p:cNvGrpSpPr/>
        <p:nvPr/>
      </p:nvGrpSpPr>
      <p:grpSpPr>
        <a:xfrm>
          <a:off x="0" y="0"/>
          <a:ext cx="0" cy="0"/>
          <a:chOff x="0" y="0"/>
          <a:chExt cx="0" cy="0"/>
        </a:xfrm>
      </p:grpSpPr>
      <p:sp>
        <p:nvSpPr>
          <p:cNvPr id="126" name="Shape 126"/>
          <p:cNvSpPr/>
          <p:nvPr>
            <p:ph idx="2" type="pic"/>
          </p:nvPr>
        </p:nvSpPr>
        <p:spPr>
          <a:xfrm>
            <a:off x="1914328" y="1905000"/>
            <a:ext cx="4445001" cy="4445000"/>
          </a:xfrm>
          <a:prstGeom prst="rect">
            <a:avLst/>
          </a:prstGeom>
          <a:blipFill rotWithShape="1">
            <a:blip r:embed="rId2">
              <a:alphaModFix/>
            </a:blip>
            <a:stretch>
              <a:fillRect b="0" l="0" r="0" t="0"/>
            </a:stretch>
          </a:blipFill>
          <a:ln>
            <a:noFill/>
          </a:ln>
        </p:spPr>
        <p:txBody>
          <a:bodyPr anchorCtr="0" anchor="t" bIns="45700" lIns="91425" spcFirstLastPara="1" rIns="91425" wrap="square" tIns="45700"/>
          <a:lstStyle>
            <a:lvl1pPr lvl="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1pPr>
            <a:lvl2pPr lvl="1"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lvl="2"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lvl="3"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lvl="4"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lvl="5"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lvl="6"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lvl="7"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lvl="8"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127" name="Shape 127"/>
          <p:cNvSpPr/>
          <p:nvPr>
            <p:ph idx="3" type="pic"/>
          </p:nvPr>
        </p:nvSpPr>
        <p:spPr>
          <a:xfrm>
            <a:off x="18043328" y="1905000"/>
            <a:ext cx="4445001" cy="4445001"/>
          </a:xfrm>
          <a:prstGeom prst="rect">
            <a:avLst/>
          </a:prstGeom>
          <a:blipFill rotWithShape="1">
            <a:blip r:embed="rId2">
              <a:alphaModFix/>
            </a:blip>
            <a:stretch>
              <a:fillRect b="0" l="0" r="0" t="0"/>
            </a:stretch>
          </a:blipFill>
          <a:ln>
            <a:noFill/>
          </a:ln>
        </p:spPr>
        <p:txBody>
          <a:bodyPr anchorCtr="0" anchor="t" bIns="45700" lIns="91425" spcFirstLastPara="1" rIns="91425" wrap="square" tIns="45700"/>
          <a:lstStyle>
            <a:lvl1pPr lvl="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1pPr>
            <a:lvl2pPr lvl="1"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lvl="2"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lvl="3"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lvl="4"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lvl="5"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lvl="6"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lvl="7"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lvl="8"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128" name="Shape 128"/>
          <p:cNvSpPr/>
          <p:nvPr>
            <p:ph idx="4" type="pic"/>
          </p:nvPr>
        </p:nvSpPr>
        <p:spPr>
          <a:xfrm>
            <a:off x="7290661" y="1905000"/>
            <a:ext cx="4445001" cy="4445000"/>
          </a:xfrm>
          <a:prstGeom prst="rect">
            <a:avLst/>
          </a:prstGeom>
          <a:blipFill rotWithShape="1">
            <a:blip r:embed="rId2">
              <a:alphaModFix/>
            </a:blip>
            <a:stretch>
              <a:fillRect b="0" l="0" r="0" t="0"/>
            </a:stretch>
          </a:blipFill>
          <a:ln>
            <a:noFill/>
          </a:ln>
        </p:spPr>
        <p:txBody>
          <a:bodyPr anchorCtr="0" anchor="t" bIns="45700" lIns="91425" spcFirstLastPara="1" rIns="91425" wrap="square" tIns="45700"/>
          <a:lstStyle>
            <a:lvl1pPr lvl="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1pPr>
            <a:lvl2pPr lvl="1"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lvl="2"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lvl="3"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lvl="4"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lvl="5"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lvl="6"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lvl="7"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lvl="8"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129" name="Shape 129"/>
          <p:cNvSpPr/>
          <p:nvPr>
            <p:ph idx="5" type="pic"/>
          </p:nvPr>
        </p:nvSpPr>
        <p:spPr>
          <a:xfrm>
            <a:off x="12666994" y="1905000"/>
            <a:ext cx="4445001" cy="4445001"/>
          </a:xfrm>
          <a:prstGeom prst="rect">
            <a:avLst/>
          </a:prstGeom>
          <a:blipFill rotWithShape="1">
            <a:blip r:embed="rId2">
              <a:alphaModFix/>
            </a:blip>
            <a:stretch>
              <a:fillRect b="0" l="0" r="0" t="0"/>
            </a:stretch>
          </a:blipFill>
          <a:ln>
            <a:noFill/>
          </a:ln>
        </p:spPr>
        <p:txBody>
          <a:bodyPr anchorCtr="0" anchor="t" bIns="45700" lIns="91425" spcFirstLastPara="1" rIns="91425" wrap="square" tIns="45700"/>
          <a:lstStyle>
            <a:lvl1pPr lvl="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1pPr>
            <a:lvl2pPr lvl="1"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lvl="2"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lvl="3"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lvl="4"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lvl="5"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lvl="6"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lvl="7"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lvl="8"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130" name="Shape 130"/>
          <p:cNvSpPr txBox="1"/>
          <p:nvPr>
            <p:ph idx="12" type="sldNum"/>
          </p:nvPr>
        </p:nvSpPr>
        <p:spPr>
          <a:xfrm rot="-5400000">
            <a:off x="22123400" y="12801598"/>
            <a:ext cx="1270002" cy="558801"/>
          </a:xfrm>
          <a:prstGeom prst="rect">
            <a:avLst/>
          </a:prstGeom>
          <a:noFill/>
          <a:ln>
            <a:noFill/>
          </a:ln>
        </p:spPr>
        <p:txBody>
          <a:bodyPr anchorCtr="0" anchor="t" bIns="50800" lIns="50800" spcFirstLastPara="1" rIns="50800" wrap="square" tIns="50800">
            <a:noAutofit/>
          </a:bodyPr>
          <a:lstStyle>
            <a:lvl1pPr indent="0" lvl="0"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1pPr>
            <a:lvl2pPr indent="0" lvl="1"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2pPr>
            <a:lvl3pPr indent="0" lvl="2"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3pPr>
            <a:lvl4pPr indent="0" lvl="3"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4pPr>
            <a:lvl5pPr indent="0" lvl="4"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5pPr>
            <a:lvl6pPr indent="0" lvl="5"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6pPr>
            <a:lvl7pPr indent="0" lvl="6"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7pPr>
            <a:lvl8pPr indent="0" lvl="7"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8pPr>
            <a:lvl9pPr indent="0" lvl="8"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034">
  <p:cSld name="034">
    <p:spTree>
      <p:nvGrpSpPr>
        <p:cNvPr id="131" name="Shape 131"/>
        <p:cNvGrpSpPr/>
        <p:nvPr/>
      </p:nvGrpSpPr>
      <p:grpSpPr>
        <a:xfrm>
          <a:off x="0" y="0"/>
          <a:ext cx="0" cy="0"/>
          <a:chOff x="0" y="0"/>
          <a:chExt cx="0" cy="0"/>
        </a:xfrm>
      </p:grpSpPr>
      <p:sp>
        <p:nvSpPr>
          <p:cNvPr id="132" name="Shape 132"/>
          <p:cNvSpPr/>
          <p:nvPr>
            <p:ph idx="2" type="pic"/>
          </p:nvPr>
        </p:nvSpPr>
        <p:spPr>
          <a:xfrm>
            <a:off x="12192000" y="1904999"/>
            <a:ext cx="2773681" cy="2773681"/>
          </a:xfrm>
          <a:prstGeom prst="rect">
            <a:avLst/>
          </a:prstGeom>
          <a:blipFill rotWithShape="1">
            <a:blip r:embed="rId2">
              <a:alphaModFix/>
            </a:blip>
            <a:stretch>
              <a:fillRect b="0" l="0" r="0" t="0"/>
            </a:stretch>
          </a:blipFill>
          <a:ln>
            <a:noFill/>
          </a:ln>
        </p:spPr>
        <p:txBody>
          <a:bodyPr anchorCtr="0" anchor="t" bIns="45700" lIns="91425" spcFirstLastPara="1" rIns="91425" wrap="square" tIns="45700"/>
          <a:lstStyle>
            <a:lvl1pPr lvl="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1pPr>
            <a:lvl2pPr lvl="1"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lvl="2"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lvl="3"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lvl="4"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lvl="5"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lvl="6"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lvl="7"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lvl="8"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133" name="Shape 133"/>
          <p:cNvSpPr/>
          <p:nvPr>
            <p:ph idx="3" type="pic"/>
          </p:nvPr>
        </p:nvSpPr>
        <p:spPr>
          <a:xfrm>
            <a:off x="12192000" y="5471159"/>
            <a:ext cx="2773681" cy="2773681"/>
          </a:xfrm>
          <a:prstGeom prst="rect">
            <a:avLst/>
          </a:prstGeom>
          <a:blipFill rotWithShape="1">
            <a:blip r:embed="rId2">
              <a:alphaModFix/>
            </a:blip>
            <a:stretch>
              <a:fillRect b="0" l="0" r="0" t="0"/>
            </a:stretch>
          </a:blipFill>
          <a:ln>
            <a:noFill/>
          </a:ln>
        </p:spPr>
        <p:txBody>
          <a:bodyPr anchorCtr="0" anchor="t" bIns="45700" lIns="91425" spcFirstLastPara="1" rIns="91425" wrap="square" tIns="45700"/>
          <a:lstStyle>
            <a:lvl1pPr lvl="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1pPr>
            <a:lvl2pPr lvl="1"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lvl="2"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lvl="3"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lvl="4"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lvl="5"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lvl="6"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lvl="7"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lvl="8"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134" name="Shape 134"/>
          <p:cNvSpPr/>
          <p:nvPr>
            <p:ph idx="4" type="pic"/>
          </p:nvPr>
        </p:nvSpPr>
        <p:spPr>
          <a:xfrm>
            <a:off x="12192000" y="9037319"/>
            <a:ext cx="2773681" cy="2773681"/>
          </a:xfrm>
          <a:prstGeom prst="rect">
            <a:avLst/>
          </a:prstGeom>
          <a:blipFill rotWithShape="1">
            <a:blip r:embed="rId2">
              <a:alphaModFix/>
            </a:blip>
            <a:stretch>
              <a:fillRect b="0" l="0" r="0" t="0"/>
            </a:stretch>
          </a:blipFill>
          <a:ln>
            <a:noFill/>
          </a:ln>
        </p:spPr>
        <p:txBody>
          <a:bodyPr anchorCtr="0" anchor="t" bIns="45700" lIns="91425" spcFirstLastPara="1" rIns="91425" wrap="square" tIns="45700"/>
          <a:lstStyle>
            <a:lvl1pPr lvl="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1pPr>
            <a:lvl2pPr lvl="1"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lvl="2"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lvl="3"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lvl="4"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lvl="5"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lvl="6"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lvl="7"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lvl="8"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135" name="Shape 135"/>
          <p:cNvSpPr txBox="1"/>
          <p:nvPr>
            <p:ph idx="12" type="sldNum"/>
          </p:nvPr>
        </p:nvSpPr>
        <p:spPr>
          <a:xfrm rot="-5400000">
            <a:off x="22123400" y="12801598"/>
            <a:ext cx="1270002" cy="558801"/>
          </a:xfrm>
          <a:prstGeom prst="rect">
            <a:avLst/>
          </a:prstGeom>
          <a:noFill/>
          <a:ln>
            <a:noFill/>
          </a:ln>
        </p:spPr>
        <p:txBody>
          <a:bodyPr anchorCtr="0" anchor="t" bIns="50800" lIns="50800" spcFirstLastPara="1" rIns="50800" wrap="square" tIns="50800">
            <a:noAutofit/>
          </a:bodyPr>
          <a:lstStyle>
            <a:lvl1pPr indent="0" lvl="0"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1pPr>
            <a:lvl2pPr indent="0" lvl="1"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2pPr>
            <a:lvl3pPr indent="0" lvl="2"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3pPr>
            <a:lvl4pPr indent="0" lvl="3"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4pPr>
            <a:lvl5pPr indent="0" lvl="4"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5pPr>
            <a:lvl6pPr indent="0" lvl="5"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6pPr>
            <a:lvl7pPr indent="0" lvl="6"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7pPr>
            <a:lvl8pPr indent="0" lvl="7"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8pPr>
            <a:lvl9pPr indent="0" lvl="8"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035">
  <p:cSld name="035">
    <p:spTree>
      <p:nvGrpSpPr>
        <p:cNvPr id="136" name="Shape 136"/>
        <p:cNvGrpSpPr/>
        <p:nvPr/>
      </p:nvGrpSpPr>
      <p:grpSpPr>
        <a:xfrm>
          <a:off x="0" y="0"/>
          <a:ext cx="0" cy="0"/>
          <a:chOff x="0" y="0"/>
          <a:chExt cx="0" cy="0"/>
        </a:xfrm>
      </p:grpSpPr>
      <p:sp>
        <p:nvSpPr>
          <p:cNvPr id="137" name="Shape 137"/>
          <p:cNvSpPr/>
          <p:nvPr>
            <p:ph idx="2" type="pic"/>
          </p:nvPr>
        </p:nvSpPr>
        <p:spPr>
          <a:xfrm>
            <a:off x="1904999" y="6731000"/>
            <a:ext cx="4445002" cy="5715000"/>
          </a:xfrm>
          <a:prstGeom prst="rect">
            <a:avLst/>
          </a:prstGeom>
          <a:blipFill rotWithShape="1">
            <a:blip r:embed="rId2">
              <a:alphaModFix/>
            </a:blip>
            <a:stretch>
              <a:fillRect b="0" l="0" r="0" t="0"/>
            </a:stretch>
          </a:blipFill>
          <a:ln>
            <a:noFill/>
          </a:ln>
        </p:spPr>
        <p:txBody>
          <a:bodyPr anchorCtr="0" anchor="t" bIns="45700" lIns="91425" spcFirstLastPara="1" rIns="91425" wrap="square" tIns="45700"/>
          <a:lstStyle>
            <a:lvl1pPr lvl="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1pPr>
            <a:lvl2pPr lvl="1"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lvl="2"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lvl="3"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lvl="4"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lvl="5"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lvl="6"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lvl="7"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lvl="8"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138" name="Shape 138"/>
          <p:cNvSpPr/>
          <p:nvPr>
            <p:ph idx="3" type="pic"/>
          </p:nvPr>
        </p:nvSpPr>
        <p:spPr>
          <a:xfrm>
            <a:off x="18034000" y="6731000"/>
            <a:ext cx="4445001" cy="5714902"/>
          </a:xfrm>
          <a:prstGeom prst="rect">
            <a:avLst/>
          </a:prstGeom>
          <a:blipFill rotWithShape="1">
            <a:blip r:embed="rId2">
              <a:alphaModFix/>
            </a:blip>
            <a:stretch>
              <a:fillRect b="0" l="0" r="0" t="0"/>
            </a:stretch>
          </a:blipFill>
          <a:ln>
            <a:noFill/>
          </a:ln>
        </p:spPr>
        <p:txBody>
          <a:bodyPr anchorCtr="0" anchor="t" bIns="45700" lIns="91425" spcFirstLastPara="1" rIns="91425" wrap="square" tIns="45700"/>
          <a:lstStyle>
            <a:lvl1pPr lvl="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1pPr>
            <a:lvl2pPr lvl="1"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lvl="2"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lvl="3"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lvl="4"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lvl="5"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lvl="6"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lvl="7"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lvl="8"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139" name="Shape 139"/>
          <p:cNvSpPr/>
          <p:nvPr>
            <p:ph idx="4" type="pic"/>
          </p:nvPr>
        </p:nvSpPr>
        <p:spPr>
          <a:xfrm>
            <a:off x="7281332" y="6731000"/>
            <a:ext cx="4445002" cy="5714902"/>
          </a:xfrm>
          <a:prstGeom prst="rect">
            <a:avLst/>
          </a:prstGeom>
          <a:blipFill rotWithShape="1">
            <a:blip r:embed="rId2">
              <a:alphaModFix/>
            </a:blip>
            <a:stretch>
              <a:fillRect b="0" l="0" r="0" t="0"/>
            </a:stretch>
          </a:blipFill>
          <a:ln>
            <a:noFill/>
          </a:ln>
        </p:spPr>
        <p:txBody>
          <a:bodyPr anchorCtr="0" anchor="t" bIns="45700" lIns="91425" spcFirstLastPara="1" rIns="91425" wrap="square" tIns="45700"/>
          <a:lstStyle>
            <a:lvl1pPr lvl="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1pPr>
            <a:lvl2pPr lvl="1"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lvl="2"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lvl="3"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lvl="4"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lvl="5"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lvl="6"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lvl="7"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lvl="8"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140" name="Shape 140"/>
          <p:cNvSpPr/>
          <p:nvPr>
            <p:ph idx="5" type="pic"/>
          </p:nvPr>
        </p:nvSpPr>
        <p:spPr>
          <a:xfrm>
            <a:off x="12657666" y="6731000"/>
            <a:ext cx="4445001" cy="5714902"/>
          </a:xfrm>
          <a:prstGeom prst="rect">
            <a:avLst/>
          </a:prstGeom>
          <a:blipFill rotWithShape="1">
            <a:blip r:embed="rId2">
              <a:alphaModFix/>
            </a:blip>
            <a:stretch>
              <a:fillRect b="0" l="0" r="0" t="0"/>
            </a:stretch>
          </a:blipFill>
          <a:ln>
            <a:noFill/>
          </a:ln>
        </p:spPr>
        <p:txBody>
          <a:bodyPr anchorCtr="0" anchor="t" bIns="45700" lIns="91425" spcFirstLastPara="1" rIns="91425" wrap="square" tIns="45700"/>
          <a:lstStyle>
            <a:lvl1pPr lvl="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1pPr>
            <a:lvl2pPr lvl="1"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lvl="2"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lvl="3"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lvl="4"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lvl="5"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lvl="6"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lvl="7"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lvl="8"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141" name="Shape 141"/>
          <p:cNvSpPr txBox="1"/>
          <p:nvPr>
            <p:ph idx="12" type="sldNum"/>
          </p:nvPr>
        </p:nvSpPr>
        <p:spPr>
          <a:xfrm rot="-5400000">
            <a:off x="22123400" y="12801598"/>
            <a:ext cx="1270002" cy="558801"/>
          </a:xfrm>
          <a:prstGeom prst="rect">
            <a:avLst/>
          </a:prstGeom>
          <a:noFill/>
          <a:ln>
            <a:noFill/>
          </a:ln>
        </p:spPr>
        <p:txBody>
          <a:bodyPr anchorCtr="0" anchor="t" bIns="50800" lIns="50800" spcFirstLastPara="1" rIns="50800" wrap="square" tIns="50800">
            <a:noAutofit/>
          </a:bodyPr>
          <a:lstStyle>
            <a:lvl1pPr indent="0" lvl="0"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1pPr>
            <a:lvl2pPr indent="0" lvl="1"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2pPr>
            <a:lvl3pPr indent="0" lvl="2"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3pPr>
            <a:lvl4pPr indent="0" lvl="3"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4pPr>
            <a:lvl5pPr indent="0" lvl="4"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5pPr>
            <a:lvl6pPr indent="0" lvl="5"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6pPr>
            <a:lvl7pPr indent="0" lvl="6"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7pPr>
            <a:lvl8pPr indent="0" lvl="7"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8pPr>
            <a:lvl9pPr indent="0" lvl="8"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036">
  <p:cSld name="036">
    <p:spTree>
      <p:nvGrpSpPr>
        <p:cNvPr id="142" name="Shape 142"/>
        <p:cNvGrpSpPr/>
        <p:nvPr/>
      </p:nvGrpSpPr>
      <p:grpSpPr>
        <a:xfrm>
          <a:off x="0" y="0"/>
          <a:ext cx="0" cy="0"/>
          <a:chOff x="0" y="0"/>
          <a:chExt cx="0" cy="0"/>
        </a:xfrm>
      </p:grpSpPr>
      <p:sp>
        <p:nvSpPr>
          <p:cNvPr id="143" name="Shape 143"/>
          <p:cNvSpPr/>
          <p:nvPr>
            <p:ph idx="2" type="pic"/>
          </p:nvPr>
        </p:nvSpPr>
        <p:spPr>
          <a:xfrm>
            <a:off x="12653002" y="6095999"/>
            <a:ext cx="4445002" cy="5715001"/>
          </a:xfrm>
          <a:prstGeom prst="rect">
            <a:avLst/>
          </a:prstGeom>
          <a:blipFill rotWithShape="1">
            <a:blip r:embed="rId2">
              <a:alphaModFix/>
            </a:blip>
            <a:stretch>
              <a:fillRect b="0" l="0" r="0" t="0"/>
            </a:stretch>
          </a:blipFill>
          <a:ln>
            <a:noFill/>
          </a:ln>
        </p:spPr>
        <p:txBody>
          <a:bodyPr anchorCtr="0" anchor="t" bIns="45700" lIns="91425" spcFirstLastPara="1" rIns="91425" wrap="square" tIns="45700"/>
          <a:lstStyle>
            <a:lvl1pPr lvl="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1pPr>
            <a:lvl2pPr lvl="1"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lvl="2"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lvl="3"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lvl="4"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lvl="5"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lvl="6"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lvl="7"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lvl="8"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144" name="Shape 144"/>
          <p:cNvSpPr/>
          <p:nvPr>
            <p:ph idx="3" type="pic"/>
          </p:nvPr>
        </p:nvSpPr>
        <p:spPr>
          <a:xfrm>
            <a:off x="18029334" y="6096000"/>
            <a:ext cx="4445001" cy="5714902"/>
          </a:xfrm>
          <a:prstGeom prst="rect">
            <a:avLst/>
          </a:prstGeom>
          <a:blipFill rotWithShape="1">
            <a:blip r:embed="rId2">
              <a:alphaModFix/>
            </a:blip>
            <a:stretch>
              <a:fillRect b="0" l="0" r="0" t="0"/>
            </a:stretch>
          </a:blipFill>
          <a:ln>
            <a:noFill/>
          </a:ln>
        </p:spPr>
        <p:txBody>
          <a:bodyPr anchorCtr="0" anchor="t" bIns="45700" lIns="91425" spcFirstLastPara="1" rIns="91425" wrap="square" tIns="45700"/>
          <a:lstStyle>
            <a:lvl1pPr lvl="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1pPr>
            <a:lvl2pPr lvl="1"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lvl="2"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lvl="3"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lvl="4"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lvl="5"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lvl="6"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lvl="7"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lvl="8"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145" name="Shape 145"/>
          <p:cNvSpPr txBox="1"/>
          <p:nvPr>
            <p:ph idx="12" type="sldNum"/>
          </p:nvPr>
        </p:nvSpPr>
        <p:spPr>
          <a:xfrm rot="-5400000">
            <a:off x="22123400" y="12801598"/>
            <a:ext cx="1270002" cy="558801"/>
          </a:xfrm>
          <a:prstGeom prst="rect">
            <a:avLst/>
          </a:prstGeom>
          <a:noFill/>
          <a:ln>
            <a:noFill/>
          </a:ln>
        </p:spPr>
        <p:txBody>
          <a:bodyPr anchorCtr="0" anchor="t" bIns="50800" lIns="50800" spcFirstLastPara="1" rIns="50800" wrap="square" tIns="50800">
            <a:noAutofit/>
          </a:bodyPr>
          <a:lstStyle>
            <a:lvl1pPr indent="0" lvl="0"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1pPr>
            <a:lvl2pPr indent="0" lvl="1"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2pPr>
            <a:lvl3pPr indent="0" lvl="2"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3pPr>
            <a:lvl4pPr indent="0" lvl="3"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4pPr>
            <a:lvl5pPr indent="0" lvl="4"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5pPr>
            <a:lvl6pPr indent="0" lvl="5"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6pPr>
            <a:lvl7pPr indent="0" lvl="6"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7pPr>
            <a:lvl8pPr indent="0" lvl="7"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8pPr>
            <a:lvl9pPr indent="0" lvl="8"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037">
  <p:cSld name="037">
    <p:spTree>
      <p:nvGrpSpPr>
        <p:cNvPr id="146" name="Shape 146"/>
        <p:cNvGrpSpPr/>
        <p:nvPr/>
      </p:nvGrpSpPr>
      <p:grpSpPr>
        <a:xfrm>
          <a:off x="0" y="0"/>
          <a:ext cx="0" cy="0"/>
          <a:chOff x="0" y="0"/>
          <a:chExt cx="0" cy="0"/>
        </a:xfrm>
      </p:grpSpPr>
      <p:sp>
        <p:nvSpPr>
          <p:cNvPr id="147" name="Shape 147"/>
          <p:cNvSpPr/>
          <p:nvPr>
            <p:ph idx="2" type="pic"/>
          </p:nvPr>
        </p:nvSpPr>
        <p:spPr>
          <a:xfrm>
            <a:off x="0" y="0"/>
            <a:ext cx="8382858" cy="13716002"/>
          </a:xfrm>
          <a:prstGeom prst="rect">
            <a:avLst/>
          </a:prstGeom>
          <a:blipFill rotWithShape="1">
            <a:blip r:embed="rId2">
              <a:alphaModFix/>
            </a:blip>
            <a:stretch>
              <a:fillRect b="0" l="0" r="0" t="0"/>
            </a:stretch>
          </a:blipFill>
          <a:ln>
            <a:noFill/>
          </a:ln>
        </p:spPr>
        <p:txBody>
          <a:bodyPr anchorCtr="0" anchor="t" bIns="45700" lIns="91425" spcFirstLastPara="1" rIns="91425" wrap="square" tIns="45700"/>
          <a:lstStyle>
            <a:lvl1pPr lvl="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1pPr>
            <a:lvl2pPr lvl="1"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lvl="2"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lvl="3"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lvl="4"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lvl="5"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lvl="6"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lvl="7"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lvl="8"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148" name="Shape 148"/>
          <p:cNvSpPr txBox="1"/>
          <p:nvPr>
            <p:ph idx="12" type="sldNum"/>
          </p:nvPr>
        </p:nvSpPr>
        <p:spPr>
          <a:xfrm rot="-5400000">
            <a:off x="22123400" y="12801598"/>
            <a:ext cx="1270002" cy="558801"/>
          </a:xfrm>
          <a:prstGeom prst="rect">
            <a:avLst/>
          </a:prstGeom>
          <a:noFill/>
          <a:ln>
            <a:noFill/>
          </a:ln>
        </p:spPr>
        <p:txBody>
          <a:bodyPr anchorCtr="0" anchor="t" bIns="50800" lIns="50800" spcFirstLastPara="1" rIns="50800" wrap="square" tIns="50800">
            <a:noAutofit/>
          </a:bodyPr>
          <a:lstStyle>
            <a:lvl1pPr indent="0" lvl="0"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1pPr>
            <a:lvl2pPr indent="0" lvl="1"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2pPr>
            <a:lvl3pPr indent="0" lvl="2"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3pPr>
            <a:lvl4pPr indent="0" lvl="3"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4pPr>
            <a:lvl5pPr indent="0" lvl="4"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5pPr>
            <a:lvl6pPr indent="0" lvl="5"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6pPr>
            <a:lvl7pPr indent="0" lvl="6"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7pPr>
            <a:lvl8pPr indent="0" lvl="7"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8pPr>
            <a:lvl9pPr indent="0" lvl="8"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003">
  <p:cSld name="003">
    <p:spTree>
      <p:nvGrpSpPr>
        <p:cNvPr id="18" name="Shape 18"/>
        <p:cNvGrpSpPr/>
        <p:nvPr/>
      </p:nvGrpSpPr>
      <p:grpSpPr>
        <a:xfrm>
          <a:off x="0" y="0"/>
          <a:ext cx="0" cy="0"/>
          <a:chOff x="0" y="0"/>
          <a:chExt cx="0" cy="0"/>
        </a:xfrm>
      </p:grpSpPr>
      <p:sp>
        <p:nvSpPr>
          <p:cNvPr id="19" name="Shape 19"/>
          <p:cNvSpPr/>
          <p:nvPr>
            <p:ph idx="2" type="pic"/>
          </p:nvPr>
        </p:nvSpPr>
        <p:spPr>
          <a:xfrm>
            <a:off x="1905000" y="6540500"/>
            <a:ext cx="9397372" cy="7175424"/>
          </a:xfrm>
          <a:prstGeom prst="rect">
            <a:avLst/>
          </a:prstGeom>
          <a:blipFill rotWithShape="1">
            <a:blip r:embed="rId2">
              <a:alphaModFix/>
            </a:blip>
            <a:stretch>
              <a:fillRect b="0" l="0" r="0" t="0"/>
            </a:stretch>
          </a:blipFill>
          <a:ln>
            <a:noFill/>
          </a:ln>
        </p:spPr>
        <p:txBody>
          <a:bodyPr anchorCtr="0" anchor="t" bIns="45700" lIns="91425" spcFirstLastPara="1" rIns="91425" wrap="square" tIns="45700"/>
          <a:lstStyle>
            <a:lvl1pPr lvl="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1pPr>
            <a:lvl2pPr lvl="1"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lvl="2"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lvl="3"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lvl="4"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lvl="5"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lvl="6"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lvl="7"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lvl="8"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20" name="Shape 20"/>
          <p:cNvSpPr txBox="1"/>
          <p:nvPr>
            <p:ph idx="12" type="sldNum"/>
          </p:nvPr>
        </p:nvSpPr>
        <p:spPr>
          <a:xfrm rot="-5400000">
            <a:off x="22123400" y="12801598"/>
            <a:ext cx="1270002" cy="558801"/>
          </a:xfrm>
          <a:prstGeom prst="rect">
            <a:avLst/>
          </a:prstGeom>
          <a:noFill/>
          <a:ln>
            <a:noFill/>
          </a:ln>
        </p:spPr>
        <p:txBody>
          <a:bodyPr anchorCtr="0" anchor="t" bIns="50800" lIns="50800" spcFirstLastPara="1" rIns="50800" wrap="square" tIns="50800">
            <a:noAutofit/>
          </a:bodyPr>
          <a:lstStyle>
            <a:lvl1pPr indent="0" lvl="0"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1pPr>
            <a:lvl2pPr indent="0" lvl="1"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2pPr>
            <a:lvl3pPr indent="0" lvl="2"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3pPr>
            <a:lvl4pPr indent="0" lvl="3"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4pPr>
            <a:lvl5pPr indent="0" lvl="4"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5pPr>
            <a:lvl6pPr indent="0" lvl="5"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6pPr>
            <a:lvl7pPr indent="0" lvl="6"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7pPr>
            <a:lvl8pPr indent="0" lvl="7"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8pPr>
            <a:lvl9pPr indent="0" lvl="8"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038">
  <p:cSld name="038">
    <p:spTree>
      <p:nvGrpSpPr>
        <p:cNvPr id="149" name="Shape 149"/>
        <p:cNvGrpSpPr/>
        <p:nvPr/>
      </p:nvGrpSpPr>
      <p:grpSpPr>
        <a:xfrm>
          <a:off x="0" y="0"/>
          <a:ext cx="0" cy="0"/>
          <a:chOff x="0" y="0"/>
          <a:chExt cx="0" cy="0"/>
        </a:xfrm>
      </p:grpSpPr>
      <p:sp>
        <p:nvSpPr>
          <p:cNvPr id="150" name="Shape 150"/>
          <p:cNvSpPr/>
          <p:nvPr>
            <p:ph idx="2" type="pic"/>
          </p:nvPr>
        </p:nvSpPr>
        <p:spPr>
          <a:xfrm>
            <a:off x="16763998" y="1905000"/>
            <a:ext cx="5715001" cy="9906002"/>
          </a:xfrm>
          <a:prstGeom prst="rect">
            <a:avLst/>
          </a:prstGeom>
          <a:blipFill rotWithShape="1">
            <a:blip r:embed="rId2">
              <a:alphaModFix/>
            </a:blip>
            <a:stretch>
              <a:fillRect b="0" l="0" r="0" t="0"/>
            </a:stretch>
          </a:blipFill>
          <a:ln>
            <a:noFill/>
          </a:ln>
        </p:spPr>
        <p:txBody>
          <a:bodyPr anchorCtr="0" anchor="t" bIns="45700" lIns="91425" spcFirstLastPara="1" rIns="91425" wrap="square" tIns="45700"/>
          <a:lstStyle>
            <a:lvl1pPr lvl="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1pPr>
            <a:lvl2pPr lvl="1"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lvl="2"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lvl="3"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lvl="4"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lvl="5"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lvl="6"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lvl="7"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lvl="8"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151" name="Shape 151"/>
          <p:cNvSpPr txBox="1"/>
          <p:nvPr>
            <p:ph idx="12" type="sldNum"/>
          </p:nvPr>
        </p:nvSpPr>
        <p:spPr>
          <a:xfrm rot="-5400000">
            <a:off x="22123400" y="12801598"/>
            <a:ext cx="1270002" cy="558801"/>
          </a:xfrm>
          <a:prstGeom prst="rect">
            <a:avLst/>
          </a:prstGeom>
          <a:noFill/>
          <a:ln>
            <a:noFill/>
          </a:ln>
        </p:spPr>
        <p:txBody>
          <a:bodyPr anchorCtr="0" anchor="t" bIns="50800" lIns="50800" spcFirstLastPara="1" rIns="50800" wrap="square" tIns="50800">
            <a:noAutofit/>
          </a:bodyPr>
          <a:lstStyle>
            <a:lvl1pPr indent="0" lvl="0"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1pPr>
            <a:lvl2pPr indent="0" lvl="1"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2pPr>
            <a:lvl3pPr indent="0" lvl="2"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3pPr>
            <a:lvl4pPr indent="0" lvl="3"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4pPr>
            <a:lvl5pPr indent="0" lvl="4"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5pPr>
            <a:lvl6pPr indent="0" lvl="5"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6pPr>
            <a:lvl7pPr indent="0" lvl="6"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7pPr>
            <a:lvl8pPr indent="0" lvl="7"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8pPr>
            <a:lvl9pPr indent="0" lvl="8"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039">
  <p:cSld name="039">
    <p:spTree>
      <p:nvGrpSpPr>
        <p:cNvPr id="152" name="Shape 152"/>
        <p:cNvGrpSpPr/>
        <p:nvPr/>
      </p:nvGrpSpPr>
      <p:grpSpPr>
        <a:xfrm>
          <a:off x="0" y="0"/>
          <a:ext cx="0" cy="0"/>
          <a:chOff x="0" y="0"/>
          <a:chExt cx="0" cy="0"/>
        </a:xfrm>
      </p:grpSpPr>
      <p:sp>
        <p:nvSpPr>
          <p:cNvPr id="153" name="Shape 153"/>
          <p:cNvSpPr/>
          <p:nvPr>
            <p:ph idx="2" type="pic"/>
          </p:nvPr>
        </p:nvSpPr>
        <p:spPr>
          <a:xfrm>
            <a:off x="7445124" y="0"/>
            <a:ext cx="8382858" cy="13716002"/>
          </a:xfrm>
          <a:prstGeom prst="rect">
            <a:avLst/>
          </a:prstGeom>
          <a:blipFill rotWithShape="1">
            <a:blip r:embed="rId2">
              <a:alphaModFix/>
            </a:blip>
            <a:stretch>
              <a:fillRect b="0" l="0" r="0" t="0"/>
            </a:stretch>
          </a:blipFill>
          <a:ln>
            <a:noFill/>
          </a:ln>
        </p:spPr>
        <p:txBody>
          <a:bodyPr anchorCtr="0" anchor="t" bIns="45700" lIns="91425" spcFirstLastPara="1" rIns="91425" wrap="square" tIns="45700"/>
          <a:lstStyle>
            <a:lvl1pPr lvl="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1pPr>
            <a:lvl2pPr lvl="1"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lvl="2"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lvl="3"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lvl="4"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lvl="5"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lvl="6"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lvl="7"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lvl="8"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154" name="Shape 154"/>
          <p:cNvSpPr txBox="1"/>
          <p:nvPr>
            <p:ph idx="12" type="sldNum"/>
          </p:nvPr>
        </p:nvSpPr>
        <p:spPr>
          <a:xfrm rot="-5400000">
            <a:off x="22123400" y="12801598"/>
            <a:ext cx="1270002" cy="558801"/>
          </a:xfrm>
          <a:prstGeom prst="rect">
            <a:avLst/>
          </a:prstGeom>
          <a:noFill/>
          <a:ln>
            <a:noFill/>
          </a:ln>
        </p:spPr>
        <p:txBody>
          <a:bodyPr anchorCtr="0" anchor="t" bIns="50800" lIns="50800" spcFirstLastPara="1" rIns="50800" wrap="square" tIns="50800">
            <a:noAutofit/>
          </a:bodyPr>
          <a:lstStyle>
            <a:lvl1pPr indent="0" lvl="0"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1pPr>
            <a:lvl2pPr indent="0" lvl="1"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2pPr>
            <a:lvl3pPr indent="0" lvl="2"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3pPr>
            <a:lvl4pPr indent="0" lvl="3"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4pPr>
            <a:lvl5pPr indent="0" lvl="4"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5pPr>
            <a:lvl6pPr indent="0" lvl="5"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6pPr>
            <a:lvl7pPr indent="0" lvl="6"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7pPr>
            <a:lvl8pPr indent="0" lvl="7"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8pPr>
            <a:lvl9pPr indent="0" lvl="8"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040">
  <p:cSld name="040">
    <p:spTree>
      <p:nvGrpSpPr>
        <p:cNvPr id="155" name="Shape 155"/>
        <p:cNvGrpSpPr/>
        <p:nvPr/>
      </p:nvGrpSpPr>
      <p:grpSpPr>
        <a:xfrm>
          <a:off x="0" y="0"/>
          <a:ext cx="0" cy="0"/>
          <a:chOff x="0" y="0"/>
          <a:chExt cx="0" cy="0"/>
        </a:xfrm>
      </p:grpSpPr>
      <p:sp>
        <p:nvSpPr>
          <p:cNvPr id="156" name="Shape 156"/>
          <p:cNvSpPr/>
          <p:nvPr>
            <p:ph idx="2" type="pic"/>
          </p:nvPr>
        </p:nvSpPr>
        <p:spPr>
          <a:xfrm>
            <a:off x="1904999" y="1905000"/>
            <a:ext cx="20573902" cy="9905850"/>
          </a:xfrm>
          <a:prstGeom prst="rect">
            <a:avLst/>
          </a:prstGeom>
          <a:blipFill rotWithShape="1">
            <a:blip r:embed="rId2">
              <a:alphaModFix/>
            </a:blip>
            <a:stretch>
              <a:fillRect b="0" l="0" r="0" t="0"/>
            </a:stretch>
          </a:blipFill>
          <a:ln>
            <a:noFill/>
          </a:ln>
        </p:spPr>
        <p:txBody>
          <a:bodyPr anchorCtr="0" anchor="t" bIns="45700" lIns="91425" spcFirstLastPara="1" rIns="91425" wrap="square" tIns="45700"/>
          <a:lstStyle>
            <a:lvl1pPr lvl="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1pPr>
            <a:lvl2pPr lvl="1"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lvl="2"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lvl="3"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lvl="4"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lvl="5"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lvl="6"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lvl="7"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lvl="8"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157" name="Shape 157"/>
          <p:cNvSpPr txBox="1"/>
          <p:nvPr>
            <p:ph idx="12" type="sldNum"/>
          </p:nvPr>
        </p:nvSpPr>
        <p:spPr>
          <a:xfrm rot="-5400000">
            <a:off x="22123400" y="12801598"/>
            <a:ext cx="1270002" cy="558801"/>
          </a:xfrm>
          <a:prstGeom prst="rect">
            <a:avLst/>
          </a:prstGeom>
          <a:noFill/>
          <a:ln>
            <a:noFill/>
          </a:ln>
        </p:spPr>
        <p:txBody>
          <a:bodyPr anchorCtr="0" anchor="t" bIns="50800" lIns="50800" spcFirstLastPara="1" rIns="50800" wrap="square" tIns="50800">
            <a:noAutofit/>
          </a:bodyPr>
          <a:lstStyle>
            <a:lvl1pPr indent="0" lvl="0"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1pPr>
            <a:lvl2pPr indent="0" lvl="1"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2pPr>
            <a:lvl3pPr indent="0" lvl="2"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3pPr>
            <a:lvl4pPr indent="0" lvl="3"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4pPr>
            <a:lvl5pPr indent="0" lvl="4"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5pPr>
            <a:lvl6pPr indent="0" lvl="5"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6pPr>
            <a:lvl7pPr indent="0" lvl="6"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7pPr>
            <a:lvl8pPr indent="0" lvl="7"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8pPr>
            <a:lvl9pPr indent="0" lvl="8"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041">
  <p:cSld name="041">
    <p:spTree>
      <p:nvGrpSpPr>
        <p:cNvPr id="158" name="Shape 158"/>
        <p:cNvGrpSpPr/>
        <p:nvPr/>
      </p:nvGrpSpPr>
      <p:grpSpPr>
        <a:xfrm>
          <a:off x="0" y="0"/>
          <a:ext cx="0" cy="0"/>
          <a:chOff x="0" y="0"/>
          <a:chExt cx="0" cy="0"/>
        </a:xfrm>
      </p:grpSpPr>
      <p:sp>
        <p:nvSpPr>
          <p:cNvPr id="159" name="Shape 159"/>
          <p:cNvSpPr/>
          <p:nvPr>
            <p:ph idx="2" type="pic"/>
          </p:nvPr>
        </p:nvSpPr>
        <p:spPr>
          <a:xfrm>
            <a:off x="1905000" y="7874000"/>
            <a:ext cx="5390856" cy="4572099"/>
          </a:xfrm>
          <a:prstGeom prst="rect">
            <a:avLst/>
          </a:prstGeom>
          <a:blipFill rotWithShape="1">
            <a:blip r:embed="rId2">
              <a:alphaModFix/>
            </a:blip>
            <a:stretch>
              <a:fillRect b="0" l="0" r="0" t="0"/>
            </a:stretch>
          </a:blipFill>
          <a:ln>
            <a:noFill/>
          </a:ln>
        </p:spPr>
        <p:txBody>
          <a:bodyPr anchorCtr="0" anchor="t" bIns="45700" lIns="91425" spcFirstLastPara="1" rIns="91425" wrap="square" tIns="45700"/>
          <a:lstStyle>
            <a:lvl1pPr lvl="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1pPr>
            <a:lvl2pPr lvl="1"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lvl="2"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lvl="3"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lvl="4"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lvl="5"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lvl="6"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lvl="7"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lvl="8"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160" name="Shape 160"/>
          <p:cNvSpPr/>
          <p:nvPr>
            <p:ph idx="3" type="pic"/>
          </p:nvPr>
        </p:nvSpPr>
        <p:spPr>
          <a:xfrm>
            <a:off x="8839696" y="1905000"/>
            <a:ext cx="5390856" cy="7823300"/>
          </a:xfrm>
          <a:prstGeom prst="rect">
            <a:avLst/>
          </a:prstGeom>
          <a:blipFill rotWithShape="1">
            <a:blip r:embed="rId2">
              <a:alphaModFix/>
            </a:blip>
            <a:stretch>
              <a:fillRect b="0" l="0" r="0" t="0"/>
            </a:stretch>
          </a:blipFill>
          <a:ln>
            <a:noFill/>
          </a:ln>
        </p:spPr>
        <p:txBody>
          <a:bodyPr anchorCtr="0" anchor="t" bIns="45700" lIns="91425" spcFirstLastPara="1" rIns="91425" wrap="square" tIns="45700"/>
          <a:lstStyle>
            <a:lvl1pPr lvl="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1pPr>
            <a:lvl2pPr lvl="1"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lvl="2"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lvl="3"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lvl="4"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lvl="5"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lvl="6"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lvl="7"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lvl="8"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161" name="Shape 161"/>
          <p:cNvSpPr/>
          <p:nvPr>
            <p:ph idx="4" type="pic"/>
          </p:nvPr>
        </p:nvSpPr>
        <p:spPr>
          <a:xfrm>
            <a:off x="1905000" y="1905000"/>
            <a:ext cx="5390856" cy="4572099"/>
          </a:xfrm>
          <a:prstGeom prst="rect">
            <a:avLst/>
          </a:prstGeom>
          <a:blipFill rotWithShape="1">
            <a:blip r:embed="rId2">
              <a:alphaModFix/>
            </a:blip>
            <a:stretch>
              <a:fillRect b="0" l="0" r="0" t="0"/>
            </a:stretch>
          </a:blipFill>
          <a:ln>
            <a:noFill/>
          </a:ln>
        </p:spPr>
        <p:txBody>
          <a:bodyPr anchorCtr="0" anchor="t" bIns="45700" lIns="91425" spcFirstLastPara="1" rIns="91425" wrap="square" tIns="45700"/>
          <a:lstStyle>
            <a:lvl1pPr lvl="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1pPr>
            <a:lvl2pPr lvl="1"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lvl="2"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lvl="3"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lvl="4"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lvl="5"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lvl="6"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lvl="7"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lvl="8"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162" name="Shape 162"/>
          <p:cNvSpPr txBox="1"/>
          <p:nvPr>
            <p:ph idx="12" type="sldNum"/>
          </p:nvPr>
        </p:nvSpPr>
        <p:spPr>
          <a:xfrm rot="-5400000">
            <a:off x="22123400" y="12801598"/>
            <a:ext cx="1270002" cy="558801"/>
          </a:xfrm>
          <a:prstGeom prst="rect">
            <a:avLst/>
          </a:prstGeom>
          <a:noFill/>
          <a:ln>
            <a:noFill/>
          </a:ln>
        </p:spPr>
        <p:txBody>
          <a:bodyPr anchorCtr="0" anchor="t" bIns="50800" lIns="50800" spcFirstLastPara="1" rIns="50800" wrap="square" tIns="50800">
            <a:noAutofit/>
          </a:bodyPr>
          <a:lstStyle>
            <a:lvl1pPr indent="0" lvl="0"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1pPr>
            <a:lvl2pPr indent="0" lvl="1"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2pPr>
            <a:lvl3pPr indent="0" lvl="2"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3pPr>
            <a:lvl4pPr indent="0" lvl="3"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4pPr>
            <a:lvl5pPr indent="0" lvl="4"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5pPr>
            <a:lvl6pPr indent="0" lvl="5"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6pPr>
            <a:lvl7pPr indent="0" lvl="6"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7pPr>
            <a:lvl8pPr indent="0" lvl="7"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8pPr>
            <a:lvl9pPr indent="0" lvl="8"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042">
  <p:cSld name="042">
    <p:spTree>
      <p:nvGrpSpPr>
        <p:cNvPr id="163" name="Shape 163"/>
        <p:cNvGrpSpPr/>
        <p:nvPr/>
      </p:nvGrpSpPr>
      <p:grpSpPr>
        <a:xfrm>
          <a:off x="0" y="0"/>
          <a:ext cx="0" cy="0"/>
          <a:chOff x="0" y="0"/>
          <a:chExt cx="0" cy="0"/>
        </a:xfrm>
      </p:grpSpPr>
      <p:sp>
        <p:nvSpPr>
          <p:cNvPr id="164" name="Shape 164"/>
          <p:cNvSpPr/>
          <p:nvPr>
            <p:ph idx="2" type="pic"/>
          </p:nvPr>
        </p:nvSpPr>
        <p:spPr>
          <a:xfrm>
            <a:off x="9347199" y="1905000"/>
            <a:ext cx="6248452" cy="9906106"/>
          </a:xfrm>
          <a:prstGeom prst="rect">
            <a:avLst/>
          </a:prstGeom>
          <a:blipFill rotWithShape="1">
            <a:blip r:embed="rId2">
              <a:alphaModFix/>
            </a:blip>
            <a:stretch>
              <a:fillRect b="0" l="0" r="0" t="0"/>
            </a:stretch>
          </a:blipFill>
          <a:ln>
            <a:noFill/>
          </a:ln>
        </p:spPr>
        <p:txBody>
          <a:bodyPr anchorCtr="0" anchor="t" bIns="45700" lIns="91425" spcFirstLastPara="1" rIns="91425" wrap="square" tIns="45700"/>
          <a:lstStyle>
            <a:lvl1pPr lvl="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1pPr>
            <a:lvl2pPr lvl="1"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lvl="2"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lvl="3"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lvl="4"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lvl="5"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lvl="6"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lvl="7"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lvl="8"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165" name="Shape 165"/>
          <p:cNvSpPr/>
          <p:nvPr>
            <p:ph idx="3" type="pic"/>
          </p:nvPr>
        </p:nvSpPr>
        <p:spPr>
          <a:xfrm>
            <a:off x="16230600" y="1919684"/>
            <a:ext cx="6248449" cy="4816441"/>
          </a:xfrm>
          <a:prstGeom prst="rect">
            <a:avLst/>
          </a:prstGeom>
          <a:blipFill rotWithShape="1">
            <a:blip r:embed="rId2">
              <a:alphaModFix/>
            </a:blip>
            <a:stretch>
              <a:fillRect b="0" l="0" r="0" t="0"/>
            </a:stretch>
          </a:blipFill>
          <a:ln>
            <a:noFill/>
          </a:ln>
        </p:spPr>
        <p:txBody>
          <a:bodyPr anchorCtr="0" anchor="t" bIns="45700" lIns="91425" spcFirstLastPara="1" rIns="91425" wrap="square" tIns="45700"/>
          <a:lstStyle>
            <a:lvl1pPr lvl="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1pPr>
            <a:lvl2pPr lvl="1"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lvl="2"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lvl="3"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lvl="4"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lvl="5"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lvl="6"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lvl="7"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lvl="8"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166" name="Shape 166"/>
          <p:cNvSpPr txBox="1"/>
          <p:nvPr>
            <p:ph idx="12" type="sldNum"/>
          </p:nvPr>
        </p:nvSpPr>
        <p:spPr>
          <a:xfrm rot="-5400000">
            <a:off x="22123400" y="12801598"/>
            <a:ext cx="1270002" cy="558801"/>
          </a:xfrm>
          <a:prstGeom prst="rect">
            <a:avLst/>
          </a:prstGeom>
          <a:noFill/>
          <a:ln>
            <a:noFill/>
          </a:ln>
        </p:spPr>
        <p:txBody>
          <a:bodyPr anchorCtr="0" anchor="t" bIns="50800" lIns="50800" spcFirstLastPara="1" rIns="50800" wrap="square" tIns="50800">
            <a:noAutofit/>
          </a:bodyPr>
          <a:lstStyle>
            <a:lvl1pPr indent="0" lvl="0"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1pPr>
            <a:lvl2pPr indent="0" lvl="1"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2pPr>
            <a:lvl3pPr indent="0" lvl="2"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3pPr>
            <a:lvl4pPr indent="0" lvl="3"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4pPr>
            <a:lvl5pPr indent="0" lvl="4"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5pPr>
            <a:lvl6pPr indent="0" lvl="5"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6pPr>
            <a:lvl7pPr indent="0" lvl="6"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7pPr>
            <a:lvl8pPr indent="0" lvl="7"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8pPr>
            <a:lvl9pPr indent="0" lvl="8"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043">
  <p:cSld name="043">
    <p:spTree>
      <p:nvGrpSpPr>
        <p:cNvPr id="167" name="Shape 167"/>
        <p:cNvGrpSpPr/>
        <p:nvPr/>
      </p:nvGrpSpPr>
      <p:grpSpPr>
        <a:xfrm>
          <a:off x="0" y="0"/>
          <a:ext cx="0" cy="0"/>
          <a:chOff x="0" y="0"/>
          <a:chExt cx="0" cy="0"/>
        </a:xfrm>
      </p:grpSpPr>
      <p:sp>
        <p:nvSpPr>
          <p:cNvPr id="168" name="Shape 168"/>
          <p:cNvSpPr/>
          <p:nvPr>
            <p:ph idx="2" type="pic"/>
          </p:nvPr>
        </p:nvSpPr>
        <p:spPr>
          <a:xfrm>
            <a:off x="-66" y="0"/>
            <a:ext cx="6095902" cy="7873852"/>
          </a:xfrm>
          <a:prstGeom prst="rect">
            <a:avLst/>
          </a:prstGeom>
          <a:blipFill rotWithShape="1">
            <a:blip r:embed="rId2">
              <a:alphaModFix/>
            </a:blip>
            <a:stretch>
              <a:fillRect b="0" l="0" r="0" t="0"/>
            </a:stretch>
          </a:blipFill>
          <a:ln>
            <a:noFill/>
          </a:ln>
        </p:spPr>
        <p:txBody>
          <a:bodyPr anchorCtr="0" anchor="t" bIns="45700" lIns="91425" spcFirstLastPara="1" rIns="91425" wrap="square" tIns="45700"/>
          <a:lstStyle>
            <a:lvl1pPr lvl="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1pPr>
            <a:lvl2pPr lvl="1"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lvl="2"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lvl="3"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lvl="4"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lvl="5"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lvl="6"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lvl="7"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lvl="8"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169" name="Shape 169"/>
          <p:cNvSpPr/>
          <p:nvPr>
            <p:ph idx="3" type="pic"/>
          </p:nvPr>
        </p:nvSpPr>
        <p:spPr>
          <a:xfrm>
            <a:off x="6096001" y="0"/>
            <a:ext cx="6095902" cy="13715851"/>
          </a:xfrm>
          <a:prstGeom prst="rect">
            <a:avLst/>
          </a:prstGeom>
          <a:blipFill rotWithShape="1">
            <a:blip r:embed="rId2">
              <a:alphaModFix/>
            </a:blip>
            <a:stretch>
              <a:fillRect b="0" l="0" r="0" t="0"/>
            </a:stretch>
          </a:blipFill>
          <a:ln>
            <a:noFill/>
          </a:ln>
        </p:spPr>
        <p:txBody>
          <a:bodyPr anchorCtr="0" anchor="t" bIns="45700" lIns="91425" spcFirstLastPara="1" rIns="91425" wrap="square" tIns="45700"/>
          <a:lstStyle>
            <a:lvl1pPr lvl="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1pPr>
            <a:lvl2pPr lvl="1"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lvl="2"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lvl="3"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lvl="4"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lvl="5"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lvl="6"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lvl="7"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lvl="8"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170" name="Shape 170"/>
          <p:cNvSpPr/>
          <p:nvPr>
            <p:ph idx="4" type="pic"/>
          </p:nvPr>
        </p:nvSpPr>
        <p:spPr>
          <a:xfrm>
            <a:off x="12191999" y="7873999"/>
            <a:ext cx="6095902" cy="5841852"/>
          </a:xfrm>
          <a:prstGeom prst="rect">
            <a:avLst/>
          </a:prstGeom>
          <a:blipFill rotWithShape="1">
            <a:blip r:embed="rId2">
              <a:alphaModFix/>
            </a:blip>
            <a:stretch>
              <a:fillRect b="0" l="0" r="0" t="0"/>
            </a:stretch>
          </a:blipFill>
          <a:ln>
            <a:noFill/>
          </a:ln>
        </p:spPr>
        <p:txBody>
          <a:bodyPr anchorCtr="0" anchor="t" bIns="45700" lIns="91425" spcFirstLastPara="1" rIns="91425" wrap="square" tIns="45700"/>
          <a:lstStyle>
            <a:lvl1pPr lvl="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1pPr>
            <a:lvl2pPr lvl="1"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lvl="2"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lvl="3"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lvl="4"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lvl="5"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lvl="6"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lvl="7"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lvl="8"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171" name="Shape 171"/>
          <p:cNvSpPr/>
          <p:nvPr>
            <p:ph idx="5" type="pic"/>
          </p:nvPr>
        </p:nvSpPr>
        <p:spPr>
          <a:xfrm>
            <a:off x="18288000" y="7873999"/>
            <a:ext cx="6095902" cy="5841852"/>
          </a:xfrm>
          <a:prstGeom prst="rect">
            <a:avLst/>
          </a:prstGeom>
          <a:blipFill rotWithShape="1">
            <a:blip r:embed="rId2">
              <a:alphaModFix/>
            </a:blip>
            <a:stretch>
              <a:fillRect b="0" l="0" r="0" t="0"/>
            </a:stretch>
          </a:blipFill>
          <a:ln>
            <a:noFill/>
          </a:ln>
        </p:spPr>
        <p:txBody>
          <a:bodyPr anchorCtr="0" anchor="t" bIns="45700" lIns="91425" spcFirstLastPara="1" rIns="91425" wrap="square" tIns="45700"/>
          <a:lstStyle>
            <a:lvl1pPr lvl="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1pPr>
            <a:lvl2pPr lvl="1"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lvl="2"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lvl="3"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lvl="4"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lvl="5"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lvl="6"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lvl="7"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lvl="8"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172" name="Shape 172"/>
          <p:cNvSpPr txBox="1"/>
          <p:nvPr>
            <p:ph idx="12" type="sldNum"/>
          </p:nvPr>
        </p:nvSpPr>
        <p:spPr>
          <a:xfrm rot="-5400000">
            <a:off x="22123400" y="12801598"/>
            <a:ext cx="1270002" cy="558801"/>
          </a:xfrm>
          <a:prstGeom prst="rect">
            <a:avLst/>
          </a:prstGeom>
          <a:noFill/>
          <a:ln>
            <a:noFill/>
          </a:ln>
        </p:spPr>
        <p:txBody>
          <a:bodyPr anchorCtr="0" anchor="t" bIns="50800" lIns="50800" spcFirstLastPara="1" rIns="50800" wrap="square" tIns="50800">
            <a:noAutofit/>
          </a:bodyPr>
          <a:lstStyle>
            <a:lvl1pPr indent="0" lvl="0"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1pPr>
            <a:lvl2pPr indent="0" lvl="1"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2pPr>
            <a:lvl3pPr indent="0" lvl="2"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3pPr>
            <a:lvl4pPr indent="0" lvl="3"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4pPr>
            <a:lvl5pPr indent="0" lvl="4"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5pPr>
            <a:lvl6pPr indent="0" lvl="5"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6pPr>
            <a:lvl7pPr indent="0" lvl="6"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7pPr>
            <a:lvl8pPr indent="0" lvl="7"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8pPr>
            <a:lvl9pPr indent="0" lvl="8"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044">
  <p:cSld name="044">
    <p:spTree>
      <p:nvGrpSpPr>
        <p:cNvPr id="173" name="Shape 173"/>
        <p:cNvGrpSpPr/>
        <p:nvPr/>
      </p:nvGrpSpPr>
      <p:grpSpPr>
        <a:xfrm>
          <a:off x="0" y="0"/>
          <a:ext cx="0" cy="0"/>
          <a:chOff x="0" y="0"/>
          <a:chExt cx="0" cy="0"/>
        </a:xfrm>
      </p:grpSpPr>
      <p:sp>
        <p:nvSpPr>
          <p:cNvPr id="174" name="Shape 174"/>
          <p:cNvSpPr/>
          <p:nvPr>
            <p:ph idx="2" type="pic"/>
          </p:nvPr>
        </p:nvSpPr>
        <p:spPr>
          <a:xfrm>
            <a:off x="1905000" y="1912289"/>
            <a:ext cx="6248452" cy="9891422"/>
          </a:xfrm>
          <a:prstGeom prst="rect">
            <a:avLst/>
          </a:prstGeom>
          <a:blipFill rotWithShape="1">
            <a:blip r:embed="rId2">
              <a:alphaModFix/>
            </a:blip>
            <a:stretch>
              <a:fillRect b="0" l="0" r="0" t="0"/>
            </a:stretch>
          </a:blipFill>
          <a:ln>
            <a:noFill/>
          </a:ln>
        </p:spPr>
        <p:txBody>
          <a:bodyPr anchorCtr="0" anchor="t" bIns="45700" lIns="91425" spcFirstLastPara="1" rIns="91425" wrap="square" tIns="45700"/>
          <a:lstStyle>
            <a:lvl1pPr lvl="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1pPr>
            <a:lvl2pPr lvl="1"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lvl="2"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lvl="3"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lvl="4"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lvl="5"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lvl="6"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lvl="7"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lvl="8"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175" name="Shape 175"/>
          <p:cNvSpPr/>
          <p:nvPr>
            <p:ph idx="3" type="pic"/>
          </p:nvPr>
        </p:nvSpPr>
        <p:spPr>
          <a:xfrm>
            <a:off x="8407400" y="1905000"/>
            <a:ext cx="7569249" cy="4816441"/>
          </a:xfrm>
          <a:prstGeom prst="rect">
            <a:avLst/>
          </a:prstGeom>
          <a:blipFill rotWithShape="1">
            <a:blip r:embed="rId2">
              <a:alphaModFix/>
            </a:blip>
            <a:stretch>
              <a:fillRect b="0" l="0" r="0" t="0"/>
            </a:stretch>
          </a:blipFill>
          <a:ln>
            <a:noFill/>
          </a:ln>
        </p:spPr>
        <p:txBody>
          <a:bodyPr anchorCtr="0" anchor="t" bIns="45700" lIns="91425" spcFirstLastPara="1" rIns="91425" wrap="square" tIns="45700"/>
          <a:lstStyle>
            <a:lvl1pPr lvl="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1pPr>
            <a:lvl2pPr lvl="1"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lvl="2"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lvl="3"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lvl="4"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lvl="5"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lvl="6"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lvl="7"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lvl="8"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176" name="Shape 176"/>
          <p:cNvSpPr/>
          <p:nvPr>
            <p:ph idx="4" type="pic"/>
          </p:nvPr>
        </p:nvSpPr>
        <p:spPr>
          <a:xfrm>
            <a:off x="8407400" y="6994525"/>
            <a:ext cx="7569252" cy="4816441"/>
          </a:xfrm>
          <a:prstGeom prst="rect">
            <a:avLst/>
          </a:prstGeom>
          <a:blipFill rotWithShape="1">
            <a:blip r:embed="rId2">
              <a:alphaModFix/>
            </a:blip>
            <a:stretch>
              <a:fillRect b="0" l="0" r="0" t="0"/>
            </a:stretch>
          </a:blipFill>
          <a:ln>
            <a:noFill/>
          </a:ln>
        </p:spPr>
        <p:txBody>
          <a:bodyPr anchorCtr="0" anchor="t" bIns="45700" lIns="91425" spcFirstLastPara="1" rIns="91425" wrap="square" tIns="45700"/>
          <a:lstStyle>
            <a:lvl1pPr lvl="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1pPr>
            <a:lvl2pPr lvl="1"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lvl="2"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lvl="3"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lvl="4"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lvl="5"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lvl="6"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lvl="7"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lvl="8"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177" name="Shape 177"/>
          <p:cNvSpPr/>
          <p:nvPr>
            <p:ph idx="5" type="pic"/>
          </p:nvPr>
        </p:nvSpPr>
        <p:spPr>
          <a:xfrm>
            <a:off x="16230600" y="1905000"/>
            <a:ext cx="6248452" cy="9906000"/>
          </a:xfrm>
          <a:prstGeom prst="rect">
            <a:avLst/>
          </a:prstGeom>
          <a:blipFill rotWithShape="1">
            <a:blip r:embed="rId2">
              <a:alphaModFix/>
            </a:blip>
            <a:stretch>
              <a:fillRect b="0" l="0" r="0" t="0"/>
            </a:stretch>
          </a:blipFill>
          <a:ln>
            <a:noFill/>
          </a:ln>
        </p:spPr>
        <p:txBody>
          <a:bodyPr anchorCtr="0" anchor="t" bIns="45700" lIns="91425" spcFirstLastPara="1" rIns="91425" wrap="square" tIns="45700"/>
          <a:lstStyle>
            <a:lvl1pPr lvl="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1pPr>
            <a:lvl2pPr lvl="1"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lvl="2"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lvl="3"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lvl="4"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lvl="5"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lvl="6"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lvl="7"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lvl="8"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178" name="Shape 178"/>
          <p:cNvSpPr txBox="1"/>
          <p:nvPr>
            <p:ph idx="12" type="sldNum"/>
          </p:nvPr>
        </p:nvSpPr>
        <p:spPr>
          <a:xfrm rot="-5400000">
            <a:off x="22123400" y="12801598"/>
            <a:ext cx="1270002" cy="558801"/>
          </a:xfrm>
          <a:prstGeom prst="rect">
            <a:avLst/>
          </a:prstGeom>
          <a:noFill/>
          <a:ln>
            <a:noFill/>
          </a:ln>
        </p:spPr>
        <p:txBody>
          <a:bodyPr anchorCtr="0" anchor="t" bIns="50800" lIns="50800" spcFirstLastPara="1" rIns="50800" wrap="square" tIns="50800">
            <a:noAutofit/>
          </a:bodyPr>
          <a:lstStyle>
            <a:lvl1pPr indent="0" lvl="0"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1pPr>
            <a:lvl2pPr indent="0" lvl="1"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2pPr>
            <a:lvl3pPr indent="0" lvl="2"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3pPr>
            <a:lvl4pPr indent="0" lvl="3"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4pPr>
            <a:lvl5pPr indent="0" lvl="4"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5pPr>
            <a:lvl6pPr indent="0" lvl="5"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6pPr>
            <a:lvl7pPr indent="0" lvl="6"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7pPr>
            <a:lvl8pPr indent="0" lvl="7"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8pPr>
            <a:lvl9pPr indent="0" lvl="8"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045">
  <p:cSld name="045">
    <p:spTree>
      <p:nvGrpSpPr>
        <p:cNvPr id="179" name="Shape 179"/>
        <p:cNvGrpSpPr/>
        <p:nvPr/>
      </p:nvGrpSpPr>
      <p:grpSpPr>
        <a:xfrm>
          <a:off x="0" y="0"/>
          <a:ext cx="0" cy="0"/>
          <a:chOff x="0" y="0"/>
          <a:chExt cx="0" cy="0"/>
        </a:xfrm>
      </p:grpSpPr>
      <p:sp>
        <p:nvSpPr>
          <p:cNvPr id="180" name="Shape 180"/>
          <p:cNvSpPr/>
          <p:nvPr>
            <p:ph idx="2" type="pic"/>
          </p:nvPr>
        </p:nvSpPr>
        <p:spPr>
          <a:xfrm>
            <a:off x="9730638" y="1919684"/>
            <a:ext cx="6248452" cy="9891422"/>
          </a:xfrm>
          <a:prstGeom prst="rect">
            <a:avLst/>
          </a:prstGeom>
          <a:blipFill rotWithShape="1">
            <a:blip r:embed="rId2">
              <a:alphaModFix/>
            </a:blip>
            <a:stretch>
              <a:fillRect b="0" l="0" r="0" t="0"/>
            </a:stretch>
          </a:blipFill>
          <a:ln>
            <a:noFill/>
          </a:ln>
        </p:spPr>
        <p:txBody>
          <a:bodyPr anchorCtr="0" anchor="t" bIns="45700" lIns="91425" spcFirstLastPara="1" rIns="91425" wrap="square" tIns="45700"/>
          <a:lstStyle>
            <a:lvl1pPr lvl="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1pPr>
            <a:lvl2pPr lvl="1"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lvl="2"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lvl="3"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lvl="4"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lvl="5"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lvl="6"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lvl="7"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lvl="8"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181" name="Shape 181"/>
          <p:cNvSpPr/>
          <p:nvPr>
            <p:ph idx="3" type="pic"/>
          </p:nvPr>
        </p:nvSpPr>
        <p:spPr>
          <a:xfrm>
            <a:off x="1909877" y="6994524"/>
            <a:ext cx="7569249" cy="4816441"/>
          </a:xfrm>
          <a:prstGeom prst="rect">
            <a:avLst/>
          </a:prstGeom>
          <a:blipFill rotWithShape="1">
            <a:blip r:embed="rId2">
              <a:alphaModFix/>
            </a:blip>
            <a:stretch>
              <a:fillRect b="0" l="0" r="0" t="0"/>
            </a:stretch>
          </a:blipFill>
          <a:ln>
            <a:noFill/>
          </a:ln>
        </p:spPr>
        <p:txBody>
          <a:bodyPr anchorCtr="0" anchor="t" bIns="45700" lIns="91425" spcFirstLastPara="1" rIns="91425" wrap="square" tIns="45700"/>
          <a:lstStyle>
            <a:lvl1pPr lvl="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1pPr>
            <a:lvl2pPr lvl="1"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lvl="2"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lvl="3"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lvl="4"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lvl="5"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lvl="6"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lvl="7"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lvl="8"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182" name="Shape 182"/>
          <p:cNvSpPr/>
          <p:nvPr>
            <p:ph idx="4" type="pic"/>
          </p:nvPr>
        </p:nvSpPr>
        <p:spPr>
          <a:xfrm>
            <a:off x="16230600" y="1919684"/>
            <a:ext cx="6248449" cy="4816441"/>
          </a:xfrm>
          <a:prstGeom prst="rect">
            <a:avLst/>
          </a:prstGeom>
          <a:blipFill rotWithShape="1">
            <a:blip r:embed="rId2">
              <a:alphaModFix/>
            </a:blip>
            <a:stretch>
              <a:fillRect b="0" l="0" r="0" t="0"/>
            </a:stretch>
          </a:blipFill>
          <a:ln>
            <a:noFill/>
          </a:ln>
        </p:spPr>
        <p:txBody>
          <a:bodyPr anchorCtr="0" anchor="t" bIns="45700" lIns="91425" spcFirstLastPara="1" rIns="91425" wrap="square" tIns="45700"/>
          <a:lstStyle>
            <a:lvl1pPr lvl="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1pPr>
            <a:lvl2pPr lvl="1"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lvl="2"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lvl="3"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lvl="4"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lvl="5"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lvl="6"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lvl="7"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lvl="8"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183" name="Shape 183"/>
          <p:cNvSpPr txBox="1"/>
          <p:nvPr>
            <p:ph idx="12" type="sldNum"/>
          </p:nvPr>
        </p:nvSpPr>
        <p:spPr>
          <a:xfrm rot="-5400000">
            <a:off x="22123400" y="12801598"/>
            <a:ext cx="1270002" cy="558801"/>
          </a:xfrm>
          <a:prstGeom prst="rect">
            <a:avLst/>
          </a:prstGeom>
          <a:noFill/>
          <a:ln>
            <a:noFill/>
          </a:ln>
        </p:spPr>
        <p:txBody>
          <a:bodyPr anchorCtr="0" anchor="t" bIns="50800" lIns="50800" spcFirstLastPara="1" rIns="50800" wrap="square" tIns="50800">
            <a:noAutofit/>
          </a:bodyPr>
          <a:lstStyle>
            <a:lvl1pPr indent="0" lvl="0"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1pPr>
            <a:lvl2pPr indent="0" lvl="1"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2pPr>
            <a:lvl3pPr indent="0" lvl="2"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3pPr>
            <a:lvl4pPr indent="0" lvl="3"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4pPr>
            <a:lvl5pPr indent="0" lvl="4"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5pPr>
            <a:lvl6pPr indent="0" lvl="5"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6pPr>
            <a:lvl7pPr indent="0" lvl="6"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7pPr>
            <a:lvl8pPr indent="0" lvl="7"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8pPr>
            <a:lvl9pPr indent="0" lvl="8"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046">
  <p:cSld name="046">
    <p:spTree>
      <p:nvGrpSpPr>
        <p:cNvPr id="184" name="Shape 184"/>
        <p:cNvGrpSpPr/>
        <p:nvPr/>
      </p:nvGrpSpPr>
      <p:grpSpPr>
        <a:xfrm>
          <a:off x="0" y="0"/>
          <a:ext cx="0" cy="0"/>
          <a:chOff x="0" y="0"/>
          <a:chExt cx="0" cy="0"/>
        </a:xfrm>
      </p:grpSpPr>
      <p:sp>
        <p:nvSpPr>
          <p:cNvPr id="185" name="Shape 185"/>
          <p:cNvSpPr/>
          <p:nvPr>
            <p:ph idx="2" type="pic"/>
          </p:nvPr>
        </p:nvSpPr>
        <p:spPr>
          <a:xfrm flipH="1">
            <a:off x="14764152" y="2258869"/>
            <a:ext cx="7333003" cy="15650373"/>
          </a:xfrm>
          <a:prstGeom prst="roundRect">
            <a:avLst>
              <a:gd fmla="val 12018" name="adj"/>
            </a:avLst>
          </a:prstGeom>
          <a:blipFill rotWithShape="1">
            <a:blip r:embed="rId2">
              <a:alphaModFix/>
            </a:blip>
            <a:stretch>
              <a:fillRect b="0" l="0" r="0" t="0"/>
            </a:stretch>
          </a:blipFill>
          <a:ln>
            <a:noFill/>
          </a:ln>
        </p:spPr>
        <p:txBody>
          <a:bodyPr anchorCtr="0" anchor="t" bIns="45700" lIns="91425" spcFirstLastPara="1" rIns="91425" wrap="square" tIns="45700"/>
          <a:lstStyle>
            <a:lvl1pPr lvl="0" marR="0" rtl="0" algn="l">
              <a:lnSpc>
                <a:spcPct val="100000"/>
              </a:lnSpc>
              <a:spcBef>
                <a:spcPts val="0"/>
              </a:spcBef>
              <a:spcAft>
                <a:spcPts val="0"/>
              </a:spcAft>
              <a:buClr>
                <a:srgbClr val="0B0C11"/>
              </a:buClr>
              <a:buSzPts val="6000"/>
              <a:buFont typeface="Proxima Nova"/>
              <a:buNone/>
              <a:defRPr b="0" i="0" sz="6000" u="none" cap="none" strike="noStrike">
                <a:solidFill>
                  <a:srgbClr val="0B0C11"/>
                </a:solidFill>
                <a:latin typeface="Proxima Nova"/>
                <a:ea typeface="Proxima Nova"/>
                <a:cs typeface="Proxima Nova"/>
                <a:sym typeface="Proxima Nova"/>
              </a:defRPr>
            </a:lvl1pPr>
            <a:lvl2pPr lvl="1"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lvl="2"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lvl="3"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lvl="4"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lvl="5"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lvl="6"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lvl="7"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lvl="8"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186" name="Shape 186"/>
          <p:cNvSpPr txBox="1"/>
          <p:nvPr>
            <p:ph idx="12" type="sldNum"/>
          </p:nvPr>
        </p:nvSpPr>
        <p:spPr>
          <a:xfrm rot="-5400000">
            <a:off x="22123400" y="12801598"/>
            <a:ext cx="1270002" cy="558801"/>
          </a:xfrm>
          <a:prstGeom prst="rect">
            <a:avLst/>
          </a:prstGeom>
          <a:noFill/>
          <a:ln>
            <a:noFill/>
          </a:ln>
        </p:spPr>
        <p:txBody>
          <a:bodyPr anchorCtr="0" anchor="t" bIns="50800" lIns="50800" spcFirstLastPara="1" rIns="50800" wrap="square" tIns="50800">
            <a:noAutofit/>
          </a:bodyPr>
          <a:lstStyle>
            <a:lvl1pPr indent="0" lvl="0"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1pPr>
            <a:lvl2pPr indent="0" lvl="1"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2pPr>
            <a:lvl3pPr indent="0" lvl="2"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3pPr>
            <a:lvl4pPr indent="0" lvl="3"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4pPr>
            <a:lvl5pPr indent="0" lvl="4"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5pPr>
            <a:lvl6pPr indent="0" lvl="5"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6pPr>
            <a:lvl7pPr indent="0" lvl="6"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7pPr>
            <a:lvl8pPr indent="0" lvl="7"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8pPr>
            <a:lvl9pPr indent="0" lvl="8"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047">
  <p:cSld name="047">
    <p:spTree>
      <p:nvGrpSpPr>
        <p:cNvPr id="187" name="Shape 187"/>
        <p:cNvGrpSpPr/>
        <p:nvPr/>
      </p:nvGrpSpPr>
      <p:grpSpPr>
        <a:xfrm>
          <a:off x="0" y="0"/>
          <a:ext cx="0" cy="0"/>
          <a:chOff x="0" y="0"/>
          <a:chExt cx="0" cy="0"/>
        </a:xfrm>
      </p:grpSpPr>
      <p:sp>
        <p:nvSpPr>
          <p:cNvPr id="188" name="Shape 188"/>
          <p:cNvSpPr/>
          <p:nvPr>
            <p:ph idx="2" type="pic"/>
          </p:nvPr>
        </p:nvSpPr>
        <p:spPr>
          <a:xfrm>
            <a:off x="1905000" y="1912289"/>
            <a:ext cx="6248452" cy="9891422"/>
          </a:xfrm>
          <a:prstGeom prst="rect">
            <a:avLst/>
          </a:prstGeom>
          <a:blipFill rotWithShape="1">
            <a:blip r:embed="rId2">
              <a:alphaModFix/>
            </a:blip>
            <a:stretch>
              <a:fillRect b="0" l="0" r="0" t="0"/>
            </a:stretch>
          </a:blipFill>
          <a:ln>
            <a:noFill/>
          </a:ln>
        </p:spPr>
        <p:txBody>
          <a:bodyPr anchorCtr="0" anchor="t" bIns="45700" lIns="91425" spcFirstLastPara="1" rIns="91425" wrap="square" tIns="45700"/>
          <a:lstStyle>
            <a:lvl1pPr lvl="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1pPr>
            <a:lvl2pPr lvl="1"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lvl="2"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lvl="3"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lvl="4"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lvl="5"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lvl="6"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lvl="7"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lvl="8"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189" name="Shape 189"/>
          <p:cNvSpPr/>
          <p:nvPr>
            <p:ph idx="3" type="pic"/>
          </p:nvPr>
        </p:nvSpPr>
        <p:spPr>
          <a:xfrm>
            <a:off x="8407400" y="1905000"/>
            <a:ext cx="7569249" cy="4816441"/>
          </a:xfrm>
          <a:prstGeom prst="rect">
            <a:avLst/>
          </a:prstGeom>
          <a:blipFill rotWithShape="1">
            <a:blip r:embed="rId2">
              <a:alphaModFix/>
            </a:blip>
            <a:stretch>
              <a:fillRect b="0" l="0" r="0" t="0"/>
            </a:stretch>
          </a:blipFill>
          <a:ln>
            <a:noFill/>
          </a:ln>
        </p:spPr>
        <p:txBody>
          <a:bodyPr anchorCtr="0" anchor="t" bIns="45700" lIns="91425" spcFirstLastPara="1" rIns="91425" wrap="square" tIns="45700"/>
          <a:lstStyle>
            <a:lvl1pPr lvl="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1pPr>
            <a:lvl2pPr lvl="1"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lvl="2"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lvl="3"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lvl="4"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lvl="5"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lvl="6"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lvl="7"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lvl="8"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190" name="Shape 190"/>
          <p:cNvSpPr/>
          <p:nvPr>
            <p:ph idx="4" type="pic"/>
          </p:nvPr>
        </p:nvSpPr>
        <p:spPr>
          <a:xfrm>
            <a:off x="8407400" y="6994525"/>
            <a:ext cx="14071454" cy="4816441"/>
          </a:xfrm>
          <a:prstGeom prst="rect">
            <a:avLst/>
          </a:prstGeom>
          <a:blipFill rotWithShape="1">
            <a:blip r:embed="rId2">
              <a:alphaModFix/>
            </a:blip>
            <a:stretch>
              <a:fillRect b="0" l="0" r="0" t="0"/>
            </a:stretch>
          </a:blipFill>
          <a:ln>
            <a:noFill/>
          </a:ln>
        </p:spPr>
        <p:txBody>
          <a:bodyPr anchorCtr="0" anchor="t" bIns="45700" lIns="91425" spcFirstLastPara="1" rIns="91425" wrap="square" tIns="45700"/>
          <a:lstStyle>
            <a:lvl1pPr lvl="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1pPr>
            <a:lvl2pPr lvl="1"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lvl="2"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lvl="3"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lvl="4"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lvl="5"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lvl="6"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lvl="7"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lvl="8"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191" name="Shape 191"/>
          <p:cNvSpPr txBox="1"/>
          <p:nvPr>
            <p:ph idx="12" type="sldNum"/>
          </p:nvPr>
        </p:nvSpPr>
        <p:spPr>
          <a:xfrm rot="-5400000">
            <a:off x="22123400" y="12801598"/>
            <a:ext cx="1270002" cy="558801"/>
          </a:xfrm>
          <a:prstGeom prst="rect">
            <a:avLst/>
          </a:prstGeom>
          <a:noFill/>
          <a:ln>
            <a:noFill/>
          </a:ln>
        </p:spPr>
        <p:txBody>
          <a:bodyPr anchorCtr="0" anchor="t" bIns="50800" lIns="50800" spcFirstLastPara="1" rIns="50800" wrap="square" tIns="50800">
            <a:noAutofit/>
          </a:bodyPr>
          <a:lstStyle>
            <a:lvl1pPr indent="0" lvl="0"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1pPr>
            <a:lvl2pPr indent="0" lvl="1"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2pPr>
            <a:lvl3pPr indent="0" lvl="2"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3pPr>
            <a:lvl4pPr indent="0" lvl="3"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4pPr>
            <a:lvl5pPr indent="0" lvl="4"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5pPr>
            <a:lvl6pPr indent="0" lvl="5"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6pPr>
            <a:lvl7pPr indent="0" lvl="6"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7pPr>
            <a:lvl8pPr indent="0" lvl="7"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8pPr>
            <a:lvl9pPr indent="0" lvl="8"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004">
  <p:cSld name="004">
    <p:spTree>
      <p:nvGrpSpPr>
        <p:cNvPr id="21" name="Shape 21"/>
        <p:cNvGrpSpPr/>
        <p:nvPr/>
      </p:nvGrpSpPr>
      <p:grpSpPr>
        <a:xfrm>
          <a:off x="0" y="0"/>
          <a:ext cx="0" cy="0"/>
          <a:chOff x="0" y="0"/>
          <a:chExt cx="0" cy="0"/>
        </a:xfrm>
      </p:grpSpPr>
      <p:sp>
        <p:nvSpPr>
          <p:cNvPr id="22" name="Shape 22"/>
          <p:cNvSpPr/>
          <p:nvPr>
            <p:ph idx="2" type="pic"/>
          </p:nvPr>
        </p:nvSpPr>
        <p:spPr>
          <a:xfrm>
            <a:off x="16230600" y="1905000"/>
            <a:ext cx="6248449" cy="4816441"/>
          </a:xfrm>
          <a:prstGeom prst="rect">
            <a:avLst/>
          </a:prstGeom>
          <a:blipFill rotWithShape="1">
            <a:blip r:embed="rId2">
              <a:alphaModFix/>
            </a:blip>
            <a:stretch>
              <a:fillRect b="0" l="0" r="0" t="0"/>
            </a:stretch>
          </a:blipFill>
          <a:ln>
            <a:noFill/>
          </a:ln>
        </p:spPr>
        <p:txBody>
          <a:bodyPr anchorCtr="0" anchor="t" bIns="45700" lIns="91425" spcFirstLastPara="1" rIns="91425" wrap="square" tIns="45700"/>
          <a:lstStyle>
            <a:lvl1pPr lvl="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1pPr>
            <a:lvl2pPr lvl="1"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lvl="2"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lvl="3"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lvl="4"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lvl="5"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lvl="6"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lvl="7"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lvl="8"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23" name="Shape 23"/>
          <p:cNvSpPr/>
          <p:nvPr>
            <p:ph idx="3" type="pic"/>
          </p:nvPr>
        </p:nvSpPr>
        <p:spPr>
          <a:xfrm>
            <a:off x="9347200" y="1905000"/>
            <a:ext cx="6248449" cy="4816441"/>
          </a:xfrm>
          <a:prstGeom prst="rect">
            <a:avLst/>
          </a:prstGeom>
          <a:blipFill rotWithShape="1">
            <a:blip r:embed="rId2">
              <a:alphaModFix/>
            </a:blip>
            <a:stretch>
              <a:fillRect b="0" l="0" r="0" t="0"/>
            </a:stretch>
          </a:blipFill>
          <a:ln>
            <a:noFill/>
          </a:ln>
        </p:spPr>
        <p:txBody>
          <a:bodyPr anchorCtr="0" anchor="t" bIns="45700" lIns="91425" spcFirstLastPara="1" rIns="91425" wrap="square" tIns="45700"/>
          <a:lstStyle>
            <a:lvl1pPr lvl="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1pPr>
            <a:lvl2pPr lvl="1"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lvl="2"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lvl="3"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lvl="4"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lvl="5"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lvl="6"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lvl="7"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lvl="8"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24" name="Shape 24"/>
          <p:cNvSpPr txBox="1"/>
          <p:nvPr>
            <p:ph idx="12" type="sldNum"/>
          </p:nvPr>
        </p:nvSpPr>
        <p:spPr>
          <a:xfrm rot="-5400000">
            <a:off x="22123400" y="12801598"/>
            <a:ext cx="1270002" cy="558801"/>
          </a:xfrm>
          <a:prstGeom prst="rect">
            <a:avLst/>
          </a:prstGeom>
          <a:noFill/>
          <a:ln>
            <a:noFill/>
          </a:ln>
        </p:spPr>
        <p:txBody>
          <a:bodyPr anchorCtr="0" anchor="t" bIns="50800" lIns="50800" spcFirstLastPara="1" rIns="50800" wrap="square" tIns="50800">
            <a:noAutofit/>
          </a:bodyPr>
          <a:lstStyle>
            <a:lvl1pPr indent="0" lvl="0"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1pPr>
            <a:lvl2pPr indent="0" lvl="1"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2pPr>
            <a:lvl3pPr indent="0" lvl="2"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3pPr>
            <a:lvl4pPr indent="0" lvl="3"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4pPr>
            <a:lvl5pPr indent="0" lvl="4"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5pPr>
            <a:lvl6pPr indent="0" lvl="5"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6pPr>
            <a:lvl7pPr indent="0" lvl="6"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7pPr>
            <a:lvl8pPr indent="0" lvl="7"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8pPr>
            <a:lvl9pPr indent="0" lvl="8"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048">
  <p:cSld name="048">
    <p:spTree>
      <p:nvGrpSpPr>
        <p:cNvPr id="192" name="Shape 192"/>
        <p:cNvGrpSpPr/>
        <p:nvPr/>
      </p:nvGrpSpPr>
      <p:grpSpPr>
        <a:xfrm>
          <a:off x="0" y="0"/>
          <a:ext cx="0" cy="0"/>
          <a:chOff x="0" y="0"/>
          <a:chExt cx="0" cy="0"/>
        </a:xfrm>
      </p:grpSpPr>
      <p:sp>
        <p:nvSpPr>
          <p:cNvPr id="193" name="Shape 193"/>
          <p:cNvSpPr/>
          <p:nvPr>
            <p:ph idx="2" type="pic"/>
          </p:nvPr>
        </p:nvSpPr>
        <p:spPr>
          <a:xfrm>
            <a:off x="9728200" y="1905000"/>
            <a:ext cx="6248452" cy="9891422"/>
          </a:xfrm>
          <a:prstGeom prst="rect">
            <a:avLst/>
          </a:prstGeom>
          <a:blipFill rotWithShape="1">
            <a:blip r:embed="rId2">
              <a:alphaModFix/>
            </a:blip>
            <a:stretch>
              <a:fillRect b="0" l="0" r="0" t="0"/>
            </a:stretch>
          </a:blipFill>
          <a:ln>
            <a:noFill/>
          </a:ln>
        </p:spPr>
        <p:txBody>
          <a:bodyPr anchorCtr="0" anchor="t" bIns="45700" lIns="91425" spcFirstLastPara="1" rIns="91425" wrap="square" tIns="45700"/>
          <a:lstStyle>
            <a:lvl1pPr lvl="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1pPr>
            <a:lvl2pPr lvl="1"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lvl="2"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lvl="3"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lvl="4"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lvl="5"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lvl="6"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lvl="7"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lvl="8"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194" name="Shape 194"/>
          <p:cNvSpPr/>
          <p:nvPr>
            <p:ph idx="3" type="pic"/>
          </p:nvPr>
        </p:nvSpPr>
        <p:spPr>
          <a:xfrm>
            <a:off x="1905000" y="1905000"/>
            <a:ext cx="7569249" cy="4816441"/>
          </a:xfrm>
          <a:prstGeom prst="rect">
            <a:avLst/>
          </a:prstGeom>
          <a:blipFill rotWithShape="1">
            <a:blip r:embed="rId2">
              <a:alphaModFix/>
            </a:blip>
            <a:stretch>
              <a:fillRect b="0" l="0" r="0" t="0"/>
            </a:stretch>
          </a:blipFill>
          <a:ln>
            <a:noFill/>
          </a:ln>
        </p:spPr>
        <p:txBody>
          <a:bodyPr anchorCtr="0" anchor="t" bIns="45700" lIns="91425" spcFirstLastPara="1" rIns="91425" wrap="square" tIns="45700"/>
          <a:lstStyle>
            <a:lvl1pPr lvl="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1pPr>
            <a:lvl2pPr lvl="1"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lvl="2"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lvl="3"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lvl="4"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lvl="5"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lvl="6"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lvl="7"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lvl="8"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195" name="Shape 195"/>
          <p:cNvSpPr/>
          <p:nvPr>
            <p:ph idx="4" type="pic"/>
          </p:nvPr>
        </p:nvSpPr>
        <p:spPr>
          <a:xfrm>
            <a:off x="16230600" y="1919684"/>
            <a:ext cx="6248452" cy="9891422"/>
          </a:xfrm>
          <a:prstGeom prst="rect">
            <a:avLst/>
          </a:prstGeom>
          <a:blipFill rotWithShape="1">
            <a:blip r:embed="rId2">
              <a:alphaModFix/>
            </a:blip>
            <a:stretch>
              <a:fillRect b="0" l="0" r="0" t="0"/>
            </a:stretch>
          </a:blipFill>
          <a:ln>
            <a:noFill/>
          </a:ln>
        </p:spPr>
        <p:txBody>
          <a:bodyPr anchorCtr="0" anchor="t" bIns="45700" lIns="91425" spcFirstLastPara="1" rIns="91425" wrap="square" tIns="45700"/>
          <a:lstStyle>
            <a:lvl1pPr lvl="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1pPr>
            <a:lvl2pPr lvl="1"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lvl="2"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lvl="3"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lvl="4"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lvl="5"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lvl="6"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lvl="7"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lvl="8"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196" name="Shape 196"/>
          <p:cNvSpPr txBox="1"/>
          <p:nvPr>
            <p:ph idx="12" type="sldNum"/>
          </p:nvPr>
        </p:nvSpPr>
        <p:spPr>
          <a:xfrm rot="-5400000">
            <a:off x="22123400" y="12801598"/>
            <a:ext cx="1270002" cy="558801"/>
          </a:xfrm>
          <a:prstGeom prst="rect">
            <a:avLst/>
          </a:prstGeom>
          <a:noFill/>
          <a:ln>
            <a:noFill/>
          </a:ln>
        </p:spPr>
        <p:txBody>
          <a:bodyPr anchorCtr="0" anchor="t" bIns="50800" lIns="50800" spcFirstLastPara="1" rIns="50800" wrap="square" tIns="50800">
            <a:noAutofit/>
          </a:bodyPr>
          <a:lstStyle>
            <a:lvl1pPr indent="0" lvl="0"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1pPr>
            <a:lvl2pPr indent="0" lvl="1"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2pPr>
            <a:lvl3pPr indent="0" lvl="2"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3pPr>
            <a:lvl4pPr indent="0" lvl="3"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4pPr>
            <a:lvl5pPr indent="0" lvl="4"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5pPr>
            <a:lvl6pPr indent="0" lvl="5"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6pPr>
            <a:lvl7pPr indent="0" lvl="6"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7pPr>
            <a:lvl8pPr indent="0" lvl="7"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8pPr>
            <a:lvl9pPr indent="0" lvl="8"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049">
  <p:cSld name="049">
    <p:spTree>
      <p:nvGrpSpPr>
        <p:cNvPr id="197" name="Shape 197"/>
        <p:cNvGrpSpPr/>
        <p:nvPr/>
      </p:nvGrpSpPr>
      <p:grpSpPr>
        <a:xfrm>
          <a:off x="0" y="0"/>
          <a:ext cx="0" cy="0"/>
          <a:chOff x="0" y="0"/>
          <a:chExt cx="0" cy="0"/>
        </a:xfrm>
      </p:grpSpPr>
      <p:sp>
        <p:nvSpPr>
          <p:cNvPr id="198" name="Shape 198"/>
          <p:cNvSpPr/>
          <p:nvPr>
            <p:ph idx="2" type="pic"/>
          </p:nvPr>
        </p:nvSpPr>
        <p:spPr>
          <a:xfrm>
            <a:off x="1905000" y="1912289"/>
            <a:ext cx="6248452" cy="9891422"/>
          </a:xfrm>
          <a:prstGeom prst="rect">
            <a:avLst/>
          </a:prstGeom>
          <a:blipFill rotWithShape="1">
            <a:blip r:embed="rId2">
              <a:alphaModFix/>
            </a:blip>
            <a:stretch>
              <a:fillRect b="0" l="0" r="0" t="0"/>
            </a:stretch>
          </a:blipFill>
          <a:ln>
            <a:noFill/>
          </a:ln>
        </p:spPr>
        <p:txBody>
          <a:bodyPr anchorCtr="0" anchor="t" bIns="45700" lIns="91425" spcFirstLastPara="1" rIns="91425" wrap="square" tIns="45700"/>
          <a:lstStyle>
            <a:lvl1pPr lvl="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1pPr>
            <a:lvl2pPr lvl="1"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lvl="2"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lvl="3"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lvl="4"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lvl="5"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lvl="6"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lvl="7"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lvl="8"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199" name="Shape 199"/>
          <p:cNvSpPr/>
          <p:nvPr>
            <p:ph idx="3" type="pic"/>
          </p:nvPr>
        </p:nvSpPr>
        <p:spPr>
          <a:xfrm>
            <a:off x="8407400" y="1905000"/>
            <a:ext cx="7569249" cy="4816441"/>
          </a:xfrm>
          <a:prstGeom prst="rect">
            <a:avLst/>
          </a:prstGeom>
          <a:blipFill rotWithShape="1">
            <a:blip r:embed="rId2">
              <a:alphaModFix/>
            </a:blip>
            <a:stretch>
              <a:fillRect b="0" l="0" r="0" t="0"/>
            </a:stretch>
          </a:blipFill>
          <a:ln>
            <a:noFill/>
          </a:ln>
        </p:spPr>
        <p:txBody>
          <a:bodyPr anchorCtr="0" anchor="t" bIns="45700" lIns="91425" spcFirstLastPara="1" rIns="91425" wrap="square" tIns="45700"/>
          <a:lstStyle>
            <a:lvl1pPr lvl="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1pPr>
            <a:lvl2pPr lvl="1"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lvl="2"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lvl="3"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lvl="4"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lvl="5"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lvl="6"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lvl="7"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lvl="8"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200" name="Shape 200"/>
          <p:cNvSpPr/>
          <p:nvPr>
            <p:ph idx="4" type="pic"/>
          </p:nvPr>
        </p:nvSpPr>
        <p:spPr>
          <a:xfrm>
            <a:off x="8407400" y="6994525"/>
            <a:ext cx="14071454" cy="4816441"/>
          </a:xfrm>
          <a:prstGeom prst="rect">
            <a:avLst/>
          </a:prstGeom>
          <a:blipFill rotWithShape="1">
            <a:blip r:embed="rId2">
              <a:alphaModFix/>
            </a:blip>
            <a:stretch>
              <a:fillRect b="0" l="0" r="0" t="0"/>
            </a:stretch>
          </a:blipFill>
          <a:ln>
            <a:noFill/>
          </a:ln>
        </p:spPr>
        <p:txBody>
          <a:bodyPr anchorCtr="0" anchor="t" bIns="45700" lIns="91425" spcFirstLastPara="1" rIns="91425" wrap="square" tIns="45700"/>
          <a:lstStyle>
            <a:lvl1pPr lvl="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1pPr>
            <a:lvl2pPr lvl="1"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lvl="2"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lvl="3"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lvl="4"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lvl="5"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lvl="6"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lvl="7"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lvl="8"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201" name="Shape 201"/>
          <p:cNvSpPr txBox="1"/>
          <p:nvPr>
            <p:ph idx="12" type="sldNum"/>
          </p:nvPr>
        </p:nvSpPr>
        <p:spPr>
          <a:xfrm rot="-5400000">
            <a:off x="22123400" y="12801598"/>
            <a:ext cx="1270002" cy="558801"/>
          </a:xfrm>
          <a:prstGeom prst="rect">
            <a:avLst/>
          </a:prstGeom>
          <a:noFill/>
          <a:ln>
            <a:noFill/>
          </a:ln>
        </p:spPr>
        <p:txBody>
          <a:bodyPr anchorCtr="0" anchor="t" bIns="50800" lIns="50800" spcFirstLastPara="1" rIns="50800" wrap="square" tIns="50800">
            <a:noAutofit/>
          </a:bodyPr>
          <a:lstStyle>
            <a:lvl1pPr indent="0" lvl="0"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1pPr>
            <a:lvl2pPr indent="0" lvl="1"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2pPr>
            <a:lvl3pPr indent="0" lvl="2"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3pPr>
            <a:lvl4pPr indent="0" lvl="3"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4pPr>
            <a:lvl5pPr indent="0" lvl="4"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5pPr>
            <a:lvl6pPr indent="0" lvl="5"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6pPr>
            <a:lvl7pPr indent="0" lvl="6"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7pPr>
            <a:lvl8pPr indent="0" lvl="7"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8pPr>
            <a:lvl9pPr indent="0" lvl="8"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050">
  <p:cSld name="050">
    <p:spTree>
      <p:nvGrpSpPr>
        <p:cNvPr id="202" name="Shape 202"/>
        <p:cNvGrpSpPr/>
        <p:nvPr/>
      </p:nvGrpSpPr>
      <p:grpSpPr>
        <a:xfrm>
          <a:off x="0" y="0"/>
          <a:ext cx="0" cy="0"/>
          <a:chOff x="0" y="0"/>
          <a:chExt cx="0" cy="0"/>
        </a:xfrm>
      </p:grpSpPr>
      <p:sp>
        <p:nvSpPr>
          <p:cNvPr id="203" name="Shape 203"/>
          <p:cNvSpPr/>
          <p:nvPr>
            <p:ph idx="2" type="pic"/>
          </p:nvPr>
        </p:nvSpPr>
        <p:spPr>
          <a:xfrm>
            <a:off x="9730638" y="1919684"/>
            <a:ext cx="6248452" cy="9891422"/>
          </a:xfrm>
          <a:prstGeom prst="rect">
            <a:avLst/>
          </a:prstGeom>
          <a:blipFill rotWithShape="1">
            <a:blip r:embed="rId2">
              <a:alphaModFix/>
            </a:blip>
            <a:stretch>
              <a:fillRect b="0" l="0" r="0" t="0"/>
            </a:stretch>
          </a:blipFill>
          <a:ln>
            <a:noFill/>
          </a:ln>
        </p:spPr>
        <p:txBody>
          <a:bodyPr anchorCtr="0" anchor="t" bIns="45700" lIns="91425" spcFirstLastPara="1" rIns="91425" wrap="square" tIns="45700"/>
          <a:lstStyle>
            <a:lvl1pPr lvl="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1pPr>
            <a:lvl2pPr lvl="1"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lvl="2"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lvl="3"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lvl="4"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lvl="5"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lvl="6"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lvl="7"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lvl="8"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204" name="Shape 204"/>
          <p:cNvSpPr/>
          <p:nvPr>
            <p:ph idx="3" type="pic"/>
          </p:nvPr>
        </p:nvSpPr>
        <p:spPr>
          <a:xfrm>
            <a:off x="1980216" y="1919684"/>
            <a:ext cx="7569250" cy="4816441"/>
          </a:xfrm>
          <a:prstGeom prst="rect">
            <a:avLst/>
          </a:prstGeom>
          <a:blipFill rotWithShape="1">
            <a:blip r:embed="rId2">
              <a:alphaModFix/>
            </a:blip>
            <a:stretch>
              <a:fillRect b="0" l="0" r="0" t="0"/>
            </a:stretch>
          </a:blipFill>
          <a:ln>
            <a:noFill/>
          </a:ln>
        </p:spPr>
        <p:txBody>
          <a:bodyPr anchorCtr="0" anchor="t" bIns="45700" lIns="91425" spcFirstLastPara="1" rIns="91425" wrap="square" tIns="45700"/>
          <a:lstStyle>
            <a:lvl1pPr lvl="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1pPr>
            <a:lvl2pPr lvl="1"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lvl="2"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lvl="3"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lvl="4"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lvl="5"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lvl="6"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lvl="7"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lvl="8"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205" name="Shape 205"/>
          <p:cNvSpPr/>
          <p:nvPr>
            <p:ph idx="4" type="pic"/>
          </p:nvPr>
        </p:nvSpPr>
        <p:spPr>
          <a:xfrm>
            <a:off x="16230600" y="1919684"/>
            <a:ext cx="6248449" cy="4816441"/>
          </a:xfrm>
          <a:prstGeom prst="rect">
            <a:avLst/>
          </a:prstGeom>
          <a:blipFill rotWithShape="1">
            <a:blip r:embed="rId2">
              <a:alphaModFix/>
            </a:blip>
            <a:stretch>
              <a:fillRect b="0" l="0" r="0" t="0"/>
            </a:stretch>
          </a:blipFill>
          <a:ln>
            <a:noFill/>
          </a:ln>
        </p:spPr>
        <p:txBody>
          <a:bodyPr anchorCtr="0" anchor="t" bIns="45700" lIns="91425" spcFirstLastPara="1" rIns="91425" wrap="square" tIns="45700"/>
          <a:lstStyle>
            <a:lvl1pPr lvl="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1pPr>
            <a:lvl2pPr lvl="1"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lvl="2"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lvl="3"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lvl="4"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lvl="5"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lvl="6"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lvl="7"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lvl="8"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206" name="Shape 206"/>
          <p:cNvSpPr/>
          <p:nvPr>
            <p:ph idx="5" type="pic"/>
          </p:nvPr>
        </p:nvSpPr>
        <p:spPr>
          <a:xfrm>
            <a:off x="16230600" y="6994525"/>
            <a:ext cx="6248449" cy="4816441"/>
          </a:xfrm>
          <a:prstGeom prst="rect">
            <a:avLst/>
          </a:prstGeom>
          <a:blipFill rotWithShape="1">
            <a:blip r:embed="rId2">
              <a:alphaModFix/>
            </a:blip>
            <a:stretch>
              <a:fillRect b="0" l="0" r="0" t="0"/>
            </a:stretch>
          </a:blipFill>
          <a:ln>
            <a:noFill/>
          </a:ln>
        </p:spPr>
        <p:txBody>
          <a:bodyPr anchorCtr="0" anchor="t" bIns="45700" lIns="91425" spcFirstLastPara="1" rIns="91425" wrap="square" tIns="45700"/>
          <a:lstStyle>
            <a:lvl1pPr lvl="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1pPr>
            <a:lvl2pPr lvl="1"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lvl="2"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lvl="3"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lvl="4"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lvl="5"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lvl="6"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lvl="7"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lvl="8"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207" name="Shape 207"/>
          <p:cNvSpPr txBox="1"/>
          <p:nvPr>
            <p:ph idx="12" type="sldNum"/>
          </p:nvPr>
        </p:nvSpPr>
        <p:spPr>
          <a:xfrm rot="-5400000">
            <a:off x="22123400" y="12801598"/>
            <a:ext cx="1270002" cy="558801"/>
          </a:xfrm>
          <a:prstGeom prst="rect">
            <a:avLst/>
          </a:prstGeom>
          <a:noFill/>
          <a:ln>
            <a:noFill/>
          </a:ln>
        </p:spPr>
        <p:txBody>
          <a:bodyPr anchorCtr="0" anchor="t" bIns="50800" lIns="50800" spcFirstLastPara="1" rIns="50800" wrap="square" tIns="50800">
            <a:noAutofit/>
          </a:bodyPr>
          <a:lstStyle>
            <a:lvl1pPr indent="0" lvl="0"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1pPr>
            <a:lvl2pPr indent="0" lvl="1"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2pPr>
            <a:lvl3pPr indent="0" lvl="2"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3pPr>
            <a:lvl4pPr indent="0" lvl="3"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4pPr>
            <a:lvl5pPr indent="0" lvl="4"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5pPr>
            <a:lvl6pPr indent="0" lvl="5"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6pPr>
            <a:lvl7pPr indent="0" lvl="6"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7pPr>
            <a:lvl8pPr indent="0" lvl="7"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8pPr>
            <a:lvl9pPr indent="0" lvl="8"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051">
  <p:cSld name="051">
    <p:spTree>
      <p:nvGrpSpPr>
        <p:cNvPr id="208" name="Shape 208"/>
        <p:cNvGrpSpPr/>
        <p:nvPr/>
      </p:nvGrpSpPr>
      <p:grpSpPr>
        <a:xfrm>
          <a:off x="0" y="0"/>
          <a:ext cx="0" cy="0"/>
          <a:chOff x="0" y="0"/>
          <a:chExt cx="0" cy="0"/>
        </a:xfrm>
      </p:grpSpPr>
      <p:sp>
        <p:nvSpPr>
          <p:cNvPr id="209" name="Shape 209"/>
          <p:cNvSpPr/>
          <p:nvPr>
            <p:ph idx="2" type="pic"/>
          </p:nvPr>
        </p:nvSpPr>
        <p:spPr>
          <a:xfrm>
            <a:off x="12233199" y="2624475"/>
            <a:ext cx="13051516" cy="8233054"/>
          </a:xfrm>
          <a:prstGeom prst="rect">
            <a:avLst/>
          </a:prstGeom>
          <a:blipFill rotWithShape="1">
            <a:blip r:embed="rId2">
              <a:alphaModFix/>
            </a:blip>
            <a:stretch>
              <a:fillRect b="0" l="0" r="0" t="0"/>
            </a:stretch>
          </a:blipFill>
          <a:ln>
            <a:noFill/>
          </a:ln>
        </p:spPr>
        <p:txBody>
          <a:bodyPr anchorCtr="0" anchor="t" bIns="45700" lIns="91425" spcFirstLastPara="1" rIns="91425" wrap="square" tIns="45700"/>
          <a:lstStyle>
            <a:lvl1pPr lvl="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1pPr>
            <a:lvl2pPr lvl="1"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lvl="2"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lvl="3"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lvl="4"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lvl="5"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lvl="6"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lvl="7"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lvl="8"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210" name="Shape 210"/>
          <p:cNvSpPr txBox="1"/>
          <p:nvPr>
            <p:ph idx="12" type="sldNum"/>
          </p:nvPr>
        </p:nvSpPr>
        <p:spPr>
          <a:xfrm rot="-5400000">
            <a:off x="22123400" y="12801598"/>
            <a:ext cx="1270002" cy="558801"/>
          </a:xfrm>
          <a:prstGeom prst="rect">
            <a:avLst/>
          </a:prstGeom>
          <a:noFill/>
          <a:ln>
            <a:noFill/>
          </a:ln>
        </p:spPr>
        <p:txBody>
          <a:bodyPr anchorCtr="0" anchor="t" bIns="50800" lIns="50800" spcFirstLastPara="1" rIns="50800" wrap="square" tIns="50800">
            <a:noAutofit/>
          </a:bodyPr>
          <a:lstStyle>
            <a:lvl1pPr indent="0" lvl="0"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1pPr>
            <a:lvl2pPr indent="0" lvl="1"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2pPr>
            <a:lvl3pPr indent="0" lvl="2"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3pPr>
            <a:lvl4pPr indent="0" lvl="3"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4pPr>
            <a:lvl5pPr indent="0" lvl="4"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5pPr>
            <a:lvl6pPr indent="0" lvl="5"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6pPr>
            <a:lvl7pPr indent="0" lvl="6"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7pPr>
            <a:lvl8pPr indent="0" lvl="7"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8pPr>
            <a:lvl9pPr indent="0" lvl="8"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052">
  <p:cSld name="052">
    <p:spTree>
      <p:nvGrpSpPr>
        <p:cNvPr id="211" name="Shape 211"/>
        <p:cNvGrpSpPr/>
        <p:nvPr/>
      </p:nvGrpSpPr>
      <p:grpSpPr>
        <a:xfrm>
          <a:off x="0" y="0"/>
          <a:ext cx="0" cy="0"/>
          <a:chOff x="0" y="0"/>
          <a:chExt cx="0" cy="0"/>
        </a:xfrm>
      </p:grpSpPr>
      <p:sp>
        <p:nvSpPr>
          <p:cNvPr id="212" name="Shape 212"/>
          <p:cNvSpPr/>
          <p:nvPr>
            <p:ph idx="2" type="pic"/>
          </p:nvPr>
        </p:nvSpPr>
        <p:spPr>
          <a:xfrm>
            <a:off x="1905000" y="5720556"/>
            <a:ext cx="4445001" cy="6090534"/>
          </a:xfrm>
          <a:prstGeom prst="rect">
            <a:avLst/>
          </a:prstGeom>
          <a:blipFill rotWithShape="1">
            <a:blip r:embed="rId2">
              <a:alphaModFix/>
            </a:blip>
            <a:stretch>
              <a:fillRect b="0" l="0" r="0" t="0"/>
            </a:stretch>
          </a:blipFill>
          <a:ln>
            <a:noFill/>
          </a:ln>
        </p:spPr>
        <p:txBody>
          <a:bodyPr anchorCtr="0" anchor="t" bIns="45700" lIns="91425" spcFirstLastPara="1" rIns="91425" wrap="square" tIns="45700"/>
          <a:lstStyle>
            <a:lvl1pPr lvl="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1pPr>
            <a:lvl2pPr lvl="1"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lvl="2"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lvl="3"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lvl="4"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lvl="5"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lvl="6"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lvl="7"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lvl="8"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213" name="Shape 213"/>
          <p:cNvSpPr/>
          <p:nvPr>
            <p:ph idx="3" type="pic"/>
          </p:nvPr>
        </p:nvSpPr>
        <p:spPr>
          <a:xfrm>
            <a:off x="18034000" y="5720556"/>
            <a:ext cx="4445001" cy="6090534"/>
          </a:xfrm>
          <a:prstGeom prst="rect">
            <a:avLst/>
          </a:prstGeom>
          <a:blipFill rotWithShape="1">
            <a:blip r:embed="rId2">
              <a:alphaModFix/>
            </a:blip>
            <a:stretch>
              <a:fillRect b="0" l="0" r="0" t="0"/>
            </a:stretch>
          </a:blipFill>
          <a:ln>
            <a:noFill/>
          </a:ln>
        </p:spPr>
        <p:txBody>
          <a:bodyPr anchorCtr="0" anchor="t" bIns="45700" lIns="91425" spcFirstLastPara="1" rIns="91425" wrap="square" tIns="45700"/>
          <a:lstStyle>
            <a:lvl1pPr lvl="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1pPr>
            <a:lvl2pPr lvl="1"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lvl="2"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lvl="3"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lvl="4"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lvl="5"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lvl="6"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lvl="7"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lvl="8"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214" name="Shape 214"/>
          <p:cNvSpPr/>
          <p:nvPr>
            <p:ph idx="4" type="pic"/>
          </p:nvPr>
        </p:nvSpPr>
        <p:spPr>
          <a:xfrm>
            <a:off x="12657666" y="5715000"/>
            <a:ext cx="4445002" cy="6090534"/>
          </a:xfrm>
          <a:prstGeom prst="rect">
            <a:avLst/>
          </a:prstGeom>
          <a:blipFill rotWithShape="1">
            <a:blip r:embed="rId2">
              <a:alphaModFix/>
            </a:blip>
            <a:stretch>
              <a:fillRect b="0" l="0" r="0" t="0"/>
            </a:stretch>
          </a:blipFill>
          <a:ln>
            <a:noFill/>
          </a:ln>
        </p:spPr>
        <p:txBody>
          <a:bodyPr anchorCtr="0" anchor="t" bIns="45700" lIns="91425" spcFirstLastPara="1" rIns="91425" wrap="square" tIns="45700"/>
          <a:lstStyle>
            <a:lvl1pPr lvl="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1pPr>
            <a:lvl2pPr lvl="1"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lvl="2"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lvl="3"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lvl="4"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lvl="5"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lvl="6"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lvl="7"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lvl="8"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215" name="Shape 215"/>
          <p:cNvSpPr/>
          <p:nvPr>
            <p:ph idx="5" type="pic"/>
          </p:nvPr>
        </p:nvSpPr>
        <p:spPr>
          <a:xfrm>
            <a:off x="7281333" y="5716852"/>
            <a:ext cx="4445002" cy="6090534"/>
          </a:xfrm>
          <a:prstGeom prst="rect">
            <a:avLst/>
          </a:prstGeom>
          <a:blipFill rotWithShape="1">
            <a:blip r:embed="rId2">
              <a:alphaModFix/>
            </a:blip>
            <a:stretch>
              <a:fillRect b="0" l="0" r="0" t="0"/>
            </a:stretch>
          </a:blipFill>
          <a:ln>
            <a:noFill/>
          </a:ln>
        </p:spPr>
        <p:txBody>
          <a:bodyPr anchorCtr="0" anchor="t" bIns="45700" lIns="91425" spcFirstLastPara="1" rIns="91425" wrap="square" tIns="45700"/>
          <a:lstStyle>
            <a:lvl1pPr lvl="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1pPr>
            <a:lvl2pPr lvl="1"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lvl="2"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lvl="3"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lvl="4"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lvl="5"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lvl="6"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lvl="7"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lvl="8"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216" name="Shape 216"/>
          <p:cNvSpPr txBox="1"/>
          <p:nvPr>
            <p:ph idx="12" type="sldNum"/>
          </p:nvPr>
        </p:nvSpPr>
        <p:spPr>
          <a:xfrm rot="-5400000">
            <a:off x="22123400" y="12801598"/>
            <a:ext cx="1270002" cy="558801"/>
          </a:xfrm>
          <a:prstGeom prst="rect">
            <a:avLst/>
          </a:prstGeom>
          <a:noFill/>
          <a:ln>
            <a:noFill/>
          </a:ln>
        </p:spPr>
        <p:txBody>
          <a:bodyPr anchorCtr="0" anchor="t" bIns="50800" lIns="50800" spcFirstLastPara="1" rIns="50800" wrap="square" tIns="50800">
            <a:noAutofit/>
          </a:bodyPr>
          <a:lstStyle>
            <a:lvl1pPr indent="0" lvl="0"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1pPr>
            <a:lvl2pPr indent="0" lvl="1"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2pPr>
            <a:lvl3pPr indent="0" lvl="2"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3pPr>
            <a:lvl4pPr indent="0" lvl="3"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4pPr>
            <a:lvl5pPr indent="0" lvl="4"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5pPr>
            <a:lvl6pPr indent="0" lvl="5"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6pPr>
            <a:lvl7pPr indent="0" lvl="6"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7pPr>
            <a:lvl8pPr indent="0" lvl="7"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8pPr>
            <a:lvl9pPr indent="0" lvl="8"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053">
  <p:cSld name="053">
    <p:spTree>
      <p:nvGrpSpPr>
        <p:cNvPr id="217" name="Shape 217"/>
        <p:cNvGrpSpPr/>
        <p:nvPr/>
      </p:nvGrpSpPr>
      <p:grpSpPr>
        <a:xfrm>
          <a:off x="0" y="0"/>
          <a:ext cx="0" cy="0"/>
          <a:chOff x="0" y="0"/>
          <a:chExt cx="0" cy="0"/>
        </a:xfrm>
      </p:grpSpPr>
      <p:sp>
        <p:nvSpPr>
          <p:cNvPr id="218" name="Shape 218"/>
          <p:cNvSpPr/>
          <p:nvPr>
            <p:ph idx="2" type="pic"/>
          </p:nvPr>
        </p:nvSpPr>
        <p:spPr>
          <a:xfrm>
            <a:off x="10854822" y="4635305"/>
            <a:ext cx="3505932" cy="4444421"/>
          </a:xfrm>
          <a:prstGeom prst="rect">
            <a:avLst/>
          </a:prstGeom>
          <a:blipFill rotWithShape="1">
            <a:blip r:embed="rId2">
              <a:alphaModFix/>
            </a:blip>
            <a:stretch>
              <a:fillRect b="0" l="0" r="0" t="0"/>
            </a:stretch>
          </a:blipFill>
          <a:ln>
            <a:noFill/>
          </a:ln>
        </p:spPr>
        <p:txBody>
          <a:bodyPr anchorCtr="0" anchor="t" bIns="45700" lIns="91425" spcFirstLastPara="1" rIns="91425" wrap="square" tIns="45700"/>
          <a:lstStyle>
            <a:lvl1pPr lvl="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1pPr>
            <a:lvl2pPr lvl="1"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lvl="2"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lvl="3"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lvl="4"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lvl="5"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lvl="6"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lvl="7"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lvl="8"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219" name="Shape 219"/>
          <p:cNvSpPr txBox="1"/>
          <p:nvPr>
            <p:ph idx="12" type="sldNum"/>
          </p:nvPr>
        </p:nvSpPr>
        <p:spPr>
          <a:xfrm rot="-5400000">
            <a:off x="22123400" y="12801598"/>
            <a:ext cx="1270002" cy="558801"/>
          </a:xfrm>
          <a:prstGeom prst="rect">
            <a:avLst/>
          </a:prstGeom>
          <a:noFill/>
          <a:ln>
            <a:noFill/>
          </a:ln>
        </p:spPr>
        <p:txBody>
          <a:bodyPr anchorCtr="0" anchor="t" bIns="50800" lIns="50800" spcFirstLastPara="1" rIns="50800" wrap="square" tIns="50800">
            <a:noAutofit/>
          </a:bodyPr>
          <a:lstStyle>
            <a:lvl1pPr indent="0" lvl="0"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1pPr>
            <a:lvl2pPr indent="0" lvl="1"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2pPr>
            <a:lvl3pPr indent="0" lvl="2"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3pPr>
            <a:lvl4pPr indent="0" lvl="3"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4pPr>
            <a:lvl5pPr indent="0" lvl="4"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5pPr>
            <a:lvl6pPr indent="0" lvl="5"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6pPr>
            <a:lvl7pPr indent="0" lvl="6"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7pPr>
            <a:lvl8pPr indent="0" lvl="7"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8pPr>
            <a:lvl9pPr indent="0" lvl="8"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054">
  <p:cSld name="054">
    <p:spTree>
      <p:nvGrpSpPr>
        <p:cNvPr id="220" name="Shape 220"/>
        <p:cNvGrpSpPr/>
        <p:nvPr/>
      </p:nvGrpSpPr>
      <p:grpSpPr>
        <a:xfrm>
          <a:off x="0" y="0"/>
          <a:ext cx="0" cy="0"/>
          <a:chOff x="0" y="0"/>
          <a:chExt cx="0" cy="0"/>
        </a:xfrm>
      </p:grpSpPr>
      <p:sp>
        <p:nvSpPr>
          <p:cNvPr id="221" name="Shape 221"/>
          <p:cNvSpPr/>
          <p:nvPr>
            <p:ph idx="2" type="pic"/>
          </p:nvPr>
        </p:nvSpPr>
        <p:spPr>
          <a:xfrm>
            <a:off x="18287998" y="5842000"/>
            <a:ext cx="6095902" cy="7873852"/>
          </a:xfrm>
          <a:prstGeom prst="rect">
            <a:avLst/>
          </a:prstGeom>
          <a:blipFill rotWithShape="1">
            <a:blip r:embed="rId2">
              <a:alphaModFix/>
            </a:blip>
            <a:stretch>
              <a:fillRect b="0" l="0" r="0" t="0"/>
            </a:stretch>
          </a:blipFill>
          <a:ln>
            <a:noFill/>
          </a:ln>
        </p:spPr>
        <p:txBody>
          <a:bodyPr anchorCtr="0" anchor="t" bIns="45700" lIns="91425" spcFirstLastPara="1" rIns="91425" wrap="square" tIns="45700"/>
          <a:lstStyle>
            <a:lvl1pPr lvl="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1pPr>
            <a:lvl2pPr lvl="1"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lvl="2"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lvl="3"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lvl="4"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lvl="5"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lvl="6"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lvl="7"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lvl="8"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222" name="Shape 222"/>
          <p:cNvSpPr/>
          <p:nvPr>
            <p:ph idx="3" type="pic"/>
          </p:nvPr>
        </p:nvSpPr>
        <p:spPr>
          <a:xfrm>
            <a:off x="18288000" y="0"/>
            <a:ext cx="6095902" cy="5841852"/>
          </a:xfrm>
          <a:prstGeom prst="rect">
            <a:avLst/>
          </a:prstGeom>
          <a:blipFill rotWithShape="1">
            <a:blip r:embed="rId2">
              <a:alphaModFix/>
            </a:blip>
            <a:stretch>
              <a:fillRect b="0" l="0" r="0" t="0"/>
            </a:stretch>
          </a:blipFill>
          <a:ln>
            <a:noFill/>
          </a:ln>
        </p:spPr>
        <p:txBody>
          <a:bodyPr anchorCtr="0" anchor="t" bIns="45700" lIns="91425" spcFirstLastPara="1" rIns="91425" wrap="square" tIns="45700"/>
          <a:lstStyle>
            <a:lvl1pPr lvl="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1pPr>
            <a:lvl2pPr lvl="1"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lvl="2"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lvl="3"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lvl="4"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lvl="5"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lvl="6"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lvl="7"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lvl="8"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223" name="Shape 223"/>
          <p:cNvSpPr/>
          <p:nvPr>
            <p:ph idx="4" type="pic"/>
          </p:nvPr>
        </p:nvSpPr>
        <p:spPr>
          <a:xfrm>
            <a:off x="12192000" y="0"/>
            <a:ext cx="6095902" cy="13715851"/>
          </a:xfrm>
          <a:prstGeom prst="rect">
            <a:avLst/>
          </a:prstGeom>
          <a:blipFill rotWithShape="1">
            <a:blip r:embed="rId2">
              <a:alphaModFix/>
            </a:blip>
            <a:stretch>
              <a:fillRect b="0" l="0" r="0" t="0"/>
            </a:stretch>
          </a:blipFill>
          <a:ln>
            <a:noFill/>
          </a:ln>
        </p:spPr>
        <p:txBody>
          <a:bodyPr anchorCtr="0" anchor="t" bIns="45700" lIns="91425" spcFirstLastPara="1" rIns="91425" wrap="square" tIns="45700"/>
          <a:lstStyle>
            <a:lvl1pPr lvl="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1pPr>
            <a:lvl2pPr lvl="1"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lvl="2"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lvl="3"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lvl="4"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lvl="5"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lvl="6"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lvl="7"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lvl="8"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224" name="Shape 224"/>
          <p:cNvSpPr/>
          <p:nvPr>
            <p:ph idx="5" type="pic"/>
          </p:nvPr>
        </p:nvSpPr>
        <p:spPr>
          <a:xfrm>
            <a:off x="6096000" y="0"/>
            <a:ext cx="6095902" cy="7873852"/>
          </a:xfrm>
          <a:prstGeom prst="rect">
            <a:avLst/>
          </a:prstGeom>
          <a:blipFill rotWithShape="1">
            <a:blip r:embed="rId2">
              <a:alphaModFix/>
            </a:blip>
            <a:stretch>
              <a:fillRect b="0" l="0" r="0" t="0"/>
            </a:stretch>
          </a:blipFill>
          <a:ln>
            <a:noFill/>
          </a:ln>
        </p:spPr>
        <p:txBody>
          <a:bodyPr anchorCtr="0" anchor="t" bIns="45700" lIns="91425" spcFirstLastPara="1" rIns="91425" wrap="square" tIns="45700"/>
          <a:lstStyle>
            <a:lvl1pPr lvl="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1pPr>
            <a:lvl2pPr lvl="1"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lvl="2"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lvl="3"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lvl="4"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lvl="5"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lvl="6"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lvl="7"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lvl="8"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225" name="Shape 225"/>
          <p:cNvSpPr txBox="1"/>
          <p:nvPr>
            <p:ph idx="12" type="sldNum"/>
          </p:nvPr>
        </p:nvSpPr>
        <p:spPr>
          <a:xfrm rot="-5400000">
            <a:off x="22123400" y="12801598"/>
            <a:ext cx="1270002" cy="558801"/>
          </a:xfrm>
          <a:prstGeom prst="rect">
            <a:avLst/>
          </a:prstGeom>
          <a:noFill/>
          <a:ln>
            <a:noFill/>
          </a:ln>
        </p:spPr>
        <p:txBody>
          <a:bodyPr anchorCtr="0" anchor="t" bIns="50800" lIns="50800" spcFirstLastPara="1" rIns="50800" wrap="square" tIns="50800">
            <a:noAutofit/>
          </a:bodyPr>
          <a:lstStyle>
            <a:lvl1pPr indent="0" lvl="0"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1pPr>
            <a:lvl2pPr indent="0" lvl="1"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2pPr>
            <a:lvl3pPr indent="0" lvl="2"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3pPr>
            <a:lvl4pPr indent="0" lvl="3"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4pPr>
            <a:lvl5pPr indent="0" lvl="4"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5pPr>
            <a:lvl6pPr indent="0" lvl="5"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6pPr>
            <a:lvl7pPr indent="0" lvl="6"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7pPr>
            <a:lvl8pPr indent="0" lvl="7"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8pPr>
            <a:lvl9pPr indent="0" lvl="8"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055">
  <p:cSld name="055">
    <p:spTree>
      <p:nvGrpSpPr>
        <p:cNvPr id="226" name="Shape 226"/>
        <p:cNvGrpSpPr/>
        <p:nvPr/>
      </p:nvGrpSpPr>
      <p:grpSpPr>
        <a:xfrm>
          <a:off x="0" y="0"/>
          <a:ext cx="0" cy="0"/>
          <a:chOff x="0" y="0"/>
          <a:chExt cx="0" cy="0"/>
        </a:xfrm>
      </p:grpSpPr>
      <p:sp>
        <p:nvSpPr>
          <p:cNvPr id="227" name="Shape 227"/>
          <p:cNvSpPr/>
          <p:nvPr>
            <p:ph idx="2" type="pic"/>
          </p:nvPr>
        </p:nvSpPr>
        <p:spPr>
          <a:xfrm flipH="1">
            <a:off x="2146250" y="2119144"/>
            <a:ext cx="4435775" cy="9466999"/>
          </a:xfrm>
          <a:prstGeom prst="roundRect">
            <a:avLst>
              <a:gd fmla="val 12018" name="adj"/>
            </a:avLst>
          </a:prstGeom>
          <a:blipFill rotWithShape="1">
            <a:blip r:embed="rId2">
              <a:alphaModFix/>
            </a:blip>
            <a:stretch>
              <a:fillRect b="0" l="0" r="0" t="0"/>
            </a:stretch>
          </a:blipFill>
          <a:ln>
            <a:noFill/>
          </a:ln>
        </p:spPr>
        <p:txBody>
          <a:bodyPr anchorCtr="0" anchor="t" bIns="45700" lIns="91425" spcFirstLastPara="1" rIns="91425" wrap="square" tIns="45700"/>
          <a:lstStyle>
            <a:lvl1pPr lvl="0" marR="0" rtl="0" algn="l">
              <a:lnSpc>
                <a:spcPct val="100000"/>
              </a:lnSpc>
              <a:spcBef>
                <a:spcPts val="0"/>
              </a:spcBef>
              <a:spcAft>
                <a:spcPts val="0"/>
              </a:spcAft>
              <a:buClr>
                <a:srgbClr val="0B0C11"/>
              </a:buClr>
              <a:buSzPts val="6000"/>
              <a:buFont typeface="Proxima Nova"/>
              <a:buNone/>
              <a:defRPr b="0" i="0" sz="6000" u="none" cap="none" strike="noStrike">
                <a:solidFill>
                  <a:srgbClr val="0B0C11"/>
                </a:solidFill>
                <a:latin typeface="Proxima Nova"/>
                <a:ea typeface="Proxima Nova"/>
                <a:cs typeface="Proxima Nova"/>
                <a:sym typeface="Proxima Nova"/>
              </a:defRPr>
            </a:lvl1pPr>
            <a:lvl2pPr lvl="1"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lvl="2"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lvl="3"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lvl="4"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lvl="5"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lvl="6"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lvl="7"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lvl="8"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228" name="Shape 228"/>
          <p:cNvSpPr txBox="1"/>
          <p:nvPr>
            <p:ph idx="12" type="sldNum"/>
          </p:nvPr>
        </p:nvSpPr>
        <p:spPr>
          <a:xfrm rot="-5400000">
            <a:off x="22123400" y="12801598"/>
            <a:ext cx="1270002" cy="558801"/>
          </a:xfrm>
          <a:prstGeom prst="rect">
            <a:avLst/>
          </a:prstGeom>
          <a:noFill/>
          <a:ln>
            <a:noFill/>
          </a:ln>
        </p:spPr>
        <p:txBody>
          <a:bodyPr anchorCtr="0" anchor="t" bIns="50800" lIns="50800" spcFirstLastPara="1" rIns="50800" wrap="square" tIns="50800">
            <a:noAutofit/>
          </a:bodyPr>
          <a:lstStyle>
            <a:lvl1pPr indent="0" lvl="0"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1pPr>
            <a:lvl2pPr indent="0" lvl="1"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2pPr>
            <a:lvl3pPr indent="0" lvl="2"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3pPr>
            <a:lvl4pPr indent="0" lvl="3"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4pPr>
            <a:lvl5pPr indent="0" lvl="4"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5pPr>
            <a:lvl6pPr indent="0" lvl="5"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6pPr>
            <a:lvl7pPr indent="0" lvl="6"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7pPr>
            <a:lvl8pPr indent="0" lvl="7"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8pPr>
            <a:lvl9pPr indent="0" lvl="8"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056">
  <p:cSld name="056">
    <p:spTree>
      <p:nvGrpSpPr>
        <p:cNvPr id="229" name="Shape 229"/>
        <p:cNvGrpSpPr/>
        <p:nvPr/>
      </p:nvGrpSpPr>
      <p:grpSpPr>
        <a:xfrm>
          <a:off x="0" y="0"/>
          <a:ext cx="0" cy="0"/>
          <a:chOff x="0" y="0"/>
          <a:chExt cx="0" cy="0"/>
        </a:xfrm>
      </p:grpSpPr>
      <p:sp>
        <p:nvSpPr>
          <p:cNvPr id="230" name="Shape 230"/>
          <p:cNvSpPr/>
          <p:nvPr>
            <p:ph idx="2" type="pic"/>
          </p:nvPr>
        </p:nvSpPr>
        <p:spPr>
          <a:xfrm>
            <a:off x="12511822" y="5461000"/>
            <a:ext cx="9967189" cy="6349901"/>
          </a:xfrm>
          <a:prstGeom prst="rect">
            <a:avLst/>
          </a:prstGeom>
          <a:blipFill rotWithShape="1">
            <a:blip r:embed="rId2">
              <a:alphaModFix/>
            </a:blip>
            <a:stretch>
              <a:fillRect b="0" l="0" r="0" t="0"/>
            </a:stretch>
          </a:blipFill>
          <a:ln>
            <a:noFill/>
          </a:ln>
        </p:spPr>
        <p:txBody>
          <a:bodyPr anchorCtr="0" anchor="t" bIns="45700" lIns="91425" spcFirstLastPara="1" rIns="91425" wrap="square" tIns="45700"/>
          <a:lstStyle>
            <a:lvl1pPr lvl="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1pPr>
            <a:lvl2pPr lvl="1"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lvl="2"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lvl="3"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lvl="4"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lvl="5"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lvl="6"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lvl="7"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lvl="8"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231" name="Shape 231"/>
          <p:cNvSpPr txBox="1"/>
          <p:nvPr>
            <p:ph idx="12" type="sldNum"/>
          </p:nvPr>
        </p:nvSpPr>
        <p:spPr>
          <a:xfrm rot="-5400000">
            <a:off x="22123400" y="12801598"/>
            <a:ext cx="1270002" cy="558801"/>
          </a:xfrm>
          <a:prstGeom prst="rect">
            <a:avLst/>
          </a:prstGeom>
          <a:noFill/>
          <a:ln>
            <a:noFill/>
          </a:ln>
        </p:spPr>
        <p:txBody>
          <a:bodyPr anchorCtr="0" anchor="t" bIns="50800" lIns="50800" spcFirstLastPara="1" rIns="50800" wrap="square" tIns="50800">
            <a:noAutofit/>
          </a:bodyPr>
          <a:lstStyle>
            <a:lvl1pPr indent="0" lvl="0"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1pPr>
            <a:lvl2pPr indent="0" lvl="1"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2pPr>
            <a:lvl3pPr indent="0" lvl="2"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3pPr>
            <a:lvl4pPr indent="0" lvl="3"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4pPr>
            <a:lvl5pPr indent="0" lvl="4"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5pPr>
            <a:lvl6pPr indent="0" lvl="5"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6pPr>
            <a:lvl7pPr indent="0" lvl="6"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7pPr>
            <a:lvl8pPr indent="0" lvl="7"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8pPr>
            <a:lvl9pPr indent="0" lvl="8"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057">
  <p:cSld name="057">
    <p:spTree>
      <p:nvGrpSpPr>
        <p:cNvPr id="232" name="Shape 232"/>
        <p:cNvGrpSpPr/>
        <p:nvPr/>
      </p:nvGrpSpPr>
      <p:grpSpPr>
        <a:xfrm>
          <a:off x="0" y="0"/>
          <a:ext cx="0" cy="0"/>
          <a:chOff x="0" y="0"/>
          <a:chExt cx="0" cy="0"/>
        </a:xfrm>
      </p:grpSpPr>
      <p:sp>
        <p:nvSpPr>
          <p:cNvPr id="233" name="Shape 233"/>
          <p:cNvSpPr/>
          <p:nvPr>
            <p:ph idx="2" type="pic"/>
          </p:nvPr>
        </p:nvSpPr>
        <p:spPr>
          <a:xfrm>
            <a:off x="9398000" y="1905000"/>
            <a:ext cx="13080937" cy="2717799"/>
          </a:xfrm>
          <a:prstGeom prst="rect">
            <a:avLst/>
          </a:prstGeom>
          <a:blipFill rotWithShape="1">
            <a:blip r:embed="rId2">
              <a:alphaModFix/>
            </a:blip>
            <a:stretch>
              <a:fillRect b="0" l="0" r="0" t="0"/>
            </a:stretch>
          </a:blipFill>
          <a:ln>
            <a:noFill/>
          </a:ln>
        </p:spPr>
        <p:txBody>
          <a:bodyPr anchorCtr="0" anchor="t" bIns="45700" lIns="91425" spcFirstLastPara="1" rIns="91425" wrap="square" tIns="45700"/>
          <a:lstStyle>
            <a:lvl1pPr lvl="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1pPr>
            <a:lvl2pPr lvl="1"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lvl="2"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lvl="3"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lvl="4"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lvl="5"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lvl="6"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lvl="7"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lvl="8"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234" name="Shape 234"/>
          <p:cNvSpPr txBox="1"/>
          <p:nvPr>
            <p:ph idx="12" type="sldNum"/>
          </p:nvPr>
        </p:nvSpPr>
        <p:spPr>
          <a:xfrm rot="-5400000">
            <a:off x="22123400" y="12801598"/>
            <a:ext cx="1270002" cy="558801"/>
          </a:xfrm>
          <a:prstGeom prst="rect">
            <a:avLst/>
          </a:prstGeom>
          <a:noFill/>
          <a:ln>
            <a:noFill/>
          </a:ln>
        </p:spPr>
        <p:txBody>
          <a:bodyPr anchorCtr="0" anchor="t" bIns="50800" lIns="50800" spcFirstLastPara="1" rIns="50800" wrap="square" tIns="50800">
            <a:noAutofit/>
          </a:bodyPr>
          <a:lstStyle>
            <a:lvl1pPr indent="0" lvl="0"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1pPr>
            <a:lvl2pPr indent="0" lvl="1"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2pPr>
            <a:lvl3pPr indent="0" lvl="2"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3pPr>
            <a:lvl4pPr indent="0" lvl="3"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4pPr>
            <a:lvl5pPr indent="0" lvl="4"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5pPr>
            <a:lvl6pPr indent="0" lvl="5"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6pPr>
            <a:lvl7pPr indent="0" lvl="6"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7pPr>
            <a:lvl8pPr indent="0" lvl="7"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8pPr>
            <a:lvl9pPr indent="0" lvl="8"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005">
  <p:cSld name="005">
    <p:spTree>
      <p:nvGrpSpPr>
        <p:cNvPr id="25" name="Shape 25"/>
        <p:cNvGrpSpPr/>
        <p:nvPr/>
      </p:nvGrpSpPr>
      <p:grpSpPr>
        <a:xfrm>
          <a:off x="0" y="0"/>
          <a:ext cx="0" cy="0"/>
          <a:chOff x="0" y="0"/>
          <a:chExt cx="0" cy="0"/>
        </a:xfrm>
      </p:grpSpPr>
      <p:sp>
        <p:nvSpPr>
          <p:cNvPr id="26" name="Shape 26"/>
          <p:cNvSpPr/>
          <p:nvPr>
            <p:ph idx="2" type="pic"/>
          </p:nvPr>
        </p:nvSpPr>
        <p:spPr>
          <a:xfrm>
            <a:off x="9347199" y="1905000"/>
            <a:ext cx="6248452" cy="9906106"/>
          </a:xfrm>
          <a:prstGeom prst="rect">
            <a:avLst/>
          </a:prstGeom>
          <a:blipFill rotWithShape="1">
            <a:blip r:embed="rId2">
              <a:alphaModFix/>
            </a:blip>
            <a:stretch>
              <a:fillRect b="0" l="0" r="0" t="0"/>
            </a:stretch>
          </a:blipFill>
          <a:ln>
            <a:noFill/>
          </a:ln>
        </p:spPr>
        <p:txBody>
          <a:bodyPr anchorCtr="0" anchor="t" bIns="45700" lIns="91425" spcFirstLastPara="1" rIns="91425" wrap="square" tIns="45700"/>
          <a:lstStyle>
            <a:lvl1pPr lvl="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1pPr>
            <a:lvl2pPr lvl="1"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lvl="2"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lvl="3"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lvl="4"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lvl="5"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lvl="6"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lvl="7"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lvl="8"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27" name="Shape 27"/>
          <p:cNvSpPr txBox="1"/>
          <p:nvPr>
            <p:ph idx="12" type="sldNum"/>
          </p:nvPr>
        </p:nvSpPr>
        <p:spPr>
          <a:xfrm rot="-5400000">
            <a:off x="22123400" y="12801598"/>
            <a:ext cx="1270002" cy="558801"/>
          </a:xfrm>
          <a:prstGeom prst="rect">
            <a:avLst/>
          </a:prstGeom>
          <a:noFill/>
          <a:ln>
            <a:noFill/>
          </a:ln>
        </p:spPr>
        <p:txBody>
          <a:bodyPr anchorCtr="0" anchor="t" bIns="50800" lIns="50800" spcFirstLastPara="1" rIns="50800" wrap="square" tIns="50800">
            <a:noAutofit/>
          </a:bodyPr>
          <a:lstStyle>
            <a:lvl1pPr indent="0" lvl="0"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1pPr>
            <a:lvl2pPr indent="0" lvl="1"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2pPr>
            <a:lvl3pPr indent="0" lvl="2"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3pPr>
            <a:lvl4pPr indent="0" lvl="3"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4pPr>
            <a:lvl5pPr indent="0" lvl="4"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5pPr>
            <a:lvl6pPr indent="0" lvl="5"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6pPr>
            <a:lvl7pPr indent="0" lvl="6"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7pPr>
            <a:lvl8pPr indent="0" lvl="7"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8pPr>
            <a:lvl9pPr indent="0" lvl="8"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058">
  <p:cSld name="058">
    <p:spTree>
      <p:nvGrpSpPr>
        <p:cNvPr id="235" name="Shape 235"/>
        <p:cNvGrpSpPr/>
        <p:nvPr/>
      </p:nvGrpSpPr>
      <p:grpSpPr>
        <a:xfrm>
          <a:off x="0" y="0"/>
          <a:ext cx="0" cy="0"/>
          <a:chOff x="0" y="0"/>
          <a:chExt cx="0" cy="0"/>
        </a:xfrm>
      </p:grpSpPr>
      <p:sp>
        <p:nvSpPr>
          <p:cNvPr id="236" name="Shape 236"/>
          <p:cNvSpPr/>
          <p:nvPr>
            <p:ph idx="2" type="pic"/>
          </p:nvPr>
        </p:nvSpPr>
        <p:spPr>
          <a:xfrm>
            <a:off x="0" y="0"/>
            <a:ext cx="8242300" cy="13716002"/>
          </a:xfrm>
          <a:prstGeom prst="rect">
            <a:avLst/>
          </a:prstGeom>
          <a:blipFill rotWithShape="1">
            <a:blip r:embed="rId2">
              <a:alphaModFix/>
            </a:blip>
            <a:stretch>
              <a:fillRect b="0" l="0" r="0" t="0"/>
            </a:stretch>
          </a:blipFill>
          <a:ln>
            <a:noFill/>
          </a:ln>
        </p:spPr>
        <p:txBody>
          <a:bodyPr anchorCtr="0" anchor="t" bIns="45700" lIns="91425" spcFirstLastPara="1" rIns="91425" wrap="square" tIns="45700"/>
          <a:lstStyle>
            <a:lvl1pPr lvl="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1pPr>
            <a:lvl2pPr lvl="1"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lvl="2"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lvl="3"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lvl="4"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lvl="5"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lvl="6"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lvl="7"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lvl="8"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237" name="Shape 237"/>
          <p:cNvSpPr txBox="1"/>
          <p:nvPr>
            <p:ph idx="12" type="sldNum"/>
          </p:nvPr>
        </p:nvSpPr>
        <p:spPr>
          <a:xfrm rot="-5400000">
            <a:off x="22123400" y="12801598"/>
            <a:ext cx="1270002" cy="558801"/>
          </a:xfrm>
          <a:prstGeom prst="rect">
            <a:avLst/>
          </a:prstGeom>
          <a:noFill/>
          <a:ln>
            <a:noFill/>
          </a:ln>
        </p:spPr>
        <p:txBody>
          <a:bodyPr anchorCtr="0" anchor="t" bIns="50800" lIns="50800" spcFirstLastPara="1" rIns="50800" wrap="square" tIns="50800">
            <a:noAutofit/>
          </a:bodyPr>
          <a:lstStyle>
            <a:lvl1pPr indent="0" lvl="0"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1pPr>
            <a:lvl2pPr indent="0" lvl="1"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2pPr>
            <a:lvl3pPr indent="0" lvl="2"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3pPr>
            <a:lvl4pPr indent="0" lvl="3"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4pPr>
            <a:lvl5pPr indent="0" lvl="4"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5pPr>
            <a:lvl6pPr indent="0" lvl="5"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6pPr>
            <a:lvl7pPr indent="0" lvl="6"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7pPr>
            <a:lvl8pPr indent="0" lvl="7"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8pPr>
            <a:lvl9pPr indent="0" lvl="8"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059">
  <p:cSld name="059">
    <p:spTree>
      <p:nvGrpSpPr>
        <p:cNvPr id="238" name="Shape 238"/>
        <p:cNvGrpSpPr/>
        <p:nvPr/>
      </p:nvGrpSpPr>
      <p:grpSpPr>
        <a:xfrm>
          <a:off x="0" y="0"/>
          <a:ext cx="0" cy="0"/>
          <a:chOff x="0" y="0"/>
          <a:chExt cx="0" cy="0"/>
        </a:xfrm>
      </p:grpSpPr>
      <p:sp>
        <p:nvSpPr>
          <p:cNvPr id="239" name="Shape 239"/>
          <p:cNvSpPr/>
          <p:nvPr>
            <p:ph idx="2" type="pic"/>
          </p:nvPr>
        </p:nvSpPr>
        <p:spPr>
          <a:xfrm flipH="1">
            <a:off x="12590661" y="4976668"/>
            <a:ext cx="7333003" cy="15650373"/>
          </a:xfrm>
          <a:prstGeom prst="roundRect">
            <a:avLst>
              <a:gd fmla="val 12018" name="adj"/>
            </a:avLst>
          </a:prstGeom>
          <a:blipFill rotWithShape="1">
            <a:blip r:embed="rId2">
              <a:alphaModFix/>
            </a:blip>
            <a:stretch>
              <a:fillRect b="0" l="0" r="0" t="0"/>
            </a:stretch>
          </a:blipFill>
          <a:ln>
            <a:noFill/>
          </a:ln>
        </p:spPr>
        <p:txBody>
          <a:bodyPr anchorCtr="0" anchor="t" bIns="45700" lIns="91425" spcFirstLastPara="1" rIns="91425" wrap="square" tIns="45700"/>
          <a:lstStyle>
            <a:lvl1pPr lvl="0" marR="0" rtl="0" algn="l">
              <a:lnSpc>
                <a:spcPct val="100000"/>
              </a:lnSpc>
              <a:spcBef>
                <a:spcPts val="0"/>
              </a:spcBef>
              <a:spcAft>
                <a:spcPts val="0"/>
              </a:spcAft>
              <a:buClr>
                <a:srgbClr val="0B0C11"/>
              </a:buClr>
              <a:buSzPts val="6000"/>
              <a:buFont typeface="Proxima Nova"/>
              <a:buNone/>
              <a:defRPr b="0" i="0" sz="6000" u="none" cap="none" strike="noStrike">
                <a:solidFill>
                  <a:srgbClr val="0B0C11"/>
                </a:solidFill>
                <a:latin typeface="Proxima Nova"/>
                <a:ea typeface="Proxima Nova"/>
                <a:cs typeface="Proxima Nova"/>
                <a:sym typeface="Proxima Nova"/>
              </a:defRPr>
            </a:lvl1pPr>
            <a:lvl2pPr lvl="1"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lvl="2"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lvl="3"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lvl="4"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lvl="5"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lvl="6"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lvl="7"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lvl="8"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240" name="Shape 240"/>
          <p:cNvSpPr txBox="1"/>
          <p:nvPr>
            <p:ph idx="12" type="sldNum"/>
          </p:nvPr>
        </p:nvSpPr>
        <p:spPr>
          <a:xfrm rot="-5400000">
            <a:off x="22123400" y="12801598"/>
            <a:ext cx="1270002" cy="558801"/>
          </a:xfrm>
          <a:prstGeom prst="rect">
            <a:avLst/>
          </a:prstGeom>
          <a:noFill/>
          <a:ln>
            <a:noFill/>
          </a:ln>
        </p:spPr>
        <p:txBody>
          <a:bodyPr anchorCtr="0" anchor="t" bIns="50800" lIns="50800" spcFirstLastPara="1" rIns="50800" wrap="square" tIns="50800">
            <a:noAutofit/>
          </a:bodyPr>
          <a:lstStyle>
            <a:lvl1pPr indent="0" lvl="0"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1pPr>
            <a:lvl2pPr indent="0" lvl="1"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2pPr>
            <a:lvl3pPr indent="0" lvl="2"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3pPr>
            <a:lvl4pPr indent="0" lvl="3"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4pPr>
            <a:lvl5pPr indent="0" lvl="4"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5pPr>
            <a:lvl6pPr indent="0" lvl="5"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6pPr>
            <a:lvl7pPr indent="0" lvl="6"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7pPr>
            <a:lvl8pPr indent="0" lvl="7"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8pPr>
            <a:lvl9pPr indent="0" lvl="8"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060">
  <p:cSld name="060">
    <p:spTree>
      <p:nvGrpSpPr>
        <p:cNvPr id="241" name="Shape 241"/>
        <p:cNvGrpSpPr/>
        <p:nvPr/>
      </p:nvGrpSpPr>
      <p:grpSpPr>
        <a:xfrm>
          <a:off x="0" y="0"/>
          <a:ext cx="0" cy="0"/>
          <a:chOff x="0" y="0"/>
          <a:chExt cx="0" cy="0"/>
        </a:xfrm>
      </p:grpSpPr>
      <p:sp>
        <p:nvSpPr>
          <p:cNvPr id="242" name="Shape 242"/>
          <p:cNvSpPr/>
          <p:nvPr>
            <p:ph idx="2" type="pic"/>
          </p:nvPr>
        </p:nvSpPr>
        <p:spPr>
          <a:xfrm>
            <a:off x="0" y="4622800"/>
            <a:ext cx="5468877" cy="9093200"/>
          </a:xfrm>
          <a:prstGeom prst="rect">
            <a:avLst/>
          </a:prstGeom>
          <a:blipFill rotWithShape="1">
            <a:blip r:embed="rId2">
              <a:alphaModFix/>
            </a:blip>
            <a:stretch>
              <a:fillRect b="0" l="0" r="0" t="0"/>
            </a:stretch>
          </a:blipFill>
          <a:ln>
            <a:noFill/>
          </a:ln>
        </p:spPr>
        <p:txBody>
          <a:bodyPr anchorCtr="0" anchor="t" bIns="45700" lIns="91425" spcFirstLastPara="1" rIns="91425" wrap="square" tIns="45700"/>
          <a:lstStyle>
            <a:lvl1pPr lvl="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1pPr>
            <a:lvl2pPr lvl="1"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lvl="2"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lvl="3"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lvl="4"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lvl="5"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lvl="6"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lvl="7"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lvl="8"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243" name="Shape 243"/>
          <p:cNvSpPr txBox="1"/>
          <p:nvPr>
            <p:ph idx="12" type="sldNum"/>
          </p:nvPr>
        </p:nvSpPr>
        <p:spPr>
          <a:xfrm rot="-5400000">
            <a:off x="22123400" y="12801598"/>
            <a:ext cx="1270002" cy="558801"/>
          </a:xfrm>
          <a:prstGeom prst="rect">
            <a:avLst/>
          </a:prstGeom>
          <a:noFill/>
          <a:ln>
            <a:noFill/>
          </a:ln>
        </p:spPr>
        <p:txBody>
          <a:bodyPr anchorCtr="0" anchor="t" bIns="50800" lIns="50800" spcFirstLastPara="1" rIns="50800" wrap="square" tIns="50800">
            <a:noAutofit/>
          </a:bodyPr>
          <a:lstStyle>
            <a:lvl1pPr indent="0" lvl="0"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1pPr>
            <a:lvl2pPr indent="0" lvl="1"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2pPr>
            <a:lvl3pPr indent="0" lvl="2"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3pPr>
            <a:lvl4pPr indent="0" lvl="3"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4pPr>
            <a:lvl5pPr indent="0" lvl="4"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5pPr>
            <a:lvl6pPr indent="0" lvl="5"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6pPr>
            <a:lvl7pPr indent="0" lvl="6"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7pPr>
            <a:lvl8pPr indent="0" lvl="7"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8pPr>
            <a:lvl9pPr indent="0" lvl="8"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061">
  <p:cSld name="061">
    <p:spTree>
      <p:nvGrpSpPr>
        <p:cNvPr id="244" name="Shape 244"/>
        <p:cNvGrpSpPr/>
        <p:nvPr/>
      </p:nvGrpSpPr>
      <p:grpSpPr>
        <a:xfrm>
          <a:off x="0" y="0"/>
          <a:ext cx="0" cy="0"/>
          <a:chOff x="0" y="0"/>
          <a:chExt cx="0" cy="0"/>
        </a:xfrm>
      </p:grpSpPr>
      <p:sp>
        <p:nvSpPr>
          <p:cNvPr id="245" name="Shape 245"/>
          <p:cNvSpPr/>
          <p:nvPr>
            <p:ph idx="2" type="pic"/>
          </p:nvPr>
        </p:nvSpPr>
        <p:spPr>
          <a:xfrm>
            <a:off x="1904900" y="4622800"/>
            <a:ext cx="10795100" cy="9093200"/>
          </a:xfrm>
          <a:prstGeom prst="rect">
            <a:avLst/>
          </a:prstGeom>
          <a:blipFill rotWithShape="1">
            <a:blip r:embed="rId2">
              <a:alphaModFix/>
            </a:blip>
            <a:stretch>
              <a:fillRect b="0" l="0" r="0" t="0"/>
            </a:stretch>
          </a:blipFill>
          <a:ln>
            <a:noFill/>
          </a:ln>
        </p:spPr>
        <p:txBody>
          <a:bodyPr anchorCtr="0" anchor="t" bIns="45700" lIns="91425" spcFirstLastPara="1" rIns="91425" wrap="square" tIns="45700"/>
          <a:lstStyle>
            <a:lvl1pPr lvl="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1pPr>
            <a:lvl2pPr lvl="1"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lvl="2"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lvl="3"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lvl="4"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lvl="5"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lvl="6"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lvl="7"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lvl="8"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246" name="Shape 246"/>
          <p:cNvSpPr txBox="1"/>
          <p:nvPr>
            <p:ph idx="12" type="sldNum"/>
          </p:nvPr>
        </p:nvSpPr>
        <p:spPr>
          <a:xfrm rot="-5400000">
            <a:off x="22123400" y="12801598"/>
            <a:ext cx="1270002" cy="558801"/>
          </a:xfrm>
          <a:prstGeom prst="rect">
            <a:avLst/>
          </a:prstGeom>
          <a:noFill/>
          <a:ln>
            <a:noFill/>
          </a:ln>
        </p:spPr>
        <p:txBody>
          <a:bodyPr anchorCtr="0" anchor="t" bIns="50800" lIns="50800" spcFirstLastPara="1" rIns="50800" wrap="square" tIns="50800">
            <a:noAutofit/>
          </a:bodyPr>
          <a:lstStyle>
            <a:lvl1pPr indent="0" lvl="0"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1pPr>
            <a:lvl2pPr indent="0" lvl="1"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2pPr>
            <a:lvl3pPr indent="0" lvl="2"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3pPr>
            <a:lvl4pPr indent="0" lvl="3"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4pPr>
            <a:lvl5pPr indent="0" lvl="4"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5pPr>
            <a:lvl6pPr indent="0" lvl="5"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6pPr>
            <a:lvl7pPr indent="0" lvl="6"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7pPr>
            <a:lvl8pPr indent="0" lvl="7"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8pPr>
            <a:lvl9pPr indent="0" lvl="8"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062">
  <p:cSld name="062">
    <p:spTree>
      <p:nvGrpSpPr>
        <p:cNvPr id="247" name="Shape 247"/>
        <p:cNvGrpSpPr/>
        <p:nvPr/>
      </p:nvGrpSpPr>
      <p:grpSpPr>
        <a:xfrm>
          <a:off x="0" y="0"/>
          <a:ext cx="0" cy="0"/>
          <a:chOff x="0" y="0"/>
          <a:chExt cx="0" cy="0"/>
        </a:xfrm>
      </p:grpSpPr>
      <p:sp>
        <p:nvSpPr>
          <p:cNvPr id="248" name="Shape 248"/>
          <p:cNvSpPr/>
          <p:nvPr>
            <p:ph idx="2" type="pic"/>
          </p:nvPr>
        </p:nvSpPr>
        <p:spPr>
          <a:xfrm>
            <a:off x="1909035" y="1917620"/>
            <a:ext cx="8889978" cy="4940367"/>
          </a:xfrm>
          <a:prstGeom prst="rect">
            <a:avLst/>
          </a:prstGeom>
          <a:blipFill rotWithShape="1">
            <a:blip r:embed="rId2">
              <a:alphaModFix/>
            </a:blip>
            <a:stretch>
              <a:fillRect b="0" l="0" r="0" t="0"/>
            </a:stretch>
          </a:blipFill>
          <a:ln>
            <a:noFill/>
          </a:ln>
        </p:spPr>
        <p:txBody>
          <a:bodyPr anchorCtr="0" anchor="t" bIns="45700" lIns="91425" spcFirstLastPara="1" rIns="91425" wrap="square" tIns="45700"/>
          <a:lstStyle>
            <a:lvl1pPr lvl="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1pPr>
            <a:lvl2pPr lvl="1"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lvl="2"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lvl="3"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lvl="4"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lvl="5"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lvl="6"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lvl="7"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lvl="8"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249" name="Shape 249"/>
          <p:cNvSpPr txBox="1"/>
          <p:nvPr>
            <p:ph idx="12" type="sldNum"/>
          </p:nvPr>
        </p:nvSpPr>
        <p:spPr>
          <a:xfrm rot="-5400000">
            <a:off x="22123400" y="12801598"/>
            <a:ext cx="1270002" cy="558801"/>
          </a:xfrm>
          <a:prstGeom prst="rect">
            <a:avLst/>
          </a:prstGeom>
          <a:noFill/>
          <a:ln>
            <a:noFill/>
          </a:ln>
        </p:spPr>
        <p:txBody>
          <a:bodyPr anchorCtr="0" anchor="t" bIns="50800" lIns="50800" spcFirstLastPara="1" rIns="50800" wrap="square" tIns="50800">
            <a:noAutofit/>
          </a:bodyPr>
          <a:lstStyle>
            <a:lvl1pPr indent="0" lvl="0"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1pPr>
            <a:lvl2pPr indent="0" lvl="1"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2pPr>
            <a:lvl3pPr indent="0" lvl="2"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3pPr>
            <a:lvl4pPr indent="0" lvl="3"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4pPr>
            <a:lvl5pPr indent="0" lvl="4"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5pPr>
            <a:lvl6pPr indent="0" lvl="5"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6pPr>
            <a:lvl7pPr indent="0" lvl="6"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7pPr>
            <a:lvl8pPr indent="0" lvl="7"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8pPr>
            <a:lvl9pPr indent="0" lvl="8"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063">
  <p:cSld name="063">
    <p:spTree>
      <p:nvGrpSpPr>
        <p:cNvPr id="250" name="Shape 250"/>
        <p:cNvGrpSpPr/>
        <p:nvPr/>
      </p:nvGrpSpPr>
      <p:grpSpPr>
        <a:xfrm>
          <a:off x="0" y="0"/>
          <a:ext cx="0" cy="0"/>
          <a:chOff x="0" y="0"/>
          <a:chExt cx="0" cy="0"/>
        </a:xfrm>
      </p:grpSpPr>
      <p:sp>
        <p:nvSpPr>
          <p:cNvPr id="251" name="Shape 251"/>
          <p:cNvSpPr/>
          <p:nvPr>
            <p:ph idx="2" type="pic"/>
          </p:nvPr>
        </p:nvSpPr>
        <p:spPr>
          <a:xfrm>
            <a:off x="2479449" y="6391219"/>
            <a:ext cx="13032289" cy="8220925"/>
          </a:xfrm>
          <a:prstGeom prst="rect">
            <a:avLst/>
          </a:prstGeom>
          <a:blipFill rotWithShape="1">
            <a:blip r:embed="rId2">
              <a:alphaModFix/>
            </a:blip>
            <a:stretch>
              <a:fillRect b="0" l="0" r="0" t="0"/>
            </a:stretch>
          </a:blipFill>
          <a:ln>
            <a:noFill/>
          </a:ln>
        </p:spPr>
        <p:txBody>
          <a:bodyPr anchorCtr="0" anchor="t" bIns="45700" lIns="91425" spcFirstLastPara="1" rIns="91425" wrap="square" tIns="45700"/>
          <a:lstStyle>
            <a:lvl1pPr lvl="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1pPr>
            <a:lvl2pPr lvl="1"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lvl="2"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lvl="3"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lvl="4"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lvl="5"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lvl="6"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lvl="7"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lvl="8"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252" name="Shape 252"/>
          <p:cNvSpPr txBox="1"/>
          <p:nvPr>
            <p:ph idx="12" type="sldNum"/>
          </p:nvPr>
        </p:nvSpPr>
        <p:spPr>
          <a:xfrm rot="-5400000">
            <a:off x="22123400" y="12801598"/>
            <a:ext cx="1270002" cy="558801"/>
          </a:xfrm>
          <a:prstGeom prst="rect">
            <a:avLst/>
          </a:prstGeom>
          <a:noFill/>
          <a:ln>
            <a:noFill/>
          </a:ln>
        </p:spPr>
        <p:txBody>
          <a:bodyPr anchorCtr="0" anchor="t" bIns="50800" lIns="50800" spcFirstLastPara="1" rIns="50800" wrap="square" tIns="50800">
            <a:noAutofit/>
          </a:bodyPr>
          <a:lstStyle>
            <a:lvl1pPr indent="0" lvl="0"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1pPr>
            <a:lvl2pPr indent="0" lvl="1"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2pPr>
            <a:lvl3pPr indent="0" lvl="2"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3pPr>
            <a:lvl4pPr indent="0" lvl="3"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4pPr>
            <a:lvl5pPr indent="0" lvl="4"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5pPr>
            <a:lvl6pPr indent="0" lvl="5"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6pPr>
            <a:lvl7pPr indent="0" lvl="6"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7pPr>
            <a:lvl8pPr indent="0" lvl="7"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8pPr>
            <a:lvl9pPr indent="0" lvl="8"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064">
  <p:cSld name="064">
    <p:spTree>
      <p:nvGrpSpPr>
        <p:cNvPr id="253" name="Shape 253"/>
        <p:cNvGrpSpPr/>
        <p:nvPr/>
      </p:nvGrpSpPr>
      <p:grpSpPr>
        <a:xfrm>
          <a:off x="0" y="0"/>
          <a:ext cx="0" cy="0"/>
          <a:chOff x="0" y="0"/>
          <a:chExt cx="0" cy="0"/>
        </a:xfrm>
      </p:grpSpPr>
      <p:sp>
        <p:nvSpPr>
          <p:cNvPr id="254" name="Shape 254"/>
          <p:cNvSpPr/>
          <p:nvPr>
            <p:ph idx="2" type="pic"/>
          </p:nvPr>
        </p:nvSpPr>
        <p:spPr>
          <a:xfrm>
            <a:off x="7747000" y="1881981"/>
            <a:ext cx="5468877" cy="9929136"/>
          </a:xfrm>
          <a:prstGeom prst="rect">
            <a:avLst/>
          </a:prstGeom>
          <a:blipFill rotWithShape="1">
            <a:blip r:embed="rId2">
              <a:alphaModFix/>
            </a:blip>
            <a:stretch>
              <a:fillRect b="0" l="0" r="0" t="0"/>
            </a:stretch>
          </a:blipFill>
          <a:ln>
            <a:noFill/>
          </a:ln>
        </p:spPr>
        <p:txBody>
          <a:bodyPr anchorCtr="0" anchor="t" bIns="45700" lIns="91425" spcFirstLastPara="1" rIns="91425" wrap="square" tIns="45700"/>
          <a:lstStyle>
            <a:lvl1pPr lvl="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1pPr>
            <a:lvl2pPr lvl="1"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lvl="2"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lvl="3"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lvl="4"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lvl="5"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lvl="6"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lvl="7"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lvl="8"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255" name="Shape 255"/>
          <p:cNvSpPr txBox="1"/>
          <p:nvPr>
            <p:ph idx="12" type="sldNum"/>
          </p:nvPr>
        </p:nvSpPr>
        <p:spPr>
          <a:xfrm rot="-5400000">
            <a:off x="22123400" y="12801598"/>
            <a:ext cx="1270002" cy="558801"/>
          </a:xfrm>
          <a:prstGeom prst="rect">
            <a:avLst/>
          </a:prstGeom>
          <a:noFill/>
          <a:ln>
            <a:noFill/>
          </a:ln>
        </p:spPr>
        <p:txBody>
          <a:bodyPr anchorCtr="0" anchor="t" bIns="50800" lIns="50800" spcFirstLastPara="1" rIns="50800" wrap="square" tIns="50800">
            <a:noAutofit/>
          </a:bodyPr>
          <a:lstStyle>
            <a:lvl1pPr indent="0" lvl="0"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1pPr>
            <a:lvl2pPr indent="0" lvl="1"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2pPr>
            <a:lvl3pPr indent="0" lvl="2"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3pPr>
            <a:lvl4pPr indent="0" lvl="3"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4pPr>
            <a:lvl5pPr indent="0" lvl="4"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5pPr>
            <a:lvl6pPr indent="0" lvl="5"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6pPr>
            <a:lvl7pPr indent="0" lvl="6"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7pPr>
            <a:lvl8pPr indent="0" lvl="7"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8pPr>
            <a:lvl9pPr indent="0" lvl="8"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065">
  <p:cSld name="065">
    <p:spTree>
      <p:nvGrpSpPr>
        <p:cNvPr id="256" name="Shape 256"/>
        <p:cNvGrpSpPr/>
        <p:nvPr/>
      </p:nvGrpSpPr>
      <p:grpSpPr>
        <a:xfrm>
          <a:off x="0" y="0"/>
          <a:ext cx="0" cy="0"/>
          <a:chOff x="0" y="0"/>
          <a:chExt cx="0" cy="0"/>
        </a:xfrm>
      </p:grpSpPr>
      <p:sp>
        <p:nvSpPr>
          <p:cNvPr id="257" name="Shape 257"/>
          <p:cNvSpPr/>
          <p:nvPr>
            <p:ph idx="2" type="pic"/>
          </p:nvPr>
        </p:nvSpPr>
        <p:spPr>
          <a:xfrm>
            <a:off x="2420566" y="5660144"/>
            <a:ext cx="7501344" cy="9959771"/>
          </a:xfrm>
          <a:prstGeom prst="rect">
            <a:avLst/>
          </a:prstGeom>
          <a:blipFill rotWithShape="1">
            <a:blip r:embed="rId2">
              <a:alphaModFix/>
            </a:blip>
            <a:stretch>
              <a:fillRect b="0" l="0" r="0" t="0"/>
            </a:stretch>
          </a:blipFill>
          <a:ln>
            <a:noFill/>
          </a:ln>
        </p:spPr>
        <p:txBody>
          <a:bodyPr anchorCtr="0" anchor="t" bIns="45700" lIns="91425" spcFirstLastPara="1" rIns="91425" wrap="square" tIns="45700"/>
          <a:lstStyle>
            <a:lvl1pPr lvl="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1pPr>
            <a:lvl2pPr lvl="1"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lvl="2"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lvl="3"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lvl="4"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lvl="5"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lvl="6"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lvl="7"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lvl="8"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258" name="Shape 258"/>
          <p:cNvSpPr txBox="1"/>
          <p:nvPr>
            <p:ph idx="12" type="sldNum"/>
          </p:nvPr>
        </p:nvSpPr>
        <p:spPr>
          <a:xfrm rot="-5400000">
            <a:off x="22123400" y="12801598"/>
            <a:ext cx="1270002" cy="558801"/>
          </a:xfrm>
          <a:prstGeom prst="rect">
            <a:avLst/>
          </a:prstGeom>
          <a:noFill/>
          <a:ln>
            <a:noFill/>
          </a:ln>
        </p:spPr>
        <p:txBody>
          <a:bodyPr anchorCtr="0" anchor="t" bIns="50800" lIns="50800" spcFirstLastPara="1" rIns="50800" wrap="square" tIns="50800">
            <a:noAutofit/>
          </a:bodyPr>
          <a:lstStyle>
            <a:lvl1pPr indent="0" lvl="0"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1pPr>
            <a:lvl2pPr indent="0" lvl="1"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2pPr>
            <a:lvl3pPr indent="0" lvl="2"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3pPr>
            <a:lvl4pPr indent="0" lvl="3"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4pPr>
            <a:lvl5pPr indent="0" lvl="4"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5pPr>
            <a:lvl6pPr indent="0" lvl="5"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6pPr>
            <a:lvl7pPr indent="0" lvl="6"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7pPr>
            <a:lvl8pPr indent="0" lvl="7"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8pPr>
            <a:lvl9pPr indent="0" lvl="8"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066">
  <p:cSld name="066">
    <p:spTree>
      <p:nvGrpSpPr>
        <p:cNvPr id="259" name="Shape 259"/>
        <p:cNvGrpSpPr/>
        <p:nvPr/>
      </p:nvGrpSpPr>
      <p:grpSpPr>
        <a:xfrm>
          <a:off x="0" y="0"/>
          <a:ext cx="0" cy="0"/>
          <a:chOff x="0" y="0"/>
          <a:chExt cx="0" cy="0"/>
        </a:xfrm>
      </p:grpSpPr>
      <p:sp>
        <p:nvSpPr>
          <p:cNvPr id="260" name="Shape 260"/>
          <p:cNvSpPr/>
          <p:nvPr>
            <p:ph idx="2" type="pic"/>
          </p:nvPr>
        </p:nvSpPr>
        <p:spPr>
          <a:xfrm>
            <a:off x="1905000" y="1905000"/>
            <a:ext cx="20573805" cy="9906000"/>
          </a:xfrm>
          <a:prstGeom prst="rect">
            <a:avLst/>
          </a:prstGeom>
          <a:blipFill rotWithShape="1">
            <a:blip r:embed="rId2">
              <a:alphaModFix/>
            </a:blip>
            <a:stretch>
              <a:fillRect b="0" l="0" r="0" t="0"/>
            </a:stretch>
          </a:blipFill>
          <a:ln>
            <a:noFill/>
          </a:ln>
        </p:spPr>
        <p:txBody>
          <a:bodyPr anchorCtr="0" anchor="t" bIns="45700" lIns="91425" spcFirstLastPara="1" rIns="91425" wrap="square" tIns="45700"/>
          <a:lstStyle>
            <a:lvl1pPr lvl="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1pPr>
            <a:lvl2pPr lvl="1"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lvl="2"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lvl="3"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lvl="4"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lvl="5"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lvl="6"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lvl="7"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lvl="8"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261" name="Shape 261"/>
          <p:cNvSpPr txBox="1"/>
          <p:nvPr>
            <p:ph idx="12" type="sldNum"/>
          </p:nvPr>
        </p:nvSpPr>
        <p:spPr>
          <a:xfrm rot="-5400000">
            <a:off x="22123400" y="12801598"/>
            <a:ext cx="1270002" cy="558801"/>
          </a:xfrm>
          <a:prstGeom prst="rect">
            <a:avLst/>
          </a:prstGeom>
          <a:noFill/>
          <a:ln>
            <a:noFill/>
          </a:ln>
        </p:spPr>
        <p:txBody>
          <a:bodyPr anchorCtr="0" anchor="t" bIns="50800" lIns="50800" spcFirstLastPara="1" rIns="50800" wrap="square" tIns="50800">
            <a:noAutofit/>
          </a:bodyPr>
          <a:lstStyle>
            <a:lvl1pPr indent="0" lvl="0"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1pPr>
            <a:lvl2pPr indent="0" lvl="1"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2pPr>
            <a:lvl3pPr indent="0" lvl="2"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3pPr>
            <a:lvl4pPr indent="0" lvl="3"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4pPr>
            <a:lvl5pPr indent="0" lvl="4"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5pPr>
            <a:lvl6pPr indent="0" lvl="5"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6pPr>
            <a:lvl7pPr indent="0" lvl="6"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7pPr>
            <a:lvl8pPr indent="0" lvl="7"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8pPr>
            <a:lvl9pPr indent="0" lvl="8"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067">
  <p:cSld name="067">
    <p:spTree>
      <p:nvGrpSpPr>
        <p:cNvPr id="262" name="Shape 262"/>
        <p:cNvGrpSpPr/>
        <p:nvPr/>
      </p:nvGrpSpPr>
      <p:grpSpPr>
        <a:xfrm>
          <a:off x="0" y="0"/>
          <a:ext cx="0" cy="0"/>
          <a:chOff x="0" y="0"/>
          <a:chExt cx="0" cy="0"/>
        </a:xfrm>
      </p:grpSpPr>
      <p:sp>
        <p:nvSpPr>
          <p:cNvPr id="263" name="Shape 263"/>
          <p:cNvSpPr/>
          <p:nvPr>
            <p:ph idx="2" type="pic"/>
          </p:nvPr>
        </p:nvSpPr>
        <p:spPr>
          <a:xfrm>
            <a:off x="14935198" y="1905000"/>
            <a:ext cx="7543802" cy="9905849"/>
          </a:xfrm>
          <a:prstGeom prst="rect">
            <a:avLst/>
          </a:prstGeom>
          <a:blipFill rotWithShape="1">
            <a:blip r:embed="rId2">
              <a:alphaModFix/>
            </a:blip>
            <a:stretch>
              <a:fillRect b="0" l="0" r="0" t="0"/>
            </a:stretch>
          </a:blipFill>
          <a:ln>
            <a:noFill/>
          </a:ln>
        </p:spPr>
        <p:txBody>
          <a:bodyPr anchorCtr="0" anchor="t" bIns="45700" lIns="91425" spcFirstLastPara="1" rIns="91425" wrap="square" tIns="45700"/>
          <a:lstStyle>
            <a:lvl1pPr lvl="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1pPr>
            <a:lvl2pPr lvl="1"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lvl="2"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lvl="3"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lvl="4"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lvl="5"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lvl="6"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lvl="7"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lvl="8"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264" name="Shape 264"/>
          <p:cNvSpPr txBox="1"/>
          <p:nvPr>
            <p:ph idx="12" type="sldNum"/>
          </p:nvPr>
        </p:nvSpPr>
        <p:spPr>
          <a:xfrm rot="-5400000">
            <a:off x="22123400" y="12801598"/>
            <a:ext cx="1270002" cy="558801"/>
          </a:xfrm>
          <a:prstGeom prst="rect">
            <a:avLst/>
          </a:prstGeom>
          <a:noFill/>
          <a:ln>
            <a:noFill/>
          </a:ln>
        </p:spPr>
        <p:txBody>
          <a:bodyPr anchorCtr="0" anchor="t" bIns="50800" lIns="50800" spcFirstLastPara="1" rIns="50800" wrap="square" tIns="50800">
            <a:noAutofit/>
          </a:bodyPr>
          <a:lstStyle>
            <a:lvl1pPr indent="0" lvl="0"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1pPr>
            <a:lvl2pPr indent="0" lvl="1"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2pPr>
            <a:lvl3pPr indent="0" lvl="2"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3pPr>
            <a:lvl4pPr indent="0" lvl="3"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4pPr>
            <a:lvl5pPr indent="0" lvl="4"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5pPr>
            <a:lvl6pPr indent="0" lvl="5"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6pPr>
            <a:lvl7pPr indent="0" lvl="6"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7pPr>
            <a:lvl8pPr indent="0" lvl="7"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8pPr>
            <a:lvl9pPr indent="0" lvl="8"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006">
  <p:cSld name="006">
    <p:spTree>
      <p:nvGrpSpPr>
        <p:cNvPr id="28" name="Shape 28"/>
        <p:cNvGrpSpPr/>
        <p:nvPr/>
      </p:nvGrpSpPr>
      <p:grpSpPr>
        <a:xfrm>
          <a:off x="0" y="0"/>
          <a:ext cx="0" cy="0"/>
          <a:chOff x="0" y="0"/>
          <a:chExt cx="0" cy="0"/>
        </a:xfrm>
      </p:grpSpPr>
      <p:sp>
        <p:nvSpPr>
          <p:cNvPr id="29" name="Shape 29"/>
          <p:cNvSpPr/>
          <p:nvPr>
            <p:ph idx="2" type="pic"/>
          </p:nvPr>
        </p:nvSpPr>
        <p:spPr>
          <a:xfrm>
            <a:off x="1905000" y="1905000"/>
            <a:ext cx="6248452" cy="4816441"/>
          </a:xfrm>
          <a:prstGeom prst="rect">
            <a:avLst/>
          </a:prstGeom>
          <a:blipFill rotWithShape="1">
            <a:blip r:embed="rId2">
              <a:alphaModFix/>
            </a:blip>
            <a:stretch>
              <a:fillRect b="0" l="0" r="0" t="0"/>
            </a:stretch>
          </a:blipFill>
          <a:ln>
            <a:noFill/>
          </a:ln>
        </p:spPr>
        <p:txBody>
          <a:bodyPr anchorCtr="0" anchor="t" bIns="45700" lIns="91425" spcFirstLastPara="1" rIns="91425" wrap="square" tIns="45700"/>
          <a:lstStyle>
            <a:lvl1pPr lvl="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1pPr>
            <a:lvl2pPr lvl="1"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lvl="2"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lvl="3"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lvl="4"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lvl="5"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lvl="6"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lvl="7"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lvl="8"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30" name="Shape 30"/>
          <p:cNvSpPr/>
          <p:nvPr>
            <p:ph idx="3" type="pic"/>
          </p:nvPr>
        </p:nvSpPr>
        <p:spPr>
          <a:xfrm>
            <a:off x="9067800" y="1905000"/>
            <a:ext cx="6248452" cy="4816441"/>
          </a:xfrm>
          <a:prstGeom prst="rect">
            <a:avLst/>
          </a:prstGeom>
          <a:blipFill rotWithShape="1">
            <a:blip r:embed="rId2">
              <a:alphaModFix/>
            </a:blip>
            <a:stretch>
              <a:fillRect b="0" l="0" r="0" t="0"/>
            </a:stretch>
          </a:blipFill>
          <a:ln>
            <a:noFill/>
          </a:ln>
        </p:spPr>
        <p:txBody>
          <a:bodyPr anchorCtr="0" anchor="t" bIns="45700" lIns="91425" spcFirstLastPara="1" rIns="91425" wrap="square" tIns="45700"/>
          <a:lstStyle>
            <a:lvl1pPr lvl="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1pPr>
            <a:lvl2pPr lvl="1"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lvl="2"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lvl="3"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lvl="4"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lvl="5"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lvl="6"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lvl="7"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lvl="8"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31" name="Shape 31"/>
          <p:cNvSpPr/>
          <p:nvPr>
            <p:ph idx="4" type="pic"/>
          </p:nvPr>
        </p:nvSpPr>
        <p:spPr>
          <a:xfrm>
            <a:off x="16230600" y="1905000"/>
            <a:ext cx="6248452" cy="4816441"/>
          </a:xfrm>
          <a:prstGeom prst="rect">
            <a:avLst/>
          </a:prstGeom>
          <a:blipFill rotWithShape="1">
            <a:blip r:embed="rId2">
              <a:alphaModFix/>
            </a:blip>
            <a:stretch>
              <a:fillRect b="0" l="0" r="0" t="0"/>
            </a:stretch>
          </a:blipFill>
          <a:ln>
            <a:noFill/>
          </a:ln>
        </p:spPr>
        <p:txBody>
          <a:bodyPr anchorCtr="0" anchor="t" bIns="45700" lIns="91425" spcFirstLastPara="1" rIns="91425" wrap="square" tIns="45700"/>
          <a:lstStyle>
            <a:lvl1pPr lvl="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1pPr>
            <a:lvl2pPr lvl="1"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lvl="2"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lvl="3"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lvl="4"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lvl="5"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lvl="6"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lvl="7"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lvl="8"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32" name="Shape 32"/>
          <p:cNvSpPr txBox="1"/>
          <p:nvPr>
            <p:ph idx="12" type="sldNum"/>
          </p:nvPr>
        </p:nvSpPr>
        <p:spPr>
          <a:xfrm rot="-5400000">
            <a:off x="22123400" y="12801598"/>
            <a:ext cx="1270002" cy="558801"/>
          </a:xfrm>
          <a:prstGeom prst="rect">
            <a:avLst/>
          </a:prstGeom>
          <a:noFill/>
          <a:ln>
            <a:noFill/>
          </a:ln>
        </p:spPr>
        <p:txBody>
          <a:bodyPr anchorCtr="0" anchor="t" bIns="50800" lIns="50800" spcFirstLastPara="1" rIns="50800" wrap="square" tIns="50800">
            <a:noAutofit/>
          </a:bodyPr>
          <a:lstStyle>
            <a:lvl1pPr indent="0" lvl="0"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1pPr>
            <a:lvl2pPr indent="0" lvl="1"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2pPr>
            <a:lvl3pPr indent="0" lvl="2"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3pPr>
            <a:lvl4pPr indent="0" lvl="3"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4pPr>
            <a:lvl5pPr indent="0" lvl="4"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5pPr>
            <a:lvl6pPr indent="0" lvl="5"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6pPr>
            <a:lvl7pPr indent="0" lvl="6"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7pPr>
            <a:lvl8pPr indent="0" lvl="7"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8pPr>
            <a:lvl9pPr indent="0" lvl="8"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068">
  <p:cSld name="068">
    <p:spTree>
      <p:nvGrpSpPr>
        <p:cNvPr id="265" name="Shape 265"/>
        <p:cNvGrpSpPr/>
        <p:nvPr/>
      </p:nvGrpSpPr>
      <p:grpSpPr>
        <a:xfrm>
          <a:off x="0" y="0"/>
          <a:ext cx="0" cy="0"/>
          <a:chOff x="0" y="0"/>
          <a:chExt cx="0" cy="0"/>
        </a:xfrm>
      </p:grpSpPr>
      <p:sp>
        <p:nvSpPr>
          <p:cNvPr id="266" name="Shape 266"/>
          <p:cNvSpPr/>
          <p:nvPr>
            <p:ph idx="2" type="pic"/>
          </p:nvPr>
        </p:nvSpPr>
        <p:spPr>
          <a:xfrm>
            <a:off x="16236688" y="3381156"/>
            <a:ext cx="850901" cy="1079501"/>
          </a:xfrm>
          <a:prstGeom prst="rect">
            <a:avLst/>
          </a:prstGeom>
          <a:blipFill rotWithShape="1">
            <a:blip r:embed="rId2">
              <a:alphaModFix/>
            </a:blip>
            <a:stretch>
              <a:fillRect b="0" l="0" r="0" t="0"/>
            </a:stretch>
          </a:blipFill>
          <a:ln>
            <a:noFill/>
          </a:ln>
        </p:spPr>
        <p:txBody>
          <a:bodyPr anchorCtr="0" anchor="t" bIns="45700" lIns="91425" spcFirstLastPara="1" rIns="91425" wrap="square" tIns="45700"/>
          <a:lstStyle>
            <a:lvl1pPr lvl="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1pPr>
            <a:lvl2pPr lvl="1"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lvl="2"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lvl="3"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lvl="4"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lvl="5"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lvl="6"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lvl="7"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lvl="8"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267" name="Shape 267"/>
          <p:cNvSpPr/>
          <p:nvPr>
            <p:ph idx="3" type="pic"/>
          </p:nvPr>
        </p:nvSpPr>
        <p:spPr>
          <a:xfrm>
            <a:off x="18094370" y="3381156"/>
            <a:ext cx="850901" cy="1079501"/>
          </a:xfrm>
          <a:prstGeom prst="rect">
            <a:avLst/>
          </a:prstGeom>
          <a:blipFill rotWithShape="1">
            <a:blip r:embed="rId2">
              <a:alphaModFix/>
            </a:blip>
            <a:stretch>
              <a:fillRect b="0" l="0" r="0" t="0"/>
            </a:stretch>
          </a:blipFill>
          <a:ln>
            <a:noFill/>
          </a:ln>
        </p:spPr>
        <p:txBody>
          <a:bodyPr anchorCtr="0" anchor="t" bIns="45700" lIns="91425" spcFirstLastPara="1" rIns="91425" wrap="square" tIns="45700"/>
          <a:lstStyle>
            <a:lvl1pPr lvl="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1pPr>
            <a:lvl2pPr lvl="1"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lvl="2"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lvl="3"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lvl="4"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lvl="5"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lvl="6"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lvl="7"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lvl="8"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268" name="Shape 268"/>
          <p:cNvSpPr/>
          <p:nvPr>
            <p:ph idx="4" type="pic"/>
          </p:nvPr>
        </p:nvSpPr>
        <p:spPr>
          <a:xfrm>
            <a:off x="19952055" y="3381156"/>
            <a:ext cx="850901" cy="1079501"/>
          </a:xfrm>
          <a:prstGeom prst="rect">
            <a:avLst/>
          </a:prstGeom>
          <a:blipFill rotWithShape="1">
            <a:blip r:embed="rId2">
              <a:alphaModFix/>
            </a:blip>
            <a:stretch>
              <a:fillRect b="0" l="0" r="0" t="0"/>
            </a:stretch>
          </a:blipFill>
          <a:ln>
            <a:noFill/>
          </a:ln>
        </p:spPr>
        <p:txBody>
          <a:bodyPr anchorCtr="0" anchor="t" bIns="45700" lIns="91425" spcFirstLastPara="1" rIns="91425" wrap="square" tIns="45700"/>
          <a:lstStyle>
            <a:lvl1pPr lvl="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1pPr>
            <a:lvl2pPr lvl="1"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lvl="2"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lvl="3"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lvl="4"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lvl="5"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lvl="6"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lvl="7"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lvl="8"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269" name="Shape 269"/>
          <p:cNvSpPr/>
          <p:nvPr>
            <p:ph idx="5" type="pic"/>
          </p:nvPr>
        </p:nvSpPr>
        <p:spPr>
          <a:xfrm>
            <a:off x="21762419" y="3381156"/>
            <a:ext cx="850901" cy="1079501"/>
          </a:xfrm>
          <a:prstGeom prst="rect">
            <a:avLst/>
          </a:prstGeom>
          <a:blipFill rotWithShape="1">
            <a:blip r:embed="rId2">
              <a:alphaModFix/>
            </a:blip>
            <a:stretch>
              <a:fillRect b="0" l="0" r="0" t="0"/>
            </a:stretch>
          </a:blipFill>
          <a:ln>
            <a:noFill/>
          </a:ln>
        </p:spPr>
        <p:txBody>
          <a:bodyPr anchorCtr="0" anchor="t" bIns="45700" lIns="91425" spcFirstLastPara="1" rIns="91425" wrap="square" tIns="45700"/>
          <a:lstStyle>
            <a:lvl1pPr lvl="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1pPr>
            <a:lvl2pPr lvl="1"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lvl="2"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lvl="3"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lvl="4"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lvl="5"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lvl="6"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lvl="7"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lvl="8"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270" name="Shape 270"/>
          <p:cNvSpPr/>
          <p:nvPr>
            <p:ph idx="6" type="pic"/>
          </p:nvPr>
        </p:nvSpPr>
        <p:spPr>
          <a:xfrm>
            <a:off x="14880434" y="6855762"/>
            <a:ext cx="7084244" cy="4468814"/>
          </a:xfrm>
          <a:prstGeom prst="rect">
            <a:avLst/>
          </a:prstGeom>
          <a:blipFill rotWithShape="1">
            <a:blip r:embed="rId2">
              <a:alphaModFix/>
            </a:blip>
            <a:stretch>
              <a:fillRect b="0" l="0" r="0" t="0"/>
            </a:stretch>
          </a:blipFill>
          <a:ln>
            <a:noFill/>
          </a:ln>
        </p:spPr>
        <p:txBody>
          <a:bodyPr anchorCtr="0" anchor="t" bIns="45700" lIns="91425" spcFirstLastPara="1" rIns="91425" wrap="square" tIns="45700"/>
          <a:lstStyle>
            <a:lvl1pPr lvl="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1pPr>
            <a:lvl2pPr lvl="1"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lvl="2"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lvl="3"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lvl="4"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lvl="5"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lvl="6"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lvl="7"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lvl="8"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271" name="Shape 271"/>
          <p:cNvSpPr/>
          <p:nvPr>
            <p:ph idx="7" type="pic"/>
          </p:nvPr>
        </p:nvSpPr>
        <p:spPr>
          <a:xfrm>
            <a:off x="11120106" y="9735699"/>
            <a:ext cx="997745" cy="1778254"/>
          </a:xfrm>
          <a:prstGeom prst="rect">
            <a:avLst/>
          </a:prstGeom>
          <a:blipFill rotWithShape="1">
            <a:blip r:embed="rId2">
              <a:alphaModFix/>
            </a:blip>
            <a:stretch>
              <a:fillRect b="0" l="0" r="0" t="0"/>
            </a:stretch>
          </a:blipFill>
          <a:ln>
            <a:noFill/>
          </a:ln>
        </p:spPr>
        <p:txBody>
          <a:bodyPr anchorCtr="0" anchor="t" bIns="45700" lIns="91425" spcFirstLastPara="1" rIns="91425" wrap="square" tIns="45700"/>
          <a:lstStyle>
            <a:lvl1pPr lvl="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1pPr>
            <a:lvl2pPr lvl="1"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lvl="2"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lvl="3"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lvl="4"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lvl="5"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lvl="6"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lvl="7"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lvl="8"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272" name="Shape 272"/>
          <p:cNvSpPr/>
          <p:nvPr>
            <p:ph idx="8" type="pic"/>
          </p:nvPr>
        </p:nvSpPr>
        <p:spPr>
          <a:xfrm>
            <a:off x="8226669" y="8304013"/>
            <a:ext cx="2372123" cy="3153173"/>
          </a:xfrm>
          <a:prstGeom prst="rect">
            <a:avLst/>
          </a:prstGeom>
          <a:blipFill rotWithShape="1">
            <a:blip r:embed="rId2">
              <a:alphaModFix/>
            </a:blip>
            <a:stretch>
              <a:fillRect b="0" l="0" r="0" t="0"/>
            </a:stretch>
          </a:blipFill>
          <a:ln>
            <a:noFill/>
          </a:ln>
        </p:spPr>
        <p:txBody>
          <a:bodyPr anchorCtr="0" anchor="t" bIns="45700" lIns="91425" spcFirstLastPara="1" rIns="91425" wrap="square" tIns="45700"/>
          <a:lstStyle>
            <a:lvl1pPr lvl="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1pPr>
            <a:lvl2pPr lvl="1"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lvl="2"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lvl="3"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lvl="4"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lvl="5"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lvl="6"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lvl="7"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lvl="8"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273" name="Shape 273"/>
          <p:cNvSpPr/>
          <p:nvPr>
            <p:ph idx="9" type="pic"/>
          </p:nvPr>
        </p:nvSpPr>
        <p:spPr>
          <a:xfrm>
            <a:off x="4285294" y="8316713"/>
            <a:ext cx="2372123" cy="3153173"/>
          </a:xfrm>
          <a:prstGeom prst="rect">
            <a:avLst/>
          </a:prstGeom>
          <a:blipFill rotWithShape="1">
            <a:blip r:embed="rId2">
              <a:alphaModFix/>
            </a:blip>
            <a:stretch>
              <a:fillRect b="0" l="0" r="0" t="0"/>
            </a:stretch>
          </a:blipFill>
          <a:ln>
            <a:noFill/>
          </a:ln>
        </p:spPr>
        <p:txBody>
          <a:bodyPr anchorCtr="0" anchor="t" bIns="45700" lIns="91425" spcFirstLastPara="1" rIns="91425" wrap="square" tIns="45700"/>
          <a:lstStyle>
            <a:lvl1pPr lvl="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1pPr>
            <a:lvl2pPr lvl="1"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lvl="2"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lvl="3"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lvl="4"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lvl="5"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lvl="6"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lvl="7"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lvl="8"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274" name="Shape 274"/>
          <p:cNvSpPr/>
          <p:nvPr>
            <p:ph idx="13" type="pic"/>
          </p:nvPr>
        </p:nvSpPr>
        <p:spPr>
          <a:xfrm>
            <a:off x="2616635" y="9735699"/>
            <a:ext cx="985044" cy="1765554"/>
          </a:xfrm>
          <a:prstGeom prst="rect">
            <a:avLst/>
          </a:prstGeom>
          <a:blipFill rotWithShape="1">
            <a:blip r:embed="rId2">
              <a:alphaModFix/>
            </a:blip>
            <a:stretch>
              <a:fillRect b="0" l="0" r="0" t="0"/>
            </a:stretch>
          </a:blipFill>
          <a:ln>
            <a:noFill/>
          </a:ln>
        </p:spPr>
        <p:txBody>
          <a:bodyPr anchorCtr="0" anchor="t" bIns="45700" lIns="91425" spcFirstLastPara="1" rIns="91425" wrap="square" tIns="45700"/>
          <a:lstStyle>
            <a:lvl1pPr lvl="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1pPr>
            <a:lvl2pPr lvl="1"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lvl="2"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lvl="3"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lvl="4"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lvl="5"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lvl="6"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lvl="7"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lvl="8"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275" name="Shape 275"/>
          <p:cNvSpPr txBox="1"/>
          <p:nvPr>
            <p:ph idx="12" type="sldNum"/>
          </p:nvPr>
        </p:nvSpPr>
        <p:spPr>
          <a:xfrm rot="-5400000">
            <a:off x="22123400" y="12801598"/>
            <a:ext cx="1270002" cy="558801"/>
          </a:xfrm>
          <a:prstGeom prst="rect">
            <a:avLst/>
          </a:prstGeom>
          <a:noFill/>
          <a:ln>
            <a:noFill/>
          </a:ln>
        </p:spPr>
        <p:txBody>
          <a:bodyPr anchorCtr="0" anchor="t" bIns="50800" lIns="50800" spcFirstLastPara="1" rIns="50800" wrap="square" tIns="50800">
            <a:noAutofit/>
          </a:bodyPr>
          <a:lstStyle>
            <a:lvl1pPr indent="0" lvl="0"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1pPr>
            <a:lvl2pPr indent="0" lvl="1"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2pPr>
            <a:lvl3pPr indent="0" lvl="2"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3pPr>
            <a:lvl4pPr indent="0" lvl="3"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4pPr>
            <a:lvl5pPr indent="0" lvl="4"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5pPr>
            <a:lvl6pPr indent="0" lvl="5"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6pPr>
            <a:lvl7pPr indent="0" lvl="6"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7pPr>
            <a:lvl8pPr indent="0" lvl="7"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8pPr>
            <a:lvl9pPr indent="0" lvl="8"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9pPr>
          </a:lstStyle>
          <a:p>
            <a:pPr indent="0" lvl="0" marL="0">
              <a:spcBef>
                <a:spcPts val="0"/>
              </a:spcBef>
              <a:spcAft>
                <a:spcPts val="0"/>
              </a:spcAft>
              <a:buNone/>
            </a:pPr>
            <a:fld id="{00000000-1234-1234-1234-123412341234}" type="slidenum">
              <a:rPr lang="en-US"/>
              <a:t>‹#›</a:t>
            </a:fld>
            <a:endParaRPr/>
          </a:p>
        </p:txBody>
      </p:sp>
      <p:sp>
        <p:nvSpPr>
          <p:cNvPr id="276" name="Shape 276"/>
          <p:cNvSpPr/>
          <p:nvPr>
            <p:ph idx="14" type="pic"/>
          </p:nvPr>
        </p:nvSpPr>
        <p:spPr>
          <a:xfrm flipH="1">
            <a:off x="13231591" y="1980525"/>
            <a:ext cx="1747840" cy="3728793"/>
          </a:xfrm>
          <a:prstGeom prst="roundRect">
            <a:avLst>
              <a:gd fmla="val 12018" name="adj"/>
            </a:avLst>
          </a:prstGeom>
          <a:blipFill rotWithShape="1">
            <a:blip r:embed="rId2">
              <a:alphaModFix/>
            </a:blip>
            <a:stretch>
              <a:fillRect b="0" l="0" r="0" t="0"/>
            </a:stretch>
          </a:blipFill>
          <a:ln>
            <a:noFill/>
          </a:ln>
        </p:spPr>
        <p:txBody>
          <a:bodyPr anchorCtr="0" anchor="t" bIns="45700" lIns="91425" spcFirstLastPara="1" rIns="91425" wrap="square" tIns="45700"/>
          <a:lstStyle>
            <a:lvl1pPr lvl="0" marR="0" rtl="0" algn="l">
              <a:lnSpc>
                <a:spcPct val="100000"/>
              </a:lnSpc>
              <a:spcBef>
                <a:spcPts val="0"/>
              </a:spcBef>
              <a:spcAft>
                <a:spcPts val="0"/>
              </a:spcAft>
              <a:buClr>
                <a:srgbClr val="0B0C11"/>
              </a:buClr>
              <a:buSzPts val="6000"/>
              <a:buFont typeface="Proxima Nova"/>
              <a:buNone/>
              <a:defRPr b="0" i="0" sz="6000" u="none" cap="none" strike="noStrike">
                <a:solidFill>
                  <a:srgbClr val="0B0C11"/>
                </a:solidFill>
                <a:latin typeface="Proxima Nova"/>
                <a:ea typeface="Proxima Nova"/>
                <a:cs typeface="Proxima Nova"/>
                <a:sym typeface="Proxima Nova"/>
              </a:defRPr>
            </a:lvl1pPr>
            <a:lvl2pPr lvl="1"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lvl="2"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lvl="3"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lvl="4"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lvl="5"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lvl="6"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lvl="7"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lvl="8"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277" name="Shape 277"/>
          <p:cNvSpPr/>
          <p:nvPr>
            <p:ph idx="15" type="pic"/>
          </p:nvPr>
        </p:nvSpPr>
        <p:spPr>
          <a:xfrm flipH="1">
            <a:off x="8716271" y="3958753"/>
            <a:ext cx="3722305" cy="1750565"/>
          </a:xfrm>
          <a:prstGeom prst="roundRect">
            <a:avLst>
              <a:gd fmla="val 12018" name="adj"/>
            </a:avLst>
          </a:prstGeom>
          <a:blipFill rotWithShape="1">
            <a:blip r:embed="rId2">
              <a:alphaModFix/>
            </a:blip>
            <a:stretch>
              <a:fillRect b="0" l="0" r="0" t="0"/>
            </a:stretch>
          </a:blipFill>
          <a:ln>
            <a:noFill/>
          </a:ln>
        </p:spPr>
        <p:txBody>
          <a:bodyPr anchorCtr="0" anchor="t" bIns="45700" lIns="91425" spcFirstLastPara="1" rIns="91425" wrap="square" tIns="45700"/>
          <a:lstStyle>
            <a:lvl1pPr lvl="0" marR="0" rtl="0" algn="l">
              <a:lnSpc>
                <a:spcPct val="100000"/>
              </a:lnSpc>
              <a:spcBef>
                <a:spcPts val="0"/>
              </a:spcBef>
              <a:spcAft>
                <a:spcPts val="0"/>
              </a:spcAft>
              <a:buClr>
                <a:srgbClr val="0B0C11"/>
              </a:buClr>
              <a:buSzPts val="6000"/>
              <a:buFont typeface="Proxima Nova"/>
              <a:buNone/>
              <a:defRPr b="0" i="0" sz="6000" u="none" cap="none" strike="noStrike">
                <a:solidFill>
                  <a:srgbClr val="0B0C11"/>
                </a:solidFill>
                <a:latin typeface="Proxima Nova"/>
                <a:ea typeface="Proxima Nova"/>
                <a:cs typeface="Proxima Nova"/>
                <a:sym typeface="Proxima Nova"/>
              </a:defRPr>
            </a:lvl1pPr>
            <a:lvl2pPr lvl="1"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lvl="2"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lvl="3"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lvl="4"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lvl="5"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lvl="6"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lvl="7"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lvl="8"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070">
  <p:cSld name="070">
    <p:spTree>
      <p:nvGrpSpPr>
        <p:cNvPr id="278" name="Shape 278"/>
        <p:cNvGrpSpPr/>
        <p:nvPr/>
      </p:nvGrpSpPr>
      <p:grpSpPr>
        <a:xfrm>
          <a:off x="0" y="0"/>
          <a:ext cx="0" cy="0"/>
          <a:chOff x="0" y="0"/>
          <a:chExt cx="0" cy="0"/>
        </a:xfrm>
      </p:grpSpPr>
      <p:sp>
        <p:nvSpPr>
          <p:cNvPr id="279" name="Shape 279"/>
          <p:cNvSpPr txBox="1"/>
          <p:nvPr>
            <p:ph idx="12" type="sldNum"/>
          </p:nvPr>
        </p:nvSpPr>
        <p:spPr>
          <a:xfrm rot="-5400000">
            <a:off x="22123400" y="12801598"/>
            <a:ext cx="1270002" cy="558801"/>
          </a:xfrm>
          <a:prstGeom prst="rect">
            <a:avLst/>
          </a:prstGeom>
          <a:noFill/>
          <a:ln>
            <a:noFill/>
          </a:ln>
        </p:spPr>
        <p:txBody>
          <a:bodyPr anchorCtr="0" anchor="t" bIns="50800" lIns="50800" spcFirstLastPara="1" rIns="50800" wrap="square" tIns="50800">
            <a:noAutofit/>
          </a:bodyPr>
          <a:lstStyle>
            <a:lvl1pPr indent="0" lvl="0"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1pPr>
            <a:lvl2pPr indent="0" lvl="1"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2pPr>
            <a:lvl3pPr indent="0" lvl="2"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3pPr>
            <a:lvl4pPr indent="0" lvl="3"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4pPr>
            <a:lvl5pPr indent="0" lvl="4"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5pPr>
            <a:lvl6pPr indent="0" lvl="5"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6pPr>
            <a:lvl7pPr indent="0" lvl="6"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7pPr>
            <a:lvl8pPr indent="0" lvl="7"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8pPr>
            <a:lvl9pPr indent="0" lvl="8"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el &amp; Untertitel">
  <p:cSld name="Titel &amp; Untertitel">
    <p:spTree>
      <p:nvGrpSpPr>
        <p:cNvPr id="280" name="Shape 280"/>
        <p:cNvGrpSpPr/>
        <p:nvPr/>
      </p:nvGrpSpPr>
      <p:grpSpPr>
        <a:xfrm>
          <a:off x="0" y="0"/>
          <a:ext cx="0" cy="0"/>
          <a:chOff x="0" y="0"/>
          <a:chExt cx="0" cy="0"/>
        </a:xfrm>
      </p:grpSpPr>
      <p:sp>
        <p:nvSpPr>
          <p:cNvPr id="281" name="Shape 281"/>
          <p:cNvSpPr txBox="1"/>
          <p:nvPr>
            <p:ph type="title"/>
          </p:nvPr>
        </p:nvSpPr>
        <p:spPr>
          <a:xfrm>
            <a:off x="2027039" y="2025848"/>
            <a:ext cx="20317223" cy="1782763"/>
          </a:xfrm>
          <a:prstGeom prst="rect">
            <a:avLst/>
          </a:prstGeom>
          <a:noFill/>
          <a:ln>
            <a:noFill/>
          </a:ln>
        </p:spPr>
        <p:txBody>
          <a:bodyPr anchorCtr="0" anchor="t" bIns="0" lIns="0" spcFirstLastPara="1" rIns="0" wrap="square" tIns="0"/>
          <a:lstStyle>
            <a:lvl1pPr lvl="0" marR="0" rtl="0" algn="l">
              <a:lnSpc>
                <a:spcPct val="90000"/>
              </a:lnSpc>
              <a:spcBef>
                <a:spcPts val="0"/>
              </a:spcBef>
              <a:spcAft>
                <a:spcPts val="0"/>
              </a:spcAft>
              <a:buClr>
                <a:srgbClr val="212121"/>
              </a:buClr>
              <a:buSzPts val="11200"/>
              <a:buFont typeface="Proxima Nova"/>
              <a:buNone/>
              <a:defRPr b="1" i="0" sz="11200" u="none" cap="none" strike="noStrike">
                <a:solidFill>
                  <a:srgbClr val="212121"/>
                </a:solidFill>
                <a:latin typeface="Proxima Nova"/>
                <a:ea typeface="Proxima Nova"/>
                <a:cs typeface="Proxima Nova"/>
                <a:sym typeface="Proxima Nova"/>
              </a:defRPr>
            </a:lvl1pPr>
            <a:lvl2pPr lvl="1" marR="0" rtl="0" algn="l">
              <a:lnSpc>
                <a:spcPct val="90000"/>
              </a:lnSpc>
              <a:spcBef>
                <a:spcPts val="0"/>
              </a:spcBef>
              <a:spcAft>
                <a:spcPts val="0"/>
              </a:spcAft>
              <a:buClr>
                <a:srgbClr val="151314"/>
              </a:buClr>
              <a:buSzPts val="9600"/>
              <a:buFont typeface="Proxima Nova"/>
              <a:buNone/>
              <a:defRPr b="1" i="0" sz="9600" u="none" cap="none" strike="noStrike">
                <a:solidFill>
                  <a:srgbClr val="151314"/>
                </a:solidFill>
                <a:latin typeface="Proxima Nova"/>
                <a:ea typeface="Proxima Nova"/>
                <a:cs typeface="Proxima Nova"/>
                <a:sym typeface="Proxima Nova"/>
              </a:defRPr>
            </a:lvl2pPr>
            <a:lvl3pPr lvl="2" marR="0" rtl="0" algn="l">
              <a:lnSpc>
                <a:spcPct val="90000"/>
              </a:lnSpc>
              <a:spcBef>
                <a:spcPts val="0"/>
              </a:spcBef>
              <a:spcAft>
                <a:spcPts val="0"/>
              </a:spcAft>
              <a:buClr>
                <a:srgbClr val="151314"/>
              </a:buClr>
              <a:buSzPts val="9600"/>
              <a:buFont typeface="Proxima Nova"/>
              <a:buNone/>
              <a:defRPr b="1" i="0" sz="9600" u="none" cap="none" strike="noStrike">
                <a:solidFill>
                  <a:srgbClr val="151314"/>
                </a:solidFill>
                <a:latin typeface="Proxima Nova"/>
                <a:ea typeface="Proxima Nova"/>
                <a:cs typeface="Proxima Nova"/>
                <a:sym typeface="Proxima Nova"/>
              </a:defRPr>
            </a:lvl3pPr>
            <a:lvl4pPr lvl="3" marR="0" rtl="0" algn="l">
              <a:lnSpc>
                <a:spcPct val="90000"/>
              </a:lnSpc>
              <a:spcBef>
                <a:spcPts val="0"/>
              </a:spcBef>
              <a:spcAft>
                <a:spcPts val="0"/>
              </a:spcAft>
              <a:buClr>
                <a:srgbClr val="151314"/>
              </a:buClr>
              <a:buSzPts val="9600"/>
              <a:buFont typeface="Proxima Nova"/>
              <a:buNone/>
              <a:defRPr b="1" i="0" sz="9600" u="none" cap="none" strike="noStrike">
                <a:solidFill>
                  <a:srgbClr val="151314"/>
                </a:solidFill>
                <a:latin typeface="Proxima Nova"/>
                <a:ea typeface="Proxima Nova"/>
                <a:cs typeface="Proxima Nova"/>
                <a:sym typeface="Proxima Nova"/>
              </a:defRPr>
            </a:lvl4pPr>
            <a:lvl5pPr lvl="4" marR="0" rtl="0" algn="l">
              <a:lnSpc>
                <a:spcPct val="90000"/>
              </a:lnSpc>
              <a:spcBef>
                <a:spcPts val="0"/>
              </a:spcBef>
              <a:spcAft>
                <a:spcPts val="0"/>
              </a:spcAft>
              <a:buClr>
                <a:srgbClr val="151314"/>
              </a:buClr>
              <a:buSzPts val="9600"/>
              <a:buFont typeface="Proxima Nova"/>
              <a:buNone/>
              <a:defRPr b="1" i="0" sz="9600" u="none" cap="none" strike="noStrike">
                <a:solidFill>
                  <a:srgbClr val="151314"/>
                </a:solidFill>
                <a:latin typeface="Proxima Nova"/>
                <a:ea typeface="Proxima Nova"/>
                <a:cs typeface="Proxima Nova"/>
                <a:sym typeface="Proxima Nova"/>
              </a:defRPr>
            </a:lvl5pPr>
            <a:lvl6pPr lvl="5" marR="0" rtl="0" algn="l">
              <a:lnSpc>
                <a:spcPct val="90000"/>
              </a:lnSpc>
              <a:spcBef>
                <a:spcPts val="0"/>
              </a:spcBef>
              <a:spcAft>
                <a:spcPts val="0"/>
              </a:spcAft>
              <a:buClr>
                <a:srgbClr val="151314"/>
              </a:buClr>
              <a:buSzPts val="9600"/>
              <a:buFont typeface="Proxima Nova"/>
              <a:buNone/>
              <a:defRPr b="1" i="0" sz="9600" u="none" cap="none" strike="noStrike">
                <a:solidFill>
                  <a:srgbClr val="151314"/>
                </a:solidFill>
                <a:latin typeface="Proxima Nova"/>
                <a:ea typeface="Proxima Nova"/>
                <a:cs typeface="Proxima Nova"/>
                <a:sym typeface="Proxima Nova"/>
              </a:defRPr>
            </a:lvl6pPr>
            <a:lvl7pPr lvl="6" marR="0" rtl="0" algn="l">
              <a:lnSpc>
                <a:spcPct val="90000"/>
              </a:lnSpc>
              <a:spcBef>
                <a:spcPts val="0"/>
              </a:spcBef>
              <a:spcAft>
                <a:spcPts val="0"/>
              </a:spcAft>
              <a:buClr>
                <a:srgbClr val="151314"/>
              </a:buClr>
              <a:buSzPts val="9600"/>
              <a:buFont typeface="Proxima Nova"/>
              <a:buNone/>
              <a:defRPr b="1" i="0" sz="9600" u="none" cap="none" strike="noStrike">
                <a:solidFill>
                  <a:srgbClr val="151314"/>
                </a:solidFill>
                <a:latin typeface="Proxima Nova"/>
                <a:ea typeface="Proxima Nova"/>
                <a:cs typeface="Proxima Nova"/>
                <a:sym typeface="Proxima Nova"/>
              </a:defRPr>
            </a:lvl7pPr>
            <a:lvl8pPr lvl="7" marR="0" rtl="0" algn="l">
              <a:lnSpc>
                <a:spcPct val="90000"/>
              </a:lnSpc>
              <a:spcBef>
                <a:spcPts val="0"/>
              </a:spcBef>
              <a:spcAft>
                <a:spcPts val="0"/>
              </a:spcAft>
              <a:buClr>
                <a:srgbClr val="151314"/>
              </a:buClr>
              <a:buSzPts val="9600"/>
              <a:buFont typeface="Proxima Nova"/>
              <a:buNone/>
              <a:defRPr b="1" i="0" sz="9600" u="none" cap="none" strike="noStrike">
                <a:solidFill>
                  <a:srgbClr val="151314"/>
                </a:solidFill>
                <a:latin typeface="Proxima Nova"/>
                <a:ea typeface="Proxima Nova"/>
                <a:cs typeface="Proxima Nova"/>
                <a:sym typeface="Proxima Nova"/>
              </a:defRPr>
            </a:lvl8pPr>
            <a:lvl9pPr lvl="8" marR="0" rtl="0" algn="l">
              <a:lnSpc>
                <a:spcPct val="90000"/>
              </a:lnSpc>
              <a:spcBef>
                <a:spcPts val="0"/>
              </a:spcBef>
              <a:spcAft>
                <a:spcPts val="0"/>
              </a:spcAft>
              <a:buClr>
                <a:srgbClr val="151314"/>
              </a:buClr>
              <a:buSzPts val="9600"/>
              <a:buFont typeface="Proxima Nova"/>
              <a:buNone/>
              <a:defRPr b="1" i="0" sz="9600" u="none" cap="none" strike="noStrike">
                <a:solidFill>
                  <a:srgbClr val="151314"/>
                </a:solidFill>
                <a:latin typeface="Proxima Nova"/>
                <a:ea typeface="Proxima Nova"/>
                <a:cs typeface="Proxima Nova"/>
                <a:sym typeface="Proxima Nova"/>
              </a:defRPr>
            </a:lvl9pPr>
          </a:lstStyle>
          <a:p/>
        </p:txBody>
      </p:sp>
      <p:sp>
        <p:nvSpPr>
          <p:cNvPr id="282" name="Shape 282"/>
          <p:cNvSpPr txBox="1"/>
          <p:nvPr>
            <p:ph idx="1" type="body"/>
          </p:nvPr>
        </p:nvSpPr>
        <p:spPr>
          <a:xfrm>
            <a:off x="2027039" y="4577079"/>
            <a:ext cx="20317223" cy="5848133"/>
          </a:xfrm>
          <a:prstGeom prst="rect">
            <a:avLst/>
          </a:prstGeom>
          <a:noFill/>
          <a:ln>
            <a:noFill/>
          </a:ln>
        </p:spPr>
        <p:txBody>
          <a:bodyPr anchorCtr="0" anchor="t" bIns="50800" lIns="50800" spcFirstLastPara="1" rIns="50800" wrap="square" tIns="50800"/>
          <a:lstStyle>
            <a:lvl1pPr indent="-228600" lvl="0" marL="457200" marR="0" rtl="0" algn="l">
              <a:lnSpc>
                <a:spcPct val="120000"/>
              </a:lnSpc>
              <a:spcBef>
                <a:spcPts val="0"/>
              </a:spcBef>
              <a:spcAft>
                <a:spcPts val="0"/>
              </a:spcAft>
              <a:buClr>
                <a:srgbClr val="212121"/>
              </a:buClr>
              <a:buSzPts val="8400"/>
              <a:buFont typeface="Helvetica Neue"/>
              <a:buNone/>
              <a:defRPr b="1" i="0" sz="8400" u="none" cap="none" strike="noStrike">
                <a:solidFill>
                  <a:srgbClr val="212121"/>
                </a:solidFill>
                <a:latin typeface="Helvetica Neue"/>
                <a:ea typeface="Helvetica Neue"/>
                <a:cs typeface="Helvetica Neue"/>
                <a:sym typeface="Helvetica Neue"/>
              </a:defRPr>
            </a:lvl1pPr>
            <a:lvl2pPr indent="-228600" lvl="1" marL="914400" marR="0" rtl="0" algn="l">
              <a:lnSpc>
                <a:spcPct val="120000"/>
              </a:lnSpc>
              <a:spcBef>
                <a:spcPts val="0"/>
              </a:spcBef>
              <a:spcAft>
                <a:spcPts val="0"/>
              </a:spcAft>
              <a:buClr>
                <a:srgbClr val="212121"/>
              </a:buClr>
              <a:buSzPts val="4200"/>
              <a:buFont typeface="Montserrat"/>
              <a:buNone/>
              <a:defRPr b="0" i="0" sz="4200" u="none" cap="none" strike="noStrike">
                <a:solidFill>
                  <a:srgbClr val="212121"/>
                </a:solidFill>
                <a:latin typeface="Montserrat"/>
                <a:ea typeface="Montserrat"/>
                <a:cs typeface="Montserrat"/>
                <a:sym typeface="Montserrat"/>
              </a:defRPr>
            </a:lvl2pPr>
            <a:lvl3pPr indent="-228600" lvl="2" marL="1371600" marR="0" rtl="0" algn="l">
              <a:lnSpc>
                <a:spcPct val="120000"/>
              </a:lnSpc>
              <a:spcBef>
                <a:spcPts val="5900"/>
              </a:spcBef>
              <a:spcAft>
                <a:spcPts val="0"/>
              </a:spcAft>
              <a:buClr>
                <a:srgbClr val="5E5E5E"/>
              </a:buClr>
              <a:buSzPts val="3000"/>
              <a:buFont typeface="Montserrat Light"/>
              <a:buNone/>
              <a:defRPr b="0" i="0" sz="3000" u="none" cap="none" strike="noStrike">
                <a:solidFill>
                  <a:srgbClr val="5E5E5E"/>
                </a:solidFill>
                <a:latin typeface="Montserrat Light"/>
                <a:ea typeface="Montserrat Light"/>
                <a:cs typeface="Montserrat Light"/>
                <a:sym typeface="Montserrat Light"/>
              </a:defRPr>
            </a:lvl3pPr>
            <a:lvl4pPr indent="-228600" lvl="3" marL="1828800" marR="0" rtl="0" algn="l">
              <a:lnSpc>
                <a:spcPct val="120000"/>
              </a:lnSpc>
              <a:spcBef>
                <a:spcPts val="4500"/>
              </a:spcBef>
              <a:spcAft>
                <a:spcPts val="0"/>
              </a:spcAft>
              <a:buClr>
                <a:srgbClr val="929292"/>
              </a:buClr>
              <a:buSzPts val="3000"/>
              <a:buFont typeface="Proxima Nova"/>
              <a:buNone/>
              <a:defRPr b="0" i="0" sz="3000" u="none" cap="none" strike="noStrike">
                <a:solidFill>
                  <a:srgbClr val="929292"/>
                </a:solidFill>
                <a:latin typeface="Proxima Nova"/>
                <a:ea typeface="Proxima Nova"/>
                <a:cs typeface="Proxima Nova"/>
                <a:sym typeface="Proxima Nova"/>
              </a:defRPr>
            </a:lvl4pPr>
            <a:lvl5pPr indent="-228600" lvl="4" marL="2286000" marR="0" rtl="0" algn="l">
              <a:lnSpc>
                <a:spcPct val="120000"/>
              </a:lnSpc>
              <a:spcBef>
                <a:spcPts val="0"/>
              </a:spcBef>
              <a:spcAft>
                <a:spcPts val="0"/>
              </a:spcAft>
              <a:buClr>
                <a:srgbClr val="009193"/>
              </a:buClr>
              <a:buSzPts val="3000"/>
              <a:buFont typeface="Proxima Nova"/>
              <a:buNone/>
              <a:defRPr b="0" i="0" sz="3000" u="none" cap="none" strike="noStrike">
                <a:solidFill>
                  <a:srgbClr val="009193"/>
                </a:solidFill>
                <a:latin typeface="Proxima Nova"/>
                <a:ea typeface="Proxima Nova"/>
                <a:cs typeface="Proxima Nova"/>
                <a:sym typeface="Proxima Nova"/>
              </a:defRPr>
            </a:lvl5pPr>
            <a:lvl6pPr indent="-228600" lvl="5" marL="274320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indent="-228600" lvl="6" marL="320040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indent="-228600" lvl="7" marL="365760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indent="-228600" lvl="8" marL="411480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283" name="Shape 283"/>
          <p:cNvSpPr txBox="1"/>
          <p:nvPr>
            <p:ph idx="12" type="sldNum"/>
          </p:nvPr>
        </p:nvSpPr>
        <p:spPr>
          <a:xfrm>
            <a:off x="21848959" y="12319000"/>
            <a:ext cx="452477" cy="533400"/>
          </a:xfrm>
          <a:prstGeom prst="rect">
            <a:avLst/>
          </a:prstGeom>
          <a:noFill/>
          <a:ln>
            <a:noFill/>
          </a:ln>
        </p:spPr>
        <p:txBody>
          <a:bodyPr anchorCtr="0" anchor="t" bIns="50800" lIns="50800" spcFirstLastPara="1" rIns="50800" wrap="square" tIns="50800">
            <a:noAutofit/>
          </a:bodyPr>
          <a:lstStyle>
            <a:lvl1pPr indent="0" lvl="0" marL="0" marR="0" rtl="0" algn="l">
              <a:lnSpc>
                <a:spcPct val="120000"/>
              </a:lnSpc>
              <a:spcBef>
                <a:spcPts val="0"/>
              </a:spcBef>
              <a:spcAft>
                <a:spcPts val="0"/>
              </a:spcAft>
              <a:buClr>
                <a:srgbClr val="797979"/>
              </a:buClr>
              <a:buSzPts val="2800"/>
              <a:buFont typeface="Proxima Nova"/>
              <a:buNone/>
              <a:defRPr b="0" i="0" sz="2800" u="none" cap="none" strike="noStrike">
                <a:solidFill>
                  <a:srgbClr val="797979"/>
                </a:solidFill>
                <a:latin typeface="Proxima Nova"/>
                <a:ea typeface="Proxima Nova"/>
                <a:cs typeface="Proxima Nova"/>
                <a:sym typeface="Proxima Nova"/>
              </a:defRPr>
            </a:lvl1pPr>
            <a:lvl2pPr indent="0" lvl="1" marL="0" marR="0" rtl="0" algn="l">
              <a:lnSpc>
                <a:spcPct val="120000"/>
              </a:lnSpc>
              <a:spcBef>
                <a:spcPts val="0"/>
              </a:spcBef>
              <a:spcAft>
                <a:spcPts val="0"/>
              </a:spcAft>
              <a:buClr>
                <a:srgbClr val="797979"/>
              </a:buClr>
              <a:buSzPts val="2800"/>
              <a:buFont typeface="Proxima Nova"/>
              <a:buNone/>
              <a:defRPr b="0" i="0" sz="2800" u="none" cap="none" strike="noStrike">
                <a:solidFill>
                  <a:srgbClr val="797979"/>
                </a:solidFill>
                <a:latin typeface="Proxima Nova"/>
                <a:ea typeface="Proxima Nova"/>
                <a:cs typeface="Proxima Nova"/>
                <a:sym typeface="Proxima Nova"/>
              </a:defRPr>
            </a:lvl2pPr>
            <a:lvl3pPr indent="0" lvl="2" marL="0" marR="0" rtl="0" algn="l">
              <a:lnSpc>
                <a:spcPct val="120000"/>
              </a:lnSpc>
              <a:spcBef>
                <a:spcPts val="0"/>
              </a:spcBef>
              <a:spcAft>
                <a:spcPts val="0"/>
              </a:spcAft>
              <a:buClr>
                <a:srgbClr val="797979"/>
              </a:buClr>
              <a:buSzPts val="2800"/>
              <a:buFont typeface="Proxima Nova"/>
              <a:buNone/>
              <a:defRPr b="0" i="0" sz="2800" u="none" cap="none" strike="noStrike">
                <a:solidFill>
                  <a:srgbClr val="797979"/>
                </a:solidFill>
                <a:latin typeface="Proxima Nova"/>
                <a:ea typeface="Proxima Nova"/>
                <a:cs typeface="Proxima Nova"/>
                <a:sym typeface="Proxima Nova"/>
              </a:defRPr>
            </a:lvl3pPr>
            <a:lvl4pPr indent="0" lvl="3" marL="0" marR="0" rtl="0" algn="l">
              <a:lnSpc>
                <a:spcPct val="120000"/>
              </a:lnSpc>
              <a:spcBef>
                <a:spcPts val="0"/>
              </a:spcBef>
              <a:spcAft>
                <a:spcPts val="0"/>
              </a:spcAft>
              <a:buClr>
                <a:srgbClr val="797979"/>
              </a:buClr>
              <a:buSzPts val="2800"/>
              <a:buFont typeface="Proxima Nova"/>
              <a:buNone/>
              <a:defRPr b="0" i="0" sz="2800" u="none" cap="none" strike="noStrike">
                <a:solidFill>
                  <a:srgbClr val="797979"/>
                </a:solidFill>
                <a:latin typeface="Proxima Nova"/>
                <a:ea typeface="Proxima Nova"/>
                <a:cs typeface="Proxima Nova"/>
                <a:sym typeface="Proxima Nova"/>
              </a:defRPr>
            </a:lvl4pPr>
            <a:lvl5pPr indent="0" lvl="4" marL="0" marR="0" rtl="0" algn="l">
              <a:lnSpc>
                <a:spcPct val="120000"/>
              </a:lnSpc>
              <a:spcBef>
                <a:spcPts val="0"/>
              </a:spcBef>
              <a:spcAft>
                <a:spcPts val="0"/>
              </a:spcAft>
              <a:buClr>
                <a:srgbClr val="797979"/>
              </a:buClr>
              <a:buSzPts val="2800"/>
              <a:buFont typeface="Proxima Nova"/>
              <a:buNone/>
              <a:defRPr b="0" i="0" sz="2800" u="none" cap="none" strike="noStrike">
                <a:solidFill>
                  <a:srgbClr val="797979"/>
                </a:solidFill>
                <a:latin typeface="Proxima Nova"/>
                <a:ea typeface="Proxima Nova"/>
                <a:cs typeface="Proxima Nova"/>
                <a:sym typeface="Proxima Nova"/>
              </a:defRPr>
            </a:lvl5pPr>
            <a:lvl6pPr indent="0" lvl="5" marL="0" marR="0" rtl="0" algn="l">
              <a:lnSpc>
                <a:spcPct val="120000"/>
              </a:lnSpc>
              <a:spcBef>
                <a:spcPts val="0"/>
              </a:spcBef>
              <a:spcAft>
                <a:spcPts val="0"/>
              </a:spcAft>
              <a:buClr>
                <a:srgbClr val="797979"/>
              </a:buClr>
              <a:buSzPts val="2800"/>
              <a:buFont typeface="Proxima Nova"/>
              <a:buNone/>
              <a:defRPr b="0" i="0" sz="2800" u="none" cap="none" strike="noStrike">
                <a:solidFill>
                  <a:srgbClr val="797979"/>
                </a:solidFill>
                <a:latin typeface="Proxima Nova"/>
                <a:ea typeface="Proxima Nova"/>
                <a:cs typeface="Proxima Nova"/>
                <a:sym typeface="Proxima Nova"/>
              </a:defRPr>
            </a:lvl6pPr>
            <a:lvl7pPr indent="0" lvl="6" marL="0" marR="0" rtl="0" algn="l">
              <a:lnSpc>
                <a:spcPct val="120000"/>
              </a:lnSpc>
              <a:spcBef>
                <a:spcPts val="0"/>
              </a:spcBef>
              <a:spcAft>
                <a:spcPts val="0"/>
              </a:spcAft>
              <a:buClr>
                <a:srgbClr val="797979"/>
              </a:buClr>
              <a:buSzPts val="2800"/>
              <a:buFont typeface="Proxima Nova"/>
              <a:buNone/>
              <a:defRPr b="0" i="0" sz="2800" u="none" cap="none" strike="noStrike">
                <a:solidFill>
                  <a:srgbClr val="797979"/>
                </a:solidFill>
                <a:latin typeface="Proxima Nova"/>
                <a:ea typeface="Proxima Nova"/>
                <a:cs typeface="Proxima Nova"/>
                <a:sym typeface="Proxima Nova"/>
              </a:defRPr>
            </a:lvl7pPr>
            <a:lvl8pPr indent="0" lvl="7" marL="0" marR="0" rtl="0" algn="l">
              <a:lnSpc>
                <a:spcPct val="120000"/>
              </a:lnSpc>
              <a:spcBef>
                <a:spcPts val="0"/>
              </a:spcBef>
              <a:spcAft>
                <a:spcPts val="0"/>
              </a:spcAft>
              <a:buClr>
                <a:srgbClr val="797979"/>
              </a:buClr>
              <a:buSzPts val="2800"/>
              <a:buFont typeface="Proxima Nova"/>
              <a:buNone/>
              <a:defRPr b="0" i="0" sz="2800" u="none" cap="none" strike="noStrike">
                <a:solidFill>
                  <a:srgbClr val="797979"/>
                </a:solidFill>
                <a:latin typeface="Proxima Nova"/>
                <a:ea typeface="Proxima Nova"/>
                <a:cs typeface="Proxima Nova"/>
                <a:sym typeface="Proxima Nova"/>
              </a:defRPr>
            </a:lvl8pPr>
            <a:lvl9pPr indent="0" lvl="8" marL="0" marR="0" rtl="0" algn="l">
              <a:lnSpc>
                <a:spcPct val="120000"/>
              </a:lnSpc>
              <a:spcBef>
                <a:spcPts val="0"/>
              </a:spcBef>
              <a:spcAft>
                <a:spcPts val="0"/>
              </a:spcAft>
              <a:buClr>
                <a:srgbClr val="797979"/>
              </a:buClr>
              <a:buSzPts val="2800"/>
              <a:buFont typeface="Proxima Nova"/>
              <a:buNone/>
              <a:defRPr b="0" i="0" sz="2800" u="none" cap="none" strike="noStrike">
                <a:solidFill>
                  <a:srgbClr val="797979"/>
                </a:solidFill>
                <a:latin typeface="Proxima Nova"/>
                <a:ea typeface="Proxima Nova"/>
                <a:cs typeface="Proxima Nova"/>
                <a:sym typeface="Proxima Nova"/>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el &amp; Untertitel">
  <p:cSld name="Titel &amp; Untertitel 2">
    <p:spTree>
      <p:nvGrpSpPr>
        <p:cNvPr id="284" name="Shape 284"/>
        <p:cNvGrpSpPr/>
        <p:nvPr/>
      </p:nvGrpSpPr>
      <p:grpSpPr>
        <a:xfrm>
          <a:off x="0" y="0"/>
          <a:ext cx="0" cy="0"/>
          <a:chOff x="0" y="0"/>
          <a:chExt cx="0" cy="0"/>
        </a:xfrm>
      </p:grpSpPr>
      <p:sp>
        <p:nvSpPr>
          <p:cNvPr id="285" name="Shape 285"/>
          <p:cNvSpPr txBox="1"/>
          <p:nvPr>
            <p:ph type="title"/>
          </p:nvPr>
        </p:nvSpPr>
        <p:spPr>
          <a:xfrm>
            <a:off x="2027039" y="2025848"/>
            <a:ext cx="20317223" cy="1782763"/>
          </a:xfrm>
          <a:prstGeom prst="rect">
            <a:avLst/>
          </a:prstGeom>
          <a:noFill/>
          <a:ln>
            <a:noFill/>
          </a:ln>
        </p:spPr>
        <p:txBody>
          <a:bodyPr anchorCtr="0" anchor="t" bIns="0" lIns="0" spcFirstLastPara="1" rIns="0" wrap="square" tIns="0"/>
          <a:lstStyle>
            <a:lvl1pPr lvl="0" marR="0" rtl="0" algn="l">
              <a:lnSpc>
                <a:spcPct val="90000"/>
              </a:lnSpc>
              <a:spcBef>
                <a:spcPts val="0"/>
              </a:spcBef>
              <a:spcAft>
                <a:spcPts val="0"/>
              </a:spcAft>
              <a:buClr>
                <a:srgbClr val="212121"/>
              </a:buClr>
              <a:buSzPts val="11200"/>
              <a:buFont typeface="Proxima Nova"/>
              <a:buNone/>
              <a:defRPr b="1" i="0" sz="11200" u="none" cap="none" strike="noStrike">
                <a:solidFill>
                  <a:srgbClr val="212121"/>
                </a:solidFill>
                <a:latin typeface="Proxima Nova"/>
                <a:ea typeface="Proxima Nova"/>
                <a:cs typeface="Proxima Nova"/>
                <a:sym typeface="Proxima Nova"/>
              </a:defRPr>
            </a:lvl1pPr>
            <a:lvl2pPr lvl="1" marR="0" rtl="0" algn="l">
              <a:lnSpc>
                <a:spcPct val="90000"/>
              </a:lnSpc>
              <a:spcBef>
                <a:spcPts val="0"/>
              </a:spcBef>
              <a:spcAft>
                <a:spcPts val="0"/>
              </a:spcAft>
              <a:buClr>
                <a:srgbClr val="151314"/>
              </a:buClr>
              <a:buSzPts val="9600"/>
              <a:buFont typeface="Proxima Nova"/>
              <a:buNone/>
              <a:defRPr b="1" i="0" sz="9600" u="none" cap="none" strike="noStrike">
                <a:solidFill>
                  <a:srgbClr val="151314"/>
                </a:solidFill>
                <a:latin typeface="Proxima Nova"/>
                <a:ea typeface="Proxima Nova"/>
                <a:cs typeface="Proxima Nova"/>
                <a:sym typeface="Proxima Nova"/>
              </a:defRPr>
            </a:lvl2pPr>
            <a:lvl3pPr lvl="2" marR="0" rtl="0" algn="l">
              <a:lnSpc>
                <a:spcPct val="90000"/>
              </a:lnSpc>
              <a:spcBef>
                <a:spcPts val="0"/>
              </a:spcBef>
              <a:spcAft>
                <a:spcPts val="0"/>
              </a:spcAft>
              <a:buClr>
                <a:srgbClr val="151314"/>
              </a:buClr>
              <a:buSzPts val="9600"/>
              <a:buFont typeface="Proxima Nova"/>
              <a:buNone/>
              <a:defRPr b="1" i="0" sz="9600" u="none" cap="none" strike="noStrike">
                <a:solidFill>
                  <a:srgbClr val="151314"/>
                </a:solidFill>
                <a:latin typeface="Proxima Nova"/>
                <a:ea typeface="Proxima Nova"/>
                <a:cs typeface="Proxima Nova"/>
                <a:sym typeface="Proxima Nova"/>
              </a:defRPr>
            </a:lvl3pPr>
            <a:lvl4pPr lvl="3" marR="0" rtl="0" algn="l">
              <a:lnSpc>
                <a:spcPct val="90000"/>
              </a:lnSpc>
              <a:spcBef>
                <a:spcPts val="0"/>
              </a:spcBef>
              <a:spcAft>
                <a:spcPts val="0"/>
              </a:spcAft>
              <a:buClr>
                <a:srgbClr val="151314"/>
              </a:buClr>
              <a:buSzPts val="9600"/>
              <a:buFont typeface="Proxima Nova"/>
              <a:buNone/>
              <a:defRPr b="1" i="0" sz="9600" u="none" cap="none" strike="noStrike">
                <a:solidFill>
                  <a:srgbClr val="151314"/>
                </a:solidFill>
                <a:latin typeface="Proxima Nova"/>
                <a:ea typeface="Proxima Nova"/>
                <a:cs typeface="Proxima Nova"/>
                <a:sym typeface="Proxima Nova"/>
              </a:defRPr>
            </a:lvl4pPr>
            <a:lvl5pPr lvl="4" marR="0" rtl="0" algn="l">
              <a:lnSpc>
                <a:spcPct val="90000"/>
              </a:lnSpc>
              <a:spcBef>
                <a:spcPts val="0"/>
              </a:spcBef>
              <a:spcAft>
                <a:spcPts val="0"/>
              </a:spcAft>
              <a:buClr>
                <a:srgbClr val="151314"/>
              </a:buClr>
              <a:buSzPts val="9600"/>
              <a:buFont typeface="Proxima Nova"/>
              <a:buNone/>
              <a:defRPr b="1" i="0" sz="9600" u="none" cap="none" strike="noStrike">
                <a:solidFill>
                  <a:srgbClr val="151314"/>
                </a:solidFill>
                <a:latin typeface="Proxima Nova"/>
                <a:ea typeface="Proxima Nova"/>
                <a:cs typeface="Proxima Nova"/>
                <a:sym typeface="Proxima Nova"/>
              </a:defRPr>
            </a:lvl5pPr>
            <a:lvl6pPr lvl="5" marR="0" rtl="0" algn="l">
              <a:lnSpc>
                <a:spcPct val="90000"/>
              </a:lnSpc>
              <a:spcBef>
                <a:spcPts val="0"/>
              </a:spcBef>
              <a:spcAft>
                <a:spcPts val="0"/>
              </a:spcAft>
              <a:buClr>
                <a:srgbClr val="151314"/>
              </a:buClr>
              <a:buSzPts val="9600"/>
              <a:buFont typeface="Proxima Nova"/>
              <a:buNone/>
              <a:defRPr b="1" i="0" sz="9600" u="none" cap="none" strike="noStrike">
                <a:solidFill>
                  <a:srgbClr val="151314"/>
                </a:solidFill>
                <a:latin typeface="Proxima Nova"/>
                <a:ea typeface="Proxima Nova"/>
                <a:cs typeface="Proxima Nova"/>
                <a:sym typeface="Proxima Nova"/>
              </a:defRPr>
            </a:lvl6pPr>
            <a:lvl7pPr lvl="6" marR="0" rtl="0" algn="l">
              <a:lnSpc>
                <a:spcPct val="90000"/>
              </a:lnSpc>
              <a:spcBef>
                <a:spcPts val="0"/>
              </a:spcBef>
              <a:spcAft>
                <a:spcPts val="0"/>
              </a:spcAft>
              <a:buClr>
                <a:srgbClr val="151314"/>
              </a:buClr>
              <a:buSzPts val="9600"/>
              <a:buFont typeface="Proxima Nova"/>
              <a:buNone/>
              <a:defRPr b="1" i="0" sz="9600" u="none" cap="none" strike="noStrike">
                <a:solidFill>
                  <a:srgbClr val="151314"/>
                </a:solidFill>
                <a:latin typeface="Proxima Nova"/>
                <a:ea typeface="Proxima Nova"/>
                <a:cs typeface="Proxima Nova"/>
                <a:sym typeface="Proxima Nova"/>
              </a:defRPr>
            </a:lvl7pPr>
            <a:lvl8pPr lvl="7" marR="0" rtl="0" algn="l">
              <a:lnSpc>
                <a:spcPct val="90000"/>
              </a:lnSpc>
              <a:spcBef>
                <a:spcPts val="0"/>
              </a:spcBef>
              <a:spcAft>
                <a:spcPts val="0"/>
              </a:spcAft>
              <a:buClr>
                <a:srgbClr val="151314"/>
              </a:buClr>
              <a:buSzPts val="9600"/>
              <a:buFont typeface="Proxima Nova"/>
              <a:buNone/>
              <a:defRPr b="1" i="0" sz="9600" u="none" cap="none" strike="noStrike">
                <a:solidFill>
                  <a:srgbClr val="151314"/>
                </a:solidFill>
                <a:latin typeface="Proxima Nova"/>
                <a:ea typeface="Proxima Nova"/>
                <a:cs typeface="Proxima Nova"/>
                <a:sym typeface="Proxima Nova"/>
              </a:defRPr>
            </a:lvl8pPr>
            <a:lvl9pPr lvl="8" marR="0" rtl="0" algn="l">
              <a:lnSpc>
                <a:spcPct val="90000"/>
              </a:lnSpc>
              <a:spcBef>
                <a:spcPts val="0"/>
              </a:spcBef>
              <a:spcAft>
                <a:spcPts val="0"/>
              </a:spcAft>
              <a:buClr>
                <a:srgbClr val="151314"/>
              </a:buClr>
              <a:buSzPts val="9600"/>
              <a:buFont typeface="Proxima Nova"/>
              <a:buNone/>
              <a:defRPr b="1" i="0" sz="9600" u="none" cap="none" strike="noStrike">
                <a:solidFill>
                  <a:srgbClr val="151314"/>
                </a:solidFill>
                <a:latin typeface="Proxima Nova"/>
                <a:ea typeface="Proxima Nova"/>
                <a:cs typeface="Proxima Nova"/>
                <a:sym typeface="Proxima Nova"/>
              </a:defRPr>
            </a:lvl9pPr>
          </a:lstStyle>
          <a:p/>
        </p:txBody>
      </p:sp>
      <p:sp>
        <p:nvSpPr>
          <p:cNvPr id="286" name="Shape 286"/>
          <p:cNvSpPr txBox="1"/>
          <p:nvPr>
            <p:ph idx="1" type="body"/>
          </p:nvPr>
        </p:nvSpPr>
        <p:spPr>
          <a:xfrm>
            <a:off x="2027039" y="4577079"/>
            <a:ext cx="20317223" cy="5848133"/>
          </a:xfrm>
          <a:prstGeom prst="rect">
            <a:avLst/>
          </a:prstGeom>
          <a:noFill/>
          <a:ln>
            <a:noFill/>
          </a:ln>
        </p:spPr>
        <p:txBody>
          <a:bodyPr anchorCtr="0" anchor="t" bIns="50800" lIns="50800" spcFirstLastPara="1" rIns="50800" wrap="square" tIns="50800"/>
          <a:lstStyle>
            <a:lvl1pPr indent="-228600" lvl="0" marL="457200" marR="0" rtl="0" algn="l">
              <a:lnSpc>
                <a:spcPct val="120000"/>
              </a:lnSpc>
              <a:spcBef>
                <a:spcPts val="0"/>
              </a:spcBef>
              <a:spcAft>
                <a:spcPts val="0"/>
              </a:spcAft>
              <a:buClr>
                <a:srgbClr val="212121"/>
              </a:buClr>
              <a:buSzPts val="8400"/>
              <a:buFont typeface="Helvetica Neue"/>
              <a:buNone/>
              <a:defRPr b="1" i="0" sz="8400" u="none" cap="none" strike="noStrike">
                <a:solidFill>
                  <a:srgbClr val="212121"/>
                </a:solidFill>
                <a:latin typeface="Helvetica Neue"/>
                <a:ea typeface="Helvetica Neue"/>
                <a:cs typeface="Helvetica Neue"/>
                <a:sym typeface="Helvetica Neue"/>
              </a:defRPr>
            </a:lvl1pPr>
            <a:lvl2pPr indent="-228600" lvl="1" marL="914400" marR="0" rtl="0" algn="l">
              <a:lnSpc>
                <a:spcPct val="120000"/>
              </a:lnSpc>
              <a:spcBef>
                <a:spcPts val="0"/>
              </a:spcBef>
              <a:spcAft>
                <a:spcPts val="0"/>
              </a:spcAft>
              <a:buClr>
                <a:srgbClr val="212121"/>
              </a:buClr>
              <a:buSzPts val="4200"/>
              <a:buFont typeface="Montserrat"/>
              <a:buNone/>
              <a:defRPr b="0" i="0" sz="4200" u="none" cap="none" strike="noStrike">
                <a:solidFill>
                  <a:srgbClr val="212121"/>
                </a:solidFill>
                <a:latin typeface="Montserrat"/>
                <a:ea typeface="Montserrat"/>
                <a:cs typeface="Montserrat"/>
                <a:sym typeface="Montserrat"/>
              </a:defRPr>
            </a:lvl2pPr>
            <a:lvl3pPr indent="-228600" lvl="2" marL="1371600" marR="0" rtl="0" algn="l">
              <a:lnSpc>
                <a:spcPct val="120000"/>
              </a:lnSpc>
              <a:spcBef>
                <a:spcPts val="5900"/>
              </a:spcBef>
              <a:spcAft>
                <a:spcPts val="0"/>
              </a:spcAft>
              <a:buClr>
                <a:srgbClr val="5E5E5E"/>
              </a:buClr>
              <a:buSzPts val="3000"/>
              <a:buFont typeface="Montserrat Light"/>
              <a:buNone/>
              <a:defRPr b="0" i="0" sz="3000" u="none" cap="none" strike="noStrike">
                <a:solidFill>
                  <a:srgbClr val="5E5E5E"/>
                </a:solidFill>
                <a:latin typeface="Montserrat Light"/>
                <a:ea typeface="Montserrat Light"/>
                <a:cs typeface="Montserrat Light"/>
                <a:sym typeface="Montserrat Light"/>
              </a:defRPr>
            </a:lvl3pPr>
            <a:lvl4pPr indent="-228600" lvl="3" marL="1828800" marR="0" rtl="0" algn="l">
              <a:lnSpc>
                <a:spcPct val="120000"/>
              </a:lnSpc>
              <a:spcBef>
                <a:spcPts val="4500"/>
              </a:spcBef>
              <a:spcAft>
                <a:spcPts val="0"/>
              </a:spcAft>
              <a:buClr>
                <a:srgbClr val="929292"/>
              </a:buClr>
              <a:buSzPts val="3000"/>
              <a:buFont typeface="Proxima Nova"/>
              <a:buNone/>
              <a:defRPr b="0" i="0" sz="3000" u="none" cap="none" strike="noStrike">
                <a:solidFill>
                  <a:srgbClr val="929292"/>
                </a:solidFill>
                <a:latin typeface="Proxima Nova"/>
                <a:ea typeface="Proxima Nova"/>
                <a:cs typeface="Proxima Nova"/>
                <a:sym typeface="Proxima Nova"/>
              </a:defRPr>
            </a:lvl4pPr>
            <a:lvl5pPr indent="-228600" lvl="4" marL="2286000" marR="0" rtl="0" algn="l">
              <a:lnSpc>
                <a:spcPct val="120000"/>
              </a:lnSpc>
              <a:spcBef>
                <a:spcPts val="0"/>
              </a:spcBef>
              <a:spcAft>
                <a:spcPts val="0"/>
              </a:spcAft>
              <a:buClr>
                <a:srgbClr val="009193"/>
              </a:buClr>
              <a:buSzPts val="3000"/>
              <a:buFont typeface="Proxima Nova"/>
              <a:buNone/>
              <a:defRPr b="0" i="0" sz="3000" u="none" cap="none" strike="noStrike">
                <a:solidFill>
                  <a:srgbClr val="009193"/>
                </a:solidFill>
                <a:latin typeface="Proxima Nova"/>
                <a:ea typeface="Proxima Nova"/>
                <a:cs typeface="Proxima Nova"/>
                <a:sym typeface="Proxima Nova"/>
              </a:defRPr>
            </a:lvl5pPr>
            <a:lvl6pPr indent="-228600" lvl="5" marL="274320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indent="-228600" lvl="6" marL="320040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indent="-228600" lvl="7" marL="365760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indent="-228600" lvl="8" marL="411480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287" name="Shape 287"/>
          <p:cNvSpPr txBox="1"/>
          <p:nvPr>
            <p:ph idx="12" type="sldNum"/>
          </p:nvPr>
        </p:nvSpPr>
        <p:spPr>
          <a:xfrm>
            <a:off x="21848959" y="12319000"/>
            <a:ext cx="452477" cy="533400"/>
          </a:xfrm>
          <a:prstGeom prst="rect">
            <a:avLst/>
          </a:prstGeom>
          <a:noFill/>
          <a:ln>
            <a:noFill/>
          </a:ln>
        </p:spPr>
        <p:txBody>
          <a:bodyPr anchorCtr="0" anchor="t" bIns="50800" lIns="50800" spcFirstLastPara="1" rIns="50800" wrap="square" tIns="50800">
            <a:noAutofit/>
          </a:bodyPr>
          <a:lstStyle>
            <a:lvl1pPr indent="0" lvl="0" marL="0" marR="0" rtl="0" algn="l">
              <a:lnSpc>
                <a:spcPct val="120000"/>
              </a:lnSpc>
              <a:spcBef>
                <a:spcPts val="0"/>
              </a:spcBef>
              <a:spcAft>
                <a:spcPts val="0"/>
              </a:spcAft>
              <a:buClr>
                <a:srgbClr val="797979"/>
              </a:buClr>
              <a:buSzPts val="2800"/>
              <a:buFont typeface="Proxima Nova"/>
              <a:buNone/>
              <a:defRPr b="0" i="0" sz="2800" u="none" cap="none" strike="noStrike">
                <a:solidFill>
                  <a:srgbClr val="797979"/>
                </a:solidFill>
                <a:latin typeface="Proxima Nova"/>
                <a:ea typeface="Proxima Nova"/>
                <a:cs typeface="Proxima Nova"/>
                <a:sym typeface="Proxima Nova"/>
              </a:defRPr>
            </a:lvl1pPr>
            <a:lvl2pPr indent="0" lvl="1" marL="0" marR="0" rtl="0" algn="l">
              <a:lnSpc>
                <a:spcPct val="120000"/>
              </a:lnSpc>
              <a:spcBef>
                <a:spcPts val="0"/>
              </a:spcBef>
              <a:spcAft>
                <a:spcPts val="0"/>
              </a:spcAft>
              <a:buClr>
                <a:srgbClr val="797979"/>
              </a:buClr>
              <a:buSzPts val="2800"/>
              <a:buFont typeface="Proxima Nova"/>
              <a:buNone/>
              <a:defRPr b="0" i="0" sz="2800" u="none" cap="none" strike="noStrike">
                <a:solidFill>
                  <a:srgbClr val="797979"/>
                </a:solidFill>
                <a:latin typeface="Proxima Nova"/>
                <a:ea typeface="Proxima Nova"/>
                <a:cs typeface="Proxima Nova"/>
                <a:sym typeface="Proxima Nova"/>
              </a:defRPr>
            </a:lvl2pPr>
            <a:lvl3pPr indent="0" lvl="2" marL="0" marR="0" rtl="0" algn="l">
              <a:lnSpc>
                <a:spcPct val="120000"/>
              </a:lnSpc>
              <a:spcBef>
                <a:spcPts val="0"/>
              </a:spcBef>
              <a:spcAft>
                <a:spcPts val="0"/>
              </a:spcAft>
              <a:buClr>
                <a:srgbClr val="797979"/>
              </a:buClr>
              <a:buSzPts val="2800"/>
              <a:buFont typeface="Proxima Nova"/>
              <a:buNone/>
              <a:defRPr b="0" i="0" sz="2800" u="none" cap="none" strike="noStrike">
                <a:solidFill>
                  <a:srgbClr val="797979"/>
                </a:solidFill>
                <a:latin typeface="Proxima Nova"/>
                <a:ea typeface="Proxima Nova"/>
                <a:cs typeface="Proxima Nova"/>
                <a:sym typeface="Proxima Nova"/>
              </a:defRPr>
            </a:lvl3pPr>
            <a:lvl4pPr indent="0" lvl="3" marL="0" marR="0" rtl="0" algn="l">
              <a:lnSpc>
                <a:spcPct val="120000"/>
              </a:lnSpc>
              <a:spcBef>
                <a:spcPts val="0"/>
              </a:spcBef>
              <a:spcAft>
                <a:spcPts val="0"/>
              </a:spcAft>
              <a:buClr>
                <a:srgbClr val="797979"/>
              </a:buClr>
              <a:buSzPts val="2800"/>
              <a:buFont typeface="Proxima Nova"/>
              <a:buNone/>
              <a:defRPr b="0" i="0" sz="2800" u="none" cap="none" strike="noStrike">
                <a:solidFill>
                  <a:srgbClr val="797979"/>
                </a:solidFill>
                <a:latin typeface="Proxima Nova"/>
                <a:ea typeface="Proxima Nova"/>
                <a:cs typeface="Proxima Nova"/>
                <a:sym typeface="Proxima Nova"/>
              </a:defRPr>
            </a:lvl4pPr>
            <a:lvl5pPr indent="0" lvl="4" marL="0" marR="0" rtl="0" algn="l">
              <a:lnSpc>
                <a:spcPct val="120000"/>
              </a:lnSpc>
              <a:spcBef>
                <a:spcPts val="0"/>
              </a:spcBef>
              <a:spcAft>
                <a:spcPts val="0"/>
              </a:spcAft>
              <a:buClr>
                <a:srgbClr val="797979"/>
              </a:buClr>
              <a:buSzPts val="2800"/>
              <a:buFont typeface="Proxima Nova"/>
              <a:buNone/>
              <a:defRPr b="0" i="0" sz="2800" u="none" cap="none" strike="noStrike">
                <a:solidFill>
                  <a:srgbClr val="797979"/>
                </a:solidFill>
                <a:latin typeface="Proxima Nova"/>
                <a:ea typeface="Proxima Nova"/>
                <a:cs typeface="Proxima Nova"/>
                <a:sym typeface="Proxima Nova"/>
              </a:defRPr>
            </a:lvl5pPr>
            <a:lvl6pPr indent="0" lvl="5" marL="0" marR="0" rtl="0" algn="l">
              <a:lnSpc>
                <a:spcPct val="120000"/>
              </a:lnSpc>
              <a:spcBef>
                <a:spcPts val="0"/>
              </a:spcBef>
              <a:spcAft>
                <a:spcPts val="0"/>
              </a:spcAft>
              <a:buClr>
                <a:srgbClr val="797979"/>
              </a:buClr>
              <a:buSzPts val="2800"/>
              <a:buFont typeface="Proxima Nova"/>
              <a:buNone/>
              <a:defRPr b="0" i="0" sz="2800" u="none" cap="none" strike="noStrike">
                <a:solidFill>
                  <a:srgbClr val="797979"/>
                </a:solidFill>
                <a:latin typeface="Proxima Nova"/>
                <a:ea typeface="Proxima Nova"/>
                <a:cs typeface="Proxima Nova"/>
                <a:sym typeface="Proxima Nova"/>
              </a:defRPr>
            </a:lvl6pPr>
            <a:lvl7pPr indent="0" lvl="6" marL="0" marR="0" rtl="0" algn="l">
              <a:lnSpc>
                <a:spcPct val="120000"/>
              </a:lnSpc>
              <a:spcBef>
                <a:spcPts val="0"/>
              </a:spcBef>
              <a:spcAft>
                <a:spcPts val="0"/>
              </a:spcAft>
              <a:buClr>
                <a:srgbClr val="797979"/>
              </a:buClr>
              <a:buSzPts val="2800"/>
              <a:buFont typeface="Proxima Nova"/>
              <a:buNone/>
              <a:defRPr b="0" i="0" sz="2800" u="none" cap="none" strike="noStrike">
                <a:solidFill>
                  <a:srgbClr val="797979"/>
                </a:solidFill>
                <a:latin typeface="Proxima Nova"/>
                <a:ea typeface="Proxima Nova"/>
                <a:cs typeface="Proxima Nova"/>
                <a:sym typeface="Proxima Nova"/>
              </a:defRPr>
            </a:lvl7pPr>
            <a:lvl8pPr indent="0" lvl="7" marL="0" marR="0" rtl="0" algn="l">
              <a:lnSpc>
                <a:spcPct val="120000"/>
              </a:lnSpc>
              <a:spcBef>
                <a:spcPts val="0"/>
              </a:spcBef>
              <a:spcAft>
                <a:spcPts val="0"/>
              </a:spcAft>
              <a:buClr>
                <a:srgbClr val="797979"/>
              </a:buClr>
              <a:buSzPts val="2800"/>
              <a:buFont typeface="Proxima Nova"/>
              <a:buNone/>
              <a:defRPr b="0" i="0" sz="2800" u="none" cap="none" strike="noStrike">
                <a:solidFill>
                  <a:srgbClr val="797979"/>
                </a:solidFill>
                <a:latin typeface="Proxima Nova"/>
                <a:ea typeface="Proxima Nova"/>
                <a:cs typeface="Proxima Nova"/>
                <a:sym typeface="Proxima Nova"/>
              </a:defRPr>
            </a:lvl8pPr>
            <a:lvl9pPr indent="0" lvl="8" marL="0" marR="0" rtl="0" algn="l">
              <a:lnSpc>
                <a:spcPct val="120000"/>
              </a:lnSpc>
              <a:spcBef>
                <a:spcPts val="0"/>
              </a:spcBef>
              <a:spcAft>
                <a:spcPts val="0"/>
              </a:spcAft>
              <a:buClr>
                <a:srgbClr val="797979"/>
              </a:buClr>
              <a:buSzPts val="2800"/>
              <a:buFont typeface="Proxima Nova"/>
              <a:buNone/>
              <a:defRPr b="0" i="0" sz="2800" u="none" cap="none" strike="noStrike">
                <a:solidFill>
                  <a:srgbClr val="797979"/>
                </a:solidFill>
                <a:latin typeface="Proxima Nova"/>
                <a:ea typeface="Proxima Nova"/>
                <a:cs typeface="Proxima Nova"/>
                <a:sym typeface="Proxima Nova"/>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007">
  <p:cSld name="007">
    <p:spTree>
      <p:nvGrpSpPr>
        <p:cNvPr id="33" name="Shape 33"/>
        <p:cNvGrpSpPr/>
        <p:nvPr/>
      </p:nvGrpSpPr>
      <p:grpSpPr>
        <a:xfrm>
          <a:off x="0" y="0"/>
          <a:ext cx="0" cy="0"/>
          <a:chOff x="0" y="0"/>
          <a:chExt cx="0" cy="0"/>
        </a:xfrm>
      </p:grpSpPr>
      <p:sp>
        <p:nvSpPr>
          <p:cNvPr id="34" name="Shape 34"/>
          <p:cNvSpPr/>
          <p:nvPr>
            <p:ph idx="2" type="pic"/>
          </p:nvPr>
        </p:nvSpPr>
        <p:spPr>
          <a:xfrm>
            <a:off x="8168589" y="0"/>
            <a:ext cx="5481522" cy="6858090"/>
          </a:xfrm>
          <a:prstGeom prst="rect">
            <a:avLst/>
          </a:prstGeom>
          <a:blipFill rotWithShape="1">
            <a:blip r:embed="rId2">
              <a:alphaModFix/>
            </a:blip>
            <a:stretch>
              <a:fillRect b="0" l="0" r="0" t="0"/>
            </a:stretch>
          </a:blipFill>
          <a:ln>
            <a:noFill/>
          </a:ln>
        </p:spPr>
        <p:txBody>
          <a:bodyPr anchorCtr="0" anchor="t" bIns="45700" lIns="91425" spcFirstLastPara="1" rIns="91425" wrap="square" tIns="45700"/>
          <a:lstStyle>
            <a:lvl1pPr lvl="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1pPr>
            <a:lvl2pPr lvl="1"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lvl="2"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lvl="3"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lvl="4"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lvl="5"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lvl="6"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lvl="7"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lvl="8"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35" name="Shape 35"/>
          <p:cNvSpPr/>
          <p:nvPr>
            <p:ph idx="3" type="pic"/>
          </p:nvPr>
        </p:nvSpPr>
        <p:spPr>
          <a:xfrm>
            <a:off x="8168589" y="6858000"/>
            <a:ext cx="5481522" cy="6858090"/>
          </a:xfrm>
          <a:prstGeom prst="rect">
            <a:avLst/>
          </a:prstGeom>
          <a:blipFill rotWithShape="1">
            <a:blip r:embed="rId2">
              <a:alphaModFix/>
            </a:blip>
            <a:stretch>
              <a:fillRect b="0" l="0" r="0" t="0"/>
            </a:stretch>
          </a:blipFill>
          <a:ln>
            <a:noFill/>
          </a:ln>
        </p:spPr>
        <p:txBody>
          <a:bodyPr anchorCtr="0" anchor="t" bIns="45700" lIns="91425" spcFirstLastPara="1" rIns="91425" wrap="square" tIns="45700"/>
          <a:lstStyle>
            <a:lvl1pPr lvl="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1pPr>
            <a:lvl2pPr lvl="1"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lvl="2"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lvl="3"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lvl="4"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lvl="5"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lvl="6"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lvl="7"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lvl="8"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36" name="Shape 36"/>
          <p:cNvSpPr txBox="1"/>
          <p:nvPr>
            <p:ph idx="12" type="sldNum"/>
          </p:nvPr>
        </p:nvSpPr>
        <p:spPr>
          <a:xfrm rot="-5400000">
            <a:off x="22123400" y="12801598"/>
            <a:ext cx="1270002" cy="558801"/>
          </a:xfrm>
          <a:prstGeom prst="rect">
            <a:avLst/>
          </a:prstGeom>
          <a:noFill/>
          <a:ln>
            <a:noFill/>
          </a:ln>
        </p:spPr>
        <p:txBody>
          <a:bodyPr anchorCtr="0" anchor="t" bIns="50800" lIns="50800" spcFirstLastPara="1" rIns="50800" wrap="square" tIns="50800">
            <a:noAutofit/>
          </a:bodyPr>
          <a:lstStyle>
            <a:lvl1pPr indent="0" lvl="0"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1pPr>
            <a:lvl2pPr indent="0" lvl="1"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2pPr>
            <a:lvl3pPr indent="0" lvl="2"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3pPr>
            <a:lvl4pPr indent="0" lvl="3"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4pPr>
            <a:lvl5pPr indent="0" lvl="4"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5pPr>
            <a:lvl6pPr indent="0" lvl="5"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6pPr>
            <a:lvl7pPr indent="0" lvl="6"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7pPr>
            <a:lvl8pPr indent="0" lvl="7"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8pPr>
            <a:lvl9pPr indent="0" lvl="8"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008">
  <p:cSld name="008">
    <p:spTree>
      <p:nvGrpSpPr>
        <p:cNvPr id="37" name="Shape 37"/>
        <p:cNvGrpSpPr/>
        <p:nvPr/>
      </p:nvGrpSpPr>
      <p:grpSpPr>
        <a:xfrm>
          <a:off x="0" y="0"/>
          <a:ext cx="0" cy="0"/>
          <a:chOff x="0" y="0"/>
          <a:chExt cx="0" cy="0"/>
        </a:xfrm>
      </p:grpSpPr>
      <p:sp>
        <p:nvSpPr>
          <p:cNvPr id="38" name="Shape 38"/>
          <p:cNvSpPr/>
          <p:nvPr>
            <p:ph idx="2" type="pic"/>
          </p:nvPr>
        </p:nvSpPr>
        <p:spPr>
          <a:xfrm>
            <a:off x="9067799" y="3810000"/>
            <a:ext cx="6248452" cy="9906106"/>
          </a:xfrm>
          <a:prstGeom prst="rect">
            <a:avLst/>
          </a:prstGeom>
          <a:blipFill rotWithShape="1">
            <a:blip r:embed="rId2">
              <a:alphaModFix/>
            </a:blip>
            <a:stretch>
              <a:fillRect b="0" l="0" r="0" t="0"/>
            </a:stretch>
          </a:blipFill>
          <a:ln>
            <a:noFill/>
          </a:ln>
        </p:spPr>
        <p:txBody>
          <a:bodyPr anchorCtr="0" anchor="t" bIns="45700" lIns="91425" spcFirstLastPara="1" rIns="91425" wrap="square" tIns="45700"/>
          <a:lstStyle>
            <a:lvl1pPr lvl="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1pPr>
            <a:lvl2pPr lvl="1"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lvl="2"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lvl="3"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lvl="4"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lvl="5"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lvl="6"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lvl="7"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lvl="8"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39" name="Shape 39"/>
          <p:cNvSpPr/>
          <p:nvPr>
            <p:ph idx="3" type="pic"/>
          </p:nvPr>
        </p:nvSpPr>
        <p:spPr>
          <a:xfrm>
            <a:off x="16230598" y="0"/>
            <a:ext cx="6248452" cy="9906106"/>
          </a:xfrm>
          <a:prstGeom prst="rect">
            <a:avLst/>
          </a:prstGeom>
          <a:blipFill rotWithShape="1">
            <a:blip r:embed="rId2">
              <a:alphaModFix/>
            </a:blip>
            <a:stretch>
              <a:fillRect b="0" l="0" r="0" t="0"/>
            </a:stretch>
          </a:blipFill>
          <a:ln>
            <a:noFill/>
          </a:ln>
        </p:spPr>
        <p:txBody>
          <a:bodyPr anchorCtr="0" anchor="t" bIns="45700" lIns="91425" spcFirstLastPara="1" rIns="91425" wrap="square" tIns="45700"/>
          <a:lstStyle>
            <a:lvl1pPr lvl="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1pPr>
            <a:lvl2pPr lvl="1"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lvl="2"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lvl="3"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lvl="4"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lvl="5"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lvl="6"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lvl="7"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lvl="8"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40" name="Shape 40"/>
          <p:cNvSpPr txBox="1"/>
          <p:nvPr>
            <p:ph idx="12" type="sldNum"/>
          </p:nvPr>
        </p:nvSpPr>
        <p:spPr>
          <a:xfrm rot="-5400000">
            <a:off x="22123400" y="12801598"/>
            <a:ext cx="1270002" cy="558801"/>
          </a:xfrm>
          <a:prstGeom prst="rect">
            <a:avLst/>
          </a:prstGeom>
          <a:noFill/>
          <a:ln>
            <a:noFill/>
          </a:ln>
        </p:spPr>
        <p:txBody>
          <a:bodyPr anchorCtr="0" anchor="t" bIns="50800" lIns="50800" spcFirstLastPara="1" rIns="50800" wrap="square" tIns="50800">
            <a:noAutofit/>
          </a:bodyPr>
          <a:lstStyle>
            <a:lvl1pPr indent="0" lvl="0"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1pPr>
            <a:lvl2pPr indent="0" lvl="1"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2pPr>
            <a:lvl3pPr indent="0" lvl="2"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3pPr>
            <a:lvl4pPr indent="0" lvl="3"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4pPr>
            <a:lvl5pPr indent="0" lvl="4"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5pPr>
            <a:lvl6pPr indent="0" lvl="5"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6pPr>
            <a:lvl7pPr indent="0" lvl="6"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7pPr>
            <a:lvl8pPr indent="0" lvl="7"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8pPr>
            <a:lvl9pPr indent="0" lvl="8"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40" Type="http://schemas.openxmlformats.org/officeDocument/2006/relationships/slideLayout" Target="../slideLayouts/slideLayout40.xml"/><Relationship Id="rId42" Type="http://schemas.openxmlformats.org/officeDocument/2006/relationships/slideLayout" Target="../slideLayouts/slideLayout42.xml"/><Relationship Id="rId41" Type="http://schemas.openxmlformats.org/officeDocument/2006/relationships/slideLayout" Target="../slideLayouts/slideLayout41.xml"/><Relationship Id="rId44" Type="http://schemas.openxmlformats.org/officeDocument/2006/relationships/slideLayout" Target="../slideLayouts/slideLayout44.xml"/><Relationship Id="rId43" Type="http://schemas.openxmlformats.org/officeDocument/2006/relationships/slideLayout" Target="../slideLayouts/slideLayout43.xml"/><Relationship Id="rId46" Type="http://schemas.openxmlformats.org/officeDocument/2006/relationships/slideLayout" Target="../slideLayouts/slideLayout46.xml"/><Relationship Id="rId45" Type="http://schemas.openxmlformats.org/officeDocument/2006/relationships/slideLayout" Target="../slideLayouts/slideLayout45.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48" Type="http://schemas.openxmlformats.org/officeDocument/2006/relationships/slideLayout" Target="../slideLayouts/slideLayout48.xml"/><Relationship Id="rId47" Type="http://schemas.openxmlformats.org/officeDocument/2006/relationships/slideLayout" Target="../slideLayouts/slideLayout47.xml"/><Relationship Id="rId49" Type="http://schemas.openxmlformats.org/officeDocument/2006/relationships/slideLayout" Target="../slideLayouts/slideLayout4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73" Type="http://schemas.openxmlformats.org/officeDocument/2006/relationships/slideLayout" Target="../slideLayouts/slideLayout73.xml"/><Relationship Id="rId72" Type="http://schemas.openxmlformats.org/officeDocument/2006/relationships/slideLayout" Target="../slideLayouts/slideLayout7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74" Type="http://schemas.openxmlformats.org/officeDocument/2006/relationships/theme" Target="../theme/theme2.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71" Type="http://schemas.openxmlformats.org/officeDocument/2006/relationships/slideLayout" Target="../slideLayouts/slideLayout71.xml"/><Relationship Id="rId70" Type="http://schemas.openxmlformats.org/officeDocument/2006/relationships/slideLayout" Target="../slideLayouts/slideLayout70.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62" Type="http://schemas.openxmlformats.org/officeDocument/2006/relationships/slideLayout" Target="../slideLayouts/slideLayout62.xml"/><Relationship Id="rId61" Type="http://schemas.openxmlformats.org/officeDocument/2006/relationships/slideLayout" Target="../slideLayouts/slideLayout61.xml"/><Relationship Id="rId20" Type="http://schemas.openxmlformats.org/officeDocument/2006/relationships/slideLayout" Target="../slideLayouts/slideLayout20.xml"/><Relationship Id="rId64" Type="http://schemas.openxmlformats.org/officeDocument/2006/relationships/slideLayout" Target="../slideLayouts/slideLayout64.xml"/><Relationship Id="rId63" Type="http://schemas.openxmlformats.org/officeDocument/2006/relationships/slideLayout" Target="../slideLayouts/slideLayout63.xml"/><Relationship Id="rId22" Type="http://schemas.openxmlformats.org/officeDocument/2006/relationships/slideLayout" Target="../slideLayouts/slideLayout22.xml"/><Relationship Id="rId66" Type="http://schemas.openxmlformats.org/officeDocument/2006/relationships/slideLayout" Target="../slideLayouts/slideLayout66.xml"/><Relationship Id="rId21" Type="http://schemas.openxmlformats.org/officeDocument/2006/relationships/slideLayout" Target="../slideLayouts/slideLayout21.xml"/><Relationship Id="rId65" Type="http://schemas.openxmlformats.org/officeDocument/2006/relationships/slideLayout" Target="../slideLayouts/slideLayout65.xml"/><Relationship Id="rId24" Type="http://schemas.openxmlformats.org/officeDocument/2006/relationships/slideLayout" Target="../slideLayouts/slideLayout24.xml"/><Relationship Id="rId68" Type="http://schemas.openxmlformats.org/officeDocument/2006/relationships/slideLayout" Target="../slideLayouts/slideLayout68.xml"/><Relationship Id="rId23" Type="http://schemas.openxmlformats.org/officeDocument/2006/relationships/slideLayout" Target="../slideLayouts/slideLayout23.xml"/><Relationship Id="rId67" Type="http://schemas.openxmlformats.org/officeDocument/2006/relationships/slideLayout" Target="../slideLayouts/slideLayout67.xml"/><Relationship Id="rId60" Type="http://schemas.openxmlformats.org/officeDocument/2006/relationships/slideLayout" Target="../slideLayouts/slideLayout60.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69" Type="http://schemas.openxmlformats.org/officeDocument/2006/relationships/slideLayout" Target="../slideLayouts/slideLayout6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9" Type="http://schemas.openxmlformats.org/officeDocument/2006/relationships/slideLayout" Target="../slideLayouts/slideLayout29.xml"/><Relationship Id="rId51" Type="http://schemas.openxmlformats.org/officeDocument/2006/relationships/slideLayout" Target="../slideLayouts/slideLayout51.xml"/><Relationship Id="rId50" Type="http://schemas.openxmlformats.org/officeDocument/2006/relationships/slideLayout" Target="../slideLayouts/slideLayout50.xml"/><Relationship Id="rId53" Type="http://schemas.openxmlformats.org/officeDocument/2006/relationships/slideLayout" Target="../slideLayouts/slideLayout53.xml"/><Relationship Id="rId52" Type="http://schemas.openxmlformats.org/officeDocument/2006/relationships/slideLayout" Target="../slideLayouts/slideLayout52.xml"/><Relationship Id="rId11" Type="http://schemas.openxmlformats.org/officeDocument/2006/relationships/slideLayout" Target="../slideLayouts/slideLayout11.xml"/><Relationship Id="rId55" Type="http://schemas.openxmlformats.org/officeDocument/2006/relationships/slideLayout" Target="../slideLayouts/slideLayout55.xml"/><Relationship Id="rId10" Type="http://schemas.openxmlformats.org/officeDocument/2006/relationships/slideLayout" Target="../slideLayouts/slideLayout10.xml"/><Relationship Id="rId54" Type="http://schemas.openxmlformats.org/officeDocument/2006/relationships/slideLayout" Target="../slideLayouts/slideLayout54.xml"/><Relationship Id="rId13" Type="http://schemas.openxmlformats.org/officeDocument/2006/relationships/slideLayout" Target="../slideLayouts/slideLayout13.xml"/><Relationship Id="rId57" Type="http://schemas.openxmlformats.org/officeDocument/2006/relationships/slideLayout" Target="../slideLayouts/slideLayout57.xml"/><Relationship Id="rId12" Type="http://schemas.openxmlformats.org/officeDocument/2006/relationships/slideLayout" Target="../slideLayouts/slideLayout12.xml"/><Relationship Id="rId56" Type="http://schemas.openxmlformats.org/officeDocument/2006/relationships/slideLayout" Target="../slideLayouts/slideLayout56.xml"/><Relationship Id="rId15" Type="http://schemas.openxmlformats.org/officeDocument/2006/relationships/slideLayout" Target="../slideLayouts/slideLayout15.xml"/><Relationship Id="rId59" Type="http://schemas.openxmlformats.org/officeDocument/2006/relationships/slideLayout" Target="../slideLayouts/slideLayout59.xml"/><Relationship Id="rId14" Type="http://schemas.openxmlformats.org/officeDocument/2006/relationships/slideLayout" Target="../slideLayouts/slideLayout14.xml"/><Relationship Id="rId58" Type="http://schemas.openxmlformats.org/officeDocument/2006/relationships/slideLayout" Target="../slideLayouts/slideLayout5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9" Type="http://schemas.openxmlformats.org/officeDocument/2006/relationships/slideLayout" Target="../slideLayouts/slideLayout19.xml"/><Relationship Id="rId18"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FFFFFF"/>
        </a:solidFill>
      </p:bgPr>
    </p:bg>
    <p:spTree>
      <p:nvGrpSpPr>
        <p:cNvPr id="5" name="Shape 5"/>
        <p:cNvGrpSpPr/>
        <p:nvPr/>
      </p:nvGrpSpPr>
      <p:grpSpPr>
        <a:xfrm>
          <a:off x="0" y="0"/>
          <a:ext cx="0" cy="0"/>
          <a:chOff x="0" y="0"/>
          <a:chExt cx="0" cy="0"/>
        </a:xfrm>
      </p:grpSpPr>
      <p:sp>
        <p:nvSpPr>
          <p:cNvPr id="6" name="Shape 6"/>
          <p:cNvSpPr txBox="1"/>
          <p:nvPr>
            <p:ph type="title"/>
          </p:nvPr>
        </p:nvSpPr>
        <p:spPr>
          <a:xfrm>
            <a:off x="730250" y="4749800"/>
            <a:ext cx="20828001" cy="4648200"/>
          </a:xfrm>
          <a:prstGeom prst="rect">
            <a:avLst/>
          </a:prstGeom>
          <a:noFill/>
          <a:ln>
            <a:noFill/>
          </a:ln>
        </p:spPr>
        <p:txBody>
          <a:bodyPr anchorCtr="0" anchor="b" bIns="50800" lIns="50800" spcFirstLastPara="1" rIns="50800" wrap="square" tIns="50800"/>
          <a:lstStyle>
            <a:lvl1pPr lvl="0" marR="0" rtl="0" algn="l">
              <a:lnSpc>
                <a:spcPct val="90000"/>
              </a:lnSpc>
              <a:spcBef>
                <a:spcPts val="0"/>
              </a:spcBef>
              <a:spcAft>
                <a:spcPts val="0"/>
              </a:spcAft>
              <a:buClr>
                <a:srgbClr val="151314"/>
              </a:buClr>
              <a:buSzPts val="9600"/>
              <a:buFont typeface="Proxima Nova"/>
              <a:buNone/>
              <a:defRPr b="1" i="0" sz="9600" u="none" cap="none" strike="noStrike">
                <a:solidFill>
                  <a:srgbClr val="151314"/>
                </a:solidFill>
                <a:latin typeface="Proxima Nova"/>
                <a:ea typeface="Proxima Nova"/>
                <a:cs typeface="Proxima Nova"/>
                <a:sym typeface="Proxima Nova"/>
              </a:defRPr>
            </a:lvl1pPr>
            <a:lvl2pPr lvl="1" marR="0" rtl="0" algn="l">
              <a:lnSpc>
                <a:spcPct val="90000"/>
              </a:lnSpc>
              <a:spcBef>
                <a:spcPts val="0"/>
              </a:spcBef>
              <a:spcAft>
                <a:spcPts val="0"/>
              </a:spcAft>
              <a:buClr>
                <a:srgbClr val="151314"/>
              </a:buClr>
              <a:buSzPts val="9600"/>
              <a:buFont typeface="Proxima Nova"/>
              <a:buNone/>
              <a:defRPr b="1" i="0" sz="9600" u="none" cap="none" strike="noStrike">
                <a:solidFill>
                  <a:srgbClr val="151314"/>
                </a:solidFill>
                <a:latin typeface="Proxima Nova"/>
                <a:ea typeface="Proxima Nova"/>
                <a:cs typeface="Proxima Nova"/>
                <a:sym typeface="Proxima Nova"/>
              </a:defRPr>
            </a:lvl2pPr>
            <a:lvl3pPr lvl="2" marR="0" rtl="0" algn="l">
              <a:lnSpc>
                <a:spcPct val="90000"/>
              </a:lnSpc>
              <a:spcBef>
                <a:spcPts val="0"/>
              </a:spcBef>
              <a:spcAft>
                <a:spcPts val="0"/>
              </a:spcAft>
              <a:buClr>
                <a:srgbClr val="151314"/>
              </a:buClr>
              <a:buSzPts val="9600"/>
              <a:buFont typeface="Proxima Nova"/>
              <a:buNone/>
              <a:defRPr b="1" i="0" sz="9600" u="none" cap="none" strike="noStrike">
                <a:solidFill>
                  <a:srgbClr val="151314"/>
                </a:solidFill>
                <a:latin typeface="Proxima Nova"/>
                <a:ea typeface="Proxima Nova"/>
                <a:cs typeface="Proxima Nova"/>
                <a:sym typeface="Proxima Nova"/>
              </a:defRPr>
            </a:lvl3pPr>
            <a:lvl4pPr lvl="3" marR="0" rtl="0" algn="l">
              <a:lnSpc>
                <a:spcPct val="90000"/>
              </a:lnSpc>
              <a:spcBef>
                <a:spcPts val="0"/>
              </a:spcBef>
              <a:spcAft>
                <a:spcPts val="0"/>
              </a:spcAft>
              <a:buClr>
                <a:srgbClr val="151314"/>
              </a:buClr>
              <a:buSzPts val="9600"/>
              <a:buFont typeface="Proxima Nova"/>
              <a:buNone/>
              <a:defRPr b="1" i="0" sz="9600" u="none" cap="none" strike="noStrike">
                <a:solidFill>
                  <a:srgbClr val="151314"/>
                </a:solidFill>
                <a:latin typeface="Proxima Nova"/>
                <a:ea typeface="Proxima Nova"/>
                <a:cs typeface="Proxima Nova"/>
                <a:sym typeface="Proxima Nova"/>
              </a:defRPr>
            </a:lvl4pPr>
            <a:lvl5pPr lvl="4" marR="0" rtl="0" algn="l">
              <a:lnSpc>
                <a:spcPct val="90000"/>
              </a:lnSpc>
              <a:spcBef>
                <a:spcPts val="0"/>
              </a:spcBef>
              <a:spcAft>
                <a:spcPts val="0"/>
              </a:spcAft>
              <a:buClr>
                <a:srgbClr val="151314"/>
              </a:buClr>
              <a:buSzPts val="9600"/>
              <a:buFont typeface="Proxima Nova"/>
              <a:buNone/>
              <a:defRPr b="1" i="0" sz="9600" u="none" cap="none" strike="noStrike">
                <a:solidFill>
                  <a:srgbClr val="151314"/>
                </a:solidFill>
                <a:latin typeface="Proxima Nova"/>
                <a:ea typeface="Proxima Nova"/>
                <a:cs typeface="Proxima Nova"/>
                <a:sym typeface="Proxima Nova"/>
              </a:defRPr>
            </a:lvl5pPr>
            <a:lvl6pPr lvl="5" marR="0" rtl="0" algn="l">
              <a:lnSpc>
                <a:spcPct val="90000"/>
              </a:lnSpc>
              <a:spcBef>
                <a:spcPts val="0"/>
              </a:spcBef>
              <a:spcAft>
                <a:spcPts val="0"/>
              </a:spcAft>
              <a:buClr>
                <a:srgbClr val="151314"/>
              </a:buClr>
              <a:buSzPts val="9600"/>
              <a:buFont typeface="Proxima Nova"/>
              <a:buNone/>
              <a:defRPr b="1" i="0" sz="9600" u="none" cap="none" strike="noStrike">
                <a:solidFill>
                  <a:srgbClr val="151314"/>
                </a:solidFill>
                <a:latin typeface="Proxima Nova"/>
                <a:ea typeface="Proxima Nova"/>
                <a:cs typeface="Proxima Nova"/>
                <a:sym typeface="Proxima Nova"/>
              </a:defRPr>
            </a:lvl6pPr>
            <a:lvl7pPr lvl="6" marR="0" rtl="0" algn="l">
              <a:lnSpc>
                <a:spcPct val="90000"/>
              </a:lnSpc>
              <a:spcBef>
                <a:spcPts val="0"/>
              </a:spcBef>
              <a:spcAft>
                <a:spcPts val="0"/>
              </a:spcAft>
              <a:buClr>
                <a:srgbClr val="151314"/>
              </a:buClr>
              <a:buSzPts val="9600"/>
              <a:buFont typeface="Proxima Nova"/>
              <a:buNone/>
              <a:defRPr b="1" i="0" sz="9600" u="none" cap="none" strike="noStrike">
                <a:solidFill>
                  <a:srgbClr val="151314"/>
                </a:solidFill>
                <a:latin typeface="Proxima Nova"/>
                <a:ea typeface="Proxima Nova"/>
                <a:cs typeface="Proxima Nova"/>
                <a:sym typeface="Proxima Nova"/>
              </a:defRPr>
            </a:lvl7pPr>
            <a:lvl8pPr lvl="7" marR="0" rtl="0" algn="l">
              <a:lnSpc>
                <a:spcPct val="90000"/>
              </a:lnSpc>
              <a:spcBef>
                <a:spcPts val="0"/>
              </a:spcBef>
              <a:spcAft>
                <a:spcPts val="0"/>
              </a:spcAft>
              <a:buClr>
                <a:srgbClr val="151314"/>
              </a:buClr>
              <a:buSzPts val="9600"/>
              <a:buFont typeface="Proxima Nova"/>
              <a:buNone/>
              <a:defRPr b="1" i="0" sz="9600" u="none" cap="none" strike="noStrike">
                <a:solidFill>
                  <a:srgbClr val="151314"/>
                </a:solidFill>
                <a:latin typeface="Proxima Nova"/>
                <a:ea typeface="Proxima Nova"/>
                <a:cs typeface="Proxima Nova"/>
                <a:sym typeface="Proxima Nova"/>
              </a:defRPr>
            </a:lvl8pPr>
            <a:lvl9pPr lvl="8" marR="0" rtl="0" algn="l">
              <a:lnSpc>
                <a:spcPct val="90000"/>
              </a:lnSpc>
              <a:spcBef>
                <a:spcPts val="0"/>
              </a:spcBef>
              <a:spcAft>
                <a:spcPts val="0"/>
              </a:spcAft>
              <a:buClr>
                <a:srgbClr val="151314"/>
              </a:buClr>
              <a:buSzPts val="9600"/>
              <a:buFont typeface="Proxima Nova"/>
              <a:buNone/>
              <a:defRPr b="1" i="0" sz="9600" u="none" cap="none" strike="noStrike">
                <a:solidFill>
                  <a:srgbClr val="151314"/>
                </a:solidFill>
                <a:latin typeface="Proxima Nova"/>
                <a:ea typeface="Proxima Nova"/>
                <a:cs typeface="Proxima Nova"/>
                <a:sym typeface="Proxima Nova"/>
              </a:defRPr>
            </a:lvl9pPr>
          </a:lstStyle>
          <a:p/>
        </p:txBody>
      </p:sp>
      <p:sp>
        <p:nvSpPr>
          <p:cNvPr id="7" name="Shape 7"/>
          <p:cNvSpPr txBox="1"/>
          <p:nvPr>
            <p:ph idx="1" type="body"/>
          </p:nvPr>
        </p:nvSpPr>
        <p:spPr>
          <a:xfrm>
            <a:off x="1778000" y="7073900"/>
            <a:ext cx="20828000" cy="1587500"/>
          </a:xfrm>
          <a:prstGeom prst="rect">
            <a:avLst/>
          </a:prstGeom>
          <a:noFill/>
          <a:ln>
            <a:noFill/>
          </a:ln>
        </p:spPr>
        <p:txBody>
          <a:bodyPr anchorCtr="0" anchor="t" bIns="50800" lIns="50800" spcFirstLastPara="1" rIns="50800" wrap="square" tIns="50800"/>
          <a:lstStyle>
            <a:lvl1pPr indent="-228600" lvl="0" marL="45720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1pPr>
            <a:lvl2pPr indent="-228600" lvl="1" marL="91440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2pPr>
            <a:lvl3pPr indent="-228600" lvl="2" marL="137160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3pPr>
            <a:lvl4pPr indent="-228600" lvl="3" marL="182880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4pPr>
            <a:lvl5pPr indent="-228600" lvl="4" marL="228600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5pPr>
            <a:lvl6pPr indent="-228600" lvl="5" marL="274320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6pPr>
            <a:lvl7pPr indent="-228600" lvl="6" marL="320040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7pPr>
            <a:lvl8pPr indent="-228600" lvl="7" marL="365760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8pPr>
            <a:lvl9pPr indent="-228600" lvl="8" marL="4114800" marR="0" rtl="0" algn="l">
              <a:lnSpc>
                <a:spcPct val="120000"/>
              </a:lnSpc>
              <a:spcBef>
                <a:spcPts val="0"/>
              </a:spcBef>
              <a:spcAft>
                <a:spcPts val="0"/>
              </a:spcAft>
              <a:buClr>
                <a:srgbClr val="0B0C11"/>
              </a:buClr>
              <a:buSzPts val="3000"/>
              <a:buFont typeface="Proxima Nova"/>
              <a:buNone/>
              <a:defRPr b="0" i="0" sz="3000" u="none" cap="none" strike="noStrike">
                <a:solidFill>
                  <a:srgbClr val="0B0C11"/>
                </a:solidFill>
                <a:latin typeface="Proxima Nova"/>
                <a:ea typeface="Proxima Nova"/>
                <a:cs typeface="Proxima Nova"/>
                <a:sym typeface="Proxima Nova"/>
              </a:defRPr>
            </a:lvl9pPr>
          </a:lstStyle>
          <a:p/>
        </p:txBody>
      </p:sp>
      <p:sp>
        <p:nvSpPr>
          <p:cNvPr id="8" name="Shape 8"/>
          <p:cNvSpPr txBox="1"/>
          <p:nvPr>
            <p:ph idx="12" type="sldNum"/>
          </p:nvPr>
        </p:nvSpPr>
        <p:spPr>
          <a:xfrm rot="-5400000">
            <a:off x="22123400" y="12801598"/>
            <a:ext cx="1270002" cy="558801"/>
          </a:xfrm>
          <a:prstGeom prst="rect">
            <a:avLst/>
          </a:prstGeom>
          <a:noFill/>
          <a:ln>
            <a:noFill/>
          </a:ln>
        </p:spPr>
        <p:txBody>
          <a:bodyPr anchorCtr="0" anchor="t" bIns="50800" lIns="50800" spcFirstLastPara="1" rIns="50800" wrap="square" tIns="50800">
            <a:noAutofit/>
          </a:bodyPr>
          <a:lstStyle>
            <a:lvl1pPr indent="0" lvl="0"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1pPr>
            <a:lvl2pPr indent="0" lvl="1"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2pPr>
            <a:lvl3pPr indent="0" lvl="2"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3pPr>
            <a:lvl4pPr indent="0" lvl="3"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4pPr>
            <a:lvl5pPr indent="0" lvl="4"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5pPr>
            <a:lvl6pPr indent="0" lvl="5"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6pPr>
            <a:lvl7pPr indent="0" lvl="6"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7pPr>
            <a:lvl8pPr indent="0" lvl="7"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8pPr>
            <a:lvl9pPr indent="0" lvl="8" marL="0" marR="0" rtl="0" algn="r">
              <a:lnSpc>
                <a:spcPct val="100000"/>
              </a:lnSpc>
              <a:spcBef>
                <a:spcPts val="0"/>
              </a:spcBef>
              <a:spcAft>
                <a:spcPts val="0"/>
              </a:spcAft>
              <a:buClr>
                <a:srgbClr val="694AFF"/>
              </a:buClr>
              <a:buSzPts val="3000"/>
              <a:buFont typeface="Proxima Nova"/>
              <a:buNone/>
              <a:defRPr b="0" i="0" sz="3000" u="none" cap="none" strike="noStrike">
                <a:solidFill>
                  <a:srgbClr val="694AFF"/>
                </a:solidFill>
                <a:latin typeface="Proxima Nova"/>
                <a:ea typeface="Proxima Nova"/>
                <a:cs typeface="Proxima Nova"/>
                <a:sym typeface="Proxima Nova"/>
              </a:defRPr>
            </a:lvl9pPr>
          </a:lstStyle>
          <a:p>
            <a:pPr indent="0" lvl="0" marL="0">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 id="2147483671" r:id="rId24"/>
    <p:sldLayoutId id="2147483672" r:id="rId25"/>
    <p:sldLayoutId id="2147483673" r:id="rId26"/>
    <p:sldLayoutId id="2147483674" r:id="rId27"/>
    <p:sldLayoutId id="2147483675" r:id="rId28"/>
    <p:sldLayoutId id="2147483676" r:id="rId29"/>
    <p:sldLayoutId id="2147483677" r:id="rId30"/>
    <p:sldLayoutId id="2147483678" r:id="rId31"/>
    <p:sldLayoutId id="2147483679" r:id="rId32"/>
    <p:sldLayoutId id="2147483680" r:id="rId33"/>
    <p:sldLayoutId id="2147483681" r:id="rId34"/>
    <p:sldLayoutId id="2147483682" r:id="rId35"/>
    <p:sldLayoutId id="2147483683" r:id="rId36"/>
    <p:sldLayoutId id="2147483684" r:id="rId37"/>
    <p:sldLayoutId id="2147483685" r:id="rId38"/>
    <p:sldLayoutId id="2147483686" r:id="rId39"/>
    <p:sldLayoutId id="2147483687" r:id="rId40"/>
    <p:sldLayoutId id="2147483688" r:id="rId41"/>
    <p:sldLayoutId id="2147483689" r:id="rId42"/>
    <p:sldLayoutId id="2147483690" r:id="rId43"/>
    <p:sldLayoutId id="2147483691" r:id="rId44"/>
    <p:sldLayoutId id="2147483692" r:id="rId45"/>
    <p:sldLayoutId id="2147483693" r:id="rId46"/>
    <p:sldLayoutId id="2147483694" r:id="rId47"/>
    <p:sldLayoutId id="2147483695" r:id="rId48"/>
    <p:sldLayoutId id="2147483696" r:id="rId49"/>
    <p:sldLayoutId id="2147483697" r:id="rId50"/>
    <p:sldLayoutId id="2147483698" r:id="rId51"/>
    <p:sldLayoutId id="2147483699" r:id="rId52"/>
    <p:sldLayoutId id="2147483700" r:id="rId53"/>
    <p:sldLayoutId id="2147483701" r:id="rId54"/>
    <p:sldLayoutId id="2147483702" r:id="rId55"/>
    <p:sldLayoutId id="2147483703" r:id="rId56"/>
    <p:sldLayoutId id="2147483704" r:id="rId57"/>
    <p:sldLayoutId id="2147483705" r:id="rId58"/>
    <p:sldLayoutId id="2147483706" r:id="rId59"/>
    <p:sldLayoutId id="2147483707" r:id="rId60"/>
    <p:sldLayoutId id="2147483708" r:id="rId61"/>
    <p:sldLayoutId id="2147483709" r:id="rId62"/>
    <p:sldLayoutId id="2147483710" r:id="rId63"/>
    <p:sldLayoutId id="2147483711" r:id="rId64"/>
    <p:sldLayoutId id="2147483712" r:id="rId65"/>
    <p:sldLayoutId id="2147483713" r:id="rId66"/>
    <p:sldLayoutId id="2147483714" r:id="rId67"/>
    <p:sldLayoutId id="2147483715" r:id="rId68"/>
    <p:sldLayoutId id="2147483716" r:id="rId69"/>
    <p:sldLayoutId id="2147483717" r:id="rId70"/>
    <p:sldLayoutId id="2147483718" r:id="rId71"/>
    <p:sldLayoutId id="2147483719" r:id="rId72"/>
    <p:sldLayoutId id="2147483720" r:id="rId7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hyperlink" Target="https://typekit.com/fonts/proxima-nova" TargetMode="External"/><Relationship Id="rId4" Type="http://schemas.openxmlformats.org/officeDocument/2006/relationships/hyperlink" Target="https://unsplash.com/collections/1960807/vigo-template-collection"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0.xml"/><Relationship Id="rId3" Type="http://schemas.openxmlformats.org/officeDocument/2006/relationships/image" Target="../media/image4.jpg"/></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0.xml"/><Relationship Id="rId3" Type="http://schemas.openxmlformats.org/officeDocument/2006/relationships/image" Target="../media/image93.png"/></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1.xml"/><Relationship Id="rId3" Type="http://schemas.openxmlformats.org/officeDocument/2006/relationships/image" Target="../media/image92.png"/></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69.xml"/><Relationship Id="rId2" Type="http://schemas.openxmlformats.org/officeDocument/2006/relationships/notesSlide" Target="../notesSlides/notesSlide102.xml"/><Relationship Id="rId3" Type="http://schemas.openxmlformats.org/officeDocument/2006/relationships/image" Target="../media/image94.jpg"/></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70.xml"/><Relationship Id="rId2" Type="http://schemas.openxmlformats.org/officeDocument/2006/relationships/notesSlide" Target="../notesSlides/notesSlide103.xml"/><Relationship Id="rId3" Type="http://schemas.openxmlformats.org/officeDocument/2006/relationships/image" Target="../media/image95.jpg"/></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70.xml"/><Relationship Id="rId2" Type="http://schemas.openxmlformats.org/officeDocument/2006/relationships/notesSlide" Target="../notesSlides/notesSlide104.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71.xml"/><Relationship Id="rId2" Type="http://schemas.openxmlformats.org/officeDocument/2006/relationships/notesSlide" Target="../notesSlides/notesSlide105.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71.xml"/><Relationship Id="rId2" Type="http://schemas.openxmlformats.org/officeDocument/2006/relationships/notesSlide" Target="../notesSlides/notesSlide106.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71.xml"/><Relationship Id="rId2" Type="http://schemas.openxmlformats.org/officeDocument/2006/relationships/notesSlide" Target="../notesSlides/notesSlide107.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71.xml"/><Relationship Id="rId2" Type="http://schemas.openxmlformats.org/officeDocument/2006/relationships/notesSlide" Target="../notesSlides/notesSlide108.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71.xml"/><Relationship Id="rId2" Type="http://schemas.openxmlformats.org/officeDocument/2006/relationships/notesSlide" Target="../notesSlides/notesSlide10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1.xml"/><Relationship Id="rId3" Type="http://schemas.openxmlformats.org/officeDocument/2006/relationships/image" Target="../media/image3.jpg"/><Relationship Id="rId4" Type="http://schemas.openxmlformats.org/officeDocument/2006/relationships/image" Target="../media/image9.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2.xml"/><Relationship Id="rId3" Type="http://schemas.openxmlformats.org/officeDocument/2006/relationships/image" Target="../media/image6.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4.xml"/><Relationship Id="rId3" Type="http://schemas.openxmlformats.org/officeDocument/2006/relationships/image" Target="../media/image8.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5.xml"/><Relationship Id="rId3" Type="http://schemas.openxmlformats.org/officeDocument/2006/relationships/image" Target="../media/image12.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6.xml"/><Relationship Id="rId3" Type="http://schemas.openxmlformats.org/officeDocument/2006/relationships/image" Target="../media/image7.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7.xml"/><Relationship Id="rId3" Type="http://schemas.openxmlformats.org/officeDocument/2006/relationships/image" Target="../media/image13.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8.xml"/><Relationship Id="rId3" Type="http://schemas.openxmlformats.org/officeDocument/2006/relationships/image" Target="../media/image14.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9.xml"/><Relationship Id="rId3" Type="http://schemas.openxmlformats.org/officeDocument/2006/relationships/image" Target="../media/image14.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hyperlink" Target="https://support.google.com/docs?docs_site_home#topic=" TargetMode="External"/><Relationship Id="rId4" Type="http://schemas.openxmlformats.org/officeDocument/2006/relationships/hyperlink" Target="https://support.google.com/docs?docs_site_home#topic="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0.xml"/><Relationship Id="rId3" Type="http://schemas.openxmlformats.org/officeDocument/2006/relationships/image" Target="../media/image16.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22.xml"/><Relationship Id="rId3" Type="http://schemas.openxmlformats.org/officeDocument/2006/relationships/image" Target="../media/image15.jpg"/><Relationship Id="rId4" Type="http://schemas.openxmlformats.org/officeDocument/2006/relationships/image" Target="../media/image24.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23.xml"/><Relationship Id="rId3" Type="http://schemas.openxmlformats.org/officeDocument/2006/relationships/image" Target="../media/image27.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24.xml"/><Relationship Id="rId3" Type="http://schemas.openxmlformats.org/officeDocument/2006/relationships/image" Target="../media/image23.jp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25.xml"/><Relationship Id="rId3" Type="http://schemas.openxmlformats.org/officeDocument/2006/relationships/image" Target="../media/image21.jpg"/><Relationship Id="rId4" Type="http://schemas.openxmlformats.org/officeDocument/2006/relationships/image" Target="../media/image11.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26.xml"/><Relationship Id="rId3" Type="http://schemas.openxmlformats.org/officeDocument/2006/relationships/image" Target="../media/image26.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27.xml"/><Relationship Id="rId3" Type="http://schemas.openxmlformats.org/officeDocument/2006/relationships/image" Target="../media/image35.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28.xml"/><Relationship Id="rId3" Type="http://schemas.openxmlformats.org/officeDocument/2006/relationships/image" Target="../media/image17.jp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29.xml"/><Relationship Id="rId3" Type="http://schemas.openxmlformats.org/officeDocument/2006/relationships/image" Target="../media/image20.jpg"/><Relationship Id="rId4" Type="http://schemas.openxmlformats.org/officeDocument/2006/relationships/image" Target="../media/image18.png"/><Relationship Id="rId5" Type="http://schemas.openxmlformats.org/officeDocument/2006/relationships/image" Target="../media/image22.png"/><Relationship Id="rId6" Type="http://schemas.openxmlformats.org/officeDocument/2006/relationships/image" Target="../media/image1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5.jp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32.xml"/><Relationship Id="rId3" Type="http://schemas.openxmlformats.org/officeDocument/2006/relationships/image" Target="../media/image29.jp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35.xml"/><Relationship Id="rId3" Type="http://schemas.openxmlformats.org/officeDocument/2006/relationships/image" Target="../media/image28.jpg"/><Relationship Id="rId4" Type="http://schemas.openxmlformats.org/officeDocument/2006/relationships/image" Target="../media/image31.jp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36.xml"/><Relationship Id="rId3" Type="http://schemas.openxmlformats.org/officeDocument/2006/relationships/image" Target="../media/image32.jp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37.xml"/><Relationship Id="rId3" Type="http://schemas.openxmlformats.org/officeDocument/2006/relationships/image" Target="../media/image36.jpg"/><Relationship Id="rId4" Type="http://schemas.openxmlformats.org/officeDocument/2006/relationships/image" Target="../media/image25.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38.xml"/><Relationship Id="rId3" Type="http://schemas.openxmlformats.org/officeDocument/2006/relationships/image" Target="../media/image33.jp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1.xml"/><Relationship Id="rId2" Type="http://schemas.openxmlformats.org/officeDocument/2006/relationships/notesSlide" Target="../notesSlides/notesSlide39.xml"/><Relationship Id="rId3" Type="http://schemas.openxmlformats.org/officeDocument/2006/relationships/image" Target="../media/image30.jpg"/><Relationship Id="rId4" Type="http://schemas.openxmlformats.org/officeDocument/2006/relationships/image" Target="../media/image39.jpg"/><Relationship Id="rId5" Type="http://schemas.openxmlformats.org/officeDocument/2006/relationships/image" Target="../media/image34.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2.jpg"/><Relationship Id="rId4" Type="http://schemas.openxmlformats.org/officeDocument/2006/relationships/image" Target="../media/image6.jp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40.xml"/><Relationship Id="rId3" Type="http://schemas.openxmlformats.org/officeDocument/2006/relationships/image" Target="../media/image41.jp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41.xml"/><Relationship Id="rId3" Type="http://schemas.openxmlformats.org/officeDocument/2006/relationships/image" Target="../media/image43.jp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42.xml"/><Relationship Id="rId3" Type="http://schemas.openxmlformats.org/officeDocument/2006/relationships/image" Target="../media/image38.jp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43.xml"/><Relationship Id="rId3" Type="http://schemas.openxmlformats.org/officeDocument/2006/relationships/image" Target="../media/image37.jp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notesSlide" Target="../notesSlides/notesSlide44.xml"/><Relationship Id="rId3" Type="http://schemas.openxmlformats.org/officeDocument/2006/relationships/image" Target="../media/image40.jp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7.xml"/><Relationship Id="rId2" Type="http://schemas.openxmlformats.org/officeDocument/2006/relationships/notesSlide" Target="../notesSlides/notesSlide45.xml"/><Relationship Id="rId3" Type="http://schemas.openxmlformats.org/officeDocument/2006/relationships/image" Target="../media/image42.jp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8.xml"/><Relationship Id="rId2" Type="http://schemas.openxmlformats.org/officeDocument/2006/relationships/notesSlide" Target="../notesSlides/notesSlide46.xml"/><Relationship Id="rId3" Type="http://schemas.openxmlformats.org/officeDocument/2006/relationships/image" Target="../media/image42.jp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47.xml"/><Relationship Id="rId3" Type="http://schemas.openxmlformats.org/officeDocument/2006/relationships/image" Target="../media/image45.jp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40.xml"/><Relationship Id="rId2" Type="http://schemas.openxmlformats.org/officeDocument/2006/relationships/notesSlide" Target="../notesSlides/notesSlide48.xml"/><Relationship Id="rId3" Type="http://schemas.openxmlformats.org/officeDocument/2006/relationships/image" Target="../media/image52.jpg"/><Relationship Id="rId4" Type="http://schemas.openxmlformats.org/officeDocument/2006/relationships/image" Target="../media/image44.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49.xml"/><Relationship Id="rId3" Type="http://schemas.openxmlformats.org/officeDocument/2006/relationships/image" Target="../media/image53.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 Id="rId3" Type="http://schemas.openxmlformats.org/officeDocument/2006/relationships/image" Target="../media/image6.jp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42.xml"/><Relationship Id="rId2" Type="http://schemas.openxmlformats.org/officeDocument/2006/relationships/notesSlide" Target="../notesSlides/notesSlide50.xml"/><Relationship Id="rId3" Type="http://schemas.openxmlformats.org/officeDocument/2006/relationships/image" Target="../media/image48.jp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43.xml"/><Relationship Id="rId2" Type="http://schemas.openxmlformats.org/officeDocument/2006/relationships/notesSlide" Target="../notesSlides/notesSlide51.xml"/><Relationship Id="rId3" Type="http://schemas.openxmlformats.org/officeDocument/2006/relationships/image" Target="../media/image47.jpg"/><Relationship Id="rId4" Type="http://schemas.openxmlformats.org/officeDocument/2006/relationships/image" Target="../media/image49.jp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44.xml"/><Relationship Id="rId2" Type="http://schemas.openxmlformats.org/officeDocument/2006/relationships/notesSlide" Target="../notesSlides/notesSlide52.xml"/><Relationship Id="rId3" Type="http://schemas.openxmlformats.org/officeDocument/2006/relationships/image" Target="../media/image46.jpg"/><Relationship Id="rId4" Type="http://schemas.openxmlformats.org/officeDocument/2006/relationships/image" Target="../media/image56.jp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53.xml"/><Relationship Id="rId3" Type="http://schemas.openxmlformats.org/officeDocument/2006/relationships/image" Target="../media/image58.jpg"/><Relationship Id="rId4" Type="http://schemas.openxmlformats.org/officeDocument/2006/relationships/image" Target="../media/image51.jpg"/><Relationship Id="rId5" Type="http://schemas.openxmlformats.org/officeDocument/2006/relationships/image" Target="../media/image57.jpg"/><Relationship Id="rId6" Type="http://schemas.openxmlformats.org/officeDocument/2006/relationships/image" Target="../media/image55.jp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46.xml"/><Relationship Id="rId2" Type="http://schemas.openxmlformats.org/officeDocument/2006/relationships/notesSlide" Target="../notesSlides/notesSlide54.xml"/><Relationship Id="rId3" Type="http://schemas.openxmlformats.org/officeDocument/2006/relationships/image" Target="../media/image50.jpg"/><Relationship Id="rId4" Type="http://schemas.openxmlformats.org/officeDocument/2006/relationships/image" Target="../media/image54.jp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47.xml"/><Relationship Id="rId2" Type="http://schemas.openxmlformats.org/officeDocument/2006/relationships/notesSlide" Target="../notesSlides/notesSlide55.xml"/><Relationship Id="rId3" Type="http://schemas.openxmlformats.org/officeDocument/2006/relationships/image" Target="../media/image50.jpg"/><Relationship Id="rId4" Type="http://schemas.openxmlformats.org/officeDocument/2006/relationships/image" Target="../media/image54.jpg"/><Relationship Id="rId5" Type="http://schemas.openxmlformats.org/officeDocument/2006/relationships/image" Target="../media/image61.jp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48.xml"/><Relationship Id="rId2" Type="http://schemas.openxmlformats.org/officeDocument/2006/relationships/notesSlide" Target="../notesSlides/notesSlide56.xml"/><Relationship Id="rId3" Type="http://schemas.openxmlformats.org/officeDocument/2006/relationships/image" Target="../media/image35.jp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49.xml"/><Relationship Id="rId2" Type="http://schemas.openxmlformats.org/officeDocument/2006/relationships/notesSlide" Target="../notesSlides/notesSlide57.xml"/><Relationship Id="rId3" Type="http://schemas.openxmlformats.org/officeDocument/2006/relationships/image" Target="../media/image50.jpg"/><Relationship Id="rId4" Type="http://schemas.openxmlformats.org/officeDocument/2006/relationships/image" Target="../media/image54.jpg"/><Relationship Id="rId5" Type="http://schemas.openxmlformats.org/officeDocument/2006/relationships/image" Target="../media/image65.jp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50.xml"/><Relationship Id="rId2" Type="http://schemas.openxmlformats.org/officeDocument/2006/relationships/notesSlide" Target="../notesSlides/notesSlide58.xml"/><Relationship Id="rId3" Type="http://schemas.openxmlformats.org/officeDocument/2006/relationships/image" Target="../media/image54.jpg"/><Relationship Id="rId4" Type="http://schemas.openxmlformats.org/officeDocument/2006/relationships/image" Target="../media/image50.jp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51.xml"/><Relationship Id="rId2" Type="http://schemas.openxmlformats.org/officeDocument/2006/relationships/notesSlide" Target="../notesSlides/notesSlide59.xml"/><Relationship Id="rId3" Type="http://schemas.openxmlformats.org/officeDocument/2006/relationships/image" Target="../media/image54.jpg"/><Relationship Id="rId4" Type="http://schemas.openxmlformats.org/officeDocument/2006/relationships/image" Target="../media/image50.jpg"/><Relationship Id="rId5" Type="http://schemas.openxmlformats.org/officeDocument/2006/relationships/image" Target="../media/image68.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6.xml"/><Relationship Id="rId3" Type="http://schemas.openxmlformats.org/officeDocument/2006/relationships/image" Target="../media/image6.jp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52.xml"/><Relationship Id="rId2" Type="http://schemas.openxmlformats.org/officeDocument/2006/relationships/notesSlide" Target="../notesSlides/notesSlide60.xml"/><Relationship Id="rId3" Type="http://schemas.openxmlformats.org/officeDocument/2006/relationships/image" Target="../media/image60.jpg"/><Relationship Id="rId4" Type="http://schemas.openxmlformats.org/officeDocument/2006/relationships/image" Target="../media/image64.jpg"/><Relationship Id="rId5" Type="http://schemas.openxmlformats.org/officeDocument/2006/relationships/image" Target="../media/image63.jp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53.xml"/><Relationship Id="rId2" Type="http://schemas.openxmlformats.org/officeDocument/2006/relationships/notesSlide" Target="../notesSlides/notesSlide61.xml"/><Relationship Id="rId3" Type="http://schemas.openxmlformats.org/officeDocument/2006/relationships/image" Target="../media/image67.jp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2.xml"/><Relationship Id="rId3" Type="http://schemas.openxmlformats.org/officeDocument/2006/relationships/image" Target="../media/image59.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54.xml"/><Relationship Id="rId2" Type="http://schemas.openxmlformats.org/officeDocument/2006/relationships/notesSlide" Target="../notesSlides/notesSlide63.xml"/><Relationship Id="rId3" Type="http://schemas.openxmlformats.org/officeDocument/2006/relationships/image" Target="../media/image62.jp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55.xml"/><Relationship Id="rId2" Type="http://schemas.openxmlformats.org/officeDocument/2006/relationships/notesSlide" Target="../notesSlides/notesSlide64.xml"/><Relationship Id="rId3" Type="http://schemas.openxmlformats.org/officeDocument/2006/relationships/image" Target="../media/image25.png"/><Relationship Id="rId4" Type="http://schemas.openxmlformats.org/officeDocument/2006/relationships/image" Target="../media/image66.jp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56.xml"/><Relationship Id="rId2" Type="http://schemas.openxmlformats.org/officeDocument/2006/relationships/notesSlide" Target="../notesSlides/notesSlide65.xml"/><Relationship Id="rId3" Type="http://schemas.openxmlformats.org/officeDocument/2006/relationships/image" Target="../media/image62.jpg"/><Relationship Id="rId4" Type="http://schemas.openxmlformats.org/officeDocument/2006/relationships/image" Target="../media/image76.jpg"/><Relationship Id="rId5" Type="http://schemas.openxmlformats.org/officeDocument/2006/relationships/image" Target="../media/image80.jp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57.xml"/><Relationship Id="rId2" Type="http://schemas.openxmlformats.org/officeDocument/2006/relationships/notesSlide" Target="../notesSlides/notesSlide66.xml"/><Relationship Id="rId3" Type="http://schemas.openxmlformats.org/officeDocument/2006/relationships/image" Target="../media/image35.jp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58.xml"/><Relationship Id="rId2" Type="http://schemas.openxmlformats.org/officeDocument/2006/relationships/notesSlide" Target="../notesSlides/notesSlide67.xml"/><Relationship Id="rId3" Type="http://schemas.openxmlformats.org/officeDocument/2006/relationships/image" Target="../media/image85.jp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59.xml"/><Relationship Id="rId2" Type="http://schemas.openxmlformats.org/officeDocument/2006/relationships/notesSlide" Target="../notesSlides/notesSlide68.xml"/><Relationship Id="rId3" Type="http://schemas.openxmlformats.org/officeDocument/2006/relationships/image" Target="../media/image81.jp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60.xml"/><Relationship Id="rId2" Type="http://schemas.openxmlformats.org/officeDocument/2006/relationships/notesSlide" Target="../notesSlides/notesSlide69.xml"/><Relationship Id="rId3" Type="http://schemas.openxmlformats.org/officeDocument/2006/relationships/image" Target="../media/image70.jpg"/><Relationship Id="rId4" Type="http://schemas.openxmlformats.org/officeDocument/2006/relationships/image" Target="../media/image71.png"/><Relationship Id="rId5" Type="http://schemas.openxmlformats.org/officeDocument/2006/relationships/image" Target="../media/image6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xml"/><Relationship Id="rId3" Type="http://schemas.openxmlformats.org/officeDocument/2006/relationships/image" Target="../media/image10.jp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61.xml"/><Relationship Id="rId2" Type="http://schemas.openxmlformats.org/officeDocument/2006/relationships/notesSlide" Target="../notesSlides/notesSlide70.xml"/><Relationship Id="rId3" Type="http://schemas.openxmlformats.org/officeDocument/2006/relationships/image" Target="../media/image35.jp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62.xml"/><Relationship Id="rId2" Type="http://schemas.openxmlformats.org/officeDocument/2006/relationships/notesSlide" Target="../notesSlides/notesSlide71.xml"/><Relationship Id="rId3" Type="http://schemas.openxmlformats.org/officeDocument/2006/relationships/image" Target="../media/image91.jp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63.xml"/><Relationship Id="rId2" Type="http://schemas.openxmlformats.org/officeDocument/2006/relationships/notesSlide" Target="../notesSlides/notesSlide72.xml"/><Relationship Id="rId3" Type="http://schemas.openxmlformats.org/officeDocument/2006/relationships/image" Target="../media/image87.jp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3.xml"/><Relationship Id="rId3" Type="http://schemas.openxmlformats.org/officeDocument/2006/relationships/image" Target="../media/image11.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64.xml"/><Relationship Id="rId2" Type="http://schemas.openxmlformats.org/officeDocument/2006/relationships/notesSlide" Target="../notesSlides/notesSlide74.xml"/><Relationship Id="rId3" Type="http://schemas.openxmlformats.org/officeDocument/2006/relationships/image" Target="../media/image77.jp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65.xml"/><Relationship Id="rId2" Type="http://schemas.openxmlformats.org/officeDocument/2006/relationships/notesSlide" Target="../notesSlides/notesSlide75.xml"/><Relationship Id="rId3" Type="http://schemas.openxmlformats.org/officeDocument/2006/relationships/image" Target="../media/image83.jp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6.xml"/><Relationship Id="rId3" Type="http://schemas.openxmlformats.org/officeDocument/2006/relationships/image" Target="../media/image11.pn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66.xml"/><Relationship Id="rId2" Type="http://schemas.openxmlformats.org/officeDocument/2006/relationships/notesSlide" Target="../notesSlides/notesSlide78.xml"/><Relationship Id="rId3" Type="http://schemas.openxmlformats.org/officeDocument/2006/relationships/image" Target="../media/image73.jpg"/></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67.xml"/><Relationship Id="rId2" Type="http://schemas.openxmlformats.org/officeDocument/2006/relationships/notesSlide" Target="../notesSlides/notesSlide79.xml"/><Relationship Id="rId3" Type="http://schemas.openxmlformats.org/officeDocument/2006/relationships/image" Target="../media/image86.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xml"/><Relationship Id="rId3" Type="http://schemas.openxmlformats.org/officeDocument/2006/relationships/image" Target="../media/image6.jp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0.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68.xml"/><Relationship Id="rId2" Type="http://schemas.openxmlformats.org/officeDocument/2006/relationships/notesSlide" Target="../notesSlides/notesSlide81.xml"/><Relationship Id="rId3" Type="http://schemas.openxmlformats.org/officeDocument/2006/relationships/image" Target="../media/image84.jp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3.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4.xml"/><Relationship Id="rId3" Type="http://schemas.openxmlformats.org/officeDocument/2006/relationships/image" Target="../media/image74.png"/></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5.xml"/><Relationship Id="rId3" Type="http://schemas.openxmlformats.org/officeDocument/2006/relationships/image" Target="../media/image25.png"/></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6.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7.xml"/><Relationship Id="rId3" Type="http://schemas.openxmlformats.org/officeDocument/2006/relationships/image" Target="../media/image72.png"/></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8.xml"/><Relationship Id="rId3" Type="http://schemas.openxmlformats.org/officeDocument/2006/relationships/image" Target="../media/image78.png"/><Relationship Id="rId4" Type="http://schemas.openxmlformats.org/officeDocument/2006/relationships/image" Target="../media/image75.png"/></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9.xml"/><Relationship Id="rId3" Type="http://schemas.openxmlformats.org/officeDocument/2006/relationships/image" Target="../media/image8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0.xml"/><Relationship Id="rId3" Type="http://schemas.openxmlformats.org/officeDocument/2006/relationships/image" Target="../media/image96.png"/></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1.xml"/><Relationship Id="rId3" Type="http://schemas.openxmlformats.org/officeDocument/2006/relationships/image" Target="../media/image79.png"/></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2.xml"/><Relationship Id="rId3" Type="http://schemas.openxmlformats.org/officeDocument/2006/relationships/image" Target="../media/image89.png"/></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3.xml"/><Relationship Id="rId3" Type="http://schemas.openxmlformats.org/officeDocument/2006/relationships/image" Target="../media/image88.png"/></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4.xml"/><Relationship Id="rId3" Type="http://schemas.openxmlformats.org/officeDocument/2006/relationships/image" Target="../media/image90.png"/><Relationship Id="rId4" Type="http://schemas.openxmlformats.org/officeDocument/2006/relationships/image" Target="../media/image25.png"/></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5.xml"/><Relationship Id="rId3" Type="http://schemas.openxmlformats.org/officeDocument/2006/relationships/image" Target="../media/image25.png"/></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6.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7.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8.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1" name="Shape 291"/>
        <p:cNvGrpSpPr/>
        <p:nvPr/>
      </p:nvGrpSpPr>
      <p:grpSpPr>
        <a:xfrm>
          <a:off x="0" y="0"/>
          <a:ext cx="0" cy="0"/>
          <a:chOff x="0" y="0"/>
          <a:chExt cx="0" cy="0"/>
        </a:xfrm>
      </p:grpSpPr>
      <p:sp>
        <p:nvSpPr>
          <p:cNvPr id="292" name="Shape 292"/>
          <p:cNvSpPr txBox="1"/>
          <p:nvPr/>
        </p:nvSpPr>
        <p:spPr>
          <a:xfrm>
            <a:off x="1905000" y="10914411"/>
            <a:ext cx="20573999" cy="1381756"/>
          </a:xfrm>
          <a:prstGeom prst="rect">
            <a:avLst/>
          </a:prstGeom>
          <a:noFill/>
          <a:ln>
            <a:noFill/>
          </a:ln>
        </p:spPr>
        <p:txBody>
          <a:bodyPr anchorCtr="0" anchor="ctr" bIns="65600" lIns="65600" spcFirstLastPara="1" rIns="65600" wrap="square" tIns="65600">
            <a:noAutofit/>
          </a:bodyPr>
          <a:lstStyle/>
          <a:p>
            <a:pPr indent="0" lvl="0" marL="0" marR="0" rtl="0" algn="l">
              <a:lnSpc>
                <a:spcPct val="120000"/>
              </a:lnSpc>
              <a:spcBef>
                <a:spcPts val="0"/>
              </a:spcBef>
              <a:spcAft>
                <a:spcPts val="0"/>
              </a:spcAft>
              <a:buClr>
                <a:srgbClr val="694AFF"/>
              </a:buClr>
              <a:buSzPts val="3000"/>
              <a:buFont typeface="Proxima Nova"/>
              <a:buNone/>
            </a:pPr>
            <a:r>
              <a:rPr b="0" i="0" lang="en-US" sz="3000" u="none" cap="none" strike="noStrike">
                <a:solidFill>
                  <a:srgbClr val="694AFF"/>
                </a:solidFill>
                <a:latin typeface="Proxima Nova"/>
                <a:ea typeface="Proxima Nova"/>
                <a:cs typeface="Proxima Nova"/>
                <a:sym typeface="Proxima Nova"/>
              </a:rPr>
              <a:t>For more Info please read the „Read_befor start“ in your download file.                                        Pixasquare says thanks!</a:t>
            </a:r>
            <a:endParaRPr/>
          </a:p>
        </p:txBody>
      </p:sp>
      <p:sp>
        <p:nvSpPr>
          <p:cNvPr id="293" name="Shape 293"/>
          <p:cNvSpPr txBox="1"/>
          <p:nvPr/>
        </p:nvSpPr>
        <p:spPr>
          <a:xfrm>
            <a:off x="1905000" y="6990934"/>
            <a:ext cx="7198839" cy="610697"/>
          </a:xfrm>
          <a:prstGeom prst="rect">
            <a:avLst/>
          </a:prstGeom>
          <a:noFill/>
          <a:ln>
            <a:noFill/>
          </a:ln>
        </p:spPr>
        <p:txBody>
          <a:bodyPr anchorCtr="0" anchor="ctr" bIns="65600" lIns="65600" spcFirstLastPara="1" rIns="65600" wrap="square" tIns="656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sng" cap="none" strike="noStrike">
                <a:solidFill>
                  <a:schemeClr val="hlink"/>
                </a:solidFill>
                <a:latin typeface="Proxima Nova"/>
                <a:ea typeface="Proxima Nova"/>
                <a:cs typeface="Proxima Nova"/>
                <a:sym typeface="Proxima Nova"/>
                <a:hlinkClick r:id="rId3"/>
              </a:rPr>
              <a:t>https://typekit.com/fonts/proxima-nova</a:t>
            </a:r>
            <a:endParaRPr/>
          </a:p>
        </p:txBody>
      </p:sp>
      <p:sp>
        <p:nvSpPr>
          <p:cNvPr id="294" name="Shape 294"/>
          <p:cNvSpPr txBox="1"/>
          <p:nvPr/>
        </p:nvSpPr>
        <p:spPr>
          <a:xfrm>
            <a:off x="1905000" y="6233662"/>
            <a:ext cx="13574239" cy="681720"/>
          </a:xfrm>
          <a:prstGeom prst="rect">
            <a:avLst/>
          </a:prstGeom>
          <a:noFill/>
          <a:ln>
            <a:noFill/>
          </a:ln>
        </p:spPr>
        <p:txBody>
          <a:bodyPr anchorCtr="0" anchor="ctr" bIns="65600" lIns="65600" spcFirstLastPara="1" rIns="65600" wrap="square" tIns="656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1. Install: Proxima Nova  (Check link or other Website were you can download it)</a:t>
            </a:r>
            <a:endParaRPr/>
          </a:p>
        </p:txBody>
      </p:sp>
      <p:sp>
        <p:nvSpPr>
          <p:cNvPr id="295" name="Shape 295"/>
          <p:cNvSpPr txBox="1"/>
          <p:nvPr/>
        </p:nvSpPr>
        <p:spPr>
          <a:xfrm>
            <a:off x="1905000" y="3725241"/>
            <a:ext cx="17681477" cy="1336046"/>
          </a:xfrm>
          <a:prstGeom prst="rect">
            <a:avLst/>
          </a:prstGeom>
          <a:noFill/>
          <a:ln>
            <a:noFill/>
          </a:ln>
        </p:spPr>
        <p:txBody>
          <a:bodyPr anchorCtr="0" anchor="ctr" bIns="65600" lIns="65600" spcFirstLastPara="1" rIns="65600" wrap="square" tIns="65600">
            <a:noAutofit/>
          </a:bodyPr>
          <a:lstStyle/>
          <a:p>
            <a:pPr indent="0" lvl="0" marL="0" marR="0" rtl="0" algn="l">
              <a:lnSpc>
                <a:spcPct val="120000"/>
              </a:lnSpc>
              <a:spcBef>
                <a:spcPts val="0"/>
              </a:spcBef>
              <a:spcAft>
                <a:spcPts val="0"/>
              </a:spcAft>
              <a:buClr>
                <a:srgbClr val="694AFF"/>
              </a:buClr>
              <a:buSzPts val="3000"/>
              <a:buFont typeface="Proxima Nova"/>
              <a:buNone/>
            </a:pPr>
            <a:r>
              <a:rPr b="0" i="0" lang="en-US" sz="3000" u="none" cap="none" strike="noStrike">
                <a:solidFill>
                  <a:srgbClr val="694AFF"/>
                </a:solidFill>
                <a:latin typeface="Proxima Nova"/>
                <a:ea typeface="Proxima Nova"/>
                <a:cs typeface="Proxima Nova"/>
                <a:sym typeface="Proxima Nova"/>
              </a:rPr>
              <a:t>Download „Fonts“ we used that you see the same style as in the preview! Also check our Unsplash Collection with used Images in Preview and download for free!</a:t>
            </a:r>
            <a:endParaRPr/>
          </a:p>
        </p:txBody>
      </p:sp>
      <p:sp>
        <p:nvSpPr>
          <p:cNvPr id="296" name="Shape 296"/>
          <p:cNvSpPr txBox="1"/>
          <p:nvPr/>
        </p:nvSpPr>
        <p:spPr>
          <a:xfrm>
            <a:off x="1905000" y="9531278"/>
            <a:ext cx="14355343" cy="610698"/>
          </a:xfrm>
          <a:prstGeom prst="rect">
            <a:avLst/>
          </a:prstGeom>
          <a:noFill/>
          <a:ln>
            <a:noFill/>
          </a:ln>
        </p:spPr>
        <p:txBody>
          <a:bodyPr anchorCtr="0" anchor="ctr" bIns="65600" lIns="65600" spcFirstLastPara="1" rIns="65600" wrap="square" tIns="656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sng" cap="none" strike="noStrike">
                <a:solidFill>
                  <a:schemeClr val="hlink"/>
                </a:solidFill>
                <a:latin typeface="Proxima Nova"/>
                <a:ea typeface="Proxima Nova"/>
                <a:cs typeface="Proxima Nova"/>
                <a:sym typeface="Proxima Nova"/>
                <a:hlinkClick r:id="rId4"/>
              </a:rPr>
              <a:t>https://unsplash.com/collections/1960807/vigo-template-collection</a:t>
            </a:r>
            <a:endParaRPr/>
          </a:p>
        </p:txBody>
      </p:sp>
      <p:sp>
        <p:nvSpPr>
          <p:cNvPr id="297" name="Shape 297"/>
          <p:cNvSpPr txBox="1"/>
          <p:nvPr/>
        </p:nvSpPr>
        <p:spPr>
          <a:xfrm>
            <a:off x="1905000" y="8774007"/>
            <a:ext cx="13574239" cy="681720"/>
          </a:xfrm>
          <a:prstGeom prst="rect">
            <a:avLst/>
          </a:prstGeom>
          <a:noFill/>
          <a:ln>
            <a:noFill/>
          </a:ln>
        </p:spPr>
        <p:txBody>
          <a:bodyPr anchorCtr="0" anchor="ctr" bIns="65600" lIns="65600" spcFirstLastPara="1" rIns="65600" wrap="square" tIns="656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2. Image Collection „check and download“ </a:t>
            </a:r>
            <a:r>
              <a:rPr b="0" i="0" lang="en-US" sz="2900" u="none" cap="none" strike="noStrike">
                <a:solidFill>
                  <a:srgbClr val="0B0C11"/>
                </a:solidFill>
                <a:latin typeface="Proxima Nova"/>
                <a:ea typeface="Proxima Nova"/>
                <a:cs typeface="Proxima Nova"/>
                <a:sym typeface="Proxima Nova"/>
              </a:rPr>
              <a:t>Images that used in this template.</a:t>
            </a:r>
            <a:endParaRPr/>
          </a:p>
        </p:txBody>
      </p:sp>
      <p:sp>
        <p:nvSpPr>
          <p:cNvPr id="298" name="Shape 298"/>
          <p:cNvSpPr txBox="1"/>
          <p:nvPr/>
        </p:nvSpPr>
        <p:spPr>
          <a:xfrm>
            <a:off x="1905000" y="1485900"/>
            <a:ext cx="9397504" cy="1551940"/>
          </a:xfrm>
          <a:prstGeom prst="rect">
            <a:avLst/>
          </a:prstGeom>
          <a:noFill/>
          <a:ln>
            <a:noFill/>
          </a:ln>
        </p:spPr>
        <p:txBody>
          <a:bodyPr anchorCtr="0" anchor="t" bIns="45700" lIns="45700" spcFirstLastPara="1" rIns="45700" wrap="square" tIns="45700">
            <a:noAutofit/>
          </a:bodyPr>
          <a:lstStyle/>
          <a:p>
            <a:pPr indent="0" lvl="0" marL="0" marR="0" rtl="0" algn="l">
              <a:lnSpc>
                <a:spcPct val="90000"/>
              </a:lnSpc>
              <a:spcBef>
                <a:spcPts val="0"/>
              </a:spcBef>
              <a:spcAft>
                <a:spcPts val="0"/>
              </a:spcAft>
              <a:buClr>
                <a:srgbClr val="151314"/>
              </a:buClr>
              <a:buSzPts val="9600"/>
              <a:buFont typeface="Proxima Nova"/>
              <a:buNone/>
            </a:pPr>
            <a:r>
              <a:rPr b="1" i="0" lang="en-US" sz="9600" u="none" cap="none" strike="noStrike">
                <a:solidFill>
                  <a:srgbClr val="151314"/>
                </a:solidFill>
                <a:latin typeface="Proxima Nova"/>
                <a:ea typeface="Proxima Nova"/>
                <a:cs typeface="Proxima Nova"/>
                <a:sym typeface="Proxima Nova"/>
              </a:rPr>
              <a:t>Befor you start!</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82" name="Shape 382"/>
        <p:cNvGrpSpPr/>
        <p:nvPr/>
      </p:nvGrpSpPr>
      <p:grpSpPr>
        <a:xfrm>
          <a:off x="0" y="0"/>
          <a:ext cx="0" cy="0"/>
          <a:chOff x="0" y="0"/>
          <a:chExt cx="0" cy="0"/>
        </a:xfrm>
      </p:grpSpPr>
      <p:pic>
        <p:nvPicPr>
          <p:cNvPr id="383" name="Shape 383"/>
          <p:cNvPicPr preferRelativeResize="0"/>
          <p:nvPr/>
        </p:nvPicPr>
        <p:blipFill rotWithShape="1">
          <a:blip r:embed="rId3">
            <a:alphaModFix/>
          </a:blip>
          <a:srcRect b="0" l="9270" r="9270" t="0"/>
          <a:stretch/>
        </p:blipFill>
        <p:spPr>
          <a:xfrm>
            <a:off x="8168600" y="0"/>
            <a:ext cx="5481501" cy="6858101"/>
          </a:xfrm>
          <a:prstGeom prst="rect">
            <a:avLst/>
          </a:prstGeom>
          <a:noFill/>
          <a:ln>
            <a:noFill/>
          </a:ln>
        </p:spPr>
      </p:pic>
      <p:pic>
        <p:nvPicPr>
          <p:cNvPr id="384" name="Shape 384"/>
          <p:cNvPicPr preferRelativeResize="0"/>
          <p:nvPr/>
        </p:nvPicPr>
        <p:blipFill rotWithShape="1">
          <a:blip r:embed="rId3">
            <a:alphaModFix/>
          </a:blip>
          <a:srcRect b="0" l="9270" r="9270" t="0"/>
          <a:stretch/>
        </p:blipFill>
        <p:spPr>
          <a:xfrm>
            <a:off x="8168663" y="6858000"/>
            <a:ext cx="5481501" cy="6858101"/>
          </a:xfrm>
          <a:prstGeom prst="rect">
            <a:avLst/>
          </a:prstGeom>
          <a:noFill/>
          <a:ln>
            <a:noFill/>
          </a:ln>
        </p:spPr>
      </p:pic>
      <p:sp>
        <p:nvSpPr>
          <p:cNvPr id="385" name="Shape 385"/>
          <p:cNvSpPr txBox="1"/>
          <p:nvPr/>
        </p:nvSpPr>
        <p:spPr>
          <a:xfrm>
            <a:off x="16230600" y="7874000"/>
            <a:ext cx="6248401" cy="1551940"/>
          </a:xfrm>
          <a:prstGeom prst="rect">
            <a:avLst/>
          </a:prstGeom>
          <a:noFill/>
          <a:ln>
            <a:noFill/>
          </a:ln>
        </p:spPr>
        <p:txBody>
          <a:bodyPr anchorCtr="0" anchor="t" bIns="45700" lIns="45700" spcFirstLastPara="1" rIns="45700" wrap="square" tIns="45700">
            <a:noAutofit/>
          </a:bodyPr>
          <a:lstStyle/>
          <a:p>
            <a:pPr indent="0" lvl="0" marL="0" marR="0" rtl="0" algn="l">
              <a:lnSpc>
                <a:spcPct val="90000"/>
              </a:lnSpc>
              <a:spcBef>
                <a:spcPts val="0"/>
              </a:spcBef>
              <a:spcAft>
                <a:spcPts val="0"/>
              </a:spcAft>
              <a:buClr>
                <a:srgbClr val="151314"/>
              </a:buClr>
              <a:buSzPts val="9600"/>
              <a:buFont typeface="Proxima Nova"/>
              <a:buNone/>
            </a:pPr>
            <a:r>
              <a:rPr b="1" i="0" lang="en-US" sz="9600" u="none" cap="none" strike="noStrike">
                <a:solidFill>
                  <a:srgbClr val="151314"/>
                </a:solidFill>
                <a:latin typeface="Proxima Nova"/>
                <a:ea typeface="Proxima Nova"/>
                <a:cs typeface="Proxima Nova"/>
                <a:sym typeface="Proxima Nova"/>
              </a:rPr>
              <a:t>Modern</a:t>
            </a:r>
            <a:endParaRPr/>
          </a:p>
        </p:txBody>
      </p:sp>
      <p:sp>
        <p:nvSpPr>
          <p:cNvPr id="386" name="Shape 386"/>
          <p:cNvSpPr txBox="1"/>
          <p:nvPr/>
        </p:nvSpPr>
        <p:spPr>
          <a:xfrm>
            <a:off x="1905000" y="5217159"/>
            <a:ext cx="3683216" cy="6593841"/>
          </a:xfrm>
          <a:prstGeom prst="rect">
            <a:avLst/>
          </a:prstGeom>
          <a:noFill/>
          <a:ln>
            <a:noFill/>
          </a:ln>
        </p:spPr>
        <p:txBody>
          <a:bodyPr anchorCtr="0" anchor="t" bIns="50800" lIns="50800" spcFirstLastPara="1" rIns="50800" wrap="square" tIns="508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Derasm consetetur sadipscing the elitromas. Sedma diam dnie nonumy eirmod tempor invidunt utony the labore etodre dolore magna uyam desando frond iron lares in this ons frondas urdas greadon.</a:t>
            </a:r>
            <a:endParaRPr/>
          </a:p>
        </p:txBody>
      </p:sp>
      <p:sp>
        <p:nvSpPr>
          <p:cNvPr id="387" name="Shape 387"/>
          <p:cNvSpPr txBox="1"/>
          <p:nvPr/>
        </p:nvSpPr>
        <p:spPr>
          <a:xfrm>
            <a:off x="16230600" y="10627359"/>
            <a:ext cx="6248401" cy="1183641"/>
          </a:xfrm>
          <a:prstGeom prst="rect">
            <a:avLst/>
          </a:prstGeom>
          <a:no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rgbClr val="0B0C11"/>
              </a:buClr>
              <a:buSzPts val="3600"/>
              <a:buFont typeface="Proxima Nova"/>
              <a:buNone/>
            </a:pPr>
            <a:r>
              <a:rPr b="1" i="0" lang="en-US" sz="3600" u="none" cap="none" strike="noStrike">
                <a:solidFill>
                  <a:srgbClr val="0B0C11"/>
                </a:solidFill>
                <a:latin typeface="Proxima Nova"/>
                <a:ea typeface="Proxima Nova"/>
                <a:cs typeface="Proxima Nova"/>
                <a:sym typeface="Proxima Nova"/>
              </a:rPr>
              <a:t>FOSDUO ETOA IDM ONS</a:t>
            </a:r>
            <a:br>
              <a:rPr b="1" i="0" lang="en-US" sz="3600" u="none" cap="none" strike="noStrike">
                <a:solidFill>
                  <a:srgbClr val="0B0C11"/>
                </a:solidFill>
                <a:latin typeface="Proxima Nova"/>
                <a:ea typeface="Proxima Nova"/>
                <a:cs typeface="Proxima Nova"/>
                <a:sym typeface="Proxima Nova"/>
              </a:rPr>
            </a:br>
            <a:r>
              <a:rPr b="1" i="0" lang="en-US" sz="3600" u="none" cap="none" strike="noStrike">
                <a:solidFill>
                  <a:srgbClr val="0B0C11"/>
                </a:solidFill>
                <a:latin typeface="Proxima Nova"/>
                <a:ea typeface="Proxima Nova"/>
                <a:cs typeface="Proxima Nova"/>
                <a:sym typeface="Proxima Nova"/>
              </a:rPr>
              <a:t>THE IDMO IDORASMA</a:t>
            </a:r>
            <a:endParaRPr/>
          </a:p>
        </p:txBody>
      </p:sp>
      <p:sp>
        <p:nvSpPr>
          <p:cNvPr id="388" name="Shape 388"/>
          <p:cNvSpPr txBox="1"/>
          <p:nvPr/>
        </p:nvSpPr>
        <p:spPr>
          <a:xfrm>
            <a:off x="1905000" y="1905000"/>
            <a:ext cx="4190604" cy="637540"/>
          </a:xfrm>
          <a:prstGeom prst="rect">
            <a:avLst/>
          </a:prstGeom>
          <a:no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rgbClr val="0B0C11"/>
              </a:buClr>
              <a:buSzPts val="3600"/>
              <a:buFont typeface="Proxima Nova"/>
              <a:buNone/>
            </a:pPr>
            <a:r>
              <a:rPr b="1" i="0" lang="en-US" sz="3600" u="none" cap="none" strike="noStrike">
                <a:solidFill>
                  <a:srgbClr val="0B0C11"/>
                </a:solidFill>
                <a:latin typeface="Proxima Nova"/>
                <a:ea typeface="Proxima Nova"/>
                <a:cs typeface="Proxima Nova"/>
                <a:sym typeface="Proxima Nova"/>
              </a:rPr>
              <a:t>PROJECT ONE</a:t>
            </a:r>
            <a:endParaRPr/>
          </a:p>
        </p:txBody>
      </p:sp>
    </p:spTree>
  </p:cSld>
  <p:clrMapOvr>
    <a:masterClrMapping/>
  </p:clrMapOvr>
</p:sld>
</file>

<file path=ppt/slides/slide10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85" name="Shape 2085"/>
        <p:cNvGrpSpPr/>
        <p:nvPr/>
      </p:nvGrpSpPr>
      <p:grpSpPr>
        <a:xfrm>
          <a:off x="0" y="0"/>
          <a:ext cx="0" cy="0"/>
          <a:chOff x="0" y="0"/>
          <a:chExt cx="0" cy="0"/>
        </a:xfrm>
      </p:grpSpPr>
      <p:grpSp>
        <p:nvGrpSpPr>
          <p:cNvPr id="2086" name="Shape 2086"/>
          <p:cNvGrpSpPr/>
          <p:nvPr/>
        </p:nvGrpSpPr>
        <p:grpSpPr>
          <a:xfrm>
            <a:off x="16807394" y="1901172"/>
            <a:ext cx="5736164" cy="9913658"/>
            <a:chOff x="0" y="0"/>
            <a:chExt cx="5736163" cy="9913657"/>
          </a:xfrm>
        </p:grpSpPr>
        <p:sp>
          <p:nvSpPr>
            <p:cNvPr id="2087" name="Shape 2087"/>
            <p:cNvSpPr/>
            <p:nvPr/>
          </p:nvSpPr>
          <p:spPr>
            <a:xfrm>
              <a:off x="0" y="0"/>
              <a:ext cx="5736163" cy="9913657"/>
            </a:xfrm>
            <a:custGeom>
              <a:pathLst>
                <a:path extrusionOk="0" h="21554" w="21600">
                  <a:moveTo>
                    <a:pt x="5976" y="341"/>
                  </a:moveTo>
                  <a:cubicBezTo>
                    <a:pt x="5804" y="289"/>
                    <a:pt x="5673" y="218"/>
                    <a:pt x="5518" y="152"/>
                  </a:cubicBezTo>
                  <a:cubicBezTo>
                    <a:pt x="5469" y="133"/>
                    <a:pt x="5412" y="110"/>
                    <a:pt x="5380" y="81"/>
                  </a:cubicBezTo>
                  <a:cubicBezTo>
                    <a:pt x="5224" y="11"/>
                    <a:pt x="4971" y="-46"/>
                    <a:pt x="4865" y="53"/>
                  </a:cubicBezTo>
                  <a:cubicBezTo>
                    <a:pt x="4816" y="110"/>
                    <a:pt x="4865" y="180"/>
                    <a:pt x="4914" y="242"/>
                  </a:cubicBezTo>
                  <a:cubicBezTo>
                    <a:pt x="4816" y="350"/>
                    <a:pt x="4571" y="397"/>
                    <a:pt x="4384" y="360"/>
                  </a:cubicBezTo>
                  <a:cubicBezTo>
                    <a:pt x="4318" y="260"/>
                    <a:pt x="4351" y="143"/>
                    <a:pt x="4457" y="62"/>
                  </a:cubicBezTo>
                  <a:cubicBezTo>
                    <a:pt x="4441" y="11"/>
                    <a:pt x="4286" y="25"/>
                    <a:pt x="4229" y="72"/>
                  </a:cubicBezTo>
                  <a:cubicBezTo>
                    <a:pt x="4180" y="110"/>
                    <a:pt x="4163" y="171"/>
                    <a:pt x="4114" y="209"/>
                  </a:cubicBezTo>
                  <a:cubicBezTo>
                    <a:pt x="4008" y="270"/>
                    <a:pt x="3837" y="251"/>
                    <a:pt x="3698" y="242"/>
                  </a:cubicBezTo>
                  <a:cubicBezTo>
                    <a:pt x="3412" y="232"/>
                    <a:pt x="3135" y="308"/>
                    <a:pt x="2882" y="388"/>
                  </a:cubicBezTo>
                  <a:cubicBezTo>
                    <a:pt x="2743" y="430"/>
                    <a:pt x="2571" y="487"/>
                    <a:pt x="2539" y="576"/>
                  </a:cubicBezTo>
                  <a:cubicBezTo>
                    <a:pt x="2522" y="614"/>
                    <a:pt x="2522" y="657"/>
                    <a:pt x="2506" y="694"/>
                  </a:cubicBezTo>
                  <a:cubicBezTo>
                    <a:pt x="2449" y="774"/>
                    <a:pt x="2294" y="817"/>
                    <a:pt x="2180" y="864"/>
                  </a:cubicBezTo>
                  <a:cubicBezTo>
                    <a:pt x="2057" y="916"/>
                    <a:pt x="1976" y="1029"/>
                    <a:pt x="2090" y="1081"/>
                  </a:cubicBezTo>
                  <a:cubicBezTo>
                    <a:pt x="1853" y="1090"/>
                    <a:pt x="1633" y="1270"/>
                    <a:pt x="1592" y="1406"/>
                  </a:cubicBezTo>
                  <a:cubicBezTo>
                    <a:pt x="1576" y="1468"/>
                    <a:pt x="1576" y="1534"/>
                    <a:pt x="1576" y="1595"/>
                  </a:cubicBezTo>
                  <a:cubicBezTo>
                    <a:pt x="1576" y="1684"/>
                    <a:pt x="1616" y="1774"/>
                    <a:pt x="1592" y="1873"/>
                  </a:cubicBezTo>
                  <a:cubicBezTo>
                    <a:pt x="1649" y="1882"/>
                    <a:pt x="1682" y="1901"/>
                    <a:pt x="1731" y="1911"/>
                  </a:cubicBezTo>
                  <a:cubicBezTo>
                    <a:pt x="1747" y="1991"/>
                    <a:pt x="1731" y="2071"/>
                    <a:pt x="1714" y="2151"/>
                  </a:cubicBezTo>
                  <a:cubicBezTo>
                    <a:pt x="1853" y="2151"/>
                    <a:pt x="1902" y="2250"/>
                    <a:pt x="1886" y="2326"/>
                  </a:cubicBezTo>
                  <a:cubicBezTo>
                    <a:pt x="1837" y="2467"/>
                    <a:pt x="1665" y="2576"/>
                    <a:pt x="1461" y="2623"/>
                  </a:cubicBezTo>
                  <a:cubicBezTo>
                    <a:pt x="1388" y="2632"/>
                    <a:pt x="1322" y="2642"/>
                    <a:pt x="1273" y="2675"/>
                  </a:cubicBezTo>
                  <a:cubicBezTo>
                    <a:pt x="1184" y="2722"/>
                    <a:pt x="1200" y="2807"/>
                    <a:pt x="1200" y="2873"/>
                  </a:cubicBezTo>
                  <a:cubicBezTo>
                    <a:pt x="1200" y="2943"/>
                    <a:pt x="1102" y="3028"/>
                    <a:pt x="996" y="3000"/>
                  </a:cubicBezTo>
                  <a:cubicBezTo>
                    <a:pt x="1045" y="3108"/>
                    <a:pt x="743" y="3189"/>
                    <a:pt x="620" y="3108"/>
                  </a:cubicBezTo>
                  <a:cubicBezTo>
                    <a:pt x="702" y="3198"/>
                    <a:pt x="588" y="3297"/>
                    <a:pt x="449" y="3354"/>
                  </a:cubicBezTo>
                  <a:cubicBezTo>
                    <a:pt x="310" y="3415"/>
                    <a:pt x="155" y="3467"/>
                    <a:pt x="106" y="3566"/>
                  </a:cubicBezTo>
                  <a:cubicBezTo>
                    <a:pt x="155" y="3585"/>
                    <a:pt x="212" y="3604"/>
                    <a:pt x="278" y="3622"/>
                  </a:cubicBezTo>
                  <a:cubicBezTo>
                    <a:pt x="229" y="3721"/>
                    <a:pt x="155" y="3820"/>
                    <a:pt x="106" y="3910"/>
                  </a:cubicBezTo>
                  <a:cubicBezTo>
                    <a:pt x="310" y="3919"/>
                    <a:pt x="482" y="3990"/>
                    <a:pt x="588" y="4089"/>
                  </a:cubicBezTo>
                  <a:cubicBezTo>
                    <a:pt x="653" y="4155"/>
                    <a:pt x="669" y="4245"/>
                    <a:pt x="604" y="4306"/>
                  </a:cubicBezTo>
                  <a:cubicBezTo>
                    <a:pt x="531" y="4377"/>
                    <a:pt x="359" y="4405"/>
                    <a:pt x="261" y="4344"/>
                  </a:cubicBezTo>
                  <a:cubicBezTo>
                    <a:pt x="229" y="4523"/>
                    <a:pt x="122" y="4702"/>
                    <a:pt x="0" y="4867"/>
                  </a:cubicBezTo>
                  <a:cubicBezTo>
                    <a:pt x="155" y="4910"/>
                    <a:pt x="310" y="4947"/>
                    <a:pt x="449" y="4990"/>
                  </a:cubicBezTo>
                  <a:cubicBezTo>
                    <a:pt x="498" y="5216"/>
                    <a:pt x="996" y="5306"/>
                    <a:pt x="1151" y="5513"/>
                  </a:cubicBezTo>
                  <a:cubicBezTo>
                    <a:pt x="1200" y="5603"/>
                    <a:pt x="1200" y="5692"/>
                    <a:pt x="1216" y="5777"/>
                  </a:cubicBezTo>
                  <a:cubicBezTo>
                    <a:pt x="1249" y="5867"/>
                    <a:pt x="1322" y="5966"/>
                    <a:pt x="1478" y="5985"/>
                  </a:cubicBezTo>
                  <a:cubicBezTo>
                    <a:pt x="1527" y="5999"/>
                    <a:pt x="1576" y="5999"/>
                    <a:pt x="1633" y="6008"/>
                  </a:cubicBezTo>
                  <a:cubicBezTo>
                    <a:pt x="1714" y="6027"/>
                    <a:pt x="1747" y="6098"/>
                    <a:pt x="1763" y="6145"/>
                  </a:cubicBezTo>
                  <a:cubicBezTo>
                    <a:pt x="1820" y="6272"/>
                    <a:pt x="1853" y="6404"/>
                    <a:pt x="1902" y="6541"/>
                  </a:cubicBezTo>
                  <a:cubicBezTo>
                    <a:pt x="1918" y="6569"/>
                    <a:pt x="1918" y="6602"/>
                    <a:pt x="1976" y="6621"/>
                  </a:cubicBezTo>
                  <a:cubicBezTo>
                    <a:pt x="2024" y="6640"/>
                    <a:pt x="2090" y="6631"/>
                    <a:pt x="2147" y="6640"/>
                  </a:cubicBezTo>
                  <a:cubicBezTo>
                    <a:pt x="2294" y="6668"/>
                    <a:pt x="2294" y="6800"/>
                    <a:pt x="2261" y="6885"/>
                  </a:cubicBezTo>
                  <a:cubicBezTo>
                    <a:pt x="2229" y="6975"/>
                    <a:pt x="2318" y="7116"/>
                    <a:pt x="2490" y="7093"/>
                  </a:cubicBezTo>
                  <a:cubicBezTo>
                    <a:pt x="2433" y="7225"/>
                    <a:pt x="2522" y="7361"/>
                    <a:pt x="2710" y="7432"/>
                  </a:cubicBezTo>
                  <a:cubicBezTo>
                    <a:pt x="2931" y="7512"/>
                    <a:pt x="3208" y="7569"/>
                    <a:pt x="3461" y="7560"/>
                  </a:cubicBezTo>
                  <a:lnTo>
                    <a:pt x="3510" y="7710"/>
                  </a:lnTo>
                  <a:cubicBezTo>
                    <a:pt x="3739" y="7767"/>
                    <a:pt x="3976" y="7828"/>
                    <a:pt x="4196" y="7885"/>
                  </a:cubicBezTo>
                  <a:cubicBezTo>
                    <a:pt x="4163" y="7937"/>
                    <a:pt x="4196" y="8003"/>
                    <a:pt x="4286" y="8036"/>
                  </a:cubicBezTo>
                  <a:cubicBezTo>
                    <a:pt x="4335" y="8055"/>
                    <a:pt x="4384" y="8055"/>
                    <a:pt x="4441" y="8064"/>
                  </a:cubicBezTo>
                  <a:cubicBezTo>
                    <a:pt x="4694" y="8116"/>
                    <a:pt x="4882" y="8253"/>
                    <a:pt x="5053" y="8380"/>
                  </a:cubicBezTo>
                  <a:cubicBezTo>
                    <a:pt x="5086" y="8408"/>
                    <a:pt x="5143" y="8451"/>
                    <a:pt x="5127" y="8498"/>
                  </a:cubicBezTo>
                  <a:cubicBezTo>
                    <a:pt x="5102" y="8550"/>
                    <a:pt x="5004" y="8587"/>
                    <a:pt x="5004" y="8639"/>
                  </a:cubicBezTo>
                  <a:cubicBezTo>
                    <a:pt x="5020" y="8686"/>
                    <a:pt x="5127" y="8705"/>
                    <a:pt x="5192" y="8748"/>
                  </a:cubicBezTo>
                  <a:cubicBezTo>
                    <a:pt x="5347" y="8847"/>
                    <a:pt x="5143" y="8993"/>
                    <a:pt x="5176" y="9120"/>
                  </a:cubicBezTo>
                  <a:cubicBezTo>
                    <a:pt x="5192" y="9172"/>
                    <a:pt x="5241" y="9219"/>
                    <a:pt x="5257" y="9281"/>
                  </a:cubicBezTo>
                  <a:cubicBezTo>
                    <a:pt x="5314" y="9431"/>
                    <a:pt x="5020" y="9568"/>
                    <a:pt x="5069" y="9714"/>
                  </a:cubicBezTo>
                  <a:cubicBezTo>
                    <a:pt x="5086" y="9785"/>
                    <a:pt x="5176" y="9837"/>
                    <a:pt x="5208" y="9893"/>
                  </a:cubicBezTo>
                  <a:cubicBezTo>
                    <a:pt x="5257" y="9955"/>
                    <a:pt x="5257" y="10044"/>
                    <a:pt x="5176" y="10082"/>
                  </a:cubicBezTo>
                  <a:cubicBezTo>
                    <a:pt x="5143" y="10101"/>
                    <a:pt x="5086" y="10101"/>
                    <a:pt x="5053" y="10120"/>
                  </a:cubicBezTo>
                  <a:cubicBezTo>
                    <a:pt x="5004" y="10143"/>
                    <a:pt x="4988" y="10181"/>
                    <a:pt x="4971" y="10219"/>
                  </a:cubicBezTo>
                  <a:cubicBezTo>
                    <a:pt x="4914" y="10370"/>
                    <a:pt x="4898" y="10516"/>
                    <a:pt x="4931" y="10676"/>
                  </a:cubicBezTo>
                  <a:cubicBezTo>
                    <a:pt x="4955" y="10747"/>
                    <a:pt x="4971" y="10813"/>
                    <a:pt x="4914" y="10874"/>
                  </a:cubicBezTo>
                  <a:cubicBezTo>
                    <a:pt x="4849" y="10931"/>
                    <a:pt x="4710" y="10964"/>
                    <a:pt x="4678" y="11020"/>
                  </a:cubicBezTo>
                  <a:cubicBezTo>
                    <a:pt x="4645" y="11072"/>
                    <a:pt x="4678" y="11119"/>
                    <a:pt x="4694" y="11171"/>
                  </a:cubicBezTo>
                  <a:cubicBezTo>
                    <a:pt x="4784" y="11360"/>
                    <a:pt x="4694" y="11577"/>
                    <a:pt x="4473" y="11723"/>
                  </a:cubicBezTo>
                  <a:cubicBezTo>
                    <a:pt x="4539" y="11756"/>
                    <a:pt x="4571" y="11822"/>
                    <a:pt x="4571" y="11874"/>
                  </a:cubicBezTo>
                  <a:cubicBezTo>
                    <a:pt x="4441" y="11930"/>
                    <a:pt x="4318" y="12001"/>
                    <a:pt x="4229" y="12081"/>
                  </a:cubicBezTo>
                  <a:cubicBezTo>
                    <a:pt x="4335" y="12110"/>
                    <a:pt x="4441" y="12138"/>
                    <a:pt x="4522" y="12171"/>
                  </a:cubicBezTo>
                  <a:cubicBezTo>
                    <a:pt x="4522" y="12378"/>
                    <a:pt x="4473" y="12586"/>
                    <a:pt x="4424" y="12784"/>
                  </a:cubicBezTo>
                  <a:cubicBezTo>
                    <a:pt x="4400" y="12822"/>
                    <a:pt x="4400" y="12859"/>
                    <a:pt x="4384" y="12902"/>
                  </a:cubicBezTo>
                  <a:cubicBezTo>
                    <a:pt x="4318" y="13119"/>
                    <a:pt x="4269" y="13345"/>
                    <a:pt x="4196" y="13562"/>
                  </a:cubicBezTo>
                  <a:lnTo>
                    <a:pt x="3992" y="13595"/>
                  </a:lnTo>
                  <a:cubicBezTo>
                    <a:pt x="4131" y="13670"/>
                    <a:pt x="4090" y="13812"/>
                    <a:pt x="3992" y="13911"/>
                  </a:cubicBezTo>
                  <a:cubicBezTo>
                    <a:pt x="3886" y="14010"/>
                    <a:pt x="3755" y="14090"/>
                    <a:pt x="3665" y="14189"/>
                  </a:cubicBezTo>
                  <a:cubicBezTo>
                    <a:pt x="3527" y="14373"/>
                    <a:pt x="3649" y="14580"/>
                    <a:pt x="3771" y="14769"/>
                  </a:cubicBezTo>
                  <a:cubicBezTo>
                    <a:pt x="3804" y="14821"/>
                    <a:pt x="3837" y="14868"/>
                    <a:pt x="3853" y="14920"/>
                  </a:cubicBezTo>
                  <a:cubicBezTo>
                    <a:pt x="3273" y="15226"/>
                    <a:pt x="3722" y="15858"/>
                    <a:pt x="3208" y="16193"/>
                  </a:cubicBezTo>
                  <a:cubicBezTo>
                    <a:pt x="3445" y="16245"/>
                    <a:pt x="3739" y="16193"/>
                    <a:pt x="3869" y="16066"/>
                  </a:cubicBezTo>
                  <a:cubicBezTo>
                    <a:pt x="3788" y="16235"/>
                    <a:pt x="3682" y="16400"/>
                    <a:pt x="3600" y="16561"/>
                  </a:cubicBezTo>
                  <a:cubicBezTo>
                    <a:pt x="3461" y="16580"/>
                    <a:pt x="3306" y="16570"/>
                    <a:pt x="3192" y="16523"/>
                  </a:cubicBezTo>
                  <a:cubicBezTo>
                    <a:pt x="3167" y="16688"/>
                    <a:pt x="3151" y="16867"/>
                    <a:pt x="3135" y="17037"/>
                  </a:cubicBezTo>
                  <a:cubicBezTo>
                    <a:pt x="2947" y="16976"/>
                    <a:pt x="2776" y="17145"/>
                    <a:pt x="2792" y="17273"/>
                  </a:cubicBezTo>
                  <a:cubicBezTo>
                    <a:pt x="2808" y="17400"/>
                    <a:pt x="2882" y="17551"/>
                    <a:pt x="2727" y="17640"/>
                  </a:cubicBezTo>
                  <a:cubicBezTo>
                    <a:pt x="2898" y="17598"/>
                    <a:pt x="3118" y="17640"/>
                    <a:pt x="3224" y="17739"/>
                  </a:cubicBezTo>
                  <a:cubicBezTo>
                    <a:pt x="3322" y="17838"/>
                    <a:pt x="3273" y="17966"/>
                    <a:pt x="3118" y="18037"/>
                  </a:cubicBezTo>
                  <a:cubicBezTo>
                    <a:pt x="2980" y="18046"/>
                    <a:pt x="2824" y="18046"/>
                    <a:pt x="2694" y="18055"/>
                  </a:cubicBezTo>
                  <a:cubicBezTo>
                    <a:pt x="2743" y="18282"/>
                    <a:pt x="2792" y="18508"/>
                    <a:pt x="2849" y="18748"/>
                  </a:cubicBezTo>
                  <a:cubicBezTo>
                    <a:pt x="2865" y="18805"/>
                    <a:pt x="2865" y="18857"/>
                    <a:pt x="2882" y="18914"/>
                  </a:cubicBezTo>
                  <a:cubicBezTo>
                    <a:pt x="2931" y="19130"/>
                    <a:pt x="2980" y="19352"/>
                    <a:pt x="2963" y="19578"/>
                  </a:cubicBezTo>
                  <a:cubicBezTo>
                    <a:pt x="2947" y="19715"/>
                    <a:pt x="2931" y="19847"/>
                    <a:pt x="2980" y="19974"/>
                  </a:cubicBezTo>
                  <a:cubicBezTo>
                    <a:pt x="3053" y="20102"/>
                    <a:pt x="3241" y="20220"/>
                    <a:pt x="3478" y="20210"/>
                  </a:cubicBezTo>
                  <a:cubicBezTo>
                    <a:pt x="3445" y="20361"/>
                    <a:pt x="3445" y="20559"/>
                    <a:pt x="3682" y="20616"/>
                  </a:cubicBezTo>
                  <a:cubicBezTo>
                    <a:pt x="3755" y="20635"/>
                    <a:pt x="3853" y="20635"/>
                    <a:pt x="3927" y="20658"/>
                  </a:cubicBezTo>
                  <a:cubicBezTo>
                    <a:pt x="4065" y="20696"/>
                    <a:pt x="4131" y="20795"/>
                    <a:pt x="4180" y="20875"/>
                  </a:cubicBezTo>
                  <a:cubicBezTo>
                    <a:pt x="4931" y="21101"/>
                    <a:pt x="5690" y="21328"/>
                    <a:pt x="6424" y="21554"/>
                  </a:cubicBezTo>
                  <a:cubicBezTo>
                    <a:pt x="6376" y="21347"/>
                    <a:pt x="6767" y="21205"/>
                    <a:pt x="7127" y="21172"/>
                  </a:cubicBezTo>
                  <a:cubicBezTo>
                    <a:pt x="7486" y="21144"/>
                    <a:pt x="7878" y="21130"/>
                    <a:pt x="8139" y="20993"/>
                  </a:cubicBezTo>
                  <a:cubicBezTo>
                    <a:pt x="7747" y="20875"/>
                    <a:pt x="7265" y="20875"/>
                    <a:pt x="6833" y="20804"/>
                  </a:cubicBezTo>
                  <a:cubicBezTo>
                    <a:pt x="6408" y="20734"/>
                    <a:pt x="5943" y="20569"/>
                    <a:pt x="5910" y="20309"/>
                  </a:cubicBezTo>
                  <a:cubicBezTo>
                    <a:pt x="5788" y="20352"/>
                    <a:pt x="5657" y="20290"/>
                    <a:pt x="5600" y="20210"/>
                  </a:cubicBezTo>
                  <a:cubicBezTo>
                    <a:pt x="5567" y="20139"/>
                    <a:pt x="5600" y="20064"/>
                    <a:pt x="5616" y="19984"/>
                  </a:cubicBezTo>
                  <a:cubicBezTo>
                    <a:pt x="5706" y="19734"/>
                    <a:pt x="5641" y="19479"/>
                    <a:pt x="5445" y="19253"/>
                  </a:cubicBezTo>
                  <a:cubicBezTo>
                    <a:pt x="5535" y="19229"/>
                    <a:pt x="5641" y="19201"/>
                    <a:pt x="5722" y="19182"/>
                  </a:cubicBezTo>
                  <a:cubicBezTo>
                    <a:pt x="5722" y="19102"/>
                    <a:pt x="5706" y="19031"/>
                    <a:pt x="5706" y="18956"/>
                  </a:cubicBezTo>
                  <a:cubicBezTo>
                    <a:pt x="5804" y="18914"/>
                    <a:pt x="5943" y="18904"/>
                    <a:pt x="6065" y="18923"/>
                  </a:cubicBezTo>
                  <a:cubicBezTo>
                    <a:pt x="6302" y="18866"/>
                    <a:pt x="6033" y="18626"/>
                    <a:pt x="6171" y="18499"/>
                  </a:cubicBezTo>
                  <a:cubicBezTo>
                    <a:pt x="6220" y="18451"/>
                    <a:pt x="6302" y="18433"/>
                    <a:pt x="6392" y="18400"/>
                  </a:cubicBezTo>
                  <a:cubicBezTo>
                    <a:pt x="6784" y="18272"/>
                    <a:pt x="7078" y="18037"/>
                    <a:pt x="7127" y="17777"/>
                  </a:cubicBezTo>
                  <a:cubicBezTo>
                    <a:pt x="6800" y="17749"/>
                    <a:pt x="6473" y="17678"/>
                    <a:pt x="6188" y="17589"/>
                  </a:cubicBezTo>
                  <a:cubicBezTo>
                    <a:pt x="6082" y="17560"/>
                    <a:pt x="5976" y="17523"/>
                    <a:pt x="5943" y="17452"/>
                  </a:cubicBezTo>
                  <a:cubicBezTo>
                    <a:pt x="5829" y="17244"/>
                    <a:pt x="6457" y="17136"/>
                    <a:pt x="6506" y="16919"/>
                  </a:cubicBezTo>
                  <a:cubicBezTo>
                    <a:pt x="6751" y="16858"/>
                    <a:pt x="7020" y="16848"/>
                    <a:pt x="7265" y="16886"/>
                  </a:cubicBezTo>
                  <a:cubicBezTo>
                    <a:pt x="7331" y="16829"/>
                    <a:pt x="7420" y="16768"/>
                    <a:pt x="7486" y="16712"/>
                  </a:cubicBezTo>
                  <a:cubicBezTo>
                    <a:pt x="7380" y="16712"/>
                    <a:pt x="7322" y="16622"/>
                    <a:pt x="7363" y="16570"/>
                  </a:cubicBezTo>
                  <a:cubicBezTo>
                    <a:pt x="7396" y="16523"/>
                    <a:pt x="7469" y="16462"/>
                    <a:pt x="7469" y="16400"/>
                  </a:cubicBezTo>
                  <a:cubicBezTo>
                    <a:pt x="7469" y="16325"/>
                    <a:pt x="7347" y="16235"/>
                    <a:pt x="7420" y="16165"/>
                  </a:cubicBezTo>
                  <a:cubicBezTo>
                    <a:pt x="7706" y="16146"/>
                    <a:pt x="8000" y="16155"/>
                    <a:pt x="8294" y="16193"/>
                  </a:cubicBezTo>
                  <a:cubicBezTo>
                    <a:pt x="8188" y="16094"/>
                    <a:pt x="8122" y="15976"/>
                    <a:pt x="8122" y="15868"/>
                  </a:cubicBezTo>
                  <a:cubicBezTo>
                    <a:pt x="7935" y="15948"/>
                    <a:pt x="7633" y="15858"/>
                    <a:pt x="7535" y="15740"/>
                  </a:cubicBezTo>
                  <a:cubicBezTo>
                    <a:pt x="7429" y="15622"/>
                    <a:pt x="7469" y="15471"/>
                    <a:pt x="7486" y="15344"/>
                  </a:cubicBezTo>
                  <a:cubicBezTo>
                    <a:pt x="7706" y="15382"/>
                    <a:pt x="7918" y="15443"/>
                    <a:pt x="8139" y="15462"/>
                  </a:cubicBezTo>
                  <a:cubicBezTo>
                    <a:pt x="8359" y="15481"/>
                    <a:pt x="8637" y="15424"/>
                    <a:pt x="8702" y="15297"/>
                  </a:cubicBezTo>
                  <a:cubicBezTo>
                    <a:pt x="8751" y="15306"/>
                    <a:pt x="8808" y="15316"/>
                    <a:pt x="8857" y="15335"/>
                  </a:cubicBezTo>
                  <a:cubicBezTo>
                    <a:pt x="8922" y="15198"/>
                    <a:pt x="8857" y="15047"/>
                    <a:pt x="8686" y="14948"/>
                  </a:cubicBezTo>
                  <a:cubicBezTo>
                    <a:pt x="8922" y="14877"/>
                    <a:pt x="9094" y="14722"/>
                    <a:pt x="9078" y="14561"/>
                  </a:cubicBezTo>
                  <a:cubicBezTo>
                    <a:pt x="9200" y="14514"/>
                    <a:pt x="9322" y="14623"/>
                    <a:pt x="9453" y="14651"/>
                  </a:cubicBezTo>
                  <a:cubicBezTo>
                    <a:pt x="9641" y="14693"/>
                    <a:pt x="9812" y="14580"/>
                    <a:pt x="9918" y="14486"/>
                  </a:cubicBezTo>
                  <a:cubicBezTo>
                    <a:pt x="10041" y="14594"/>
                    <a:pt x="10310" y="14571"/>
                    <a:pt x="10514" y="14543"/>
                  </a:cubicBezTo>
                  <a:cubicBezTo>
                    <a:pt x="10637" y="14524"/>
                    <a:pt x="10776" y="14505"/>
                    <a:pt x="10873" y="14462"/>
                  </a:cubicBezTo>
                  <a:cubicBezTo>
                    <a:pt x="11069" y="14396"/>
                    <a:pt x="11167" y="14264"/>
                    <a:pt x="11257" y="14147"/>
                  </a:cubicBezTo>
                  <a:cubicBezTo>
                    <a:pt x="11339" y="14038"/>
                    <a:pt x="11429" y="13901"/>
                    <a:pt x="11322" y="13793"/>
                  </a:cubicBezTo>
                  <a:cubicBezTo>
                    <a:pt x="11257" y="13732"/>
                    <a:pt x="11151" y="13694"/>
                    <a:pt x="11086" y="13633"/>
                  </a:cubicBezTo>
                  <a:cubicBezTo>
                    <a:pt x="10963" y="13534"/>
                    <a:pt x="10963" y="13406"/>
                    <a:pt x="10980" y="13288"/>
                  </a:cubicBezTo>
                  <a:cubicBezTo>
                    <a:pt x="10824" y="13336"/>
                    <a:pt x="10620" y="13246"/>
                    <a:pt x="10637" y="13147"/>
                  </a:cubicBezTo>
                  <a:cubicBezTo>
                    <a:pt x="10669" y="13100"/>
                    <a:pt x="10776" y="13057"/>
                    <a:pt x="10857" y="13071"/>
                  </a:cubicBezTo>
                  <a:cubicBezTo>
                    <a:pt x="10980" y="13109"/>
                    <a:pt x="11102" y="13156"/>
                    <a:pt x="11200" y="13199"/>
                  </a:cubicBezTo>
                  <a:cubicBezTo>
                    <a:pt x="11322" y="13237"/>
                    <a:pt x="11461" y="13288"/>
                    <a:pt x="11576" y="13246"/>
                  </a:cubicBezTo>
                  <a:cubicBezTo>
                    <a:pt x="11682" y="13218"/>
                    <a:pt x="11771" y="13137"/>
                    <a:pt x="11869" y="13156"/>
                  </a:cubicBezTo>
                  <a:cubicBezTo>
                    <a:pt x="11943" y="13166"/>
                    <a:pt x="11959" y="13218"/>
                    <a:pt x="12024" y="13246"/>
                  </a:cubicBezTo>
                  <a:cubicBezTo>
                    <a:pt x="12163" y="13307"/>
                    <a:pt x="12351" y="13199"/>
                    <a:pt x="12522" y="13189"/>
                  </a:cubicBezTo>
                  <a:cubicBezTo>
                    <a:pt x="12588" y="13189"/>
                    <a:pt x="12661" y="13208"/>
                    <a:pt x="12743" y="13208"/>
                  </a:cubicBezTo>
                  <a:cubicBezTo>
                    <a:pt x="12963" y="13208"/>
                    <a:pt x="13069" y="13038"/>
                    <a:pt x="13102" y="12911"/>
                  </a:cubicBezTo>
                  <a:cubicBezTo>
                    <a:pt x="13086" y="12883"/>
                    <a:pt x="13020" y="12859"/>
                    <a:pt x="12963" y="12873"/>
                  </a:cubicBezTo>
                  <a:cubicBezTo>
                    <a:pt x="12865" y="12784"/>
                    <a:pt x="13053" y="12685"/>
                    <a:pt x="13224" y="12642"/>
                  </a:cubicBezTo>
                  <a:cubicBezTo>
                    <a:pt x="13396" y="12605"/>
                    <a:pt x="13616" y="12534"/>
                    <a:pt x="13567" y="12435"/>
                  </a:cubicBezTo>
                  <a:cubicBezTo>
                    <a:pt x="13551" y="12416"/>
                    <a:pt x="13535" y="12397"/>
                    <a:pt x="13535" y="12369"/>
                  </a:cubicBezTo>
                  <a:cubicBezTo>
                    <a:pt x="13535" y="12336"/>
                    <a:pt x="13584" y="12317"/>
                    <a:pt x="13633" y="12298"/>
                  </a:cubicBezTo>
                  <a:cubicBezTo>
                    <a:pt x="13894" y="12209"/>
                    <a:pt x="14163" y="12119"/>
                    <a:pt x="14424" y="12029"/>
                  </a:cubicBezTo>
                  <a:cubicBezTo>
                    <a:pt x="14196" y="11912"/>
                    <a:pt x="14343" y="11676"/>
                    <a:pt x="14555" y="11544"/>
                  </a:cubicBezTo>
                  <a:cubicBezTo>
                    <a:pt x="14759" y="11416"/>
                    <a:pt x="15037" y="11327"/>
                    <a:pt x="15208" y="11190"/>
                  </a:cubicBezTo>
                  <a:cubicBezTo>
                    <a:pt x="15037" y="11171"/>
                    <a:pt x="14939" y="11053"/>
                    <a:pt x="15004" y="10964"/>
                  </a:cubicBezTo>
                  <a:cubicBezTo>
                    <a:pt x="15053" y="10903"/>
                    <a:pt x="15159" y="10855"/>
                    <a:pt x="15224" y="10794"/>
                  </a:cubicBezTo>
                  <a:cubicBezTo>
                    <a:pt x="15314" y="10695"/>
                    <a:pt x="15241" y="10587"/>
                    <a:pt x="15208" y="10478"/>
                  </a:cubicBezTo>
                  <a:cubicBezTo>
                    <a:pt x="15176" y="10370"/>
                    <a:pt x="15192" y="10242"/>
                    <a:pt x="15347" y="10191"/>
                  </a:cubicBezTo>
                  <a:cubicBezTo>
                    <a:pt x="15396" y="10172"/>
                    <a:pt x="15469" y="10172"/>
                    <a:pt x="15535" y="10153"/>
                  </a:cubicBezTo>
                  <a:cubicBezTo>
                    <a:pt x="15641" y="10120"/>
                    <a:pt x="15706" y="10054"/>
                    <a:pt x="15755" y="9993"/>
                  </a:cubicBezTo>
                  <a:cubicBezTo>
                    <a:pt x="15845" y="10011"/>
                    <a:pt x="15910" y="10021"/>
                    <a:pt x="16000" y="10044"/>
                  </a:cubicBezTo>
                  <a:cubicBezTo>
                    <a:pt x="16065" y="9936"/>
                    <a:pt x="16204" y="9804"/>
                    <a:pt x="16392" y="9823"/>
                  </a:cubicBezTo>
                  <a:cubicBezTo>
                    <a:pt x="16457" y="9837"/>
                    <a:pt x="16531" y="9865"/>
                    <a:pt x="16596" y="9856"/>
                  </a:cubicBezTo>
                  <a:cubicBezTo>
                    <a:pt x="16702" y="9846"/>
                    <a:pt x="16735" y="9785"/>
                    <a:pt x="16784" y="9738"/>
                  </a:cubicBezTo>
                  <a:cubicBezTo>
                    <a:pt x="16939" y="9578"/>
                    <a:pt x="17282" y="9488"/>
                    <a:pt x="17576" y="9530"/>
                  </a:cubicBezTo>
                  <a:cubicBezTo>
                    <a:pt x="17845" y="9559"/>
                    <a:pt x="18204" y="9677"/>
                    <a:pt x="18376" y="9549"/>
                  </a:cubicBezTo>
                  <a:cubicBezTo>
                    <a:pt x="18465" y="9488"/>
                    <a:pt x="18433" y="9398"/>
                    <a:pt x="18465" y="9318"/>
                  </a:cubicBezTo>
                  <a:cubicBezTo>
                    <a:pt x="18482" y="9243"/>
                    <a:pt x="18620" y="9153"/>
                    <a:pt x="18735" y="9191"/>
                  </a:cubicBezTo>
                  <a:cubicBezTo>
                    <a:pt x="18669" y="9101"/>
                    <a:pt x="18792" y="9012"/>
                    <a:pt x="18890" y="8936"/>
                  </a:cubicBezTo>
                  <a:cubicBezTo>
                    <a:pt x="18988" y="8861"/>
                    <a:pt x="19012" y="8724"/>
                    <a:pt x="18865" y="8701"/>
                  </a:cubicBezTo>
                  <a:cubicBezTo>
                    <a:pt x="18971" y="8705"/>
                    <a:pt x="19061" y="8630"/>
                    <a:pt x="19094" y="8559"/>
                  </a:cubicBezTo>
                  <a:cubicBezTo>
                    <a:pt x="19135" y="8488"/>
                    <a:pt x="19110" y="8408"/>
                    <a:pt x="19200" y="8342"/>
                  </a:cubicBezTo>
                  <a:cubicBezTo>
                    <a:pt x="19249" y="8300"/>
                    <a:pt x="19339" y="8271"/>
                    <a:pt x="19388" y="8234"/>
                  </a:cubicBezTo>
                  <a:cubicBezTo>
                    <a:pt x="19624" y="8073"/>
                    <a:pt x="19510" y="7748"/>
                    <a:pt x="19869" y="7696"/>
                  </a:cubicBezTo>
                  <a:cubicBezTo>
                    <a:pt x="19731" y="7578"/>
                    <a:pt x="19608" y="7470"/>
                    <a:pt x="19478" y="7352"/>
                  </a:cubicBezTo>
                  <a:cubicBezTo>
                    <a:pt x="19747" y="7262"/>
                    <a:pt x="19837" y="7046"/>
                    <a:pt x="19682" y="6895"/>
                  </a:cubicBezTo>
                  <a:cubicBezTo>
                    <a:pt x="20229" y="6739"/>
                    <a:pt x="20637" y="6442"/>
                    <a:pt x="20808" y="6098"/>
                  </a:cubicBezTo>
                  <a:cubicBezTo>
                    <a:pt x="20857" y="6136"/>
                    <a:pt x="20947" y="6117"/>
                    <a:pt x="21012" y="6084"/>
                  </a:cubicBezTo>
                  <a:cubicBezTo>
                    <a:pt x="21445" y="5909"/>
                    <a:pt x="21543" y="5570"/>
                    <a:pt x="21600" y="5263"/>
                  </a:cubicBezTo>
                  <a:cubicBezTo>
                    <a:pt x="21478" y="5244"/>
                    <a:pt x="21445" y="5164"/>
                    <a:pt x="21412" y="5098"/>
                  </a:cubicBezTo>
                  <a:cubicBezTo>
                    <a:pt x="21371" y="5037"/>
                    <a:pt x="21355" y="4990"/>
                    <a:pt x="21322" y="4928"/>
                  </a:cubicBezTo>
                  <a:cubicBezTo>
                    <a:pt x="21257" y="4768"/>
                    <a:pt x="21167" y="4613"/>
                    <a:pt x="20963" y="4504"/>
                  </a:cubicBezTo>
                  <a:cubicBezTo>
                    <a:pt x="20759" y="4396"/>
                    <a:pt x="20367" y="4405"/>
                    <a:pt x="20245" y="4542"/>
                  </a:cubicBezTo>
                  <a:cubicBezTo>
                    <a:pt x="20057" y="4363"/>
                    <a:pt x="19837" y="4165"/>
                    <a:pt x="19478" y="4136"/>
                  </a:cubicBezTo>
                  <a:cubicBezTo>
                    <a:pt x="19184" y="4108"/>
                    <a:pt x="18873" y="4198"/>
                    <a:pt x="18580" y="4155"/>
                  </a:cubicBezTo>
                  <a:cubicBezTo>
                    <a:pt x="18637" y="4117"/>
                    <a:pt x="18547" y="4056"/>
                    <a:pt x="18465" y="4056"/>
                  </a:cubicBezTo>
                  <a:cubicBezTo>
                    <a:pt x="18376" y="4056"/>
                    <a:pt x="18294" y="4080"/>
                    <a:pt x="18204" y="4089"/>
                  </a:cubicBezTo>
                  <a:cubicBezTo>
                    <a:pt x="18000" y="4117"/>
                    <a:pt x="17796" y="4056"/>
                    <a:pt x="17592" y="4047"/>
                  </a:cubicBezTo>
                  <a:cubicBezTo>
                    <a:pt x="17388" y="4037"/>
                    <a:pt x="17110" y="4089"/>
                    <a:pt x="17110" y="4216"/>
                  </a:cubicBezTo>
                  <a:cubicBezTo>
                    <a:pt x="16971" y="4117"/>
                    <a:pt x="17004" y="3957"/>
                    <a:pt x="17176" y="3882"/>
                  </a:cubicBezTo>
                  <a:cubicBezTo>
                    <a:pt x="17045" y="3792"/>
                    <a:pt x="16890" y="3717"/>
                    <a:pt x="16702" y="3665"/>
                  </a:cubicBezTo>
                  <a:cubicBezTo>
                    <a:pt x="16514" y="3618"/>
                    <a:pt x="16269" y="3613"/>
                    <a:pt x="16114" y="3693"/>
                  </a:cubicBezTo>
                  <a:cubicBezTo>
                    <a:pt x="16033" y="3594"/>
                    <a:pt x="15829" y="3533"/>
                    <a:pt x="15657" y="3552"/>
                  </a:cubicBezTo>
                  <a:cubicBezTo>
                    <a:pt x="15551" y="3566"/>
                    <a:pt x="15380" y="3575"/>
                    <a:pt x="15396" y="3514"/>
                  </a:cubicBezTo>
                  <a:cubicBezTo>
                    <a:pt x="15257" y="3575"/>
                    <a:pt x="15159" y="3651"/>
                    <a:pt x="15086" y="3750"/>
                  </a:cubicBezTo>
                  <a:cubicBezTo>
                    <a:pt x="15020" y="3641"/>
                    <a:pt x="15020" y="3514"/>
                    <a:pt x="15110" y="3415"/>
                  </a:cubicBezTo>
                  <a:lnTo>
                    <a:pt x="14490" y="3236"/>
                  </a:lnTo>
                  <a:cubicBezTo>
                    <a:pt x="14612" y="3118"/>
                    <a:pt x="14678" y="2972"/>
                    <a:pt x="14645" y="2830"/>
                  </a:cubicBezTo>
                  <a:cubicBezTo>
                    <a:pt x="14555" y="2849"/>
                    <a:pt x="14457" y="2873"/>
                    <a:pt x="14367" y="2892"/>
                  </a:cubicBezTo>
                  <a:cubicBezTo>
                    <a:pt x="14473" y="2793"/>
                    <a:pt x="14302" y="2684"/>
                    <a:pt x="14147" y="2604"/>
                  </a:cubicBezTo>
                  <a:cubicBezTo>
                    <a:pt x="13992" y="2533"/>
                    <a:pt x="13820" y="2415"/>
                    <a:pt x="13943" y="2316"/>
                  </a:cubicBezTo>
                  <a:cubicBezTo>
                    <a:pt x="13804" y="2118"/>
                    <a:pt x="13445" y="1953"/>
                    <a:pt x="13135" y="1845"/>
                  </a:cubicBezTo>
                  <a:cubicBezTo>
                    <a:pt x="13037" y="1802"/>
                    <a:pt x="12931" y="1774"/>
                    <a:pt x="12808" y="1755"/>
                  </a:cubicBezTo>
                  <a:cubicBezTo>
                    <a:pt x="12776" y="1694"/>
                    <a:pt x="12661" y="1684"/>
                    <a:pt x="12555" y="1684"/>
                  </a:cubicBezTo>
                  <a:cubicBezTo>
                    <a:pt x="12449" y="1694"/>
                    <a:pt x="12351" y="1703"/>
                    <a:pt x="12261" y="1675"/>
                  </a:cubicBezTo>
                  <a:cubicBezTo>
                    <a:pt x="12261" y="1703"/>
                    <a:pt x="12196" y="1703"/>
                    <a:pt x="12147" y="1703"/>
                  </a:cubicBezTo>
                  <a:cubicBezTo>
                    <a:pt x="11853" y="1684"/>
                    <a:pt x="11559" y="1675"/>
                    <a:pt x="11273" y="1656"/>
                  </a:cubicBezTo>
                  <a:cubicBezTo>
                    <a:pt x="11233" y="1656"/>
                    <a:pt x="11200" y="1656"/>
                    <a:pt x="11167" y="1633"/>
                  </a:cubicBezTo>
                  <a:cubicBezTo>
                    <a:pt x="11135" y="1623"/>
                    <a:pt x="11135" y="1595"/>
                    <a:pt x="11118" y="1585"/>
                  </a:cubicBezTo>
                  <a:cubicBezTo>
                    <a:pt x="11045" y="1524"/>
                    <a:pt x="10857" y="1524"/>
                    <a:pt x="10824" y="1458"/>
                  </a:cubicBezTo>
                  <a:cubicBezTo>
                    <a:pt x="10808" y="1425"/>
                    <a:pt x="10841" y="1397"/>
                    <a:pt x="10824" y="1369"/>
                  </a:cubicBezTo>
                  <a:cubicBezTo>
                    <a:pt x="10792" y="1326"/>
                    <a:pt x="10686" y="1340"/>
                    <a:pt x="10604" y="1317"/>
                  </a:cubicBezTo>
                  <a:cubicBezTo>
                    <a:pt x="10465" y="1288"/>
                    <a:pt x="10465" y="1171"/>
                    <a:pt x="10367" y="1109"/>
                  </a:cubicBezTo>
                  <a:cubicBezTo>
                    <a:pt x="10278" y="1062"/>
                    <a:pt x="10139" y="1053"/>
                    <a:pt x="10090" y="982"/>
                  </a:cubicBezTo>
                  <a:cubicBezTo>
                    <a:pt x="10090" y="972"/>
                    <a:pt x="10073" y="963"/>
                    <a:pt x="10073" y="963"/>
                  </a:cubicBezTo>
                  <a:cubicBezTo>
                    <a:pt x="10041" y="944"/>
                    <a:pt x="9967" y="972"/>
                    <a:pt x="9935" y="991"/>
                  </a:cubicBezTo>
                  <a:cubicBezTo>
                    <a:pt x="9869" y="1020"/>
                    <a:pt x="9763" y="1010"/>
                    <a:pt x="9698" y="972"/>
                  </a:cubicBezTo>
                  <a:cubicBezTo>
                    <a:pt x="9624" y="935"/>
                    <a:pt x="9592" y="892"/>
                    <a:pt x="9576" y="845"/>
                  </a:cubicBezTo>
                  <a:cubicBezTo>
                    <a:pt x="9527" y="746"/>
                    <a:pt x="9510" y="638"/>
                    <a:pt x="9510" y="529"/>
                  </a:cubicBezTo>
                  <a:cubicBezTo>
                    <a:pt x="9420" y="506"/>
                    <a:pt x="9331" y="548"/>
                    <a:pt x="9265" y="586"/>
                  </a:cubicBezTo>
                  <a:cubicBezTo>
                    <a:pt x="9192" y="624"/>
                    <a:pt x="9094" y="666"/>
                    <a:pt x="9029" y="624"/>
                  </a:cubicBezTo>
                  <a:cubicBezTo>
                    <a:pt x="8996" y="614"/>
                    <a:pt x="8971" y="586"/>
                    <a:pt x="8939" y="576"/>
                  </a:cubicBezTo>
                  <a:cubicBezTo>
                    <a:pt x="8898" y="567"/>
                    <a:pt x="8873" y="576"/>
                    <a:pt x="8841" y="576"/>
                  </a:cubicBezTo>
                  <a:cubicBezTo>
                    <a:pt x="8686" y="567"/>
                    <a:pt x="8686" y="416"/>
                    <a:pt x="8547" y="397"/>
                  </a:cubicBezTo>
                  <a:cubicBezTo>
                    <a:pt x="8465" y="388"/>
                    <a:pt x="8376" y="440"/>
                    <a:pt x="8278" y="430"/>
                  </a:cubicBezTo>
                  <a:cubicBezTo>
                    <a:pt x="8220" y="430"/>
                    <a:pt x="8171" y="397"/>
                    <a:pt x="8106" y="397"/>
                  </a:cubicBezTo>
                  <a:cubicBezTo>
                    <a:pt x="7935" y="397"/>
                    <a:pt x="7935" y="567"/>
                    <a:pt x="7763" y="595"/>
                  </a:cubicBezTo>
                  <a:cubicBezTo>
                    <a:pt x="7690" y="605"/>
                    <a:pt x="7624" y="595"/>
                    <a:pt x="7576" y="576"/>
                  </a:cubicBezTo>
                  <a:cubicBezTo>
                    <a:pt x="7420" y="539"/>
                    <a:pt x="7265" y="496"/>
                    <a:pt x="7192" y="407"/>
                  </a:cubicBezTo>
                  <a:lnTo>
                    <a:pt x="7143" y="350"/>
                  </a:lnTo>
                  <a:cubicBezTo>
                    <a:pt x="7110" y="331"/>
                    <a:pt x="7045" y="317"/>
                    <a:pt x="6988" y="317"/>
                  </a:cubicBezTo>
                  <a:cubicBezTo>
                    <a:pt x="6873" y="317"/>
                    <a:pt x="6767" y="360"/>
                    <a:pt x="6702" y="407"/>
                  </a:cubicBezTo>
                  <a:cubicBezTo>
                    <a:pt x="6580" y="430"/>
                    <a:pt x="6441" y="350"/>
                    <a:pt x="6359" y="407"/>
                  </a:cubicBezTo>
                  <a:cubicBezTo>
                    <a:pt x="6343" y="416"/>
                    <a:pt x="6335" y="449"/>
                    <a:pt x="6302" y="459"/>
                  </a:cubicBezTo>
                  <a:cubicBezTo>
                    <a:pt x="6261" y="468"/>
                    <a:pt x="6237" y="468"/>
                    <a:pt x="6204" y="459"/>
                  </a:cubicBezTo>
                  <a:cubicBezTo>
                    <a:pt x="6033" y="459"/>
                    <a:pt x="5927" y="407"/>
                    <a:pt x="5976" y="341"/>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088" name="Shape 2088"/>
            <p:cNvSpPr/>
            <p:nvPr/>
          </p:nvSpPr>
          <p:spPr>
            <a:xfrm>
              <a:off x="2429228" y="8886082"/>
              <a:ext cx="483424" cy="310261"/>
            </a:xfrm>
            <a:custGeom>
              <a:pathLst>
                <a:path extrusionOk="0" h="21382" w="21504">
                  <a:moveTo>
                    <a:pt x="2604" y="1746"/>
                  </a:moveTo>
                  <a:cubicBezTo>
                    <a:pt x="2411" y="2048"/>
                    <a:pt x="2604" y="2652"/>
                    <a:pt x="2796" y="2954"/>
                  </a:cubicBezTo>
                  <a:cubicBezTo>
                    <a:pt x="2989" y="3256"/>
                    <a:pt x="3375" y="3256"/>
                    <a:pt x="3568" y="3558"/>
                  </a:cubicBezTo>
                  <a:cubicBezTo>
                    <a:pt x="4436" y="4313"/>
                    <a:pt x="4629" y="6126"/>
                    <a:pt x="4050" y="7032"/>
                  </a:cubicBezTo>
                  <a:cubicBezTo>
                    <a:pt x="3375" y="8392"/>
                    <a:pt x="2025" y="8090"/>
                    <a:pt x="1157" y="8996"/>
                  </a:cubicBezTo>
                  <a:cubicBezTo>
                    <a:pt x="386" y="9902"/>
                    <a:pt x="193" y="11564"/>
                    <a:pt x="0" y="13074"/>
                  </a:cubicBezTo>
                  <a:cubicBezTo>
                    <a:pt x="579" y="13074"/>
                    <a:pt x="964" y="13679"/>
                    <a:pt x="964" y="14736"/>
                  </a:cubicBezTo>
                  <a:cubicBezTo>
                    <a:pt x="1736" y="14434"/>
                    <a:pt x="2796" y="14736"/>
                    <a:pt x="3568" y="15642"/>
                  </a:cubicBezTo>
                  <a:cubicBezTo>
                    <a:pt x="3761" y="15944"/>
                    <a:pt x="3761" y="15944"/>
                    <a:pt x="4050" y="16246"/>
                  </a:cubicBezTo>
                  <a:cubicBezTo>
                    <a:pt x="4243" y="16246"/>
                    <a:pt x="4629" y="16246"/>
                    <a:pt x="4821" y="15944"/>
                  </a:cubicBezTo>
                  <a:cubicBezTo>
                    <a:pt x="5593" y="15642"/>
                    <a:pt x="6461" y="15642"/>
                    <a:pt x="7039" y="15944"/>
                  </a:cubicBezTo>
                  <a:cubicBezTo>
                    <a:pt x="7232" y="15944"/>
                    <a:pt x="7425" y="16246"/>
                    <a:pt x="7618" y="16246"/>
                  </a:cubicBezTo>
                  <a:cubicBezTo>
                    <a:pt x="8004" y="16246"/>
                    <a:pt x="8293" y="15944"/>
                    <a:pt x="8679" y="15944"/>
                  </a:cubicBezTo>
                  <a:cubicBezTo>
                    <a:pt x="9257" y="15944"/>
                    <a:pt x="9643" y="17304"/>
                    <a:pt x="10029" y="18210"/>
                  </a:cubicBezTo>
                  <a:cubicBezTo>
                    <a:pt x="10511" y="19418"/>
                    <a:pt x="10896" y="20325"/>
                    <a:pt x="11475" y="21080"/>
                  </a:cubicBezTo>
                  <a:cubicBezTo>
                    <a:pt x="11668" y="21382"/>
                    <a:pt x="11668" y="21382"/>
                    <a:pt x="11861" y="21382"/>
                  </a:cubicBezTo>
                  <a:cubicBezTo>
                    <a:pt x="12054" y="21382"/>
                    <a:pt x="12343" y="21382"/>
                    <a:pt x="12536" y="21382"/>
                  </a:cubicBezTo>
                  <a:cubicBezTo>
                    <a:pt x="13500" y="21080"/>
                    <a:pt x="14754" y="20325"/>
                    <a:pt x="15332" y="19116"/>
                  </a:cubicBezTo>
                  <a:cubicBezTo>
                    <a:pt x="15718" y="18210"/>
                    <a:pt x="15911" y="17304"/>
                    <a:pt x="16296" y="16548"/>
                  </a:cubicBezTo>
                  <a:cubicBezTo>
                    <a:pt x="16971" y="15642"/>
                    <a:pt x="17936" y="15944"/>
                    <a:pt x="18804" y="15944"/>
                  </a:cubicBezTo>
                  <a:cubicBezTo>
                    <a:pt x="19768" y="15642"/>
                    <a:pt x="20829" y="14736"/>
                    <a:pt x="21214" y="13074"/>
                  </a:cubicBezTo>
                  <a:cubicBezTo>
                    <a:pt x="21600" y="11866"/>
                    <a:pt x="21600" y="9902"/>
                    <a:pt x="21214" y="8392"/>
                  </a:cubicBezTo>
                  <a:cubicBezTo>
                    <a:pt x="20829" y="7334"/>
                    <a:pt x="20346" y="6126"/>
                    <a:pt x="20346" y="5220"/>
                  </a:cubicBezTo>
                  <a:cubicBezTo>
                    <a:pt x="20346" y="4918"/>
                    <a:pt x="20636" y="4313"/>
                    <a:pt x="20346" y="3860"/>
                  </a:cubicBezTo>
                  <a:cubicBezTo>
                    <a:pt x="20346" y="3558"/>
                    <a:pt x="20154" y="3558"/>
                    <a:pt x="19961" y="3558"/>
                  </a:cubicBezTo>
                  <a:cubicBezTo>
                    <a:pt x="18996" y="3256"/>
                    <a:pt x="17743" y="2954"/>
                    <a:pt x="16779" y="2652"/>
                  </a:cubicBezTo>
                  <a:cubicBezTo>
                    <a:pt x="15525" y="2350"/>
                    <a:pt x="14079" y="2048"/>
                    <a:pt x="13307" y="3256"/>
                  </a:cubicBezTo>
                  <a:cubicBezTo>
                    <a:pt x="12921" y="3860"/>
                    <a:pt x="12729" y="4918"/>
                    <a:pt x="12536" y="5824"/>
                  </a:cubicBezTo>
                  <a:cubicBezTo>
                    <a:pt x="12343" y="6730"/>
                    <a:pt x="12054" y="7788"/>
                    <a:pt x="11668" y="8392"/>
                  </a:cubicBezTo>
                  <a:cubicBezTo>
                    <a:pt x="11282" y="8996"/>
                    <a:pt x="10511" y="9298"/>
                    <a:pt x="10029" y="8694"/>
                  </a:cubicBezTo>
                  <a:cubicBezTo>
                    <a:pt x="9836" y="8392"/>
                    <a:pt x="9836" y="8090"/>
                    <a:pt x="9643" y="7334"/>
                  </a:cubicBezTo>
                  <a:cubicBezTo>
                    <a:pt x="9257" y="5824"/>
                    <a:pt x="8679" y="4616"/>
                    <a:pt x="7618" y="3860"/>
                  </a:cubicBezTo>
                  <a:cubicBezTo>
                    <a:pt x="7039" y="3558"/>
                    <a:pt x="6461" y="3256"/>
                    <a:pt x="6268" y="2350"/>
                  </a:cubicBezTo>
                  <a:cubicBezTo>
                    <a:pt x="5979" y="1746"/>
                    <a:pt x="6268" y="1141"/>
                    <a:pt x="5786" y="688"/>
                  </a:cubicBezTo>
                  <a:cubicBezTo>
                    <a:pt x="5593" y="386"/>
                    <a:pt x="5207" y="386"/>
                    <a:pt x="4821" y="386"/>
                  </a:cubicBezTo>
                  <a:cubicBezTo>
                    <a:pt x="4243" y="386"/>
                    <a:pt x="3375" y="688"/>
                    <a:pt x="2796" y="386"/>
                  </a:cubicBezTo>
                  <a:cubicBezTo>
                    <a:pt x="2218" y="386"/>
                    <a:pt x="1350" y="-218"/>
                    <a:pt x="964" y="84"/>
                  </a:cubicBezTo>
                  <a:cubicBezTo>
                    <a:pt x="579" y="-218"/>
                    <a:pt x="1736" y="1746"/>
                    <a:pt x="2604" y="1746"/>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grpSp>
      <p:sp>
        <p:nvSpPr>
          <p:cNvPr id="2089" name="Shape 2089"/>
          <p:cNvSpPr txBox="1"/>
          <p:nvPr/>
        </p:nvSpPr>
        <p:spPr>
          <a:xfrm>
            <a:off x="10090515" y="1901171"/>
            <a:ext cx="5276918" cy="637541"/>
          </a:xfrm>
          <a:prstGeom prst="rect">
            <a:avLst/>
          </a:prstGeom>
          <a:no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rgbClr val="0B0C11"/>
              </a:buClr>
              <a:buSzPts val="3600"/>
              <a:buFont typeface="Proxima Nova"/>
              <a:buNone/>
            </a:pPr>
            <a:r>
              <a:rPr b="1" i="0" lang="en-US" sz="3600" u="none" cap="none" strike="noStrike">
                <a:solidFill>
                  <a:srgbClr val="0B0C11"/>
                </a:solidFill>
                <a:latin typeface="Proxima Nova"/>
                <a:ea typeface="Proxima Nova"/>
                <a:cs typeface="Proxima Nova"/>
                <a:sym typeface="Proxima Nova"/>
              </a:rPr>
              <a:t>32% GROWTH</a:t>
            </a:r>
            <a:endParaRPr/>
          </a:p>
        </p:txBody>
      </p:sp>
      <p:sp>
        <p:nvSpPr>
          <p:cNvPr id="2090" name="Shape 2090"/>
          <p:cNvSpPr txBox="1"/>
          <p:nvPr/>
        </p:nvSpPr>
        <p:spPr>
          <a:xfrm>
            <a:off x="10090515" y="2970512"/>
            <a:ext cx="5276918" cy="219456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Steot clita kuasd vordas inda, nosotrad sea the om takimta sanctus est Lorem ipsusit drin for the druamet.</a:t>
            </a:r>
            <a:endParaRPr/>
          </a:p>
        </p:txBody>
      </p:sp>
      <p:grpSp>
        <p:nvGrpSpPr>
          <p:cNvPr id="2091" name="Shape 2091"/>
          <p:cNvGrpSpPr/>
          <p:nvPr/>
        </p:nvGrpSpPr>
        <p:grpSpPr>
          <a:xfrm>
            <a:off x="19714707" y="4767561"/>
            <a:ext cx="2286002" cy="2286001"/>
            <a:chOff x="39230" y="0"/>
            <a:chExt cx="2286001" cy="2286000"/>
          </a:xfrm>
        </p:grpSpPr>
        <p:sp>
          <p:nvSpPr>
            <p:cNvPr id="2092" name="Shape 2092"/>
            <p:cNvSpPr/>
            <p:nvPr/>
          </p:nvSpPr>
          <p:spPr>
            <a:xfrm>
              <a:off x="39230" y="0"/>
              <a:ext cx="2286001" cy="2286000"/>
            </a:xfrm>
            <a:prstGeom prst="ellipse">
              <a:avLst/>
            </a:prstGeom>
            <a:solidFill>
              <a:srgbClr val="694AFF"/>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2093" name="Shape 2093"/>
            <p:cNvSpPr txBox="1"/>
            <p:nvPr/>
          </p:nvSpPr>
          <p:spPr>
            <a:xfrm>
              <a:off x="76200" y="716280"/>
              <a:ext cx="2209800" cy="828041"/>
            </a:xfrm>
            <a:prstGeom prst="rect">
              <a:avLst/>
            </a:prstGeom>
            <a:noFill/>
            <a:ln>
              <a:noFill/>
            </a:ln>
          </p:spPr>
          <p:txBody>
            <a:bodyPr anchorCtr="0" anchor="t"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800"/>
                <a:buFont typeface="Proxima Nova"/>
                <a:buNone/>
              </a:pPr>
              <a:r>
                <a:rPr b="0" i="0" lang="en-US" sz="4800" u="none" cap="none" strike="noStrike">
                  <a:solidFill>
                    <a:srgbClr val="FFFFFF"/>
                  </a:solidFill>
                  <a:latin typeface="Proxima Nova"/>
                  <a:ea typeface="Proxima Nova"/>
                  <a:cs typeface="Proxima Nova"/>
                  <a:sym typeface="Proxima Nova"/>
                </a:rPr>
                <a:t>32%</a:t>
              </a:r>
              <a:endParaRPr/>
            </a:p>
          </p:txBody>
        </p:sp>
      </p:grpSp>
      <p:sp>
        <p:nvSpPr>
          <p:cNvPr id="2094" name="Shape 2094"/>
          <p:cNvSpPr txBox="1"/>
          <p:nvPr/>
        </p:nvSpPr>
        <p:spPr>
          <a:xfrm>
            <a:off x="1905000" y="1901171"/>
            <a:ext cx="4733376" cy="2866391"/>
          </a:xfrm>
          <a:prstGeom prst="rect">
            <a:avLst/>
          </a:prstGeom>
          <a:noFill/>
          <a:ln>
            <a:noFill/>
          </a:ln>
        </p:spPr>
        <p:txBody>
          <a:bodyPr anchorCtr="0" anchor="t" bIns="45700" lIns="45700" spcFirstLastPara="1" rIns="45700" wrap="square" tIns="45700">
            <a:noAutofit/>
          </a:bodyPr>
          <a:lstStyle/>
          <a:p>
            <a:pPr indent="0" lvl="0" marL="0" marR="0" rtl="0" algn="l">
              <a:lnSpc>
                <a:spcPct val="90000"/>
              </a:lnSpc>
              <a:spcBef>
                <a:spcPts val="0"/>
              </a:spcBef>
              <a:spcAft>
                <a:spcPts val="0"/>
              </a:spcAft>
              <a:buClr>
                <a:srgbClr val="151314"/>
              </a:buClr>
              <a:buSzPts val="9600"/>
              <a:buFont typeface="Proxima Nova"/>
              <a:buNone/>
            </a:pPr>
            <a:r>
              <a:rPr b="1" i="0" lang="en-US" sz="9600" u="none" cap="none" strike="noStrike">
                <a:solidFill>
                  <a:srgbClr val="151314"/>
                </a:solidFill>
                <a:latin typeface="Proxima Nova"/>
                <a:ea typeface="Proxima Nova"/>
                <a:cs typeface="Proxima Nova"/>
                <a:sym typeface="Proxima Nova"/>
              </a:rPr>
              <a:t>South</a:t>
            </a:r>
            <a:endParaRPr/>
          </a:p>
          <a:p>
            <a:pPr indent="0" lvl="0" marL="0" marR="0" rtl="0" algn="l">
              <a:lnSpc>
                <a:spcPct val="90000"/>
              </a:lnSpc>
              <a:spcBef>
                <a:spcPts val="0"/>
              </a:spcBef>
              <a:spcAft>
                <a:spcPts val="0"/>
              </a:spcAft>
              <a:buClr>
                <a:srgbClr val="151314"/>
              </a:buClr>
              <a:buSzPts val="9600"/>
              <a:buFont typeface="Proxima Nova"/>
              <a:buNone/>
            </a:pPr>
            <a:r>
              <a:rPr b="1" i="0" lang="en-US" sz="9600" u="none" cap="none" strike="noStrike">
                <a:solidFill>
                  <a:srgbClr val="151314"/>
                </a:solidFill>
                <a:latin typeface="Proxima Nova"/>
                <a:ea typeface="Proxima Nova"/>
                <a:cs typeface="Proxima Nova"/>
                <a:sym typeface="Proxima Nova"/>
              </a:rPr>
              <a:t>America</a:t>
            </a:r>
            <a:endParaRPr/>
          </a:p>
        </p:txBody>
      </p:sp>
      <p:sp>
        <p:nvSpPr>
          <p:cNvPr id="2095" name="Shape 2095"/>
          <p:cNvSpPr txBox="1"/>
          <p:nvPr/>
        </p:nvSpPr>
        <p:spPr>
          <a:xfrm>
            <a:off x="3373635" y="7489207"/>
            <a:ext cx="5276917" cy="637541"/>
          </a:xfrm>
          <a:prstGeom prst="rect">
            <a:avLst/>
          </a:prstGeom>
          <a:no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rgbClr val="0B0C11"/>
              </a:buClr>
              <a:buSzPts val="3600"/>
              <a:buFont typeface="Proxima Nova"/>
              <a:buNone/>
            </a:pPr>
            <a:r>
              <a:rPr b="1" i="0" lang="en-US" sz="3600" u="none" cap="none" strike="noStrike">
                <a:solidFill>
                  <a:srgbClr val="0B0C11"/>
                </a:solidFill>
                <a:latin typeface="Proxima Nova"/>
                <a:ea typeface="Proxima Nova"/>
                <a:cs typeface="Proxima Nova"/>
                <a:sym typeface="Proxima Nova"/>
              </a:rPr>
              <a:t>GROWTH 2018-2022</a:t>
            </a:r>
            <a:endParaRPr/>
          </a:p>
        </p:txBody>
      </p:sp>
      <p:sp>
        <p:nvSpPr>
          <p:cNvPr id="2096" name="Shape 2096"/>
          <p:cNvSpPr txBox="1"/>
          <p:nvPr/>
        </p:nvSpPr>
        <p:spPr>
          <a:xfrm>
            <a:off x="3373635" y="8522987"/>
            <a:ext cx="5276918" cy="329184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Sanctus est Lorem sus adrom to vero eos eta accusam eto justo fosduo dolorebs etomda jam rebum. Steot clita kuasd brundas, otras oredrin for the druamet themo.</a:t>
            </a:r>
            <a:endParaRPr/>
          </a:p>
        </p:txBody>
      </p:sp>
      <p:pic>
        <p:nvPicPr>
          <p:cNvPr id="2097" name="Shape 2097"/>
          <p:cNvPicPr preferRelativeResize="0"/>
          <p:nvPr/>
        </p:nvPicPr>
        <p:blipFill rotWithShape="1">
          <a:blip r:embed="rId3">
            <a:alphaModFix/>
          </a:blip>
          <a:srcRect b="0" l="0" r="0" t="0"/>
          <a:stretch/>
        </p:blipFill>
        <p:spPr>
          <a:xfrm>
            <a:off x="9862422" y="6455556"/>
            <a:ext cx="5505010" cy="5359273"/>
          </a:xfrm>
          <a:prstGeom prst="rect">
            <a:avLst/>
          </a:prstGeom>
          <a:noFill/>
          <a:ln>
            <a:noFill/>
          </a:ln>
        </p:spPr>
      </p:pic>
      <p:sp>
        <p:nvSpPr>
          <p:cNvPr id="2098" name="Shape 2098"/>
          <p:cNvSpPr/>
          <p:nvPr/>
        </p:nvSpPr>
        <p:spPr>
          <a:xfrm>
            <a:off x="1905000" y="7489207"/>
            <a:ext cx="812801" cy="812801"/>
          </a:xfrm>
          <a:custGeom>
            <a:pathLst>
              <a:path extrusionOk="0" h="21600" w="21600">
                <a:moveTo>
                  <a:pt x="10793" y="0"/>
                </a:moveTo>
                <a:cubicBezTo>
                  <a:pt x="4846" y="0"/>
                  <a:pt x="0" y="4846"/>
                  <a:pt x="0" y="10793"/>
                </a:cubicBezTo>
                <a:cubicBezTo>
                  <a:pt x="0" y="16739"/>
                  <a:pt x="4846" y="21600"/>
                  <a:pt x="10793" y="21600"/>
                </a:cubicBezTo>
                <a:cubicBezTo>
                  <a:pt x="16739" y="21600"/>
                  <a:pt x="21600" y="16739"/>
                  <a:pt x="21600" y="10793"/>
                </a:cubicBezTo>
                <a:cubicBezTo>
                  <a:pt x="21600" y="4846"/>
                  <a:pt x="16739" y="0"/>
                  <a:pt x="10793" y="0"/>
                </a:cubicBezTo>
                <a:close/>
                <a:moveTo>
                  <a:pt x="10793" y="1278"/>
                </a:moveTo>
                <a:cubicBezTo>
                  <a:pt x="16073" y="1278"/>
                  <a:pt x="20366" y="5572"/>
                  <a:pt x="20366" y="10852"/>
                </a:cubicBezTo>
                <a:cubicBezTo>
                  <a:pt x="20366" y="16132"/>
                  <a:pt x="16073" y="20411"/>
                  <a:pt x="10793" y="20411"/>
                </a:cubicBezTo>
                <a:cubicBezTo>
                  <a:pt x="5512" y="20411"/>
                  <a:pt x="1234" y="16132"/>
                  <a:pt x="1234" y="10852"/>
                </a:cubicBezTo>
                <a:cubicBezTo>
                  <a:pt x="1234" y="5572"/>
                  <a:pt x="5512" y="1278"/>
                  <a:pt x="10793" y="1278"/>
                </a:cubicBezTo>
                <a:close/>
                <a:moveTo>
                  <a:pt x="9172" y="5233"/>
                </a:moveTo>
                <a:cubicBezTo>
                  <a:pt x="9018" y="5233"/>
                  <a:pt x="8860" y="5292"/>
                  <a:pt x="8741" y="5411"/>
                </a:cubicBezTo>
                <a:cubicBezTo>
                  <a:pt x="8503" y="5649"/>
                  <a:pt x="8503" y="6036"/>
                  <a:pt x="8741" y="6273"/>
                </a:cubicBezTo>
                <a:lnTo>
                  <a:pt x="13691" y="11209"/>
                </a:lnTo>
                <a:lnTo>
                  <a:pt x="8741" y="16159"/>
                </a:lnTo>
                <a:cubicBezTo>
                  <a:pt x="8503" y="16397"/>
                  <a:pt x="8503" y="16783"/>
                  <a:pt x="8741" y="17021"/>
                </a:cubicBezTo>
                <a:cubicBezTo>
                  <a:pt x="8884" y="17164"/>
                  <a:pt x="9029" y="17215"/>
                  <a:pt x="9172" y="17215"/>
                </a:cubicBezTo>
                <a:cubicBezTo>
                  <a:pt x="9315" y="17215"/>
                  <a:pt x="9508" y="17164"/>
                  <a:pt x="9603" y="17021"/>
                </a:cubicBezTo>
                <a:lnTo>
                  <a:pt x="15014" y="11595"/>
                </a:lnTo>
                <a:cubicBezTo>
                  <a:pt x="15252" y="11357"/>
                  <a:pt x="15252" y="10971"/>
                  <a:pt x="15014" y="10733"/>
                </a:cubicBezTo>
                <a:lnTo>
                  <a:pt x="9603" y="5411"/>
                </a:lnTo>
                <a:cubicBezTo>
                  <a:pt x="9484" y="5292"/>
                  <a:pt x="9327" y="5233"/>
                  <a:pt x="9172" y="5233"/>
                </a:cubicBezTo>
                <a:close/>
              </a:path>
            </a:pathLst>
          </a:custGeom>
          <a:solidFill>
            <a:srgbClr val="694AFF"/>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Tree>
  </p:cSld>
  <p:clrMapOvr>
    <a:masterClrMapping/>
  </p:clrMapOvr>
</p:sld>
</file>

<file path=ppt/slides/slide10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02" name="Shape 2102"/>
        <p:cNvGrpSpPr/>
        <p:nvPr/>
      </p:nvGrpSpPr>
      <p:grpSpPr>
        <a:xfrm>
          <a:off x="0" y="0"/>
          <a:ext cx="0" cy="0"/>
          <a:chOff x="0" y="0"/>
          <a:chExt cx="0" cy="0"/>
        </a:xfrm>
      </p:grpSpPr>
      <p:grpSp>
        <p:nvGrpSpPr>
          <p:cNvPr id="2103" name="Shape 2103"/>
          <p:cNvGrpSpPr/>
          <p:nvPr/>
        </p:nvGrpSpPr>
        <p:grpSpPr>
          <a:xfrm>
            <a:off x="6638375" y="2693210"/>
            <a:ext cx="8767846" cy="8329582"/>
            <a:chOff x="0" y="0"/>
            <a:chExt cx="8767845" cy="8329581"/>
          </a:xfrm>
        </p:grpSpPr>
        <p:sp>
          <p:nvSpPr>
            <p:cNvPr id="2104" name="Shape 2104"/>
            <p:cNvSpPr/>
            <p:nvPr/>
          </p:nvSpPr>
          <p:spPr>
            <a:xfrm>
              <a:off x="2837672" y="7270140"/>
              <a:ext cx="136843" cy="202752"/>
            </a:xfrm>
            <a:custGeom>
              <a:pathLst>
                <a:path extrusionOk="0" h="21082" w="21390">
                  <a:moveTo>
                    <a:pt x="3290" y="5702"/>
                  </a:moveTo>
                  <a:cubicBezTo>
                    <a:pt x="2432" y="5702"/>
                    <a:pt x="1574" y="5702"/>
                    <a:pt x="1001" y="5702"/>
                  </a:cubicBezTo>
                  <a:cubicBezTo>
                    <a:pt x="715" y="5702"/>
                    <a:pt x="715" y="5702"/>
                    <a:pt x="286" y="5702"/>
                  </a:cubicBezTo>
                  <a:cubicBezTo>
                    <a:pt x="0" y="5894"/>
                    <a:pt x="0" y="6086"/>
                    <a:pt x="0" y="6278"/>
                  </a:cubicBezTo>
                  <a:cubicBezTo>
                    <a:pt x="286" y="7718"/>
                    <a:pt x="286" y="8966"/>
                    <a:pt x="715" y="10310"/>
                  </a:cubicBezTo>
                  <a:cubicBezTo>
                    <a:pt x="715" y="10790"/>
                    <a:pt x="715" y="10982"/>
                    <a:pt x="1001" y="11366"/>
                  </a:cubicBezTo>
                  <a:cubicBezTo>
                    <a:pt x="1001" y="11750"/>
                    <a:pt x="1287" y="11942"/>
                    <a:pt x="1574" y="12326"/>
                  </a:cubicBezTo>
                  <a:cubicBezTo>
                    <a:pt x="3004" y="14726"/>
                    <a:pt x="2718" y="17414"/>
                    <a:pt x="3004" y="19814"/>
                  </a:cubicBezTo>
                  <a:cubicBezTo>
                    <a:pt x="3004" y="20006"/>
                    <a:pt x="3004" y="20006"/>
                    <a:pt x="3004" y="20198"/>
                  </a:cubicBezTo>
                  <a:cubicBezTo>
                    <a:pt x="3290" y="20774"/>
                    <a:pt x="4577" y="21062"/>
                    <a:pt x="5436" y="20774"/>
                  </a:cubicBezTo>
                  <a:cubicBezTo>
                    <a:pt x="6294" y="20582"/>
                    <a:pt x="7295" y="20390"/>
                    <a:pt x="8154" y="20198"/>
                  </a:cubicBezTo>
                  <a:cubicBezTo>
                    <a:pt x="9584" y="20006"/>
                    <a:pt x="11444" y="20582"/>
                    <a:pt x="13017" y="20774"/>
                  </a:cubicBezTo>
                  <a:cubicBezTo>
                    <a:pt x="14448" y="21254"/>
                    <a:pt x="16593" y="21254"/>
                    <a:pt x="17452" y="20198"/>
                  </a:cubicBezTo>
                  <a:cubicBezTo>
                    <a:pt x="18024" y="19622"/>
                    <a:pt x="18024" y="19046"/>
                    <a:pt x="18310" y="18374"/>
                  </a:cubicBezTo>
                  <a:cubicBezTo>
                    <a:pt x="18882" y="17798"/>
                    <a:pt x="19597" y="17414"/>
                    <a:pt x="20456" y="17030"/>
                  </a:cubicBezTo>
                  <a:cubicBezTo>
                    <a:pt x="21028" y="16550"/>
                    <a:pt x="21600" y="16070"/>
                    <a:pt x="21314" y="15398"/>
                  </a:cubicBezTo>
                  <a:cubicBezTo>
                    <a:pt x="21028" y="14822"/>
                    <a:pt x="19597" y="14342"/>
                    <a:pt x="19883" y="13574"/>
                  </a:cubicBezTo>
                  <a:cubicBezTo>
                    <a:pt x="19883" y="13190"/>
                    <a:pt x="20456" y="12998"/>
                    <a:pt x="20742" y="12518"/>
                  </a:cubicBezTo>
                  <a:cubicBezTo>
                    <a:pt x="21600" y="11558"/>
                    <a:pt x="20742" y="10118"/>
                    <a:pt x="19597" y="9158"/>
                  </a:cubicBezTo>
                  <a:cubicBezTo>
                    <a:pt x="18024" y="7718"/>
                    <a:pt x="16307" y="6470"/>
                    <a:pt x="15592" y="4934"/>
                  </a:cubicBezTo>
                  <a:cubicBezTo>
                    <a:pt x="15592" y="4454"/>
                    <a:pt x="15306" y="4070"/>
                    <a:pt x="15306" y="3878"/>
                  </a:cubicBezTo>
                  <a:cubicBezTo>
                    <a:pt x="14734" y="3110"/>
                    <a:pt x="13303" y="2726"/>
                    <a:pt x="11730" y="2534"/>
                  </a:cubicBezTo>
                  <a:cubicBezTo>
                    <a:pt x="11444" y="2534"/>
                    <a:pt x="10872" y="2534"/>
                    <a:pt x="10585" y="2246"/>
                  </a:cubicBezTo>
                  <a:cubicBezTo>
                    <a:pt x="10299" y="2054"/>
                    <a:pt x="10013" y="1670"/>
                    <a:pt x="10013" y="1286"/>
                  </a:cubicBezTo>
                  <a:cubicBezTo>
                    <a:pt x="9012" y="-154"/>
                    <a:pt x="6008" y="-346"/>
                    <a:pt x="4291" y="518"/>
                  </a:cubicBezTo>
                  <a:cubicBezTo>
                    <a:pt x="2718" y="1670"/>
                    <a:pt x="3290" y="4262"/>
                    <a:pt x="3290" y="5702"/>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105" name="Shape 2105"/>
            <p:cNvSpPr/>
            <p:nvPr/>
          </p:nvSpPr>
          <p:spPr>
            <a:xfrm>
              <a:off x="3685143" y="7469667"/>
              <a:ext cx="546702" cy="610765"/>
            </a:xfrm>
            <a:custGeom>
              <a:pathLst>
                <a:path extrusionOk="0" h="21107" w="21103">
                  <a:moveTo>
                    <a:pt x="719" y="1304"/>
                  </a:moveTo>
                  <a:cubicBezTo>
                    <a:pt x="790" y="1657"/>
                    <a:pt x="397" y="1978"/>
                    <a:pt x="719" y="2267"/>
                  </a:cubicBezTo>
                  <a:cubicBezTo>
                    <a:pt x="790" y="2331"/>
                    <a:pt x="933" y="2395"/>
                    <a:pt x="1077" y="2395"/>
                  </a:cubicBezTo>
                  <a:cubicBezTo>
                    <a:pt x="2364" y="2588"/>
                    <a:pt x="3651" y="3133"/>
                    <a:pt x="4152" y="4128"/>
                  </a:cubicBezTo>
                  <a:cubicBezTo>
                    <a:pt x="4545" y="4899"/>
                    <a:pt x="4617" y="5894"/>
                    <a:pt x="5368" y="6311"/>
                  </a:cubicBezTo>
                  <a:cubicBezTo>
                    <a:pt x="5511" y="6150"/>
                    <a:pt x="5797" y="6311"/>
                    <a:pt x="5869" y="6439"/>
                  </a:cubicBezTo>
                  <a:cubicBezTo>
                    <a:pt x="6047" y="6568"/>
                    <a:pt x="6047" y="6824"/>
                    <a:pt x="6119" y="6985"/>
                  </a:cubicBezTo>
                  <a:cubicBezTo>
                    <a:pt x="6333" y="7434"/>
                    <a:pt x="6870" y="7723"/>
                    <a:pt x="7084" y="8172"/>
                  </a:cubicBezTo>
                  <a:cubicBezTo>
                    <a:pt x="7371" y="8718"/>
                    <a:pt x="7335" y="9456"/>
                    <a:pt x="7692" y="9938"/>
                  </a:cubicBezTo>
                  <a:cubicBezTo>
                    <a:pt x="8086" y="10419"/>
                    <a:pt x="8801" y="10547"/>
                    <a:pt x="9051" y="11093"/>
                  </a:cubicBezTo>
                  <a:cubicBezTo>
                    <a:pt x="9194" y="11350"/>
                    <a:pt x="9123" y="11606"/>
                    <a:pt x="9266" y="11831"/>
                  </a:cubicBezTo>
                  <a:cubicBezTo>
                    <a:pt x="9480" y="12345"/>
                    <a:pt x="10231" y="12569"/>
                    <a:pt x="10553" y="13083"/>
                  </a:cubicBezTo>
                  <a:cubicBezTo>
                    <a:pt x="10696" y="13308"/>
                    <a:pt x="10696" y="13564"/>
                    <a:pt x="10839" y="13853"/>
                  </a:cubicBezTo>
                  <a:cubicBezTo>
                    <a:pt x="11447" y="15458"/>
                    <a:pt x="13915" y="16003"/>
                    <a:pt x="14809" y="17480"/>
                  </a:cubicBezTo>
                  <a:cubicBezTo>
                    <a:pt x="14952" y="17801"/>
                    <a:pt x="15131" y="18154"/>
                    <a:pt x="15345" y="18411"/>
                  </a:cubicBezTo>
                  <a:cubicBezTo>
                    <a:pt x="15703" y="18828"/>
                    <a:pt x="16239" y="19020"/>
                    <a:pt x="16704" y="19277"/>
                  </a:cubicBezTo>
                  <a:cubicBezTo>
                    <a:pt x="17205" y="19630"/>
                    <a:pt x="17598" y="20176"/>
                    <a:pt x="18099" y="20561"/>
                  </a:cubicBezTo>
                  <a:cubicBezTo>
                    <a:pt x="18635" y="20978"/>
                    <a:pt x="19315" y="21235"/>
                    <a:pt x="19923" y="21042"/>
                  </a:cubicBezTo>
                  <a:cubicBezTo>
                    <a:pt x="20424" y="20850"/>
                    <a:pt x="20745" y="20368"/>
                    <a:pt x="20888" y="19887"/>
                  </a:cubicBezTo>
                  <a:cubicBezTo>
                    <a:pt x="21031" y="19438"/>
                    <a:pt x="20960" y="18892"/>
                    <a:pt x="21031" y="18411"/>
                  </a:cubicBezTo>
                  <a:cubicBezTo>
                    <a:pt x="21031" y="18218"/>
                    <a:pt x="21103" y="17961"/>
                    <a:pt x="21103" y="17737"/>
                  </a:cubicBezTo>
                  <a:cubicBezTo>
                    <a:pt x="21031" y="17351"/>
                    <a:pt x="20745" y="16998"/>
                    <a:pt x="20674" y="16517"/>
                  </a:cubicBezTo>
                  <a:cubicBezTo>
                    <a:pt x="20674" y="16324"/>
                    <a:pt x="20674" y="16132"/>
                    <a:pt x="20745" y="15939"/>
                  </a:cubicBezTo>
                  <a:cubicBezTo>
                    <a:pt x="20817" y="15201"/>
                    <a:pt x="20209" y="14431"/>
                    <a:pt x="19386" y="14302"/>
                  </a:cubicBezTo>
                  <a:cubicBezTo>
                    <a:pt x="19243" y="14238"/>
                    <a:pt x="19029" y="14238"/>
                    <a:pt x="18850" y="14174"/>
                  </a:cubicBezTo>
                  <a:cubicBezTo>
                    <a:pt x="18492" y="14046"/>
                    <a:pt x="18349" y="13628"/>
                    <a:pt x="18206" y="13308"/>
                  </a:cubicBezTo>
                  <a:cubicBezTo>
                    <a:pt x="18028" y="12826"/>
                    <a:pt x="17741" y="12280"/>
                    <a:pt x="17205" y="12280"/>
                  </a:cubicBezTo>
                  <a:cubicBezTo>
                    <a:pt x="17062" y="12280"/>
                    <a:pt x="16919" y="12280"/>
                    <a:pt x="16776" y="12280"/>
                  </a:cubicBezTo>
                  <a:cubicBezTo>
                    <a:pt x="16382" y="12280"/>
                    <a:pt x="16061" y="12024"/>
                    <a:pt x="15953" y="11671"/>
                  </a:cubicBezTo>
                  <a:cubicBezTo>
                    <a:pt x="15882" y="11350"/>
                    <a:pt x="16096" y="10997"/>
                    <a:pt x="16454" y="10868"/>
                  </a:cubicBezTo>
                  <a:cubicBezTo>
                    <a:pt x="16597" y="10804"/>
                    <a:pt x="16847" y="10804"/>
                    <a:pt x="16990" y="10740"/>
                  </a:cubicBezTo>
                  <a:cubicBezTo>
                    <a:pt x="17133" y="10676"/>
                    <a:pt x="17205" y="10483"/>
                    <a:pt x="17062" y="10323"/>
                  </a:cubicBezTo>
                  <a:cubicBezTo>
                    <a:pt x="16704" y="9873"/>
                    <a:pt x="16239" y="9392"/>
                    <a:pt x="15631" y="9199"/>
                  </a:cubicBezTo>
                  <a:cubicBezTo>
                    <a:pt x="15488" y="9135"/>
                    <a:pt x="15274" y="9135"/>
                    <a:pt x="15131" y="9007"/>
                  </a:cubicBezTo>
                  <a:cubicBezTo>
                    <a:pt x="14880" y="8782"/>
                    <a:pt x="14880" y="8525"/>
                    <a:pt x="14737" y="8236"/>
                  </a:cubicBezTo>
                  <a:cubicBezTo>
                    <a:pt x="14380" y="7498"/>
                    <a:pt x="13092" y="7691"/>
                    <a:pt x="12413" y="7049"/>
                  </a:cubicBezTo>
                  <a:cubicBezTo>
                    <a:pt x="12055" y="6728"/>
                    <a:pt x="11733" y="6086"/>
                    <a:pt x="11197" y="6150"/>
                  </a:cubicBezTo>
                  <a:cubicBezTo>
                    <a:pt x="11054" y="6150"/>
                    <a:pt x="10839" y="6311"/>
                    <a:pt x="10696" y="6375"/>
                  </a:cubicBezTo>
                  <a:cubicBezTo>
                    <a:pt x="10160" y="6503"/>
                    <a:pt x="9695" y="5958"/>
                    <a:pt x="9552" y="5476"/>
                  </a:cubicBezTo>
                  <a:cubicBezTo>
                    <a:pt x="9337" y="5027"/>
                    <a:pt x="9051" y="4481"/>
                    <a:pt x="8515" y="4481"/>
                  </a:cubicBezTo>
                  <a:cubicBezTo>
                    <a:pt x="8300" y="4481"/>
                    <a:pt x="8122" y="4546"/>
                    <a:pt x="7907" y="4610"/>
                  </a:cubicBezTo>
                  <a:cubicBezTo>
                    <a:pt x="7228" y="4738"/>
                    <a:pt x="6620" y="4289"/>
                    <a:pt x="6119" y="3872"/>
                  </a:cubicBezTo>
                  <a:cubicBezTo>
                    <a:pt x="6333" y="3936"/>
                    <a:pt x="6477" y="3615"/>
                    <a:pt x="6405" y="3390"/>
                  </a:cubicBezTo>
                  <a:cubicBezTo>
                    <a:pt x="6333" y="3198"/>
                    <a:pt x="6190" y="3101"/>
                    <a:pt x="6119" y="2877"/>
                  </a:cubicBezTo>
                  <a:cubicBezTo>
                    <a:pt x="6047" y="2684"/>
                    <a:pt x="6083" y="2427"/>
                    <a:pt x="5976" y="2138"/>
                  </a:cubicBezTo>
                  <a:cubicBezTo>
                    <a:pt x="5904" y="1882"/>
                    <a:pt x="5726" y="1657"/>
                    <a:pt x="5511" y="1593"/>
                  </a:cubicBezTo>
                  <a:cubicBezTo>
                    <a:pt x="5153" y="1529"/>
                    <a:pt x="4688" y="1785"/>
                    <a:pt x="4545" y="1529"/>
                  </a:cubicBezTo>
                  <a:cubicBezTo>
                    <a:pt x="4474" y="1368"/>
                    <a:pt x="4474" y="1240"/>
                    <a:pt x="4474" y="1111"/>
                  </a:cubicBezTo>
                  <a:cubicBezTo>
                    <a:pt x="4295" y="790"/>
                    <a:pt x="3794" y="790"/>
                    <a:pt x="3401" y="855"/>
                  </a:cubicBezTo>
                  <a:cubicBezTo>
                    <a:pt x="3043" y="919"/>
                    <a:pt x="2507" y="1047"/>
                    <a:pt x="2292" y="790"/>
                  </a:cubicBezTo>
                  <a:cubicBezTo>
                    <a:pt x="2221" y="694"/>
                    <a:pt x="2149" y="566"/>
                    <a:pt x="2042" y="502"/>
                  </a:cubicBezTo>
                  <a:cubicBezTo>
                    <a:pt x="1899" y="437"/>
                    <a:pt x="1756" y="502"/>
                    <a:pt x="1684" y="502"/>
                  </a:cubicBezTo>
                  <a:cubicBezTo>
                    <a:pt x="1148" y="502"/>
                    <a:pt x="719" y="-365"/>
                    <a:pt x="254" y="181"/>
                  </a:cubicBezTo>
                  <a:cubicBezTo>
                    <a:pt x="-497" y="790"/>
                    <a:pt x="647" y="919"/>
                    <a:pt x="719" y="1304"/>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106" name="Shape 2106"/>
            <p:cNvSpPr/>
            <p:nvPr/>
          </p:nvSpPr>
          <p:spPr>
            <a:xfrm>
              <a:off x="4202700" y="7840039"/>
              <a:ext cx="70063" cy="92714"/>
            </a:xfrm>
            <a:custGeom>
              <a:pathLst>
                <a:path extrusionOk="0" h="21493" w="18705">
                  <a:moveTo>
                    <a:pt x="787" y="6523"/>
                  </a:moveTo>
                  <a:cubicBezTo>
                    <a:pt x="2260" y="8875"/>
                    <a:pt x="6432" y="8020"/>
                    <a:pt x="7905" y="9731"/>
                  </a:cubicBezTo>
                  <a:cubicBezTo>
                    <a:pt x="9132" y="11014"/>
                    <a:pt x="8396" y="12511"/>
                    <a:pt x="9132" y="13794"/>
                  </a:cubicBezTo>
                  <a:cubicBezTo>
                    <a:pt x="9623" y="14222"/>
                    <a:pt x="9623" y="14649"/>
                    <a:pt x="10114" y="15505"/>
                  </a:cubicBezTo>
                  <a:cubicBezTo>
                    <a:pt x="11587" y="17430"/>
                    <a:pt x="13550" y="19141"/>
                    <a:pt x="15269" y="20424"/>
                  </a:cubicBezTo>
                  <a:cubicBezTo>
                    <a:pt x="15760" y="21065"/>
                    <a:pt x="16250" y="21493"/>
                    <a:pt x="16741" y="21493"/>
                  </a:cubicBezTo>
                  <a:cubicBezTo>
                    <a:pt x="17232" y="21493"/>
                    <a:pt x="18214" y="21493"/>
                    <a:pt x="18705" y="21065"/>
                  </a:cubicBezTo>
                  <a:cubicBezTo>
                    <a:pt x="18705" y="20424"/>
                    <a:pt x="18705" y="19996"/>
                    <a:pt x="18705" y="19996"/>
                  </a:cubicBezTo>
                  <a:cubicBezTo>
                    <a:pt x="18705" y="18285"/>
                    <a:pt x="18214" y="17002"/>
                    <a:pt x="18214" y="15077"/>
                  </a:cubicBezTo>
                  <a:cubicBezTo>
                    <a:pt x="18214" y="14649"/>
                    <a:pt x="18214" y="14649"/>
                    <a:pt x="18214" y="14222"/>
                  </a:cubicBezTo>
                  <a:cubicBezTo>
                    <a:pt x="17723" y="13366"/>
                    <a:pt x="16250" y="13366"/>
                    <a:pt x="15269" y="12939"/>
                  </a:cubicBezTo>
                  <a:cubicBezTo>
                    <a:pt x="14287" y="12511"/>
                    <a:pt x="14287" y="11655"/>
                    <a:pt x="14287" y="10586"/>
                  </a:cubicBezTo>
                  <a:cubicBezTo>
                    <a:pt x="14287" y="9731"/>
                    <a:pt x="14778" y="8875"/>
                    <a:pt x="14778" y="8020"/>
                  </a:cubicBezTo>
                  <a:cubicBezTo>
                    <a:pt x="15269" y="5667"/>
                    <a:pt x="14778" y="3101"/>
                    <a:pt x="13060" y="1176"/>
                  </a:cubicBezTo>
                  <a:cubicBezTo>
                    <a:pt x="12569" y="748"/>
                    <a:pt x="12569" y="321"/>
                    <a:pt x="12078" y="321"/>
                  </a:cubicBezTo>
                  <a:cubicBezTo>
                    <a:pt x="11096" y="-107"/>
                    <a:pt x="10605" y="-107"/>
                    <a:pt x="9623" y="321"/>
                  </a:cubicBezTo>
                  <a:cubicBezTo>
                    <a:pt x="7414" y="-107"/>
                    <a:pt x="-2895" y="1604"/>
                    <a:pt x="787" y="6523"/>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107" name="Shape 2107"/>
            <p:cNvSpPr/>
            <p:nvPr/>
          </p:nvSpPr>
          <p:spPr>
            <a:xfrm>
              <a:off x="4321295" y="7908659"/>
              <a:ext cx="54615" cy="32731"/>
            </a:xfrm>
            <a:custGeom>
              <a:pathLst>
                <a:path extrusionOk="0" h="21600" w="19528">
                  <a:moveTo>
                    <a:pt x="1123" y="17788"/>
                  </a:moveTo>
                  <a:cubicBezTo>
                    <a:pt x="1809" y="19059"/>
                    <a:pt x="3180" y="20329"/>
                    <a:pt x="4552" y="20329"/>
                  </a:cubicBezTo>
                  <a:cubicBezTo>
                    <a:pt x="6266" y="20329"/>
                    <a:pt x="7637" y="21600"/>
                    <a:pt x="9009" y="21600"/>
                  </a:cubicBezTo>
                  <a:cubicBezTo>
                    <a:pt x="9695" y="21600"/>
                    <a:pt x="10380" y="21600"/>
                    <a:pt x="11066" y="21600"/>
                  </a:cubicBezTo>
                  <a:cubicBezTo>
                    <a:pt x="11752" y="21600"/>
                    <a:pt x="12780" y="20329"/>
                    <a:pt x="13466" y="20329"/>
                  </a:cubicBezTo>
                  <a:cubicBezTo>
                    <a:pt x="14152" y="20329"/>
                    <a:pt x="14837" y="20329"/>
                    <a:pt x="15523" y="20329"/>
                  </a:cubicBezTo>
                  <a:cubicBezTo>
                    <a:pt x="18266" y="19059"/>
                    <a:pt x="20666" y="12071"/>
                    <a:pt x="18952" y="6988"/>
                  </a:cubicBezTo>
                  <a:cubicBezTo>
                    <a:pt x="18266" y="3176"/>
                    <a:pt x="15866" y="635"/>
                    <a:pt x="13466" y="1906"/>
                  </a:cubicBezTo>
                  <a:cubicBezTo>
                    <a:pt x="11409" y="3812"/>
                    <a:pt x="10380" y="5718"/>
                    <a:pt x="8323" y="4447"/>
                  </a:cubicBezTo>
                  <a:cubicBezTo>
                    <a:pt x="6952" y="4447"/>
                    <a:pt x="5580" y="0"/>
                    <a:pt x="3866" y="0"/>
                  </a:cubicBezTo>
                  <a:cubicBezTo>
                    <a:pt x="-248" y="1906"/>
                    <a:pt x="-934" y="13341"/>
                    <a:pt x="1123" y="17788"/>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108" name="Shape 2108"/>
            <p:cNvSpPr/>
            <p:nvPr/>
          </p:nvSpPr>
          <p:spPr>
            <a:xfrm>
              <a:off x="4397502" y="7378894"/>
              <a:ext cx="556833" cy="601085"/>
            </a:xfrm>
            <a:custGeom>
              <a:pathLst>
                <a:path extrusionOk="0" h="21476" w="21494">
                  <a:moveTo>
                    <a:pt x="101" y="11872"/>
                  </a:moveTo>
                  <a:cubicBezTo>
                    <a:pt x="30" y="12005"/>
                    <a:pt x="-42" y="12204"/>
                    <a:pt x="30" y="12337"/>
                  </a:cubicBezTo>
                  <a:cubicBezTo>
                    <a:pt x="101" y="12470"/>
                    <a:pt x="316" y="12570"/>
                    <a:pt x="387" y="12703"/>
                  </a:cubicBezTo>
                  <a:cubicBezTo>
                    <a:pt x="924" y="13268"/>
                    <a:pt x="-42" y="14165"/>
                    <a:pt x="316" y="14863"/>
                  </a:cubicBezTo>
                  <a:cubicBezTo>
                    <a:pt x="530" y="15195"/>
                    <a:pt x="995" y="15261"/>
                    <a:pt x="1281" y="15560"/>
                  </a:cubicBezTo>
                  <a:cubicBezTo>
                    <a:pt x="2032" y="16192"/>
                    <a:pt x="1818" y="17421"/>
                    <a:pt x="2640" y="17986"/>
                  </a:cubicBezTo>
                  <a:cubicBezTo>
                    <a:pt x="2712" y="18053"/>
                    <a:pt x="2855" y="18119"/>
                    <a:pt x="2926" y="18186"/>
                  </a:cubicBezTo>
                  <a:cubicBezTo>
                    <a:pt x="3105" y="18352"/>
                    <a:pt x="3033" y="18618"/>
                    <a:pt x="3105" y="18751"/>
                  </a:cubicBezTo>
                  <a:cubicBezTo>
                    <a:pt x="3177" y="19448"/>
                    <a:pt x="4214" y="19880"/>
                    <a:pt x="4822" y="19448"/>
                  </a:cubicBezTo>
                  <a:cubicBezTo>
                    <a:pt x="5036" y="19316"/>
                    <a:pt x="5179" y="19116"/>
                    <a:pt x="5501" y="19050"/>
                  </a:cubicBezTo>
                  <a:cubicBezTo>
                    <a:pt x="5930" y="18983"/>
                    <a:pt x="6181" y="19382"/>
                    <a:pt x="6395" y="19748"/>
                  </a:cubicBezTo>
                  <a:cubicBezTo>
                    <a:pt x="6610" y="20080"/>
                    <a:pt x="7146" y="20346"/>
                    <a:pt x="7432" y="20080"/>
                  </a:cubicBezTo>
                  <a:cubicBezTo>
                    <a:pt x="7504" y="20013"/>
                    <a:pt x="7611" y="19814"/>
                    <a:pt x="7683" y="19748"/>
                  </a:cubicBezTo>
                  <a:cubicBezTo>
                    <a:pt x="7826" y="19648"/>
                    <a:pt x="7969" y="19648"/>
                    <a:pt x="8112" y="19648"/>
                  </a:cubicBezTo>
                  <a:cubicBezTo>
                    <a:pt x="8577" y="19748"/>
                    <a:pt x="9077" y="19814"/>
                    <a:pt x="9542" y="19880"/>
                  </a:cubicBezTo>
                  <a:cubicBezTo>
                    <a:pt x="10150" y="19947"/>
                    <a:pt x="10686" y="20013"/>
                    <a:pt x="11187" y="20279"/>
                  </a:cubicBezTo>
                  <a:cubicBezTo>
                    <a:pt x="11724" y="20512"/>
                    <a:pt x="12153" y="20977"/>
                    <a:pt x="12260" y="21476"/>
                  </a:cubicBezTo>
                  <a:cubicBezTo>
                    <a:pt x="12403" y="21044"/>
                    <a:pt x="13083" y="21077"/>
                    <a:pt x="13512" y="21210"/>
                  </a:cubicBezTo>
                  <a:cubicBezTo>
                    <a:pt x="13977" y="21376"/>
                    <a:pt x="14513" y="21542"/>
                    <a:pt x="14871" y="21343"/>
                  </a:cubicBezTo>
                  <a:cubicBezTo>
                    <a:pt x="15335" y="21143"/>
                    <a:pt x="15407" y="20645"/>
                    <a:pt x="15479" y="20146"/>
                  </a:cubicBezTo>
                  <a:cubicBezTo>
                    <a:pt x="15550" y="19880"/>
                    <a:pt x="15550" y="19448"/>
                    <a:pt x="15264" y="19316"/>
                  </a:cubicBezTo>
                  <a:cubicBezTo>
                    <a:pt x="15157" y="19249"/>
                    <a:pt x="15014" y="19249"/>
                    <a:pt x="14942" y="19183"/>
                  </a:cubicBezTo>
                  <a:cubicBezTo>
                    <a:pt x="14728" y="18983"/>
                    <a:pt x="14942" y="18618"/>
                    <a:pt x="15157" y="18485"/>
                  </a:cubicBezTo>
                  <a:cubicBezTo>
                    <a:pt x="15407" y="18285"/>
                    <a:pt x="15622" y="18053"/>
                    <a:pt x="15622" y="17787"/>
                  </a:cubicBezTo>
                  <a:cubicBezTo>
                    <a:pt x="15622" y="17421"/>
                    <a:pt x="15085" y="17288"/>
                    <a:pt x="14656" y="17222"/>
                  </a:cubicBezTo>
                  <a:cubicBezTo>
                    <a:pt x="15157" y="16724"/>
                    <a:pt x="15836" y="16391"/>
                    <a:pt x="16516" y="16192"/>
                  </a:cubicBezTo>
                  <a:cubicBezTo>
                    <a:pt x="16981" y="16026"/>
                    <a:pt x="17588" y="15959"/>
                    <a:pt x="17732" y="15560"/>
                  </a:cubicBezTo>
                  <a:cubicBezTo>
                    <a:pt x="18018" y="14863"/>
                    <a:pt x="17052" y="14231"/>
                    <a:pt x="17124" y="13533"/>
                  </a:cubicBezTo>
                  <a:cubicBezTo>
                    <a:pt x="17195" y="13168"/>
                    <a:pt x="17481" y="12902"/>
                    <a:pt x="17732" y="12570"/>
                  </a:cubicBezTo>
                  <a:cubicBezTo>
                    <a:pt x="17946" y="12271"/>
                    <a:pt x="18089" y="11772"/>
                    <a:pt x="17803" y="11506"/>
                  </a:cubicBezTo>
                  <a:cubicBezTo>
                    <a:pt x="18483" y="11307"/>
                    <a:pt x="18983" y="12005"/>
                    <a:pt x="19448" y="12404"/>
                  </a:cubicBezTo>
                  <a:cubicBezTo>
                    <a:pt x="19520" y="12470"/>
                    <a:pt x="19591" y="12570"/>
                    <a:pt x="19734" y="12570"/>
                  </a:cubicBezTo>
                  <a:cubicBezTo>
                    <a:pt x="19984" y="12636"/>
                    <a:pt x="20199" y="12404"/>
                    <a:pt x="20199" y="12204"/>
                  </a:cubicBezTo>
                  <a:cubicBezTo>
                    <a:pt x="20414" y="11639"/>
                    <a:pt x="19984" y="10875"/>
                    <a:pt x="19305" y="10808"/>
                  </a:cubicBezTo>
                  <a:cubicBezTo>
                    <a:pt x="19162" y="10808"/>
                    <a:pt x="18912" y="10808"/>
                    <a:pt x="18769" y="10676"/>
                  </a:cubicBezTo>
                  <a:cubicBezTo>
                    <a:pt x="18339" y="10376"/>
                    <a:pt x="18769" y="9712"/>
                    <a:pt x="18626" y="9213"/>
                  </a:cubicBezTo>
                  <a:cubicBezTo>
                    <a:pt x="18554" y="8781"/>
                    <a:pt x="18053" y="8582"/>
                    <a:pt x="17660" y="8449"/>
                  </a:cubicBezTo>
                  <a:cubicBezTo>
                    <a:pt x="17302" y="8316"/>
                    <a:pt x="16730" y="7951"/>
                    <a:pt x="16837" y="7519"/>
                  </a:cubicBezTo>
                  <a:cubicBezTo>
                    <a:pt x="16837" y="6920"/>
                    <a:pt x="17803" y="6754"/>
                    <a:pt x="18232" y="6356"/>
                  </a:cubicBezTo>
                  <a:cubicBezTo>
                    <a:pt x="18912" y="5791"/>
                    <a:pt x="18769" y="4528"/>
                    <a:pt x="19591" y="4262"/>
                  </a:cubicBezTo>
                  <a:cubicBezTo>
                    <a:pt x="19984" y="4129"/>
                    <a:pt x="20378" y="4262"/>
                    <a:pt x="20735" y="4262"/>
                  </a:cubicBezTo>
                  <a:cubicBezTo>
                    <a:pt x="21129" y="4262"/>
                    <a:pt x="21558" y="4063"/>
                    <a:pt x="21486" y="3697"/>
                  </a:cubicBezTo>
                  <a:cubicBezTo>
                    <a:pt x="21415" y="3298"/>
                    <a:pt x="20807" y="3232"/>
                    <a:pt x="20342" y="3298"/>
                  </a:cubicBezTo>
                  <a:cubicBezTo>
                    <a:pt x="19913" y="3398"/>
                    <a:pt x="19448" y="3365"/>
                    <a:pt x="18983" y="3132"/>
                  </a:cubicBezTo>
                  <a:cubicBezTo>
                    <a:pt x="18554" y="2999"/>
                    <a:pt x="18232" y="2667"/>
                    <a:pt x="18161" y="2235"/>
                  </a:cubicBezTo>
                  <a:cubicBezTo>
                    <a:pt x="18161" y="2036"/>
                    <a:pt x="18161" y="1903"/>
                    <a:pt x="18161" y="1670"/>
                  </a:cubicBezTo>
                  <a:cubicBezTo>
                    <a:pt x="18089" y="1105"/>
                    <a:pt x="17588" y="640"/>
                    <a:pt x="17124" y="274"/>
                  </a:cubicBezTo>
                  <a:cubicBezTo>
                    <a:pt x="16981" y="141"/>
                    <a:pt x="16837" y="75"/>
                    <a:pt x="16659" y="8"/>
                  </a:cubicBezTo>
                  <a:cubicBezTo>
                    <a:pt x="16230" y="-58"/>
                    <a:pt x="15836" y="274"/>
                    <a:pt x="15693" y="706"/>
                  </a:cubicBezTo>
                  <a:cubicBezTo>
                    <a:pt x="15335" y="1471"/>
                    <a:pt x="15157" y="2434"/>
                    <a:pt x="14334" y="2800"/>
                  </a:cubicBezTo>
                  <a:cubicBezTo>
                    <a:pt x="14191" y="2866"/>
                    <a:pt x="14048" y="2866"/>
                    <a:pt x="13905" y="2999"/>
                  </a:cubicBezTo>
                  <a:cubicBezTo>
                    <a:pt x="13762" y="3066"/>
                    <a:pt x="13655" y="3298"/>
                    <a:pt x="13583" y="3431"/>
                  </a:cubicBezTo>
                  <a:cubicBezTo>
                    <a:pt x="13297" y="3963"/>
                    <a:pt x="13154" y="4594"/>
                    <a:pt x="13083" y="5226"/>
                  </a:cubicBezTo>
                  <a:cubicBezTo>
                    <a:pt x="12689" y="5093"/>
                    <a:pt x="12725" y="4528"/>
                    <a:pt x="12403" y="4395"/>
                  </a:cubicBezTo>
                  <a:cubicBezTo>
                    <a:pt x="12117" y="4262"/>
                    <a:pt x="11724" y="4395"/>
                    <a:pt x="11652" y="4661"/>
                  </a:cubicBezTo>
                  <a:cubicBezTo>
                    <a:pt x="11509" y="4960"/>
                    <a:pt x="11581" y="5226"/>
                    <a:pt x="11581" y="5525"/>
                  </a:cubicBezTo>
                  <a:cubicBezTo>
                    <a:pt x="11330" y="5724"/>
                    <a:pt x="11116" y="5292"/>
                    <a:pt x="10830" y="5159"/>
                  </a:cubicBezTo>
                  <a:cubicBezTo>
                    <a:pt x="10436" y="4960"/>
                    <a:pt x="10007" y="5359"/>
                    <a:pt x="9828" y="5791"/>
                  </a:cubicBezTo>
                  <a:cubicBezTo>
                    <a:pt x="9757" y="6223"/>
                    <a:pt x="9757" y="6688"/>
                    <a:pt x="9471" y="6987"/>
                  </a:cubicBezTo>
                  <a:cubicBezTo>
                    <a:pt x="9256" y="7186"/>
                    <a:pt x="8934" y="7253"/>
                    <a:pt x="8720" y="7452"/>
                  </a:cubicBezTo>
                  <a:cubicBezTo>
                    <a:pt x="8505" y="7618"/>
                    <a:pt x="8255" y="7951"/>
                    <a:pt x="8433" y="8150"/>
                  </a:cubicBezTo>
                  <a:cubicBezTo>
                    <a:pt x="7969" y="8449"/>
                    <a:pt x="7468" y="8449"/>
                    <a:pt x="6932" y="8383"/>
                  </a:cubicBezTo>
                  <a:cubicBezTo>
                    <a:pt x="6431" y="8316"/>
                    <a:pt x="5894" y="8250"/>
                    <a:pt x="5358" y="8383"/>
                  </a:cubicBezTo>
                  <a:cubicBezTo>
                    <a:pt x="4857" y="8549"/>
                    <a:pt x="4428" y="9014"/>
                    <a:pt x="4607" y="9413"/>
                  </a:cubicBezTo>
                  <a:cubicBezTo>
                    <a:pt x="4679" y="9612"/>
                    <a:pt x="4822" y="9778"/>
                    <a:pt x="4893" y="9911"/>
                  </a:cubicBezTo>
                  <a:cubicBezTo>
                    <a:pt x="5036" y="10376"/>
                    <a:pt x="4607" y="10742"/>
                    <a:pt x="4142" y="11074"/>
                  </a:cubicBezTo>
                  <a:cubicBezTo>
                    <a:pt x="3999" y="11174"/>
                    <a:pt x="3928" y="11240"/>
                    <a:pt x="3784" y="11240"/>
                  </a:cubicBezTo>
                  <a:cubicBezTo>
                    <a:pt x="3463" y="11240"/>
                    <a:pt x="3320" y="10875"/>
                    <a:pt x="3177" y="10676"/>
                  </a:cubicBezTo>
                  <a:cubicBezTo>
                    <a:pt x="2783" y="10244"/>
                    <a:pt x="2032" y="10177"/>
                    <a:pt x="1603" y="10543"/>
                  </a:cubicBezTo>
                  <a:cubicBezTo>
                    <a:pt x="1675" y="10476"/>
                    <a:pt x="1460" y="9280"/>
                    <a:pt x="995" y="9978"/>
                  </a:cubicBezTo>
                  <a:cubicBezTo>
                    <a:pt x="602" y="10875"/>
                    <a:pt x="387" y="11373"/>
                    <a:pt x="101" y="11872"/>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109" name="Shape 2109"/>
            <p:cNvSpPr/>
            <p:nvPr/>
          </p:nvSpPr>
          <p:spPr>
            <a:xfrm>
              <a:off x="4246509" y="8074153"/>
              <a:ext cx="500822" cy="159533"/>
            </a:xfrm>
            <a:custGeom>
              <a:pathLst>
                <a:path extrusionOk="0" h="21176" w="21363">
                  <a:moveTo>
                    <a:pt x="80" y="6444"/>
                  </a:moveTo>
                  <a:cubicBezTo>
                    <a:pt x="80" y="6690"/>
                    <a:pt x="1" y="6935"/>
                    <a:pt x="80" y="7549"/>
                  </a:cubicBezTo>
                  <a:cubicBezTo>
                    <a:pt x="80" y="8040"/>
                    <a:pt x="239" y="8285"/>
                    <a:pt x="357" y="8776"/>
                  </a:cubicBezTo>
                  <a:cubicBezTo>
                    <a:pt x="675" y="9512"/>
                    <a:pt x="912" y="10372"/>
                    <a:pt x="1269" y="11108"/>
                  </a:cubicBezTo>
                  <a:cubicBezTo>
                    <a:pt x="1665" y="12090"/>
                    <a:pt x="2181" y="13440"/>
                    <a:pt x="2735" y="13440"/>
                  </a:cubicBezTo>
                  <a:cubicBezTo>
                    <a:pt x="3092" y="13440"/>
                    <a:pt x="3409" y="13194"/>
                    <a:pt x="3647" y="13194"/>
                  </a:cubicBezTo>
                  <a:cubicBezTo>
                    <a:pt x="4400" y="13194"/>
                    <a:pt x="5074" y="14912"/>
                    <a:pt x="5827" y="15281"/>
                  </a:cubicBezTo>
                  <a:cubicBezTo>
                    <a:pt x="6501" y="15526"/>
                    <a:pt x="7254" y="14422"/>
                    <a:pt x="7888" y="14667"/>
                  </a:cubicBezTo>
                  <a:cubicBezTo>
                    <a:pt x="8244" y="14912"/>
                    <a:pt x="8641" y="15526"/>
                    <a:pt x="8918" y="16017"/>
                  </a:cubicBezTo>
                  <a:cubicBezTo>
                    <a:pt x="9473" y="16999"/>
                    <a:pt x="9988" y="17735"/>
                    <a:pt x="10583" y="18840"/>
                  </a:cubicBezTo>
                  <a:cubicBezTo>
                    <a:pt x="10821" y="19331"/>
                    <a:pt x="11058" y="19576"/>
                    <a:pt x="11415" y="19822"/>
                  </a:cubicBezTo>
                  <a:cubicBezTo>
                    <a:pt x="11811" y="20067"/>
                    <a:pt x="12129" y="20067"/>
                    <a:pt x="12564" y="20067"/>
                  </a:cubicBezTo>
                  <a:cubicBezTo>
                    <a:pt x="12961" y="20312"/>
                    <a:pt x="13397" y="20681"/>
                    <a:pt x="13793" y="20926"/>
                  </a:cubicBezTo>
                  <a:cubicBezTo>
                    <a:pt x="14546" y="21417"/>
                    <a:pt x="15378" y="21172"/>
                    <a:pt x="16211" y="20312"/>
                  </a:cubicBezTo>
                  <a:cubicBezTo>
                    <a:pt x="16726" y="19822"/>
                    <a:pt x="17281" y="19085"/>
                    <a:pt x="17796" y="19085"/>
                  </a:cubicBezTo>
                  <a:cubicBezTo>
                    <a:pt x="18034" y="19085"/>
                    <a:pt x="18391" y="19331"/>
                    <a:pt x="18628" y="19331"/>
                  </a:cubicBezTo>
                  <a:cubicBezTo>
                    <a:pt x="19302" y="19822"/>
                    <a:pt x="20055" y="20067"/>
                    <a:pt x="20808" y="20067"/>
                  </a:cubicBezTo>
                  <a:cubicBezTo>
                    <a:pt x="21046" y="20067"/>
                    <a:pt x="21363" y="19822"/>
                    <a:pt x="21363" y="19085"/>
                  </a:cubicBezTo>
                  <a:cubicBezTo>
                    <a:pt x="21363" y="18840"/>
                    <a:pt x="21284" y="18594"/>
                    <a:pt x="21284" y="18349"/>
                  </a:cubicBezTo>
                  <a:cubicBezTo>
                    <a:pt x="20887" y="16753"/>
                    <a:pt x="20134" y="17490"/>
                    <a:pt x="19540" y="17244"/>
                  </a:cubicBezTo>
                  <a:cubicBezTo>
                    <a:pt x="18866" y="16999"/>
                    <a:pt x="18391" y="15772"/>
                    <a:pt x="17875" y="14422"/>
                  </a:cubicBezTo>
                  <a:cubicBezTo>
                    <a:pt x="17717" y="13931"/>
                    <a:pt x="17479" y="13440"/>
                    <a:pt x="17479" y="12335"/>
                  </a:cubicBezTo>
                  <a:cubicBezTo>
                    <a:pt x="17479" y="11599"/>
                    <a:pt x="17717" y="11108"/>
                    <a:pt x="17875" y="11108"/>
                  </a:cubicBezTo>
                  <a:cubicBezTo>
                    <a:pt x="18034" y="11108"/>
                    <a:pt x="18311" y="11108"/>
                    <a:pt x="18549" y="11108"/>
                  </a:cubicBezTo>
                  <a:cubicBezTo>
                    <a:pt x="18628" y="9758"/>
                    <a:pt x="18153" y="8531"/>
                    <a:pt x="17717" y="8285"/>
                  </a:cubicBezTo>
                  <a:cubicBezTo>
                    <a:pt x="17320" y="8040"/>
                    <a:pt x="16805" y="8531"/>
                    <a:pt x="16369" y="8776"/>
                  </a:cubicBezTo>
                  <a:cubicBezTo>
                    <a:pt x="15973" y="9022"/>
                    <a:pt x="15458" y="9267"/>
                    <a:pt x="15061" y="8531"/>
                  </a:cubicBezTo>
                  <a:cubicBezTo>
                    <a:pt x="14546" y="7549"/>
                    <a:pt x="14388" y="5462"/>
                    <a:pt x="13872" y="4603"/>
                  </a:cubicBezTo>
                  <a:cubicBezTo>
                    <a:pt x="13397" y="3867"/>
                    <a:pt x="12882" y="4358"/>
                    <a:pt x="12406" y="5217"/>
                  </a:cubicBezTo>
                  <a:cubicBezTo>
                    <a:pt x="11891" y="5953"/>
                    <a:pt x="11415" y="6690"/>
                    <a:pt x="10900" y="6444"/>
                  </a:cubicBezTo>
                  <a:cubicBezTo>
                    <a:pt x="10464" y="6199"/>
                    <a:pt x="9988" y="5462"/>
                    <a:pt x="9751" y="6444"/>
                  </a:cubicBezTo>
                  <a:cubicBezTo>
                    <a:pt x="9552" y="7181"/>
                    <a:pt x="9632" y="8531"/>
                    <a:pt x="9394" y="8776"/>
                  </a:cubicBezTo>
                  <a:cubicBezTo>
                    <a:pt x="9315" y="9022"/>
                    <a:pt x="9156" y="9022"/>
                    <a:pt x="9077" y="8776"/>
                  </a:cubicBezTo>
                  <a:cubicBezTo>
                    <a:pt x="8086" y="8285"/>
                    <a:pt x="6976" y="8040"/>
                    <a:pt x="5985" y="9267"/>
                  </a:cubicBezTo>
                  <a:cubicBezTo>
                    <a:pt x="5906" y="9512"/>
                    <a:pt x="5827" y="9512"/>
                    <a:pt x="5668" y="9512"/>
                  </a:cubicBezTo>
                  <a:cubicBezTo>
                    <a:pt x="5312" y="9512"/>
                    <a:pt x="5232" y="8653"/>
                    <a:pt x="5232" y="7549"/>
                  </a:cubicBezTo>
                  <a:cubicBezTo>
                    <a:pt x="5232" y="6567"/>
                    <a:pt x="5312" y="5708"/>
                    <a:pt x="5074" y="4972"/>
                  </a:cubicBezTo>
                  <a:cubicBezTo>
                    <a:pt x="4915" y="4358"/>
                    <a:pt x="4677" y="4112"/>
                    <a:pt x="4479" y="3622"/>
                  </a:cubicBezTo>
                  <a:cubicBezTo>
                    <a:pt x="4321" y="3131"/>
                    <a:pt x="4321" y="2149"/>
                    <a:pt x="4242" y="1290"/>
                  </a:cubicBezTo>
                  <a:cubicBezTo>
                    <a:pt x="4083" y="308"/>
                    <a:pt x="3568" y="-183"/>
                    <a:pt x="3251" y="62"/>
                  </a:cubicBezTo>
                  <a:cubicBezTo>
                    <a:pt x="2815" y="308"/>
                    <a:pt x="2498" y="1044"/>
                    <a:pt x="2181" y="1781"/>
                  </a:cubicBezTo>
                  <a:cubicBezTo>
                    <a:pt x="1982" y="2394"/>
                    <a:pt x="1665" y="2885"/>
                    <a:pt x="1507" y="2394"/>
                  </a:cubicBezTo>
                  <a:cubicBezTo>
                    <a:pt x="1071" y="1781"/>
                    <a:pt x="754" y="62"/>
                    <a:pt x="239" y="1044"/>
                  </a:cubicBezTo>
                  <a:cubicBezTo>
                    <a:pt x="-237" y="2640"/>
                    <a:pt x="159" y="4972"/>
                    <a:pt x="80" y="6444"/>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110" name="Shape 2110"/>
            <p:cNvSpPr/>
            <p:nvPr/>
          </p:nvSpPr>
          <p:spPr>
            <a:xfrm>
              <a:off x="4793468" y="8209481"/>
              <a:ext cx="146139" cy="35165"/>
            </a:xfrm>
            <a:custGeom>
              <a:pathLst>
                <a:path extrusionOk="0" h="15763" w="20983">
                  <a:moveTo>
                    <a:pt x="7888" y="15133"/>
                  </a:moveTo>
                  <a:cubicBezTo>
                    <a:pt x="9103" y="14318"/>
                    <a:pt x="9913" y="11873"/>
                    <a:pt x="10723" y="11058"/>
                  </a:cubicBezTo>
                  <a:cubicBezTo>
                    <a:pt x="13018" y="7390"/>
                    <a:pt x="15853" y="9428"/>
                    <a:pt x="18418" y="9428"/>
                  </a:cubicBezTo>
                  <a:cubicBezTo>
                    <a:pt x="19228" y="9428"/>
                    <a:pt x="20443" y="9428"/>
                    <a:pt x="20983" y="6575"/>
                  </a:cubicBezTo>
                  <a:cubicBezTo>
                    <a:pt x="19768" y="4945"/>
                    <a:pt x="18688" y="4129"/>
                    <a:pt x="17608" y="3314"/>
                  </a:cubicBezTo>
                  <a:cubicBezTo>
                    <a:pt x="15853" y="2499"/>
                    <a:pt x="14503" y="1684"/>
                    <a:pt x="12748" y="869"/>
                  </a:cubicBezTo>
                  <a:cubicBezTo>
                    <a:pt x="10723" y="54"/>
                    <a:pt x="8833" y="-1169"/>
                    <a:pt x="7348" y="2499"/>
                  </a:cubicBezTo>
                  <a:cubicBezTo>
                    <a:pt x="6808" y="3314"/>
                    <a:pt x="6538" y="4945"/>
                    <a:pt x="5998" y="5760"/>
                  </a:cubicBezTo>
                  <a:cubicBezTo>
                    <a:pt x="4783" y="6575"/>
                    <a:pt x="-617" y="-4429"/>
                    <a:pt x="58" y="5760"/>
                  </a:cubicBezTo>
                  <a:cubicBezTo>
                    <a:pt x="328" y="14318"/>
                    <a:pt x="5998" y="17171"/>
                    <a:pt x="7888" y="15133"/>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111" name="Shape 2111"/>
            <p:cNvSpPr/>
            <p:nvPr/>
          </p:nvSpPr>
          <p:spPr>
            <a:xfrm>
              <a:off x="4943017" y="8256175"/>
              <a:ext cx="98876" cy="73406"/>
            </a:xfrm>
            <a:custGeom>
              <a:pathLst>
                <a:path extrusionOk="0" h="19603" w="20256">
                  <a:moveTo>
                    <a:pt x="8978" y="12570"/>
                  </a:moveTo>
                  <a:cubicBezTo>
                    <a:pt x="9743" y="13826"/>
                    <a:pt x="9743" y="15333"/>
                    <a:pt x="10698" y="16338"/>
                  </a:cubicBezTo>
                  <a:cubicBezTo>
                    <a:pt x="11845" y="19101"/>
                    <a:pt x="14713" y="19603"/>
                    <a:pt x="17006" y="19603"/>
                  </a:cubicBezTo>
                  <a:cubicBezTo>
                    <a:pt x="17771" y="19603"/>
                    <a:pt x="19109" y="19603"/>
                    <a:pt x="19874" y="18347"/>
                  </a:cubicBezTo>
                  <a:cubicBezTo>
                    <a:pt x="20256" y="17343"/>
                    <a:pt x="20256" y="16338"/>
                    <a:pt x="20256" y="15333"/>
                  </a:cubicBezTo>
                  <a:cubicBezTo>
                    <a:pt x="19874" y="14329"/>
                    <a:pt x="19491" y="13826"/>
                    <a:pt x="18727" y="12570"/>
                  </a:cubicBezTo>
                  <a:cubicBezTo>
                    <a:pt x="17771" y="11566"/>
                    <a:pt x="17006" y="11063"/>
                    <a:pt x="15860" y="10059"/>
                  </a:cubicBezTo>
                  <a:cubicBezTo>
                    <a:pt x="14713" y="9054"/>
                    <a:pt x="12610" y="7798"/>
                    <a:pt x="12610" y="5789"/>
                  </a:cubicBezTo>
                  <a:cubicBezTo>
                    <a:pt x="12610" y="4784"/>
                    <a:pt x="12992" y="4282"/>
                    <a:pt x="12610" y="3277"/>
                  </a:cubicBezTo>
                  <a:cubicBezTo>
                    <a:pt x="12610" y="2775"/>
                    <a:pt x="12228" y="2775"/>
                    <a:pt x="11845" y="2022"/>
                  </a:cubicBezTo>
                  <a:cubicBezTo>
                    <a:pt x="9360" y="515"/>
                    <a:pt x="1332" y="-1997"/>
                    <a:pt x="185" y="2775"/>
                  </a:cubicBezTo>
                  <a:cubicBezTo>
                    <a:pt x="-1344" y="9556"/>
                    <a:pt x="7067" y="9556"/>
                    <a:pt x="8978" y="12570"/>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112" name="Shape 2112"/>
            <p:cNvSpPr/>
            <p:nvPr/>
          </p:nvSpPr>
          <p:spPr>
            <a:xfrm>
              <a:off x="4965094" y="8195511"/>
              <a:ext cx="273188" cy="56323"/>
            </a:xfrm>
            <a:custGeom>
              <a:pathLst>
                <a:path extrusionOk="0" h="21600" w="21600">
                  <a:moveTo>
                    <a:pt x="3065" y="16841"/>
                  </a:moveTo>
                  <a:cubicBezTo>
                    <a:pt x="3868" y="17573"/>
                    <a:pt x="4451" y="21600"/>
                    <a:pt x="5254" y="21600"/>
                  </a:cubicBezTo>
                  <a:cubicBezTo>
                    <a:pt x="5838" y="21600"/>
                    <a:pt x="6422" y="19769"/>
                    <a:pt x="6932" y="19037"/>
                  </a:cubicBezTo>
                  <a:cubicBezTo>
                    <a:pt x="7662" y="18305"/>
                    <a:pt x="8611" y="19769"/>
                    <a:pt x="9341" y="19769"/>
                  </a:cubicBezTo>
                  <a:cubicBezTo>
                    <a:pt x="10581" y="19769"/>
                    <a:pt x="11530" y="16108"/>
                    <a:pt x="12697" y="14644"/>
                  </a:cubicBezTo>
                  <a:cubicBezTo>
                    <a:pt x="13646" y="13912"/>
                    <a:pt x="14595" y="14644"/>
                    <a:pt x="15324" y="12081"/>
                  </a:cubicBezTo>
                  <a:cubicBezTo>
                    <a:pt x="15762" y="11349"/>
                    <a:pt x="16054" y="9885"/>
                    <a:pt x="16565" y="9153"/>
                  </a:cubicBezTo>
                  <a:cubicBezTo>
                    <a:pt x="16857" y="9153"/>
                    <a:pt x="17149" y="9153"/>
                    <a:pt x="17295" y="9153"/>
                  </a:cubicBezTo>
                  <a:cubicBezTo>
                    <a:pt x="18827" y="10617"/>
                    <a:pt x="20359" y="9153"/>
                    <a:pt x="21600" y="6224"/>
                  </a:cubicBezTo>
                  <a:cubicBezTo>
                    <a:pt x="20505" y="1464"/>
                    <a:pt x="19192" y="0"/>
                    <a:pt x="17805" y="0"/>
                  </a:cubicBezTo>
                  <a:cubicBezTo>
                    <a:pt x="16492" y="0"/>
                    <a:pt x="15032" y="1464"/>
                    <a:pt x="13792" y="4393"/>
                  </a:cubicBezTo>
                  <a:cubicBezTo>
                    <a:pt x="12551" y="6956"/>
                    <a:pt x="11311" y="9885"/>
                    <a:pt x="9997" y="11349"/>
                  </a:cubicBezTo>
                  <a:cubicBezTo>
                    <a:pt x="7808" y="14644"/>
                    <a:pt x="5546" y="13912"/>
                    <a:pt x="3211" y="13180"/>
                  </a:cubicBezTo>
                  <a:cubicBezTo>
                    <a:pt x="2189" y="13180"/>
                    <a:pt x="949" y="11349"/>
                    <a:pt x="0" y="11349"/>
                  </a:cubicBezTo>
                  <a:cubicBezTo>
                    <a:pt x="292" y="19037"/>
                    <a:pt x="2189" y="16108"/>
                    <a:pt x="3065" y="16841"/>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113" name="Shape 2113"/>
            <p:cNvSpPr/>
            <p:nvPr/>
          </p:nvSpPr>
          <p:spPr>
            <a:xfrm>
              <a:off x="5189040" y="8211027"/>
              <a:ext cx="200137" cy="98900"/>
            </a:xfrm>
            <a:custGeom>
              <a:pathLst>
                <a:path extrusionOk="0" h="18799" w="21230">
                  <a:moveTo>
                    <a:pt x="11173" y="12193"/>
                  </a:moveTo>
                  <a:cubicBezTo>
                    <a:pt x="11965" y="11845"/>
                    <a:pt x="12758" y="11496"/>
                    <a:pt x="13650" y="10800"/>
                  </a:cubicBezTo>
                  <a:cubicBezTo>
                    <a:pt x="14442" y="9929"/>
                    <a:pt x="15136" y="8883"/>
                    <a:pt x="15929" y="8187"/>
                  </a:cubicBezTo>
                  <a:cubicBezTo>
                    <a:pt x="16721" y="7490"/>
                    <a:pt x="17811" y="7141"/>
                    <a:pt x="18802" y="6271"/>
                  </a:cubicBezTo>
                  <a:cubicBezTo>
                    <a:pt x="19892" y="5574"/>
                    <a:pt x="20685" y="4877"/>
                    <a:pt x="21081" y="3135"/>
                  </a:cubicBezTo>
                  <a:cubicBezTo>
                    <a:pt x="21279" y="2612"/>
                    <a:pt x="21279" y="1916"/>
                    <a:pt x="21081" y="1567"/>
                  </a:cubicBezTo>
                  <a:cubicBezTo>
                    <a:pt x="21081" y="1219"/>
                    <a:pt x="20883" y="1219"/>
                    <a:pt x="20685" y="871"/>
                  </a:cubicBezTo>
                  <a:cubicBezTo>
                    <a:pt x="17811" y="-1394"/>
                    <a:pt x="14442" y="1219"/>
                    <a:pt x="11569" y="3483"/>
                  </a:cubicBezTo>
                  <a:cubicBezTo>
                    <a:pt x="11173" y="3832"/>
                    <a:pt x="10677" y="4180"/>
                    <a:pt x="10083" y="3832"/>
                  </a:cubicBezTo>
                  <a:cubicBezTo>
                    <a:pt x="9686" y="3832"/>
                    <a:pt x="9488" y="3135"/>
                    <a:pt x="9092" y="2612"/>
                  </a:cubicBezTo>
                  <a:cubicBezTo>
                    <a:pt x="8002" y="1916"/>
                    <a:pt x="6813" y="3135"/>
                    <a:pt x="5723" y="4180"/>
                  </a:cubicBezTo>
                  <a:cubicBezTo>
                    <a:pt x="4039" y="5922"/>
                    <a:pt x="1363" y="8187"/>
                    <a:pt x="571" y="11148"/>
                  </a:cubicBezTo>
                  <a:cubicBezTo>
                    <a:pt x="75" y="12890"/>
                    <a:pt x="-321" y="16548"/>
                    <a:pt x="373" y="18116"/>
                  </a:cubicBezTo>
                  <a:cubicBezTo>
                    <a:pt x="1363" y="20206"/>
                    <a:pt x="3246" y="16896"/>
                    <a:pt x="4237" y="16200"/>
                  </a:cubicBezTo>
                  <a:cubicBezTo>
                    <a:pt x="6516" y="14806"/>
                    <a:pt x="8894" y="13238"/>
                    <a:pt x="11173" y="12193"/>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114" name="Shape 2114"/>
            <p:cNvSpPr/>
            <p:nvPr/>
          </p:nvSpPr>
          <p:spPr>
            <a:xfrm>
              <a:off x="4932363" y="7783432"/>
              <a:ext cx="255187" cy="287526"/>
            </a:xfrm>
            <a:custGeom>
              <a:pathLst>
                <a:path extrusionOk="0" h="21449" w="21462">
                  <a:moveTo>
                    <a:pt x="5729" y="13737"/>
                  </a:moveTo>
                  <a:cubicBezTo>
                    <a:pt x="5884" y="13876"/>
                    <a:pt x="6039" y="14084"/>
                    <a:pt x="6194" y="14223"/>
                  </a:cubicBezTo>
                  <a:cubicBezTo>
                    <a:pt x="6348" y="14362"/>
                    <a:pt x="6348" y="14501"/>
                    <a:pt x="6348" y="14779"/>
                  </a:cubicBezTo>
                  <a:cubicBezTo>
                    <a:pt x="6348" y="15543"/>
                    <a:pt x="6503" y="16238"/>
                    <a:pt x="6348" y="16793"/>
                  </a:cubicBezTo>
                  <a:cubicBezTo>
                    <a:pt x="6194" y="17557"/>
                    <a:pt x="5729" y="18113"/>
                    <a:pt x="5032" y="18391"/>
                  </a:cubicBezTo>
                  <a:cubicBezTo>
                    <a:pt x="4877" y="18599"/>
                    <a:pt x="4568" y="18599"/>
                    <a:pt x="4568" y="18877"/>
                  </a:cubicBezTo>
                  <a:cubicBezTo>
                    <a:pt x="4568" y="19155"/>
                    <a:pt x="4877" y="19293"/>
                    <a:pt x="5032" y="19432"/>
                  </a:cubicBezTo>
                  <a:cubicBezTo>
                    <a:pt x="5574" y="20057"/>
                    <a:pt x="5265" y="20891"/>
                    <a:pt x="4413" y="21169"/>
                  </a:cubicBezTo>
                  <a:cubicBezTo>
                    <a:pt x="3794" y="21516"/>
                    <a:pt x="2787" y="21516"/>
                    <a:pt x="2013" y="21308"/>
                  </a:cubicBezTo>
                  <a:cubicBezTo>
                    <a:pt x="1161" y="20057"/>
                    <a:pt x="1316" y="18252"/>
                    <a:pt x="2323" y="17002"/>
                  </a:cubicBezTo>
                  <a:cubicBezTo>
                    <a:pt x="2632" y="16515"/>
                    <a:pt x="3097" y="15960"/>
                    <a:pt x="2942" y="15335"/>
                  </a:cubicBezTo>
                  <a:cubicBezTo>
                    <a:pt x="2787" y="15057"/>
                    <a:pt x="2632" y="14918"/>
                    <a:pt x="2323" y="14779"/>
                  </a:cubicBezTo>
                  <a:cubicBezTo>
                    <a:pt x="852" y="13598"/>
                    <a:pt x="0" y="12001"/>
                    <a:pt x="0" y="10265"/>
                  </a:cubicBezTo>
                  <a:cubicBezTo>
                    <a:pt x="0" y="9709"/>
                    <a:pt x="232" y="9084"/>
                    <a:pt x="542" y="8667"/>
                  </a:cubicBezTo>
                  <a:cubicBezTo>
                    <a:pt x="852" y="8389"/>
                    <a:pt x="1161" y="8250"/>
                    <a:pt x="1471" y="7903"/>
                  </a:cubicBezTo>
                  <a:cubicBezTo>
                    <a:pt x="2632" y="7070"/>
                    <a:pt x="2632" y="5472"/>
                    <a:pt x="2632" y="4153"/>
                  </a:cubicBezTo>
                  <a:cubicBezTo>
                    <a:pt x="2632" y="3250"/>
                    <a:pt x="2787" y="2277"/>
                    <a:pt x="2787" y="1375"/>
                  </a:cubicBezTo>
                  <a:cubicBezTo>
                    <a:pt x="2787" y="1097"/>
                    <a:pt x="2942" y="680"/>
                    <a:pt x="3097" y="333"/>
                  </a:cubicBezTo>
                  <a:cubicBezTo>
                    <a:pt x="3252" y="55"/>
                    <a:pt x="3794" y="-84"/>
                    <a:pt x="4258" y="55"/>
                  </a:cubicBezTo>
                  <a:cubicBezTo>
                    <a:pt x="4413" y="194"/>
                    <a:pt x="4568" y="194"/>
                    <a:pt x="4568" y="333"/>
                  </a:cubicBezTo>
                  <a:cubicBezTo>
                    <a:pt x="5265" y="1236"/>
                    <a:pt x="5884" y="2277"/>
                    <a:pt x="6194" y="3250"/>
                  </a:cubicBezTo>
                  <a:cubicBezTo>
                    <a:pt x="6348" y="3597"/>
                    <a:pt x="6348" y="4014"/>
                    <a:pt x="6503" y="4153"/>
                  </a:cubicBezTo>
                  <a:cubicBezTo>
                    <a:pt x="7045" y="4847"/>
                    <a:pt x="8284" y="4847"/>
                    <a:pt x="9290" y="4708"/>
                  </a:cubicBezTo>
                  <a:cubicBezTo>
                    <a:pt x="9755" y="4708"/>
                    <a:pt x="10297" y="4569"/>
                    <a:pt x="10916" y="4569"/>
                  </a:cubicBezTo>
                  <a:cubicBezTo>
                    <a:pt x="11690" y="4430"/>
                    <a:pt x="12542" y="4430"/>
                    <a:pt x="13006" y="3875"/>
                  </a:cubicBezTo>
                  <a:cubicBezTo>
                    <a:pt x="13548" y="3389"/>
                    <a:pt x="13703" y="2833"/>
                    <a:pt x="14168" y="2277"/>
                  </a:cubicBezTo>
                  <a:cubicBezTo>
                    <a:pt x="14787" y="1513"/>
                    <a:pt x="15948" y="1375"/>
                    <a:pt x="16955" y="1236"/>
                  </a:cubicBezTo>
                  <a:cubicBezTo>
                    <a:pt x="17884" y="1236"/>
                    <a:pt x="19045" y="1236"/>
                    <a:pt x="19974" y="1097"/>
                  </a:cubicBezTo>
                  <a:cubicBezTo>
                    <a:pt x="19819" y="2139"/>
                    <a:pt x="18890" y="2833"/>
                    <a:pt x="17884" y="3250"/>
                  </a:cubicBezTo>
                  <a:cubicBezTo>
                    <a:pt x="16955" y="3736"/>
                    <a:pt x="15794" y="4014"/>
                    <a:pt x="14942" y="4569"/>
                  </a:cubicBezTo>
                  <a:cubicBezTo>
                    <a:pt x="14168" y="5194"/>
                    <a:pt x="13548" y="6028"/>
                    <a:pt x="12852" y="6792"/>
                  </a:cubicBezTo>
                  <a:cubicBezTo>
                    <a:pt x="12387" y="7209"/>
                    <a:pt x="11923" y="7486"/>
                    <a:pt x="11535" y="7903"/>
                  </a:cubicBezTo>
                  <a:cubicBezTo>
                    <a:pt x="11226" y="8389"/>
                    <a:pt x="11071" y="9084"/>
                    <a:pt x="11535" y="9570"/>
                  </a:cubicBezTo>
                  <a:cubicBezTo>
                    <a:pt x="12387" y="9223"/>
                    <a:pt x="13239" y="9848"/>
                    <a:pt x="13703" y="10403"/>
                  </a:cubicBezTo>
                  <a:cubicBezTo>
                    <a:pt x="14245" y="10959"/>
                    <a:pt x="14477" y="11723"/>
                    <a:pt x="15174" y="12001"/>
                  </a:cubicBezTo>
                  <a:cubicBezTo>
                    <a:pt x="15794" y="12418"/>
                    <a:pt x="16568" y="12626"/>
                    <a:pt x="17110" y="13182"/>
                  </a:cubicBezTo>
                  <a:cubicBezTo>
                    <a:pt x="17265" y="13459"/>
                    <a:pt x="17265" y="13737"/>
                    <a:pt x="17574" y="14084"/>
                  </a:cubicBezTo>
                  <a:cubicBezTo>
                    <a:pt x="17884" y="14501"/>
                    <a:pt x="18581" y="14501"/>
                    <a:pt x="19200" y="14640"/>
                  </a:cubicBezTo>
                  <a:cubicBezTo>
                    <a:pt x="19974" y="14918"/>
                    <a:pt x="20516" y="15821"/>
                    <a:pt x="20206" y="16515"/>
                  </a:cubicBezTo>
                  <a:cubicBezTo>
                    <a:pt x="19974" y="16793"/>
                    <a:pt x="19819" y="17279"/>
                    <a:pt x="19819" y="17557"/>
                  </a:cubicBezTo>
                  <a:cubicBezTo>
                    <a:pt x="19974" y="18252"/>
                    <a:pt x="21290" y="18599"/>
                    <a:pt x="21445" y="19293"/>
                  </a:cubicBezTo>
                  <a:cubicBezTo>
                    <a:pt x="21600" y="20057"/>
                    <a:pt x="20671" y="20474"/>
                    <a:pt x="19819" y="20752"/>
                  </a:cubicBezTo>
                  <a:cubicBezTo>
                    <a:pt x="18890" y="21030"/>
                    <a:pt x="17729" y="21308"/>
                    <a:pt x="16568" y="21169"/>
                  </a:cubicBezTo>
                  <a:cubicBezTo>
                    <a:pt x="15484" y="21030"/>
                    <a:pt x="14477" y="20613"/>
                    <a:pt x="14013" y="19710"/>
                  </a:cubicBezTo>
                  <a:cubicBezTo>
                    <a:pt x="13703" y="19155"/>
                    <a:pt x="13703" y="18599"/>
                    <a:pt x="13316" y="17974"/>
                  </a:cubicBezTo>
                  <a:cubicBezTo>
                    <a:pt x="13161" y="17696"/>
                    <a:pt x="12852" y="17418"/>
                    <a:pt x="12697" y="17002"/>
                  </a:cubicBezTo>
                  <a:cubicBezTo>
                    <a:pt x="12387" y="16376"/>
                    <a:pt x="12697" y="15682"/>
                    <a:pt x="12852" y="14918"/>
                  </a:cubicBezTo>
                  <a:cubicBezTo>
                    <a:pt x="13006" y="13598"/>
                    <a:pt x="12077" y="12279"/>
                    <a:pt x="10761" y="12001"/>
                  </a:cubicBezTo>
                  <a:cubicBezTo>
                    <a:pt x="10452" y="11862"/>
                    <a:pt x="9910" y="11862"/>
                    <a:pt x="9600" y="11584"/>
                  </a:cubicBezTo>
                  <a:cubicBezTo>
                    <a:pt x="9445" y="11445"/>
                    <a:pt x="9290" y="11167"/>
                    <a:pt x="9135" y="10820"/>
                  </a:cubicBezTo>
                  <a:cubicBezTo>
                    <a:pt x="8671" y="9848"/>
                    <a:pt x="6503" y="8945"/>
                    <a:pt x="5419" y="9709"/>
                  </a:cubicBezTo>
                  <a:cubicBezTo>
                    <a:pt x="4103" y="10959"/>
                    <a:pt x="4723" y="13043"/>
                    <a:pt x="5729" y="13737"/>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115" name="Shape 2115"/>
            <p:cNvSpPr/>
            <p:nvPr/>
          </p:nvSpPr>
          <p:spPr>
            <a:xfrm>
              <a:off x="5011732" y="7659564"/>
              <a:ext cx="264689" cy="108242"/>
            </a:xfrm>
            <a:custGeom>
              <a:pathLst>
                <a:path extrusionOk="0" h="21347" w="21247">
                  <a:moveTo>
                    <a:pt x="19" y="13477"/>
                  </a:moveTo>
                  <a:cubicBezTo>
                    <a:pt x="394" y="15508"/>
                    <a:pt x="1144" y="17354"/>
                    <a:pt x="1969" y="17354"/>
                  </a:cubicBezTo>
                  <a:cubicBezTo>
                    <a:pt x="2569" y="17354"/>
                    <a:pt x="3394" y="16985"/>
                    <a:pt x="3994" y="16615"/>
                  </a:cubicBezTo>
                  <a:cubicBezTo>
                    <a:pt x="5869" y="15877"/>
                    <a:pt x="7594" y="17723"/>
                    <a:pt x="9469" y="18277"/>
                  </a:cubicBezTo>
                  <a:cubicBezTo>
                    <a:pt x="10294" y="18277"/>
                    <a:pt x="11044" y="18277"/>
                    <a:pt x="12019" y="18277"/>
                  </a:cubicBezTo>
                  <a:cubicBezTo>
                    <a:pt x="12319" y="18277"/>
                    <a:pt x="12844" y="18277"/>
                    <a:pt x="13144" y="18646"/>
                  </a:cubicBezTo>
                  <a:cubicBezTo>
                    <a:pt x="13519" y="19015"/>
                    <a:pt x="13594" y="19385"/>
                    <a:pt x="13894" y="20123"/>
                  </a:cubicBezTo>
                  <a:cubicBezTo>
                    <a:pt x="14719" y="21600"/>
                    <a:pt x="15844" y="21600"/>
                    <a:pt x="16744" y="20862"/>
                  </a:cubicBezTo>
                  <a:cubicBezTo>
                    <a:pt x="17719" y="20123"/>
                    <a:pt x="18469" y="18277"/>
                    <a:pt x="19219" y="16615"/>
                  </a:cubicBezTo>
                  <a:cubicBezTo>
                    <a:pt x="19594" y="15877"/>
                    <a:pt x="20044" y="15138"/>
                    <a:pt x="20044" y="13846"/>
                  </a:cubicBezTo>
                  <a:cubicBezTo>
                    <a:pt x="20194" y="12000"/>
                    <a:pt x="19369" y="10523"/>
                    <a:pt x="19594" y="8862"/>
                  </a:cubicBezTo>
                  <a:cubicBezTo>
                    <a:pt x="19744" y="7015"/>
                    <a:pt x="20794" y="6092"/>
                    <a:pt x="21169" y="3877"/>
                  </a:cubicBezTo>
                  <a:cubicBezTo>
                    <a:pt x="21469" y="2215"/>
                    <a:pt x="20869" y="0"/>
                    <a:pt x="20044" y="0"/>
                  </a:cubicBezTo>
                  <a:cubicBezTo>
                    <a:pt x="19294" y="0"/>
                    <a:pt x="18619" y="369"/>
                    <a:pt x="18019" y="1846"/>
                  </a:cubicBezTo>
                  <a:cubicBezTo>
                    <a:pt x="17494" y="3138"/>
                    <a:pt x="17044" y="4985"/>
                    <a:pt x="16744" y="6646"/>
                  </a:cubicBezTo>
                  <a:cubicBezTo>
                    <a:pt x="15769" y="10523"/>
                    <a:pt x="14494" y="14400"/>
                    <a:pt x="12619" y="14400"/>
                  </a:cubicBezTo>
                  <a:cubicBezTo>
                    <a:pt x="11869" y="14400"/>
                    <a:pt x="11044" y="13477"/>
                    <a:pt x="10294" y="13108"/>
                  </a:cubicBezTo>
                  <a:cubicBezTo>
                    <a:pt x="9019" y="12369"/>
                    <a:pt x="7744" y="12000"/>
                    <a:pt x="6469" y="12000"/>
                  </a:cubicBezTo>
                  <a:cubicBezTo>
                    <a:pt x="5869" y="12000"/>
                    <a:pt x="5419" y="12369"/>
                    <a:pt x="4744" y="12000"/>
                  </a:cubicBezTo>
                  <a:cubicBezTo>
                    <a:pt x="4294" y="11631"/>
                    <a:pt x="3994" y="10892"/>
                    <a:pt x="3544" y="10523"/>
                  </a:cubicBezTo>
                  <a:cubicBezTo>
                    <a:pt x="2569" y="9231"/>
                    <a:pt x="1294" y="8492"/>
                    <a:pt x="19" y="8492"/>
                  </a:cubicBezTo>
                  <a:cubicBezTo>
                    <a:pt x="694" y="9231"/>
                    <a:pt x="-131" y="12000"/>
                    <a:pt x="19" y="13477"/>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116" name="Shape 2116"/>
            <p:cNvSpPr/>
            <p:nvPr/>
          </p:nvSpPr>
          <p:spPr>
            <a:xfrm>
              <a:off x="5309468" y="7921205"/>
              <a:ext cx="55632" cy="84721"/>
            </a:xfrm>
            <a:custGeom>
              <a:pathLst>
                <a:path extrusionOk="0" h="20543" w="19882">
                  <a:moveTo>
                    <a:pt x="1937" y="10306"/>
                  </a:moveTo>
                  <a:cubicBezTo>
                    <a:pt x="2602" y="11656"/>
                    <a:pt x="3931" y="13231"/>
                    <a:pt x="5925" y="14131"/>
                  </a:cubicBezTo>
                  <a:cubicBezTo>
                    <a:pt x="7254" y="14581"/>
                    <a:pt x="8916" y="14581"/>
                    <a:pt x="10245" y="15481"/>
                  </a:cubicBezTo>
                  <a:cubicBezTo>
                    <a:pt x="12239" y="16381"/>
                    <a:pt x="13568" y="17956"/>
                    <a:pt x="14233" y="19306"/>
                  </a:cubicBezTo>
                  <a:cubicBezTo>
                    <a:pt x="14233" y="19756"/>
                    <a:pt x="14233" y="20206"/>
                    <a:pt x="14897" y="20206"/>
                  </a:cubicBezTo>
                  <a:cubicBezTo>
                    <a:pt x="15894" y="20656"/>
                    <a:pt x="17224" y="20656"/>
                    <a:pt x="17888" y="20206"/>
                  </a:cubicBezTo>
                  <a:cubicBezTo>
                    <a:pt x="19882" y="19306"/>
                    <a:pt x="19882" y="17506"/>
                    <a:pt x="19217" y="15931"/>
                  </a:cubicBezTo>
                  <a:cubicBezTo>
                    <a:pt x="18553" y="14581"/>
                    <a:pt x="17224" y="13231"/>
                    <a:pt x="16559" y="11656"/>
                  </a:cubicBezTo>
                  <a:cubicBezTo>
                    <a:pt x="15894" y="10306"/>
                    <a:pt x="15894" y="8506"/>
                    <a:pt x="17224" y="7606"/>
                  </a:cubicBezTo>
                  <a:cubicBezTo>
                    <a:pt x="18553" y="6481"/>
                    <a:pt x="19882" y="6031"/>
                    <a:pt x="19882" y="5131"/>
                  </a:cubicBezTo>
                  <a:cubicBezTo>
                    <a:pt x="19882" y="4681"/>
                    <a:pt x="19217" y="4231"/>
                    <a:pt x="18553" y="3781"/>
                  </a:cubicBezTo>
                  <a:cubicBezTo>
                    <a:pt x="14897" y="1306"/>
                    <a:pt x="7254" y="-944"/>
                    <a:pt x="2602" y="406"/>
                  </a:cubicBezTo>
                  <a:cubicBezTo>
                    <a:pt x="-1718" y="1756"/>
                    <a:pt x="276" y="6931"/>
                    <a:pt x="1937" y="10306"/>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117" name="Shape 2117"/>
            <p:cNvSpPr/>
            <p:nvPr/>
          </p:nvSpPr>
          <p:spPr>
            <a:xfrm>
              <a:off x="5401321" y="7911922"/>
              <a:ext cx="176684" cy="90372"/>
            </a:xfrm>
            <a:custGeom>
              <a:pathLst>
                <a:path extrusionOk="0" h="20952" w="20834">
                  <a:moveTo>
                    <a:pt x="353" y="6048"/>
                  </a:moveTo>
                  <a:cubicBezTo>
                    <a:pt x="-302" y="8208"/>
                    <a:pt x="-84" y="11448"/>
                    <a:pt x="1334" y="12744"/>
                  </a:cubicBezTo>
                  <a:cubicBezTo>
                    <a:pt x="1989" y="13392"/>
                    <a:pt x="2425" y="13392"/>
                    <a:pt x="3080" y="13392"/>
                  </a:cubicBezTo>
                  <a:cubicBezTo>
                    <a:pt x="4716" y="13824"/>
                    <a:pt x="6134" y="15552"/>
                    <a:pt x="7443" y="16416"/>
                  </a:cubicBezTo>
                  <a:cubicBezTo>
                    <a:pt x="9298" y="17280"/>
                    <a:pt x="11153" y="16848"/>
                    <a:pt x="13225" y="16848"/>
                  </a:cubicBezTo>
                  <a:cubicBezTo>
                    <a:pt x="14971" y="16848"/>
                    <a:pt x="17043" y="17928"/>
                    <a:pt x="18462" y="20088"/>
                  </a:cubicBezTo>
                  <a:cubicBezTo>
                    <a:pt x="18680" y="20520"/>
                    <a:pt x="18898" y="20952"/>
                    <a:pt x="19116" y="20952"/>
                  </a:cubicBezTo>
                  <a:cubicBezTo>
                    <a:pt x="19334" y="20952"/>
                    <a:pt x="19553" y="20952"/>
                    <a:pt x="19553" y="20520"/>
                  </a:cubicBezTo>
                  <a:cubicBezTo>
                    <a:pt x="20971" y="18792"/>
                    <a:pt x="21298" y="13824"/>
                    <a:pt x="20098" y="11448"/>
                  </a:cubicBezTo>
                  <a:cubicBezTo>
                    <a:pt x="19443" y="10152"/>
                    <a:pt x="18462" y="9288"/>
                    <a:pt x="17589" y="8856"/>
                  </a:cubicBezTo>
                  <a:cubicBezTo>
                    <a:pt x="16389" y="7776"/>
                    <a:pt x="15298" y="6480"/>
                    <a:pt x="14316" y="4752"/>
                  </a:cubicBezTo>
                  <a:cubicBezTo>
                    <a:pt x="13662" y="3672"/>
                    <a:pt x="13225" y="2376"/>
                    <a:pt x="12462" y="1512"/>
                  </a:cubicBezTo>
                  <a:cubicBezTo>
                    <a:pt x="10716" y="-648"/>
                    <a:pt x="8425" y="-216"/>
                    <a:pt x="6571" y="1080"/>
                  </a:cubicBezTo>
                  <a:cubicBezTo>
                    <a:pt x="5153" y="1944"/>
                    <a:pt x="4280" y="-216"/>
                    <a:pt x="2862" y="648"/>
                  </a:cubicBezTo>
                  <a:cubicBezTo>
                    <a:pt x="1989" y="1080"/>
                    <a:pt x="789" y="4320"/>
                    <a:pt x="353" y="6048"/>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118" name="Shape 2118"/>
            <p:cNvSpPr/>
            <p:nvPr/>
          </p:nvSpPr>
          <p:spPr>
            <a:xfrm>
              <a:off x="5559421" y="8147428"/>
              <a:ext cx="71628" cy="82839"/>
            </a:xfrm>
            <a:custGeom>
              <a:pathLst>
                <a:path extrusionOk="0" h="19208" w="21272">
                  <a:moveTo>
                    <a:pt x="6962" y="1577"/>
                  </a:moveTo>
                  <a:cubicBezTo>
                    <a:pt x="4802" y="3759"/>
                    <a:pt x="2372" y="6813"/>
                    <a:pt x="1292" y="9432"/>
                  </a:cubicBezTo>
                  <a:cubicBezTo>
                    <a:pt x="212" y="12268"/>
                    <a:pt x="-328" y="15323"/>
                    <a:pt x="212" y="17941"/>
                  </a:cubicBezTo>
                  <a:cubicBezTo>
                    <a:pt x="212" y="18377"/>
                    <a:pt x="752" y="19032"/>
                    <a:pt x="752" y="19032"/>
                  </a:cubicBezTo>
                  <a:cubicBezTo>
                    <a:pt x="1832" y="19468"/>
                    <a:pt x="3182" y="19032"/>
                    <a:pt x="3722" y="18377"/>
                  </a:cubicBezTo>
                  <a:cubicBezTo>
                    <a:pt x="6422" y="16195"/>
                    <a:pt x="9392" y="14450"/>
                    <a:pt x="12632" y="12050"/>
                  </a:cubicBezTo>
                  <a:cubicBezTo>
                    <a:pt x="15062" y="10304"/>
                    <a:pt x="17762" y="8341"/>
                    <a:pt x="19922" y="6595"/>
                  </a:cubicBezTo>
                  <a:cubicBezTo>
                    <a:pt x="20732" y="6159"/>
                    <a:pt x="20732" y="6159"/>
                    <a:pt x="21272" y="5723"/>
                  </a:cubicBezTo>
                  <a:cubicBezTo>
                    <a:pt x="21272" y="4850"/>
                    <a:pt x="20732" y="4195"/>
                    <a:pt x="19922" y="3759"/>
                  </a:cubicBezTo>
                  <a:cubicBezTo>
                    <a:pt x="17222" y="1577"/>
                    <a:pt x="10472" y="-2132"/>
                    <a:pt x="6962" y="1577"/>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119" name="Shape 2119"/>
            <p:cNvSpPr/>
            <p:nvPr/>
          </p:nvSpPr>
          <p:spPr>
            <a:xfrm>
              <a:off x="5654199" y="8048228"/>
              <a:ext cx="48293" cy="55034"/>
            </a:xfrm>
            <a:custGeom>
              <a:pathLst>
                <a:path extrusionOk="0" h="21089" w="17259">
                  <a:moveTo>
                    <a:pt x="4746" y="16026"/>
                  </a:moveTo>
                  <a:cubicBezTo>
                    <a:pt x="7072" y="16723"/>
                    <a:pt x="8401" y="18813"/>
                    <a:pt x="7736" y="20903"/>
                  </a:cubicBezTo>
                  <a:cubicBezTo>
                    <a:pt x="9066" y="21600"/>
                    <a:pt x="10395" y="20206"/>
                    <a:pt x="11724" y="18813"/>
                  </a:cubicBezTo>
                  <a:cubicBezTo>
                    <a:pt x="13386" y="17419"/>
                    <a:pt x="14050" y="16026"/>
                    <a:pt x="15380" y="14632"/>
                  </a:cubicBezTo>
                  <a:cubicBezTo>
                    <a:pt x="16709" y="12194"/>
                    <a:pt x="18038" y="10103"/>
                    <a:pt x="16709" y="8013"/>
                  </a:cubicBezTo>
                  <a:cubicBezTo>
                    <a:pt x="16044" y="6271"/>
                    <a:pt x="14715" y="5574"/>
                    <a:pt x="13386" y="5574"/>
                  </a:cubicBezTo>
                  <a:cubicBezTo>
                    <a:pt x="10395" y="4181"/>
                    <a:pt x="7072" y="3484"/>
                    <a:pt x="4746" y="0"/>
                  </a:cubicBezTo>
                  <a:cubicBezTo>
                    <a:pt x="758" y="4877"/>
                    <a:pt x="-3562" y="13587"/>
                    <a:pt x="4746" y="16026"/>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120" name="Shape 2120"/>
            <p:cNvSpPr/>
            <p:nvPr/>
          </p:nvSpPr>
          <p:spPr>
            <a:xfrm>
              <a:off x="5738329" y="8062140"/>
              <a:ext cx="46892" cy="80678"/>
            </a:xfrm>
            <a:custGeom>
              <a:pathLst>
                <a:path extrusionOk="0" h="18701" w="21013">
                  <a:moveTo>
                    <a:pt x="2400" y="5136"/>
                  </a:moveTo>
                  <a:cubicBezTo>
                    <a:pt x="2400" y="7042"/>
                    <a:pt x="2400" y="9159"/>
                    <a:pt x="800" y="11065"/>
                  </a:cubicBezTo>
                  <a:cubicBezTo>
                    <a:pt x="800" y="11489"/>
                    <a:pt x="0" y="11489"/>
                    <a:pt x="0" y="11912"/>
                  </a:cubicBezTo>
                  <a:cubicBezTo>
                    <a:pt x="0" y="12336"/>
                    <a:pt x="0" y="12336"/>
                    <a:pt x="800" y="12759"/>
                  </a:cubicBezTo>
                  <a:cubicBezTo>
                    <a:pt x="1600" y="13606"/>
                    <a:pt x="1600" y="14877"/>
                    <a:pt x="800" y="15936"/>
                  </a:cubicBezTo>
                  <a:cubicBezTo>
                    <a:pt x="800" y="16359"/>
                    <a:pt x="0" y="16783"/>
                    <a:pt x="0" y="17206"/>
                  </a:cubicBezTo>
                  <a:cubicBezTo>
                    <a:pt x="0" y="17630"/>
                    <a:pt x="800" y="17630"/>
                    <a:pt x="800" y="18053"/>
                  </a:cubicBezTo>
                  <a:cubicBezTo>
                    <a:pt x="3200" y="19324"/>
                    <a:pt x="6800" y="18477"/>
                    <a:pt x="9200" y="17630"/>
                  </a:cubicBezTo>
                  <a:cubicBezTo>
                    <a:pt x="11600" y="16359"/>
                    <a:pt x="12400" y="14453"/>
                    <a:pt x="13600" y="13183"/>
                  </a:cubicBezTo>
                  <a:cubicBezTo>
                    <a:pt x="15200" y="11489"/>
                    <a:pt x="16800" y="9583"/>
                    <a:pt x="18400" y="7889"/>
                  </a:cubicBezTo>
                  <a:cubicBezTo>
                    <a:pt x="20000" y="7042"/>
                    <a:pt x="21600" y="5559"/>
                    <a:pt x="20800" y="4289"/>
                  </a:cubicBezTo>
                  <a:cubicBezTo>
                    <a:pt x="20800" y="3865"/>
                    <a:pt x="20000" y="3442"/>
                    <a:pt x="19200" y="3442"/>
                  </a:cubicBezTo>
                  <a:cubicBezTo>
                    <a:pt x="10800" y="-582"/>
                    <a:pt x="3200" y="-2276"/>
                    <a:pt x="2400" y="5136"/>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121" name="Shape 2121"/>
            <p:cNvSpPr/>
            <p:nvPr/>
          </p:nvSpPr>
          <p:spPr>
            <a:xfrm>
              <a:off x="5374213" y="7661792"/>
              <a:ext cx="88615" cy="160504"/>
            </a:xfrm>
            <a:custGeom>
              <a:pathLst>
                <a:path extrusionOk="0" h="20782" w="21488">
                  <a:moveTo>
                    <a:pt x="0" y="7608"/>
                  </a:moveTo>
                  <a:cubicBezTo>
                    <a:pt x="0" y="7846"/>
                    <a:pt x="0" y="8083"/>
                    <a:pt x="0" y="8083"/>
                  </a:cubicBezTo>
                  <a:cubicBezTo>
                    <a:pt x="450" y="8320"/>
                    <a:pt x="1350" y="8320"/>
                    <a:pt x="1800" y="8320"/>
                  </a:cubicBezTo>
                  <a:cubicBezTo>
                    <a:pt x="2700" y="8677"/>
                    <a:pt x="3150" y="9151"/>
                    <a:pt x="3150" y="9626"/>
                  </a:cubicBezTo>
                  <a:cubicBezTo>
                    <a:pt x="4275" y="11644"/>
                    <a:pt x="4725" y="13898"/>
                    <a:pt x="3150" y="15560"/>
                  </a:cubicBezTo>
                  <a:cubicBezTo>
                    <a:pt x="2700" y="16035"/>
                    <a:pt x="2250" y="16628"/>
                    <a:pt x="1800" y="17103"/>
                  </a:cubicBezTo>
                  <a:cubicBezTo>
                    <a:pt x="900" y="18883"/>
                    <a:pt x="4275" y="20782"/>
                    <a:pt x="7875" y="20782"/>
                  </a:cubicBezTo>
                  <a:cubicBezTo>
                    <a:pt x="9000" y="20782"/>
                    <a:pt x="10350" y="20545"/>
                    <a:pt x="10800" y="20070"/>
                  </a:cubicBezTo>
                  <a:cubicBezTo>
                    <a:pt x="11700" y="19358"/>
                    <a:pt x="10800" y="18290"/>
                    <a:pt x="9900" y="17815"/>
                  </a:cubicBezTo>
                  <a:cubicBezTo>
                    <a:pt x="9000" y="17103"/>
                    <a:pt x="7425" y="16866"/>
                    <a:pt x="6525" y="16035"/>
                  </a:cubicBezTo>
                  <a:cubicBezTo>
                    <a:pt x="4725" y="14611"/>
                    <a:pt x="6075" y="12593"/>
                    <a:pt x="7425" y="11169"/>
                  </a:cubicBezTo>
                  <a:cubicBezTo>
                    <a:pt x="8325" y="10101"/>
                    <a:pt x="9000" y="9389"/>
                    <a:pt x="9900" y="8320"/>
                  </a:cubicBezTo>
                  <a:cubicBezTo>
                    <a:pt x="10350" y="8083"/>
                    <a:pt x="10350" y="7608"/>
                    <a:pt x="10800" y="7371"/>
                  </a:cubicBezTo>
                  <a:cubicBezTo>
                    <a:pt x="11700" y="6896"/>
                    <a:pt x="13050" y="6896"/>
                    <a:pt x="14175" y="6422"/>
                  </a:cubicBezTo>
                  <a:cubicBezTo>
                    <a:pt x="16875" y="5591"/>
                    <a:pt x="17325" y="3336"/>
                    <a:pt x="20250" y="3098"/>
                  </a:cubicBezTo>
                  <a:cubicBezTo>
                    <a:pt x="20700" y="3098"/>
                    <a:pt x="21150" y="3098"/>
                    <a:pt x="21150" y="2861"/>
                  </a:cubicBezTo>
                  <a:cubicBezTo>
                    <a:pt x="21600" y="2624"/>
                    <a:pt x="21600" y="2149"/>
                    <a:pt x="21150" y="1912"/>
                  </a:cubicBezTo>
                  <a:cubicBezTo>
                    <a:pt x="20700" y="1674"/>
                    <a:pt x="20250" y="1437"/>
                    <a:pt x="19350" y="1437"/>
                  </a:cubicBezTo>
                  <a:cubicBezTo>
                    <a:pt x="15525" y="606"/>
                    <a:pt x="9000" y="-818"/>
                    <a:pt x="5175" y="606"/>
                  </a:cubicBezTo>
                  <a:cubicBezTo>
                    <a:pt x="3150" y="2149"/>
                    <a:pt x="900" y="5116"/>
                    <a:pt x="0" y="7608"/>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122" name="Shape 2122"/>
            <p:cNvSpPr/>
            <p:nvPr/>
          </p:nvSpPr>
          <p:spPr>
            <a:xfrm>
              <a:off x="5531362" y="7761199"/>
              <a:ext cx="62824" cy="77438"/>
            </a:xfrm>
            <a:custGeom>
              <a:pathLst>
                <a:path extrusionOk="0" h="20679" w="19782">
                  <a:moveTo>
                    <a:pt x="15282" y="20679"/>
                  </a:moveTo>
                  <a:cubicBezTo>
                    <a:pt x="17082" y="20177"/>
                    <a:pt x="18282" y="18670"/>
                    <a:pt x="19182" y="16912"/>
                  </a:cubicBezTo>
                  <a:cubicBezTo>
                    <a:pt x="19782" y="15405"/>
                    <a:pt x="19782" y="13898"/>
                    <a:pt x="19782" y="12139"/>
                  </a:cubicBezTo>
                  <a:cubicBezTo>
                    <a:pt x="19782" y="11637"/>
                    <a:pt x="19782" y="10632"/>
                    <a:pt x="19182" y="10130"/>
                  </a:cubicBezTo>
                  <a:cubicBezTo>
                    <a:pt x="16482" y="8121"/>
                    <a:pt x="16482" y="9126"/>
                    <a:pt x="15282" y="5860"/>
                  </a:cubicBezTo>
                  <a:cubicBezTo>
                    <a:pt x="14082" y="3851"/>
                    <a:pt x="14082" y="2093"/>
                    <a:pt x="10782" y="586"/>
                  </a:cubicBezTo>
                  <a:cubicBezTo>
                    <a:pt x="7182" y="-921"/>
                    <a:pt x="2682" y="586"/>
                    <a:pt x="882" y="3851"/>
                  </a:cubicBezTo>
                  <a:cubicBezTo>
                    <a:pt x="-1818" y="8623"/>
                    <a:pt x="2082" y="10632"/>
                    <a:pt x="7182" y="11637"/>
                  </a:cubicBezTo>
                  <a:cubicBezTo>
                    <a:pt x="9582" y="12139"/>
                    <a:pt x="11982" y="12139"/>
                    <a:pt x="14082" y="14400"/>
                  </a:cubicBezTo>
                  <a:cubicBezTo>
                    <a:pt x="13482" y="15405"/>
                    <a:pt x="16482" y="20177"/>
                    <a:pt x="15282" y="20679"/>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123" name="Shape 2123"/>
            <p:cNvSpPr/>
            <p:nvPr/>
          </p:nvSpPr>
          <p:spPr>
            <a:xfrm>
              <a:off x="4997822" y="6380811"/>
              <a:ext cx="86842" cy="188533"/>
            </a:xfrm>
            <a:custGeom>
              <a:pathLst>
                <a:path extrusionOk="0" h="20836" w="19286">
                  <a:moveTo>
                    <a:pt x="14194" y="18379"/>
                  </a:moveTo>
                  <a:cubicBezTo>
                    <a:pt x="14194" y="18584"/>
                    <a:pt x="14194" y="18996"/>
                    <a:pt x="14194" y="19201"/>
                  </a:cubicBezTo>
                  <a:cubicBezTo>
                    <a:pt x="13783" y="19407"/>
                    <a:pt x="13371" y="19716"/>
                    <a:pt x="12960" y="19716"/>
                  </a:cubicBezTo>
                  <a:cubicBezTo>
                    <a:pt x="10286" y="20127"/>
                    <a:pt x="8229" y="20333"/>
                    <a:pt x="5554" y="20744"/>
                  </a:cubicBezTo>
                  <a:cubicBezTo>
                    <a:pt x="4731" y="20744"/>
                    <a:pt x="4320" y="20950"/>
                    <a:pt x="3291" y="20744"/>
                  </a:cubicBezTo>
                  <a:cubicBezTo>
                    <a:pt x="2469" y="20539"/>
                    <a:pt x="2469" y="20127"/>
                    <a:pt x="2057" y="19716"/>
                  </a:cubicBezTo>
                  <a:cubicBezTo>
                    <a:pt x="1234" y="18173"/>
                    <a:pt x="411" y="16424"/>
                    <a:pt x="0" y="14881"/>
                  </a:cubicBezTo>
                  <a:cubicBezTo>
                    <a:pt x="0" y="14470"/>
                    <a:pt x="0" y="14264"/>
                    <a:pt x="0" y="13853"/>
                  </a:cubicBezTo>
                  <a:cubicBezTo>
                    <a:pt x="411" y="13441"/>
                    <a:pt x="1646" y="13030"/>
                    <a:pt x="2057" y="12516"/>
                  </a:cubicBezTo>
                  <a:cubicBezTo>
                    <a:pt x="2469" y="12104"/>
                    <a:pt x="2469" y="11693"/>
                    <a:pt x="2469" y="11076"/>
                  </a:cubicBezTo>
                  <a:cubicBezTo>
                    <a:pt x="2469" y="9533"/>
                    <a:pt x="3909" y="7990"/>
                    <a:pt x="4731" y="6550"/>
                  </a:cubicBezTo>
                  <a:cubicBezTo>
                    <a:pt x="5143" y="6036"/>
                    <a:pt x="5554" y="5419"/>
                    <a:pt x="5966" y="5007"/>
                  </a:cubicBezTo>
                  <a:cubicBezTo>
                    <a:pt x="6377" y="4801"/>
                    <a:pt x="6377" y="4596"/>
                    <a:pt x="6789" y="4184"/>
                  </a:cubicBezTo>
                  <a:cubicBezTo>
                    <a:pt x="8640" y="2436"/>
                    <a:pt x="11109" y="687"/>
                    <a:pt x="15017" y="276"/>
                  </a:cubicBezTo>
                  <a:cubicBezTo>
                    <a:pt x="21600" y="-650"/>
                    <a:pt x="18926" y="893"/>
                    <a:pt x="17691" y="2847"/>
                  </a:cubicBezTo>
                  <a:cubicBezTo>
                    <a:pt x="13783" y="7784"/>
                    <a:pt x="12549" y="13236"/>
                    <a:pt x="14194" y="18379"/>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124" name="Shape 2124"/>
            <p:cNvSpPr/>
            <p:nvPr/>
          </p:nvSpPr>
          <p:spPr>
            <a:xfrm>
              <a:off x="4975349" y="6747228"/>
              <a:ext cx="152457" cy="375459"/>
            </a:xfrm>
            <a:custGeom>
              <a:pathLst>
                <a:path extrusionOk="0" h="21600" w="21310">
                  <a:moveTo>
                    <a:pt x="7303" y="1126"/>
                  </a:moveTo>
                  <a:cubicBezTo>
                    <a:pt x="7041" y="1447"/>
                    <a:pt x="7303" y="1930"/>
                    <a:pt x="7826" y="2251"/>
                  </a:cubicBezTo>
                  <a:cubicBezTo>
                    <a:pt x="8219" y="2573"/>
                    <a:pt x="8743" y="2948"/>
                    <a:pt x="9005" y="3269"/>
                  </a:cubicBezTo>
                  <a:cubicBezTo>
                    <a:pt x="8219" y="3055"/>
                    <a:pt x="6779" y="3377"/>
                    <a:pt x="6255" y="3805"/>
                  </a:cubicBezTo>
                  <a:cubicBezTo>
                    <a:pt x="5994" y="4288"/>
                    <a:pt x="6255" y="4717"/>
                    <a:pt x="6517" y="5199"/>
                  </a:cubicBezTo>
                  <a:cubicBezTo>
                    <a:pt x="7303" y="6539"/>
                    <a:pt x="7565" y="7986"/>
                    <a:pt x="7041" y="9326"/>
                  </a:cubicBezTo>
                  <a:cubicBezTo>
                    <a:pt x="4554" y="9540"/>
                    <a:pt x="2066" y="9219"/>
                    <a:pt x="495" y="8415"/>
                  </a:cubicBezTo>
                  <a:cubicBezTo>
                    <a:pt x="-28" y="9112"/>
                    <a:pt x="-290" y="9808"/>
                    <a:pt x="495" y="10344"/>
                  </a:cubicBezTo>
                  <a:cubicBezTo>
                    <a:pt x="1019" y="10559"/>
                    <a:pt x="1543" y="10827"/>
                    <a:pt x="2066" y="11041"/>
                  </a:cubicBezTo>
                  <a:cubicBezTo>
                    <a:pt x="2721" y="11309"/>
                    <a:pt x="3245" y="11470"/>
                    <a:pt x="3506" y="11792"/>
                  </a:cubicBezTo>
                  <a:cubicBezTo>
                    <a:pt x="3506" y="12167"/>
                    <a:pt x="2983" y="12488"/>
                    <a:pt x="2066" y="12381"/>
                  </a:cubicBezTo>
                  <a:cubicBezTo>
                    <a:pt x="2328" y="12703"/>
                    <a:pt x="2721" y="13132"/>
                    <a:pt x="3245" y="13507"/>
                  </a:cubicBezTo>
                  <a:cubicBezTo>
                    <a:pt x="3768" y="13828"/>
                    <a:pt x="5077" y="13935"/>
                    <a:pt x="5994" y="13721"/>
                  </a:cubicBezTo>
                  <a:cubicBezTo>
                    <a:pt x="6255" y="13614"/>
                    <a:pt x="6517" y="13614"/>
                    <a:pt x="6779" y="13614"/>
                  </a:cubicBezTo>
                  <a:cubicBezTo>
                    <a:pt x="7041" y="13614"/>
                    <a:pt x="7041" y="13721"/>
                    <a:pt x="7303" y="13828"/>
                  </a:cubicBezTo>
                  <a:cubicBezTo>
                    <a:pt x="8219" y="14525"/>
                    <a:pt x="9005" y="15275"/>
                    <a:pt x="9528" y="16079"/>
                  </a:cubicBezTo>
                  <a:cubicBezTo>
                    <a:pt x="9790" y="16294"/>
                    <a:pt x="9790" y="16508"/>
                    <a:pt x="9266" y="16669"/>
                  </a:cubicBezTo>
                  <a:cubicBezTo>
                    <a:pt x="9005" y="16776"/>
                    <a:pt x="8481" y="16669"/>
                    <a:pt x="8219" y="16669"/>
                  </a:cubicBezTo>
                  <a:cubicBezTo>
                    <a:pt x="7303" y="16776"/>
                    <a:pt x="7303" y="17098"/>
                    <a:pt x="7303" y="17419"/>
                  </a:cubicBezTo>
                  <a:cubicBezTo>
                    <a:pt x="7565" y="18331"/>
                    <a:pt x="8219" y="19456"/>
                    <a:pt x="10314" y="19778"/>
                  </a:cubicBezTo>
                  <a:cubicBezTo>
                    <a:pt x="10968" y="19992"/>
                    <a:pt x="10575" y="20474"/>
                    <a:pt x="10575" y="20796"/>
                  </a:cubicBezTo>
                  <a:cubicBezTo>
                    <a:pt x="10575" y="21118"/>
                    <a:pt x="10968" y="21600"/>
                    <a:pt x="11754" y="21600"/>
                  </a:cubicBezTo>
                  <a:cubicBezTo>
                    <a:pt x="12539" y="21600"/>
                    <a:pt x="12801" y="21278"/>
                    <a:pt x="12801" y="20903"/>
                  </a:cubicBezTo>
                  <a:cubicBezTo>
                    <a:pt x="13063" y="19885"/>
                    <a:pt x="12539" y="18867"/>
                    <a:pt x="11230" y="18116"/>
                  </a:cubicBezTo>
                  <a:cubicBezTo>
                    <a:pt x="11230" y="18009"/>
                    <a:pt x="10968" y="18063"/>
                    <a:pt x="10968" y="17902"/>
                  </a:cubicBezTo>
                  <a:cubicBezTo>
                    <a:pt x="10968" y="17795"/>
                    <a:pt x="10968" y="17741"/>
                    <a:pt x="11230" y="17634"/>
                  </a:cubicBezTo>
                  <a:cubicBezTo>
                    <a:pt x="11754" y="17312"/>
                    <a:pt x="12539" y="17044"/>
                    <a:pt x="13063" y="16669"/>
                  </a:cubicBezTo>
                  <a:cubicBezTo>
                    <a:pt x="13586" y="16347"/>
                    <a:pt x="13979" y="15865"/>
                    <a:pt x="13325" y="15543"/>
                  </a:cubicBezTo>
                  <a:cubicBezTo>
                    <a:pt x="14241" y="15543"/>
                    <a:pt x="14503" y="14954"/>
                    <a:pt x="13979" y="14739"/>
                  </a:cubicBezTo>
                  <a:cubicBezTo>
                    <a:pt x="13325" y="14525"/>
                    <a:pt x="12539" y="14257"/>
                    <a:pt x="12277" y="14043"/>
                  </a:cubicBezTo>
                  <a:cubicBezTo>
                    <a:pt x="11754" y="13828"/>
                    <a:pt x="11754" y="13507"/>
                    <a:pt x="11754" y="13132"/>
                  </a:cubicBezTo>
                  <a:cubicBezTo>
                    <a:pt x="11492" y="12488"/>
                    <a:pt x="11492" y="11684"/>
                    <a:pt x="12539" y="11148"/>
                  </a:cubicBezTo>
                  <a:cubicBezTo>
                    <a:pt x="13325" y="10559"/>
                    <a:pt x="15288" y="10344"/>
                    <a:pt x="16728" y="10130"/>
                  </a:cubicBezTo>
                  <a:cubicBezTo>
                    <a:pt x="18037" y="9916"/>
                    <a:pt x="19477" y="9540"/>
                    <a:pt x="20525" y="9112"/>
                  </a:cubicBezTo>
                  <a:cubicBezTo>
                    <a:pt x="21048" y="9004"/>
                    <a:pt x="21310" y="8790"/>
                    <a:pt x="21310" y="8522"/>
                  </a:cubicBezTo>
                  <a:cubicBezTo>
                    <a:pt x="21310" y="8200"/>
                    <a:pt x="20525" y="7879"/>
                    <a:pt x="20001" y="7665"/>
                  </a:cubicBezTo>
                  <a:cubicBezTo>
                    <a:pt x="18299" y="6968"/>
                    <a:pt x="18561" y="5842"/>
                    <a:pt x="18823" y="4824"/>
                  </a:cubicBezTo>
                  <a:cubicBezTo>
                    <a:pt x="19085" y="3805"/>
                    <a:pt x="18823" y="2680"/>
                    <a:pt x="16990" y="2251"/>
                  </a:cubicBezTo>
                  <a:cubicBezTo>
                    <a:pt x="16074" y="2037"/>
                    <a:pt x="15288" y="2037"/>
                    <a:pt x="14765" y="2251"/>
                  </a:cubicBezTo>
                  <a:cubicBezTo>
                    <a:pt x="15026" y="2144"/>
                    <a:pt x="10314" y="214"/>
                    <a:pt x="9790" y="0"/>
                  </a:cubicBezTo>
                  <a:cubicBezTo>
                    <a:pt x="9266" y="804"/>
                    <a:pt x="7565" y="697"/>
                    <a:pt x="7303" y="1126"/>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125" name="Shape 2125"/>
            <p:cNvSpPr/>
            <p:nvPr/>
          </p:nvSpPr>
          <p:spPr>
            <a:xfrm>
              <a:off x="5091920" y="6996792"/>
              <a:ext cx="105456" cy="76135"/>
            </a:xfrm>
            <a:custGeom>
              <a:pathLst>
                <a:path extrusionOk="0" h="21417" w="21600">
                  <a:moveTo>
                    <a:pt x="3005" y="11733"/>
                  </a:moveTo>
                  <a:cubicBezTo>
                    <a:pt x="4320" y="12800"/>
                    <a:pt x="5447" y="13867"/>
                    <a:pt x="6950" y="12800"/>
                  </a:cubicBezTo>
                  <a:cubicBezTo>
                    <a:pt x="7325" y="12267"/>
                    <a:pt x="7889" y="12267"/>
                    <a:pt x="8264" y="11733"/>
                  </a:cubicBezTo>
                  <a:lnTo>
                    <a:pt x="9767" y="11733"/>
                  </a:lnTo>
                  <a:cubicBezTo>
                    <a:pt x="10518" y="11733"/>
                    <a:pt x="11270" y="12267"/>
                    <a:pt x="12209" y="12267"/>
                  </a:cubicBezTo>
                  <a:cubicBezTo>
                    <a:pt x="12584" y="12267"/>
                    <a:pt x="12960" y="12800"/>
                    <a:pt x="13336" y="12800"/>
                  </a:cubicBezTo>
                  <a:cubicBezTo>
                    <a:pt x="14087" y="13333"/>
                    <a:pt x="14087" y="14400"/>
                    <a:pt x="14463" y="14933"/>
                  </a:cubicBezTo>
                  <a:cubicBezTo>
                    <a:pt x="14838" y="16000"/>
                    <a:pt x="15214" y="17333"/>
                    <a:pt x="15590" y="18933"/>
                  </a:cubicBezTo>
                  <a:cubicBezTo>
                    <a:pt x="16153" y="19467"/>
                    <a:pt x="16153" y="20533"/>
                    <a:pt x="16904" y="21067"/>
                  </a:cubicBezTo>
                  <a:cubicBezTo>
                    <a:pt x="17656" y="21600"/>
                    <a:pt x="18407" y="21600"/>
                    <a:pt x="19158" y="20533"/>
                  </a:cubicBezTo>
                  <a:lnTo>
                    <a:pt x="20849" y="18400"/>
                  </a:lnTo>
                  <a:cubicBezTo>
                    <a:pt x="21224" y="17867"/>
                    <a:pt x="21600" y="16533"/>
                    <a:pt x="21600" y="16000"/>
                  </a:cubicBezTo>
                  <a:cubicBezTo>
                    <a:pt x="21600" y="14933"/>
                    <a:pt x="21224" y="13867"/>
                    <a:pt x="20849" y="12800"/>
                  </a:cubicBezTo>
                  <a:cubicBezTo>
                    <a:pt x="20473" y="11733"/>
                    <a:pt x="20097" y="11200"/>
                    <a:pt x="19534" y="9867"/>
                  </a:cubicBezTo>
                  <a:cubicBezTo>
                    <a:pt x="18783" y="9333"/>
                    <a:pt x="18031" y="8800"/>
                    <a:pt x="16904" y="8800"/>
                  </a:cubicBezTo>
                  <a:cubicBezTo>
                    <a:pt x="13711" y="8267"/>
                    <a:pt x="10518" y="7200"/>
                    <a:pt x="9016" y="3200"/>
                  </a:cubicBezTo>
                  <a:cubicBezTo>
                    <a:pt x="8640" y="2667"/>
                    <a:pt x="8640" y="1600"/>
                    <a:pt x="8264" y="1067"/>
                  </a:cubicBezTo>
                  <a:cubicBezTo>
                    <a:pt x="7889" y="533"/>
                    <a:pt x="6950" y="0"/>
                    <a:pt x="6198" y="0"/>
                  </a:cubicBezTo>
                  <a:cubicBezTo>
                    <a:pt x="5447" y="0"/>
                    <a:pt x="5071" y="0"/>
                    <a:pt x="4696" y="533"/>
                  </a:cubicBezTo>
                  <a:cubicBezTo>
                    <a:pt x="4320" y="1067"/>
                    <a:pt x="3944" y="1867"/>
                    <a:pt x="4132" y="2400"/>
                  </a:cubicBezTo>
                  <a:cubicBezTo>
                    <a:pt x="3569" y="1600"/>
                    <a:pt x="751" y="1067"/>
                    <a:pt x="0" y="1600"/>
                  </a:cubicBezTo>
                  <a:cubicBezTo>
                    <a:pt x="1127" y="5600"/>
                    <a:pt x="1127" y="8800"/>
                    <a:pt x="3005" y="11733"/>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126" name="Shape 2126"/>
            <p:cNvSpPr/>
            <p:nvPr/>
          </p:nvSpPr>
          <p:spPr>
            <a:xfrm>
              <a:off x="5088427" y="7123617"/>
              <a:ext cx="62056" cy="87579"/>
            </a:xfrm>
            <a:custGeom>
              <a:pathLst>
                <a:path extrusionOk="0" h="21234" w="20774">
                  <a:moveTo>
                    <a:pt x="113" y="891"/>
                  </a:moveTo>
                  <a:cubicBezTo>
                    <a:pt x="113" y="445"/>
                    <a:pt x="1052" y="445"/>
                    <a:pt x="113" y="891"/>
                  </a:cubicBezTo>
                  <a:cubicBezTo>
                    <a:pt x="739" y="891"/>
                    <a:pt x="1052" y="891"/>
                    <a:pt x="1052" y="1336"/>
                  </a:cubicBezTo>
                  <a:cubicBezTo>
                    <a:pt x="739" y="1336"/>
                    <a:pt x="426" y="1559"/>
                    <a:pt x="113" y="1781"/>
                  </a:cubicBezTo>
                  <a:cubicBezTo>
                    <a:pt x="-200" y="2672"/>
                    <a:pt x="113" y="4008"/>
                    <a:pt x="1365" y="4454"/>
                  </a:cubicBezTo>
                  <a:cubicBezTo>
                    <a:pt x="1365" y="5567"/>
                    <a:pt x="1678" y="6680"/>
                    <a:pt x="1678" y="7571"/>
                  </a:cubicBezTo>
                  <a:cubicBezTo>
                    <a:pt x="2304" y="11134"/>
                    <a:pt x="3557" y="14920"/>
                    <a:pt x="6687" y="17814"/>
                  </a:cubicBezTo>
                  <a:cubicBezTo>
                    <a:pt x="8878" y="19151"/>
                    <a:pt x="11383" y="20041"/>
                    <a:pt x="14200" y="19596"/>
                  </a:cubicBezTo>
                  <a:cubicBezTo>
                    <a:pt x="15452" y="19151"/>
                    <a:pt x="16704" y="18705"/>
                    <a:pt x="17330" y="19596"/>
                  </a:cubicBezTo>
                  <a:cubicBezTo>
                    <a:pt x="17957" y="20041"/>
                    <a:pt x="17957" y="21600"/>
                    <a:pt x="18583" y="21155"/>
                  </a:cubicBezTo>
                  <a:cubicBezTo>
                    <a:pt x="20774" y="19151"/>
                    <a:pt x="21400" y="16478"/>
                    <a:pt x="19835" y="14474"/>
                  </a:cubicBezTo>
                  <a:cubicBezTo>
                    <a:pt x="19209" y="13584"/>
                    <a:pt x="18583" y="12693"/>
                    <a:pt x="17957" y="11134"/>
                  </a:cubicBezTo>
                  <a:cubicBezTo>
                    <a:pt x="17330" y="8907"/>
                    <a:pt x="19835" y="6458"/>
                    <a:pt x="20774" y="4231"/>
                  </a:cubicBezTo>
                  <a:lnTo>
                    <a:pt x="20774" y="2895"/>
                  </a:lnTo>
                  <a:cubicBezTo>
                    <a:pt x="20774" y="2449"/>
                    <a:pt x="19835" y="1781"/>
                    <a:pt x="19209" y="1781"/>
                  </a:cubicBezTo>
                  <a:cubicBezTo>
                    <a:pt x="15452" y="0"/>
                    <a:pt x="11383" y="0"/>
                    <a:pt x="6687" y="0"/>
                  </a:cubicBezTo>
                  <a:lnTo>
                    <a:pt x="3557" y="0"/>
                  </a:lnTo>
                  <a:cubicBezTo>
                    <a:pt x="2617" y="445"/>
                    <a:pt x="1678" y="668"/>
                    <a:pt x="1052" y="1336"/>
                  </a:cubicBezTo>
                  <a:cubicBezTo>
                    <a:pt x="1052" y="2449"/>
                    <a:pt x="1052" y="3563"/>
                    <a:pt x="1365" y="4454"/>
                  </a:cubicBezTo>
                  <a:cubicBezTo>
                    <a:pt x="1365" y="4676"/>
                    <a:pt x="1365" y="4676"/>
                    <a:pt x="1678" y="4676"/>
                  </a:cubicBezTo>
                  <a:lnTo>
                    <a:pt x="113" y="891"/>
                  </a:ln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127" name="Shape 2127"/>
            <p:cNvSpPr/>
            <p:nvPr/>
          </p:nvSpPr>
          <p:spPr>
            <a:xfrm>
              <a:off x="5117725" y="7186360"/>
              <a:ext cx="102862" cy="103841"/>
            </a:xfrm>
            <a:custGeom>
              <a:pathLst>
                <a:path extrusionOk="0" h="20474" w="21069">
                  <a:moveTo>
                    <a:pt x="7631" y="18629"/>
                  </a:moveTo>
                  <a:cubicBezTo>
                    <a:pt x="8006" y="17909"/>
                    <a:pt x="8006" y="16829"/>
                    <a:pt x="8382" y="15929"/>
                  </a:cubicBezTo>
                  <a:cubicBezTo>
                    <a:pt x="9133" y="13409"/>
                    <a:pt x="12326" y="11429"/>
                    <a:pt x="12702" y="8729"/>
                  </a:cubicBezTo>
                  <a:cubicBezTo>
                    <a:pt x="13829" y="8369"/>
                    <a:pt x="14768" y="9629"/>
                    <a:pt x="15144" y="10349"/>
                  </a:cubicBezTo>
                  <a:cubicBezTo>
                    <a:pt x="15707" y="11069"/>
                    <a:pt x="16646" y="11789"/>
                    <a:pt x="17773" y="11429"/>
                  </a:cubicBezTo>
                  <a:cubicBezTo>
                    <a:pt x="18149" y="11429"/>
                    <a:pt x="18149" y="11069"/>
                    <a:pt x="18525" y="10709"/>
                  </a:cubicBezTo>
                  <a:cubicBezTo>
                    <a:pt x="19088" y="9989"/>
                    <a:pt x="19464" y="9629"/>
                    <a:pt x="19839" y="8729"/>
                  </a:cubicBezTo>
                  <a:cubicBezTo>
                    <a:pt x="20215" y="8009"/>
                    <a:pt x="20966" y="7289"/>
                    <a:pt x="20966" y="6569"/>
                  </a:cubicBezTo>
                  <a:cubicBezTo>
                    <a:pt x="21342" y="5489"/>
                    <a:pt x="20591" y="3869"/>
                    <a:pt x="20215" y="3149"/>
                  </a:cubicBezTo>
                  <a:cubicBezTo>
                    <a:pt x="19464" y="1709"/>
                    <a:pt x="17773" y="449"/>
                    <a:pt x="16271" y="89"/>
                  </a:cubicBezTo>
                  <a:cubicBezTo>
                    <a:pt x="14580" y="-271"/>
                    <a:pt x="12326" y="449"/>
                    <a:pt x="11951" y="2429"/>
                  </a:cubicBezTo>
                  <a:cubicBezTo>
                    <a:pt x="11199" y="6209"/>
                    <a:pt x="9133" y="7289"/>
                    <a:pt x="5189" y="8729"/>
                  </a:cubicBezTo>
                  <a:cubicBezTo>
                    <a:pt x="3311" y="9629"/>
                    <a:pt x="1245" y="10349"/>
                    <a:pt x="493" y="12149"/>
                  </a:cubicBezTo>
                  <a:cubicBezTo>
                    <a:pt x="-258" y="14129"/>
                    <a:pt x="-258" y="17549"/>
                    <a:pt x="1245" y="19349"/>
                  </a:cubicBezTo>
                  <a:cubicBezTo>
                    <a:pt x="2372" y="20609"/>
                    <a:pt x="5940" y="21329"/>
                    <a:pt x="7631" y="18629"/>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128" name="Shape 2128"/>
            <p:cNvSpPr/>
            <p:nvPr/>
          </p:nvSpPr>
          <p:spPr>
            <a:xfrm>
              <a:off x="5178454" y="7087988"/>
              <a:ext cx="95266" cy="147055"/>
            </a:xfrm>
            <a:custGeom>
              <a:pathLst>
                <a:path extrusionOk="0" h="21112" w="19513">
                  <a:moveTo>
                    <a:pt x="6924" y="5624"/>
                  </a:moveTo>
                  <a:cubicBezTo>
                    <a:pt x="7675" y="5888"/>
                    <a:pt x="8426" y="6151"/>
                    <a:pt x="9178" y="6546"/>
                  </a:cubicBezTo>
                  <a:cubicBezTo>
                    <a:pt x="9553" y="6809"/>
                    <a:pt x="9929" y="7336"/>
                    <a:pt x="10492" y="7600"/>
                  </a:cubicBezTo>
                  <a:cubicBezTo>
                    <a:pt x="11995" y="9575"/>
                    <a:pt x="12746" y="11683"/>
                    <a:pt x="13498" y="13922"/>
                  </a:cubicBezTo>
                  <a:cubicBezTo>
                    <a:pt x="13873" y="14844"/>
                    <a:pt x="13873" y="15370"/>
                    <a:pt x="13873" y="16161"/>
                  </a:cubicBezTo>
                  <a:cubicBezTo>
                    <a:pt x="13873" y="16951"/>
                    <a:pt x="13498" y="17873"/>
                    <a:pt x="13498" y="18663"/>
                  </a:cubicBezTo>
                  <a:cubicBezTo>
                    <a:pt x="13498" y="19453"/>
                    <a:pt x="13873" y="20244"/>
                    <a:pt x="15188" y="20902"/>
                  </a:cubicBezTo>
                  <a:cubicBezTo>
                    <a:pt x="16315" y="21429"/>
                    <a:pt x="17818" y="20902"/>
                    <a:pt x="18757" y="19980"/>
                  </a:cubicBezTo>
                  <a:cubicBezTo>
                    <a:pt x="19508" y="19190"/>
                    <a:pt x="19508" y="18400"/>
                    <a:pt x="19132" y="17609"/>
                  </a:cubicBezTo>
                  <a:cubicBezTo>
                    <a:pt x="18757" y="16951"/>
                    <a:pt x="18193" y="16161"/>
                    <a:pt x="18193" y="15634"/>
                  </a:cubicBezTo>
                  <a:cubicBezTo>
                    <a:pt x="18193" y="14844"/>
                    <a:pt x="18757" y="13922"/>
                    <a:pt x="19132" y="13131"/>
                  </a:cubicBezTo>
                  <a:cubicBezTo>
                    <a:pt x="20635" y="9312"/>
                    <a:pt x="17442" y="5097"/>
                    <a:pt x="13873" y="1805"/>
                  </a:cubicBezTo>
                  <a:cubicBezTo>
                    <a:pt x="13498" y="1541"/>
                    <a:pt x="13122" y="1014"/>
                    <a:pt x="12746" y="751"/>
                  </a:cubicBezTo>
                  <a:cubicBezTo>
                    <a:pt x="11619" y="-171"/>
                    <a:pt x="9553" y="-171"/>
                    <a:pt x="8051" y="356"/>
                  </a:cubicBezTo>
                  <a:cubicBezTo>
                    <a:pt x="6548" y="1014"/>
                    <a:pt x="5609" y="2068"/>
                    <a:pt x="5609" y="3122"/>
                  </a:cubicBezTo>
                  <a:cubicBezTo>
                    <a:pt x="4106" y="2595"/>
                    <a:pt x="-965" y="92"/>
                    <a:pt x="162" y="2858"/>
                  </a:cubicBezTo>
                  <a:cubicBezTo>
                    <a:pt x="913" y="4307"/>
                    <a:pt x="4858" y="5361"/>
                    <a:pt x="6924" y="5624"/>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129" name="Shape 2129"/>
            <p:cNvSpPr/>
            <p:nvPr/>
          </p:nvSpPr>
          <p:spPr>
            <a:xfrm>
              <a:off x="5089359" y="7274993"/>
              <a:ext cx="262040" cy="203635"/>
            </a:xfrm>
            <a:custGeom>
              <a:pathLst>
                <a:path extrusionOk="0" h="21600" w="21359">
                  <a:moveTo>
                    <a:pt x="5766" y="8836"/>
                  </a:moveTo>
                  <a:cubicBezTo>
                    <a:pt x="5917" y="8836"/>
                    <a:pt x="6219" y="9033"/>
                    <a:pt x="6370" y="9229"/>
                  </a:cubicBezTo>
                  <a:cubicBezTo>
                    <a:pt x="6521" y="9425"/>
                    <a:pt x="6748" y="9818"/>
                    <a:pt x="6899" y="10015"/>
                  </a:cubicBezTo>
                  <a:cubicBezTo>
                    <a:pt x="7352" y="10505"/>
                    <a:pt x="7956" y="10015"/>
                    <a:pt x="8334" y="9425"/>
                  </a:cubicBezTo>
                  <a:cubicBezTo>
                    <a:pt x="8636" y="8836"/>
                    <a:pt x="8938" y="8247"/>
                    <a:pt x="9391" y="7953"/>
                  </a:cubicBezTo>
                  <a:cubicBezTo>
                    <a:pt x="10071" y="7756"/>
                    <a:pt x="10675" y="8836"/>
                    <a:pt x="10675" y="9622"/>
                  </a:cubicBezTo>
                  <a:cubicBezTo>
                    <a:pt x="10675" y="10505"/>
                    <a:pt x="10222" y="11291"/>
                    <a:pt x="9920" y="12076"/>
                  </a:cubicBezTo>
                  <a:cubicBezTo>
                    <a:pt x="9542" y="12764"/>
                    <a:pt x="9089" y="13353"/>
                    <a:pt x="8787" y="14138"/>
                  </a:cubicBezTo>
                  <a:cubicBezTo>
                    <a:pt x="8485" y="14629"/>
                    <a:pt x="8334" y="15218"/>
                    <a:pt x="8334" y="15611"/>
                  </a:cubicBezTo>
                  <a:cubicBezTo>
                    <a:pt x="8334" y="16396"/>
                    <a:pt x="8938" y="17084"/>
                    <a:pt x="9542" y="16887"/>
                  </a:cubicBezTo>
                  <a:cubicBezTo>
                    <a:pt x="9693" y="16887"/>
                    <a:pt x="9920" y="16691"/>
                    <a:pt x="10071" y="16691"/>
                  </a:cubicBezTo>
                  <a:cubicBezTo>
                    <a:pt x="10222" y="16691"/>
                    <a:pt x="10373" y="17084"/>
                    <a:pt x="10524" y="17280"/>
                  </a:cubicBezTo>
                  <a:cubicBezTo>
                    <a:pt x="10977" y="18458"/>
                    <a:pt x="11657" y="19735"/>
                    <a:pt x="12563" y="20324"/>
                  </a:cubicBezTo>
                  <a:cubicBezTo>
                    <a:pt x="13394" y="20815"/>
                    <a:pt x="14149" y="20520"/>
                    <a:pt x="14980" y="21011"/>
                  </a:cubicBezTo>
                  <a:cubicBezTo>
                    <a:pt x="15433" y="21207"/>
                    <a:pt x="16113" y="21600"/>
                    <a:pt x="16566" y="21600"/>
                  </a:cubicBezTo>
                  <a:cubicBezTo>
                    <a:pt x="17095" y="21600"/>
                    <a:pt x="17774" y="21011"/>
                    <a:pt x="17623" y="20324"/>
                  </a:cubicBezTo>
                  <a:cubicBezTo>
                    <a:pt x="17472" y="19342"/>
                    <a:pt x="16415" y="19538"/>
                    <a:pt x="15886" y="18753"/>
                  </a:cubicBezTo>
                  <a:cubicBezTo>
                    <a:pt x="15282" y="17869"/>
                    <a:pt x="15886" y="16396"/>
                    <a:pt x="16566" y="15415"/>
                  </a:cubicBezTo>
                  <a:cubicBezTo>
                    <a:pt x="15886" y="15218"/>
                    <a:pt x="15282" y="14825"/>
                    <a:pt x="14602" y="14629"/>
                  </a:cubicBezTo>
                  <a:cubicBezTo>
                    <a:pt x="14451" y="14629"/>
                    <a:pt x="14149" y="14335"/>
                    <a:pt x="14149" y="14138"/>
                  </a:cubicBezTo>
                  <a:cubicBezTo>
                    <a:pt x="14149" y="13942"/>
                    <a:pt x="14300" y="13745"/>
                    <a:pt x="14451" y="13549"/>
                  </a:cubicBezTo>
                  <a:cubicBezTo>
                    <a:pt x="15282" y="12764"/>
                    <a:pt x="16415" y="12371"/>
                    <a:pt x="17321" y="12076"/>
                  </a:cubicBezTo>
                  <a:cubicBezTo>
                    <a:pt x="17623" y="12371"/>
                    <a:pt x="17472" y="12960"/>
                    <a:pt x="17472" y="13353"/>
                  </a:cubicBezTo>
                  <a:cubicBezTo>
                    <a:pt x="17623" y="13942"/>
                    <a:pt x="18001" y="14236"/>
                    <a:pt x="18303" y="14629"/>
                  </a:cubicBezTo>
                  <a:cubicBezTo>
                    <a:pt x="18605" y="15120"/>
                    <a:pt x="18907" y="15415"/>
                    <a:pt x="18756" y="16004"/>
                  </a:cubicBezTo>
                  <a:cubicBezTo>
                    <a:pt x="19587" y="16004"/>
                    <a:pt x="20342" y="15611"/>
                    <a:pt x="20946" y="15218"/>
                  </a:cubicBezTo>
                  <a:cubicBezTo>
                    <a:pt x="21097" y="15218"/>
                    <a:pt x="21324" y="15022"/>
                    <a:pt x="21324" y="14825"/>
                  </a:cubicBezTo>
                  <a:cubicBezTo>
                    <a:pt x="21475" y="14335"/>
                    <a:pt x="21097" y="13745"/>
                    <a:pt x="20795" y="13549"/>
                  </a:cubicBezTo>
                  <a:cubicBezTo>
                    <a:pt x="20493" y="13353"/>
                    <a:pt x="20040" y="13353"/>
                    <a:pt x="19738" y="12960"/>
                  </a:cubicBezTo>
                  <a:cubicBezTo>
                    <a:pt x="18907" y="12371"/>
                    <a:pt x="19058" y="10702"/>
                    <a:pt x="19360" y="9622"/>
                  </a:cubicBezTo>
                  <a:cubicBezTo>
                    <a:pt x="19738" y="8640"/>
                    <a:pt x="20040" y="7167"/>
                    <a:pt x="19587" y="6185"/>
                  </a:cubicBezTo>
                  <a:cubicBezTo>
                    <a:pt x="19209" y="5498"/>
                    <a:pt x="18454" y="5302"/>
                    <a:pt x="18001" y="5695"/>
                  </a:cubicBezTo>
                  <a:cubicBezTo>
                    <a:pt x="17774" y="4713"/>
                    <a:pt x="18001" y="3436"/>
                    <a:pt x="18454" y="2455"/>
                  </a:cubicBezTo>
                  <a:cubicBezTo>
                    <a:pt x="18605" y="2062"/>
                    <a:pt x="18756" y="1571"/>
                    <a:pt x="18605" y="1178"/>
                  </a:cubicBezTo>
                  <a:cubicBezTo>
                    <a:pt x="18454" y="982"/>
                    <a:pt x="18303" y="785"/>
                    <a:pt x="18152" y="785"/>
                  </a:cubicBezTo>
                  <a:cubicBezTo>
                    <a:pt x="17321" y="393"/>
                    <a:pt x="16566" y="0"/>
                    <a:pt x="15584" y="0"/>
                  </a:cubicBezTo>
                  <a:cubicBezTo>
                    <a:pt x="14602" y="0"/>
                    <a:pt x="13847" y="785"/>
                    <a:pt x="13696" y="1865"/>
                  </a:cubicBezTo>
                  <a:cubicBezTo>
                    <a:pt x="13696" y="2062"/>
                    <a:pt x="13696" y="2258"/>
                    <a:pt x="13696" y="2455"/>
                  </a:cubicBezTo>
                  <a:cubicBezTo>
                    <a:pt x="13847" y="2651"/>
                    <a:pt x="13998" y="2847"/>
                    <a:pt x="14149" y="3044"/>
                  </a:cubicBezTo>
                  <a:cubicBezTo>
                    <a:pt x="14602" y="3633"/>
                    <a:pt x="14149" y="4909"/>
                    <a:pt x="13696" y="5498"/>
                  </a:cubicBezTo>
                  <a:cubicBezTo>
                    <a:pt x="13545" y="5695"/>
                    <a:pt x="13243" y="6185"/>
                    <a:pt x="13016" y="6185"/>
                  </a:cubicBezTo>
                  <a:cubicBezTo>
                    <a:pt x="12563" y="6382"/>
                    <a:pt x="12261" y="5891"/>
                    <a:pt x="11808" y="5498"/>
                  </a:cubicBezTo>
                  <a:cubicBezTo>
                    <a:pt x="11128" y="4909"/>
                    <a:pt x="10373" y="4516"/>
                    <a:pt x="9542" y="4713"/>
                  </a:cubicBezTo>
                  <a:cubicBezTo>
                    <a:pt x="8787" y="4713"/>
                    <a:pt x="7956" y="5302"/>
                    <a:pt x="7654" y="6185"/>
                  </a:cubicBezTo>
                  <a:cubicBezTo>
                    <a:pt x="6899" y="5498"/>
                    <a:pt x="7050" y="3436"/>
                    <a:pt x="6068" y="3436"/>
                  </a:cubicBezTo>
                  <a:cubicBezTo>
                    <a:pt x="5917" y="3436"/>
                    <a:pt x="5766" y="3436"/>
                    <a:pt x="5615" y="3633"/>
                  </a:cubicBezTo>
                  <a:cubicBezTo>
                    <a:pt x="4633" y="4320"/>
                    <a:pt x="4029" y="5498"/>
                    <a:pt x="2896" y="5891"/>
                  </a:cubicBezTo>
                  <a:cubicBezTo>
                    <a:pt x="2443" y="6185"/>
                    <a:pt x="1839" y="6185"/>
                    <a:pt x="1310" y="6382"/>
                  </a:cubicBezTo>
                  <a:cubicBezTo>
                    <a:pt x="857" y="6578"/>
                    <a:pt x="253" y="6971"/>
                    <a:pt x="26" y="7560"/>
                  </a:cubicBezTo>
                  <a:cubicBezTo>
                    <a:pt x="-125" y="8247"/>
                    <a:pt x="404" y="8836"/>
                    <a:pt x="857" y="8836"/>
                  </a:cubicBezTo>
                  <a:cubicBezTo>
                    <a:pt x="1159" y="10702"/>
                    <a:pt x="1461" y="10015"/>
                    <a:pt x="2594" y="9229"/>
                  </a:cubicBezTo>
                  <a:cubicBezTo>
                    <a:pt x="3727" y="8836"/>
                    <a:pt x="4784" y="8640"/>
                    <a:pt x="5766" y="8836"/>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130" name="Shape 2130"/>
            <p:cNvSpPr/>
            <p:nvPr/>
          </p:nvSpPr>
          <p:spPr>
            <a:xfrm>
              <a:off x="8603698" y="3352994"/>
              <a:ext cx="164147" cy="100134"/>
            </a:xfrm>
            <a:custGeom>
              <a:pathLst>
                <a:path extrusionOk="0" h="19746" w="20746">
                  <a:moveTo>
                    <a:pt x="2693" y="8974"/>
                  </a:moveTo>
                  <a:cubicBezTo>
                    <a:pt x="3163" y="8974"/>
                    <a:pt x="3398" y="8608"/>
                    <a:pt x="3985" y="8608"/>
                  </a:cubicBezTo>
                  <a:cubicBezTo>
                    <a:pt x="4219" y="8608"/>
                    <a:pt x="4454" y="8974"/>
                    <a:pt x="4689" y="8974"/>
                  </a:cubicBezTo>
                  <a:cubicBezTo>
                    <a:pt x="4924" y="8974"/>
                    <a:pt x="5159" y="8608"/>
                    <a:pt x="5159" y="8608"/>
                  </a:cubicBezTo>
                  <a:cubicBezTo>
                    <a:pt x="6685" y="6960"/>
                    <a:pt x="8915" y="8425"/>
                    <a:pt x="9854" y="10438"/>
                  </a:cubicBezTo>
                  <a:cubicBezTo>
                    <a:pt x="10793" y="12269"/>
                    <a:pt x="11615" y="15381"/>
                    <a:pt x="11615" y="18126"/>
                  </a:cubicBezTo>
                  <a:cubicBezTo>
                    <a:pt x="12789" y="17028"/>
                    <a:pt x="14315" y="20506"/>
                    <a:pt x="15489" y="19591"/>
                  </a:cubicBezTo>
                  <a:cubicBezTo>
                    <a:pt x="15959" y="19225"/>
                    <a:pt x="16193" y="18492"/>
                    <a:pt x="15959" y="17760"/>
                  </a:cubicBezTo>
                  <a:cubicBezTo>
                    <a:pt x="15724" y="17028"/>
                    <a:pt x="15254" y="16662"/>
                    <a:pt x="14785" y="16662"/>
                  </a:cubicBezTo>
                  <a:cubicBezTo>
                    <a:pt x="14785" y="15381"/>
                    <a:pt x="15489" y="14648"/>
                    <a:pt x="16546" y="14282"/>
                  </a:cubicBezTo>
                  <a:cubicBezTo>
                    <a:pt x="17250" y="14282"/>
                    <a:pt x="17954" y="14648"/>
                    <a:pt x="18659" y="14648"/>
                  </a:cubicBezTo>
                  <a:cubicBezTo>
                    <a:pt x="19480" y="14648"/>
                    <a:pt x="20419" y="14648"/>
                    <a:pt x="20654" y="13550"/>
                  </a:cubicBezTo>
                  <a:cubicBezTo>
                    <a:pt x="20889" y="12452"/>
                    <a:pt x="20654" y="11170"/>
                    <a:pt x="20185" y="10438"/>
                  </a:cubicBezTo>
                  <a:cubicBezTo>
                    <a:pt x="19715" y="9706"/>
                    <a:pt x="19011" y="9340"/>
                    <a:pt x="18189" y="8974"/>
                  </a:cubicBezTo>
                  <a:cubicBezTo>
                    <a:pt x="17485" y="8608"/>
                    <a:pt x="17015" y="8242"/>
                    <a:pt x="16193" y="7692"/>
                  </a:cubicBezTo>
                  <a:cubicBezTo>
                    <a:pt x="15959" y="7692"/>
                    <a:pt x="15489" y="7326"/>
                    <a:pt x="15019" y="7326"/>
                  </a:cubicBezTo>
                  <a:cubicBezTo>
                    <a:pt x="14550" y="7326"/>
                    <a:pt x="14315" y="8242"/>
                    <a:pt x="14080" y="8608"/>
                  </a:cubicBezTo>
                  <a:cubicBezTo>
                    <a:pt x="13259" y="9340"/>
                    <a:pt x="12319" y="8608"/>
                    <a:pt x="11850" y="7326"/>
                  </a:cubicBezTo>
                  <a:cubicBezTo>
                    <a:pt x="11380" y="6228"/>
                    <a:pt x="11028" y="5130"/>
                    <a:pt x="10559" y="3848"/>
                  </a:cubicBezTo>
                  <a:cubicBezTo>
                    <a:pt x="10089" y="2750"/>
                    <a:pt x="9385" y="1652"/>
                    <a:pt x="8328" y="1652"/>
                  </a:cubicBezTo>
                  <a:cubicBezTo>
                    <a:pt x="8093" y="1652"/>
                    <a:pt x="7624" y="2018"/>
                    <a:pt x="7389" y="1652"/>
                  </a:cubicBezTo>
                  <a:cubicBezTo>
                    <a:pt x="6919" y="1652"/>
                    <a:pt x="6450" y="920"/>
                    <a:pt x="6098" y="553"/>
                  </a:cubicBezTo>
                  <a:cubicBezTo>
                    <a:pt x="4219" y="-1094"/>
                    <a:pt x="1989" y="1286"/>
                    <a:pt x="463" y="3116"/>
                  </a:cubicBezTo>
                  <a:cubicBezTo>
                    <a:pt x="-711" y="5496"/>
                    <a:pt x="463" y="9706"/>
                    <a:pt x="2693" y="8974"/>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131" name="Shape 2131"/>
            <p:cNvSpPr/>
            <p:nvPr/>
          </p:nvSpPr>
          <p:spPr>
            <a:xfrm>
              <a:off x="8088249" y="2234643"/>
              <a:ext cx="238125" cy="146357"/>
            </a:xfrm>
            <a:custGeom>
              <a:pathLst>
                <a:path extrusionOk="0" h="21600" w="21391">
                  <a:moveTo>
                    <a:pt x="193" y="15311"/>
                  </a:moveTo>
                  <a:cubicBezTo>
                    <a:pt x="25" y="15858"/>
                    <a:pt x="-142" y="16678"/>
                    <a:pt x="193" y="17225"/>
                  </a:cubicBezTo>
                  <a:cubicBezTo>
                    <a:pt x="360" y="17772"/>
                    <a:pt x="863" y="18182"/>
                    <a:pt x="1281" y="18729"/>
                  </a:cubicBezTo>
                  <a:cubicBezTo>
                    <a:pt x="1449" y="19276"/>
                    <a:pt x="1616" y="19823"/>
                    <a:pt x="1784" y="20370"/>
                  </a:cubicBezTo>
                  <a:cubicBezTo>
                    <a:pt x="1951" y="21053"/>
                    <a:pt x="2286" y="21600"/>
                    <a:pt x="2621" y="21600"/>
                  </a:cubicBezTo>
                  <a:cubicBezTo>
                    <a:pt x="2872" y="21600"/>
                    <a:pt x="3039" y="21327"/>
                    <a:pt x="3039" y="21053"/>
                  </a:cubicBezTo>
                  <a:cubicBezTo>
                    <a:pt x="3542" y="20096"/>
                    <a:pt x="3709" y="19003"/>
                    <a:pt x="4211" y="18182"/>
                  </a:cubicBezTo>
                  <a:cubicBezTo>
                    <a:pt x="4798" y="17225"/>
                    <a:pt x="5635" y="16678"/>
                    <a:pt x="6137" y="17225"/>
                  </a:cubicBezTo>
                  <a:cubicBezTo>
                    <a:pt x="6388" y="17499"/>
                    <a:pt x="6556" y="18182"/>
                    <a:pt x="6723" y="18456"/>
                  </a:cubicBezTo>
                  <a:cubicBezTo>
                    <a:pt x="7225" y="19276"/>
                    <a:pt x="8063" y="18182"/>
                    <a:pt x="8649" y="17225"/>
                  </a:cubicBezTo>
                  <a:cubicBezTo>
                    <a:pt x="9151" y="16405"/>
                    <a:pt x="10072" y="15585"/>
                    <a:pt x="10574" y="16132"/>
                  </a:cubicBezTo>
                  <a:cubicBezTo>
                    <a:pt x="10742" y="16405"/>
                    <a:pt x="10909" y="16952"/>
                    <a:pt x="11077" y="17225"/>
                  </a:cubicBezTo>
                  <a:cubicBezTo>
                    <a:pt x="11579" y="18182"/>
                    <a:pt x="12667" y="17772"/>
                    <a:pt x="13337" y="17225"/>
                  </a:cubicBezTo>
                  <a:cubicBezTo>
                    <a:pt x="14091" y="16952"/>
                    <a:pt x="15095" y="16678"/>
                    <a:pt x="15681" y="17772"/>
                  </a:cubicBezTo>
                  <a:cubicBezTo>
                    <a:pt x="16518" y="15311"/>
                    <a:pt x="18444" y="13808"/>
                    <a:pt x="20202" y="14628"/>
                  </a:cubicBezTo>
                  <a:cubicBezTo>
                    <a:pt x="20370" y="14628"/>
                    <a:pt x="20788" y="15038"/>
                    <a:pt x="20956" y="14628"/>
                  </a:cubicBezTo>
                  <a:cubicBezTo>
                    <a:pt x="21458" y="14354"/>
                    <a:pt x="21458" y="13261"/>
                    <a:pt x="21291" y="12441"/>
                  </a:cubicBezTo>
                  <a:cubicBezTo>
                    <a:pt x="20956" y="11757"/>
                    <a:pt x="20370" y="11210"/>
                    <a:pt x="19867" y="10937"/>
                  </a:cubicBezTo>
                  <a:cubicBezTo>
                    <a:pt x="19365" y="10663"/>
                    <a:pt x="18779" y="10116"/>
                    <a:pt x="18779" y="9296"/>
                  </a:cubicBezTo>
                  <a:cubicBezTo>
                    <a:pt x="18611" y="7792"/>
                    <a:pt x="19532" y="6699"/>
                    <a:pt x="19700" y="5195"/>
                  </a:cubicBezTo>
                  <a:cubicBezTo>
                    <a:pt x="19867" y="3554"/>
                    <a:pt x="18779" y="2051"/>
                    <a:pt x="17942" y="1504"/>
                  </a:cubicBezTo>
                  <a:cubicBezTo>
                    <a:pt x="16853" y="957"/>
                    <a:pt x="15849" y="957"/>
                    <a:pt x="14928" y="410"/>
                  </a:cubicBezTo>
                  <a:cubicBezTo>
                    <a:pt x="14760" y="410"/>
                    <a:pt x="14760" y="0"/>
                    <a:pt x="14593" y="0"/>
                  </a:cubicBezTo>
                  <a:cubicBezTo>
                    <a:pt x="14258" y="0"/>
                    <a:pt x="14091" y="957"/>
                    <a:pt x="13923" y="1230"/>
                  </a:cubicBezTo>
                  <a:cubicBezTo>
                    <a:pt x="13337" y="2324"/>
                    <a:pt x="12500" y="2051"/>
                    <a:pt x="11579" y="1777"/>
                  </a:cubicBezTo>
                  <a:cubicBezTo>
                    <a:pt x="10909" y="1230"/>
                    <a:pt x="10072" y="684"/>
                    <a:pt x="9318" y="684"/>
                  </a:cubicBezTo>
                  <a:cubicBezTo>
                    <a:pt x="8063" y="684"/>
                    <a:pt x="7058" y="3281"/>
                    <a:pt x="7560" y="5195"/>
                  </a:cubicBezTo>
                  <a:cubicBezTo>
                    <a:pt x="7393" y="4922"/>
                    <a:pt x="5132" y="5195"/>
                    <a:pt x="4965" y="5468"/>
                  </a:cubicBezTo>
                  <a:cubicBezTo>
                    <a:pt x="4044" y="5742"/>
                    <a:pt x="3877" y="6425"/>
                    <a:pt x="3374" y="7519"/>
                  </a:cubicBezTo>
                  <a:cubicBezTo>
                    <a:pt x="1784" y="10116"/>
                    <a:pt x="863" y="12714"/>
                    <a:pt x="193" y="15311"/>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132" name="Shape 2132"/>
            <p:cNvSpPr/>
            <p:nvPr/>
          </p:nvSpPr>
          <p:spPr>
            <a:xfrm>
              <a:off x="6052169" y="1747296"/>
              <a:ext cx="203228" cy="206863"/>
            </a:xfrm>
            <a:custGeom>
              <a:pathLst>
                <a:path extrusionOk="0" h="21094" w="21133">
                  <a:moveTo>
                    <a:pt x="865" y="4516"/>
                  </a:moveTo>
                  <a:cubicBezTo>
                    <a:pt x="1254" y="5080"/>
                    <a:pt x="865" y="5925"/>
                    <a:pt x="1059" y="6489"/>
                  </a:cubicBezTo>
                  <a:cubicBezTo>
                    <a:pt x="1059" y="6864"/>
                    <a:pt x="1546" y="7240"/>
                    <a:pt x="2129" y="7522"/>
                  </a:cubicBezTo>
                  <a:cubicBezTo>
                    <a:pt x="2324" y="7522"/>
                    <a:pt x="2519" y="7522"/>
                    <a:pt x="2713" y="7522"/>
                  </a:cubicBezTo>
                  <a:cubicBezTo>
                    <a:pt x="3102" y="7522"/>
                    <a:pt x="3589" y="7897"/>
                    <a:pt x="3783" y="8273"/>
                  </a:cubicBezTo>
                  <a:cubicBezTo>
                    <a:pt x="4562" y="9682"/>
                    <a:pt x="3978" y="11654"/>
                    <a:pt x="2519" y="12217"/>
                  </a:cubicBezTo>
                  <a:cubicBezTo>
                    <a:pt x="2129" y="12405"/>
                    <a:pt x="1546" y="12593"/>
                    <a:pt x="1546" y="12969"/>
                  </a:cubicBezTo>
                  <a:cubicBezTo>
                    <a:pt x="1546" y="13156"/>
                    <a:pt x="1546" y="13438"/>
                    <a:pt x="1546" y="13626"/>
                  </a:cubicBezTo>
                  <a:cubicBezTo>
                    <a:pt x="1740" y="14190"/>
                    <a:pt x="1935" y="14659"/>
                    <a:pt x="2324" y="15129"/>
                  </a:cubicBezTo>
                  <a:cubicBezTo>
                    <a:pt x="2713" y="15504"/>
                    <a:pt x="3589" y="15786"/>
                    <a:pt x="3978" y="15598"/>
                  </a:cubicBezTo>
                  <a:cubicBezTo>
                    <a:pt x="3589" y="16350"/>
                    <a:pt x="3978" y="17289"/>
                    <a:pt x="4173" y="17946"/>
                  </a:cubicBezTo>
                  <a:cubicBezTo>
                    <a:pt x="4562" y="18697"/>
                    <a:pt x="4951" y="19543"/>
                    <a:pt x="5146" y="20294"/>
                  </a:cubicBezTo>
                  <a:cubicBezTo>
                    <a:pt x="5146" y="20482"/>
                    <a:pt x="5146" y="20670"/>
                    <a:pt x="5340" y="20670"/>
                  </a:cubicBezTo>
                  <a:lnTo>
                    <a:pt x="5632" y="20857"/>
                  </a:lnTo>
                  <a:cubicBezTo>
                    <a:pt x="6800" y="21233"/>
                    <a:pt x="8065" y="20857"/>
                    <a:pt x="9038" y="20670"/>
                  </a:cubicBezTo>
                  <a:cubicBezTo>
                    <a:pt x="10108" y="20482"/>
                    <a:pt x="11081" y="20482"/>
                    <a:pt x="12151" y="20294"/>
                  </a:cubicBezTo>
                  <a:cubicBezTo>
                    <a:pt x="13319" y="20294"/>
                    <a:pt x="14778" y="20294"/>
                    <a:pt x="16043" y="20482"/>
                  </a:cubicBezTo>
                  <a:cubicBezTo>
                    <a:pt x="16238" y="20482"/>
                    <a:pt x="16627" y="20482"/>
                    <a:pt x="16821" y="20670"/>
                  </a:cubicBezTo>
                  <a:cubicBezTo>
                    <a:pt x="17016" y="20670"/>
                    <a:pt x="17016" y="20857"/>
                    <a:pt x="17211" y="21045"/>
                  </a:cubicBezTo>
                  <a:cubicBezTo>
                    <a:pt x="17600" y="21233"/>
                    <a:pt x="18281" y="20857"/>
                    <a:pt x="18475" y="20294"/>
                  </a:cubicBezTo>
                  <a:cubicBezTo>
                    <a:pt x="18670" y="19918"/>
                    <a:pt x="18865" y="19261"/>
                    <a:pt x="19254" y="18885"/>
                  </a:cubicBezTo>
                  <a:cubicBezTo>
                    <a:pt x="18670" y="18885"/>
                    <a:pt x="18086" y="18134"/>
                    <a:pt x="18475" y="17570"/>
                  </a:cubicBezTo>
                  <a:cubicBezTo>
                    <a:pt x="18962" y="16913"/>
                    <a:pt x="19254" y="16537"/>
                    <a:pt x="20032" y="16537"/>
                  </a:cubicBezTo>
                  <a:cubicBezTo>
                    <a:pt x="20519" y="16537"/>
                    <a:pt x="21297" y="16350"/>
                    <a:pt x="21102" y="15974"/>
                  </a:cubicBezTo>
                  <a:cubicBezTo>
                    <a:pt x="21102" y="15786"/>
                    <a:pt x="20908" y="15786"/>
                    <a:pt x="20908" y="15598"/>
                  </a:cubicBezTo>
                  <a:cubicBezTo>
                    <a:pt x="20324" y="14941"/>
                    <a:pt x="19643" y="14565"/>
                    <a:pt x="19059" y="14002"/>
                  </a:cubicBezTo>
                  <a:cubicBezTo>
                    <a:pt x="18475" y="13438"/>
                    <a:pt x="17794" y="12781"/>
                    <a:pt x="17405" y="12030"/>
                  </a:cubicBezTo>
                  <a:cubicBezTo>
                    <a:pt x="16821" y="10996"/>
                    <a:pt x="16238" y="9682"/>
                    <a:pt x="14973" y="9494"/>
                  </a:cubicBezTo>
                  <a:cubicBezTo>
                    <a:pt x="14194" y="9212"/>
                    <a:pt x="13319" y="9682"/>
                    <a:pt x="12735" y="9212"/>
                  </a:cubicBezTo>
                  <a:cubicBezTo>
                    <a:pt x="12346" y="8836"/>
                    <a:pt x="11956" y="8273"/>
                    <a:pt x="11470" y="8085"/>
                  </a:cubicBezTo>
                  <a:cubicBezTo>
                    <a:pt x="10692" y="7522"/>
                    <a:pt x="9232" y="8085"/>
                    <a:pt x="8843" y="7240"/>
                  </a:cubicBezTo>
                  <a:cubicBezTo>
                    <a:pt x="8648" y="7052"/>
                    <a:pt x="8648" y="6676"/>
                    <a:pt x="8454" y="6676"/>
                  </a:cubicBezTo>
                  <a:cubicBezTo>
                    <a:pt x="8065" y="6301"/>
                    <a:pt x="7383" y="6676"/>
                    <a:pt x="6994" y="6864"/>
                  </a:cubicBezTo>
                  <a:cubicBezTo>
                    <a:pt x="6216" y="7052"/>
                    <a:pt x="5146" y="6489"/>
                    <a:pt x="4951" y="5737"/>
                  </a:cubicBezTo>
                  <a:cubicBezTo>
                    <a:pt x="4756" y="4892"/>
                    <a:pt x="5340" y="3953"/>
                    <a:pt x="6021" y="3577"/>
                  </a:cubicBezTo>
                  <a:cubicBezTo>
                    <a:pt x="6411" y="3390"/>
                    <a:pt x="6605" y="3296"/>
                    <a:pt x="6994" y="3108"/>
                  </a:cubicBezTo>
                  <a:cubicBezTo>
                    <a:pt x="7383" y="2826"/>
                    <a:pt x="7383" y="2544"/>
                    <a:pt x="7189" y="2169"/>
                  </a:cubicBezTo>
                  <a:cubicBezTo>
                    <a:pt x="6994" y="1981"/>
                    <a:pt x="6800" y="1981"/>
                    <a:pt x="6605" y="1981"/>
                  </a:cubicBezTo>
                  <a:cubicBezTo>
                    <a:pt x="5827" y="1793"/>
                    <a:pt x="4756" y="1417"/>
                    <a:pt x="4173" y="760"/>
                  </a:cubicBezTo>
                  <a:cubicBezTo>
                    <a:pt x="3978" y="572"/>
                    <a:pt x="3783" y="384"/>
                    <a:pt x="3589" y="196"/>
                  </a:cubicBezTo>
                  <a:cubicBezTo>
                    <a:pt x="2519" y="-367"/>
                    <a:pt x="865" y="384"/>
                    <a:pt x="281" y="1136"/>
                  </a:cubicBezTo>
                  <a:cubicBezTo>
                    <a:pt x="-303" y="2544"/>
                    <a:pt x="86" y="3577"/>
                    <a:pt x="865" y="4516"/>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133" name="Shape 2133"/>
            <p:cNvSpPr/>
            <p:nvPr/>
          </p:nvSpPr>
          <p:spPr>
            <a:xfrm>
              <a:off x="5882611" y="1353629"/>
              <a:ext cx="452102" cy="311410"/>
            </a:xfrm>
            <a:custGeom>
              <a:pathLst>
                <a:path extrusionOk="0" h="21415" w="21548">
                  <a:moveTo>
                    <a:pt x="3851" y="454"/>
                  </a:moveTo>
                  <a:cubicBezTo>
                    <a:pt x="3319" y="1285"/>
                    <a:pt x="3319" y="2499"/>
                    <a:pt x="3408" y="3713"/>
                  </a:cubicBezTo>
                  <a:lnTo>
                    <a:pt x="3408" y="4097"/>
                  </a:lnTo>
                  <a:lnTo>
                    <a:pt x="2476" y="2755"/>
                  </a:lnTo>
                  <a:cubicBezTo>
                    <a:pt x="1900" y="3138"/>
                    <a:pt x="1456" y="3841"/>
                    <a:pt x="1279" y="4800"/>
                  </a:cubicBezTo>
                  <a:cubicBezTo>
                    <a:pt x="1190" y="5183"/>
                    <a:pt x="1190" y="5566"/>
                    <a:pt x="968" y="5822"/>
                  </a:cubicBezTo>
                  <a:cubicBezTo>
                    <a:pt x="791" y="6142"/>
                    <a:pt x="525" y="6397"/>
                    <a:pt x="702" y="6653"/>
                  </a:cubicBezTo>
                  <a:cubicBezTo>
                    <a:pt x="879" y="6525"/>
                    <a:pt x="1057" y="6845"/>
                    <a:pt x="968" y="7164"/>
                  </a:cubicBezTo>
                  <a:cubicBezTo>
                    <a:pt x="879" y="7420"/>
                    <a:pt x="613" y="7611"/>
                    <a:pt x="436" y="7611"/>
                  </a:cubicBezTo>
                  <a:cubicBezTo>
                    <a:pt x="258" y="8251"/>
                    <a:pt x="347" y="9081"/>
                    <a:pt x="702" y="9593"/>
                  </a:cubicBezTo>
                  <a:cubicBezTo>
                    <a:pt x="879" y="9848"/>
                    <a:pt x="1057" y="9976"/>
                    <a:pt x="1190" y="10295"/>
                  </a:cubicBezTo>
                  <a:cubicBezTo>
                    <a:pt x="1279" y="10679"/>
                    <a:pt x="1190" y="11062"/>
                    <a:pt x="1367" y="11446"/>
                  </a:cubicBezTo>
                  <a:cubicBezTo>
                    <a:pt x="1545" y="11765"/>
                    <a:pt x="1811" y="12021"/>
                    <a:pt x="1722" y="12404"/>
                  </a:cubicBezTo>
                  <a:cubicBezTo>
                    <a:pt x="1722" y="12532"/>
                    <a:pt x="1633" y="12660"/>
                    <a:pt x="1545" y="12660"/>
                  </a:cubicBezTo>
                  <a:cubicBezTo>
                    <a:pt x="1057" y="13107"/>
                    <a:pt x="525" y="13363"/>
                    <a:pt x="37" y="13363"/>
                  </a:cubicBezTo>
                  <a:cubicBezTo>
                    <a:pt x="-52" y="13619"/>
                    <a:pt x="37" y="13874"/>
                    <a:pt x="125" y="14002"/>
                  </a:cubicBezTo>
                  <a:cubicBezTo>
                    <a:pt x="258" y="14130"/>
                    <a:pt x="436" y="14258"/>
                    <a:pt x="525" y="14577"/>
                  </a:cubicBezTo>
                  <a:cubicBezTo>
                    <a:pt x="702" y="14961"/>
                    <a:pt x="613" y="15472"/>
                    <a:pt x="702" y="15919"/>
                  </a:cubicBezTo>
                  <a:cubicBezTo>
                    <a:pt x="791" y="16175"/>
                    <a:pt x="879" y="16303"/>
                    <a:pt x="968" y="16558"/>
                  </a:cubicBezTo>
                  <a:cubicBezTo>
                    <a:pt x="1633" y="17645"/>
                    <a:pt x="2121" y="18859"/>
                    <a:pt x="2476" y="20073"/>
                  </a:cubicBezTo>
                  <a:cubicBezTo>
                    <a:pt x="2565" y="20329"/>
                    <a:pt x="2565" y="20584"/>
                    <a:pt x="2742" y="20712"/>
                  </a:cubicBezTo>
                  <a:cubicBezTo>
                    <a:pt x="3053" y="21287"/>
                    <a:pt x="3629" y="21223"/>
                    <a:pt x="4073" y="21095"/>
                  </a:cubicBezTo>
                  <a:cubicBezTo>
                    <a:pt x="4561" y="20904"/>
                    <a:pt x="5004" y="20840"/>
                    <a:pt x="5359" y="20968"/>
                  </a:cubicBezTo>
                  <a:cubicBezTo>
                    <a:pt x="5537" y="21095"/>
                    <a:pt x="5625" y="21287"/>
                    <a:pt x="5803" y="21287"/>
                  </a:cubicBezTo>
                  <a:cubicBezTo>
                    <a:pt x="6202" y="21415"/>
                    <a:pt x="6734" y="21095"/>
                    <a:pt x="7133" y="21415"/>
                  </a:cubicBezTo>
                  <a:cubicBezTo>
                    <a:pt x="7222" y="20712"/>
                    <a:pt x="7799" y="20456"/>
                    <a:pt x="8242" y="20456"/>
                  </a:cubicBezTo>
                  <a:cubicBezTo>
                    <a:pt x="8730" y="20456"/>
                    <a:pt x="9173" y="20712"/>
                    <a:pt x="9528" y="20329"/>
                  </a:cubicBezTo>
                  <a:cubicBezTo>
                    <a:pt x="9839" y="20073"/>
                    <a:pt x="10016" y="19498"/>
                    <a:pt x="10282" y="19498"/>
                  </a:cubicBezTo>
                  <a:lnTo>
                    <a:pt x="10859" y="19498"/>
                  </a:lnTo>
                  <a:cubicBezTo>
                    <a:pt x="11214" y="19370"/>
                    <a:pt x="11391" y="18731"/>
                    <a:pt x="11790" y="18731"/>
                  </a:cubicBezTo>
                  <a:cubicBezTo>
                    <a:pt x="11968" y="18731"/>
                    <a:pt x="12145" y="18859"/>
                    <a:pt x="12234" y="18987"/>
                  </a:cubicBezTo>
                  <a:cubicBezTo>
                    <a:pt x="12722" y="19498"/>
                    <a:pt x="13077" y="20201"/>
                    <a:pt x="13431" y="20840"/>
                  </a:cubicBezTo>
                  <a:cubicBezTo>
                    <a:pt x="13564" y="20968"/>
                    <a:pt x="13564" y="21287"/>
                    <a:pt x="13742" y="21287"/>
                  </a:cubicBezTo>
                  <a:lnTo>
                    <a:pt x="14008" y="21287"/>
                  </a:lnTo>
                  <a:cubicBezTo>
                    <a:pt x="14585" y="21095"/>
                    <a:pt x="15117" y="20456"/>
                    <a:pt x="15205" y="19626"/>
                  </a:cubicBezTo>
                  <a:cubicBezTo>
                    <a:pt x="15782" y="19817"/>
                    <a:pt x="16314" y="19817"/>
                    <a:pt x="16980" y="19945"/>
                  </a:cubicBezTo>
                  <a:cubicBezTo>
                    <a:pt x="16802" y="19753"/>
                    <a:pt x="16714" y="19370"/>
                    <a:pt x="16802" y="19114"/>
                  </a:cubicBezTo>
                  <a:lnTo>
                    <a:pt x="17068" y="18284"/>
                  </a:lnTo>
                  <a:cubicBezTo>
                    <a:pt x="17246" y="18028"/>
                    <a:pt x="17468" y="17772"/>
                    <a:pt x="17556" y="17389"/>
                  </a:cubicBezTo>
                  <a:cubicBezTo>
                    <a:pt x="17645" y="17261"/>
                    <a:pt x="17645" y="17133"/>
                    <a:pt x="17734" y="17133"/>
                  </a:cubicBezTo>
                  <a:cubicBezTo>
                    <a:pt x="17911" y="16942"/>
                    <a:pt x="18177" y="16942"/>
                    <a:pt x="18399" y="16942"/>
                  </a:cubicBezTo>
                  <a:cubicBezTo>
                    <a:pt x="19020" y="16814"/>
                    <a:pt x="19508" y="15919"/>
                    <a:pt x="19863" y="14961"/>
                  </a:cubicBezTo>
                  <a:cubicBezTo>
                    <a:pt x="19596" y="14705"/>
                    <a:pt x="19419" y="14258"/>
                    <a:pt x="19242" y="13874"/>
                  </a:cubicBezTo>
                  <a:cubicBezTo>
                    <a:pt x="19109" y="13491"/>
                    <a:pt x="19109" y="12979"/>
                    <a:pt x="19330" y="12660"/>
                  </a:cubicBezTo>
                  <a:cubicBezTo>
                    <a:pt x="19508" y="12532"/>
                    <a:pt x="19685" y="12404"/>
                    <a:pt x="19774" y="12277"/>
                  </a:cubicBezTo>
                  <a:cubicBezTo>
                    <a:pt x="19951" y="12149"/>
                    <a:pt x="19951" y="11765"/>
                    <a:pt x="19863" y="11637"/>
                  </a:cubicBezTo>
                  <a:cubicBezTo>
                    <a:pt x="19774" y="11637"/>
                    <a:pt x="19685" y="11637"/>
                    <a:pt x="19685" y="11446"/>
                  </a:cubicBezTo>
                  <a:cubicBezTo>
                    <a:pt x="19419" y="11318"/>
                    <a:pt x="19508" y="10551"/>
                    <a:pt x="19863" y="10423"/>
                  </a:cubicBezTo>
                  <a:cubicBezTo>
                    <a:pt x="20262" y="10295"/>
                    <a:pt x="20528" y="10551"/>
                    <a:pt x="20794" y="10551"/>
                  </a:cubicBezTo>
                  <a:cubicBezTo>
                    <a:pt x="21193" y="10679"/>
                    <a:pt x="21548" y="10423"/>
                    <a:pt x="21548" y="9976"/>
                  </a:cubicBezTo>
                  <a:cubicBezTo>
                    <a:pt x="21548" y="9848"/>
                    <a:pt x="21548" y="9720"/>
                    <a:pt x="21459" y="9593"/>
                  </a:cubicBezTo>
                  <a:cubicBezTo>
                    <a:pt x="21371" y="9465"/>
                    <a:pt x="21193" y="9337"/>
                    <a:pt x="20971" y="9209"/>
                  </a:cubicBezTo>
                  <a:cubicBezTo>
                    <a:pt x="20705" y="8953"/>
                    <a:pt x="20528" y="8506"/>
                    <a:pt x="20350" y="8123"/>
                  </a:cubicBezTo>
                  <a:cubicBezTo>
                    <a:pt x="20129" y="7611"/>
                    <a:pt x="19951" y="6908"/>
                    <a:pt x="19685" y="6397"/>
                  </a:cubicBezTo>
                  <a:cubicBezTo>
                    <a:pt x="19508" y="5822"/>
                    <a:pt x="19242" y="5311"/>
                    <a:pt x="18842" y="5439"/>
                  </a:cubicBezTo>
                  <a:cubicBezTo>
                    <a:pt x="18665" y="5566"/>
                    <a:pt x="18576" y="5694"/>
                    <a:pt x="18488" y="5694"/>
                  </a:cubicBezTo>
                  <a:cubicBezTo>
                    <a:pt x="18310" y="5822"/>
                    <a:pt x="18177" y="5694"/>
                    <a:pt x="18000" y="5694"/>
                  </a:cubicBezTo>
                  <a:cubicBezTo>
                    <a:pt x="17468" y="5439"/>
                    <a:pt x="16891" y="5439"/>
                    <a:pt x="16314" y="5439"/>
                  </a:cubicBezTo>
                  <a:cubicBezTo>
                    <a:pt x="16137" y="5439"/>
                    <a:pt x="15959" y="5439"/>
                    <a:pt x="15782" y="5566"/>
                  </a:cubicBezTo>
                  <a:cubicBezTo>
                    <a:pt x="15516" y="5822"/>
                    <a:pt x="15294" y="6525"/>
                    <a:pt x="14939" y="6397"/>
                  </a:cubicBezTo>
                  <a:cubicBezTo>
                    <a:pt x="14762" y="6397"/>
                    <a:pt x="14673" y="6142"/>
                    <a:pt x="14496" y="5950"/>
                  </a:cubicBezTo>
                  <a:cubicBezTo>
                    <a:pt x="14185" y="5694"/>
                    <a:pt x="13831" y="5950"/>
                    <a:pt x="13564" y="5694"/>
                  </a:cubicBezTo>
                  <a:cubicBezTo>
                    <a:pt x="13343" y="5439"/>
                    <a:pt x="13343" y="5055"/>
                    <a:pt x="13343" y="4608"/>
                  </a:cubicBezTo>
                  <a:cubicBezTo>
                    <a:pt x="13431" y="3969"/>
                    <a:pt x="13564" y="3010"/>
                    <a:pt x="14008" y="2755"/>
                  </a:cubicBezTo>
                  <a:cubicBezTo>
                    <a:pt x="13254" y="2499"/>
                    <a:pt x="12500" y="2243"/>
                    <a:pt x="12145" y="1285"/>
                  </a:cubicBezTo>
                  <a:lnTo>
                    <a:pt x="11879" y="454"/>
                  </a:lnTo>
                  <a:cubicBezTo>
                    <a:pt x="11613" y="-57"/>
                    <a:pt x="11036" y="-57"/>
                    <a:pt x="10681" y="71"/>
                  </a:cubicBezTo>
                  <a:cubicBezTo>
                    <a:pt x="10371" y="71"/>
                    <a:pt x="10105" y="135"/>
                    <a:pt x="9927" y="454"/>
                  </a:cubicBezTo>
                  <a:cubicBezTo>
                    <a:pt x="9750" y="710"/>
                    <a:pt x="9839" y="1413"/>
                    <a:pt x="10105" y="1413"/>
                  </a:cubicBezTo>
                  <a:cubicBezTo>
                    <a:pt x="9528" y="2371"/>
                    <a:pt x="10371" y="3969"/>
                    <a:pt x="9839" y="4800"/>
                  </a:cubicBezTo>
                  <a:cubicBezTo>
                    <a:pt x="9750" y="4927"/>
                    <a:pt x="9528" y="5055"/>
                    <a:pt x="9528" y="5183"/>
                  </a:cubicBezTo>
                  <a:cubicBezTo>
                    <a:pt x="9440" y="5439"/>
                    <a:pt x="9750" y="5694"/>
                    <a:pt x="9839" y="5822"/>
                  </a:cubicBezTo>
                  <a:cubicBezTo>
                    <a:pt x="10194" y="6397"/>
                    <a:pt x="10105" y="7484"/>
                    <a:pt x="9927" y="8251"/>
                  </a:cubicBezTo>
                  <a:cubicBezTo>
                    <a:pt x="9440" y="8251"/>
                    <a:pt x="9085" y="7611"/>
                    <a:pt x="8907" y="7036"/>
                  </a:cubicBezTo>
                  <a:cubicBezTo>
                    <a:pt x="8597" y="6525"/>
                    <a:pt x="8419" y="5822"/>
                    <a:pt x="8153" y="5439"/>
                  </a:cubicBezTo>
                  <a:cubicBezTo>
                    <a:pt x="8065" y="5311"/>
                    <a:pt x="8065" y="5311"/>
                    <a:pt x="7976" y="5311"/>
                  </a:cubicBezTo>
                  <a:cubicBezTo>
                    <a:pt x="7887" y="5311"/>
                    <a:pt x="7754" y="5439"/>
                    <a:pt x="7754" y="5439"/>
                  </a:cubicBezTo>
                  <a:cubicBezTo>
                    <a:pt x="7577" y="5566"/>
                    <a:pt x="7399" y="5055"/>
                    <a:pt x="7577" y="4608"/>
                  </a:cubicBezTo>
                  <a:cubicBezTo>
                    <a:pt x="7665" y="4352"/>
                    <a:pt x="7887" y="3969"/>
                    <a:pt x="7887" y="3713"/>
                  </a:cubicBezTo>
                  <a:cubicBezTo>
                    <a:pt x="7577" y="3713"/>
                    <a:pt x="7311" y="3585"/>
                    <a:pt x="7133" y="3458"/>
                  </a:cubicBezTo>
                  <a:cubicBezTo>
                    <a:pt x="6956" y="3266"/>
                    <a:pt x="6734" y="2882"/>
                    <a:pt x="6867" y="2499"/>
                  </a:cubicBezTo>
                  <a:cubicBezTo>
                    <a:pt x="6424" y="2627"/>
                    <a:pt x="6024" y="1796"/>
                    <a:pt x="6335" y="1349"/>
                  </a:cubicBezTo>
                  <a:cubicBezTo>
                    <a:pt x="5891" y="1860"/>
                    <a:pt x="5537" y="454"/>
                    <a:pt x="5359" y="198"/>
                  </a:cubicBezTo>
                  <a:cubicBezTo>
                    <a:pt x="4871" y="-185"/>
                    <a:pt x="4250" y="71"/>
                    <a:pt x="3851" y="454"/>
                  </a:cubicBezTo>
                  <a:close/>
                  <a:moveTo>
                    <a:pt x="6379" y="1285"/>
                  </a:moveTo>
                  <a:lnTo>
                    <a:pt x="6335" y="1349"/>
                  </a:lnTo>
                  <a:lnTo>
                    <a:pt x="6379" y="1285"/>
                  </a:lnTo>
                  <a:close/>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134" name="Shape 2134"/>
            <p:cNvSpPr/>
            <p:nvPr/>
          </p:nvSpPr>
          <p:spPr>
            <a:xfrm>
              <a:off x="5799697" y="1429275"/>
              <a:ext cx="59002" cy="132650"/>
            </a:xfrm>
            <a:custGeom>
              <a:pathLst>
                <a:path extrusionOk="0" h="20737" w="21097">
                  <a:moveTo>
                    <a:pt x="1371" y="4959"/>
                  </a:moveTo>
                  <a:cubicBezTo>
                    <a:pt x="1371" y="5397"/>
                    <a:pt x="1371" y="5397"/>
                    <a:pt x="2057" y="5689"/>
                  </a:cubicBezTo>
                  <a:lnTo>
                    <a:pt x="3086" y="5689"/>
                  </a:lnTo>
                  <a:cubicBezTo>
                    <a:pt x="5143" y="5689"/>
                    <a:pt x="7200" y="7148"/>
                    <a:pt x="5829" y="8024"/>
                  </a:cubicBezTo>
                  <a:cubicBezTo>
                    <a:pt x="5143" y="9045"/>
                    <a:pt x="2057" y="9629"/>
                    <a:pt x="3086" y="10505"/>
                  </a:cubicBezTo>
                  <a:cubicBezTo>
                    <a:pt x="3086" y="10797"/>
                    <a:pt x="3771" y="11089"/>
                    <a:pt x="4457" y="11381"/>
                  </a:cubicBezTo>
                  <a:cubicBezTo>
                    <a:pt x="6514" y="12694"/>
                    <a:pt x="5143" y="14153"/>
                    <a:pt x="3771" y="15759"/>
                  </a:cubicBezTo>
                  <a:cubicBezTo>
                    <a:pt x="2057" y="16926"/>
                    <a:pt x="0" y="18532"/>
                    <a:pt x="0" y="19699"/>
                  </a:cubicBezTo>
                  <a:cubicBezTo>
                    <a:pt x="0" y="19991"/>
                    <a:pt x="0" y="19991"/>
                    <a:pt x="686" y="20283"/>
                  </a:cubicBezTo>
                  <a:cubicBezTo>
                    <a:pt x="1371" y="20575"/>
                    <a:pt x="2057" y="20575"/>
                    <a:pt x="2057" y="20575"/>
                  </a:cubicBezTo>
                  <a:cubicBezTo>
                    <a:pt x="5143" y="20867"/>
                    <a:pt x="9257" y="20867"/>
                    <a:pt x="10971" y="19699"/>
                  </a:cubicBezTo>
                  <a:cubicBezTo>
                    <a:pt x="11657" y="18824"/>
                    <a:pt x="11314" y="17802"/>
                    <a:pt x="10286" y="16926"/>
                  </a:cubicBezTo>
                  <a:cubicBezTo>
                    <a:pt x="9600" y="15905"/>
                    <a:pt x="10971" y="14883"/>
                    <a:pt x="13029" y="15175"/>
                  </a:cubicBezTo>
                  <a:cubicBezTo>
                    <a:pt x="13714" y="15175"/>
                    <a:pt x="13714" y="15175"/>
                    <a:pt x="14400" y="15175"/>
                  </a:cubicBezTo>
                  <a:cubicBezTo>
                    <a:pt x="15086" y="15175"/>
                    <a:pt x="15771" y="14883"/>
                    <a:pt x="15771" y="14445"/>
                  </a:cubicBezTo>
                  <a:cubicBezTo>
                    <a:pt x="16457" y="13862"/>
                    <a:pt x="16457" y="12986"/>
                    <a:pt x="16457" y="12402"/>
                  </a:cubicBezTo>
                  <a:cubicBezTo>
                    <a:pt x="18171" y="12402"/>
                    <a:pt x="18857" y="12110"/>
                    <a:pt x="20229" y="12110"/>
                  </a:cubicBezTo>
                  <a:cubicBezTo>
                    <a:pt x="20229" y="12110"/>
                    <a:pt x="20914" y="12110"/>
                    <a:pt x="20914" y="11818"/>
                  </a:cubicBezTo>
                  <a:cubicBezTo>
                    <a:pt x="21600" y="11089"/>
                    <a:pt x="20229" y="10797"/>
                    <a:pt x="18857" y="10505"/>
                  </a:cubicBezTo>
                  <a:cubicBezTo>
                    <a:pt x="16457" y="9921"/>
                    <a:pt x="15086" y="8316"/>
                    <a:pt x="16457" y="7440"/>
                  </a:cubicBezTo>
                  <a:cubicBezTo>
                    <a:pt x="17486" y="6856"/>
                    <a:pt x="18857" y="6272"/>
                    <a:pt x="18171" y="5689"/>
                  </a:cubicBezTo>
                  <a:cubicBezTo>
                    <a:pt x="18171" y="5397"/>
                    <a:pt x="16457" y="4959"/>
                    <a:pt x="16457" y="4667"/>
                  </a:cubicBezTo>
                  <a:cubicBezTo>
                    <a:pt x="11657" y="2624"/>
                    <a:pt x="18171" y="-733"/>
                    <a:pt x="7886" y="143"/>
                  </a:cubicBezTo>
                  <a:cubicBezTo>
                    <a:pt x="1371" y="726"/>
                    <a:pt x="686" y="2624"/>
                    <a:pt x="1371" y="4959"/>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135" name="Shape 2135"/>
            <p:cNvSpPr/>
            <p:nvPr/>
          </p:nvSpPr>
          <p:spPr>
            <a:xfrm>
              <a:off x="6372179" y="1472742"/>
              <a:ext cx="267878" cy="186576"/>
            </a:xfrm>
            <a:custGeom>
              <a:pathLst>
                <a:path extrusionOk="0" h="21059" w="21181">
                  <a:moveTo>
                    <a:pt x="289" y="5252"/>
                  </a:moveTo>
                  <a:cubicBezTo>
                    <a:pt x="141" y="6394"/>
                    <a:pt x="1100" y="7432"/>
                    <a:pt x="731" y="8782"/>
                  </a:cubicBezTo>
                  <a:cubicBezTo>
                    <a:pt x="584" y="9198"/>
                    <a:pt x="436" y="9406"/>
                    <a:pt x="436" y="9821"/>
                  </a:cubicBezTo>
                  <a:cubicBezTo>
                    <a:pt x="436" y="10132"/>
                    <a:pt x="584" y="10548"/>
                    <a:pt x="584" y="10756"/>
                  </a:cubicBezTo>
                  <a:cubicBezTo>
                    <a:pt x="731" y="11171"/>
                    <a:pt x="1100" y="11586"/>
                    <a:pt x="1247" y="12002"/>
                  </a:cubicBezTo>
                  <a:cubicBezTo>
                    <a:pt x="1395" y="12313"/>
                    <a:pt x="1395" y="12521"/>
                    <a:pt x="1542" y="12521"/>
                  </a:cubicBezTo>
                  <a:cubicBezTo>
                    <a:pt x="1689" y="12521"/>
                    <a:pt x="1689" y="12313"/>
                    <a:pt x="1837" y="12313"/>
                  </a:cubicBezTo>
                  <a:cubicBezTo>
                    <a:pt x="2132" y="12313"/>
                    <a:pt x="2279" y="12729"/>
                    <a:pt x="2427" y="12936"/>
                  </a:cubicBezTo>
                  <a:cubicBezTo>
                    <a:pt x="2648" y="13144"/>
                    <a:pt x="2943" y="12936"/>
                    <a:pt x="3090" y="12936"/>
                  </a:cubicBezTo>
                  <a:cubicBezTo>
                    <a:pt x="3680" y="12936"/>
                    <a:pt x="3827" y="13975"/>
                    <a:pt x="4196" y="14702"/>
                  </a:cubicBezTo>
                  <a:cubicBezTo>
                    <a:pt x="4343" y="14909"/>
                    <a:pt x="4638" y="15117"/>
                    <a:pt x="4786" y="15117"/>
                  </a:cubicBezTo>
                  <a:cubicBezTo>
                    <a:pt x="5523" y="15532"/>
                    <a:pt x="6334" y="16363"/>
                    <a:pt x="6776" y="17506"/>
                  </a:cubicBezTo>
                  <a:cubicBezTo>
                    <a:pt x="6924" y="17921"/>
                    <a:pt x="7292" y="18232"/>
                    <a:pt x="7587" y="18544"/>
                  </a:cubicBezTo>
                  <a:cubicBezTo>
                    <a:pt x="7882" y="18752"/>
                    <a:pt x="8177" y="18856"/>
                    <a:pt x="8472" y="19063"/>
                  </a:cubicBezTo>
                  <a:cubicBezTo>
                    <a:pt x="8619" y="19271"/>
                    <a:pt x="8619" y="19686"/>
                    <a:pt x="8988" y="19686"/>
                  </a:cubicBezTo>
                  <a:cubicBezTo>
                    <a:pt x="9430" y="20102"/>
                    <a:pt x="9725" y="19063"/>
                    <a:pt x="10315" y="19063"/>
                  </a:cubicBezTo>
                  <a:cubicBezTo>
                    <a:pt x="10831" y="19063"/>
                    <a:pt x="11126" y="19686"/>
                    <a:pt x="11421" y="19894"/>
                  </a:cubicBezTo>
                  <a:cubicBezTo>
                    <a:pt x="11863" y="20102"/>
                    <a:pt x="12526" y="19894"/>
                    <a:pt x="12969" y="20309"/>
                  </a:cubicBezTo>
                  <a:cubicBezTo>
                    <a:pt x="13116" y="20517"/>
                    <a:pt x="13264" y="20725"/>
                    <a:pt x="13411" y="20932"/>
                  </a:cubicBezTo>
                  <a:cubicBezTo>
                    <a:pt x="13780" y="21244"/>
                    <a:pt x="14222" y="20932"/>
                    <a:pt x="14517" y="20517"/>
                  </a:cubicBezTo>
                  <a:cubicBezTo>
                    <a:pt x="14812" y="20102"/>
                    <a:pt x="15180" y="19894"/>
                    <a:pt x="15475" y="19686"/>
                  </a:cubicBezTo>
                  <a:cubicBezTo>
                    <a:pt x="16360" y="19271"/>
                    <a:pt x="17318" y="20932"/>
                    <a:pt x="18203" y="20932"/>
                  </a:cubicBezTo>
                  <a:cubicBezTo>
                    <a:pt x="17908" y="20517"/>
                    <a:pt x="17613" y="19894"/>
                    <a:pt x="17466" y="19271"/>
                  </a:cubicBezTo>
                  <a:cubicBezTo>
                    <a:pt x="18571" y="18544"/>
                    <a:pt x="19603" y="17921"/>
                    <a:pt x="20562" y="16882"/>
                  </a:cubicBezTo>
                  <a:cubicBezTo>
                    <a:pt x="20267" y="16675"/>
                    <a:pt x="19972" y="16363"/>
                    <a:pt x="19751" y="16156"/>
                  </a:cubicBezTo>
                  <a:cubicBezTo>
                    <a:pt x="19603" y="15948"/>
                    <a:pt x="19456" y="15325"/>
                    <a:pt x="19603" y="14909"/>
                  </a:cubicBezTo>
                  <a:cubicBezTo>
                    <a:pt x="19751" y="14494"/>
                    <a:pt x="20267" y="14182"/>
                    <a:pt x="20562" y="14182"/>
                  </a:cubicBezTo>
                  <a:cubicBezTo>
                    <a:pt x="20857" y="14182"/>
                    <a:pt x="21299" y="13559"/>
                    <a:pt x="21152" y="13144"/>
                  </a:cubicBezTo>
                  <a:cubicBezTo>
                    <a:pt x="21004" y="12936"/>
                    <a:pt x="20857" y="12729"/>
                    <a:pt x="20709" y="12729"/>
                  </a:cubicBezTo>
                  <a:cubicBezTo>
                    <a:pt x="19309" y="12002"/>
                    <a:pt x="17760" y="11586"/>
                    <a:pt x="16655" y="10340"/>
                  </a:cubicBezTo>
                  <a:cubicBezTo>
                    <a:pt x="16507" y="10132"/>
                    <a:pt x="16212" y="9613"/>
                    <a:pt x="15917" y="9406"/>
                  </a:cubicBezTo>
                  <a:cubicBezTo>
                    <a:pt x="15623" y="9198"/>
                    <a:pt x="15328" y="9198"/>
                    <a:pt x="14959" y="9406"/>
                  </a:cubicBezTo>
                  <a:cubicBezTo>
                    <a:pt x="14812" y="9613"/>
                    <a:pt x="14812" y="9821"/>
                    <a:pt x="14664" y="9821"/>
                  </a:cubicBezTo>
                  <a:cubicBezTo>
                    <a:pt x="14517" y="10132"/>
                    <a:pt x="14222" y="9821"/>
                    <a:pt x="13927" y="9613"/>
                  </a:cubicBezTo>
                  <a:cubicBezTo>
                    <a:pt x="13411" y="9406"/>
                    <a:pt x="12969" y="9198"/>
                    <a:pt x="12379" y="8990"/>
                  </a:cubicBezTo>
                  <a:cubicBezTo>
                    <a:pt x="12084" y="8990"/>
                    <a:pt x="11568" y="8990"/>
                    <a:pt x="11421" y="9406"/>
                  </a:cubicBezTo>
                  <a:cubicBezTo>
                    <a:pt x="11273" y="9821"/>
                    <a:pt x="11273" y="10548"/>
                    <a:pt x="11568" y="10548"/>
                  </a:cubicBezTo>
                  <a:cubicBezTo>
                    <a:pt x="11273" y="10756"/>
                    <a:pt x="10831" y="10963"/>
                    <a:pt x="10315" y="10963"/>
                  </a:cubicBezTo>
                  <a:cubicBezTo>
                    <a:pt x="10020" y="10963"/>
                    <a:pt x="9725" y="10756"/>
                    <a:pt x="9430" y="10548"/>
                  </a:cubicBezTo>
                  <a:cubicBezTo>
                    <a:pt x="9283" y="10132"/>
                    <a:pt x="9135" y="9613"/>
                    <a:pt x="9430" y="9198"/>
                  </a:cubicBezTo>
                  <a:cubicBezTo>
                    <a:pt x="9577" y="8990"/>
                    <a:pt x="9872" y="8990"/>
                    <a:pt x="10020" y="8575"/>
                  </a:cubicBezTo>
                  <a:cubicBezTo>
                    <a:pt x="10536" y="7952"/>
                    <a:pt x="9577" y="6602"/>
                    <a:pt x="9872" y="5979"/>
                  </a:cubicBezTo>
                  <a:cubicBezTo>
                    <a:pt x="10020" y="5771"/>
                    <a:pt x="10388" y="5771"/>
                    <a:pt x="10683" y="5771"/>
                  </a:cubicBezTo>
                  <a:cubicBezTo>
                    <a:pt x="11052" y="5771"/>
                    <a:pt x="11273" y="5563"/>
                    <a:pt x="11273" y="5044"/>
                  </a:cubicBezTo>
                  <a:cubicBezTo>
                    <a:pt x="11273" y="4836"/>
                    <a:pt x="11126" y="4629"/>
                    <a:pt x="10978" y="4421"/>
                  </a:cubicBezTo>
                  <a:cubicBezTo>
                    <a:pt x="10167" y="3798"/>
                    <a:pt x="9283" y="3798"/>
                    <a:pt x="8324" y="3798"/>
                  </a:cubicBezTo>
                  <a:cubicBezTo>
                    <a:pt x="8177" y="3798"/>
                    <a:pt x="7882" y="3798"/>
                    <a:pt x="7734" y="4006"/>
                  </a:cubicBezTo>
                  <a:cubicBezTo>
                    <a:pt x="7587" y="4213"/>
                    <a:pt x="7440" y="4421"/>
                    <a:pt x="7587" y="4836"/>
                  </a:cubicBezTo>
                  <a:cubicBezTo>
                    <a:pt x="6924" y="4421"/>
                    <a:pt x="6186" y="4836"/>
                    <a:pt x="6039" y="5771"/>
                  </a:cubicBezTo>
                  <a:cubicBezTo>
                    <a:pt x="6039" y="5979"/>
                    <a:pt x="6039" y="6394"/>
                    <a:pt x="5891" y="6602"/>
                  </a:cubicBezTo>
                  <a:cubicBezTo>
                    <a:pt x="5744" y="7744"/>
                    <a:pt x="4786" y="7952"/>
                    <a:pt x="3975" y="7744"/>
                  </a:cubicBezTo>
                  <a:cubicBezTo>
                    <a:pt x="3827" y="7744"/>
                    <a:pt x="3532" y="7432"/>
                    <a:pt x="3385" y="7225"/>
                  </a:cubicBezTo>
                  <a:cubicBezTo>
                    <a:pt x="3238" y="7017"/>
                    <a:pt x="3238" y="6602"/>
                    <a:pt x="3238" y="6394"/>
                  </a:cubicBezTo>
                  <a:cubicBezTo>
                    <a:pt x="3385" y="6186"/>
                    <a:pt x="3532" y="6186"/>
                    <a:pt x="3532" y="5979"/>
                  </a:cubicBezTo>
                  <a:cubicBezTo>
                    <a:pt x="3680" y="5771"/>
                    <a:pt x="3532" y="5044"/>
                    <a:pt x="3238" y="4836"/>
                  </a:cubicBezTo>
                  <a:cubicBezTo>
                    <a:pt x="2943" y="4629"/>
                    <a:pt x="2795" y="4629"/>
                    <a:pt x="2427" y="4213"/>
                  </a:cubicBezTo>
                  <a:cubicBezTo>
                    <a:pt x="2132" y="3798"/>
                    <a:pt x="2132" y="3071"/>
                    <a:pt x="2279" y="2656"/>
                  </a:cubicBezTo>
                  <a:cubicBezTo>
                    <a:pt x="2427" y="2240"/>
                    <a:pt x="2795" y="1825"/>
                    <a:pt x="3090" y="1409"/>
                  </a:cubicBezTo>
                  <a:cubicBezTo>
                    <a:pt x="3238" y="1202"/>
                    <a:pt x="3385" y="1202"/>
                    <a:pt x="3385" y="890"/>
                  </a:cubicBezTo>
                  <a:cubicBezTo>
                    <a:pt x="3532" y="-148"/>
                    <a:pt x="584" y="-356"/>
                    <a:pt x="141" y="682"/>
                  </a:cubicBezTo>
                  <a:cubicBezTo>
                    <a:pt x="-301" y="1825"/>
                    <a:pt x="436" y="2448"/>
                    <a:pt x="436" y="3382"/>
                  </a:cubicBezTo>
                  <a:cubicBezTo>
                    <a:pt x="1247" y="4213"/>
                    <a:pt x="289" y="4629"/>
                    <a:pt x="289" y="5252"/>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136" name="Shape 2136"/>
            <p:cNvSpPr/>
            <p:nvPr/>
          </p:nvSpPr>
          <p:spPr>
            <a:xfrm>
              <a:off x="2789903" y="1918261"/>
              <a:ext cx="59142" cy="130720"/>
            </a:xfrm>
            <a:custGeom>
              <a:pathLst>
                <a:path extrusionOk="0" h="21058" w="21127">
                  <a:moveTo>
                    <a:pt x="4040" y="16840"/>
                  </a:moveTo>
                  <a:lnTo>
                    <a:pt x="4040" y="17138"/>
                  </a:lnTo>
                  <a:cubicBezTo>
                    <a:pt x="4040" y="17138"/>
                    <a:pt x="4685" y="17138"/>
                    <a:pt x="5652" y="17138"/>
                  </a:cubicBezTo>
                  <a:cubicBezTo>
                    <a:pt x="6942" y="17138"/>
                    <a:pt x="7587" y="17883"/>
                    <a:pt x="6942" y="18628"/>
                  </a:cubicBezTo>
                  <a:cubicBezTo>
                    <a:pt x="6297" y="19223"/>
                    <a:pt x="6297" y="19968"/>
                    <a:pt x="6942" y="20564"/>
                  </a:cubicBezTo>
                  <a:cubicBezTo>
                    <a:pt x="7587" y="21160"/>
                    <a:pt x="10166" y="21160"/>
                    <a:pt x="11455" y="20862"/>
                  </a:cubicBezTo>
                  <a:cubicBezTo>
                    <a:pt x="13067" y="20564"/>
                    <a:pt x="15002" y="20266"/>
                    <a:pt x="16291" y="19968"/>
                  </a:cubicBezTo>
                  <a:cubicBezTo>
                    <a:pt x="16936" y="19968"/>
                    <a:pt x="17581" y="19670"/>
                    <a:pt x="17581" y="19670"/>
                  </a:cubicBezTo>
                  <a:cubicBezTo>
                    <a:pt x="19837" y="19372"/>
                    <a:pt x="21127" y="18330"/>
                    <a:pt x="21127" y="17436"/>
                  </a:cubicBezTo>
                  <a:cubicBezTo>
                    <a:pt x="21127" y="16840"/>
                    <a:pt x="21127" y="16542"/>
                    <a:pt x="20482" y="15797"/>
                  </a:cubicBezTo>
                  <a:cubicBezTo>
                    <a:pt x="19837" y="15499"/>
                    <a:pt x="19837" y="15201"/>
                    <a:pt x="19193" y="14903"/>
                  </a:cubicBezTo>
                  <a:cubicBezTo>
                    <a:pt x="17581" y="13712"/>
                    <a:pt x="16936" y="11775"/>
                    <a:pt x="18226" y="10583"/>
                  </a:cubicBezTo>
                  <a:cubicBezTo>
                    <a:pt x="16291" y="10881"/>
                    <a:pt x="15002" y="9541"/>
                    <a:pt x="15002" y="8647"/>
                  </a:cubicBezTo>
                  <a:cubicBezTo>
                    <a:pt x="15002" y="7604"/>
                    <a:pt x="16291" y="6859"/>
                    <a:pt x="16936" y="5817"/>
                  </a:cubicBezTo>
                  <a:cubicBezTo>
                    <a:pt x="16936" y="4923"/>
                    <a:pt x="16291" y="4029"/>
                    <a:pt x="14357" y="3433"/>
                  </a:cubicBezTo>
                  <a:cubicBezTo>
                    <a:pt x="13712" y="2986"/>
                    <a:pt x="13067" y="2986"/>
                    <a:pt x="12423" y="3433"/>
                  </a:cubicBezTo>
                  <a:cubicBezTo>
                    <a:pt x="13067" y="2092"/>
                    <a:pt x="11455" y="901"/>
                    <a:pt x="9521" y="305"/>
                  </a:cubicBezTo>
                  <a:cubicBezTo>
                    <a:pt x="7587" y="-440"/>
                    <a:pt x="3396" y="305"/>
                    <a:pt x="2751" y="1199"/>
                  </a:cubicBezTo>
                  <a:cubicBezTo>
                    <a:pt x="2751" y="1794"/>
                    <a:pt x="2751" y="2390"/>
                    <a:pt x="3396" y="2390"/>
                  </a:cubicBezTo>
                  <a:cubicBezTo>
                    <a:pt x="4040" y="2688"/>
                    <a:pt x="5652" y="2390"/>
                    <a:pt x="6942" y="2688"/>
                  </a:cubicBezTo>
                  <a:cubicBezTo>
                    <a:pt x="8231" y="2986"/>
                    <a:pt x="7909" y="4029"/>
                    <a:pt x="6297" y="4327"/>
                  </a:cubicBezTo>
                  <a:cubicBezTo>
                    <a:pt x="5008" y="4625"/>
                    <a:pt x="3396" y="4625"/>
                    <a:pt x="2106" y="4625"/>
                  </a:cubicBezTo>
                  <a:cubicBezTo>
                    <a:pt x="817" y="4923"/>
                    <a:pt x="-473" y="5519"/>
                    <a:pt x="172" y="5817"/>
                  </a:cubicBezTo>
                  <a:cubicBezTo>
                    <a:pt x="817" y="6114"/>
                    <a:pt x="1461" y="6561"/>
                    <a:pt x="2751" y="6561"/>
                  </a:cubicBezTo>
                  <a:cubicBezTo>
                    <a:pt x="817" y="7157"/>
                    <a:pt x="1461" y="8349"/>
                    <a:pt x="2751" y="9243"/>
                  </a:cubicBezTo>
                  <a:cubicBezTo>
                    <a:pt x="6942" y="11477"/>
                    <a:pt x="4040" y="14308"/>
                    <a:pt x="4040" y="16840"/>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137" name="Shape 2137"/>
            <p:cNvSpPr/>
            <p:nvPr/>
          </p:nvSpPr>
          <p:spPr>
            <a:xfrm>
              <a:off x="343449" y="5761251"/>
              <a:ext cx="107026" cy="48169"/>
            </a:xfrm>
            <a:custGeom>
              <a:pathLst>
                <a:path extrusionOk="0" h="21600" w="21107">
                  <a:moveTo>
                    <a:pt x="461" y="19938"/>
                  </a:moveTo>
                  <a:lnTo>
                    <a:pt x="461" y="20769"/>
                  </a:lnTo>
                  <a:cubicBezTo>
                    <a:pt x="461" y="21600"/>
                    <a:pt x="1200" y="21600"/>
                    <a:pt x="1569" y="21600"/>
                  </a:cubicBezTo>
                  <a:cubicBezTo>
                    <a:pt x="1938" y="21600"/>
                    <a:pt x="2308" y="20769"/>
                    <a:pt x="2861" y="20769"/>
                  </a:cubicBezTo>
                  <a:cubicBezTo>
                    <a:pt x="3600" y="20769"/>
                    <a:pt x="3969" y="21600"/>
                    <a:pt x="4708" y="21600"/>
                  </a:cubicBezTo>
                  <a:cubicBezTo>
                    <a:pt x="5446" y="21600"/>
                    <a:pt x="5815" y="20769"/>
                    <a:pt x="6554" y="19938"/>
                  </a:cubicBezTo>
                  <a:cubicBezTo>
                    <a:pt x="7477" y="19938"/>
                    <a:pt x="8215" y="20769"/>
                    <a:pt x="7846" y="21600"/>
                  </a:cubicBezTo>
                  <a:cubicBezTo>
                    <a:pt x="9323" y="21600"/>
                    <a:pt x="10985" y="21600"/>
                    <a:pt x="11723" y="19108"/>
                  </a:cubicBezTo>
                  <a:cubicBezTo>
                    <a:pt x="12461" y="17446"/>
                    <a:pt x="13200" y="13708"/>
                    <a:pt x="14308" y="13708"/>
                  </a:cubicBezTo>
                  <a:cubicBezTo>
                    <a:pt x="14861" y="13708"/>
                    <a:pt x="15231" y="13708"/>
                    <a:pt x="15231" y="13708"/>
                  </a:cubicBezTo>
                  <a:cubicBezTo>
                    <a:pt x="17077" y="13708"/>
                    <a:pt x="19108" y="11215"/>
                    <a:pt x="20585" y="8723"/>
                  </a:cubicBezTo>
                  <a:cubicBezTo>
                    <a:pt x="20954" y="7892"/>
                    <a:pt x="21323" y="6646"/>
                    <a:pt x="20954" y="5815"/>
                  </a:cubicBezTo>
                  <a:cubicBezTo>
                    <a:pt x="20954" y="5815"/>
                    <a:pt x="20954" y="4985"/>
                    <a:pt x="20585" y="4985"/>
                  </a:cubicBezTo>
                  <a:cubicBezTo>
                    <a:pt x="19108" y="2492"/>
                    <a:pt x="16338" y="4985"/>
                    <a:pt x="15231" y="1662"/>
                  </a:cubicBezTo>
                  <a:cubicBezTo>
                    <a:pt x="14861" y="831"/>
                    <a:pt x="14861" y="831"/>
                    <a:pt x="14308" y="0"/>
                  </a:cubicBezTo>
                  <a:cubicBezTo>
                    <a:pt x="13938" y="0"/>
                    <a:pt x="13569" y="0"/>
                    <a:pt x="13569" y="0"/>
                  </a:cubicBezTo>
                  <a:cubicBezTo>
                    <a:pt x="12092" y="831"/>
                    <a:pt x="10061" y="2492"/>
                    <a:pt x="8585" y="3323"/>
                  </a:cubicBezTo>
                  <a:cubicBezTo>
                    <a:pt x="7477" y="4154"/>
                    <a:pt x="6185" y="4154"/>
                    <a:pt x="5077" y="3323"/>
                  </a:cubicBezTo>
                  <a:cubicBezTo>
                    <a:pt x="4338" y="2492"/>
                    <a:pt x="3600" y="0"/>
                    <a:pt x="2308" y="0"/>
                  </a:cubicBezTo>
                  <a:cubicBezTo>
                    <a:pt x="461" y="0"/>
                    <a:pt x="-277" y="4985"/>
                    <a:pt x="92" y="8723"/>
                  </a:cubicBezTo>
                  <a:cubicBezTo>
                    <a:pt x="461" y="8723"/>
                    <a:pt x="831" y="8723"/>
                    <a:pt x="831" y="8723"/>
                  </a:cubicBezTo>
                  <a:cubicBezTo>
                    <a:pt x="1200" y="13708"/>
                    <a:pt x="831" y="16615"/>
                    <a:pt x="461" y="19938"/>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138" name="Shape 2138"/>
            <p:cNvSpPr/>
            <p:nvPr/>
          </p:nvSpPr>
          <p:spPr>
            <a:xfrm>
              <a:off x="6126991" y="4308758"/>
              <a:ext cx="142319" cy="724879"/>
            </a:xfrm>
            <a:custGeom>
              <a:pathLst>
                <a:path extrusionOk="0" h="21288" w="21005">
                  <a:moveTo>
                    <a:pt x="3439" y="3040"/>
                  </a:moveTo>
                  <a:cubicBezTo>
                    <a:pt x="3439" y="3149"/>
                    <a:pt x="3164" y="3313"/>
                    <a:pt x="3715" y="3368"/>
                  </a:cubicBezTo>
                  <a:cubicBezTo>
                    <a:pt x="3990" y="3422"/>
                    <a:pt x="4265" y="3422"/>
                    <a:pt x="4540" y="3477"/>
                  </a:cubicBezTo>
                  <a:cubicBezTo>
                    <a:pt x="5778" y="3723"/>
                    <a:pt x="3990" y="3996"/>
                    <a:pt x="3164" y="4241"/>
                  </a:cubicBezTo>
                  <a:cubicBezTo>
                    <a:pt x="1376" y="4624"/>
                    <a:pt x="1651" y="5388"/>
                    <a:pt x="4265" y="5552"/>
                  </a:cubicBezTo>
                  <a:cubicBezTo>
                    <a:pt x="4265" y="5907"/>
                    <a:pt x="1926" y="6071"/>
                    <a:pt x="0" y="6126"/>
                  </a:cubicBezTo>
                  <a:cubicBezTo>
                    <a:pt x="1376" y="6399"/>
                    <a:pt x="1376" y="6917"/>
                    <a:pt x="275" y="7272"/>
                  </a:cubicBezTo>
                  <a:cubicBezTo>
                    <a:pt x="1926" y="7327"/>
                    <a:pt x="3439" y="7682"/>
                    <a:pt x="3990" y="8064"/>
                  </a:cubicBezTo>
                  <a:cubicBezTo>
                    <a:pt x="4540" y="8419"/>
                    <a:pt x="4265" y="8829"/>
                    <a:pt x="4265" y="9157"/>
                  </a:cubicBezTo>
                  <a:cubicBezTo>
                    <a:pt x="5366" y="8938"/>
                    <a:pt x="7704" y="9211"/>
                    <a:pt x="7980" y="9512"/>
                  </a:cubicBezTo>
                  <a:cubicBezTo>
                    <a:pt x="8255" y="9839"/>
                    <a:pt x="7154" y="10140"/>
                    <a:pt x="6329" y="10413"/>
                  </a:cubicBezTo>
                  <a:cubicBezTo>
                    <a:pt x="5366" y="10713"/>
                    <a:pt x="4265" y="10986"/>
                    <a:pt x="4540" y="11341"/>
                  </a:cubicBezTo>
                  <a:cubicBezTo>
                    <a:pt x="4540" y="11505"/>
                    <a:pt x="5090" y="11669"/>
                    <a:pt x="5366" y="11915"/>
                  </a:cubicBezTo>
                  <a:cubicBezTo>
                    <a:pt x="6329" y="12434"/>
                    <a:pt x="5778" y="13062"/>
                    <a:pt x="3990" y="13526"/>
                  </a:cubicBezTo>
                  <a:cubicBezTo>
                    <a:pt x="5778" y="13580"/>
                    <a:pt x="5366" y="14099"/>
                    <a:pt x="4815" y="14427"/>
                  </a:cubicBezTo>
                  <a:cubicBezTo>
                    <a:pt x="3715" y="15164"/>
                    <a:pt x="3990" y="16038"/>
                    <a:pt x="5778" y="16721"/>
                  </a:cubicBezTo>
                  <a:cubicBezTo>
                    <a:pt x="6054" y="16830"/>
                    <a:pt x="6329" y="16939"/>
                    <a:pt x="6329" y="17076"/>
                  </a:cubicBezTo>
                  <a:cubicBezTo>
                    <a:pt x="6329" y="17294"/>
                    <a:pt x="5366" y="17458"/>
                    <a:pt x="5090" y="17649"/>
                  </a:cubicBezTo>
                  <a:cubicBezTo>
                    <a:pt x="3990" y="18141"/>
                    <a:pt x="5366" y="18796"/>
                    <a:pt x="4540" y="19288"/>
                  </a:cubicBezTo>
                  <a:cubicBezTo>
                    <a:pt x="3990" y="19588"/>
                    <a:pt x="2889" y="19943"/>
                    <a:pt x="3715" y="20161"/>
                  </a:cubicBezTo>
                  <a:cubicBezTo>
                    <a:pt x="4265" y="20161"/>
                    <a:pt x="4815" y="20216"/>
                    <a:pt x="5366" y="20216"/>
                  </a:cubicBezTo>
                  <a:cubicBezTo>
                    <a:pt x="4815" y="20435"/>
                    <a:pt x="4540" y="20735"/>
                    <a:pt x="4815" y="20953"/>
                  </a:cubicBezTo>
                  <a:cubicBezTo>
                    <a:pt x="5090" y="21199"/>
                    <a:pt x="6879" y="21363"/>
                    <a:pt x="7704" y="21254"/>
                  </a:cubicBezTo>
                  <a:cubicBezTo>
                    <a:pt x="6879" y="20790"/>
                    <a:pt x="6604" y="20271"/>
                    <a:pt x="7429" y="19861"/>
                  </a:cubicBezTo>
                  <a:cubicBezTo>
                    <a:pt x="7704" y="19752"/>
                    <a:pt x="7980" y="19643"/>
                    <a:pt x="7980" y="19533"/>
                  </a:cubicBezTo>
                  <a:cubicBezTo>
                    <a:pt x="7980" y="19424"/>
                    <a:pt x="7704" y="19370"/>
                    <a:pt x="7704" y="19233"/>
                  </a:cubicBezTo>
                  <a:cubicBezTo>
                    <a:pt x="7429" y="18851"/>
                    <a:pt x="8943" y="18496"/>
                    <a:pt x="9493" y="18086"/>
                  </a:cubicBezTo>
                  <a:cubicBezTo>
                    <a:pt x="10318" y="17458"/>
                    <a:pt x="7980" y="16775"/>
                    <a:pt x="9493" y="16202"/>
                  </a:cubicBezTo>
                  <a:cubicBezTo>
                    <a:pt x="10043" y="15929"/>
                    <a:pt x="11144" y="15574"/>
                    <a:pt x="10043" y="15410"/>
                  </a:cubicBezTo>
                  <a:cubicBezTo>
                    <a:pt x="11144" y="14591"/>
                    <a:pt x="12382" y="13799"/>
                    <a:pt x="12657" y="12952"/>
                  </a:cubicBezTo>
                  <a:cubicBezTo>
                    <a:pt x="13483" y="12870"/>
                    <a:pt x="14308" y="12952"/>
                    <a:pt x="15271" y="13007"/>
                  </a:cubicBezTo>
                  <a:cubicBezTo>
                    <a:pt x="15271" y="12761"/>
                    <a:pt x="17335" y="12679"/>
                    <a:pt x="18161" y="12870"/>
                  </a:cubicBezTo>
                  <a:cubicBezTo>
                    <a:pt x="19124" y="13034"/>
                    <a:pt x="18986" y="13335"/>
                    <a:pt x="18711" y="13580"/>
                  </a:cubicBezTo>
                  <a:cubicBezTo>
                    <a:pt x="19261" y="13690"/>
                    <a:pt x="20499" y="13444"/>
                    <a:pt x="20087" y="13280"/>
                  </a:cubicBezTo>
                  <a:cubicBezTo>
                    <a:pt x="19811" y="13116"/>
                    <a:pt x="19261" y="12952"/>
                    <a:pt x="19536" y="12761"/>
                  </a:cubicBezTo>
                  <a:cubicBezTo>
                    <a:pt x="19536" y="12652"/>
                    <a:pt x="20087" y="12597"/>
                    <a:pt x="20499" y="12488"/>
                  </a:cubicBezTo>
                  <a:cubicBezTo>
                    <a:pt x="21600" y="12079"/>
                    <a:pt x="20775" y="11478"/>
                    <a:pt x="19261" y="11095"/>
                  </a:cubicBezTo>
                  <a:cubicBezTo>
                    <a:pt x="17885" y="10686"/>
                    <a:pt x="16372" y="10304"/>
                    <a:pt x="16372" y="9785"/>
                  </a:cubicBezTo>
                  <a:cubicBezTo>
                    <a:pt x="16372" y="9566"/>
                    <a:pt x="16922" y="9321"/>
                    <a:pt x="16647" y="9102"/>
                  </a:cubicBezTo>
                  <a:cubicBezTo>
                    <a:pt x="16647" y="8829"/>
                    <a:pt x="15822" y="8529"/>
                    <a:pt x="15271" y="8256"/>
                  </a:cubicBezTo>
                  <a:cubicBezTo>
                    <a:pt x="14721" y="7955"/>
                    <a:pt x="14996" y="7600"/>
                    <a:pt x="16097" y="7436"/>
                  </a:cubicBezTo>
                  <a:cubicBezTo>
                    <a:pt x="14308" y="6972"/>
                    <a:pt x="13758" y="6399"/>
                    <a:pt x="13758" y="5825"/>
                  </a:cubicBezTo>
                  <a:cubicBezTo>
                    <a:pt x="14033" y="5252"/>
                    <a:pt x="14996" y="4706"/>
                    <a:pt x="15546" y="4187"/>
                  </a:cubicBezTo>
                  <a:cubicBezTo>
                    <a:pt x="13758" y="4187"/>
                    <a:pt x="13208" y="3777"/>
                    <a:pt x="13483" y="3422"/>
                  </a:cubicBezTo>
                  <a:cubicBezTo>
                    <a:pt x="13758" y="3094"/>
                    <a:pt x="14308" y="2739"/>
                    <a:pt x="13208" y="2466"/>
                  </a:cubicBezTo>
                  <a:cubicBezTo>
                    <a:pt x="12107" y="2221"/>
                    <a:pt x="10043" y="2221"/>
                    <a:pt x="9493" y="1948"/>
                  </a:cubicBezTo>
                  <a:cubicBezTo>
                    <a:pt x="9218" y="1729"/>
                    <a:pt x="10181" y="1456"/>
                    <a:pt x="11557" y="1374"/>
                  </a:cubicBezTo>
                  <a:cubicBezTo>
                    <a:pt x="10731" y="1374"/>
                    <a:pt x="11832" y="500"/>
                    <a:pt x="12107" y="391"/>
                  </a:cubicBezTo>
                  <a:cubicBezTo>
                    <a:pt x="9218" y="-237"/>
                    <a:pt x="4265" y="-128"/>
                    <a:pt x="6054" y="855"/>
                  </a:cubicBezTo>
                  <a:cubicBezTo>
                    <a:pt x="6329" y="965"/>
                    <a:pt x="7429" y="1210"/>
                    <a:pt x="7429" y="1320"/>
                  </a:cubicBezTo>
                  <a:cubicBezTo>
                    <a:pt x="7704" y="1647"/>
                    <a:pt x="7154" y="1483"/>
                    <a:pt x="6329" y="1702"/>
                  </a:cubicBezTo>
                  <a:cubicBezTo>
                    <a:pt x="4540" y="2275"/>
                    <a:pt x="3715" y="2521"/>
                    <a:pt x="3439" y="3040"/>
                  </a:cubicBezTo>
                  <a:close/>
                  <a:moveTo>
                    <a:pt x="11832" y="1374"/>
                  </a:moveTo>
                  <a:cubicBezTo>
                    <a:pt x="11694" y="1374"/>
                    <a:pt x="11694" y="1374"/>
                    <a:pt x="11557" y="1374"/>
                  </a:cubicBezTo>
                  <a:cubicBezTo>
                    <a:pt x="11694" y="1374"/>
                    <a:pt x="11694" y="1374"/>
                    <a:pt x="11832" y="1374"/>
                  </a:cubicBezTo>
                  <a:close/>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139" name="Shape 2139"/>
            <p:cNvSpPr/>
            <p:nvPr/>
          </p:nvSpPr>
          <p:spPr>
            <a:xfrm>
              <a:off x="6038771" y="5069394"/>
              <a:ext cx="310552" cy="309210"/>
            </a:xfrm>
            <a:custGeom>
              <a:pathLst>
                <a:path extrusionOk="0" h="20724" w="21082">
                  <a:moveTo>
                    <a:pt x="6890" y="4819"/>
                  </a:moveTo>
                  <a:cubicBezTo>
                    <a:pt x="5563" y="6122"/>
                    <a:pt x="5311" y="8171"/>
                    <a:pt x="6384" y="9722"/>
                  </a:cubicBezTo>
                  <a:cubicBezTo>
                    <a:pt x="5816" y="9971"/>
                    <a:pt x="5563" y="10778"/>
                    <a:pt x="5942" y="11150"/>
                  </a:cubicBezTo>
                  <a:cubicBezTo>
                    <a:pt x="5437" y="11522"/>
                    <a:pt x="4490" y="11150"/>
                    <a:pt x="3984" y="10778"/>
                  </a:cubicBezTo>
                  <a:cubicBezTo>
                    <a:pt x="3479" y="10219"/>
                    <a:pt x="2911" y="9722"/>
                    <a:pt x="2279" y="9598"/>
                  </a:cubicBezTo>
                  <a:cubicBezTo>
                    <a:pt x="2279" y="10529"/>
                    <a:pt x="2279" y="11522"/>
                    <a:pt x="1963" y="12453"/>
                  </a:cubicBezTo>
                  <a:cubicBezTo>
                    <a:pt x="1458" y="12578"/>
                    <a:pt x="826" y="12826"/>
                    <a:pt x="384" y="13260"/>
                  </a:cubicBezTo>
                  <a:cubicBezTo>
                    <a:pt x="5" y="13633"/>
                    <a:pt x="-121" y="14440"/>
                    <a:pt x="132" y="14812"/>
                  </a:cubicBezTo>
                  <a:cubicBezTo>
                    <a:pt x="258" y="15060"/>
                    <a:pt x="511" y="15060"/>
                    <a:pt x="826" y="15309"/>
                  </a:cubicBezTo>
                  <a:cubicBezTo>
                    <a:pt x="953" y="15557"/>
                    <a:pt x="1079" y="15867"/>
                    <a:pt x="1205" y="16115"/>
                  </a:cubicBezTo>
                  <a:cubicBezTo>
                    <a:pt x="1584" y="17543"/>
                    <a:pt x="1837" y="18971"/>
                    <a:pt x="1584" y="20274"/>
                  </a:cubicBezTo>
                  <a:cubicBezTo>
                    <a:pt x="2784" y="21081"/>
                    <a:pt x="4616" y="20771"/>
                    <a:pt x="5437" y="19591"/>
                  </a:cubicBezTo>
                  <a:cubicBezTo>
                    <a:pt x="4932" y="18971"/>
                    <a:pt x="3732" y="18971"/>
                    <a:pt x="3858" y="18164"/>
                  </a:cubicBezTo>
                  <a:cubicBezTo>
                    <a:pt x="3858" y="17667"/>
                    <a:pt x="4490" y="17419"/>
                    <a:pt x="4490" y="16860"/>
                  </a:cubicBezTo>
                  <a:cubicBezTo>
                    <a:pt x="4490" y="16115"/>
                    <a:pt x="2911" y="16115"/>
                    <a:pt x="2658" y="15309"/>
                  </a:cubicBezTo>
                  <a:cubicBezTo>
                    <a:pt x="2405" y="14564"/>
                    <a:pt x="3479" y="14005"/>
                    <a:pt x="4237" y="14005"/>
                  </a:cubicBezTo>
                  <a:cubicBezTo>
                    <a:pt x="5058" y="14005"/>
                    <a:pt x="6132" y="13757"/>
                    <a:pt x="6258" y="13012"/>
                  </a:cubicBezTo>
                  <a:cubicBezTo>
                    <a:pt x="7584" y="13384"/>
                    <a:pt x="8595" y="14440"/>
                    <a:pt x="9037" y="15557"/>
                  </a:cubicBezTo>
                  <a:cubicBezTo>
                    <a:pt x="9795" y="15991"/>
                    <a:pt x="10742" y="16240"/>
                    <a:pt x="11563" y="16115"/>
                  </a:cubicBezTo>
                  <a:cubicBezTo>
                    <a:pt x="11942" y="16115"/>
                    <a:pt x="12321" y="15867"/>
                    <a:pt x="12700" y="15991"/>
                  </a:cubicBezTo>
                  <a:cubicBezTo>
                    <a:pt x="13142" y="16115"/>
                    <a:pt x="13521" y="16364"/>
                    <a:pt x="13395" y="16736"/>
                  </a:cubicBezTo>
                  <a:cubicBezTo>
                    <a:pt x="13774" y="16364"/>
                    <a:pt x="14153" y="15557"/>
                    <a:pt x="13774" y="15060"/>
                  </a:cubicBezTo>
                  <a:cubicBezTo>
                    <a:pt x="13647" y="14812"/>
                    <a:pt x="13395" y="14688"/>
                    <a:pt x="13268" y="14564"/>
                  </a:cubicBezTo>
                  <a:cubicBezTo>
                    <a:pt x="12700" y="14005"/>
                    <a:pt x="12700" y="13384"/>
                    <a:pt x="12574" y="12702"/>
                  </a:cubicBezTo>
                  <a:cubicBezTo>
                    <a:pt x="12447" y="11957"/>
                    <a:pt x="12637" y="10902"/>
                    <a:pt x="13395" y="10778"/>
                  </a:cubicBezTo>
                  <a:cubicBezTo>
                    <a:pt x="14216" y="10653"/>
                    <a:pt x="14721" y="11709"/>
                    <a:pt x="15479" y="11833"/>
                  </a:cubicBezTo>
                  <a:cubicBezTo>
                    <a:pt x="16300" y="11957"/>
                    <a:pt x="16805" y="11150"/>
                    <a:pt x="17626" y="11150"/>
                  </a:cubicBezTo>
                  <a:cubicBezTo>
                    <a:pt x="18700" y="11026"/>
                    <a:pt x="20026" y="12205"/>
                    <a:pt x="20784" y="11398"/>
                  </a:cubicBezTo>
                  <a:cubicBezTo>
                    <a:pt x="21479" y="10778"/>
                    <a:pt x="20847" y="9784"/>
                    <a:pt x="20026" y="9350"/>
                  </a:cubicBezTo>
                  <a:cubicBezTo>
                    <a:pt x="19268" y="8978"/>
                    <a:pt x="18321" y="8915"/>
                    <a:pt x="17626" y="8419"/>
                  </a:cubicBezTo>
                  <a:cubicBezTo>
                    <a:pt x="17247" y="8171"/>
                    <a:pt x="17121" y="7798"/>
                    <a:pt x="16805" y="7426"/>
                  </a:cubicBezTo>
                  <a:cubicBezTo>
                    <a:pt x="16174" y="6681"/>
                    <a:pt x="15226" y="6122"/>
                    <a:pt x="14468" y="5626"/>
                  </a:cubicBezTo>
                  <a:cubicBezTo>
                    <a:pt x="13521" y="5129"/>
                    <a:pt x="12447" y="4571"/>
                    <a:pt x="11563" y="5129"/>
                  </a:cubicBezTo>
                  <a:cubicBezTo>
                    <a:pt x="11816" y="4943"/>
                    <a:pt x="9037" y="-519"/>
                    <a:pt x="8090" y="40"/>
                  </a:cubicBezTo>
                  <a:cubicBezTo>
                    <a:pt x="8090" y="40"/>
                    <a:pt x="7142" y="2212"/>
                    <a:pt x="7142" y="2336"/>
                  </a:cubicBezTo>
                  <a:cubicBezTo>
                    <a:pt x="6890" y="3515"/>
                    <a:pt x="8090" y="3826"/>
                    <a:pt x="6890" y="4819"/>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140" name="Shape 2140"/>
            <p:cNvSpPr/>
            <p:nvPr/>
          </p:nvSpPr>
          <p:spPr>
            <a:xfrm>
              <a:off x="5488766" y="5387595"/>
              <a:ext cx="669685" cy="641661"/>
            </a:xfrm>
            <a:custGeom>
              <a:pathLst>
                <a:path extrusionOk="0" h="21203" w="21458">
                  <a:moveTo>
                    <a:pt x="17946" y="865"/>
                  </a:moveTo>
                  <a:cubicBezTo>
                    <a:pt x="18064" y="1048"/>
                    <a:pt x="18005" y="1385"/>
                    <a:pt x="17797" y="1508"/>
                  </a:cubicBezTo>
                  <a:cubicBezTo>
                    <a:pt x="18064" y="1630"/>
                    <a:pt x="18183" y="2029"/>
                    <a:pt x="18064" y="2335"/>
                  </a:cubicBezTo>
                  <a:cubicBezTo>
                    <a:pt x="18005" y="2672"/>
                    <a:pt x="17797" y="2917"/>
                    <a:pt x="17797" y="3254"/>
                  </a:cubicBezTo>
                  <a:cubicBezTo>
                    <a:pt x="17738" y="3622"/>
                    <a:pt x="18005" y="4082"/>
                    <a:pt x="18302" y="4327"/>
                  </a:cubicBezTo>
                  <a:cubicBezTo>
                    <a:pt x="18183" y="4327"/>
                    <a:pt x="18124" y="4327"/>
                    <a:pt x="18005" y="4327"/>
                  </a:cubicBezTo>
                  <a:cubicBezTo>
                    <a:pt x="17619" y="4664"/>
                    <a:pt x="17322" y="5093"/>
                    <a:pt x="17262" y="5613"/>
                  </a:cubicBezTo>
                  <a:cubicBezTo>
                    <a:pt x="17054" y="5889"/>
                    <a:pt x="16876" y="6196"/>
                    <a:pt x="16757" y="6471"/>
                  </a:cubicBezTo>
                  <a:cubicBezTo>
                    <a:pt x="16579" y="6778"/>
                    <a:pt x="16371" y="7237"/>
                    <a:pt x="16638" y="7482"/>
                  </a:cubicBezTo>
                  <a:cubicBezTo>
                    <a:pt x="16490" y="7482"/>
                    <a:pt x="16311" y="7421"/>
                    <a:pt x="16193" y="7421"/>
                  </a:cubicBezTo>
                  <a:cubicBezTo>
                    <a:pt x="16014" y="7881"/>
                    <a:pt x="15628" y="8126"/>
                    <a:pt x="15182" y="8310"/>
                  </a:cubicBezTo>
                  <a:cubicBezTo>
                    <a:pt x="14707" y="8647"/>
                    <a:pt x="14261" y="8892"/>
                    <a:pt x="13756" y="9229"/>
                  </a:cubicBezTo>
                  <a:cubicBezTo>
                    <a:pt x="13756" y="8830"/>
                    <a:pt x="13519" y="8524"/>
                    <a:pt x="13192" y="8371"/>
                  </a:cubicBezTo>
                  <a:cubicBezTo>
                    <a:pt x="12895" y="8248"/>
                    <a:pt x="12449" y="8463"/>
                    <a:pt x="12330" y="8769"/>
                  </a:cubicBezTo>
                  <a:cubicBezTo>
                    <a:pt x="12211" y="9106"/>
                    <a:pt x="12390" y="9474"/>
                    <a:pt x="12568" y="9811"/>
                  </a:cubicBezTo>
                  <a:cubicBezTo>
                    <a:pt x="11706" y="10056"/>
                    <a:pt x="11023" y="10761"/>
                    <a:pt x="10755" y="11588"/>
                  </a:cubicBezTo>
                  <a:cubicBezTo>
                    <a:pt x="10131" y="11802"/>
                    <a:pt x="9508" y="11925"/>
                    <a:pt x="8824" y="11986"/>
                  </a:cubicBezTo>
                  <a:cubicBezTo>
                    <a:pt x="8646" y="11986"/>
                    <a:pt x="8527" y="11986"/>
                    <a:pt x="8349" y="12048"/>
                  </a:cubicBezTo>
                  <a:cubicBezTo>
                    <a:pt x="7844" y="12048"/>
                    <a:pt x="7398" y="12109"/>
                    <a:pt x="6893" y="12109"/>
                  </a:cubicBezTo>
                  <a:cubicBezTo>
                    <a:pt x="6715" y="12109"/>
                    <a:pt x="6477" y="12109"/>
                    <a:pt x="6328" y="12231"/>
                  </a:cubicBezTo>
                  <a:cubicBezTo>
                    <a:pt x="6210" y="12293"/>
                    <a:pt x="6091" y="12385"/>
                    <a:pt x="6031" y="12446"/>
                  </a:cubicBezTo>
                  <a:cubicBezTo>
                    <a:pt x="5734" y="12691"/>
                    <a:pt x="5348" y="12936"/>
                    <a:pt x="5021" y="13212"/>
                  </a:cubicBezTo>
                  <a:cubicBezTo>
                    <a:pt x="4724" y="13457"/>
                    <a:pt x="4278" y="13671"/>
                    <a:pt x="3981" y="13457"/>
                  </a:cubicBezTo>
                  <a:cubicBezTo>
                    <a:pt x="4100" y="13671"/>
                    <a:pt x="3922" y="13916"/>
                    <a:pt x="3714" y="14100"/>
                  </a:cubicBezTo>
                  <a:cubicBezTo>
                    <a:pt x="3417" y="14376"/>
                    <a:pt x="3031" y="14560"/>
                    <a:pt x="2733" y="14682"/>
                  </a:cubicBezTo>
                  <a:cubicBezTo>
                    <a:pt x="2288" y="14866"/>
                    <a:pt x="1783" y="15142"/>
                    <a:pt x="1723" y="15571"/>
                  </a:cubicBezTo>
                  <a:cubicBezTo>
                    <a:pt x="1723" y="15785"/>
                    <a:pt x="1723" y="15969"/>
                    <a:pt x="1842" y="16092"/>
                  </a:cubicBezTo>
                  <a:cubicBezTo>
                    <a:pt x="1159" y="16030"/>
                    <a:pt x="475" y="16214"/>
                    <a:pt x="0" y="16674"/>
                  </a:cubicBezTo>
                  <a:cubicBezTo>
                    <a:pt x="297" y="16735"/>
                    <a:pt x="802" y="17011"/>
                    <a:pt x="594" y="17317"/>
                  </a:cubicBezTo>
                  <a:cubicBezTo>
                    <a:pt x="535" y="17440"/>
                    <a:pt x="416" y="17501"/>
                    <a:pt x="357" y="17562"/>
                  </a:cubicBezTo>
                  <a:cubicBezTo>
                    <a:pt x="178" y="17777"/>
                    <a:pt x="178" y="18083"/>
                    <a:pt x="357" y="18206"/>
                  </a:cubicBezTo>
                  <a:cubicBezTo>
                    <a:pt x="475" y="18298"/>
                    <a:pt x="535" y="18359"/>
                    <a:pt x="683" y="18420"/>
                  </a:cubicBezTo>
                  <a:cubicBezTo>
                    <a:pt x="1159" y="18727"/>
                    <a:pt x="1099" y="19431"/>
                    <a:pt x="1040" y="20013"/>
                  </a:cubicBezTo>
                  <a:cubicBezTo>
                    <a:pt x="1545" y="20412"/>
                    <a:pt x="2109" y="20718"/>
                    <a:pt x="2615" y="21116"/>
                  </a:cubicBezTo>
                  <a:cubicBezTo>
                    <a:pt x="2674" y="21178"/>
                    <a:pt x="2733" y="21239"/>
                    <a:pt x="2852" y="21178"/>
                  </a:cubicBezTo>
                  <a:cubicBezTo>
                    <a:pt x="3031" y="21178"/>
                    <a:pt x="3031" y="20933"/>
                    <a:pt x="3090" y="20779"/>
                  </a:cubicBezTo>
                  <a:cubicBezTo>
                    <a:pt x="3179" y="20289"/>
                    <a:pt x="3239" y="19768"/>
                    <a:pt x="3298" y="19309"/>
                  </a:cubicBezTo>
                  <a:cubicBezTo>
                    <a:pt x="3298" y="19125"/>
                    <a:pt x="3357" y="18941"/>
                    <a:pt x="3476" y="18788"/>
                  </a:cubicBezTo>
                  <a:cubicBezTo>
                    <a:pt x="3654" y="18604"/>
                    <a:pt x="3981" y="18604"/>
                    <a:pt x="4219" y="18543"/>
                  </a:cubicBezTo>
                  <a:cubicBezTo>
                    <a:pt x="4486" y="18482"/>
                    <a:pt x="4783" y="18359"/>
                    <a:pt x="4783" y="18083"/>
                  </a:cubicBezTo>
                  <a:cubicBezTo>
                    <a:pt x="4843" y="17654"/>
                    <a:pt x="4041" y="17256"/>
                    <a:pt x="4278" y="16919"/>
                  </a:cubicBezTo>
                  <a:cubicBezTo>
                    <a:pt x="4546" y="16613"/>
                    <a:pt x="4962" y="16919"/>
                    <a:pt x="5110" y="17317"/>
                  </a:cubicBezTo>
                  <a:cubicBezTo>
                    <a:pt x="5229" y="17654"/>
                    <a:pt x="5289" y="18083"/>
                    <a:pt x="5586" y="18298"/>
                  </a:cubicBezTo>
                  <a:cubicBezTo>
                    <a:pt x="5972" y="18022"/>
                    <a:pt x="5972" y="17501"/>
                    <a:pt x="6210" y="17133"/>
                  </a:cubicBezTo>
                  <a:cubicBezTo>
                    <a:pt x="6655" y="16490"/>
                    <a:pt x="7576" y="16551"/>
                    <a:pt x="8349" y="16674"/>
                  </a:cubicBezTo>
                  <a:cubicBezTo>
                    <a:pt x="8587" y="16551"/>
                    <a:pt x="8200" y="16153"/>
                    <a:pt x="8289" y="15908"/>
                  </a:cubicBezTo>
                  <a:cubicBezTo>
                    <a:pt x="8289" y="15785"/>
                    <a:pt x="8408" y="15724"/>
                    <a:pt x="8468" y="15571"/>
                  </a:cubicBezTo>
                  <a:cubicBezTo>
                    <a:pt x="8646" y="15387"/>
                    <a:pt x="8765" y="15081"/>
                    <a:pt x="8765" y="14744"/>
                  </a:cubicBezTo>
                  <a:cubicBezTo>
                    <a:pt x="9092" y="15019"/>
                    <a:pt x="9508" y="14560"/>
                    <a:pt x="9894" y="14682"/>
                  </a:cubicBezTo>
                  <a:cubicBezTo>
                    <a:pt x="10339" y="14805"/>
                    <a:pt x="10280" y="15448"/>
                    <a:pt x="10131" y="15908"/>
                  </a:cubicBezTo>
                  <a:cubicBezTo>
                    <a:pt x="10339" y="16092"/>
                    <a:pt x="10458" y="16306"/>
                    <a:pt x="10696" y="16368"/>
                  </a:cubicBezTo>
                  <a:cubicBezTo>
                    <a:pt x="10963" y="16429"/>
                    <a:pt x="11201" y="16429"/>
                    <a:pt x="11320" y="16214"/>
                  </a:cubicBezTo>
                  <a:cubicBezTo>
                    <a:pt x="11528" y="15908"/>
                    <a:pt x="11261" y="15448"/>
                    <a:pt x="11587" y="15203"/>
                  </a:cubicBezTo>
                  <a:cubicBezTo>
                    <a:pt x="11766" y="15019"/>
                    <a:pt x="12152" y="15203"/>
                    <a:pt x="12390" y="15019"/>
                  </a:cubicBezTo>
                  <a:cubicBezTo>
                    <a:pt x="12687" y="14866"/>
                    <a:pt x="12627" y="14376"/>
                    <a:pt x="12449" y="14162"/>
                  </a:cubicBezTo>
                  <a:cubicBezTo>
                    <a:pt x="12211" y="13916"/>
                    <a:pt x="11884" y="13855"/>
                    <a:pt x="11587" y="13794"/>
                  </a:cubicBezTo>
                  <a:cubicBezTo>
                    <a:pt x="11944" y="13579"/>
                    <a:pt x="12330" y="13396"/>
                    <a:pt x="12627" y="13150"/>
                  </a:cubicBezTo>
                  <a:cubicBezTo>
                    <a:pt x="12835" y="13334"/>
                    <a:pt x="13073" y="13518"/>
                    <a:pt x="13311" y="13671"/>
                  </a:cubicBezTo>
                  <a:cubicBezTo>
                    <a:pt x="13578" y="13794"/>
                    <a:pt x="13875" y="13733"/>
                    <a:pt x="14143" y="13518"/>
                  </a:cubicBezTo>
                  <a:cubicBezTo>
                    <a:pt x="14648" y="13334"/>
                    <a:pt x="15182" y="13089"/>
                    <a:pt x="15687" y="12875"/>
                  </a:cubicBezTo>
                  <a:cubicBezTo>
                    <a:pt x="15866" y="12813"/>
                    <a:pt x="16133" y="12691"/>
                    <a:pt x="16311" y="12813"/>
                  </a:cubicBezTo>
                  <a:cubicBezTo>
                    <a:pt x="16430" y="12875"/>
                    <a:pt x="16490" y="12936"/>
                    <a:pt x="16638" y="13028"/>
                  </a:cubicBezTo>
                  <a:cubicBezTo>
                    <a:pt x="16876" y="13150"/>
                    <a:pt x="17203" y="13089"/>
                    <a:pt x="17440" y="12936"/>
                  </a:cubicBezTo>
                  <a:cubicBezTo>
                    <a:pt x="17619" y="12875"/>
                    <a:pt x="17797" y="12844"/>
                    <a:pt x="17946" y="12691"/>
                  </a:cubicBezTo>
                  <a:cubicBezTo>
                    <a:pt x="18064" y="12599"/>
                    <a:pt x="18064" y="12231"/>
                    <a:pt x="17886" y="12170"/>
                  </a:cubicBezTo>
                  <a:cubicBezTo>
                    <a:pt x="18243" y="11925"/>
                    <a:pt x="18926" y="12170"/>
                    <a:pt x="18985" y="11741"/>
                  </a:cubicBezTo>
                  <a:cubicBezTo>
                    <a:pt x="19134" y="11282"/>
                    <a:pt x="18243" y="11098"/>
                    <a:pt x="18302" y="10577"/>
                  </a:cubicBezTo>
                  <a:cubicBezTo>
                    <a:pt x="18361" y="10056"/>
                    <a:pt x="19372" y="10056"/>
                    <a:pt x="19372" y="9535"/>
                  </a:cubicBezTo>
                  <a:cubicBezTo>
                    <a:pt x="19372" y="9351"/>
                    <a:pt x="19253" y="9229"/>
                    <a:pt x="19134" y="9014"/>
                  </a:cubicBezTo>
                  <a:cubicBezTo>
                    <a:pt x="18867" y="8647"/>
                    <a:pt x="19134" y="8003"/>
                    <a:pt x="19550" y="7881"/>
                  </a:cubicBezTo>
                  <a:cubicBezTo>
                    <a:pt x="19193" y="7666"/>
                    <a:pt x="18867" y="7421"/>
                    <a:pt x="18629" y="7115"/>
                  </a:cubicBezTo>
                  <a:cubicBezTo>
                    <a:pt x="19193" y="6716"/>
                    <a:pt x="19817" y="6471"/>
                    <a:pt x="20441" y="6318"/>
                  </a:cubicBezTo>
                  <a:cubicBezTo>
                    <a:pt x="20679" y="6257"/>
                    <a:pt x="21065" y="6134"/>
                    <a:pt x="20976" y="5828"/>
                  </a:cubicBezTo>
                  <a:cubicBezTo>
                    <a:pt x="20917" y="5675"/>
                    <a:pt x="20857" y="5613"/>
                    <a:pt x="20798" y="5552"/>
                  </a:cubicBezTo>
                  <a:cubicBezTo>
                    <a:pt x="20560" y="5246"/>
                    <a:pt x="20679" y="4725"/>
                    <a:pt x="20976" y="4541"/>
                  </a:cubicBezTo>
                  <a:cubicBezTo>
                    <a:pt x="21125" y="4480"/>
                    <a:pt x="21303" y="4480"/>
                    <a:pt x="21422" y="4327"/>
                  </a:cubicBezTo>
                  <a:cubicBezTo>
                    <a:pt x="21600" y="4020"/>
                    <a:pt x="21065" y="3714"/>
                    <a:pt x="20976" y="3377"/>
                  </a:cubicBezTo>
                  <a:cubicBezTo>
                    <a:pt x="20917" y="3070"/>
                    <a:pt x="21303" y="2733"/>
                    <a:pt x="21243" y="2396"/>
                  </a:cubicBezTo>
                  <a:cubicBezTo>
                    <a:pt x="21184" y="2090"/>
                    <a:pt x="20857" y="1968"/>
                    <a:pt x="20620" y="1845"/>
                  </a:cubicBezTo>
                  <a:cubicBezTo>
                    <a:pt x="20114" y="1447"/>
                    <a:pt x="19877" y="742"/>
                    <a:pt x="20174" y="160"/>
                  </a:cubicBezTo>
                  <a:cubicBezTo>
                    <a:pt x="19609" y="37"/>
                    <a:pt x="17262" y="-361"/>
                    <a:pt x="17946" y="865"/>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141" name="Shape 2141"/>
            <p:cNvSpPr/>
            <p:nvPr/>
          </p:nvSpPr>
          <p:spPr>
            <a:xfrm>
              <a:off x="3474597" y="0"/>
              <a:ext cx="307208" cy="378838"/>
            </a:xfrm>
            <a:custGeom>
              <a:pathLst>
                <a:path extrusionOk="0" h="21329" w="21406">
                  <a:moveTo>
                    <a:pt x="6117" y="3513"/>
                  </a:moveTo>
                  <a:cubicBezTo>
                    <a:pt x="5661" y="3826"/>
                    <a:pt x="5531" y="4294"/>
                    <a:pt x="5271" y="4606"/>
                  </a:cubicBezTo>
                  <a:cubicBezTo>
                    <a:pt x="4490" y="6012"/>
                    <a:pt x="3514" y="7365"/>
                    <a:pt x="2278" y="8562"/>
                  </a:cubicBezTo>
                  <a:cubicBezTo>
                    <a:pt x="2929" y="8666"/>
                    <a:pt x="3384" y="9187"/>
                    <a:pt x="3254" y="9759"/>
                  </a:cubicBezTo>
                  <a:cubicBezTo>
                    <a:pt x="3514" y="9759"/>
                    <a:pt x="3905" y="9759"/>
                    <a:pt x="4165" y="9863"/>
                  </a:cubicBezTo>
                  <a:cubicBezTo>
                    <a:pt x="4165" y="11945"/>
                    <a:pt x="2539" y="13871"/>
                    <a:pt x="196" y="14756"/>
                  </a:cubicBezTo>
                  <a:cubicBezTo>
                    <a:pt x="-194" y="15068"/>
                    <a:pt x="66" y="15745"/>
                    <a:pt x="392" y="16161"/>
                  </a:cubicBezTo>
                  <a:cubicBezTo>
                    <a:pt x="782" y="16630"/>
                    <a:pt x="1302" y="16838"/>
                    <a:pt x="1758" y="17254"/>
                  </a:cubicBezTo>
                  <a:cubicBezTo>
                    <a:pt x="2278" y="17931"/>
                    <a:pt x="2539" y="18659"/>
                    <a:pt x="2929" y="19336"/>
                  </a:cubicBezTo>
                  <a:cubicBezTo>
                    <a:pt x="3384" y="19961"/>
                    <a:pt x="4490" y="20637"/>
                    <a:pt x="5271" y="20221"/>
                  </a:cubicBezTo>
                  <a:cubicBezTo>
                    <a:pt x="5401" y="20533"/>
                    <a:pt x="5661" y="21002"/>
                    <a:pt x="5857" y="21314"/>
                  </a:cubicBezTo>
                  <a:cubicBezTo>
                    <a:pt x="7028" y="21418"/>
                    <a:pt x="8394" y="21002"/>
                    <a:pt x="8979" y="20117"/>
                  </a:cubicBezTo>
                  <a:cubicBezTo>
                    <a:pt x="9240" y="19805"/>
                    <a:pt x="9370" y="19440"/>
                    <a:pt x="9760" y="19128"/>
                  </a:cubicBezTo>
                  <a:cubicBezTo>
                    <a:pt x="10086" y="18920"/>
                    <a:pt x="10476" y="18816"/>
                    <a:pt x="10866" y="18711"/>
                  </a:cubicBezTo>
                  <a:cubicBezTo>
                    <a:pt x="13208" y="18139"/>
                    <a:pt x="15681" y="17618"/>
                    <a:pt x="18088" y="17931"/>
                  </a:cubicBezTo>
                  <a:cubicBezTo>
                    <a:pt x="18804" y="18035"/>
                    <a:pt x="19910" y="17827"/>
                    <a:pt x="19454" y="17254"/>
                  </a:cubicBezTo>
                  <a:cubicBezTo>
                    <a:pt x="17698" y="16630"/>
                    <a:pt x="17177" y="14756"/>
                    <a:pt x="17828" y="13351"/>
                  </a:cubicBezTo>
                  <a:cubicBezTo>
                    <a:pt x="18543" y="11945"/>
                    <a:pt x="20040" y="10852"/>
                    <a:pt x="21406" y="9863"/>
                  </a:cubicBezTo>
                  <a:cubicBezTo>
                    <a:pt x="20951" y="8874"/>
                    <a:pt x="19910" y="7990"/>
                    <a:pt x="18673" y="7573"/>
                  </a:cubicBezTo>
                  <a:cubicBezTo>
                    <a:pt x="18218" y="7469"/>
                    <a:pt x="17828" y="7365"/>
                    <a:pt x="17437" y="7105"/>
                  </a:cubicBezTo>
                  <a:cubicBezTo>
                    <a:pt x="16592" y="6584"/>
                    <a:pt x="16722" y="5491"/>
                    <a:pt x="17567" y="5023"/>
                  </a:cubicBezTo>
                  <a:cubicBezTo>
                    <a:pt x="15355" y="4711"/>
                    <a:pt x="15941" y="443"/>
                    <a:pt x="12623" y="26"/>
                  </a:cubicBezTo>
                  <a:cubicBezTo>
                    <a:pt x="10736" y="-182"/>
                    <a:pt x="10736" y="911"/>
                    <a:pt x="9500" y="1796"/>
                  </a:cubicBezTo>
                  <a:cubicBezTo>
                    <a:pt x="8719" y="2420"/>
                    <a:pt x="7028" y="2629"/>
                    <a:pt x="6117" y="3513"/>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142" name="Shape 2142"/>
            <p:cNvSpPr/>
            <p:nvPr/>
          </p:nvSpPr>
          <p:spPr>
            <a:xfrm>
              <a:off x="3430895" y="330404"/>
              <a:ext cx="486294" cy="412727"/>
            </a:xfrm>
            <a:custGeom>
              <a:pathLst>
                <a:path extrusionOk="0" h="21411" w="21436">
                  <a:moveTo>
                    <a:pt x="0" y="2433"/>
                  </a:moveTo>
                  <a:cubicBezTo>
                    <a:pt x="164" y="3347"/>
                    <a:pt x="246" y="4261"/>
                    <a:pt x="411" y="5271"/>
                  </a:cubicBezTo>
                  <a:cubicBezTo>
                    <a:pt x="944" y="5367"/>
                    <a:pt x="1478" y="5367"/>
                    <a:pt x="1971" y="5463"/>
                  </a:cubicBezTo>
                  <a:cubicBezTo>
                    <a:pt x="2053" y="5463"/>
                    <a:pt x="2217" y="5463"/>
                    <a:pt x="2341" y="5560"/>
                  </a:cubicBezTo>
                  <a:cubicBezTo>
                    <a:pt x="2751" y="5848"/>
                    <a:pt x="2217" y="6570"/>
                    <a:pt x="1725" y="6570"/>
                  </a:cubicBezTo>
                  <a:cubicBezTo>
                    <a:pt x="1273" y="6570"/>
                    <a:pt x="780" y="6281"/>
                    <a:pt x="329" y="6474"/>
                  </a:cubicBezTo>
                  <a:cubicBezTo>
                    <a:pt x="0" y="6762"/>
                    <a:pt x="329" y="7484"/>
                    <a:pt x="698" y="7676"/>
                  </a:cubicBezTo>
                  <a:cubicBezTo>
                    <a:pt x="1109" y="7869"/>
                    <a:pt x="1560" y="7773"/>
                    <a:pt x="1971" y="7869"/>
                  </a:cubicBezTo>
                  <a:cubicBezTo>
                    <a:pt x="2423" y="7965"/>
                    <a:pt x="2833" y="8494"/>
                    <a:pt x="2669" y="8975"/>
                  </a:cubicBezTo>
                  <a:cubicBezTo>
                    <a:pt x="2587" y="9312"/>
                    <a:pt x="2135" y="9504"/>
                    <a:pt x="1889" y="9504"/>
                  </a:cubicBezTo>
                  <a:cubicBezTo>
                    <a:pt x="1396" y="9601"/>
                    <a:pt x="862" y="9504"/>
                    <a:pt x="329" y="9312"/>
                  </a:cubicBezTo>
                  <a:cubicBezTo>
                    <a:pt x="164" y="9889"/>
                    <a:pt x="452" y="10611"/>
                    <a:pt x="862" y="10899"/>
                  </a:cubicBezTo>
                  <a:cubicBezTo>
                    <a:pt x="1314" y="11188"/>
                    <a:pt x="1807" y="11429"/>
                    <a:pt x="2341" y="11621"/>
                  </a:cubicBezTo>
                  <a:cubicBezTo>
                    <a:pt x="3080" y="11814"/>
                    <a:pt x="3860" y="12006"/>
                    <a:pt x="4558" y="12343"/>
                  </a:cubicBezTo>
                  <a:cubicBezTo>
                    <a:pt x="5010" y="11621"/>
                    <a:pt x="5585" y="10996"/>
                    <a:pt x="6201" y="10611"/>
                  </a:cubicBezTo>
                  <a:cubicBezTo>
                    <a:pt x="6899" y="10899"/>
                    <a:pt x="7227" y="11814"/>
                    <a:pt x="7310" y="12631"/>
                  </a:cubicBezTo>
                  <a:cubicBezTo>
                    <a:pt x="7392" y="13449"/>
                    <a:pt x="7392" y="14315"/>
                    <a:pt x="7761" y="15037"/>
                  </a:cubicBezTo>
                  <a:cubicBezTo>
                    <a:pt x="8008" y="15854"/>
                    <a:pt x="8788" y="16480"/>
                    <a:pt x="9486" y="16143"/>
                  </a:cubicBezTo>
                  <a:cubicBezTo>
                    <a:pt x="9486" y="16769"/>
                    <a:pt x="9486" y="17490"/>
                    <a:pt x="9732" y="17971"/>
                  </a:cubicBezTo>
                  <a:cubicBezTo>
                    <a:pt x="9979" y="18452"/>
                    <a:pt x="10595" y="18885"/>
                    <a:pt x="11129" y="18693"/>
                  </a:cubicBezTo>
                  <a:cubicBezTo>
                    <a:pt x="11457" y="18452"/>
                    <a:pt x="11621" y="18067"/>
                    <a:pt x="11991" y="17971"/>
                  </a:cubicBezTo>
                  <a:cubicBezTo>
                    <a:pt x="13264" y="17346"/>
                    <a:pt x="13962" y="20810"/>
                    <a:pt x="15235" y="20280"/>
                  </a:cubicBezTo>
                  <a:cubicBezTo>
                    <a:pt x="15071" y="20713"/>
                    <a:pt x="15317" y="21194"/>
                    <a:pt x="15687" y="21291"/>
                  </a:cubicBezTo>
                  <a:cubicBezTo>
                    <a:pt x="16015" y="21483"/>
                    <a:pt x="16467" y="21387"/>
                    <a:pt x="16795" y="21387"/>
                  </a:cubicBezTo>
                  <a:cubicBezTo>
                    <a:pt x="17576" y="21291"/>
                    <a:pt x="18438" y="21194"/>
                    <a:pt x="19218" y="21098"/>
                  </a:cubicBezTo>
                  <a:cubicBezTo>
                    <a:pt x="19629" y="21002"/>
                    <a:pt x="20081" y="21002"/>
                    <a:pt x="20327" y="20713"/>
                  </a:cubicBezTo>
                  <a:cubicBezTo>
                    <a:pt x="21107" y="19895"/>
                    <a:pt x="20327" y="18067"/>
                    <a:pt x="21025" y="17153"/>
                  </a:cubicBezTo>
                  <a:cubicBezTo>
                    <a:pt x="20409" y="16961"/>
                    <a:pt x="20081" y="15951"/>
                    <a:pt x="20409" y="15325"/>
                  </a:cubicBezTo>
                  <a:cubicBezTo>
                    <a:pt x="20491" y="15133"/>
                    <a:pt x="20656" y="14940"/>
                    <a:pt x="20656" y="14748"/>
                  </a:cubicBezTo>
                  <a:cubicBezTo>
                    <a:pt x="20656" y="14459"/>
                    <a:pt x="20573" y="14219"/>
                    <a:pt x="20491" y="13930"/>
                  </a:cubicBezTo>
                  <a:cubicBezTo>
                    <a:pt x="20327" y="13449"/>
                    <a:pt x="20327" y="12728"/>
                    <a:pt x="20573" y="12198"/>
                  </a:cubicBezTo>
                  <a:cubicBezTo>
                    <a:pt x="20779" y="12535"/>
                    <a:pt x="21025" y="12631"/>
                    <a:pt x="21271" y="12728"/>
                  </a:cubicBezTo>
                  <a:cubicBezTo>
                    <a:pt x="21600" y="12343"/>
                    <a:pt x="21395" y="11717"/>
                    <a:pt x="21025" y="11332"/>
                  </a:cubicBezTo>
                  <a:cubicBezTo>
                    <a:pt x="20697" y="10899"/>
                    <a:pt x="20245" y="10515"/>
                    <a:pt x="20327" y="9985"/>
                  </a:cubicBezTo>
                  <a:cubicBezTo>
                    <a:pt x="20327" y="9697"/>
                    <a:pt x="20491" y="9408"/>
                    <a:pt x="20656" y="9071"/>
                  </a:cubicBezTo>
                  <a:cubicBezTo>
                    <a:pt x="21354" y="7773"/>
                    <a:pt x="21436" y="6185"/>
                    <a:pt x="21436" y="4646"/>
                  </a:cubicBezTo>
                  <a:cubicBezTo>
                    <a:pt x="21436" y="4453"/>
                    <a:pt x="21436" y="4357"/>
                    <a:pt x="21436" y="4165"/>
                  </a:cubicBezTo>
                  <a:cubicBezTo>
                    <a:pt x="21354" y="3732"/>
                    <a:pt x="20943" y="3539"/>
                    <a:pt x="20656" y="3250"/>
                  </a:cubicBezTo>
                  <a:cubicBezTo>
                    <a:pt x="20245" y="2818"/>
                    <a:pt x="19998" y="2144"/>
                    <a:pt x="19547" y="1615"/>
                  </a:cubicBezTo>
                  <a:cubicBezTo>
                    <a:pt x="19218" y="1134"/>
                    <a:pt x="18684" y="605"/>
                    <a:pt x="18068" y="701"/>
                  </a:cubicBezTo>
                  <a:cubicBezTo>
                    <a:pt x="17494" y="797"/>
                    <a:pt x="17124" y="1807"/>
                    <a:pt x="17576" y="2240"/>
                  </a:cubicBezTo>
                  <a:cubicBezTo>
                    <a:pt x="17411" y="2625"/>
                    <a:pt x="16878" y="2529"/>
                    <a:pt x="16631" y="2336"/>
                  </a:cubicBezTo>
                  <a:cubicBezTo>
                    <a:pt x="16385" y="2144"/>
                    <a:pt x="16262" y="1615"/>
                    <a:pt x="16097" y="1230"/>
                  </a:cubicBezTo>
                  <a:cubicBezTo>
                    <a:pt x="15605" y="316"/>
                    <a:pt x="14537" y="-117"/>
                    <a:pt x="13592" y="27"/>
                  </a:cubicBezTo>
                  <a:cubicBezTo>
                    <a:pt x="12648" y="124"/>
                    <a:pt x="11703" y="508"/>
                    <a:pt x="10759" y="701"/>
                  </a:cubicBezTo>
                  <a:cubicBezTo>
                    <a:pt x="9979" y="893"/>
                    <a:pt x="9116" y="893"/>
                    <a:pt x="8541" y="1615"/>
                  </a:cubicBezTo>
                  <a:cubicBezTo>
                    <a:pt x="8008" y="2240"/>
                    <a:pt x="7761" y="3347"/>
                    <a:pt x="7063" y="3732"/>
                  </a:cubicBezTo>
                  <a:cubicBezTo>
                    <a:pt x="6037" y="4357"/>
                    <a:pt x="4805" y="3058"/>
                    <a:pt x="3696" y="3058"/>
                  </a:cubicBezTo>
                  <a:cubicBezTo>
                    <a:pt x="3696" y="2914"/>
                    <a:pt x="3696" y="2818"/>
                    <a:pt x="3696" y="2721"/>
                  </a:cubicBezTo>
                  <a:cubicBezTo>
                    <a:pt x="3532" y="2336"/>
                    <a:pt x="0" y="2336"/>
                    <a:pt x="0" y="2433"/>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143" name="Shape 2143"/>
            <p:cNvSpPr/>
            <p:nvPr/>
          </p:nvSpPr>
          <p:spPr>
            <a:xfrm>
              <a:off x="3872744" y="542693"/>
              <a:ext cx="322274" cy="413675"/>
            </a:xfrm>
            <a:custGeom>
              <a:pathLst>
                <a:path extrusionOk="0" h="21251" w="21600">
                  <a:moveTo>
                    <a:pt x="4370" y="9164"/>
                  </a:moveTo>
                  <a:cubicBezTo>
                    <a:pt x="3558" y="9686"/>
                    <a:pt x="3184" y="10588"/>
                    <a:pt x="3309" y="11348"/>
                  </a:cubicBezTo>
                  <a:cubicBezTo>
                    <a:pt x="3309" y="11680"/>
                    <a:pt x="3434" y="11965"/>
                    <a:pt x="3309" y="12250"/>
                  </a:cubicBezTo>
                  <a:cubicBezTo>
                    <a:pt x="3184" y="12582"/>
                    <a:pt x="2747" y="12677"/>
                    <a:pt x="2372" y="12867"/>
                  </a:cubicBezTo>
                  <a:cubicBezTo>
                    <a:pt x="2123" y="13057"/>
                    <a:pt x="1998" y="13484"/>
                    <a:pt x="2372" y="13579"/>
                  </a:cubicBezTo>
                  <a:cubicBezTo>
                    <a:pt x="1623" y="15763"/>
                    <a:pt x="812" y="18042"/>
                    <a:pt x="0" y="20225"/>
                  </a:cubicBezTo>
                  <a:cubicBezTo>
                    <a:pt x="687" y="21317"/>
                    <a:pt x="2747" y="21507"/>
                    <a:pt x="4058" y="20937"/>
                  </a:cubicBezTo>
                  <a:cubicBezTo>
                    <a:pt x="4620" y="20747"/>
                    <a:pt x="4994" y="20415"/>
                    <a:pt x="5119" y="20035"/>
                  </a:cubicBezTo>
                  <a:cubicBezTo>
                    <a:pt x="5681" y="19228"/>
                    <a:pt x="5119" y="18136"/>
                    <a:pt x="4058" y="17757"/>
                  </a:cubicBezTo>
                  <a:cubicBezTo>
                    <a:pt x="4495" y="17045"/>
                    <a:pt x="6055" y="17757"/>
                    <a:pt x="6680" y="17140"/>
                  </a:cubicBezTo>
                  <a:cubicBezTo>
                    <a:pt x="6992" y="16950"/>
                    <a:pt x="6992" y="16570"/>
                    <a:pt x="7117" y="16332"/>
                  </a:cubicBezTo>
                  <a:cubicBezTo>
                    <a:pt x="7366" y="16048"/>
                    <a:pt x="7741" y="15953"/>
                    <a:pt x="8116" y="15763"/>
                  </a:cubicBezTo>
                  <a:cubicBezTo>
                    <a:pt x="9177" y="15431"/>
                    <a:pt x="10488" y="15051"/>
                    <a:pt x="11424" y="15668"/>
                  </a:cubicBezTo>
                  <a:cubicBezTo>
                    <a:pt x="12361" y="16143"/>
                    <a:pt x="12486" y="17234"/>
                    <a:pt x="13484" y="17424"/>
                  </a:cubicBezTo>
                  <a:cubicBezTo>
                    <a:pt x="14421" y="17234"/>
                    <a:pt x="15108" y="16760"/>
                    <a:pt x="15607" y="16143"/>
                  </a:cubicBezTo>
                  <a:cubicBezTo>
                    <a:pt x="15857" y="15953"/>
                    <a:pt x="15982" y="15668"/>
                    <a:pt x="16231" y="15431"/>
                  </a:cubicBezTo>
                  <a:cubicBezTo>
                    <a:pt x="16918" y="15146"/>
                    <a:pt x="17729" y="15336"/>
                    <a:pt x="18354" y="15336"/>
                  </a:cubicBezTo>
                  <a:cubicBezTo>
                    <a:pt x="20164" y="15336"/>
                    <a:pt x="21475" y="13342"/>
                    <a:pt x="20476" y="12250"/>
                  </a:cubicBezTo>
                  <a:cubicBezTo>
                    <a:pt x="20351" y="12060"/>
                    <a:pt x="20039" y="11965"/>
                    <a:pt x="20039" y="11680"/>
                  </a:cubicBezTo>
                  <a:cubicBezTo>
                    <a:pt x="19790" y="11063"/>
                    <a:pt x="20851" y="10588"/>
                    <a:pt x="21600" y="10398"/>
                  </a:cubicBezTo>
                  <a:cubicBezTo>
                    <a:pt x="20601" y="10066"/>
                    <a:pt x="20039" y="9069"/>
                    <a:pt x="20476" y="8262"/>
                  </a:cubicBezTo>
                  <a:cubicBezTo>
                    <a:pt x="19040" y="7787"/>
                    <a:pt x="17292" y="7075"/>
                    <a:pt x="16918" y="5794"/>
                  </a:cubicBezTo>
                  <a:cubicBezTo>
                    <a:pt x="16793" y="5509"/>
                    <a:pt x="16793" y="5082"/>
                    <a:pt x="16418" y="4987"/>
                  </a:cubicBezTo>
                  <a:cubicBezTo>
                    <a:pt x="16106" y="4892"/>
                    <a:pt x="15732" y="4987"/>
                    <a:pt x="15357" y="4987"/>
                  </a:cubicBezTo>
                  <a:cubicBezTo>
                    <a:pt x="14546" y="4987"/>
                    <a:pt x="13797" y="4512"/>
                    <a:pt x="13672" y="3895"/>
                  </a:cubicBezTo>
                  <a:cubicBezTo>
                    <a:pt x="13484" y="3325"/>
                    <a:pt x="13672" y="2613"/>
                    <a:pt x="13921" y="1996"/>
                  </a:cubicBezTo>
                  <a:cubicBezTo>
                    <a:pt x="12610" y="1426"/>
                    <a:pt x="11299" y="809"/>
                    <a:pt x="9988" y="239"/>
                  </a:cubicBezTo>
                  <a:cubicBezTo>
                    <a:pt x="9739" y="97"/>
                    <a:pt x="9427" y="2"/>
                    <a:pt x="9177" y="2"/>
                  </a:cubicBezTo>
                  <a:cubicBezTo>
                    <a:pt x="7616" y="-93"/>
                    <a:pt x="6805" y="2803"/>
                    <a:pt x="6430" y="3610"/>
                  </a:cubicBezTo>
                  <a:cubicBezTo>
                    <a:pt x="5931" y="4512"/>
                    <a:pt x="5494" y="5509"/>
                    <a:pt x="5119" y="6506"/>
                  </a:cubicBezTo>
                  <a:cubicBezTo>
                    <a:pt x="5119" y="6980"/>
                    <a:pt x="4869" y="8784"/>
                    <a:pt x="4370" y="9164"/>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144" name="Shape 2144"/>
            <p:cNvSpPr/>
            <p:nvPr/>
          </p:nvSpPr>
          <p:spPr>
            <a:xfrm>
              <a:off x="5596168" y="7801826"/>
              <a:ext cx="550350" cy="466403"/>
            </a:xfrm>
            <a:custGeom>
              <a:pathLst>
                <a:path extrusionOk="0" h="21455" w="21560">
                  <a:moveTo>
                    <a:pt x="21341" y="6913"/>
                  </a:moveTo>
                  <a:cubicBezTo>
                    <a:pt x="21341" y="6446"/>
                    <a:pt x="21414" y="6020"/>
                    <a:pt x="21414" y="5553"/>
                  </a:cubicBezTo>
                  <a:cubicBezTo>
                    <a:pt x="20285" y="5127"/>
                    <a:pt x="19047" y="4830"/>
                    <a:pt x="17845" y="4745"/>
                  </a:cubicBezTo>
                  <a:cubicBezTo>
                    <a:pt x="17517" y="4745"/>
                    <a:pt x="17153" y="4745"/>
                    <a:pt x="16898" y="4575"/>
                  </a:cubicBezTo>
                  <a:cubicBezTo>
                    <a:pt x="16679" y="4490"/>
                    <a:pt x="16533" y="4235"/>
                    <a:pt x="16388" y="4022"/>
                  </a:cubicBezTo>
                  <a:cubicBezTo>
                    <a:pt x="15550" y="3129"/>
                    <a:pt x="14457" y="2534"/>
                    <a:pt x="13328" y="2236"/>
                  </a:cubicBezTo>
                  <a:cubicBezTo>
                    <a:pt x="12563" y="2066"/>
                    <a:pt x="11470" y="2364"/>
                    <a:pt x="11397" y="3257"/>
                  </a:cubicBezTo>
                  <a:cubicBezTo>
                    <a:pt x="11397" y="3427"/>
                    <a:pt x="11397" y="3682"/>
                    <a:pt x="11397" y="3852"/>
                  </a:cubicBezTo>
                  <a:cubicBezTo>
                    <a:pt x="11179" y="4830"/>
                    <a:pt x="9722" y="4235"/>
                    <a:pt x="9212" y="5042"/>
                  </a:cubicBezTo>
                  <a:cubicBezTo>
                    <a:pt x="8738" y="5638"/>
                    <a:pt x="9030" y="6998"/>
                    <a:pt x="8338" y="7168"/>
                  </a:cubicBezTo>
                  <a:cubicBezTo>
                    <a:pt x="8192" y="7168"/>
                    <a:pt x="8046" y="7168"/>
                    <a:pt x="7901" y="7083"/>
                  </a:cubicBezTo>
                  <a:cubicBezTo>
                    <a:pt x="7500" y="6913"/>
                    <a:pt x="7063" y="6786"/>
                    <a:pt x="6844" y="6446"/>
                  </a:cubicBezTo>
                  <a:cubicBezTo>
                    <a:pt x="6516" y="6105"/>
                    <a:pt x="6444" y="5468"/>
                    <a:pt x="6844" y="5127"/>
                  </a:cubicBezTo>
                  <a:cubicBezTo>
                    <a:pt x="6444" y="5042"/>
                    <a:pt x="5970" y="4830"/>
                    <a:pt x="5679" y="4490"/>
                  </a:cubicBezTo>
                  <a:cubicBezTo>
                    <a:pt x="5752" y="3852"/>
                    <a:pt x="5897" y="3257"/>
                    <a:pt x="6225" y="2789"/>
                  </a:cubicBezTo>
                  <a:cubicBezTo>
                    <a:pt x="5824" y="2704"/>
                    <a:pt x="6152" y="2066"/>
                    <a:pt x="6371" y="1811"/>
                  </a:cubicBezTo>
                  <a:cubicBezTo>
                    <a:pt x="4768" y="578"/>
                    <a:pt x="2692" y="-145"/>
                    <a:pt x="798" y="25"/>
                  </a:cubicBezTo>
                  <a:cubicBezTo>
                    <a:pt x="397" y="280"/>
                    <a:pt x="179" y="833"/>
                    <a:pt x="33" y="1258"/>
                  </a:cubicBezTo>
                  <a:cubicBezTo>
                    <a:pt x="33" y="1471"/>
                    <a:pt x="-40" y="1556"/>
                    <a:pt x="33" y="1726"/>
                  </a:cubicBezTo>
                  <a:cubicBezTo>
                    <a:pt x="251" y="2236"/>
                    <a:pt x="1235" y="1811"/>
                    <a:pt x="1490" y="2364"/>
                  </a:cubicBezTo>
                  <a:cubicBezTo>
                    <a:pt x="1563" y="2534"/>
                    <a:pt x="1490" y="2789"/>
                    <a:pt x="1490" y="2959"/>
                  </a:cubicBezTo>
                  <a:cubicBezTo>
                    <a:pt x="1417" y="3512"/>
                    <a:pt x="1781" y="4022"/>
                    <a:pt x="2255" y="4235"/>
                  </a:cubicBezTo>
                  <a:cubicBezTo>
                    <a:pt x="2692" y="4405"/>
                    <a:pt x="3165" y="4320"/>
                    <a:pt x="3602" y="4149"/>
                  </a:cubicBezTo>
                  <a:cubicBezTo>
                    <a:pt x="3785" y="4022"/>
                    <a:pt x="3930" y="4022"/>
                    <a:pt x="4076" y="4149"/>
                  </a:cubicBezTo>
                  <a:cubicBezTo>
                    <a:pt x="4149" y="4235"/>
                    <a:pt x="4149" y="4405"/>
                    <a:pt x="4076" y="4490"/>
                  </a:cubicBezTo>
                  <a:cubicBezTo>
                    <a:pt x="3857" y="5127"/>
                    <a:pt x="3165" y="5553"/>
                    <a:pt x="2546" y="5298"/>
                  </a:cubicBezTo>
                  <a:cubicBezTo>
                    <a:pt x="2400" y="5212"/>
                    <a:pt x="2255" y="5127"/>
                    <a:pt x="2073" y="5127"/>
                  </a:cubicBezTo>
                  <a:cubicBezTo>
                    <a:pt x="1927" y="5127"/>
                    <a:pt x="1708" y="5212"/>
                    <a:pt x="1708" y="5468"/>
                  </a:cubicBezTo>
                  <a:cubicBezTo>
                    <a:pt x="1708" y="5553"/>
                    <a:pt x="1708" y="5553"/>
                    <a:pt x="1781" y="5638"/>
                  </a:cubicBezTo>
                  <a:cubicBezTo>
                    <a:pt x="2073" y="6275"/>
                    <a:pt x="2473" y="6998"/>
                    <a:pt x="3093" y="7338"/>
                  </a:cubicBezTo>
                  <a:cubicBezTo>
                    <a:pt x="3311" y="7424"/>
                    <a:pt x="3602" y="7509"/>
                    <a:pt x="3857" y="7594"/>
                  </a:cubicBezTo>
                  <a:cubicBezTo>
                    <a:pt x="4768" y="7806"/>
                    <a:pt x="5679" y="8061"/>
                    <a:pt x="6589" y="8401"/>
                  </a:cubicBezTo>
                  <a:cubicBezTo>
                    <a:pt x="7755" y="8869"/>
                    <a:pt x="8884" y="9294"/>
                    <a:pt x="10050" y="9847"/>
                  </a:cubicBezTo>
                  <a:cubicBezTo>
                    <a:pt x="10560" y="10102"/>
                    <a:pt x="11106" y="10357"/>
                    <a:pt x="11652" y="10570"/>
                  </a:cubicBezTo>
                  <a:cubicBezTo>
                    <a:pt x="13182" y="11250"/>
                    <a:pt x="14785" y="12228"/>
                    <a:pt x="15222" y="14099"/>
                  </a:cubicBezTo>
                  <a:cubicBezTo>
                    <a:pt x="15368" y="14907"/>
                    <a:pt x="15295" y="15800"/>
                    <a:pt x="14712" y="16268"/>
                  </a:cubicBezTo>
                  <a:cubicBezTo>
                    <a:pt x="14530" y="16438"/>
                    <a:pt x="14311" y="16438"/>
                    <a:pt x="14166" y="16608"/>
                  </a:cubicBezTo>
                  <a:cubicBezTo>
                    <a:pt x="13692" y="16990"/>
                    <a:pt x="13401" y="17671"/>
                    <a:pt x="13474" y="18309"/>
                  </a:cubicBezTo>
                  <a:cubicBezTo>
                    <a:pt x="13547" y="18946"/>
                    <a:pt x="14020" y="19542"/>
                    <a:pt x="14530" y="19669"/>
                  </a:cubicBezTo>
                  <a:cubicBezTo>
                    <a:pt x="14931" y="19754"/>
                    <a:pt x="15368" y="19669"/>
                    <a:pt x="15841" y="19542"/>
                  </a:cubicBezTo>
                  <a:cubicBezTo>
                    <a:pt x="16242" y="19372"/>
                    <a:pt x="16715" y="19244"/>
                    <a:pt x="17007" y="18861"/>
                  </a:cubicBezTo>
                  <a:cubicBezTo>
                    <a:pt x="17189" y="18691"/>
                    <a:pt x="17225" y="18479"/>
                    <a:pt x="17371" y="18394"/>
                  </a:cubicBezTo>
                  <a:cubicBezTo>
                    <a:pt x="17735" y="18138"/>
                    <a:pt x="18209" y="18309"/>
                    <a:pt x="18500" y="18564"/>
                  </a:cubicBezTo>
                  <a:cubicBezTo>
                    <a:pt x="19192" y="19031"/>
                    <a:pt x="19739" y="19754"/>
                    <a:pt x="20139" y="20647"/>
                  </a:cubicBezTo>
                  <a:cubicBezTo>
                    <a:pt x="20212" y="20817"/>
                    <a:pt x="20285" y="21072"/>
                    <a:pt x="20431" y="21157"/>
                  </a:cubicBezTo>
                  <a:cubicBezTo>
                    <a:pt x="20577" y="21242"/>
                    <a:pt x="20722" y="21327"/>
                    <a:pt x="20977" y="21327"/>
                  </a:cubicBezTo>
                  <a:cubicBezTo>
                    <a:pt x="21196" y="21327"/>
                    <a:pt x="21414" y="21455"/>
                    <a:pt x="21560" y="21455"/>
                  </a:cubicBezTo>
                  <a:cubicBezTo>
                    <a:pt x="21196" y="16608"/>
                    <a:pt x="21196" y="11718"/>
                    <a:pt x="21341" y="6913"/>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145" name="Shape 2145"/>
            <p:cNvSpPr/>
            <p:nvPr/>
          </p:nvSpPr>
          <p:spPr>
            <a:xfrm>
              <a:off x="0" y="999103"/>
              <a:ext cx="8710763" cy="6778179"/>
            </a:xfrm>
            <a:custGeom>
              <a:pathLst>
                <a:path extrusionOk="0" h="21600" w="21594">
                  <a:moveTo>
                    <a:pt x="21591" y="6525"/>
                  </a:moveTo>
                  <a:cubicBezTo>
                    <a:pt x="21573" y="6489"/>
                    <a:pt x="21543" y="6463"/>
                    <a:pt x="21511" y="6457"/>
                  </a:cubicBezTo>
                  <a:cubicBezTo>
                    <a:pt x="21499" y="6457"/>
                    <a:pt x="21495" y="6451"/>
                    <a:pt x="21486" y="6451"/>
                  </a:cubicBezTo>
                  <a:cubicBezTo>
                    <a:pt x="21451" y="6427"/>
                    <a:pt x="21481" y="6345"/>
                    <a:pt x="21446" y="6321"/>
                  </a:cubicBezTo>
                  <a:cubicBezTo>
                    <a:pt x="21437" y="6315"/>
                    <a:pt x="21433" y="6315"/>
                    <a:pt x="21423" y="6309"/>
                  </a:cubicBezTo>
                  <a:cubicBezTo>
                    <a:pt x="21403" y="6303"/>
                    <a:pt x="21389" y="6283"/>
                    <a:pt x="21384" y="6265"/>
                  </a:cubicBezTo>
                  <a:cubicBezTo>
                    <a:pt x="21380" y="6247"/>
                    <a:pt x="21380" y="6235"/>
                    <a:pt x="21375" y="6215"/>
                  </a:cubicBezTo>
                  <a:cubicBezTo>
                    <a:pt x="21371" y="6191"/>
                    <a:pt x="21354" y="6179"/>
                    <a:pt x="21341" y="6158"/>
                  </a:cubicBezTo>
                  <a:cubicBezTo>
                    <a:pt x="21322" y="6135"/>
                    <a:pt x="21292" y="6117"/>
                    <a:pt x="21279" y="6135"/>
                  </a:cubicBezTo>
                  <a:cubicBezTo>
                    <a:pt x="21269" y="6147"/>
                    <a:pt x="21269" y="6173"/>
                    <a:pt x="21265" y="6185"/>
                  </a:cubicBezTo>
                  <a:cubicBezTo>
                    <a:pt x="21253" y="6215"/>
                    <a:pt x="21216" y="6226"/>
                    <a:pt x="21191" y="6209"/>
                  </a:cubicBezTo>
                  <a:cubicBezTo>
                    <a:pt x="21168" y="6191"/>
                    <a:pt x="21157" y="6152"/>
                    <a:pt x="21157" y="6117"/>
                  </a:cubicBezTo>
                  <a:cubicBezTo>
                    <a:pt x="21120" y="6135"/>
                    <a:pt x="21072" y="6084"/>
                    <a:pt x="21032" y="6102"/>
                  </a:cubicBezTo>
                  <a:cubicBezTo>
                    <a:pt x="21014" y="6111"/>
                    <a:pt x="21003" y="6135"/>
                    <a:pt x="21003" y="6158"/>
                  </a:cubicBezTo>
                  <a:cubicBezTo>
                    <a:pt x="21019" y="6185"/>
                    <a:pt x="21032" y="6215"/>
                    <a:pt x="21037" y="6247"/>
                  </a:cubicBezTo>
                  <a:lnTo>
                    <a:pt x="21037" y="6265"/>
                  </a:lnTo>
                  <a:cubicBezTo>
                    <a:pt x="21037" y="6271"/>
                    <a:pt x="21028" y="6277"/>
                    <a:pt x="21028" y="6283"/>
                  </a:cubicBezTo>
                  <a:cubicBezTo>
                    <a:pt x="21014" y="6309"/>
                    <a:pt x="21055" y="6345"/>
                    <a:pt x="21037" y="6371"/>
                  </a:cubicBezTo>
                  <a:cubicBezTo>
                    <a:pt x="21032" y="6377"/>
                    <a:pt x="21028" y="6377"/>
                    <a:pt x="21023" y="6377"/>
                  </a:cubicBezTo>
                  <a:cubicBezTo>
                    <a:pt x="20993" y="6383"/>
                    <a:pt x="20959" y="6365"/>
                    <a:pt x="20945" y="6327"/>
                  </a:cubicBezTo>
                  <a:cubicBezTo>
                    <a:pt x="20940" y="6277"/>
                    <a:pt x="20984" y="6220"/>
                    <a:pt x="20966" y="6173"/>
                  </a:cubicBezTo>
                  <a:cubicBezTo>
                    <a:pt x="20954" y="6147"/>
                    <a:pt x="20936" y="6135"/>
                    <a:pt x="20927" y="6111"/>
                  </a:cubicBezTo>
                  <a:cubicBezTo>
                    <a:pt x="20906" y="6067"/>
                    <a:pt x="20927" y="6016"/>
                    <a:pt x="20917" y="5972"/>
                  </a:cubicBezTo>
                  <a:cubicBezTo>
                    <a:pt x="20911" y="5954"/>
                    <a:pt x="20901" y="5937"/>
                    <a:pt x="20892" y="5925"/>
                  </a:cubicBezTo>
                  <a:cubicBezTo>
                    <a:pt x="20878" y="5898"/>
                    <a:pt x="20853" y="5869"/>
                    <a:pt x="20830" y="5886"/>
                  </a:cubicBezTo>
                  <a:cubicBezTo>
                    <a:pt x="20835" y="5869"/>
                    <a:pt x="20825" y="5848"/>
                    <a:pt x="20816" y="5836"/>
                  </a:cubicBezTo>
                  <a:cubicBezTo>
                    <a:pt x="20800" y="5824"/>
                    <a:pt x="20786" y="5818"/>
                    <a:pt x="20773" y="5812"/>
                  </a:cubicBezTo>
                  <a:cubicBezTo>
                    <a:pt x="20747" y="5795"/>
                    <a:pt x="20729" y="5762"/>
                    <a:pt x="20724" y="5724"/>
                  </a:cubicBezTo>
                  <a:cubicBezTo>
                    <a:pt x="20681" y="5700"/>
                    <a:pt x="20641" y="5644"/>
                    <a:pt x="20618" y="5588"/>
                  </a:cubicBezTo>
                  <a:cubicBezTo>
                    <a:pt x="20602" y="5558"/>
                    <a:pt x="20584" y="5514"/>
                    <a:pt x="20554" y="5520"/>
                  </a:cubicBezTo>
                  <a:cubicBezTo>
                    <a:pt x="20545" y="5520"/>
                    <a:pt x="20536" y="5526"/>
                    <a:pt x="20526" y="5526"/>
                  </a:cubicBezTo>
                  <a:cubicBezTo>
                    <a:pt x="20510" y="5526"/>
                    <a:pt x="20497" y="5508"/>
                    <a:pt x="20487" y="5496"/>
                  </a:cubicBezTo>
                  <a:cubicBezTo>
                    <a:pt x="20453" y="5446"/>
                    <a:pt x="20409" y="5396"/>
                    <a:pt x="20365" y="5360"/>
                  </a:cubicBezTo>
                  <a:cubicBezTo>
                    <a:pt x="20342" y="5333"/>
                    <a:pt x="20317" y="5304"/>
                    <a:pt x="20290" y="5277"/>
                  </a:cubicBezTo>
                  <a:cubicBezTo>
                    <a:pt x="20241" y="5230"/>
                    <a:pt x="20193" y="5180"/>
                    <a:pt x="20149" y="5129"/>
                  </a:cubicBezTo>
                  <a:cubicBezTo>
                    <a:pt x="20145" y="5129"/>
                    <a:pt x="20145" y="5124"/>
                    <a:pt x="20140" y="5124"/>
                  </a:cubicBezTo>
                  <a:cubicBezTo>
                    <a:pt x="20131" y="5124"/>
                    <a:pt x="20126" y="5129"/>
                    <a:pt x="20115" y="5129"/>
                  </a:cubicBezTo>
                  <a:cubicBezTo>
                    <a:pt x="20087" y="5147"/>
                    <a:pt x="20053" y="5124"/>
                    <a:pt x="20025" y="5100"/>
                  </a:cubicBezTo>
                  <a:cubicBezTo>
                    <a:pt x="20000" y="5073"/>
                    <a:pt x="19977" y="5038"/>
                    <a:pt x="19951" y="5005"/>
                  </a:cubicBezTo>
                  <a:cubicBezTo>
                    <a:pt x="19942" y="4988"/>
                    <a:pt x="19917" y="4961"/>
                    <a:pt x="19903" y="4982"/>
                  </a:cubicBezTo>
                  <a:cubicBezTo>
                    <a:pt x="19899" y="4949"/>
                    <a:pt x="19859" y="4937"/>
                    <a:pt x="19850" y="4970"/>
                  </a:cubicBezTo>
                  <a:cubicBezTo>
                    <a:pt x="19855" y="4943"/>
                    <a:pt x="19836" y="4925"/>
                    <a:pt x="19816" y="4920"/>
                  </a:cubicBezTo>
                  <a:cubicBezTo>
                    <a:pt x="19797" y="4914"/>
                    <a:pt x="19779" y="4920"/>
                    <a:pt x="19763" y="4908"/>
                  </a:cubicBezTo>
                  <a:cubicBezTo>
                    <a:pt x="19754" y="4899"/>
                    <a:pt x="19744" y="4887"/>
                    <a:pt x="19735" y="4875"/>
                  </a:cubicBezTo>
                  <a:cubicBezTo>
                    <a:pt x="19724" y="4869"/>
                    <a:pt x="19705" y="4869"/>
                    <a:pt x="19705" y="4881"/>
                  </a:cubicBezTo>
                  <a:cubicBezTo>
                    <a:pt x="19701" y="4857"/>
                    <a:pt x="19675" y="4846"/>
                    <a:pt x="19657" y="4852"/>
                  </a:cubicBezTo>
                  <a:cubicBezTo>
                    <a:pt x="19639" y="4857"/>
                    <a:pt x="19618" y="4869"/>
                    <a:pt x="19600" y="4875"/>
                  </a:cubicBezTo>
                  <a:cubicBezTo>
                    <a:pt x="19581" y="4881"/>
                    <a:pt x="19556" y="4875"/>
                    <a:pt x="19547" y="4857"/>
                  </a:cubicBezTo>
                  <a:cubicBezTo>
                    <a:pt x="19508" y="4881"/>
                    <a:pt x="19468" y="4881"/>
                    <a:pt x="19429" y="4875"/>
                  </a:cubicBezTo>
                  <a:cubicBezTo>
                    <a:pt x="19406" y="4819"/>
                    <a:pt x="19324" y="4875"/>
                    <a:pt x="19296" y="4825"/>
                  </a:cubicBezTo>
                  <a:cubicBezTo>
                    <a:pt x="19291" y="4819"/>
                    <a:pt x="19287" y="4807"/>
                    <a:pt x="19280" y="4795"/>
                  </a:cubicBezTo>
                  <a:cubicBezTo>
                    <a:pt x="19261" y="4769"/>
                    <a:pt x="19227" y="4789"/>
                    <a:pt x="19199" y="4795"/>
                  </a:cubicBezTo>
                  <a:cubicBezTo>
                    <a:pt x="19160" y="4801"/>
                    <a:pt x="19133" y="4763"/>
                    <a:pt x="19098" y="4745"/>
                  </a:cubicBezTo>
                  <a:cubicBezTo>
                    <a:pt x="19066" y="4727"/>
                    <a:pt x="19015" y="4733"/>
                    <a:pt x="19002" y="4778"/>
                  </a:cubicBezTo>
                  <a:cubicBezTo>
                    <a:pt x="19015" y="4778"/>
                    <a:pt x="19011" y="4807"/>
                    <a:pt x="19006" y="4825"/>
                  </a:cubicBezTo>
                  <a:cubicBezTo>
                    <a:pt x="18997" y="4863"/>
                    <a:pt x="19006" y="4914"/>
                    <a:pt x="19034" y="4937"/>
                  </a:cubicBezTo>
                  <a:cubicBezTo>
                    <a:pt x="19029" y="4955"/>
                    <a:pt x="19020" y="4976"/>
                    <a:pt x="19020" y="4993"/>
                  </a:cubicBezTo>
                  <a:cubicBezTo>
                    <a:pt x="19020" y="5011"/>
                    <a:pt x="19025" y="5038"/>
                    <a:pt x="19034" y="5050"/>
                  </a:cubicBezTo>
                  <a:cubicBezTo>
                    <a:pt x="19041" y="5056"/>
                    <a:pt x="19050" y="5056"/>
                    <a:pt x="19050" y="5067"/>
                  </a:cubicBezTo>
                  <a:cubicBezTo>
                    <a:pt x="19054" y="5079"/>
                    <a:pt x="19045" y="5094"/>
                    <a:pt x="19041" y="5106"/>
                  </a:cubicBezTo>
                  <a:cubicBezTo>
                    <a:pt x="19041" y="5124"/>
                    <a:pt x="19054" y="5141"/>
                    <a:pt x="19059" y="5162"/>
                  </a:cubicBezTo>
                  <a:cubicBezTo>
                    <a:pt x="19064" y="5186"/>
                    <a:pt x="19054" y="5209"/>
                    <a:pt x="19045" y="5236"/>
                  </a:cubicBezTo>
                  <a:cubicBezTo>
                    <a:pt x="19041" y="5242"/>
                    <a:pt x="19041" y="5254"/>
                    <a:pt x="19034" y="5260"/>
                  </a:cubicBezTo>
                  <a:cubicBezTo>
                    <a:pt x="19020" y="5292"/>
                    <a:pt x="18992" y="5304"/>
                    <a:pt x="18962" y="5304"/>
                  </a:cubicBezTo>
                  <a:cubicBezTo>
                    <a:pt x="18967" y="5316"/>
                    <a:pt x="18967" y="5328"/>
                    <a:pt x="18967" y="5339"/>
                  </a:cubicBezTo>
                  <a:cubicBezTo>
                    <a:pt x="18967" y="5354"/>
                    <a:pt x="18962" y="5366"/>
                    <a:pt x="18953" y="5372"/>
                  </a:cubicBezTo>
                  <a:cubicBezTo>
                    <a:pt x="18949" y="5378"/>
                    <a:pt x="18937" y="5372"/>
                    <a:pt x="18928" y="5372"/>
                  </a:cubicBezTo>
                  <a:cubicBezTo>
                    <a:pt x="18905" y="5360"/>
                    <a:pt x="18875" y="5354"/>
                    <a:pt x="18852" y="5339"/>
                  </a:cubicBezTo>
                  <a:cubicBezTo>
                    <a:pt x="18843" y="5333"/>
                    <a:pt x="18827" y="5328"/>
                    <a:pt x="18822" y="5316"/>
                  </a:cubicBezTo>
                  <a:cubicBezTo>
                    <a:pt x="18818" y="5292"/>
                    <a:pt x="18836" y="5271"/>
                    <a:pt x="18836" y="5248"/>
                  </a:cubicBezTo>
                  <a:cubicBezTo>
                    <a:pt x="18836" y="5230"/>
                    <a:pt x="18822" y="5209"/>
                    <a:pt x="18808" y="5203"/>
                  </a:cubicBezTo>
                  <a:lnTo>
                    <a:pt x="18765" y="5186"/>
                  </a:lnTo>
                  <a:cubicBezTo>
                    <a:pt x="18730" y="5168"/>
                    <a:pt x="18716" y="5112"/>
                    <a:pt x="18730" y="5073"/>
                  </a:cubicBezTo>
                  <a:cubicBezTo>
                    <a:pt x="18712" y="5079"/>
                    <a:pt x="18698" y="5061"/>
                    <a:pt x="18686" y="5044"/>
                  </a:cubicBezTo>
                  <a:cubicBezTo>
                    <a:pt x="18677" y="5023"/>
                    <a:pt x="18677" y="4999"/>
                    <a:pt x="18682" y="4976"/>
                  </a:cubicBezTo>
                  <a:cubicBezTo>
                    <a:pt x="18707" y="4970"/>
                    <a:pt x="18730" y="4955"/>
                    <a:pt x="18751" y="4970"/>
                  </a:cubicBezTo>
                  <a:cubicBezTo>
                    <a:pt x="18774" y="4976"/>
                    <a:pt x="18788" y="5011"/>
                    <a:pt x="18774" y="5038"/>
                  </a:cubicBezTo>
                  <a:cubicBezTo>
                    <a:pt x="18778" y="5050"/>
                    <a:pt x="18788" y="5050"/>
                    <a:pt x="18799" y="5044"/>
                  </a:cubicBezTo>
                  <a:cubicBezTo>
                    <a:pt x="18808" y="5038"/>
                    <a:pt x="18813" y="5032"/>
                    <a:pt x="18818" y="5017"/>
                  </a:cubicBezTo>
                  <a:cubicBezTo>
                    <a:pt x="18831" y="4993"/>
                    <a:pt x="18847" y="4976"/>
                    <a:pt x="18857" y="4943"/>
                  </a:cubicBezTo>
                  <a:cubicBezTo>
                    <a:pt x="18847" y="4937"/>
                    <a:pt x="18843" y="4920"/>
                    <a:pt x="18847" y="4908"/>
                  </a:cubicBezTo>
                  <a:cubicBezTo>
                    <a:pt x="18852" y="4893"/>
                    <a:pt x="18861" y="4881"/>
                    <a:pt x="18861" y="4863"/>
                  </a:cubicBezTo>
                  <a:cubicBezTo>
                    <a:pt x="18870" y="4831"/>
                    <a:pt x="18852" y="4795"/>
                    <a:pt x="18827" y="4789"/>
                  </a:cubicBezTo>
                  <a:cubicBezTo>
                    <a:pt x="18818" y="4784"/>
                    <a:pt x="18808" y="4789"/>
                    <a:pt x="18799" y="4784"/>
                  </a:cubicBezTo>
                  <a:cubicBezTo>
                    <a:pt x="18788" y="4784"/>
                    <a:pt x="18778" y="4778"/>
                    <a:pt x="18769" y="4769"/>
                  </a:cubicBezTo>
                  <a:cubicBezTo>
                    <a:pt x="18739" y="4757"/>
                    <a:pt x="18707" y="4739"/>
                    <a:pt x="18677" y="4727"/>
                  </a:cubicBezTo>
                  <a:cubicBezTo>
                    <a:pt x="18668" y="4721"/>
                    <a:pt x="18661" y="4721"/>
                    <a:pt x="18650" y="4721"/>
                  </a:cubicBezTo>
                  <a:cubicBezTo>
                    <a:pt x="18640" y="4721"/>
                    <a:pt x="18629" y="4727"/>
                    <a:pt x="18624" y="4739"/>
                  </a:cubicBezTo>
                  <a:cubicBezTo>
                    <a:pt x="18620" y="4751"/>
                    <a:pt x="18624" y="4763"/>
                    <a:pt x="18629" y="4778"/>
                  </a:cubicBezTo>
                  <a:cubicBezTo>
                    <a:pt x="18634" y="4787"/>
                    <a:pt x="18631" y="4804"/>
                    <a:pt x="18622" y="4813"/>
                  </a:cubicBezTo>
                  <a:cubicBezTo>
                    <a:pt x="18627" y="4810"/>
                    <a:pt x="18629" y="4822"/>
                    <a:pt x="18629" y="4831"/>
                  </a:cubicBezTo>
                  <a:cubicBezTo>
                    <a:pt x="18624" y="4840"/>
                    <a:pt x="18620" y="4846"/>
                    <a:pt x="18615" y="4846"/>
                  </a:cubicBezTo>
                  <a:cubicBezTo>
                    <a:pt x="18611" y="4846"/>
                    <a:pt x="18601" y="4846"/>
                    <a:pt x="18597" y="4852"/>
                  </a:cubicBezTo>
                  <a:cubicBezTo>
                    <a:pt x="18581" y="4857"/>
                    <a:pt x="18581" y="4887"/>
                    <a:pt x="18581" y="4908"/>
                  </a:cubicBezTo>
                  <a:cubicBezTo>
                    <a:pt x="18581" y="4943"/>
                    <a:pt x="18576" y="4976"/>
                    <a:pt x="18567" y="5005"/>
                  </a:cubicBezTo>
                  <a:cubicBezTo>
                    <a:pt x="18553" y="4993"/>
                    <a:pt x="18532" y="4982"/>
                    <a:pt x="18519" y="4970"/>
                  </a:cubicBezTo>
                  <a:cubicBezTo>
                    <a:pt x="18509" y="4993"/>
                    <a:pt x="18493" y="5017"/>
                    <a:pt x="18470" y="5023"/>
                  </a:cubicBezTo>
                  <a:cubicBezTo>
                    <a:pt x="18456" y="5032"/>
                    <a:pt x="18440" y="5023"/>
                    <a:pt x="18431" y="5017"/>
                  </a:cubicBezTo>
                  <a:cubicBezTo>
                    <a:pt x="18383" y="4999"/>
                    <a:pt x="18334" y="4976"/>
                    <a:pt x="18291" y="4943"/>
                  </a:cubicBezTo>
                  <a:cubicBezTo>
                    <a:pt x="18282" y="4970"/>
                    <a:pt x="18268" y="4988"/>
                    <a:pt x="18249" y="4999"/>
                  </a:cubicBezTo>
                  <a:cubicBezTo>
                    <a:pt x="18233" y="5005"/>
                    <a:pt x="18219" y="4999"/>
                    <a:pt x="18201" y="4993"/>
                  </a:cubicBezTo>
                  <a:cubicBezTo>
                    <a:pt x="18176" y="4982"/>
                    <a:pt x="18153" y="4976"/>
                    <a:pt x="18127" y="4961"/>
                  </a:cubicBezTo>
                  <a:cubicBezTo>
                    <a:pt x="18123" y="4937"/>
                    <a:pt x="18098" y="4937"/>
                    <a:pt x="18079" y="4943"/>
                  </a:cubicBezTo>
                  <a:cubicBezTo>
                    <a:pt x="18061" y="4949"/>
                    <a:pt x="18040" y="4961"/>
                    <a:pt x="18026" y="4955"/>
                  </a:cubicBezTo>
                  <a:cubicBezTo>
                    <a:pt x="18017" y="4949"/>
                    <a:pt x="18015" y="4943"/>
                    <a:pt x="18003" y="4943"/>
                  </a:cubicBezTo>
                  <a:cubicBezTo>
                    <a:pt x="17994" y="4943"/>
                    <a:pt x="17987" y="4943"/>
                    <a:pt x="17978" y="4949"/>
                  </a:cubicBezTo>
                  <a:cubicBezTo>
                    <a:pt x="17948" y="4961"/>
                    <a:pt x="17916" y="4961"/>
                    <a:pt x="17881" y="4961"/>
                  </a:cubicBezTo>
                  <a:cubicBezTo>
                    <a:pt x="17872" y="4961"/>
                    <a:pt x="17863" y="4961"/>
                    <a:pt x="17851" y="4955"/>
                  </a:cubicBezTo>
                  <a:cubicBezTo>
                    <a:pt x="17847" y="4949"/>
                    <a:pt x="17838" y="4949"/>
                    <a:pt x="17833" y="4943"/>
                  </a:cubicBezTo>
                  <a:cubicBezTo>
                    <a:pt x="17810" y="4925"/>
                    <a:pt x="17776" y="4937"/>
                    <a:pt x="17757" y="4970"/>
                  </a:cubicBezTo>
                  <a:cubicBezTo>
                    <a:pt x="17750" y="4976"/>
                    <a:pt x="17750" y="4982"/>
                    <a:pt x="17746" y="4982"/>
                  </a:cubicBezTo>
                  <a:cubicBezTo>
                    <a:pt x="17732" y="4993"/>
                    <a:pt x="17718" y="4970"/>
                    <a:pt x="17702" y="4961"/>
                  </a:cubicBezTo>
                  <a:cubicBezTo>
                    <a:pt x="17684" y="4949"/>
                    <a:pt x="17665" y="4961"/>
                    <a:pt x="17644" y="4970"/>
                  </a:cubicBezTo>
                  <a:cubicBezTo>
                    <a:pt x="17626" y="4970"/>
                    <a:pt x="17596" y="4955"/>
                    <a:pt x="17601" y="4931"/>
                  </a:cubicBezTo>
                  <a:cubicBezTo>
                    <a:pt x="17592" y="4937"/>
                    <a:pt x="17578" y="4931"/>
                    <a:pt x="17573" y="4914"/>
                  </a:cubicBezTo>
                  <a:cubicBezTo>
                    <a:pt x="17569" y="4893"/>
                    <a:pt x="17578" y="4881"/>
                    <a:pt x="17587" y="4869"/>
                  </a:cubicBezTo>
                  <a:cubicBezTo>
                    <a:pt x="17596" y="4857"/>
                    <a:pt x="17612" y="4857"/>
                    <a:pt x="17621" y="4846"/>
                  </a:cubicBezTo>
                  <a:cubicBezTo>
                    <a:pt x="17631" y="4840"/>
                    <a:pt x="17640" y="4819"/>
                    <a:pt x="17635" y="4801"/>
                  </a:cubicBezTo>
                  <a:cubicBezTo>
                    <a:pt x="17631" y="4784"/>
                    <a:pt x="17619" y="4781"/>
                    <a:pt x="17608" y="4763"/>
                  </a:cubicBezTo>
                  <a:cubicBezTo>
                    <a:pt x="17598" y="4742"/>
                    <a:pt x="17608" y="4727"/>
                    <a:pt x="17617" y="4707"/>
                  </a:cubicBezTo>
                  <a:cubicBezTo>
                    <a:pt x="17626" y="4695"/>
                    <a:pt x="17640" y="4677"/>
                    <a:pt x="17640" y="4659"/>
                  </a:cubicBezTo>
                  <a:lnTo>
                    <a:pt x="17640" y="4645"/>
                  </a:lnTo>
                  <a:cubicBezTo>
                    <a:pt x="17640" y="4639"/>
                    <a:pt x="17635" y="4639"/>
                    <a:pt x="17631" y="4633"/>
                  </a:cubicBezTo>
                  <a:cubicBezTo>
                    <a:pt x="17617" y="4627"/>
                    <a:pt x="17601" y="4615"/>
                    <a:pt x="17601" y="4597"/>
                  </a:cubicBezTo>
                  <a:cubicBezTo>
                    <a:pt x="17601" y="4585"/>
                    <a:pt x="17608" y="4571"/>
                    <a:pt x="17612" y="4559"/>
                  </a:cubicBezTo>
                  <a:cubicBezTo>
                    <a:pt x="17621" y="4529"/>
                    <a:pt x="17628" y="4491"/>
                    <a:pt x="17612" y="4467"/>
                  </a:cubicBezTo>
                  <a:cubicBezTo>
                    <a:pt x="17598" y="4441"/>
                    <a:pt x="17564" y="4429"/>
                    <a:pt x="17543" y="4452"/>
                  </a:cubicBezTo>
                  <a:cubicBezTo>
                    <a:pt x="17539" y="4423"/>
                    <a:pt x="17529" y="4390"/>
                    <a:pt x="17525" y="4361"/>
                  </a:cubicBezTo>
                  <a:cubicBezTo>
                    <a:pt x="17520" y="4343"/>
                    <a:pt x="17516" y="4322"/>
                    <a:pt x="17500" y="4328"/>
                  </a:cubicBezTo>
                  <a:cubicBezTo>
                    <a:pt x="17490" y="4328"/>
                    <a:pt x="17486" y="4343"/>
                    <a:pt x="17477" y="4343"/>
                  </a:cubicBezTo>
                  <a:cubicBezTo>
                    <a:pt x="17472" y="4343"/>
                    <a:pt x="17467" y="4328"/>
                    <a:pt x="17467" y="4322"/>
                  </a:cubicBezTo>
                  <a:cubicBezTo>
                    <a:pt x="17456" y="4305"/>
                    <a:pt x="17440" y="4299"/>
                    <a:pt x="17424" y="4293"/>
                  </a:cubicBezTo>
                  <a:cubicBezTo>
                    <a:pt x="17410" y="4287"/>
                    <a:pt x="17391" y="4293"/>
                    <a:pt x="17371" y="4281"/>
                  </a:cubicBezTo>
                  <a:cubicBezTo>
                    <a:pt x="17352" y="4269"/>
                    <a:pt x="17341" y="4248"/>
                    <a:pt x="17327" y="4231"/>
                  </a:cubicBezTo>
                  <a:cubicBezTo>
                    <a:pt x="17313" y="4213"/>
                    <a:pt x="17297" y="4192"/>
                    <a:pt x="17279" y="4186"/>
                  </a:cubicBezTo>
                  <a:cubicBezTo>
                    <a:pt x="17258" y="4180"/>
                    <a:pt x="17235" y="4207"/>
                    <a:pt x="17240" y="4231"/>
                  </a:cubicBezTo>
                  <a:cubicBezTo>
                    <a:pt x="17230" y="4248"/>
                    <a:pt x="17205" y="4237"/>
                    <a:pt x="17187" y="4231"/>
                  </a:cubicBezTo>
                  <a:cubicBezTo>
                    <a:pt x="17164" y="4225"/>
                    <a:pt x="17134" y="4231"/>
                    <a:pt x="17109" y="4243"/>
                  </a:cubicBezTo>
                  <a:lnTo>
                    <a:pt x="17095" y="4207"/>
                  </a:lnTo>
                  <a:cubicBezTo>
                    <a:pt x="17095" y="4225"/>
                    <a:pt x="17076" y="4237"/>
                    <a:pt x="17060" y="4237"/>
                  </a:cubicBezTo>
                  <a:cubicBezTo>
                    <a:pt x="17046" y="4237"/>
                    <a:pt x="17028" y="4231"/>
                    <a:pt x="17012" y="4231"/>
                  </a:cubicBezTo>
                  <a:cubicBezTo>
                    <a:pt x="16984" y="4237"/>
                    <a:pt x="16954" y="4269"/>
                    <a:pt x="16927" y="4269"/>
                  </a:cubicBezTo>
                  <a:cubicBezTo>
                    <a:pt x="16911" y="4269"/>
                    <a:pt x="16897" y="4254"/>
                    <a:pt x="16888" y="4260"/>
                  </a:cubicBezTo>
                  <a:cubicBezTo>
                    <a:pt x="16883" y="4260"/>
                    <a:pt x="16879" y="4269"/>
                    <a:pt x="16874" y="4275"/>
                  </a:cubicBezTo>
                  <a:cubicBezTo>
                    <a:pt x="16858" y="4293"/>
                    <a:pt x="16844" y="4322"/>
                    <a:pt x="16839" y="4349"/>
                  </a:cubicBezTo>
                  <a:cubicBezTo>
                    <a:pt x="16805" y="4343"/>
                    <a:pt x="16773" y="4343"/>
                    <a:pt x="16743" y="4361"/>
                  </a:cubicBezTo>
                  <a:lnTo>
                    <a:pt x="16713" y="4379"/>
                  </a:lnTo>
                  <a:cubicBezTo>
                    <a:pt x="16699" y="4384"/>
                    <a:pt x="16685" y="4379"/>
                    <a:pt x="16672" y="4379"/>
                  </a:cubicBezTo>
                  <a:cubicBezTo>
                    <a:pt x="16665" y="4379"/>
                    <a:pt x="16655" y="4373"/>
                    <a:pt x="16651" y="4373"/>
                  </a:cubicBezTo>
                  <a:cubicBezTo>
                    <a:pt x="16632" y="4367"/>
                    <a:pt x="16616" y="4367"/>
                    <a:pt x="16598" y="4361"/>
                  </a:cubicBezTo>
                  <a:cubicBezTo>
                    <a:pt x="16584" y="4355"/>
                    <a:pt x="16559" y="4346"/>
                    <a:pt x="16554" y="4328"/>
                  </a:cubicBezTo>
                  <a:cubicBezTo>
                    <a:pt x="16550" y="4308"/>
                    <a:pt x="16559" y="4293"/>
                    <a:pt x="16568" y="4281"/>
                  </a:cubicBezTo>
                  <a:cubicBezTo>
                    <a:pt x="16580" y="4260"/>
                    <a:pt x="16584" y="4243"/>
                    <a:pt x="16575" y="4231"/>
                  </a:cubicBezTo>
                  <a:cubicBezTo>
                    <a:pt x="16563" y="4219"/>
                    <a:pt x="16550" y="4219"/>
                    <a:pt x="16540" y="4207"/>
                  </a:cubicBezTo>
                  <a:cubicBezTo>
                    <a:pt x="16531" y="4192"/>
                    <a:pt x="16540" y="4169"/>
                    <a:pt x="16540" y="4151"/>
                  </a:cubicBezTo>
                  <a:cubicBezTo>
                    <a:pt x="16545" y="4118"/>
                    <a:pt x="16540" y="4083"/>
                    <a:pt x="16531" y="4050"/>
                  </a:cubicBezTo>
                  <a:cubicBezTo>
                    <a:pt x="16531" y="4044"/>
                    <a:pt x="16527" y="4039"/>
                    <a:pt x="16527" y="4033"/>
                  </a:cubicBezTo>
                  <a:cubicBezTo>
                    <a:pt x="16515" y="4021"/>
                    <a:pt x="16506" y="4027"/>
                    <a:pt x="16492" y="4027"/>
                  </a:cubicBezTo>
                  <a:cubicBezTo>
                    <a:pt x="16474" y="4027"/>
                    <a:pt x="16453" y="4015"/>
                    <a:pt x="16435" y="4000"/>
                  </a:cubicBezTo>
                  <a:cubicBezTo>
                    <a:pt x="16419" y="3994"/>
                    <a:pt x="16409" y="3982"/>
                    <a:pt x="16396" y="3976"/>
                  </a:cubicBezTo>
                  <a:cubicBezTo>
                    <a:pt x="16386" y="3971"/>
                    <a:pt x="16377" y="3965"/>
                    <a:pt x="16370" y="3953"/>
                  </a:cubicBezTo>
                  <a:cubicBezTo>
                    <a:pt x="16366" y="3938"/>
                    <a:pt x="16361" y="3926"/>
                    <a:pt x="16366" y="3914"/>
                  </a:cubicBezTo>
                  <a:cubicBezTo>
                    <a:pt x="16343" y="3903"/>
                    <a:pt x="16329" y="3870"/>
                    <a:pt x="16329" y="3840"/>
                  </a:cubicBezTo>
                  <a:cubicBezTo>
                    <a:pt x="16329" y="3802"/>
                    <a:pt x="16317" y="3772"/>
                    <a:pt x="16304" y="3746"/>
                  </a:cubicBezTo>
                  <a:cubicBezTo>
                    <a:pt x="16294" y="3734"/>
                    <a:pt x="16283" y="3728"/>
                    <a:pt x="16276" y="3710"/>
                  </a:cubicBezTo>
                  <a:cubicBezTo>
                    <a:pt x="16271" y="3690"/>
                    <a:pt x="16285" y="3666"/>
                    <a:pt x="16281" y="3648"/>
                  </a:cubicBezTo>
                  <a:cubicBezTo>
                    <a:pt x="16281" y="3642"/>
                    <a:pt x="16269" y="3628"/>
                    <a:pt x="16264" y="3622"/>
                  </a:cubicBezTo>
                  <a:cubicBezTo>
                    <a:pt x="16255" y="3610"/>
                    <a:pt x="16246" y="3598"/>
                    <a:pt x="16232" y="3592"/>
                  </a:cubicBezTo>
                  <a:cubicBezTo>
                    <a:pt x="16216" y="3586"/>
                    <a:pt x="16200" y="3592"/>
                    <a:pt x="16179" y="3592"/>
                  </a:cubicBezTo>
                  <a:cubicBezTo>
                    <a:pt x="16161" y="3592"/>
                    <a:pt x="16143" y="3592"/>
                    <a:pt x="16131" y="3580"/>
                  </a:cubicBezTo>
                  <a:cubicBezTo>
                    <a:pt x="16122" y="3566"/>
                    <a:pt x="16115" y="3542"/>
                    <a:pt x="16101" y="3542"/>
                  </a:cubicBezTo>
                  <a:cubicBezTo>
                    <a:pt x="16097" y="3542"/>
                    <a:pt x="16092" y="3548"/>
                    <a:pt x="16083" y="3548"/>
                  </a:cubicBezTo>
                  <a:cubicBezTo>
                    <a:pt x="16044" y="3574"/>
                    <a:pt x="15991" y="3536"/>
                    <a:pt x="15952" y="3554"/>
                  </a:cubicBezTo>
                  <a:cubicBezTo>
                    <a:pt x="15947" y="3554"/>
                    <a:pt x="15938" y="3560"/>
                    <a:pt x="15933" y="3560"/>
                  </a:cubicBezTo>
                  <a:cubicBezTo>
                    <a:pt x="15922" y="3560"/>
                    <a:pt x="15917" y="3548"/>
                    <a:pt x="15913" y="3536"/>
                  </a:cubicBezTo>
                  <a:cubicBezTo>
                    <a:pt x="15894" y="3512"/>
                    <a:pt x="15864" y="3524"/>
                    <a:pt x="15841" y="3524"/>
                  </a:cubicBezTo>
                  <a:cubicBezTo>
                    <a:pt x="15832" y="3524"/>
                    <a:pt x="15821" y="3524"/>
                    <a:pt x="15816" y="3518"/>
                  </a:cubicBezTo>
                  <a:cubicBezTo>
                    <a:pt x="15793" y="3492"/>
                    <a:pt x="15821" y="3430"/>
                    <a:pt x="15798" y="3406"/>
                  </a:cubicBezTo>
                  <a:cubicBezTo>
                    <a:pt x="15793" y="3400"/>
                    <a:pt x="15784" y="3400"/>
                    <a:pt x="15777" y="3394"/>
                  </a:cubicBezTo>
                  <a:cubicBezTo>
                    <a:pt x="15754" y="3382"/>
                    <a:pt x="15735" y="3350"/>
                    <a:pt x="15710" y="3362"/>
                  </a:cubicBezTo>
                  <a:cubicBezTo>
                    <a:pt x="15701" y="3362"/>
                    <a:pt x="15696" y="3373"/>
                    <a:pt x="15692" y="3373"/>
                  </a:cubicBezTo>
                  <a:cubicBezTo>
                    <a:pt x="15671" y="3388"/>
                    <a:pt x="15648" y="3382"/>
                    <a:pt x="15639" y="3362"/>
                  </a:cubicBezTo>
                  <a:cubicBezTo>
                    <a:pt x="15614" y="3332"/>
                    <a:pt x="15565" y="3382"/>
                    <a:pt x="15531" y="3362"/>
                  </a:cubicBezTo>
                  <a:cubicBezTo>
                    <a:pt x="15522" y="3356"/>
                    <a:pt x="15517" y="3350"/>
                    <a:pt x="15508" y="3344"/>
                  </a:cubicBezTo>
                  <a:cubicBezTo>
                    <a:pt x="15464" y="3311"/>
                    <a:pt x="15411" y="3344"/>
                    <a:pt x="15363" y="3326"/>
                  </a:cubicBezTo>
                  <a:cubicBezTo>
                    <a:pt x="15333" y="3311"/>
                    <a:pt x="15314" y="3288"/>
                    <a:pt x="15285" y="3276"/>
                  </a:cubicBezTo>
                  <a:cubicBezTo>
                    <a:pt x="15271" y="3270"/>
                    <a:pt x="15259" y="3276"/>
                    <a:pt x="15243" y="3270"/>
                  </a:cubicBezTo>
                  <a:cubicBezTo>
                    <a:pt x="15229" y="3264"/>
                    <a:pt x="15218" y="3243"/>
                    <a:pt x="15204" y="3243"/>
                  </a:cubicBezTo>
                  <a:cubicBezTo>
                    <a:pt x="15183" y="3237"/>
                    <a:pt x="15172" y="3258"/>
                    <a:pt x="15151" y="3258"/>
                  </a:cubicBezTo>
                  <a:cubicBezTo>
                    <a:pt x="15133" y="3258"/>
                    <a:pt x="15112" y="3226"/>
                    <a:pt x="15094" y="3237"/>
                  </a:cubicBezTo>
                  <a:cubicBezTo>
                    <a:pt x="15078" y="3243"/>
                    <a:pt x="15078" y="3270"/>
                    <a:pt x="15087" y="3288"/>
                  </a:cubicBezTo>
                  <a:cubicBezTo>
                    <a:pt x="15098" y="3299"/>
                    <a:pt x="15107" y="3311"/>
                    <a:pt x="15121" y="3320"/>
                  </a:cubicBezTo>
                  <a:cubicBezTo>
                    <a:pt x="15151" y="3338"/>
                    <a:pt x="15179" y="3367"/>
                    <a:pt x="15179" y="3412"/>
                  </a:cubicBezTo>
                  <a:cubicBezTo>
                    <a:pt x="15151" y="3462"/>
                    <a:pt x="15103" y="3492"/>
                    <a:pt x="15059" y="3486"/>
                  </a:cubicBezTo>
                  <a:cubicBezTo>
                    <a:pt x="15034" y="3486"/>
                    <a:pt x="15015" y="3474"/>
                    <a:pt x="14990" y="3468"/>
                  </a:cubicBezTo>
                  <a:cubicBezTo>
                    <a:pt x="14967" y="3462"/>
                    <a:pt x="14944" y="3462"/>
                    <a:pt x="14923" y="3480"/>
                  </a:cubicBezTo>
                  <a:cubicBezTo>
                    <a:pt x="14905" y="3492"/>
                    <a:pt x="14896" y="3527"/>
                    <a:pt x="14905" y="3554"/>
                  </a:cubicBezTo>
                  <a:cubicBezTo>
                    <a:pt x="14914" y="3577"/>
                    <a:pt x="14937" y="3586"/>
                    <a:pt x="14953" y="3592"/>
                  </a:cubicBezTo>
                  <a:cubicBezTo>
                    <a:pt x="14990" y="3610"/>
                    <a:pt x="15025" y="3660"/>
                    <a:pt x="15038" y="3710"/>
                  </a:cubicBezTo>
                  <a:cubicBezTo>
                    <a:pt x="15011" y="3710"/>
                    <a:pt x="14981" y="3728"/>
                    <a:pt x="14967" y="3752"/>
                  </a:cubicBezTo>
                  <a:cubicBezTo>
                    <a:pt x="14949" y="3784"/>
                    <a:pt x="14944" y="3820"/>
                    <a:pt x="14953" y="3858"/>
                  </a:cubicBezTo>
                  <a:cubicBezTo>
                    <a:pt x="14958" y="3876"/>
                    <a:pt x="14963" y="3891"/>
                    <a:pt x="14967" y="3908"/>
                  </a:cubicBezTo>
                  <a:cubicBezTo>
                    <a:pt x="14972" y="3926"/>
                    <a:pt x="14967" y="3944"/>
                    <a:pt x="14953" y="3959"/>
                  </a:cubicBezTo>
                  <a:cubicBezTo>
                    <a:pt x="14949" y="3965"/>
                    <a:pt x="14937" y="3965"/>
                    <a:pt x="14933" y="3965"/>
                  </a:cubicBezTo>
                  <a:cubicBezTo>
                    <a:pt x="14914" y="3965"/>
                    <a:pt x="14896" y="3959"/>
                    <a:pt x="14880" y="3938"/>
                  </a:cubicBezTo>
                  <a:cubicBezTo>
                    <a:pt x="14875" y="3926"/>
                    <a:pt x="14871" y="3914"/>
                    <a:pt x="14871" y="3903"/>
                  </a:cubicBezTo>
                  <a:cubicBezTo>
                    <a:pt x="14861" y="3864"/>
                    <a:pt x="14848" y="3835"/>
                    <a:pt x="14822" y="3814"/>
                  </a:cubicBezTo>
                  <a:cubicBezTo>
                    <a:pt x="14799" y="3796"/>
                    <a:pt x="14760" y="3808"/>
                    <a:pt x="14751" y="3846"/>
                  </a:cubicBezTo>
                  <a:cubicBezTo>
                    <a:pt x="14739" y="3876"/>
                    <a:pt x="14760" y="3908"/>
                    <a:pt x="14774" y="3938"/>
                  </a:cubicBezTo>
                  <a:cubicBezTo>
                    <a:pt x="14756" y="3953"/>
                    <a:pt x="14730" y="3959"/>
                    <a:pt x="14707" y="3944"/>
                  </a:cubicBezTo>
                  <a:cubicBezTo>
                    <a:pt x="14703" y="3944"/>
                    <a:pt x="14691" y="3938"/>
                    <a:pt x="14687" y="3944"/>
                  </a:cubicBezTo>
                  <a:cubicBezTo>
                    <a:pt x="14677" y="3953"/>
                    <a:pt x="14677" y="3959"/>
                    <a:pt x="14673" y="3971"/>
                  </a:cubicBezTo>
                  <a:cubicBezTo>
                    <a:pt x="14659" y="4000"/>
                    <a:pt x="14620" y="3982"/>
                    <a:pt x="14595" y="3971"/>
                  </a:cubicBezTo>
                  <a:cubicBezTo>
                    <a:pt x="14542" y="3944"/>
                    <a:pt x="14480" y="3938"/>
                    <a:pt x="14422" y="3938"/>
                  </a:cubicBezTo>
                  <a:cubicBezTo>
                    <a:pt x="14404" y="3938"/>
                    <a:pt x="14378" y="3938"/>
                    <a:pt x="14365" y="3965"/>
                  </a:cubicBezTo>
                  <a:cubicBezTo>
                    <a:pt x="14365" y="3959"/>
                    <a:pt x="14369" y="3953"/>
                    <a:pt x="14369" y="3944"/>
                  </a:cubicBezTo>
                  <a:cubicBezTo>
                    <a:pt x="14355" y="3953"/>
                    <a:pt x="14335" y="3982"/>
                    <a:pt x="14335" y="4000"/>
                  </a:cubicBezTo>
                  <a:cubicBezTo>
                    <a:pt x="14335" y="4021"/>
                    <a:pt x="14339" y="4039"/>
                    <a:pt x="14344" y="4056"/>
                  </a:cubicBezTo>
                  <a:cubicBezTo>
                    <a:pt x="14335" y="4050"/>
                    <a:pt x="14325" y="4059"/>
                    <a:pt x="14325" y="4074"/>
                  </a:cubicBezTo>
                  <a:cubicBezTo>
                    <a:pt x="14325" y="4086"/>
                    <a:pt x="14325" y="4101"/>
                    <a:pt x="14321" y="4112"/>
                  </a:cubicBezTo>
                  <a:cubicBezTo>
                    <a:pt x="14312" y="4130"/>
                    <a:pt x="14286" y="4118"/>
                    <a:pt x="14277" y="4101"/>
                  </a:cubicBezTo>
                  <a:cubicBezTo>
                    <a:pt x="14259" y="4083"/>
                    <a:pt x="14238" y="4062"/>
                    <a:pt x="14224" y="4044"/>
                  </a:cubicBezTo>
                  <a:cubicBezTo>
                    <a:pt x="14220" y="4039"/>
                    <a:pt x="14215" y="4039"/>
                    <a:pt x="14215" y="4039"/>
                  </a:cubicBezTo>
                  <a:cubicBezTo>
                    <a:pt x="14210" y="4039"/>
                    <a:pt x="14206" y="4044"/>
                    <a:pt x="14199" y="4056"/>
                  </a:cubicBezTo>
                  <a:cubicBezTo>
                    <a:pt x="14185" y="4074"/>
                    <a:pt x="14162" y="4068"/>
                    <a:pt x="14146" y="4050"/>
                  </a:cubicBezTo>
                  <a:cubicBezTo>
                    <a:pt x="14132" y="4033"/>
                    <a:pt x="14128" y="4006"/>
                    <a:pt x="14128" y="3976"/>
                  </a:cubicBezTo>
                  <a:cubicBezTo>
                    <a:pt x="14128" y="3965"/>
                    <a:pt x="14132" y="3944"/>
                    <a:pt x="14123" y="3932"/>
                  </a:cubicBezTo>
                  <a:cubicBezTo>
                    <a:pt x="14118" y="3926"/>
                    <a:pt x="14114" y="3920"/>
                    <a:pt x="14114" y="3914"/>
                  </a:cubicBezTo>
                  <a:cubicBezTo>
                    <a:pt x="14098" y="3897"/>
                    <a:pt x="14109" y="3858"/>
                    <a:pt x="14123" y="3840"/>
                  </a:cubicBezTo>
                  <a:cubicBezTo>
                    <a:pt x="14132" y="3829"/>
                    <a:pt x="14141" y="3814"/>
                    <a:pt x="14137" y="3802"/>
                  </a:cubicBezTo>
                  <a:cubicBezTo>
                    <a:pt x="14137" y="3796"/>
                    <a:pt x="14132" y="3796"/>
                    <a:pt x="14132" y="3796"/>
                  </a:cubicBezTo>
                  <a:cubicBezTo>
                    <a:pt x="14128" y="3790"/>
                    <a:pt x="14123" y="3784"/>
                    <a:pt x="14118" y="3784"/>
                  </a:cubicBezTo>
                  <a:cubicBezTo>
                    <a:pt x="14098" y="3767"/>
                    <a:pt x="14079" y="3752"/>
                    <a:pt x="14061" y="3746"/>
                  </a:cubicBezTo>
                  <a:cubicBezTo>
                    <a:pt x="14036" y="3746"/>
                    <a:pt x="14013" y="3767"/>
                    <a:pt x="14017" y="3796"/>
                  </a:cubicBezTo>
                  <a:cubicBezTo>
                    <a:pt x="14017" y="3808"/>
                    <a:pt x="14022" y="3820"/>
                    <a:pt x="14031" y="3829"/>
                  </a:cubicBezTo>
                  <a:cubicBezTo>
                    <a:pt x="14036" y="3835"/>
                    <a:pt x="14040" y="3835"/>
                    <a:pt x="14040" y="3840"/>
                  </a:cubicBezTo>
                  <a:cubicBezTo>
                    <a:pt x="14040" y="3846"/>
                    <a:pt x="14036" y="3846"/>
                    <a:pt x="14031" y="3852"/>
                  </a:cubicBezTo>
                  <a:cubicBezTo>
                    <a:pt x="14022" y="3858"/>
                    <a:pt x="14008" y="3858"/>
                    <a:pt x="13992" y="3858"/>
                  </a:cubicBezTo>
                  <a:cubicBezTo>
                    <a:pt x="13983" y="3864"/>
                    <a:pt x="13969" y="3870"/>
                    <a:pt x="13969" y="3891"/>
                  </a:cubicBezTo>
                  <a:cubicBezTo>
                    <a:pt x="13969" y="3914"/>
                    <a:pt x="13992" y="3920"/>
                    <a:pt x="13997" y="3944"/>
                  </a:cubicBezTo>
                  <a:cubicBezTo>
                    <a:pt x="14001" y="3965"/>
                    <a:pt x="13992" y="3982"/>
                    <a:pt x="13983" y="3994"/>
                  </a:cubicBezTo>
                  <a:cubicBezTo>
                    <a:pt x="13974" y="4006"/>
                    <a:pt x="13960" y="4021"/>
                    <a:pt x="13953" y="4039"/>
                  </a:cubicBezTo>
                  <a:cubicBezTo>
                    <a:pt x="13948" y="4050"/>
                    <a:pt x="13953" y="4068"/>
                    <a:pt x="13953" y="4089"/>
                  </a:cubicBezTo>
                  <a:cubicBezTo>
                    <a:pt x="13948" y="4118"/>
                    <a:pt x="13925" y="4151"/>
                    <a:pt x="13930" y="4180"/>
                  </a:cubicBezTo>
                  <a:cubicBezTo>
                    <a:pt x="13930" y="4207"/>
                    <a:pt x="13948" y="4231"/>
                    <a:pt x="13939" y="4254"/>
                  </a:cubicBezTo>
                  <a:cubicBezTo>
                    <a:pt x="13934" y="4269"/>
                    <a:pt x="13930" y="4275"/>
                    <a:pt x="13930" y="4287"/>
                  </a:cubicBezTo>
                  <a:cubicBezTo>
                    <a:pt x="13934" y="4299"/>
                    <a:pt x="13948" y="4299"/>
                    <a:pt x="13960" y="4311"/>
                  </a:cubicBezTo>
                  <a:cubicBezTo>
                    <a:pt x="13974" y="4322"/>
                    <a:pt x="13974" y="4349"/>
                    <a:pt x="13964" y="4367"/>
                  </a:cubicBezTo>
                  <a:cubicBezTo>
                    <a:pt x="13953" y="4384"/>
                    <a:pt x="13939" y="4390"/>
                    <a:pt x="13925" y="4405"/>
                  </a:cubicBezTo>
                  <a:cubicBezTo>
                    <a:pt x="13921" y="4405"/>
                    <a:pt x="13916" y="4411"/>
                    <a:pt x="13916" y="4417"/>
                  </a:cubicBezTo>
                  <a:cubicBezTo>
                    <a:pt x="13916" y="4423"/>
                    <a:pt x="13921" y="4435"/>
                    <a:pt x="13921" y="4441"/>
                  </a:cubicBezTo>
                  <a:cubicBezTo>
                    <a:pt x="13921" y="4452"/>
                    <a:pt x="13916" y="4467"/>
                    <a:pt x="13905" y="4467"/>
                  </a:cubicBezTo>
                  <a:cubicBezTo>
                    <a:pt x="13895" y="4467"/>
                    <a:pt x="13886" y="4461"/>
                    <a:pt x="13877" y="4452"/>
                  </a:cubicBezTo>
                  <a:cubicBezTo>
                    <a:pt x="13852" y="4429"/>
                    <a:pt x="13838" y="4384"/>
                    <a:pt x="13833" y="4349"/>
                  </a:cubicBezTo>
                  <a:cubicBezTo>
                    <a:pt x="13833" y="4343"/>
                    <a:pt x="13833" y="4328"/>
                    <a:pt x="13829" y="4322"/>
                  </a:cubicBezTo>
                  <a:cubicBezTo>
                    <a:pt x="13819" y="4311"/>
                    <a:pt x="13810" y="4316"/>
                    <a:pt x="13799" y="4316"/>
                  </a:cubicBezTo>
                  <a:cubicBezTo>
                    <a:pt x="13776" y="4316"/>
                    <a:pt x="13755" y="4299"/>
                    <a:pt x="13732" y="4281"/>
                  </a:cubicBezTo>
                  <a:cubicBezTo>
                    <a:pt x="13723" y="4269"/>
                    <a:pt x="13707" y="4254"/>
                    <a:pt x="13698" y="4243"/>
                  </a:cubicBezTo>
                  <a:cubicBezTo>
                    <a:pt x="13688" y="4225"/>
                    <a:pt x="13688" y="4207"/>
                    <a:pt x="13698" y="4186"/>
                  </a:cubicBezTo>
                  <a:cubicBezTo>
                    <a:pt x="13665" y="4180"/>
                    <a:pt x="13626" y="4169"/>
                    <a:pt x="13617" y="4124"/>
                  </a:cubicBezTo>
                  <a:cubicBezTo>
                    <a:pt x="13606" y="4101"/>
                    <a:pt x="13612" y="4074"/>
                    <a:pt x="13606" y="4050"/>
                  </a:cubicBezTo>
                  <a:cubicBezTo>
                    <a:pt x="13601" y="4039"/>
                    <a:pt x="13592" y="4027"/>
                    <a:pt x="13592" y="4006"/>
                  </a:cubicBezTo>
                  <a:cubicBezTo>
                    <a:pt x="13592" y="3994"/>
                    <a:pt x="13601" y="3982"/>
                    <a:pt x="13606" y="3971"/>
                  </a:cubicBezTo>
                  <a:cubicBezTo>
                    <a:pt x="13612" y="3953"/>
                    <a:pt x="13606" y="3926"/>
                    <a:pt x="13587" y="3914"/>
                  </a:cubicBezTo>
                  <a:cubicBezTo>
                    <a:pt x="13583" y="3914"/>
                    <a:pt x="13578" y="3908"/>
                    <a:pt x="13573" y="3903"/>
                  </a:cubicBezTo>
                  <a:lnTo>
                    <a:pt x="13573" y="3891"/>
                  </a:lnTo>
                  <a:cubicBezTo>
                    <a:pt x="13587" y="3846"/>
                    <a:pt x="13626" y="3802"/>
                    <a:pt x="13622" y="3752"/>
                  </a:cubicBezTo>
                  <a:cubicBezTo>
                    <a:pt x="13622" y="3716"/>
                    <a:pt x="13596" y="3678"/>
                    <a:pt x="13612" y="3648"/>
                  </a:cubicBezTo>
                  <a:cubicBezTo>
                    <a:pt x="13617" y="3642"/>
                    <a:pt x="13617" y="3634"/>
                    <a:pt x="13617" y="3628"/>
                  </a:cubicBezTo>
                  <a:cubicBezTo>
                    <a:pt x="13617" y="3619"/>
                    <a:pt x="13606" y="3616"/>
                    <a:pt x="13601" y="3604"/>
                  </a:cubicBezTo>
                  <a:cubicBezTo>
                    <a:pt x="13596" y="3592"/>
                    <a:pt x="13601" y="3571"/>
                    <a:pt x="13606" y="3560"/>
                  </a:cubicBezTo>
                  <a:cubicBezTo>
                    <a:pt x="13612" y="3545"/>
                    <a:pt x="13622" y="3536"/>
                    <a:pt x="13622" y="3518"/>
                  </a:cubicBezTo>
                  <a:cubicBezTo>
                    <a:pt x="13622" y="3498"/>
                    <a:pt x="13612" y="3486"/>
                    <a:pt x="13601" y="3474"/>
                  </a:cubicBezTo>
                  <a:cubicBezTo>
                    <a:pt x="13596" y="3462"/>
                    <a:pt x="13592" y="3435"/>
                    <a:pt x="13606" y="3430"/>
                  </a:cubicBezTo>
                  <a:cubicBezTo>
                    <a:pt x="13617" y="3412"/>
                    <a:pt x="13596" y="3382"/>
                    <a:pt x="13596" y="3356"/>
                  </a:cubicBezTo>
                  <a:cubicBezTo>
                    <a:pt x="13596" y="3344"/>
                    <a:pt x="13601" y="3338"/>
                    <a:pt x="13606" y="3332"/>
                  </a:cubicBezTo>
                  <a:cubicBezTo>
                    <a:pt x="13617" y="3311"/>
                    <a:pt x="13622" y="3282"/>
                    <a:pt x="13617" y="3258"/>
                  </a:cubicBezTo>
                  <a:cubicBezTo>
                    <a:pt x="13606" y="3226"/>
                    <a:pt x="13587" y="3208"/>
                    <a:pt x="13583" y="3175"/>
                  </a:cubicBezTo>
                  <a:cubicBezTo>
                    <a:pt x="13583" y="3152"/>
                    <a:pt x="13592" y="3134"/>
                    <a:pt x="13592" y="3113"/>
                  </a:cubicBezTo>
                  <a:cubicBezTo>
                    <a:pt x="13592" y="3084"/>
                    <a:pt x="13578" y="3057"/>
                    <a:pt x="13557" y="3039"/>
                  </a:cubicBezTo>
                  <a:cubicBezTo>
                    <a:pt x="13553" y="3033"/>
                    <a:pt x="13553" y="3033"/>
                    <a:pt x="13548" y="3033"/>
                  </a:cubicBezTo>
                  <a:cubicBezTo>
                    <a:pt x="13543" y="3033"/>
                    <a:pt x="13539" y="3039"/>
                    <a:pt x="13534" y="3039"/>
                  </a:cubicBezTo>
                  <a:cubicBezTo>
                    <a:pt x="13520" y="3045"/>
                    <a:pt x="13500" y="3033"/>
                    <a:pt x="13491" y="3016"/>
                  </a:cubicBezTo>
                  <a:cubicBezTo>
                    <a:pt x="13481" y="2995"/>
                    <a:pt x="13477" y="2977"/>
                    <a:pt x="13461" y="2965"/>
                  </a:cubicBezTo>
                  <a:lnTo>
                    <a:pt x="13433" y="2948"/>
                  </a:lnTo>
                  <a:cubicBezTo>
                    <a:pt x="13403" y="2927"/>
                    <a:pt x="13399" y="2874"/>
                    <a:pt x="13376" y="2853"/>
                  </a:cubicBezTo>
                  <a:cubicBezTo>
                    <a:pt x="13355" y="2841"/>
                    <a:pt x="13332" y="2847"/>
                    <a:pt x="13307" y="2841"/>
                  </a:cubicBezTo>
                  <a:cubicBezTo>
                    <a:pt x="13293" y="2835"/>
                    <a:pt x="13279" y="2823"/>
                    <a:pt x="13263" y="2823"/>
                  </a:cubicBezTo>
                  <a:cubicBezTo>
                    <a:pt x="13249" y="2823"/>
                    <a:pt x="13235" y="2847"/>
                    <a:pt x="13244" y="2859"/>
                  </a:cubicBezTo>
                  <a:cubicBezTo>
                    <a:pt x="13221" y="2874"/>
                    <a:pt x="13201" y="2841"/>
                    <a:pt x="13178" y="2835"/>
                  </a:cubicBezTo>
                  <a:cubicBezTo>
                    <a:pt x="13162" y="2829"/>
                    <a:pt x="13146" y="2835"/>
                    <a:pt x="13129" y="2829"/>
                  </a:cubicBezTo>
                  <a:cubicBezTo>
                    <a:pt x="13116" y="2823"/>
                    <a:pt x="13104" y="2818"/>
                    <a:pt x="13090" y="2812"/>
                  </a:cubicBezTo>
                  <a:cubicBezTo>
                    <a:pt x="13077" y="2803"/>
                    <a:pt x="13060" y="2803"/>
                    <a:pt x="13051" y="2823"/>
                  </a:cubicBezTo>
                  <a:cubicBezTo>
                    <a:pt x="13042" y="2785"/>
                    <a:pt x="13037" y="2755"/>
                    <a:pt x="13028" y="2717"/>
                  </a:cubicBezTo>
                  <a:cubicBezTo>
                    <a:pt x="13028" y="2705"/>
                    <a:pt x="13024" y="2699"/>
                    <a:pt x="13028" y="2687"/>
                  </a:cubicBezTo>
                  <a:cubicBezTo>
                    <a:pt x="13033" y="2667"/>
                    <a:pt x="13051" y="2661"/>
                    <a:pt x="13060" y="2643"/>
                  </a:cubicBezTo>
                  <a:cubicBezTo>
                    <a:pt x="13072" y="2625"/>
                    <a:pt x="13056" y="2599"/>
                    <a:pt x="13042" y="2587"/>
                  </a:cubicBezTo>
                  <a:cubicBezTo>
                    <a:pt x="13017" y="2569"/>
                    <a:pt x="12985" y="2575"/>
                    <a:pt x="12955" y="2575"/>
                  </a:cubicBezTo>
                  <a:cubicBezTo>
                    <a:pt x="12950" y="2575"/>
                    <a:pt x="12941" y="2575"/>
                    <a:pt x="12936" y="2581"/>
                  </a:cubicBezTo>
                  <a:cubicBezTo>
                    <a:pt x="12922" y="2593"/>
                    <a:pt x="12922" y="2616"/>
                    <a:pt x="12911" y="2631"/>
                  </a:cubicBezTo>
                  <a:cubicBezTo>
                    <a:pt x="12906" y="2637"/>
                    <a:pt x="12897" y="2637"/>
                    <a:pt x="12893" y="2637"/>
                  </a:cubicBezTo>
                  <a:cubicBezTo>
                    <a:pt x="12867" y="2643"/>
                    <a:pt x="12858" y="2679"/>
                    <a:pt x="12867" y="2705"/>
                  </a:cubicBezTo>
                  <a:cubicBezTo>
                    <a:pt x="12840" y="2693"/>
                    <a:pt x="12805" y="2679"/>
                    <a:pt x="12778" y="2667"/>
                  </a:cubicBezTo>
                  <a:cubicBezTo>
                    <a:pt x="12766" y="2655"/>
                    <a:pt x="12778" y="2631"/>
                    <a:pt x="12782" y="2611"/>
                  </a:cubicBezTo>
                  <a:cubicBezTo>
                    <a:pt x="12787" y="2593"/>
                    <a:pt x="12787" y="2563"/>
                    <a:pt x="12773" y="2563"/>
                  </a:cubicBezTo>
                  <a:cubicBezTo>
                    <a:pt x="12757" y="2563"/>
                    <a:pt x="12752" y="2581"/>
                    <a:pt x="12752" y="2599"/>
                  </a:cubicBezTo>
                  <a:cubicBezTo>
                    <a:pt x="12748" y="2637"/>
                    <a:pt x="12748" y="2679"/>
                    <a:pt x="12761" y="2711"/>
                  </a:cubicBezTo>
                  <a:cubicBezTo>
                    <a:pt x="12766" y="2717"/>
                    <a:pt x="12773" y="2729"/>
                    <a:pt x="12778" y="2735"/>
                  </a:cubicBezTo>
                  <a:cubicBezTo>
                    <a:pt x="12787" y="2773"/>
                    <a:pt x="12766" y="2812"/>
                    <a:pt x="12766" y="2847"/>
                  </a:cubicBezTo>
                  <a:cubicBezTo>
                    <a:pt x="12766" y="2853"/>
                    <a:pt x="12766" y="2859"/>
                    <a:pt x="12773" y="2859"/>
                  </a:cubicBezTo>
                  <a:cubicBezTo>
                    <a:pt x="12773" y="2865"/>
                    <a:pt x="12778" y="2874"/>
                    <a:pt x="12782" y="2874"/>
                  </a:cubicBezTo>
                  <a:cubicBezTo>
                    <a:pt x="12805" y="2915"/>
                    <a:pt x="12787" y="2983"/>
                    <a:pt x="12810" y="3027"/>
                  </a:cubicBezTo>
                  <a:cubicBezTo>
                    <a:pt x="12826" y="3051"/>
                    <a:pt x="12849" y="3039"/>
                    <a:pt x="12874" y="3039"/>
                  </a:cubicBezTo>
                  <a:cubicBezTo>
                    <a:pt x="12879" y="3084"/>
                    <a:pt x="12856" y="3128"/>
                    <a:pt x="12826" y="3146"/>
                  </a:cubicBezTo>
                  <a:cubicBezTo>
                    <a:pt x="12798" y="3163"/>
                    <a:pt x="12761" y="3169"/>
                    <a:pt x="12729" y="3175"/>
                  </a:cubicBezTo>
                  <a:cubicBezTo>
                    <a:pt x="12729" y="3134"/>
                    <a:pt x="12690" y="3107"/>
                    <a:pt x="12656" y="3107"/>
                  </a:cubicBezTo>
                  <a:cubicBezTo>
                    <a:pt x="12621" y="3107"/>
                    <a:pt x="12589" y="3119"/>
                    <a:pt x="12554" y="3119"/>
                  </a:cubicBezTo>
                  <a:cubicBezTo>
                    <a:pt x="12515" y="3119"/>
                    <a:pt x="12483" y="3095"/>
                    <a:pt x="12453" y="3066"/>
                  </a:cubicBezTo>
                  <a:cubicBezTo>
                    <a:pt x="12435" y="3051"/>
                    <a:pt x="12419" y="3033"/>
                    <a:pt x="12396" y="3033"/>
                  </a:cubicBezTo>
                  <a:cubicBezTo>
                    <a:pt x="12387" y="3033"/>
                    <a:pt x="12382" y="3039"/>
                    <a:pt x="12370" y="3039"/>
                  </a:cubicBezTo>
                  <a:lnTo>
                    <a:pt x="12343" y="3039"/>
                  </a:lnTo>
                  <a:cubicBezTo>
                    <a:pt x="12294" y="3039"/>
                    <a:pt x="12246" y="3033"/>
                    <a:pt x="12202" y="3004"/>
                  </a:cubicBezTo>
                  <a:cubicBezTo>
                    <a:pt x="12193" y="2995"/>
                    <a:pt x="12184" y="2989"/>
                    <a:pt x="12177" y="2971"/>
                  </a:cubicBezTo>
                  <a:cubicBezTo>
                    <a:pt x="12173" y="2959"/>
                    <a:pt x="12175" y="2939"/>
                    <a:pt x="12184" y="2933"/>
                  </a:cubicBezTo>
                  <a:cubicBezTo>
                    <a:pt x="12196" y="2924"/>
                    <a:pt x="12207" y="2933"/>
                    <a:pt x="12216" y="2933"/>
                  </a:cubicBezTo>
                  <a:cubicBezTo>
                    <a:pt x="12242" y="2942"/>
                    <a:pt x="12265" y="2927"/>
                    <a:pt x="12285" y="2915"/>
                  </a:cubicBezTo>
                  <a:cubicBezTo>
                    <a:pt x="12290" y="2915"/>
                    <a:pt x="12294" y="2909"/>
                    <a:pt x="12299" y="2903"/>
                  </a:cubicBezTo>
                  <a:cubicBezTo>
                    <a:pt x="12304" y="2891"/>
                    <a:pt x="12304" y="2880"/>
                    <a:pt x="12299" y="2874"/>
                  </a:cubicBezTo>
                  <a:cubicBezTo>
                    <a:pt x="12285" y="2841"/>
                    <a:pt x="12260" y="2823"/>
                    <a:pt x="12232" y="2812"/>
                  </a:cubicBezTo>
                  <a:cubicBezTo>
                    <a:pt x="12202" y="2803"/>
                    <a:pt x="12173" y="2803"/>
                    <a:pt x="12145" y="2812"/>
                  </a:cubicBezTo>
                  <a:cubicBezTo>
                    <a:pt x="12120" y="2818"/>
                    <a:pt x="12097" y="2818"/>
                    <a:pt x="12083" y="2791"/>
                  </a:cubicBezTo>
                  <a:cubicBezTo>
                    <a:pt x="12076" y="2785"/>
                    <a:pt x="12076" y="2773"/>
                    <a:pt x="12071" y="2767"/>
                  </a:cubicBezTo>
                  <a:cubicBezTo>
                    <a:pt x="12058" y="2741"/>
                    <a:pt x="12028" y="2767"/>
                    <a:pt x="12005" y="2773"/>
                  </a:cubicBezTo>
                  <a:cubicBezTo>
                    <a:pt x="11956" y="2785"/>
                    <a:pt x="11917" y="2723"/>
                    <a:pt x="11874" y="2711"/>
                  </a:cubicBezTo>
                  <a:cubicBezTo>
                    <a:pt x="11851" y="2705"/>
                    <a:pt x="11821" y="2717"/>
                    <a:pt x="11802" y="2735"/>
                  </a:cubicBezTo>
                  <a:cubicBezTo>
                    <a:pt x="11798" y="2741"/>
                    <a:pt x="11793" y="2741"/>
                    <a:pt x="11788" y="2741"/>
                  </a:cubicBezTo>
                  <a:cubicBezTo>
                    <a:pt x="11782" y="2741"/>
                    <a:pt x="11782" y="2735"/>
                    <a:pt x="11777" y="2729"/>
                  </a:cubicBezTo>
                  <a:cubicBezTo>
                    <a:pt x="11763" y="2711"/>
                    <a:pt x="11733" y="2723"/>
                    <a:pt x="11715" y="2729"/>
                  </a:cubicBezTo>
                  <a:cubicBezTo>
                    <a:pt x="11680" y="2741"/>
                    <a:pt x="11648" y="2741"/>
                    <a:pt x="11609" y="2755"/>
                  </a:cubicBezTo>
                  <a:cubicBezTo>
                    <a:pt x="11575" y="2761"/>
                    <a:pt x="11535" y="2779"/>
                    <a:pt x="11517" y="2823"/>
                  </a:cubicBezTo>
                  <a:cubicBezTo>
                    <a:pt x="11512" y="2767"/>
                    <a:pt x="11503" y="2699"/>
                    <a:pt x="11460" y="2679"/>
                  </a:cubicBezTo>
                  <a:cubicBezTo>
                    <a:pt x="11455" y="2673"/>
                    <a:pt x="11446" y="2673"/>
                    <a:pt x="11446" y="2667"/>
                  </a:cubicBezTo>
                  <a:cubicBezTo>
                    <a:pt x="11446" y="2661"/>
                    <a:pt x="11441" y="2655"/>
                    <a:pt x="11441" y="2655"/>
                  </a:cubicBezTo>
                  <a:cubicBezTo>
                    <a:pt x="11430" y="2625"/>
                    <a:pt x="11397" y="2625"/>
                    <a:pt x="11368" y="2631"/>
                  </a:cubicBezTo>
                  <a:cubicBezTo>
                    <a:pt x="11372" y="2605"/>
                    <a:pt x="11377" y="2587"/>
                    <a:pt x="11386" y="2569"/>
                  </a:cubicBezTo>
                  <a:cubicBezTo>
                    <a:pt x="11397" y="2548"/>
                    <a:pt x="11416" y="2537"/>
                    <a:pt x="11434" y="2543"/>
                  </a:cubicBezTo>
                  <a:cubicBezTo>
                    <a:pt x="11446" y="2543"/>
                    <a:pt x="11455" y="2557"/>
                    <a:pt x="11464" y="2548"/>
                  </a:cubicBezTo>
                  <a:cubicBezTo>
                    <a:pt x="11483" y="2537"/>
                    <a:pt x="11478" y="2495"/>
                    <a:pt x="11499" y="2501"/>
                  </a:cubicBezTo>
                  <a:cubicBezTo>
                    <a:pt x="11508" y="2486"/>
                    <a:pt x="11508" y="2463"/>
                    <a:pt x="11503" y="2445"/>
                  </a:cubicBezTo>
                  <a:cubicBezTo>
                    <a:pt x="11503" y="2439"/>
                    <a:pt x="11499" y="2433"/>
                    <a:pt x="11499" y="2424"/>
                  </a:cubicBezTo>
                  <a:cubicBezTo>
                    <a:pt x="11499" y="2407"/>
                    <a:pt x="11512" y="2389"/>
                    <a:pt x="11522" y="2371"/>
                  </a:cubicBezTo>
                  <a:cubicBezTo>
                    <a:pt x="11531" y="2350"/>
                    <a:pt x="11526" y="2321"/>
                    <a:pt x="11517" y="2303"/>
                  </a:cubicBezTo>
                  <a:cubicBezTo>
                    <a:pt x="11508" y="2282"/>
                    <a:pt x="11494" y="2271"/>
                    <a:pt x="11473" y="2259"/>
                  </a:cubicBezTo>
                  <a:cubicBezTo>
                    <a:pt x="11460" y="2253"/>
                    <a:pt x="11446" y="2247"/>
                    <a:pt x="11430" y="2253"/>
                  </a:cubicBezTo>
                  <a:cubicBezTo>
                    <a:pt x="11425" y="2259"/>
                    <a:pt x="11416" y="2259"/>
                    <a:pt x="11411" y="2265"/>
                  </a:cubicBezTo>
                  <a:cubicBezTo>
                    <a:pt x="11393" y="2271"/>
                    <a:pt x="11372" y="2247"/>
                    <a:pt x="11349" y="2241"/>
                  </a:cubicBezTo>
                  <a:cubicBezTo>
                    <a:pt x="11333" y="2232"/>
                    <a:pt x="11315" y="2241"/>
                    <a:pt x="11301" y="2241"/>
                  </a:cubicBezTo>
                  <a:cubicBezTo>
                    <a:pt x="11285" y="2247"/>
                    <a:pt x="11269" y="2247"/>
                    <a:pt x="11253" y="2241"/>
                  </a:cubicBezTo>
                  <a:cubicBezTo>
                    <a:pt x="11239" y="2232"/>
                    <a:pt x="11223" y="2208"/>
                    <a:pt x="11232" y="2191"/>
                  </a:cubicBezTo>
                  <a:cubicBezTo>
                    <a:pt x="11236" y="2185"/>
                    <a:pt x="11243" y="2179"/>
                    <a:pt x="11248" y="2164"/>
                  </a:cubicBezTo>
                  <a:cubicBezTo>
                    <a:pt x="11257" y="2146"/>
                    <a:pt x="11266" y="2123"/>
                    <a:pt x="11262" y="2102"/>
                  </a:cubicBezTo>
                  <a:cubicBezTo>
                    <a:pt x="11276" y="2090"/>
                    <a:pt x="11301" y="2117"/>
                    <a:pt x="11319" y="2102"/>
                  </a:cubicBezTo>
                  <a:lnTo>
                    <a:pt x="11333" y="2084"/>
                  </a:lnTo>
                  <a:cubicBezTo>
                    <a:pt x="11354" y="2049"/>
                    <a:pt x="11368" y="2004"/>
                    <a:pt x="11372" y="1960"/>
                  </a:cubicBezTo>
                  <a:cubicBezTo>
                    <a:pt x="11386" y="1972"/>
                    <a:pt x="11407" y="1978"/>
                    <a:pt x="11420" y="1972"/>
                  </a:cubicBezTo>
                  <a:cubicBezTo>
                    <a:pt x="11434" y="1966"/>
                    <a:pt x="11450" y="1942"/>
                    <a:pt x="11450" y="1925"/>
                  </a:cubicBezTo>
                  <a:cubicBezTo>
                    <a:pt x="11450" y="1892"/>
                    <a:pt x="11441" y="1863"/>
                    <a:pt x="11455" y="1842"/>
                  </a:cubicBezTo>
                  <a:cubicBezTo>
                    <a:pt x="11464" y="1824"/>
                    <a:pt x="11494" y="1830"/>
                    <a:pt x="11499" y="1848"/>
                  </a:cubicBezTo>
                  <a:cubicBezTo>
                    <a:pt x="11526" y="1830"/>
                    <a:pt x="11542" y="1780"/>
                    <a:pt x="11531" y="1738"/>
                  </a:cubicBezTo>
                  <a:cubicBezTo>
                    <a:pt x="11556" y="1732"/>
                    <a:pt x="11579" y="1706"/>
                    <a:pt x="11584" y="1676"/>
                  </a:cubicBezTo>
                  <a:cubicBezTo>
                    <a:pt x="11575" y="1656"/>
                    <a:pt x="11547" y="1688"/>
                    <a:pt x="11542" y="1670"/>
                  </a:cubicBezTo>
                  <a:cubicBezTo>
                    <a:pt x="11535" y="1662"/>
                    <a:pt x="11542" y="1650"/>
                    <a:pt x="11547" y="1644"/>
                  </a:cubicBezTo>
                  <a:cubicBezTo>
                    <a:pt x="11556" y="1626"/>
                    <a:pt x="11570" y="1599"/>
                    <a:pt x="11570" y="1576"/>
                  </a:cubicBezTo>
                  <a:cubicBezTo>
                    <a:pt x="11570" y="1552"/>
                    <a:pt x="11561" y="1520"/>
                    <a:pt x="11542" y="1520"/>
                  </a:cubicBezTo>
                  <a:lnTo>
                    <a:pt x="11531" y="1520"/>
                  </a:lnTo>
                  <a:cubicBezTo>
                    <a:pt x="11526" y="1514"/>
                    <a:pt x="11526" y="1502"/>
                    <a:pt x="11531" y="1496"/>
                  </a:cubicBezTo>
                  <a:cubicBezTo>
                    <a:pt x="11542" y="1484"/>
                    <a:pt x="11556" y="1469"/>
                    <a:pt x="11565" y="1458"/>
                  </a:cubicBezTo>
                  <a:cubicBezTo>
                    <a:pt x="11575" y="1446"/>
                    <a:pt x="11584" y="1422"/>
                    <a:pt x="11575" y="1407"/>
                  </a:cubicBezTo>
                  <a:cubicBezTo>
                    <a:pt x="11570" y="1401"/>
                    <a:pt x="11561" y="1395"/>
                    <a:pt x="11556" y="1390"/>
                  </a:cubicBezTo>
                  <a:cubicBezTo>
                    <a:pt x="11552" y="1384"/>
                    <a:pt x="11552" y="1372"/>
                    <a:pt x="11552" y="1360"/>
                  </a:cubicBezTo>
                  <a:cubicBezTo>
                    <a:pt x="11552" y="1333"/>
                    <a:pt x="11556" y="1316"/>
                    <a:pt x="11556" y="1292"/>
                  </a:cubicBezTo>
                  <a:cubicBezTo>
                    <a:pt x="11556" y="1265"/>
                    <a:pt x="11561" y="1230"/>
                    <a:pt x="11579" y="1218"/>
                  </a:cubicBezTo>
                  <a:cubicBezTo>
                    <a:pt x="11575" y="1215"/>
                    <a:pt x="11570" y="1209"/>
                    <a:pt x="11570" y="1203"/>
                  </a:cubicBezTo>
                  <a:lnTo>
                    <a:pt x="11570" y="1135"/>
                  </a:lnTo>
                  <a:cubicBezTo>
                    <a:pt x="11570" y="1129"/>
                    <a:pt x="11570" y="1118"/>
                    <a:pt x="11565" y="1112"/>
                  </a:cubicBezTo>
                  <a:cubicBezTo>
                    <a:pt x="11561" y="1106"/>
                    <a:pt x="11556" y="1106"/>
                    <a:pt x="11552" y="1100"/>
                  </a:cubicBezTo>
                  <a:cubicBezTo>
                    <a:pt x="11535" y="1091"/>
                    <a:pt x="11519" y="1091"/>
                    <a:pt x="11503" y="1079"/>
                  </a:cubicBezTo>
                  <a:cubicBezTo>
                    <a:pt x="11489" y="1067"/>
                    <a:pt x="11473" y="1050"/>
                    <a:pt x="11483" y="1023"/>
                  </a:cubicBezTo>
                  <a:cubicBezTo>
                    <a:pt x="11487" y="1011"/>
                    <a:pt x="11503" y="999"/>
                    <a:pt x="11499" y="982"/>
                  </a:cubicBezTo>
                  <a:cubicBezTo>
                    <a:pt x="11499" y="976"/>
                    <a:pt x="11494" y="967"/>
                    <a:pt x="11494" y="967"/>
                  </a:cubicBezTo>
                  <a:cubicBezTo>
                    <a:pt x="11494" y="961"/>
                    <a:pt x="11494" y="955"/>
                    <a:pt x="11499" y="955"/>
                  </a:cubicBezTo>
                  <a:cubicBezTo>
                    <a:pt x="11508" y="943"/>
                    <a:pt x="11487" y="914"/>
                    <a:pt x="11478" y="908"/>
                  </a:cubicBezTo>
                  <a:cubicBezTo>
                    <a:pt x="11464" y="899"/>
                    <a:pt x="11450" y="899"/>
                    <a:pt x="11441" y="887"/>
                  </a:cubicBezTo>
                  <a:cubicBezTo>
                    <a:pt x="11434" y="881"/>
                    <a:pt x="11430" y="869"/>
                    <a:pt x="11425" y="857"/>
                  </a:cubicBezTo>
                  <a:cubicBezTo>
                    <a:pt x="11420" y="851"/>
                    <a:pt x="11414" y="843"/>
                    <a:pt x="11402" y="837"/>
                  </a:cubicBezTo>
                  <a:cubicBezTo>
                    <a:pt x="11384" y="822"/>
                    <a:pt x="11354" y="813"/>
                    <a:pt x="11338" y="837"/>
                  </a:cubicBezTo>
                  <a:cubicBezTo>
                    <a:pt x="11328" y="813"/>
                    <a:pt x="11324" y="789"/>
                    <a:pt x="11315" y="763"/>
                  </a:cubicBezTo>
                  <a:cubicBezTo>
                    <a:pt x="11315" y="757"/>
                    <a:pt x="11310" y="751"/>
                    <a:pt x="11310" y="751"/>
                  </a:cubicBezTo>
                  <a:cubicBezTo>
                    <a:pt x="11305" y="745"/>
                    <a:pt x="11296" y="751"/>
                    <a:pt x="11289" y="751"/>
                  </a:cubicBezTo>
                  <a:cubicBezTo>
                    <a:pt x="11266" y="751"/>
                    <a:pt x="11248" y="701"/>
                    <a:pt x="11223" y="707"/>
                  </a:cubicBezTo>
                  <a:cubicBezTo>
                    <a:pt x="11218" y="707"/>
                    <a:pt x="11213" y="713"/>
                    <a:pt x="11209" y="713"/>
                  </a:cubicBezTo>
                  <a:cubicBezTo>
                    <a:pt x="11184" y="727"/>
                    <a:pt x="11161" y="695"/>
                    <a:pt x="11135" y="701"/>
                  </a:cubicBezTo>
                  <a:cubicBezTo>
                    <a:pt x="11131" y="713"/>
                    <a:pt x="11126" y="721"/>
                    <a:pt x="11121" y="733"/>
                  </a:cubicBezTo>
                  <a:cubicBezTo>
                    <a:pt x="11108" y="707"/>
                    <a:pt x="11082" y="689"/>
                    <a:pt x="11059" y="683"/>
                  </a:cubicBezTo>
                  <a:lnTo>
                    <a:pt x="11043" y="683"/>
                  </a:lnTo>
                  <a:cubicBezTo>
                    <a:pt x="11039" y="689"/>
                    <a:pt x="11039" y="689"/>
                    <a:pt x="11039" y="695"/>
                  </a:cubicBezTo>
                  <a:cubicBezTo>
                    <a:pt x="11034" y="721"/>
                    <a:pt x="11034" y="745"/>
                    <a:pt x="11039" y="769"/>
                  </a:cubicBezTo>
                  <a:cubicBezTo>
                    <a:pt x="11011" y="739"/>
                    <a:pt x="10977" y="701"/>
                    <a:pt x="10942" y="701"/>
                  </a:cubicBezTo>
                  <a:lnTo>
                    <a:pt x="10914" y="701"/>
                  </a:lnTo>
                  <a:cubicBezTo>
                    <a:pt x="10901" y="695"/>
                    <a:pt x="10889" y="677"/>
                    <a:pt x="10880" y="659"/>
                  </a:cubicBezTo>
                  <a:cubicBezTo>
                    <a:pt x="10875" y="683"/>
                    <a:pt x="10852" y="689"/>
                    <a:pt x="10836" y="689"/>
                  </a:cubicBezTo>
                  <a:cubicBezTo>
                    <a:pt x="10818" y="695"/>
                    <a:pt x="10799" y="707"/>
                    <a:pt x="10799" y="733"/>
                  </a:cubicBezTo>
                  <a:cubicBezTo>
                    <a:pt x="10799" y="745"/>
                    <a:pt x="10809" y="757"/>
                    <a:pt x="10804" y="769"/>
                  </a:cubicBezTo>
                  <a:cubicBezTo>
                    <a:pt x="10788" y="769"/>
                    <a:pt x="10774" y="775"/>
                    <a:pt x="10765" y="789"/>
                  </a:cubicBezTo>
                  <a:cubicBezTo>
                    <a:pt x="10756" y="801"/>
                    <a:pt x="10751" y="819"/>
                    <a:pt x="10760" y="831"/>
                  </a:cubicBezTo>
                  <a:cubicBezTo>
                    <a:pt x="10770" y="846"/>
                    <a:pt x="10783" y="851"/>
                    <a:pt x="10779" y="863"/>
                  </a:cubicBezTo>
                  <a:cubicBezTo>
                    <a:pt x="10751" y="869"/>
                    <a:pt x="10717" y="869"/>
                    <a:pt x="10687" y="863"/>
                  </a:cubicBezTo>
                  <a:cubicBezTo>
                    <a:pt x="10682" y="863"/>
                    <a:pt x="10673" y="863"/>
                    <a:pt x="10668" y="857"/>
                  </a:cubicBezTo>
                  <a:cubicBezTo>
                    <a:pt x="10664" y="851"/>
                    <a:pt x="10659" y="837"/>
                    <a:pt x="10655" y="831"/>
                  </a:cubicBezTo>
                  <a:cubicBezTo>
                    <a:pt x="10643" y="801"/>
                    <a:pt x="10629" y="763"/>
                    <a:pt x="10648" y="733"/>
                  </a:cubicBezTo>
                  <a:cubicBezTo>
                    <a:pt x="10668" y="707"/>
                    <a:pt x="10707" y="701"/>
                    <a:pt x="10712" y="665"/>
                  </a:cubicBezTo>
                  <a:cubicBezTo>
                    <a:pt x="10712" y="650"/>
                    <a:pt x="10707" y="639"/>
                    <a:pt x="10712" y="627"/>
                  </a:cubicBezTo>
                  <a:cubicBezTo>
                    <a:pt x="10717" y="615"/>
                    <a:pt x="10730" y="609"/>
                    <a:pt x="10740" y="603"/>
                  </a:cubicBezTo>
                  <a:cubicBezTo>
                    <a:pt x="10751" y="597"/>
                    <a:pt x="10765" y="582"/>
                    <a:pt x="10760" y="571"/>
                  </a:cubicBezTo>
                  <a:cubicBezTo>
                    <a:pt x="10760" y="559"/>
                    <a:pt x="10751" y="559"/>
                    <a:pt x="10744" y="553"/>
                  </a:cubicBezTo>
                  <a:cubicBezTo>
                    <a:pt x="10721" y="535"/>
                    <a:pt x="10691" y="520"/>
                    <a:pt x="10668" y="503"/>
                  </a:cubicBezTo>
                  <a:cubicBezTo>
                    <a:pt x="10664" y="497"/>
                    <a:pt x="10655" y="497"/>
                    <a:pt x="10648" y="497"/>
                  </a:cubicBezTo>
                  <a:cubicBezTo>
                    <a:pt x="10638" y="497"/>
                    <a:pt x="10629" y="509"/>
                    <a:pt x="10615" y="514"/>
                  </a:cubicBezTo>
                  <a:cubicBezTo>
                    <a:pt x="10606" y="520"/>
                    <a:pt x="10590" y="514"/>
                    <a:pt x="10576" y="514"/>
                  </a:cubicBezTo>
                  <a:cubicBezTo>
                    <a:pt x="10563" y="514"/>
                    <a:pt x="10546" y="514"/>
                    <a:pt x="10542" y="535"/>
                  </a:cubicBezTo>
                  <a:cubicBezTo>
                    <a:pt x="10542" y="509"/>
                    <a:pt x="10537" y="485"/>
                    <a:pt x="10523" y="473"/>
                  </a:cubicBezTo>
                  <a:cubicBezTo>
                    <a:pt x="10510" y="452"/>
                    <a:pt x="10489" y="452"/>
                    <a:pt x="10475" y="467"/>
                  </a:cubicBezTo>
                  <a:cubicBezTo>
                    <a:pt x="10461" y="441"/>
                    <a:pt x="10471" y="405"/>
                    <a:pt x="10484" y="378"/>
                  </a:cubicBezTo>
                  <a:cubicBezTo>
                    <a:pt x="10498" y="355"/>
                    <a:pt x="10523" y="343"/>
                    <a:pt x="10542" y="322"/>
                  </a:cubicBezTo>
                  <a:cubicBezTo>
                    <a:pt x="10563" y="310"/>
                    <a:pt x="10586" y="305"/>
                    <a:pt x="10595" y="322"/>
                  </a:cubicBezTo>
                  <a:cubicBezTo>
                    <a:pt x="10599" y="328"/>
                    <a:pt x="10599" y="337"/>
                    <a:pt x="10606" y="337"/>
                  </a:cubicBezTo>
                  <a:cubicBezTo>
                    <a:pt x="10615" y="337"/>
                    <a:pt x="10615" y="322"/>
                    <a:pt x="10615" y="310"/>
                  </a:cubicBezTo>
                  <a:cubicBezTo>
                    <a:pt x="10611" y="299"/>
                    <a:pt x="10599" y="293"/>
                    <a:pt x="10599" y="287"/>
                  </a:cubicBezTo>
                  <a:cubicBezTo>
                    <a:pt x="10595" y="260"/>
                    <a:pt x="10620" y="242"/>
                    <a:pt x="10638" y="248"/>
                  </a:cubicBezTo>
                  <a:cubicBezTo>
                    <a:pt x="10659" y="254"/>
                    <a:pt x="10678" y="266"/>
                    <a:pt x="10696" y="266"/>
                  </a:cubicBezTo>
                  <a:cubicBezTo>
                    <a:pt x="10696" y="248"/>
                    <a:pt x="10682" y="231"/>
                    <a:pt x="10664" y="231"/>
                  </a:cubicBezTo>
                  <a:cubicBezTo>
                    <a:pt x="10648" y="225"/>
                    <a:pt x="10629" y="231"/>
                    <a:pt x="10615" y="225"/>
                  </a:cubicBezTo>
                  <a:cubicBezTo>
                    <a:pt x="10563" y="204"/>
                    <a:pt x="10537" y="118"/>
                    <a:pt x="10484" y="112"/>
                  </a:cubicBezTo>
                  <a:cubicBezTo>
                    <a:pt x="10475" y="112"/>
                    <a:pt x="10471" y="101"/>
                    <a:pt x="10466" y="95"/>
                  </a:cubicBezTo>
                  <a:cubicBezTo>
                    <a:pt x="10450" y="68"/>
                    <a:pt x="10427" y="74"/>
                    <a:pt x="10402" y="62"/>
                  </a:cubicBezTo>
                  <a:cubicBezTo>
                    <a:pt x="10388" y="56"/>
                    <a:pt x="10379" y="38"/>
                    <a:pt x="10369" y="27"/>
                  </a:cubicBezTo>
                  <a:cubicBezTo>
                    <a:pt x="10360" y="12"/>
                    <a:pt x="10344" y="0"/>
                    <a:pt x="10330" y="0"/>
                  </a:cubicBezTo>
                  <a:cubicBezTo>
                    <a:pt x="10316" y="0"/>
                    <a:pt x="10296" y="6"/>
                    <a:pt x="10296" y="27"/>
                  </a:cubicBezTo>
                  <a:cubicBezTo>
                    <a:pt x="10287" y="6"/>
                    <a:pt x="10264" y="12"/>
                    <a:pt x="10247" y="33"/>
                  </a:cubicBezTo>
                  <a:cubicBezTo>
                    <a:pt x="10234" y="50"/>
                    <a:pt x="10224" y="68"/>
                    <a:pt x="10204" y="68"/>
                  </a:cubicBezTo>
                  <a:cubicBezTo>
                    <a:pt x="10190" y="68"/>
                    <a:pt x="10172" y="56"/>
                    <a:pt x="10162" y="68"/>
                  </a:cubicBezTo>
                  <a:cubicBezTo>
                    <a:pt x="10155" y="74"/>
                    <a:pt x="10155" y="74"/>
                    <a:pt x="10155" y="80"/>
                  </a:cubicBezTo>
                  <a:cubicBezTo>
                    <a:pt x="10146" y="106"/>
                    <a:pt x="10146" y="136"/>
                    <a:pt x="10146" y="163"/>
                  </a:cubicBezTo>
                  <a:lnTo>
                    <a:pt x="10146" y="174"/>
                  </a:lnTo>
                  <a:cubicBezTo>
                    <a:pt x="10142" y="180"/>
                    <a:pt x="10137" y="180"/>
                    <a:pt x="10132" y="180"/>
                  </a:cubicBezTo>
                  <a:cubicBezTo>
                    <a:pt x="10084" y="169"/>
                    <a:pt x="10031" y="180"/>
                    <a:pt x="10001" y="231"/>
                  </a:cubicBezTo>
                  <a:cubicBezTo>
                    <a:pt x="10013" y="225"/>
                    <a:pt x="10022" y="242"/>
                    <a:pt x="10017" y="254"/>
                  </a:cubicBezTo>
                  <a:cubicBezTo>
                    <a:pt x="10013" y="266"/>
                    <a:pt x="10001" y="266"/>
                    <a:pt x="9992" y="275"/>
                  </a:cubicBezTo>
                  <a:cubicBezTo>
                    <a:pt x="9983" y="281"/>
                    <a:pt x="9974" y="287"/>
                    <a:pt x="9969" y="299"/>
                  </a:cubicBezTo>
                  <a:cubicBezTo>
                    <a:pt x="9969" y="322"/>
                    <a:pt x="9997" y="337"/>
                    <a:pt x="9988" y="361"/>
                  </a:cubicBezTo>
                  <a:cubicBezTo>
                    <a:pt x="9988" y="367"/>
                    <a:pt x="9983" y="367"/>
                    <a:pt x="9978" y="373"/>
                  </a:cubicBezTo>
                  <a:cubicBezTo>
                    <a:pt x="9969" y="384"/>
                    <a:pt x="9958" y="396"/>
                    <a:pt x="9953" y="417"/>
                  </a:cubicBezTo>
                  <a:cubicBezTo>
                    <a:pt x="9953" y="423"/>
                    <a:pt x="9953" y="429"/>
                    <a:pt x="9948" y="435"/>
                  </a:cubicBezTo>
                  <a:cubicBezTo>
                    <a:pt x="9944" y="441"/>
                    <a:pt x="9939" y="441"/>
                    <a:pt x="9939" y="446"/>
                  </a:cubicBezTo>
                  <a:cubicBezTo>
                    <a:pt x="9925" y="458"/>
                    <a:pt x="9921" y="479"/>
                    <a:pt x="9925" y="497"/>
                  </a:cubicBezTo>
                  <a:cubicBezTo>
                    <a:pt x="9930" y="514"/>
                    <a:pt x="9948" y="529"/>
                    <a:pt x="9965" y="520"/>
                  </a:cubicBezTo>
                  <a:cubicBezTo>
                    <a:pt x="9958" y="553"/>
                    <a:pt x="9935" y="571"/>
                    <a:pt x="9930" y="597"/>
                  </a:cubicBezTo>
                  <a:cubicBezTo>
                    <a:pt x="9921" y="627"/>
                    <a:pt x="9930" y="650"/>
                    <a:pt x="9939" y="683"/>
                  </a:cubicBezTo>
                  <a:cubicBezTo>
                    <a:pt x="9948" y="713"/>
                    <a:pt x="9953" y="745"/>
                    <a:pt x="9939" y="769"/>
                  </a:cubicBezTo>
                  <a:cubicBezTo>
                    <a:pt x="9944" y="783"/>
                    <a:pt x="9974" y="775"/>
                    <a:pt x="9974" y="789"/>
                  </a:cubicBezTo>
                  <a:cubicBezTo>
                    <a:pt x="9974" y="795"/>
                    <a:pt x="9969" y="801"/>
                    <a:pt x="9969" y="801"/>
                  </a:cubicBezTo>
                  <a:cubicBezTo>
                    <a:pt x="9948" y="825"/>
                    <a:pt x="9944" y="869"/>
                    <a:pt x="9958" y="908"/>
                  </a:cubicBezTo>
                  <a:cubicBezTo>
                    <a:pt x="9939" y="919"/>
                    <a:pt x="9916" y="914"/>
                    <a:pt x="9891" y="908"/>
                  </a:cubicBezTo>
                  <a:cubicBezTo>
                    <a:pt x="9868" y="899"/>
                    <a:pt x="9852" y="881"/>
                    <a:pt x="9829" y="875"/>
                  </a:cubicBezTo>
                  <a:cubicBezTo>
                    <a:pt x="9815" y="869"/>
                    <a:pt x="9799" y="869"/>
                    <a:pt x="9785" y="875"/>
                  </a:cubicBezTo>
                  <a:cubicBezTo>
                    <a:pt x="9776" y="875"/>
                    <a:pt x="9767" y="875"/>
                    <a:pt x="9760" y="887"/>
                  </a:cubicBezTo>
                  <a:cubicBezTo>
                    <a:pt x="9758" y="896"/>
                    <a:pt x="9760" y="908"/>
                    <a:pt x="9762" y="911"/>
                  </a:cubicBezTo>
                  <a:cubicBezTo>
                    <a:pt x="9721" y="905"/>
                    <a:pt x="9668" y="902"/>
                    <a:pt x="9640" y="943"/>
                  </a:cubicBezTo>
                  <a:cubicBezTo>
                    <a:pt x="9631" y="961"/>
                    <a:pt x="9631" y="987"/>
                    <a:pt x="9645" y="1005"/>
                  </a:cubicBezTo>
                  <a:cubicBezTo>
                    <a:pt x="9659" y="1017"/>
                    <a:pt x="9675" y="1029"/>
                    <a:pt x="9684" y="1050"/>
                  </a:cubicBezTo>
                  <a:cubicBezTo>
                    <a:pt x="9679" y="1061"/>
                    <a:pt x="9670" y="1067"/>
                    <a:pt x="9659" y="1073"/>
                  </a:cubicBezTo>
                  <a:cubicBezTo>
                    <a:pt x="9670" y="1085"/>
                    <a:pt x="9675" y="1106"/>
                    <a:pt x="9670" y="1123"/>
                  </a:cubicBezTo>
                  <a:cubicBezTo>
                    <a:pt x="9666" y="1141"/>
                    <a:pt x="9645" y="1147"/>
                    <a:pt x="9636" y="1141"/>
                  </a:cubicBezTo>
                  <a:cubicBezTo>
                    <a:pt x="9631" y="1141"/>
                    <a:pt x="9622" y="1129"/>
                    <a:pt x="9617" y="1129"/>
                  </a:cubicBezTo>
                  <a:cubicBezTo>
                    <a:pt x="9592" y="1123"/>
                    <a:pt x="9574" y="1153"/>
                    <a:pt x="9548" y="1162"/>
                  </a:cubicBezTo>
                  <a:cubicBezTo>
                    <a:pt x="9553" y="1174"/>
                    <a:pt x="9557" y="1186"/>
                    <a:pt x="9569" y="1197"/>
                  </a:cubicBezTo>
                  <a:cubicBezTo>
                    <a:pt x="9553" y="1221"/>
                    <a:pt x="9514" y="1197"/>
                    <a:pt x="9500" y="1230"/>
                  </a:cubicBezTo>
                  <a:cubicBezTo>
                    <a:pt x="9491" y="1248"/>
                    <a:pt x="9495" y="1277"/>
                    <a:pt x="9482" y="1283"/>
                  </a:cubicBezTo>
                  <a:cubicBezTo>
                    <a:pt x="9472" y="1292"/>
                    <a:pt x="9461" y="1283"/>
                    <a:pt x="9452" y="1283"/>
                  </a:cubicBezTo>
                  <a:cubicBezTo>
                    <a:pt x="9442" y="1283"/>
                    <a:pt x="9433" y="1298"/>
                    <a:pt x="9424" y="1310"/>
                  </a:cubicBezTo>
                  <a:cubicBezTo>
                    <a:pt x="9424" y="1292"/>
                    <a:pt x="9408" y="1277"/>
                    <a:pt x="9399" y="1271"/>
                  </a:cubicBezTo>
                  <a:cubicBezTo>
                    <a:pt x="9385" y="1265"/>
                    <a:pt x="9371" y="1271"/>
                    <a:pt x="9355" y="1271"/>
                  </a:cubicBezTo>
                  <a:cubicBezTo>
                    <a:pt x="9316" y="1283"/>
                    <a:pt x="9284" y="1304"/>
                    <a:pt x="9249" y="1322"/>
                  </a:cubicBezTo>
                  <a:cubicBezTo>
                    <a:pt x="9235" y="1310"/>
                    <a:pt x="9235" y="1283"/>
                    <a:pt x="9240" y="1265"/>
                  </a:cubicBezTo>
                  <a:cubicBezTo>
                    <a:pt x="9249" y="1221"/>
                    <a:pt x="9275" y="1191"/>
                    <a:pt x="9307" y="1180"/>
                  </a:cubicBezTo>
                  <a:cubicBezTo>
                    <a:pt x="9327" y="1174"/>
                    <a:pt x="9346" y="1174"/>
                    <a:pt x="9364" y="1168"/>
                  </a:cubicBezTo>
                  <a:cubicBezTo>
                    <a:pt x="9394" y="1153"/>
                    <a:pt x="9408" y="1112"/>
                    <a:pt x="9419" y="1073"/>
                  </a:cubicBezTo>
                  <a:cubicBezTo>
                    <a:pt x="9408" y="1073"/>
                    <a:pt x="9403" y="1061"/>
                    <a:pt x="9403" y="1050"/>
                  </a:cubicBezTo>
                  <a:cubicBezTo>
                    <a:pt x="9403" y="1038"/>
                    <a:pt x="9408" y="1029"/>
                    <a:pt x="9408" y="1017"/>
                  </a:cubicBezTo>
                  <a:cubicBezTo>
                    <a:pt x="9408" y="987"/>
                    <a:pt x="9380" y="967"/>
                    <a:pt x="9355" y="967"/>
                  </a:cubicBezTo>
                  <a:cubicBezTo>
                    <a:pt x="9332" y="967"/>
                    <a:pt x="9302" y="967"/>
                    <a:pt x="9288" y="943"/>
                  </a:cubicBezTo>
                  <a:cubicBezTo>
                    <a:pt x="9284" y="931"/>
                    <a:pt x="9279" y="919"/>
                    <a:pt x="9268" y="914"/>
                  </a:cubicBezTo>
                  <a:lnTo>
                    <a:pt x="9258" y="914"/>
                  </a:lnTo>
                  <a:cubicBezTo>
                    <a:pt x="9235" y="925"/>
                    <a:pt x="9210" y="955"/>
                    <a:pt x="9210" y="987"/>
                  </a:cubicBezTo>
                  <a:cubicBezTo>
                    <a:pt x="9210" y="1011"/>
                    <a:pt x="9215" y="1029"/>
                    <a:pt x="9210" y="1055"/>
                  </a:cubicBezTo>
                  <a:cubicBezTo>
                    <a:pt x="9210" y="1079"/>
                    <a:pt x="9201" y="1106"/>
                    <a:pt x="9182" y="1112"/>
                  </a:cubicBezTo>
                  <a:cubicBezTo>
                    <a:pt x="9192" y="1129"/>
                    <a:pt x="9192" y="1153"/>
                    <a:pt x="9182" y="1174"/>
                  </a:cubicBezTo>
                  <a:cubicBezTo>
                    <a:pt x="9173" y="1191"/>
                    <a:pt x="9153" y="1197"/>
                    <a:pt x="9134" y="1191"/>
                  </a:cubicBezTo>
                  <a:cubicBezTo>
                    <a:pt x="9118" y="1191"/>
                    <a:pt x="9100" y="1180"/>
                    <a:pt x="9086" y="1180"/>
                  </a:cubicBezTo>
                  <a:cubicBezTo>
                    <a:pt x="9056" y="1168"/>
                    <a:pt x="9024" y="1168"/>
                    <a:pt x="8998" y="1191"/>
                  </a:cubicBezTo>
                  <a:cubicBezTo>
                    <a:pt x="8989" y="1197"/>
                    <a:pt x="8985" y="1209"/>
                    <a:pt x="8975" y="1221"/>
                  </a:cubicBezTo>
                  <a:cubicBezTo>
                    <a:pt x="8964" y="1230"/>
                    <a:pt x="8950" y="1236"/>
                    <a:pt x="8941" y="1221"/>
                  </a:cubicBezTo>
                  <a:cubicBezTo>
                    <a:pt x="8932" y="1215"/>
                    <a:pt x="8932" y="1197"/>
                    <a:pt x="8920" y="1197"/>
                  </a:cubicBezTo>
                  <a:cubicBezTo>
                    <a:pt x="8916" y="1197"/>
                    <a:pt x="8911" y="1203"/>
                    <a:pt x="8906" y="1203"/>
                  </a:cubicBezTo>
                  <a:cubicBezTo>
                    <a:pt x="8897" y="1215"/>
                    <a:pt x="8883" y="1230"/>
                    <a:pt x="8879" y="1248"/>
                  </a:cubicBezTo>
                  <a:cubicBezTo>
                    <a:pt x="8883" y="1259"/>
                    <a:pt x="8883" y="1271"/>
                    <a:pt x="8888" y="1283"/>
                  </a:cubicBezTo>
                  <a:cubicBezTo>
                    <a:pt x="8867" y="1283"/>
                    <a:pt x="8854" y="1292"/>
                    <a:pt x="8835" y="1298"/>
                  </a:cubicBezTo>
                  <a:cubicBezTo>
                    <a:pt x="8819" y="1304"/>
                    <a:pt x="8805" y="1322"/>
                    <a:pt x="8801" y="1345"/>
                  </a:cubicBezTo>
                  <a:lnTo>
                    <a:pt x="8801" y="1372"/>
                  </a:lnTo>
                  <a:cubicBezTo>
                    <a:pt x="8805" y="1378"/>
                    <a:pt x="8810" y="1384"/>
                    <a:pt x="8819" y="1384"/>
                  </a:cubicBezTo>
                  <a:cubicBezTo>
                    <a:pt x="8826" y="1390"/>
                    <a:pt x="8831" y="1395"/>
                    <a:pt x="8831" y="1407"/>
                  </a:cubicBezTo>
                  <a:cubicBezTo>
                    <a:pt x="8831" y="1395"/>
                    <a:pt x="8814" y="1390"/>
                    <a:pt x="8805" y="1395"/>
                  </a:cubicBezTo>
                  <a:cubicBezTo>
                    <a:pt x="8796" y="1401"/>
                    <a:pt x="8791" y="1416"/>
                    <a:pt x="8791" y="1428"/>
                  </a:cubicBezTo>
                  <a:cubicBezTo>
                    <a:pt x="8787" y="1440"/>
                    <a:pt x="8787" y="1452"/>
                    <a:pt x="8778" y="1458"/>
                  </a:cubicBezTo>
                  <a:lnTo>
                    <a:pt x="8743" y="1416"/>
                  </a:lnTo>
                  <a:cubicBezTo>
                    <a:pt x="8729" y="1422"/>
                    <a:pt x="8718" y="1434"/>
                    <a:pt x="8709" y="1446"/>
                  </a:cubicBezTo>
                  <a:cubicBezTo>
                    <a:pt x="8699" y="1458"/>
                    <a:pt x="8699" y="1484"/>
                    <a:pt x="8709" y="1496"/>
                  </a:cubicBezTo>
                  <a:cubicBezTo>
                    <a:pt x="8699" y="1508"/>
                    <a:pt x="8686" y="1514"/>
                    <a:pt x="8670" y="1508"/>
                  </a:cubicBezTo>
                  <a:cubicBezTo>
                    <a:pt x="8656" y="1537"/>
                    <a:pt x="8621" y="1546"/>
                    <a:pt x="8603" y="1520"/>
                  </a:cubicBezTo>
                  <a:cubicBezTo>
                    <a:pt x="8594" y="1508"/>
                    <a:pt x="8580" y="1508"/>
                    <a:pt x="8564" y="1502"/>
                  </a:cubicBezTo>
                  <a:cubicBezTo>
                    <a:pt x="8555" y="1514"/>
                    <a:pt x="8555" y="1526"/>
                    <a:pt x="8555" y="1546"/>
                  </a:cubicBezTo>
                  <a:cubicBezTo>
                    <a:pt x="8555" y="1537"/>
                    <a:pt x="8545" y="1531"/>
                    <a:pt x="8536" y="1537"/>
                  </a:cubicBezTo>
                  <a:cubicBezTo>
                    <a:pt x="8515" y="1537"/>
                    <a:pt x="8497" y="1546"/>
                    <a:pt x="8483" y="1564"/>
                  </a:cubicBezTo>
                  <a:cubicBezTo>
                    <a:pt x="8467" y="1582"/>
                    <a:pt x="8458" y="1614"/>
                    <a:pt x="8472" y="1632"/>
                  </a:cubicBezTo>
                  <a:cubicBezTo>
                    <a:pt x="8453" y="1644"/>
                    <a:pt x="8428" y="1626"/>
                    <a:pt x="8410" y="1626"/>
                  </a:cubicBezTo>
                  <a:cubicBezTo>
                    <a:pt x="8391" y="1620"/>
                    <a:pt x="8361" y="1626"/>
                    <a:pt x="8357" y="1650"/>
                  </a:cubicBezTo>
                  <a:cubicBezTo>
                    <a:pt x="8352" y="1632"/>
                    <a:pt x="8343" y="1608"/>
                    <a:pt x="8327" y="1599"/>
                  </a:cubicBezTo>
                  <a:cubicBezTo>
                    <a:pt x="8313" y="1588"/>
                    <a:pt x="8290" y="1599"/>
                    <a:pt x="8290" y="1626"/>
                  </a:cubicBezTo>
                  <a:cubicBezTo>
                    <a:pt x="8290" y="1638"/>
                    <a:pt x="8295" y="1644"/>
                    <a:pt x="8299" y="1656"/>
                  </a:cubicBezTo>
                  <a:cubicBezTo>
                    <a:pt x="8308" y="1682"/>
                    <a:pt x="8308" y="1718"/>
                    <a:pt x="8290" y="1744"/>
                  </a:cubicBezTo>
                  <a:lnTo>
                    <a:pt x="8304" y="1762"/>
                  </a:lnTo>
                  <a:cubicBezTo>
                    <a:pt x="8274" y="1768"/>
                    <a:pt x="8242" y="1780"/>
                    <a:pt x="8242" y="1818"/>
                  </a:cubicBezTo>
                  <a:cubicBezTo>
                    <a:pt x="8242" y="1830"/>
                    <a:pt x="8246" y="1842"/>
                    <a:pt x="8237" y="1848"/>
                  </a:cubicBezTo>
                  <a:cubicBezTo>
                    <a:pt x="8226" y="1863"/>
                    <a:pt x="8212" y="1836"/>
                    <a:pt x="8198" y="1836"/>
                  </a:cubicBezTo>
                  <a:cubicBezTo>
                    <a:pt x="8189" y="1836"/>
                    <a:pt x="8182" y="1854"/>
                    <a:pt x="8173" y="1868"/>
                  </a:cubicBezTo>
                  <a:cubicBezTo>
                    <a:pt x="8154" y="1892"/>
                    <a:pt x="8124" y="1868"/>
                    <a:pt x="8106" y="1848"/>
                  </a:cubicBezTo>
                  <a:cubicBezTo>
                    <a:pt x="8092" y="1880"/>
                    <a:pt x="8076" y="1916"/>
                    <a:pt x="8062" y="1948"/>
                  </a:cubicBezTo>
                  <a:cubicBezTo>
                    <a:pt x="8058" y="1954"/>
                    <a:pt x="8053" y="1966"/>
                    <a:pt x="8049" y="1966"/>
                  </a:cubicBezTo>
                  <a:cubicBezTo>
                    <a:pt x="8039" y="1972"/>
                    <a:pt x="8028" y="1960"/>
                    <a:pt x="8019" y="1960"/>
                  </a:cubicBezTo>
                  <a:cubicBezTo>
                    <a:pt x="8005" y="1960"/>
                    <a:pt x="7996" y="1987"/>
                    <a:pt x="7980" y="1978"/>
                  </a:cubicBezTo>
                  <a:cubicBezTo>
                    <a:pt x="7970" y="1972"/>
                    <a:pt x="7966" y="1948"/>
                    <a:pt x="7952" y="1948"/>
                  </a:cubicBezTo>
                  <a:cubicBezTo>
                    <a:pt x="7947" y="1948"/>
                    <a:pt x="7943" y="1954"/>
                    <a:pt x="7938" y="1954"/>
                  </a:cubicBezTo>
                  <a:cubicBezTo>
                    <a:pt x="7913" y="1978"/>
                    <a:pt x="7894" y="1999"/>
                    <a:pt x="7869" y="2022"/>
                  </a:cubicBezTo>
                  <a:cubicBezTo>
                    <a:pt x="7865" y="2010"/>
                    <a:pt x="7848" y="2010"/>
                    <a:pt x="7842" y="2022"/>
                  </a:cubicBezTo>
                  <a:cubicBezTo>
                    <a:pt x="7837" y="2034"/>
                    <a:pt x="7842" y="2055"/>
                    <a:pt x="7851" y="2067"/>
                  </a:cubicBezTo>
                  <a:cubicBezTo>
                    <a:pt x="7860" y="2078"/>
                    <a:pt x="7874" y="2078"/>
                    <a:pt x="7883" y="2078"/>
                  </a:cubicBezTo>
                  <a:cubicBezTo>
                    <a:pt x="7899" y="2078"/>
                    <a:pt x="7913" y="2078"/>
                    <a:pt x="7922" y="2072"/>
                  </a:cubicBezTo>
                  <a:cubicBezTo>
                    <a:pt x="7922" y="2096"/>
                    <a:pt x="7922" y="2123"/>
                    <a:pt x="7908" y="2129"/>
                  </a:cubicBezTo>
                  <a:lnTo>
                    <a:pt x="7890" y="2129"/>
                  </a:lnTo>
                  <a:cubicBezTo>
                    <a:pt x="7851" y="2129"/>
                    <a:pt x="7821" y="2185"/>
                    <a:pt x="7807" y="2226"/>
                  </a:cubicBezTo>
                  <a:lnTo>
                    <a:pt x="7768" y="2276"/>
                  </a:lnTo>
                  <a:cubicBezTo>
                    <a:pt x="7759" y="2288"/>
                    <a:pt x="7754" y="2303"/>
                    <a:pt x="7754" y="2315"/>
                  </a:cubicBezTo>
                  <a:cubicBezTo>
                    <a:pt x="7754" y="2333"/>
                    <a:pt x="7768" y="2339"/>
                    <a:pt x="7782" y="2339"/>
                  </a:cubicBezTo>
                  <a:cubicBezTo>
                    <a:pt x="7830" y="2344"/>
                    <a:pt x="7883" y="2282"/>
                    <a:pt x="7931" y="2321"/>
                  </a:cubicBezTo>
                  <a:cubicBezTo>
                    <a:pt x="7952" y="2303"/>
                    <a:pt x="7975" y="2282"/>
                    <a:pt x="7996" y="2265"/>
                  </a:cubicBezTo>
                  <a:cubicBezTo>
                    <a:pt x="8000" y="2259"/>
                    <a:pt x="8005" y="2259"/>
                    <a:pt x="8009" y="2259"/>
                  </a:cubicBezTo>
                  <a:cubicBezTo>
                    <a:pt x="8014" y="2259"/>
                    <a:pt x="8019" y="2271"/>
                    <a:pt x="8019" y="2276"/>
                  </a:cubicBezTo>
                  <a:cubicBezTo>
                    <a:pt x="8023" y="2309"/>
                    <a:pt x="8014" y="2344"/>
                    <a:pt x="8005" y="2377"/>
                  </a:cubicBezTo>
                  <a:cubicBezTo>
                    <a:pt x="8014" y="2395"/>
                    <a:pt x="8028" y="2395"/>
                    <a:pt x="8044" y="2407"/>
                  </a:cubicBezTo>
                  <a:cubicBezTo>
                    <a:pt x="8058" y="2412"/>
                    <a:pt x="8072" y="2433"/>
                    <a:pt x="8067" y="2451"/>
                  </a:cubicBezTo>
                  <a:cubicBezTo>
                    <a:pt x="8067" y="2457"/>
                    <a:pt x="8062" y="2469"/>
                    <a:pt x="8062" y="2475"/>
                  </a:cubicBezTo>
                  <a:cubicBezTo>
                    <a:pt x="8058" y="2495"/>
                    <a:pt x="8067" y="2519"/>
                    <a:pt x="8081" y="2537"/>
                  </a:cubicBezTo>
                  <a:cubicBezTo>
                    <a:pt x="8044" y="2531"/>
                    <a:pt x="8009" y="2537"/>
                    <a:pt x="7975" y="2548"/>
                  </a:cubicBezTo>
                  <a:cubicBezTo>
                    <a:pt x="7970" y="2548"/>
                    <a:pt x="7970" y="2557"/>
                    <a:pt x="7966" y="2557"/>
                  </a:cubicBezTo>
                  <a:cubicBezTo>
                    <a:pt x="7957" y="2569"/>
                    <a:pt x="7980" y="2581"/>
                    <a:pt x="7984" y="2599"/>
                  </a:cubicBezTo>
                  <a:cubicBezTo>
                    <a:pt x="7991" y="2611"/>
                    <a:pt x="7980" y="2631"/>
                    <a:pt x="7966" y="2637"/>
                  </a:cubicBezTo>
                  <a:cubicBezTo>
                    <a:pt x="7952" y="2637"/>
                    <a:pt x="7943" y="2631"/>
                    <a:pt x="7927" y="2625"/>
                  </a:cubicBezTo>
                  <a:cubicBezTo>
                    <a:pt x="7931" y="2649"/>
                    <a:pt x="7908" y="2667"/>
                    <a:pt x="7890" y="2679"/>
                  </a:cubicBezTo>
                  <a:cubicBezTo>
                    <a:pt x="7869" y="2687"/>
                    <a:pt x="7846" y="2711"/>
                    <a:pt x="7851" y="2735"/>
                  </a:cubicBezTo>
                  <a:cubicBezTo>
                    <a:pt x="7816" y="2735"/>
                    <a:pt x="7782" y="2705"/>
                    <a:pt x="7777" y="2661"/>
                  </a:cubicBezTo>
                  <a:cubicBezTo>
                    <a:pt x="7750" y="2661"/>
                    <a:pt x="7720" y="2631"/>
                    <a:pt x="7715" y="2593"/>
                  </a:cubicBezTo>
                  <a:cubicBezTo>
                    <a:pt x="7715" y="2581"/>
                    <a:pt x="7715" y="2575"/>
                    <a:pt x="7710" y="2563"/>
                  </a:cubicBezTo>
                  <a:cubicBezTo>
                    <a:pt x="7706" y="2557"/>
                    <a:pt x="7701" y="2548"/>
                    <a:pt x="7692" y="2543"/>
                  </a:cubicBezTo>
                  <a:cubicBezTo>
                    <a:pt x="7648" y="2519"/>
                    <a:pt x="7605" y="2507"/>
                    <a:pt x="7561" y="2501"/>
                  </a:cubicBezTo>
                  <a:cubicBezTo>
                    <a:pt x="7552" y="2501"/>
                    <a:pt x="7547" y="2501"/>
                    <a:pt x="7536" y="2507"/>
                  </a:cubicBezTo>
                  <a:cubicBezTo>
                    <a:pt x="7526" y="2519"/>
                    <a:pt x="7531" y="2528"/>
                    <a:pt x="7536" y="2543"/>
                  </a:cubicBezTo>
                  <a:cubicBezTo>
                    <a:pt x="7540" y="2554"/>
                    <a:pt x="7556" y="2557"/>
                    <a:pt x="7566" y="2563"/>
                  </a:cubicBezTo>
                  <a:cubicBezTo>
                    <a:pt x="7589" y="2575"/>
                    <a:pt x="7618" y="2581"/>
                    <a:pt x="7637" y="2599"/>
                  </a:cubicBezTo>
                  <a:cubicBezTo>
                    <a:pt x="7658" y="2616"/>
                    <a:pt x="7676" y="2649"/>
                    <a:pt x="7676" y="2687"/>
                  </a:cubicBezTo>
                  <a:cubicBezTo>
                    <a:pt x="7667" y="2679"/>
                    <a:pt x="7658" y="2673"/>
                    <a:pt x="7648" y="2673"/>
                  </a:cubicBezTo>
                  <a:cubicBezTo>
                    <a:pt x="7658" y="2705"/>
                    <a:pt x="7632" y="2741"/>
                    <a:pt x="7609" y="2741"/>
                  </a:cubicBezTo>
                  <a:cubicBezTo>
                    <a:pt x="7600" y="2741"/>
                    <a:pt x="7584" y="2729"/>
                    <a:pt x="7575" y="2729"/>
                  </a:cubicBezTo>
                  <a:cubicBezTo>
                    <a:pt x="7566" y="2729"/>
                    <a:pt x="7552" y="2729"/>
                    <a:pt x="7540" y="2735"/>
                  </a:cubicBezTo>
                  <a:cubicBezTo>
                    <a:pt x="7517" y="2741"/>
                    <a:pt x="7494" y="2755"/>
                    <a:pt x="7464" y="2761"/>
                  </a:cubicBezTo>
                  <a:cubicBezTo>
                    <a:pt x="7421" y="2773"/>
                    <a:pt x="7377" y="2785"/>
                    <a:pt x="7333" y="2767"/>
                  </a:cubicBezTo>
                  <a:cubicBezTo>
                    <a:pt x="7333" y="2779"/>
                    <a:pt x="7333" y="2797"/>
                    <a:pt x="7329" y="2812"/>
                  </a:cubicBezTo>
                  <a:lnTo>
                    <a:pt x="7280" y="2812"/>
                  </a:lnTo>
                  <a:cubicBezTo>
                    <a:pt x="7262" y="2812"/>
                    <a:pt x="7237" y="2812"/>
                    <a:pt x="7218" y="2823"/>
                  </a:cubicBezTo>
                  <a:cubicBezTo>
                    <a:pt x="7200" y="2841"/>
                    <a:pt x="7188" y="2874"/>
                    <a:pt x="7193" y="2897"/>
                  </a:cubicBezTo>
                  <a:cubicBezTo>
                    <a:pt x="7193" y="2903"/>
                    <a:pt x="7200" y="2915"/>
                    <a:pt x="7204" y="2921"/>
                  </a:cubicBezTo>
                  <a:cubicBezTo>
                    <a:pt x="7209" y="2927"/>
                    <a:pt x="7214" y="2927"/>
                    <a:pt x="7218" y="2933"/>
                  </a:cubicBezTo>
                  <a:cubicBezTo>
                    <a:pt x="7232" y="2948"/>
                    <a:pt x="7237" y="2965"/>
                    <a:pt x="7237" y="2983"/>
                  </a:cubicBezTo>
                  <a:lnTo>
                    <a:pt x="7237" y="3039"/>
                  </a:lnTo>
                  <a:cubicBezTo>
                    <a:pt x="7237" y="3057"/>
                    <a:pt x="7241" y="3078"/>
                    <a:pt x="7248" y="3101"/>
                  </a:cubicBezTo>
                  <a:cubicBezTo>
                    <a:pt x="7248" y="3113"/>
                    <a:pt x="7253" y="3128"/>
                    <a:pt x="7257" y="3134"/>
                  </a:cubicBezTo>
                  <a:cubicBezTo>
                    <a:pt x="7257" y="3140"/>
                    <a:pt x="7262" y="3140"/>
                    <a:pt x="7267" y="3146"/>
                  </a:cubicBezTo>
                  <a:cubicBezTo>
                    <a:pt x="7276" y="3163"/>
                    <a:pt x="7262" y="3181"/>
                    <a:pt x="7253" y="3202"/>
                  </a:cubicBezTo>
                  <a:cubicBezTo>
                    <a:pt x="7237" y="3220"/>
                    <a:pt x="7232" y="3249"/>
                    <a:pt x="7232" y="3276"/>
                  </a:cubicBezTo>
                  <a:cubicBezTo>
                    <a:pt x="7232" y="3282"/>
                    <a:pt x="7232" y="3294"/>
                    <a:pt x="7237" y="3299"/>
                  </a:cubicBezTo>
                  <a:lnTo>
                    <a:pt x="7248" y="3311"/>
                  </a:lnTo>
                  <a:cubicBezTo>
                    <a:pt x="7262" y="3326"/>
                    <a:pt x="7267" y="3350"/>
                    <a:pt x="7257" y="3367"/>
                  </a:cubicBezTo>
                  <a:cubicBezTo>
                    <a:pt x="7253" y="3373"/>
                    <a:pt x="7248" y="3382"/>
                    <a:pt x="7248" y="3394"/>
                  </a:cubicBezTo>
                  <a:cubicBezTo>
                    <a:pt x="7248" y="3400"/>
                    <a:pt x="7253" y="3406"/>
                    <a:pt x="7253" y="3412"/>
                  </a:cubicBezTo>
                  <a:cubicBezTo>
                    <a:pt x="7267" y="3444"/>
                    <a:pt x="7262" y="3486"/>
                    <a:pt x="7248" y="3512"/>
                  </a:cubicBezTo>
                  <a:cubicBezTo>
                    <a:pt x="7267" y="3512"/>
                    <a:pt x="7280" y="3524"/>
                    <a:pt x="7290" y="3542"/>
                  </a:cubicBezTo>
                  <a:cubicBezTo>
                    <a:pt x="7290" y="3548"/>
                    <a:pt x="7294" y="3554"/>
                    <a:pt x="7301" y="3554"/>
                  </a:cubicBezTo>
                  <a:lnTo>
                    <a:pt x="7310" y="3554"/>
                  </a:lnTo>
                  <a:cubicBezTo>
                    <a:pt x="7324" y="3548"/>
                    <a:pt x="7333" y="3542"/>
                    <a:pt x="7342" y="3542"/>
                  </a:cubicBezTo>
                  <a:cubicBezTo>
                    <a:pt x="7359" y="3542"/>
                    <a:pt x="7372" y="3542"/>
                    <a:pt x="7377" y="3554"/>
                  </a:cubicBezTo>
                  <a:cubicBezTo>
                    <a:pt x="7377" y="3560"/>
                    <a:pt x="7382" y="3566"/>
                    <a:pt x="7382" y="3566"/>
                  </a:cubicBezTo>
                  <a:cubicBezTo>
                    <a:pt x="7386" y="3574"/>
                    <a:pt x="7391" y="3566"/>
                    <a:pt x="7398" y="3566"/>
                  </a:cubicBezTo>
                  <a:cubicBezTo>
                    <a:pt x="7416" y="3560"/>
                    <a:pt x="7434" y="3580"/>
                    <a:pt x="7439" y="3604"/>
                  </a:cubicBezTo>
                  <a:cubicBezTo>
                    <a:pt x="7439" y="3610"/>
                    <a:pt x="7439" y="3610"/>
                    <a:pt x="7446" y="3616"/>
                  </a:cubicBezTo>
                  <a:cubicBezTo>
                    <a:pt x="7455" y="3636"/>
                    <a:pt x="7474" y="3604"/>
                    <a:pt x="7487" y="3610"/>
                  </a:cubicBezTo>
                  <a:cubicBezTo>
                    <a:pt x="7483" y="3642"/>
                    <a:pt x="7483" y="3672"/>
                    <a:pt x="7478" y="3704"/>
                  </a:cubicBezTo>
                  <a:lnTo>
                    <a:pt x="7478" y="3722"/>
                  </a:lnTo>
                  <a:lnTo>
                    <a:pt x="7483" y="3728"/>
                  </a:lnTo>
                  <a:cubicBezTo>
                    <a:pt x="7487" y="3734"/>
                    <a:pt x="7494" y="3734"/>
                    <a:pt x="7499" y="3740"/>
                  </a:cubicBezTo>
                  <a:cubicBezTo>
                    <a:pt x="7513" y="3752"/>
                    <a:pt x="7526" y="3772"/>
                    <a:pt x="7547" y="3784"/>
                  </a:cubicBezTo>
                  <a:cubicBezTo>
                    <a:pt x="7547" y="3778"/>
                    <a:pt x="7547" y="3772"/>
                    <a:pt x="7552" y="3758"/>
                  </a:cubicBezTo>
                  <a:cubicBezTo>
                    <a:pt x="7575" y="3767"/>
                    <a:pt x="7566" y="3814"/>
                    <a:pt x="7584" y="3829"/>
                  </a:cubicBezTo>
                  <a:cubicBezTo>
                    <a:pt x="7595" y="3835"/>
                    <a:pt x="7605" y="3835"/>
                    <a:pt x="7609" y="3846"/>
                  </a:cubicBezTo>
                  <a:lnTo>
                    <a:pt x="7609" y="3858"/>
                  </a:lnTo>
                  <a:cubicBezTo>
                    <a:pt x="7609" y="3897"/>
                    <a:pt x="7605" y="3932"/>
                    <a:pt x="7595" y="3971"/>
                  </a:cubicBezTo>
                  <a:cubicBezTo>
                    <a:pt x="7589" y="3982"/>
                    <a:pt x="7589" y="4000"/>
                    <a:pt x="7584" y="4015"/>
                  </a:cubicBezTo>
                  <a:cubicBezTo>
                    <a:pt x="7584" y="4033"/>
                    <a:pt x="7589" y="4050"/>
                    <a:pt x="7589" y="4068"/>
                  </a:cubicBezTo>
                  <a:cubicBezTo>
                    <a:pt x="7589" y="4095"/>
                    <a:pt x="7575" y="4118"/>
                    <a:pt x="7579" y="4145"/>
                  </a:cubicBezTo>
                  <a:cubicBezTo>
                    <a:pt x="7584" y="4169"/>
                    <a:pt x="7609" y="4192"/>
                    <a:pt x="7600" y="4213"/>
                  </a:cubicBezTo>
                  <a:cubicBezTo>
                    <a:pt x="7595" y="4225"/>
                    <a:pt x="7579" y="4225"/>
                    <a:pt x="7575" y="4237"/>
                  </a:cubicBezTo>
                  <a:cubicBezTo>
                    <a:pt x="7566" y="4248"/>
                    <a:pt x="7566" y="4269"/>
                    <a:pt x="7575" y="4281"/>
                  </a:cubicBezTo>
                  <a:cubicBezTo>
                    <a:pt x="7552" y="4287"/>
                    <a:pt x="7522" y="4293"/>
                    <a:pt x="7499" y="4287"/>
                  </a:cubicBezTo>
                  <a:cubicBezTo>
                    <a:pt x="7474" y="4281"/>
                    <a:pt x="7451" y="4248"/>
                    <a:pt x="7455" y="4219"/>
                  </a:cubicBezTo>
                  <a:cubicBezTo>
                    <a:pt x="7455" y="4207"/>
                    <a:pt x="7460" y="4198"/>
                    <a:pt x="7460" y="4186"/>
                  </a:cubicBezTo>
                  <a:cubicBezTo>
                    <a:pt x="7460" y="4175"/>
                    <a:pt x="7455" y="4163"/>
                    <a:pt x="7446" y="4163"/>
                  </a:cubicBezTo>
                  <a:lnTo>
                    <a:pt x="7434" y="4163"/>
                  </a:lnTo>
                  <a:lnTo>
                    <a:pt x="7434" y="4151"/>
                  </a:lnTo>
                  <a:cubicBezTo>
                    <a:pt x="7451" y="4101"/>
                    <a:pt x="7508" y="4101"/>
                    <a:pt x="7526" y="4056"/>
                  </a:cubicBezTo>
                  <a:cubicBezTo>
                    <a:pt x="7531" y="4044"/>
                    <a:pt x="7531" y="4033"/>
                    <a:pt x="7536" y="4021"/>
                  </a:cubicBezTo>
                  <a:cubicBezTo>
                    <a:pt x="7540" y="4006"/>
                    <a:pt x="7552" y="3994"/>
                    <a:pt x="7556" y="3982"/>
                  </a:cubicBezTo>
                  <a:cubicBezTo>
                    <a:pt x="7575" y="3953"/>
                    <a:pt x="7579" y="3914"/>
                    <a:pt x="7579" y="3876"/>
                  </a:cubicBezTo>
                  <a:cubicBezTo>
                    <a:pt x="7579" y="3858"/>
                    <a:pt x="7575" y="3835"/>
                    <a:pt x="7561" y="3820"/>
                  </a:cubicBezTo>
                  <a:cubicBezTo>
                    <a:pt x="7547" y="3802"/>
                    <a:pt x="7522" y="3808"/>
                    <a:pt x="7508" y="3820"/>
                  </a:cubicBezTo>
                  <a:cubicBezTo>
                    <a:pt x="7494" y="3840"/>
                    <a:pt x="7487" y="3864"/>
                    <a:pt x="7499" y="3891"/>
                  </a:cubicBezTo>
                  <a:cubicBezTo>
                    <a:pt x="7469" y="3903"/>
                    <a:pt x="7446" y="3914"/>
                    <a:pt x="7416" y="3926"/>
                  </a:cubicBezTo>
                  <a:lnTo>
                    <a:pt x="7407" y="3926"/>
                  </a:lnTo>
                  <a:cubicBezTo>
                    <a:pt x="7402" y="3926"/>
                    <a:pt x="7398" y="3920"/>
                    <a:pt x="7398" y="3920"/>
                  </a:cubicBezTo>
                  <a:cubicBezTo>
                    <a:pt x="7386" y="3914"/>
                    <a:pt x="7377" y="3920"/>
                    <a:pt x="7368" y="3926"/>
                  </a:cubicBezTo>
                  <a:cubicBezTo>
                    <a:pt x="7363" y="3891"/>
                    <a:pt x="7349" y="3852"/>
                    <a:pt x="7329" y="3829"/>
                  </a:cubicBezTo>
                  <a:cubicBezTo>
                    <a:pt x="7324" y="3820"/>
                    <a:pt x="7319" y="3814"/>
                    <a:pt x="7319" y="3808"/>
                  </a:cubicBezTo>
                  <a:cubicBezTo>
                    <a:pt x="7315" y="3790"/>
                    <a:pt x="7333" y="3784"/>
                    <a:pt x="7333" y="3767"/>
                  </a:cubicBezTo>
                  <a:cubicBezTo>
                    <a:pt x="7333" y="3752"/>
                    <a:pt x="7324" y="3740"/>
                    <a:pt x="7310" y="3740"/>
                  </a:cubicBezTo>
                  <a:lnTo>
                    <a:pt x="7276" y="3740"/>
                  </a:lnTo>
                  <a:cubicBezTo>
                    <a:pt x="7248" y="3734"/>
                    <a:pt x="7237" y="3690"/>
                    <a:pt x="7209" y="3672"/>
                  </a:cubicBezTo>
                  <a:cubicBezTo>
                    <a:pt x="7204" y="3666"/>
                    <a:pt x="7193" y="3666"/>
                    <a:pt x="7184" y="3660"/>
                  </a:cubicBezTo>
                  <a:cubicBezTo>
                    <a:pt x="7170" y="3648"/>
                    <a:pt x="7165" y="3636"/>
                    <a:pt x="7156" y="3616"/>
                  </a:cubicBezTo>
                  <a:cubicBezTo>
                    <a:pt x="7145" y="3604"/>
                    <a:pt x="7131" y="3592"/>
                    <a:pt x="7117" y="3598"/>
                  </a:cubicBezTo>
                  <a:cubicBezTo>
                    <a:pt x="7103" y="3560"/>
                    <a:pt x="7050" y="3560"/>
                    <a:pt x="7034" y="3530"/>
                  </a:cubicBezTo>
                  <a:cubicBezTo>
                    <a:pt x="7030" y="3524"/>
                    <a:pt x="7030" y="3518"/>
                    <a:pt x="7025" y="3512"/>
                  </a:cubicBezTo>
                  <a:cubicBezTo>
                    <a:pt x="7011" y="3492"/>
                    <a:pt x="6986" y="3530"/>
                    <a:pt x="6968" y="3518"/>
                  </a:cubicBezTo>
                  <a:cubicBezTo>
                    <a:pt x="6958" y="3512"/>
                    <a:pt x="6954" y="3492"/>
                    <a:pt x="6947" y="3486"/>
                  </a:cubicBezTo>
                  <a:cubicBezTo>
                    <a:pt x="6942" y="3480"/>
                    <a:pt x="6933" y="3480"/>
                    <a:pt x="6924" y="3474"/>
                  </a:cubicBezTo>
                  <a:cubicBezTo>
                    <a:pt x="6894" y="3456"/>
                    <a:pt x="6889" y="3400"/>
                    <a:pt x="6862" y="3382"/>
                  </a:cubicBezTo>
                  <a:cubicBezTo>
                    <a:pt x="6846" y="3367"/>
                    <a:pt x="6823" y="3373"/>
                    <a:pt x="6809" y="3394"/>
                  </a:cubicBezTo>
                  <a:cubicBezTo>
                    <a:pt x="6797" y="3406"/>
                    <a:pt x="6788" y="3424"/>
                    <a:pt x="6784" y="3444"/>
                  </a:cubicBezTo>
                  <a:cubicBezTo>
                    <a:pt x="6779" y="3462"/>
                    <a:pt x="6788" y="3486"/>
                    <a:pt x="6804" y="3486"/>
                  </a:cubicBezTo>
                  <a:cubicBezTo>
                    <a:pt x="6793" y="3503"/>
                    <a:pt x="6774" y="3512"/>
                    <a:pt x="6756" y="3518"/>
                  </a:cubicBezTo>
                  <a:cubicBezTo>
                    <a:pt x="6740" y="3524"/>
                    <a:pt x="6721" y="3548"/>
                    <a:pt x="6731" y="3574"/>
                  </a:cubicBezTo>
                  <a:cubicBezTo>
                    <a:pt x="6740" y="3598"/>
                    <a:pt x="6770" y="3598"/>
                    <a:pt x="6779" y="3622"/>
                  </a:cubicBezTo>
                  <a:cubicBezTo>
                    <a:pt x="6784" y="3636"/>
                    <a:pt x="6784" y="3648"/>
                    <a:pt x="6788" y="3660"/>
                  </a:cubicBezTo>
                  <a:cubicBezTo>
                    <a:pt x="6793" y="3666"/>
                    <a:pt x="6797" y="3666"/>
                    <a:pt x="6804" y="3672"/>
                  </a:cubicBezTo>
                  <a:cubicBezTo>
                    <a:pt x="6809" y="3678"/>
                    <a:pt x="6813" y="3684"/>
                    <a:pt x="6813" y="3699"/>
                  </a:cubicBezTo>
                  <a:cubicBezTo>
                    <a:pt x="6818" y="3716"/>
                    <a:pt x="6823" y="3740"/>
                    <a:pt x="6827" y="3758"/>
                  </a:cubicBezTo>
                  <a:lnTo>
                    <a:pt x="6827" y="3772"/>
                  </a:lnTo>
                  <a:cubicBezTo>
                    <a:pt x="6823" y="3784"/>
                    <a:pt x="6809" y="3784"/>
                    <a:pt x="6797" y="3784"/>
                  </a:cubicBezTo>
                  <a:cubicBezTo>
                    <a:pt x="6770" y="3772"/>
                    <a:pt x="6740" y="3758"/>
                    <a:pt x="6731" y="3722"/>
                  </a:cubicBezTo>
                  <a:cubicBezTo>
                    <a:pt x="6726" y="3710"/>
                    <a:pt x="6726" y="3699"/>
                    <a:pt x="6721" y="3690"/>
                  </a:cubicBezTo>
                  <a:cubicBezTo>
                    <a:pt x="6708" y="3672"/>
                    <a:pt x="6687" y="3690"/>
                    <a:pt x="6673" y="3704"/>
                  </a:cubicBezTo>
                  <a:cubicBezTo>
                    <a:pt x="6659" y="3716"/>
                    <a:pt x="6634" y="3728"/>
                    <a:pt x="6625" y="3704"/>
                  </a:cubicBezTo>
                  <a:cubicBezTo>
                    <a:pt x="6629" y="3746"/>
                    <a:pt x="6625" y="3790"/>
                    <a:pt x="6620" y="3829"/>
                  </a:cubicBezTo>
                  <a:cubicBezTo>
                    <a:pt x="6620" y="3835"/>
                    <a:pt x="6616" y="3840"/>
                    <a:pt x="6620" y="3846"/>
                  </a:cubicBezTo>
                  <a:cubicBezTo>
                    <a:pt x="6625" y="3870"/>
                    <a:pt x="6648" y="3870"/>
                    <a:pt x="6664" y="3864"/>
                  </a:cubicBezTo>
                  <a:cubicBezTo>
                    <a:pt x="6648" y="3908"/>
                    <a:pt x="6669" y="3971"/>
                    <a:pt x="6701" y="3982"/>
                  </a:cubicBezTo>
                  <a:cubicBezTo>
                    <a:pt x="6712" y="3988"/>
                    <a:pt x="6726" y="3988"/>
                    <a:pt x="6735" y="3994"/>
                  </a:cubicBezTo>
                  <a:cubicBezTo>
                    <a:pt x="6744" y="4000"/>
                    <a:pt x="6756" y="4021"/>
                    <a:pt x="6744" y="4033"/>
                  </a:cubicBezTo>
                  <a:cubicBezTo>
                    <a:pt x="6770" y="4015"/>
                    <a:pt x="6797" y="4033"/>
                    <a:pt x="6823" y="4044"/>
                  </a:cubicBezTo>
                  <a:cubicBezTo>
                    <a:pt x="6836" y="4050"/>
                    <a:pt x="6853" y="4062"/>
                    <a:pt x="6857" y="4083"/>
                  </a:cubicBezTo>
                  <a:cubicBezTo>
                    <a:pt x="6857" y="4089"/>
                    <a:pt x="6862" y="4101"/>
                    <a:pt x="6866" y="4107"/>
                  </a:cubicBezTo>
                  <a:cubicBezTo>
                    <a:pt x="6871" y="4112"/>
                    <a:pt x="6876" y="4112"/>
                    <a:pt x="6880" y="4118"/>
                  </a:cubicBezTo>
                  <a:cubicBezTo>
                    <a:pt x="6885" y="4124"/>
                    <a:pt x="6889" y="4130"/>
                    <a:pt x="6885" y="4136"/>
                  </a:cubicBezTo>
                  <a:cubicBezTo>
                    <a:pt x="6880" y="4136"/>
                    <a:pt x="6876" y="4145"/>
                    <a:pt x="6871" y="4145"/>
                  </a:cubicBezTo>
                  <a:cubicBezTo>
                    <a:pt x="6876" y="4175"/>
                    <a:pt x="6885" y="4207"/>
                    <a:pt x="6889" y="4231"/>
                  </a:cubicBezTo>
                  <a:cubicBezTo>
                    <a:pt x="6866" y="4231"/>
                    <a:pt x="6841" y="4213"/>
                    <a:pt x="6827" y="4192"/>
                  </a:cubicBezTo>
                  <a:cubicBezTo>
                    <a:pt x="6823" y="4186"/>
                    <a:pt x="6818" y="4180"/>
                    <a:pt x="6809" y="4175"/>
                  </a:cubicBezTo>
                  <a:lnTo>
                    <a:pt x="6788" y="4175"/>
                  </a:lnTo>
                  <a:cubicBezTo>
                    <a:pt x="6774" y="4180"/>
                    <a:pt x="6756" y="4175"/>
                    <a:pt x="6744" y="4163"/>
                  </a:cubicBezTo>
                  <a:cubicBezTo>
                    <a:pt x="6735" y="4151"/>
                    <a:pt x="6731" y="4118"/>
                    <a:pt x="6744" y="4107"/>
                  </a:cubicBezTo>
                  <a:cubicBezTo>
                    <a:pt x="6731" y="4095"/>
                    <a:pt x="6708" y="4101"/>
                    <a:pt x="6692" y="4112"/>
                  </a:cubicBezTo>
                  <a:cubicBezTo>
                    <a:pt x="6673" y="4124"/>
                    <a:pt x="6659" y="4136"/>
                    <a:pt x="6639" y="4136"/>
                  </a:cubicBezTo>
                  <a:cubicBezTo>
                    <a:pt x="6620" y="4136"/>
                    <a:pt x="6600" y="4107"/>
                    <a:pt x="6616" y="4089"/>
                  </a:cubicBezTo>
                  <a:cubicBezTo>
                    <a:pt x="6606" y="4083"/>
                    <a:pt x="6595" y="4083"/>
                    <a:pt x="6586" y="4083"/>
                  </a:cubicBezTo>
                  <a:cubicBezTo>
                    <a:pt x="6581" y="4074"/>
                    <a:pt x="6581" y="4062"/>
                    <a:pt x="6581" y="4056"/>
                  </a:cubicBezTo>
                  <a:cubicBezTo>
                    <a:pt x="6567" y="4050"/>
                    <a:pt x="6558" y="4044"/>
                    <a:pt x="6542" y="4039"/>
                  </a:cubicBezTo>
                  <a:cubicBezTo>
                    <a:pt x="6537" y="4039"/>
                    <a:pt x="6528" y="4033"/>
                    <a:pt x="6533" y="4021"/>
                  </a:cubicBezTo>
                  <a:cubicBezTo>
                    <a:pt x="6533" y="4015"/>
                    <a:pt x="6537" y="4015"/>
                    <a:pt x="6537" y="4015"/>
                  </a:cubicBezTo>
                  <a:lnTo>
                    <a:pt x="6567" y="3994"/>
                  </a:lnTo>
                  <a:cubicBezTo>
                    <a:pt x="6558" y="3982"/>
                    <a:pt x="6551" y="3971"/>
                    <a:pt x="6551" y="3953"/>
                  </a:cubicBezTo>
                  <a:lnTo>
                    <a:pt x="6551" y="3920"/>
                  </a:lnTo>
                  <a:cubicBezTo>
                    <a:pt x="6551" y="3908"/>
                    <a:pt x="6542" y="3897"/>
                    <a:pt x="6542" y="3882"/>
                  </a:cubicBezTo>
                  <a:cubicBezTo>
                    <a:pt x="6542" y="3873"/>
                    <a:pt x="6549" y="3858"/>
                    <a:pt x="6556" y="3861"/>
                  </a:cubicBezTo>
                  <a:cubicBezTo>
                    <a:pt x="6547" y="3849"/>
                    <a:pt x="6544" y="3826"/>
                    <a:pt x="6551" y="3808"/>
                  </a:cubicBezTo>
                  <a:cubicBezTo>
                    <a:pt x="6558" y="3790"/>
                    <a:pt x="6572" y="3772"/>
                    <a:pt x="6581" y="3752"/>
                  </a:cubicBezTo>
                  <a:cubicBezTo>
                    <a:pt x="6590" y="3734"/>
                    <a:pt x="6595" y="3710"/>
                    <a:pt x="6586" y="3690"/>
                  </a:cubicBezTo>
                  <a:cubicBezTo>
                    <a:pt x="6581" y="3678"/>
                    <a:pt x="6572" y="3672"/>
                    <a:pt x="6572" y="3666"/>
                  </a:cubicBezTo>
                  <a:cubicBezTo>
                    <a:pt x="6567" y="3648"/>
                    <a:pt x="6577" y="3622"/>
                    <a:pt x="6590" y="3610"/>
                  </a:cubicBezTo>
                  <a:cubicBezTo>
                    <a:pt x="6606" y="3598"/>
                    <a:pt x="6616" y="3577"/>
                    <a:pt x="6616" y="3560"/>
                  </a:cubicBezTo>
                  <a:cubicBezTo>
                    <a:pt x="6616" y="3539"/>
                    <a:pt x="6595" y="3530"/>
                    <a:pt x="6586" y="3512"/>
                  </a:cubicBezTo>
                  <a:cubicBezTo>
                    <a:pt x="6563" y="3474"/>
                    <a:pt x="6572" y="3418"/>
                    <a:pt x="6558" y="3367"/>
                  </a:cubicBezTo>
                  <a:cubicBezTo>
                    <a:pt x="6547" y="3332"/>
                    <a:pt x="6519" y="3305"/>
                    <a:pt x="6514" y="3270"/>
                  </a:cubicBezTo>
                  <a:cubicBezTo>
                    <a:pt x="6514" y="3258"/>
                    <a:pt x="6517" y="3237"/>
                    <a:pt x="6510" y="3226"/>
                  </a:cubicBezTo>
                  <a:cubicBezTo>
                    <a:pt x="6505" y="3214"/>
                    <a:pt x="6489" y="3202"/>
                    <a:pt x="6480" y="3208"/>
                  </a:cubicBezTo>
                  <a:cubicBezTo>
                    <a:pt x="6480" y="3140"/>
                    <a:pt x="6422" y="3078"/>
                    <a:pt x="6370" y="3090"/>
                  </a:cubicBezTo>
                  <a:cubicBezTo>
                    <a:pt x="6365" y="3090"/>
                    <a:pt x="6360" y="3090"/>
                    <a:pt x="6360" y="3095"/>
                  </a:cubicBezTo>
                  <a:cubicBezTo>
                    <a:pt x="6353" y="3101"/>
                    <a:pt x="6360" y="3113"/>
                    <a:pt x="6365" y="3119"/>
                  </a:cubicBezTo>
                  <a:cubicBezTo>
                    <a:pt x="6370" y="3128"/>
                    <a:pt x="6379" y="3128"/>
                    <a:pt x="6388" y="3119"/>
                  </a:cubicBezTo>
                  <a:cubicBezTo>
                    <a:pt x="6379" y="3134"/>
                    <a:pt x="6374" y="3152"/>
                    <a:pt x="6374" y="3169"/>
                  </a:cubicBezTo>
                  <a:cubicBezTo>
                    <a:pt x="6374" y="3187"/>
                    <a:pt x="6383" y="3208"/>
                    <a:pt x="6397" y="3208"/>
                  </a:cubicBezTo>
                  <a:cubicBezTo>
                    <a:pt x="6402" y="3231"/>
                    <a:pt x="6393" y="3258"/>
                    <a:pt x="6409" y="3276"/>
                  </a:cubicBezTo>
                  <a:cubicBezTo>
                    <a:pt x="6413" y="3282"/>
                    <a:pt x="6418" y="3282"/>
                    <a:pt x="6422" y="3288"/>
                  </a:cubicBezTo>
                  <a:cubicBezTo>
                    <a:pt x="6445" y="3299"/>
                    <a:pt x="6462" y="3338"/>
                    <a:pt x="6471" y="3367"/>
                  </a:cubicBezTo>
                  <a:cubicBezTo>
                    <a:pt x="6475" y="3382"/>
                    <a:pt x="6480" y="3388"/>
                    <a:pt x="6480" y="3400"/>
                  </a:cubicBezTo>
                  <a:cubicBezTo>
                    <a:pt x="6480" y="3412"/>
                    <a:pt x="6475" y="3424"/>
                    <a:pt x="6466" y="3424"/>
                  </a:cubicBezTo>
                  <a:lnTo>
                    <a:pt x="6445" y="3424"/>
                  </a:lnTo>
                  <a:cubicBezTo>
                    <a:pt x="6436" y="3430"/>
                    <a:pt x="6436" y="3444"/>
                    <a:pt x="6441" y="3456"/>
                  </a:cubicBezTo>
                  <a:cubicBezTo>
                    <a:pt x="6445" y="3468"/>
                    <a:pt x="6450" y="3474"/>
                    <a:pt x="6450" y="3486"/>
                  </a:cubicBezTo>
                  <a:cubicBezTo>
                    <a:pt x="6450" y="3498"/>
                    <a:pt x="6445" y="3512"/>
                    <a:pt x="6455" y="3524"/>
                  </a:cubicBezTo>
                  <a:cubicBezTo>
                    <a:pt x="6462" y="3530"/>
                    <a:pt x="6466" y="3530"/>
                    <a:pt x="6471" y="3536"/>
                  </a:cubicBezTo>
                  <a:cubicBezTo>
                    <a:pt x="6475" y="3542"/>
                    <a:pt x="6480" y="3551"/>
                    <a:pt x="6475" y="3566"/>
                  </a:cubicBezTo>
                  <a:cubicBezTo>
                    <a:pt x="6471" y="3577"/>
                    <a:pt x="6462" y="3586"/>
                    <a:pt x="6450" y="3580"/>
                  </a:cubicBezTo>
                  <a:cubicBezTo>
                    <a:pt x="6455" y="3604"/>
                    <a:pt x="6455" y="3642"/>
                    <a:pt x="6436" y="3654"/>
                  </a:cubicBezTo>
                  <a:cubicBezTo>
                    <a:pt x="6427" y="3660"/>
                    <a:pt x="6413" y="3666"/>
                    <a:pt x="6418" y="3678"/>
                  </a:cubicBezTo>
                  <a:cubicBezTo>
                    <a:pt x="6422" y="3690"/>
                    <a:pt x="6436" y="3690"/>
                    <a:pt x="6432" y="3699"/>
                  </a:cubicBezTo>
                  <a:cubicBezTo>
                    <a:pt x="6418" y="3710"/>
                    <a:pt x="6397" y="3710"/>
                    <a:pt x="6383" y="3716"/>
                  </a:cubicBezTo>
                  <a:cubicBezTo>
                    <a:pt x="6370" y="3722"/>
                    <a:pt x="6353" y="3746"/>
                    <a:pt x="6365" y="3767"/>
                  </a:cubicBezTo>
                  <a:cubicBezTo>
                    <a:pt x="6349" y="3772"/>
                    <a:pt x="6335" y="3772"/>
                    <a:pt x="6317" y="3772"/>
                  </a:cubicBezTo>
                  <a:cubicBezTo>
                    <a:pt x="6301" y="3778"/>
                    <a:pt x="6287" y="3802"/>
                    <a:pt x="6296" y="3814"/>
                  </a:cubicBezTo>
                  <a:cubicBezTo>
                    <a:pt x="6291" y="3814"/>
                    <a:pt x="6287" y="3814"/>
                    <a:pt x="6287" y="3820"/>
                  </a:cubicBezTo>
                  <a:cubicBezTo>
                    <a:pt x="6282" y="3829"/>
                    <a:pt x="6282" y="3829"/>
                    <a:pt x="6278" y="3829"/>
                  </a:cubicBezTo>
                  <a:cubicBezTo>
                    <a:pt x="6273" y="3829"/>
                    <a:pt x="6273" y="3814"/>
                    <a:pt x="6278" y="3814"/>
                  </a:cubicBezTo>
                  <a:cubicBezTo>
                    <a:pt x="6273" y="3814"/>
                    <a:pt x="6264" y="3814"/>
                    <a:pt x="6257" y="3829"/>
                  </a:cubicBezTo>
                  <a:cubicBezTo>
                    <a:pt x="6252" y="3835"/>
                    <a:pt x="6257" y="3846"/>
                    <a:pt x="6257" y="3852"/>
                  </a:cubicBezTo>
                  <a:lnTo>
                    <a:pt x="6257" y="3864"/>
                  </a:lnTo>
                  <a:cubicBezTo>
                    <a:pt x="6257" y="3864"/>
                    <a:pt x="6264" y="3870"/>
                    <a:pt x="6268" y="3870"/>
                  </a:cubicBezTo>
                  <a:cubicBezTo>
                    <a:pt x="6278" y="3876"/>
                    <a:pt x="6282" y="3891"/>
                    <a:pt x="6278" y="3903"/>
                  </a:cubicBezTo>
                  <a:cubicBezTo>
                    <a:pt x="6273" y="3914"/>
                    <a:pt x="6268" y="3926"/>
                    <a:pt x="6257" y="3932"/>
                  </a:cubicBezTo>
                  <a:cubicBezTo>
                    <a:pt x="6252" y="3932"/>
                    <a:pt x="6252" y="3932"/>
                    <a:pt x="6248" y="3938"/>
                  </a:cubicBezTo>
                  <a:cubicBezTo>
                    <a:pt x="6248" y="3938"/>
                    <a:pt x="6243" y="3944"/>
                    <a:pt x="6243" y="3953"/>
                  </a:cubicBezTo>
                  <a:lnTo>
                    <a:pt x="6243" y="3994"/>
                  </a:lnTo>
                  <a:cubicBezTo>
                    <a:pt x="6243" y="4000"/>
                    <a:pt x="6238" y="4000"/>
                    <a:pt x="6238" y="4006"/>
                  </a:cubicBezTo>
                  <a:cubicBezTo>
                    <a:pt x="6234" y="4021"/>
                    <a:pt x="6229" y="4027"/>
                    <a:pt x="6225" y="4039"/>
                  </a:cubicBezTo>
                  <a:cubicBezTo>
                    <a:pt x="6243" y="4050"/>
                    <a:pt x="6264" y="4068"/>
                    <a:pt x="6278" y="4095"/>
                  </a:cubicBezTo>
                  <a:cubicBezTo>
                    <a:pt x="6291" y="4118"/>
                    <a:pt x="6301" y="4145"/>
                    <a:pt x="6317" y="4169"/>
                  </a:cubicBezTo>
                  <a:lnTo>
                    <a:pt x="6317" y="4219"/>
                  </a:lnTo>
                  <a:cubicBezTo>
                    <a:pt x="6335" y="4219"/>
                    <a:pt x="6344" y="4248"/>
                    <a:pt x="6344" y="4281"/>
                  </a:cubicBezTo>
                  <a:lnTo>
                    <a:pt x="6344" y="4355"/>
                  </a:lnTo>
                  <a:cubicBezTo>
                    <a:pt x="6344" y="4361"/>
                    <a:pt x="6344" y="4367"/>
                    <a:pt x="6349" y="4373"/>
                  </a:cubicBezTo>
                  <a:cubicBezTo>
                    <a:pt x="6353" y="4379"/>
                    <a:pt x="6360" y="4379"/>
                    <a:pt x="6365" y="4384"/>
                  </a:cubicBezTo>
                  <a:cubicBezTo>
                    <a:pt x="6379" y="4399"/>
                    <a:pt x="6379" y="4423"/>
                    <a:pt x="6379" y="4441"/>
                  </a:cubicBezTo>
                  <a:cubicBezTo>
                    <a:pt x="6379" y="4461"/>
                    <a:pt x="6383" y="4491"/>
                    <a:pt x="6397" y="4491"/>
                  </a:cubicBezTo>
                  <a:cubicBezTo>
                    <a:pt x="6383" y="4497"/>
                    <a:pt x="6383" y="4529"/>
                    <a:pt x="6388" y="4547"/>
                  </a:cubicBezTo>
                  <a:cubicBezTo>
                    <a:pt x="6393" y="4565"/>
                    <a:pt x="6393" y="4597"/>
                    <a:pt x="6379" y="4603"/>
                  </a:cubicBezTo>
                  <a:cubicBezTo>
                    <a:pt x="6370" y="4609"/>
                    <a:pt x="6360" y="4603"/>
                    <a:pt x="6353" y="4609"/>
                  </a:cubicBezTo>
                  <a:cubicBezTo>
                    <a:pt x="6349" y="4609"/>
                    <a:pt x="6349" y="4615"/>
                    <a:pt x="6344" y="4621"/>
                  </a:cubicBezTo>
                  <a:cubicBezTo>
                    <a:pt x="6335" y="4653"/>
                    <a:pt x="6326" y="4683"/>
                    <a:pt x="6330" y="4721"/>
                  </a:cubicBezTo>
                  <a:lnTo>
                    <a:pt x="6296" y="4721"/>
                  </a:lnTo>
                  <a:lnTo>
                    <a:pt x="6296" y="4846"/>
                  </a:lnTo>
                  <a:cubicBezTo>
                    <a:pt x="6296" y="4869"/>
                    <a:pt x="6291" y="4893"/>
                    <a:pt x="6278" y="4899"/>
                  </a:cubicBezTo>
                  <a:cubicBezTo>
                    <a:pt x="6291" y="4899"/>
                    <a:pt x="6305" y="4920"/>
                    <a:pt x="6305" y="4943"/>
                  </a:cubicBezTo>
                  <a:cubicBezTo>
                    <a:pt x="6312" y="4961"/>
                    <a:pt x="6307" y="4988"/>
                    <a:pt x="6312" y="5005"/>
                  </a:cubicBezTo>
                  <a:cubicBezTo>
                    <a:pt x="6319" y="5023"/>
                    <a:pt x="6321" y="5038"/>
                    <a:pt x="6326" y="5056"/>
                  </a:cubicBezTo>
                  <a:cubicBezTo>
                    <a:pt x="6335" y="5085"/>
                    <a:pt x="6335" y="5118"/>
                    <a:pt x="6330" y="5153"/>
                  </a:cubicBezTo>
                  <a:cubicBezTo>
                    <a:pt x="6326" y="5168"/>
                    <a:pt x="6326" y="5174"/>
                    <a:pt x="6321" y="5186"/>
                  </a:cubicBezTo>
                  <a:cubicBezTo>
                    <a:pt x="6321" y="5209"/>
                    <a:pt x="6326" y="5236"/>
                    <a:pt x="6344" y="5248"/>
                  </a:cubicBezTo>
                  <a:cubicBezTo>
                    <a:pt x="6349" y="5254"/>
                    <a:pt x="6360" y="5254"/>
                    <a:pt x="6365" y="5254"/>
                  </a:cubicBezTo>
                  <a:lnTo>
                    <a:pt x="6374" y="5242"/>
                  </a:lnTo>
                  <a:cubicBezTo>
                    <a:pt x="6383" y="5230"/>
                    <a:pt x="6397" y="5248"/>
                    <a:pt x="6413" y="5254"/>
                  </a:cubicBezTo>
                  <a:cubicBezTo>
                    <a:pt x="6427" y="5265"/>
                    <a:pt x="6445" y="5260"/>
                    <a:pt x="6445" y="5242"/>
                  </a:cubicBezTo>
                  <a:cubicBezTo>
                    <a:pt x="6466" y="5248"/>
                    <a:pt x="6491" y="5242"/>
                    <a:pt x="6510" y="5230"/>
                  </a:cubicBezTo>
                  <a:cubicBezTo>
                    <a:pt x="6540" y="5209"/>
                    <a:pt x="6563" y="5174"/>
                    <a:pt x="6595" y="5180"/>
                  </a:cubicBezTo>
                  <a:cubicBezTo>
                    <a:pt x="6606" y="5209"/>
                    <a:pt x="6639" y="5197"/>
                    <a:pt x="6664" y="5197"/>
                  </a:cubicBezTo>
                  <a:cubicBezTo>
                    <a:pt x="6673" y="5197"/>
                    <a:pt x="6687" y="5209"/>
                    <a:pt x="6696" y="5215"/>
                  </a:cubicBezTo>
                  <a:cubicBezTo>
                    <a:pt x="6721" y="5236"/>
                    <a:pt x="6749" y="5260"/>
                    <a:pt x="6774" y="5277"/>
                  </a:cubicBezTo>
                  <a:cubicBezTo>
                    <a:pt x="6788" y="5292"/>
                    <a:pt x="6800" y="5298"/>
                    <a:pt x="6809" y="5316"/>
                  </a:cubicBezTo>
                  <a:cubicBezTo>
                    <a:pt x="6820" y="5333"/>
                    <a:pt x="6818" y="5354"/>
                    <a:pt x="6813" y="5372"/>
                  </a:cubicBezTo>
                  <a:cubicBezTo>
                    <a:pt x="6832" y="5378"/>
                    <a:pt x="6846" y="5396"/>
                    <a:pt x="6857" y="5422"/>
                  </a:cubicBezTo>
                  <a:cubicBezTo>
                    <a:pt x="6866" y="5446"/>
                    <a:pt x="6866" y="5469"/>
                    <a:pt x="6871" y="5496"/>
                  </a:cubicBezTo>
                  <a:cubicBezTo>
                    <a:pt x="6876" y="5540"/>
                    <a:pt x="6880" y="5582"/>
                    <a:pt x="6866" y="5626"/>
                  </a:cubicBezTo>
                  <a:cubicBezTo>
                    <a:pt x="6862" y="5638"/>
                    <a:pt x="6857" y="5641"/>
                    <a:pt x="6857" y="5656"/>
                  </a:cubicBezTo>
                  <a:cubicBezTo>
                    <a:pt x="6857" y="5668"/>
                    <a:pt x="6857" y="5682"/>
                    <a:pt x="6853" y="5694"/>
                  </a:cubicBezTo>
                  <a:cubicBezTo>
                    <a:pt x="6846" y="5718"/>
                    <a:pt x="6827" y="5739"/>
                    <a:pt x="6813" y="5739"/>
                  </a:cubicBezTo>
                  <a:lnTo>
                    <a:pt x="6813" y="5774"/>
                  </a:lnTo>
                  <a:cubicBezTo>
                    <a:pt x="6804" y="5780"/>
                    <a:pt x="6793" y="5768"/>
                    <a:pt x="6788" y="5756"/>
                  </a:cubicBezTo>
                  <a:cubicBezTo>
                    <a:pt x="6784" y="5744"/>
                    <a:pt x="6788" y="5733"/>
                    <a:pt x="6788" y="5718"/>
                  </a:cubicBezTo>
                  <a:cubicBezTo>
                    <a:pt x="6793" y="5665"/>
                    <a:pt x="6793" y="5603"/>
                    <a:pt x="6784" y="5546"/>
                  </a:cubicBezTo>
                  <a:cubicBezTo>
                    <a:pt x="6788" y="5520"/>
                    <a:pt x="6761" y="5514"/>
                    <a:pt x="6756" y="5496"/>
                  </a:cubicBezTo>
                  <a:lnTo>
                    <a:pt x="6756" y="5464"/>
                  </a:lnTo>
                  <a:cubicBezTo>
                    <a:pt x="6756" y="5446"/>
                    <a:pt x="6735" y="5434"/>
                    <a:pt x="6726" y="5422"/>
                  </a:cubicBezTo>
                  <a:cubicBezTo>
                    <a:pt x="6701" y="5401"/>
                    <a:pt x="6682" y="5372"/>
                    <a:pt x="6669" y="5333"/>
                  </a:cubicBezTo>
                  <a:cubicBezTo>
                    <a:pt x="6648" y="5328"/>
                    <a:pt x="6625" y="5328"/>
                    <a:pt x="6606" y="5348"/>
                  </a:cubicBezTo>
                  <a:cubicBezTo>
                    <a:pt x="6590" y="5360"/>
                    <a:pt x="6577" y="5384"/>
                    <a:pt x="6558" y="5372"/>
                  </a:cubicBezTo>
                  <a:cubicBezTo>
                    <a:pt x="6547" y="5366"/>
                    <a:pt x="6537" y="5354"/>
                    <a:pt x="6528" y="5360"/>
                  </a:cubicBezTo>
                  <a:cubicBezTo>
                    <a:pt x="6519" y="5360"/>
                    <a:pt x="6519" y="5372"/>
                    <a:pt x="6514" y="5378"/>
                  </a:cubicBezTo>
                  <a:cubicBezTo>
                    <a:pt x="6503" y="5390"/>
                    <a:pt x="6489" y="5390"/>
                    <a:pt x="6480" y="5390"/>
                  </a:cubicBezTo>
                  <a:cubicBezTo>
                    <a:pt x="6436" y="5390"/>
                    <a:pt x="6388" y="5396"/>
                    <a:pt x="6360" y="5440"/>
                  </a:cubicBezTo>
                  <a:cubicBezTo>
                    <a:pt x="6379" y="5458"/>
                    <a:pt x="6402" y="5464"/>
                    <a:pt x="6422" y="5458"/>
                  </a:cubicBezTo>
                  <a:cubicBezTo>
                    <a:pt x="6427" y="5478"/>
                    <a:pt x="6427" y="5496"/>
                    <a:pt x="6413" y="5514"/>
                  </a:cubicBezTo>
                  <a:cubicBezTo>
                    <a:pt x="6397" y="5540"/>
                    <a:pt x="6418" y="5564"/>
                    <a:pt x="6422" y="5594"/>
                  </a:cubicBezTo>
                  <a:cubicBezTo>
                    <a:pt x="6427" y="5620"/>
                    <a:pt x="6427" y="5644"/>
                    <a:pt x="6418" y="5665"/>
                  </a:cubicBezTo>
                  <a:cubicBezTo>
                    <a:pt x="6441" y="5665"/>
                    <a:pt x="6450" y="5700"/>
                    <a:pt x="6455" y="5733"/>
                  </a:cubicBezTo>
                  <a:cubicBezTo>
                    <a:pt x="6462" y="5750"/>
                    <a:pt x="6462" y="5768"/>
                    <a:pt x="6455" y="5786"/>
                  </a:cubicBezTo>
                  <a:lnTo>
                    <a:pt x="6441" y="5824"/>
                  </a:lnTo>
                  <a:cubicBezTo>
                    <a:pt x="6436" y="5857"/>
                    <a:pt x="6455" y="5880"/>
                    <a:pt x="6450" y="5910"/>
                  </a:cubicBezTo>
                  <a:lnTo>
                    <a:pt x="6432" y="5910"/>
                  </a:lnTo>
                  <a:cubicBezTo>
                    <a:pt x="6436" y="5931"/>
                    <a:pt x="6422" y="5943"/>
                    <a:pt x="6409" y="5937"/>
                  </a:cubicBezTo>
                  <a:cubicBezTo>
                    <a:pt x="6402" y="5937"/>
                    <a:pt x="6397" y="5931"/>
                    <a:pt x="6393" y="5925"/>
                  </a:cubicBezTo>
                  <a:cubicBezTo>
                    <a:pt x="6379" y="5919"/>
                    <a:pt x="6365" y="5931"/>
                    <a:pt x="6360" y="5948"/>
                  </a:cubicBezTo>
                  <a:cubicBezTo>
                    <a:pt x="6353" y="5966"/>
                    <a:pt x="6365" y="5987"/>
                    <a:pt x="6374" y="6005"/>
                  </a:cubicBezTo>
                  <a:cubicBezTo>
                    <a:pt x="6365" y="5993"/>
                    <a:pt x="6349" y="6008"/>
                    <a:pt x="6344" y="6028"/>
                  </a:cubicBezTo>
                  <a:cubicBezTo>
                    <a:pt x="6340" y="6046"/>
                    <a:pt x="6326" y="6067"/>
                    <a:pt x="6317" y="6055"/>
                  </a:cubicBezTo>
                  <a:cubicBezTo>
                    <a:pt x="6312" y="6079"/>
                    <a:pt x="6330" y="6096"/>
                    <a:pt x="6344" y="6111"/>
                  </a:cubicBezTo>
                  <a:cubicBezTo>
                    <a:pt x="6360" y="6129"/>
                    <a:pt x="6365" y="6158"/>
                    <a:pt x="6349" y="6173"/>
                  </a:cubicBezTo>
                  <a:cubicBezTo>
                    <a:pt x="6344" y="6179"/>
                    <a:pt x="6340" y="6173"/>
                    <a:pt x="6330" y="6179"/>
                  </a:cubicBezTo>
                  <a:cubicBezTo>
                    <a:pt x="6317" y="6179"/>
                    <a:pt x="6301" y="6191"/>
                    <a:pt x="6291" y="6203"/>
                  </a:cubicBezTo>
                  <a:cubicBezTo>
                    <a:pt x="6282" y="6209"/>
                    <a:pt x="6278" y="6212"/>
                    <a:pt x="6273" y="6226"/>
                  </a:cubicBezTo>
                  <a:cubicBezTo>
                    <a:pt x="6268" y="6238"/>
                    <a:pt x="6273" y="6253"/>
                    <a:pt x="6282" y="6259"/>
                  </a:cubicBezTo>
                  <a:lnTo>
                    <a:pt x="6264" y="6259"/>
                  </a:lnTo>
                  <a:cubicBezTo>
                    <a:pt x="6252" y="6283"/>
                    <a:pt x="6234" y="6303"/>
                    <a:pt x="6215" y="6327"/>
                  </a:cubicBezTo>
                  <a:cubicBezTo>
                    <a:pt x="6209" y="6333"/>
                    <a:pt x="6204" y="6339"/>
                    <a:pt x="6199" y="6339"/>
                  </a:cubicBezTo>
                  <a:cubicBezTo>
                    <a:pt x="6190" y="6339"/>
                    <a:pt x="6186" y="6339"/>
                    <a:pt x="6181" y="6345"/>
                  </a:cubicBezTo>
                  <a:cubicBezTo>
                    <a:pt x="6172" y="6365"/>
                    <a:pt x="6204" y="6383"/>
                    <a:pt x="6195" y="6401"/>
                  </a:cubicBezTo>
                  <a:lnTo>
                    <a:pt x="6137" y="6401"/>
                  </a:lnTo>
                  <a:lnTo>
                    <a:pt x="6137" y="6419"/>
                  </a:lnTo>
                  <a:lnTo>
                    <a:pt x="6123" y="6419"/>
                  </a:lnTo>
                  <a:cubicBezTo>
                    <a:pt x="6123" y="6433"/>
                    <a:pt x="6123" y="6445"/>
                    <a:pt x="6128" y="6457"/>
                  </a:cubicBezTo>
                  <a:cubicBezTo>
                    <a:pt x="6114" y="6463"/>
                    <a:pt x="6098" y="6463"/>
                    <a:pt x="6089" y="6463"/>
                  </a:cubicBezTo>
                  <a:cubicBezTo>
                    <a:pt x="6084" y="6475"/>
                    <a:pt x="6089" y="6489"/>
                    <a:pt x="6093" y="6501"/>
                  </a:cubicBezTo>
                  <a:cubicBezTo>
                    <a:pt x="6080" y="6501"/>
                    <a:pt x="6066" y="6501"/>
                    <a:pt x="6054" y="6489"/>
                  </a:cubicBezTo>
                  <a:cubicBezTo>
                    <a:pt x="6045" y="6475"/>
                    <a:pt x="6041" y="6451"/>
                    <a:pt x="6050" y="6445"/>
                  </a:cubicBezTo>
                  <a:cubicBezTo>
                    <a:pt x="6054" y="6439"/>
                    <a:pt x="6059" y="6439"/>
                    <a:pt x="6066" y="6433"/>
                  </a:cubicBezTo>
                  <a:cubicBezTo>
                    <a:pt x="6066" y="6427"/>
                    <a:pt x="6066" y="6419"/>
                    <a:pt x="6059" y="6419"/>
                  </a:cubicBezTo>
                  <a:cubicBezTo>
                    <a:pt x="6050" y="6401"/>
                    <a:pt x="6041" y="6377"/>
                    <a:pt x="6031" y="6356"/>
                  </a:cubicBezTo>
                  <a:cubicBezTo>
                    <a:pt x="6045" y="6356"/>
                    <a:pt x="6054" y="6345"/>
                    <a:pt x="6054" y="6327"/>
                  </a:cubicBezTo>
                  <a:cubicBezTo>
                    <a:pt x="6054" y="6309"/>
                    <a:pt x="6045" y="6294"/>
                    <a:pt x="6036" y="6288"/>
                  </a:cubicBezTo>
                  <a:lnTo>
                    <a:pt x="6080" y="6271"/>
                  </a:lnTo>
                  <a:cubicBezTo>
                    <a:pt x="6080" y="6247"/>
                    <a:pt x="6084" y="6220"/>
                    <a:pt x="6093" y="6203"/>
                  </a:cubicBezTo>
                  <a:cubicBezTo>
                    <a:pt x="6089" y="6197"/>
                    <a:pt x="6080" y="6191"/>
                    <a:pt x="6075" y="6185"/>
                  </a:cubicBezTo>
                  <a:cubicBezTo>
                    <a:pt x="6103" y="6185"/>
                    <a:pt x="6119" y="6147"/>
                    <a:pt x="6123" y="6111"/>
                  </a:cubicBezTo>
                  <a:cubicBezTo>
                    <a:pt x="6128" y="6079"/>
                    <a:pt x="6137" y="6049"/>
                    <a:pt x="6142" y="6011"/>
                  </a:cubicBezTo>
                  <a:cubicBezTo>
                    <a:pt x="6146" y="5993"/>
                    <a:pt x="6146" y="5972"/>
                    <a:pt x="6156" y="5954"/>
                  </a:cubicBezTo>
                  <a:cubicBezTo>
                    <a:pt x="6165" y="5943"/>
                    <a:pt x="6183" y="5937"/>
                    <a:pt x="6195" y="5954"/>
                  </a:cubicBezTo>
                  <a:cubicBezTo>
                    <a:pt x="6192" y="5948"/>
                    <a:pt x="6199" y="5943"/>
                    <a:pt x="6204" y="5943"/>
                  </a:cubicBezTo>
                  <a:cubicBezTo>
                    <a:pt x="6209" y="5943"/>
                    <a:pt x="6215" y="5948"/>
                    <a:pt x="6220" y="5954"/>
                  </a:cubicBezTo>
                  <a:cubicBezTo>
                    <a:pt x="6229" y="5954"/>
                    <a:pt x="6234" y="5937"/>
                    <a:pt x="6229" y="5925"/>
                  </a:cubicBezTo>
                  <a:cubicBezTo>
                    <a:pt x="6225" y="5910"/>
                    <a:pt x="6215" y="5898"/>
                    <a:pt x="6215" y="5886"/>
                  </a:cubicBezTo>
                  <a:cubicBezTo>
                    <a:pt x="6215" y="5875"/>
                    <a:pt x="6225" y="5857"/>
                    <a:pt x="6234" y="5869"/>
                  </a:cubicBezTo>
                  <a:cubicBezTo>
                    <a:pt x="6229" y="5836"/>
                    <a:pt x="6225" y="5812"/>
                    <a:pt x="6225" y="5780"/>
                  </a:cubicBezTo>
                  <a:lnTo>
                    <a:pt x="6225" y="5762"/>
                  </a:lnTo>
                  <a:cubicBezTo>
                    <a:pt x="6225" y="5750"/>
                    <a:pt x="6229" y="5744"/>
                    <a:pt x="6234" y="5733"/>
                  </a:cubicBezTo>
                  <a:cubicBezTo>
                    <a:pt x="6243" y="5706"/>
                    <a:pt x="6243" y="5676"/>
                    <a:pt x="6238" y="5650"/>
                  </a:cubicBezTo>
                  <a:cubicBezTo>
                    <a:pt x="6234" y="5632"/>
                    <a:pt x="6229" y="5614"/>
                    <a:pt x="6229" y="5603"/>
                  </a:cubicBezTo>
                  <a:cubicBezTo>
                    <a:pt x="6234" y="5582"/>
                    <a:pt x="6252" y="5576"/>
                    <a:pt x="6257" y="5588"/>
                  </a:cubicBezTo>
                  <a:cubicBezTo>
                    <a:pt x="6273" y="5570"/>
                    <a:pt x="6282" y="5552"/>
                    <a:pt x="6296" y="5532"/>
                  </a:cubicBezTo>
                  <a:cubicBezTo>
                    <a:pt x="6282" y="5514"/>
                    <a:pt x="6278" y="5490"/>
                    <a:pt x="6282" y="5464"/>
                  </a:cubicBezTo>
                  <a:cubicBezTo>
                    <a:pt x="6257" y="5464"/>
                    <a:pt x="6238" y="5458"/>
                    <a:pt x="6220" y="5440"/>
                  </a:cubicBezTo>
                  <a:cubicBezTo>
                    <a:pt x="6215" y="5452"/>
                    <a:pt x="6195" y="5446"/>
                    <a:pt x="6195" y="5434"/>
                  </a:cubicBezTo>
                  <a:cubicBezTo>
                    <a:pt x="6186" y="5396"/>
                    <a:pt x="6162" y="5366"/>
                    <a:pt x="6142" y="5339"/>
                  </a:cubicBezTo>
                  <a:cubicBezTo>
                    <a:pt x="6137" y="5333"/>
                    <a:pt x="6137" y="5328"/>
                    <a:pt x="6137" y="5322"/>
                  </a:cubicBezTo>
                  <a:cubicBezTo>
                    <a:pt x="6137" y="5310"/>
                    <a:pt x="6158" y="5310"/>
                    <a:pt x="6162" y="5298"/>
                  </a:cubicBezTo>
                  <a:cubicBezTo>
                    <a:pt x="6169" y="5286"/>
                    <a:pt x="6156" y="5271"/>
                    <a:pt x="6146" y="5260"/>
                  </a:cubicBezTo>
                  <a:cubicBezTo>
                    <a:pt x="6137" y="5248"/>
                    <a:pt x="6137" y="5227"/>
                    <a:pt x="6149" y="5227"/>
                  </a:cubicBezTo>
                  <a:cubicBezTo>
                    <a:pt x="6139" y="5224"/>
                    <a:pt x="6133" y="5209"/>
                    <a:pt x="6133" y="5197"/>
                  </a:cubicBezTo>
                  <a:cubicBezTo>
                    <a:pt x="6133" y="5186"/>
                    <a:pt x="6137" y="5174"/>
                    <a:pt x="6142" y="5162"/>
                  </a:cubicBezTo>
                  <a:cubicBezTo>
                    <a:pt x="6151" y="5124"/>
                    <a:pt x="6156" y="5085"/>
                    <a:pt x="6146" y="5050"/>
                  </a:cubicBezTo>
                  <a:cubicBezTo>
                    <a:pt x="6156" y="5044"/>
                    <a:pt x="6162" y="5044"/>
                    <a:pt x="6172" y="5038"/>
                  </a:cubicBezTo>
                  <a:cubicBezTo>
                    <a:pt x="6176" y="5017"/>
                    <a:pt x="6156" y="4999"/>
                    <a:pt x="6162" y="4982"/>
                  </a:cubicBezTo>
                  <a:cubicBezTo>
                    <a:pt x="6162" y="4976"/>
                    <a:pt x="6172" y="4970"/>
                    <a:pt x="6172" y="4961"/>
                  </a:cubicBezTo>
                  <a:cubicBezTo>
                    <a:pt x="6176" y="4949"/>
                    <a:pt x="6167" y="4937"/>
                    <a:pt x="6156" y="4931"/>
                  </a:cubicBezTo>
                  <a:cubicBezTo>
                    <a:pt x="6146" y="4925"/>
                    <a:pt x="6137" y="4920"/>
                    <a:pt x="6133" y="4908"/>
                  </a:cubicBezTo>
                  <a:cubicBezTo>
                    <a:pt x="6123" y="4875"/>
                    <a:pt x="6167" y="4846"/>
                    <a:pt x="6151" y="4807"/>
                  </a:cubicBezTo>
                  <a:cubicBezTo>
                    <a:pt x="6146" y="4795"/>
                    <a:pt x="6133" y="4784"/>
                    <a:pt x="6133" y="4769"/>
                  </a:cubicBezTo>
                  <a:cubicBezTo>
                    <a:pt x="6142" y="4757"/>
                    <a:pt x="6156" y="4745"/>
                    <a:pt x="6172" y="4739"/>
                  </a:cubicBezTo>
                  <a:lnTo>
                    <a:pt x="6156" y="4721"/>
                  </a:lnTo>
                  <a:cubicBezTo>
                    <a:pt x="6162" y="4721"/>
                    <a:pt x="6167" y="4716"/>
                    <a:pt x="6172" y="4716"/>
                  </a:cubicBezTo>
                  <a:cubicBezTo>
                    <a:pt x="6167" y="4689"/>
                    <a:pt x="6167" y="4659"/>
                    <a:pt x="6172" y="4633"/>
                  </a:cubicBezTo>
                  <a:cubicBezTo>
                    <a:pt x="6176" y="4609"/>
                    <a:pt x="6190" y="4591"/>
                    <a:pt x="6190" y="4565"/>
                  </a:cubicBezTo>
                  <a:cubicBezTo>
                    <a:pt x="6190" y="4541"/>
                    <a:pt x="6176" y="4515"/>
                    <a:pt x="6156" y="4523"/>
                  </a:cubicBezTo>
                  <a:cubicBezTo>
                    <a:pt x="6162" y="4509"/>
                    <a:pt x="6167" y="4497"/>
                    <a:pt x="6176" y="4485"/>
                  </a:cubicBezTo>
                  <a:cubicBezTo>
                    <a:pt x="6162" y="4479"/>
                    <a:pt x="6151" y="4464"/>
                    <a:pt x="6146" y="4447"/>
                  </a:cubicBezTo>
                  <a:cubicBezTo>
                    <a:pt x="6142" y="4426"/>
                    <a:pt x="6146" y="4411"/>
                    <a:pt x="6146" y="4390"/>
                  </a:cubicBezTo>
                  <a:cubicBezTo>
                    <a:pt x="6146" y="4379"/>
                    <a:pt x="6151" y="4367"/>
                    <a:pt x="6156" y="4355"/>
                  </a:cubicBezTo>
                  <a:cubicBezTo>
                    <a:pt x="6162" y="4349"/>
                    <a:pt x="6167" y="4349"/>
                    <a:pt x="6167" y="4343"/>
                  </a:cubicBezTo>
                  <a:cubicBezTo>
                    <a:pt x="6167" y="4337"/>
                    <a:pt x="6167" y="4328"/>
                    <a:pt x="6162" y="4328"/>
                  </a:cubicBezTo>
                  <a:cubicBezTo>
                    <a:pt x="6151" y="4299"/>
                    <a:pt x="6133" y="4275"/>
                    <a:pt x="6114" y="4254"/>
                  </a:cubicBezTo>
                  <a:cubicBezTo>
                    <a:pt x="6114" y="4243"/>
                    <a:pt x="6123" y="4237"/>
                    <a:pt x="6123" y="4225"/>
                  </a:cubicBezTo>
                  <a:cubicBezTo>
                    <a:pt x="6133" y="4180"/>
                    <a:pt x="6070" y="4163"/>
                    <a:pt x="6080" y="4118"/>
                  </a:cubicBezTo>
                  <a:cubicBezTo>
                    <a:pt x="6089" y="4124"/>
                    <a:pt x="6098" y="4101"/>
                    <a:pt x="6093" y="4089"/>
                  </a:cubicBezTo>
                  <a:cubicBezTo>
                    <a:pt x="6089" y="4074"/>
                    <a:pt x="6084" y="4056"/>
                    <a:pt x="6093" y="4044"/>
                  </a:cubicBezTo>
                  <a:cubicBezTo>
                    <a:pt x="6084" y="4027"/>
                    <a:pt x="6093" y="3994"/>
                    <a:pt x="6098" y="3976"/>
                  </a:cubicBezTo>
                  <a:cubicBezTo>
                    <a:pt x="6103" y="3959"/>
                    <a:pt x="6103" y="3926"/>
                    <a:pt x="6089" y="3920"/>
                  </a:cubicBezTo>
                  <a:cubicBezTo>
                    <a:pt x="6107" y="3908"/>
                    <a:pt x="6128" y="3882"/>
                    <a:pt x="6137" y="3858"/>
                  </a:cubicBezTo>
                  <a:cubicBezTo>
                    <a:pt x="6146" y="3835"/>
                    <a:pt x="6151" y="3802"/>
                    <a:pt x="6172" y="3802"/>
                  </a:cubicBezTo>
                  <a:cubicBezTo>
                    <a:pt x="6146" y="3767"/>
                    <a:pt x="6156" y="3704"/>
                    <a:pt x="6181" y="3672"/>
                  </a:cubicBezTo>
                  <a:cubicBezTo>
                    <a:pt x="6162" y="3636"/>
                    <a:pt x="6146" y="3586"/>
                    <a:pt x="6151" y="3542"/>
                  </a:cubicBezTo>
                  <a:cubicBezTo>
                    <a:pt x="6142" y="3536"/>
                    <a:pt x="6133" y="3536"/>
                    <a:pt x="6123" y="3536"/>
                  </a:cubicBezTo>
                  <a:cubicBezTo>
                    <a:pt x="6146" y="3518"/>
                    <a:pt x="6167" y="3498"/>
                    <a:pt x="6190" y="3474"/>
                  </a:cubicBezTo>
                  <a:cubicBezTo>
                    <a:pt x="6195" y="3468"/>
                    <a:pt x="6199" y="3468"/>
                    <a:pt x="6199" y="3462"/>
                  </a:cubicBezTo>
                  <a:cubicBezTo>
                    <a:pt x="6204" y="3450"/>
                    <a:pt x="6195" y="3435"/>
                    <a:pt x="6190" y="3424"/>
                  </a:cubicBezTo>
                  <a:cubicBezTo>
                    <a:pt x="6176" y="3400"/>
                    <a:pt x="6156" y="3382"/>
                    <a:pt x="6142" y="3356"/>
                  </a:cubicBezTo>
                  <a:cubicBezTo>
                    <a:pt x="6137" y="3350"/>
                    <a:pt x="6133" y="3344"/>
                    <a:pt x="6128" y="3344"/>
                  </a:cubicBezTo>
                  <a:cubicBezTo>
                    <a:pt x="6119" y="3338"/>
                    <a:pt x="6107" y="3350"/>
                    <a:pt x="6098" y="3344"/>
                  </a:cubicBezTo>
                  <a:cubicBezTo>
                    <a:pt x="6089" y="3344"/>
                    <a:pt x="6084" y="3332"/>
                    <a:pt x="6080" y="3332"/>
                  </a:cubicBezTo>
                  <a:cubicBezTo>
                    <a:pt x="6070" y="3326"/>
                    <a:pt x="6054" y="3326"/>
                    <a:pt x="6041" y="3320"/>
                  </a:cubicBezTo>
                  <a:cubicBezTo>
                    <a:pt x="6027" y="3311"/>
                    <a:pt x="6018" y="3299"/>
                    <a:pt x="6018" y="3282"/>
                  </a:cubicBezTo>
                  <a:cubicBezTo>
                    <a:pt x="6001" y="3288"/>
                    <a:pt x="5988" y="3294"/>
                    <a:pt x="5978" y="3288"/>
                  </a:cubicBezTo>
                  <a:cubicBezTo>
                    <a:pt x="5965" y="3282"/>
                    <a:pt x="5953" y="3264"/>
                    <a:pt x="5965" y="3243"/>
                  </a:cubicBezTo>
                  <a:cubicBezTo>
                    <a:pt x="5974" y="3214"/>
                    <a:pt x="6022" y="3226"/>
                    <a:pt x="6027" y="3187"/>
                  </a:cubicBezTo>
                  <a:cubicBezTo>
                    <a:pt x="6031" y="3175"/>
                    <a:pt x="6022" y="3158"/>
                    <a:pt x="6022" y="3146"/>
                  </a:cubicBezTo>
                  <a:cubicBezTo>
                    <a:pt x="6022" y="3134"/>
                    <a:pt x="6027" y="3119"/>
                    <a:pt x="6027" y="3107"/>
                  </a:cubicBezTo>
                  <a:cubicBezTo>
                    <a:pt x="6031" y="3072"/>
                    <a:pt x="6022" y="3033"/>
                    <a:pt x="6011" y="2995"/>
                  </a:cubicBezTo>
                  <a:cubicBezTo>
                    <a:pt x="6011" y="2989"/>
                    <a:pt x="6006" y="2983"/>
                    <a:pt x="6001" y="2977"/>
                  </a:cubicBezTo>
                  <a:cubicBezTo>
                    <a:pt x="5997" y="2971"/>
                    <a:pt x="5988" y="2971"/>
                    <a:pt x="5983" y="2971"/>
                  </a:cubicBezTo>
                  <a:cubicBezTo>
                    <a:pt x="5974" y="2965"/>
                    <a:pt x="5965" y="2954"/>
                    <a:pt x="5953" y="2948"/>
                  </a:cubicBezTo>
                  <a:cubicBezTo>
                    <a:pt x="5944" y="2942"/>
                    <a:pt x="5930" y="2942"/>
                    <a:pt x="5926" y="2954"/>
                  </a:cubicBezTo>
                  <a:cubicBezTo>
                    <a:pt x="5909" y="2933"/>
                    <a:pt x="5898" y="2921"/>
                    <a:pt x="5877" y="2915"/>
                  </a:cubicBezTo>
                  <a:cubicBezTo>
                    <a:pt x="5859" y="2909"/>
                    <a:pt x="5834" y="2915"/>
                    <a:pt x="5824" y="2933"/>
                  </a:cubicBezTo>
                  <a:cubicBezTo>
                    <a:pt x="5808" y="2959"/>
                    <a:pt x="5820" y="2989"/>
                    <a:pt x="5829" y="3022"/>
                  </a:cubicBezTo>
                  <a:cubicBezTo>
                    <a:pt x="5813" y="3022"/>
                    <a:pt x="5804" y="3039"/>
                    <a:pt x="5804" y="3051"/>
                  </a:cubicBezTo>
                  <a:cubicBezTo>
                    <a:pt x="5804" y="3072"/>
                    <a:pt x="5813" y="3084"/>
                    <a:pt x="5824" y="3090"/>
                  </a:cubicBezTo>
                  <a:cubicBezTo>
                    <a:pt x="5804" y="3113"/>
                    <a:pt x="5790" y="3140"/>
                    <a:pt x="5781" y="3175"/>
                  </a:cubicBezTo>
                  <a:cubicBezTo>
                    <a:pt x="5776" y="3187"/>
                    <a:pt x="5781" y="3214"/>
                    <a:pt x="5790" y="3208"/>
                  </a:cubicBezTo>
                  <a:cubicBezTo>
                    <a:pt x="5790" y="3220"/>
                    <a:pt x="5776" y="3231"/>
                    <a:pt x="5765" y="3231"/>
                  </a:cubicBezTo>
                  <a:lnTo>
                    <a:pt x="5732" y="3231"/>
                  </a:lnTo>
                  <a:cubicBezTo>
                    <a:pt x="5719" y="3237"/>
                    <a:pt x="5707" y="3258"/>
                    <a:pt x="5702" y="3282"/>
                  </a:cubicBezTo>
                  <a:cubicBezTo>
                    <a:pt x="5702" y="3299"/>
                    <a:pt x="5707" y="3326"/>
                    <a:pt x="5712" y="3344"/>
                  </a:cubicBezTo>
                  <a:cubicBezTo>
                    <a:pt x="5719" y="3362"/>
                    <a:pt x="5723" y="3394"/>
                    <a:pt x="5707" y="3400"/>
                  </a:cubicBezTo>
                  <a:cubicBezTo>
                    <a:pt x="5698" y="3406"/>
                    <a:pt x="5684" y="3400"/>
                    <a:pt x="5679" y="3412"/>
                  </a:cubicBezTo>
                  <a:cubicBezTo>
                    <a:pt x="5675" y="3424"/>
                    <a:pt x="5684" y="3430"/>
                    <a:pt x="5684" y="3444"/>
                  </a:cubicBezTo>
                  <a:cubicBezTo>
                    <a:pt x="5684" y="3456"/>
                    <a:pt x="5675" y="3462"/>
                    <a:pt x="5670" y="3474"/>
                  </a:cubicBezTo>
                  <a:cubicBezTo>
                    <a:pt x="5663" y="3486"/>
                    <a:pt x="5675" y="3498"/>
                    <a:pt x="5684" y="3512"/>
                  </a:cubicBezTo>
                  <a:cubicBezTo>
                    <a:pt x="5693" y="3536"/>
                    <a:pt x="5689" y="3560"/>
                    <a:pt x="5689" y="3586"/>
                  </a:cubicBezTo>
                  <a:cubicBezTo>
                    <a:pt x="5684" y="3622"/>
                    <a:pt x="5679" y="3654"/>
                    <a:pt x="5663" y="3684"/>
                  </a:cubicBezTo>
                  <a:cubicBezTo>
                    <a:pt x="5659" y="3699"/>
                    <a:pt x="5654" y="3710"/>
                    <a:pt x="5654" y="3722"/>
                  </a:cubicBezTo>
                  <a:cubicBezTo>
                    <a:pt x="5654" y="3728"/>
                    <a:pt x="5659" y="3734"/>
                    <a:pt x="5659" y="3740"/>
                  </a:cubicBezTo>
                  <a:cubicBezTo>
                    <a:pt x="5670" y="3772"/>
                    <a:pt x="5654" y="3814"/>
                    <a:pt x="5631" y="3820"/>
                  </a:cubicBezTo>
                  <a:cubicBezTo>
                    <a:pt x="5645" y="3820"/>
                    <a:pt x="5650" y="3846"/>
                    <a:pt x="5645" y="3864"/>
                  </a:cubicBezTo>
                  <a:cubicBezTo>
                    <a:pt x="5640" y="3882"/>
                    <a:pt x="5631" y="3897"/>
                    <a:pt x="5636" y="3914"/>
                  </a:cubicBezTo>
                  <a:cubicBezTo>
                    <a:pt x="5622" y="3920"/>
                    <a:pt x="5601" y="3926"/>
                    <a:pt x="5587" y="3932"/>
                  </a:cubicBezTo>
                  <a:cubicBezTo>
                    <a:pt x="5597" y="3944"/>
                    <a:pt x="5592" y="3965"/>
                    <a:pt x="5583" y="3976"/>
                  </a:cubicBezTo>
                  <a:cubicBezTo>
                    <a:pt x="5574" y="3988"/>
                    <a:pt x="5558" y="3994"/>
                    <a:pt x="5553" y="4000"/>
                  </a:cubicBezTo>
                  <a:cubicBezTo>
                    <a:pt x="5544" y="4015"/>
                    <a:pt x="5544" y="4039"/>
                    <a:pt x="5553" y="4044"/>
                  </a:cubicBezTo>
                  <a:cubicBezTo>
                    <a:pt x="5544" y="4068"/>
                    <a:pt x="5525" y="4095"/>
                    <a:pt x="5500" y="4089"/>
                  </a:cubicBezTo>
                  <a:cubicBezTo>
                    <a:pt x="5495" y="4089"/>
                    <a:pt x="5491" y="4083"/>
                    <a:pt x="5486" y="4083"/>
                  </a:cubicBezTo>
                  <a:cubicBezTo>
                    <a:pt x="5477" y="4083"/>
                    <a:pt x="5472" y="4095"/>
                    <a:pt x="5466" y="4107"/>
                  </a:cubicBezTo>
                  <a:cubicBezTo>
                    <a:pt x="5452" y="4130"/>
                    <a:pt x="5433" y="4151"/>
                    <a:pt x="5408" y="4157"/>
                  </a:cubicBezTo>
                  <a:cubicBezTo>
                    <a:pt x="5394" y="4157"/>
                    <a:pt x="5376" y="4157"/>
                    <a:pt x="5376" y="4175"/>
                  </a:cubicBezTo>
                  <a:cubicBezTo>
                    <a:pt x="5376" y="4192"/>
                    <a:pt x="5403" y="4198"/>
                    <a:pt x="5403" y="4225"/>
                  </a:cubicBezTo>
                  <a:cubicBezTo>
                    <a:pt x="5403" y="4231"/>
                    <a:pt x="5399" y="4231"/>
                    <a:pt x="5399" y="4237"/>
                  </a:cubicBezTo>
                  <a:cubicBezTo>
                    <a:pt x="5364" y="4287"/>
                    <a:pt x="5394" y="4373"/>
                    <a:pt x="5360" y="4423"/>
                  </a:cubicBezTo>
                  <a:cubicBezTo>
                    <a:pt x="5376" y="4447"/>
                    <a:pt x="5380" y="4485"/>
                    <a:pt x="5376" y="4515"/>
                  </a:cubicBezTo>
                  <a:cubicBezTo>
                    <a:pt x="5369" y="4541"/>
                    <a:pt x="5380" y="4559"/>
                    <a:pt x="5376" y="4591"/>
                  </a:cubicBezTo>
                  <a:cubicBezTo>
                    <a:pt x="5376" y="4603"/>
                    <a:pt x="5369" y="4609"/>
                    <a:pt x="5364" y="4621"/>
                  </a:cubicBezTo>
                  <a:cubicBezTo>
                    <a:pt x="5364" y="4633"/>
                    <a:pt x="5364" y="4645"/>
                    <a:pt x="5376" y="4645"/>
                  </a:cubicBezTo>
                  <a:cubicBezTo>
                    <a:pt x="5380" y="4639"/>
                    <a:pt x="5390" y="4639"/>
                    <a:pt x="5394" y="4633"/>
                  </a:cubicBezTo>
                  <a:cubicBezTo>
                    <a:pt x="5390" y="4665"/>
                    <a:pt x="5413" y="4689"/>
                    <a:pt x="5417" y="4716"/>
                  </a:cubicBezTo>
                  <a:cubicBezTo>
                    <a:pt x="5433" y="4769"/>
                    <a:pt x="5385" y="4840"/>
                    <a:pt x="5408" y="4887"/>
                  </a:cubicBezTo>
                  <a:cubicBezTo>
                    <a:pt x="5394" y="4925"/>
                    <a:pt x="5385" y="4976"/>
                    <a:pt x="5408" y="4999"/>
                  </a:cubicBezTo>
                  <a:cubicBezTo>
                    <a:pt x="5417" y="5011"/>
                    <a:pt x="5433" y="5011"/>
                    <a:pt x="5443" y="5011"/>
                  </a:cubicBezTo>
                  <a:cubicBezTo>
                    <a:pt x="5466" y="5017"/>
                    <a:pt x="5491" y="5017"/>
                    <a:pt x="5514" y="5023"/>
                  </a:cubicBezTo>
                  <a:cubicBezTo>
                    <a:pt x="5521" y="5023"/>
                    <a:pt x="5525" y="5023"/>
                    <a:pt x="5525" y="5032"/>
                  </a:cubicBezTo>
                  <a:cubicBezTo>
                    <a:pt x="5530" y="5038"/>
                    <a:pt x="5525" y="5044"/>
                    <a:pt x="5530" y="5050"/>
                  </a:cubicBezTo>
                  <a:cubicBezTo>
                    <a:pt x="5535" y="5067"/>
                    <a:pt x="5553" y="5079"/>
                    <a:pt x="5553" y="5100"/>
                  </a:cubicBezTo>
                  <a:cubicBezTo>
                    <a:pt x="5553" y="5106"/>
                    <a:pt x="5548" y="5112"/>
                    <a:pt x="5548" y="5118"/>
                  </a:cubicBezTo>
                  <a:cubicBezTo>
                    <a:pt x="5544" y="5141"/>
                    <a:pt x="5562" y="5162"/>
                    <a:pt x="5583" y="5180"/>
                  </a:cubicBezTo>
                  <a:cubicBezTo>
                    <a:pt x="5597" y="5192"/>
                    <a:pt x="5615" y="5215"/>
                    <a:pt x="5606" y="5242"/>
                  </a:cubicBezTo>
                  <a:cubicBezTo>
                    <a:pt x="5606" y="5248"/>
                    <a:pt x="5601" y="5248"/>
                    <a:pt x="5601" y="5254"/>
                  </a:cubicBezTo>
                  <a:cubicBezTo>
                    <a:pt x="5601" y="5260"/>
                    <a:pt x="5606" y="5265"/>
                    <a:pt x="5606" y="5271"/>
                  </a:cubicBezTo>
                  <a:cubicBezTo>
                    <a:pt x="5615" y="5292"/>
                    <a:pt x="5615" y="5316"/>
                    <a:pt x="5601" y="5328"/>
                  </a:cubicBezTo>
                  <a:cubicBezTo>
                    <a:pt x="5606" y="5339"/>
                    <a:pt x="5622" y="5333"/>
                    <a:pt x="5627" y="5339"/>
                  </a:cubicBezTo>
                  <a:cubicBezTo>
                    <a:pt x="5631" y="5348"/>
                    <a:pt x="5636" y="5354"/>
                    <a:pt x="5636" y="5366"/>
                  </a:cubicBezTo>
                  <a:cubicBezTo>
                    <a:pt x="5645" y="5401"/>
                    <a:pt x="5654" y="5446"/>
                    <a:pt x="5663" y="5484"/>
                  </a:cubicBezTo>
                  <a:cubicBezTo>
                    <a:pt x="5640" y="5496"/>
                    <a:pt x="5650" y="5546"/>
                    <a:pt x="5640" y="5582"/>
                  </a:cubicBezTo>
                  <a:cubicBezTo>
                    <a:pt x="5636" y="5603"/>
                    <a:pt x="5615" y="5614"/>
                    <a:pt x="5601" y="5626"/>
                  </a:cubicBezTo>
                  <a:cubicBezTo>
                    <a:pt x="5592" y="5632"/>
                    <a:pt x="5583" y="5638"/>
                    <a:pt x="5574" y="5638"/>
                  </a:cubicBezTo>
                  <a:cubicBezTo>
                    <a:pt x="5558" y="5638"/>
                    <a:pt x="5553" y="5620"/>
                    <a:pt x="5548" y="5603"/>
                  </a:cubicBezTo>
                  <a:cubicBezTo>
                    <a:pt x="5544" y="5582"/>
                    <a:pt x="5544" y="5564"/>
                    <a:pt x="5539" y="5552"/>
                  </a:cubicBezTo>
                  <a:cubicBezTo>
                    <a:pt x="5535" y="5540"/>
                    <a:pt x="5514" y="5526"/>
                    <a:pt x="5505" y="5540"/>
                  </a:cubicBezTo>
                  <a:cubicBezTo>
                    <a:pt x="5495" y="5502"/>
                    <a:pt x="5482" y="5464"/>
                    <a:pt x="5456" y="5440"/>
                  </a:cubicBezTo>
                  <a:cubicBezTo>
                    <a:pt x="5447" y="5428"/>
                    <a:pt x="5440" y="5422"/>
                    <a:pt x="5429" y="5422"/>
                  </a:cubicBezTo>
                  <a:cubicBezTo>
                    <a:pt x="5420" y="5422"/>
                    <a:pt x="5403" y="5428"/>
                    <a:pt x="5399" y="5440"/>
                  </a:cubicBezTo>
                  <a:cubicBezTo>
                    <a:pt x="5385" y="5422"/>
                    <a:pt x="5369" y="5410"/>
                    <a:pt x="5355" y="5390"/>
                  </a:cubicBezTo>
                  <a:cubicBezTo>
                    <a:pt x="5337" y="5366"/>
                    <a:pt x="5316" y="5348"/>
                    <a:pt x="5293" y="5322"/>
                  </a:cubicBezTo>
                  <a:lnTo>
                    <a:pt x="5219" y="5265"/>
                  </a:lnTo>
                  <a:cubicBezTo>
                    <a:pt x="5206" y="5260"/>
                    <a:pt x="5187" y="5248"/>
                    <a:pt x="5171" y="5230"/>
                  </a:cubicBezTo>
                  <a:cubicBezTo>
                    <a:pt x="5167" y="5215"/>
                    <a:pt x="5162" y="5203"/>
                    <a:pt x="5153" y="5192"/>
                  </a:cubicBezTo>
                  <a:cubicBezTo>
                    <a:pt x="5148" y="5180"/>
                    <a:pt x="5134" y="5174"/>
                    <a:pt x="5123" y="5180"/>
                  </a:cubicBezTo>
                  <a:cubicBezTo>
                    <a:pt x="5104" y="5141"/>
                    <a:pt x="5081" y="5112"/>
                    <a:pt x="5052" y="5085"/>
                  </a:cubicBezTo>
                  <a:cubicBezTo>
                    <a:pt x="5047" y="5079"/>
                    <a:pt x="5042" y="5079"/>
                    <a:pt x="5033" y="5073"/>
                  </a:cubicBezTo>
                  <a:lnTo>
                    <a:pt x="5017" y="5073"/>
                  </a:lnTo>
                  <a:cubicBezTo>
                    <a:pt x="5008" y="5073"/>
                    <a:pt x="5003" y="5067"/>
                    <a:pt x="4994" y="5061"/>
                  </a:cubicBezTo>
                  <a:cubicBezTo>
                    <a:pt x="4985" y="5056"/>
                    <a:pt x="4980" y="5050"/>
                    <a:pt x="4969" y="5044"/>
                  </a:cubicBezTo>
                  <a:cubicBezTo>
                    <a:pt x="4969" y="5248"/>
                    <a:pt x="5017" y="5458"/>
                    <a:pt x="5104" y="5632"/>
                  </a:cubicBezTo>
                  <a:cubicBezTo>
                    <a:pt x="5144" y="5706"/>
                    <a:pt x="5192" y="5780"/>
                    <a:pt x="5192" y="5875"/>
                  </a:cubicBezTo>
                  <a:cubicBezTo>
                    <a:pt x="5192" y="5972"/>
                    <a:pt x="5134" y="6061"/>
                    <a:pt x="5081" y="6129"/>
                  </a:cubicBezTo>
                  <a:cubicBezTo>
                    <a:pt x="4985" y="6247"/>
                    <a:pt x="4872" y="6351"/>
                    <a:pt x="4757" y="6433"/>
                  </a:cubicBezTo>
                  <a:lnTo>
                    <a:pt x="4771" y="6824"/>
                  </a:lnTo>
                  <a:cubicBezTo>
                    <a:pt x="4743" y="6865"/>
                    <a:pt x="4695" y="6886"/>
                    <a:pt x="4651" y="6880"/>
                  </a:cubicBezTo>
                  <a:cubicBezTo>
                    <a:pt x="4656" y="6915"/>
                    <a:pt x="4661" y="6960"/>
                    <a:pt x="4670" y="6998"/>
                  </a:cubicBezTo>
                  <a:cubicBezTo>
                    <a:pt x="4603" y="7039"/>
                    <a:pt x="4523" y="7010"/>
                    <a:pt x="4444" y="6998"/>
                  </a:cubicBezTo>
                  <a:cubicBezTo>
                    <a:pt x="4368" y="6983"/>
                    <a:pt x="4274" y="7004"/>
                    <a:pt x="4242" y="7090"/>
                  </a:cubicBezTo>
                  <a:cubicBezTo>
                    <a:pt x="4221" y="7140"/>
                    <a:pt x="4230" y="7196"/>
                    <a:pt x="4235" y="7243"/>
                  </a:cubicBezTo>
                  <a:cubicBezTo>
                    <a:pt x="4260" y="7412"/>
                    <a:pt x="4279" y="7580"/>
                    <a:pt x="4304" y="7752"/>
                  </a:cubicBezTo>
                  <a:cubicBezTo>
                    <a:pt x="4313" y="7814"/>
                    <a:pt x="4318" y="7885"/>
                    <a:pt x="4299" y="7938"/>
                  </a:cubicBezTo>
                  <a:cubicBezTo>
                    <a:pt x="4283" y="7977"/>
                    <a:pt x="4256" y="8006"/>
                    <a:pt x="4247" y="8050"/>
                  </a:cubicBezTo>
                  <a:cubicBezTo>
                    <a:pt x="4235" y="8107"/>
                    <a:pt x="4260" y="8163"/>
                    <a:pt x="4274" y="8213"/>
                  </a:cubicBezTo>
                  <a:cubicBezTo>
                    <a:pt x="4304" y="8343"/>
                    <a:pt x="4260" y="8479"/>
                    <a:pt x="4242" y="8615"/>
                  </a:cubicBezTo>
                  <a:cubicBezTo>
                    <a:pt x="4212" y="8846"/>
                    <a:pt x="4265" y="9088"/>
                    <a:pt x="4221" y="9310"/>
                  </a:cubicBezTo>
                  <a:cubicBezTo>
                    <a:pt x="4207" y="9390"/>
                    <a:pt x="4178" y="9464"/>
                    <a:pt x="4159" y="9541"/>
                  </a:cubicBezTo>
                  <a:cubicBezTo>
                    <a:pt x="4106" y="9762"/>
                    <a:pt x="4129" y="10005"/>
                    <a:pt x="4155" y="10235"/>
                  </a:cubicBezTo>
                  <a:cubicBezTo>
                    <a:pt x="4164" y="10321"/>
                    <a:pt x="4173" y="10401"/>
                    <a:pt x="4182" y="10490"/>
                  </a:cubicBezTo>
                  <a:cubicBezTo>
                    <a:pt x="4203" y="10676"/>
                    <a:pt x="4226" y="10874"/>
                    <a:pt x="4304" y="11034"/>
                  </a:cubicBezTo>
                  <a:cubicBezTo>
                    <a:pt x="4357" y="11146"/>
                    <a:pt x="4428" y="11246"/>
                    <a:pt x="4472" y="11362"/>
                  </a:cubicBezTo>
                  <a:cubicBezTo>
                    <a:pt x="4516" y="11480"/>
                    <a:pt x="4516" y="11643"/>
                    <a:pt x="4440" y="11728"/>
                  </a:cubicBezTo>
                  <a:cubicBezTo>
                    <a:pt x="4102" y="11672"/>
                    <a:pt x="3764" y="11616"/>
                    <a:pt x="3425" y="11569"/>
                  </a:cubicBezTo>
                  <a:cubicBezTo>
                    <a:pt x="3324" y="11548"/>
                    <a:pt x="3218" y="11536"/>
                    <a:pt x="3122" y="11581"/>
                  </a:cubicBezTo>
                  <a:cubicBezTo>
                    <a:pt x="3073" y="11604"/>
                    <a:pt x="3030" y="11643"/>
                    <a:pt x="2991" y="11672"/>
                  </a:cubicBezTo>
                  <a:cubicBezTo>
                    <a:pt x="2968" y="11699"/>
                    <a:pt x="2938" y="11717"/>
                    <a:pt x="2915" y="11740"/>
                  </a:cubicBezTo>
                  <a:cubicBezTo>
                    <a:pt x="2889" y="11761"/>
                    <a:pt x="2866" y="11785"/>
                    <a:pt x="2841" y="11802"/>
                  </a:cubicBezTo>
                  <a:cubicBezTo>
                    <a:pt x="2653" y="11989"/>
                    <a:pt x="2577" y="12367"/>
                    <a:pt x="2717" y="12609"/>
                  </a:cubicBezTo>
                  <a:cubicBezTo>
                    <a:pt x="2784" y="12728"/>
                    <a:pt x="2903" y="12813"/>
                    <a:pt x="2924" y="12958"/>
                  </a:cubicBezTo>
                  <a:cubicBezTo>
                    <a:pt x="2814" y="13000"/>
                    <a:pt x="2731" y="13156"/>
                    <a:pt x="2740" y="13304"/>
                  </a:cubicBezTo>
                  <a:cubicBezTo>
                    <a:pt x="2745" y="13375"/>
                    <a:pt x="2770" y="13443"/>
                    <a:pt x="2788" y="13511"/>
                  </a:cubicBezTo>
                  <a:cubicBezTo>
                    <a:pt x="2818" y="13618"/>
                    <a:pt x="2837" y="13730"/>
                    <a:pt x="2837" y="13842"/>
                  </a:cubicBezTo>
                  <a:cubicBezTo>
                    <a:pt x="2837" y="13872"/>
                    <a:pt x="2837" y="13901"/>
                    <a:pt x="2823" y="13928"/>
                  </a:cubicBezTo>
                  <a:cubicBezTo>
                    <a:pt x="2788" y="13990"/>
                    <a:pt x="2712" y="13940"/>
                    <a:pt x="2669" y="13890"/>
                  </a:cubicBezTo>
                  <a:cubicBezTo>
                    <a:pt x="2489" y="13691"/>
                    <a:pt x="2273" y="13464"/>
                    <a:pt x="2041" y="13538"/>
                  </a:cubicBezTo>
                  <a:cubicBezTo>
                    <a:pt x="2036" y="13538"/>
                    <a:pt x="2032" y="13544"/>
                    <a:pt x="2027" y="13544"/>
                  </a:cubicBezTo>
                  <a:cubicBezTo>
                    <a:pt x="2032" y="13544"/>
                    <a:pt x="2036" y="13550"/>
                    <a:pt x="2041" y="13550"/>
                  </a:cubicBezTo>
                  <a:cubicBezTo>
                    <a:pt x="2064" y="13567"/>
                    <a:pt x="2075" y="13606"/>
                    <a:pt x="2075" y="13641"/>
                  </a:cubicBezTo>
                  <a:cubicBezTo>
                    <a:pt x="2080" y="13736"/>
                    <a:pt x="2050" y="13822"/>
                    <a:pt x="2027" y="13901"/>
                  </a:cubicBezTo>
                  <a:cubicBezTo>
                    <a:pt x="2022" y="13922"/>
                    <a:pt x="2018" y="13940"/>
                    <a:pt x="2006" y="13952"/>
                  </a:cubicBezTo>
                  <a:cubicBezTo>
                    <a:pt x="2002" y="13972"/>
                    <a:pt x="1992" y="13996"/>
                    <a:pt x="1983" y="14008"/>
                  </a:cubicBezTo>
                  <a:cubicBezTo>
                    <a:pt x="1958" y="14040"/>
                    <a:pt x="1921" y="14046"/>
                    <a:pt x="1882" y="14040"/>
                  </a:cubicBezTo>
                  <a:cubicBezTo>
                    <a:pt x="1848" y="14034"/>
                    <a:pt x="1813" y="14014"/>
                    <a:pt x="1776" y="14014"/>
                  </a:cubicBezTo>
                  <a:cubicBezTo>
                    <a:pt x="1716" y="14008"/>
                    <a:pt x="1659" y="14040"/>
                    <a:pt x="1601" y="14020"/>
                  </a:cubicBezTo>
                  <a:cubicBezTo>
                    <a:pt x="1578" y="14014"/>
                    <a:pt x="1558" y="13996"/>
                    <a:pt x="1535" y="13984"/>
                  </a:cubicBezTo>
                  <a:cubicBezTo>
                    <a:pt x="1452" y="13928"/>
                    <a:pt x="1365" y="13872"/>
                    <a:pt x="1273" y="13854"/>
                  </a:cubicBezTo>
                  <a:cubicBezTo>
                    <a:pt x="1254" y="13848"/>
                    <a:pt x="1236" y="13848"/>
                    <a:pt x="1220" y="13827"/>
                  </a:cubicBezTo>
                  <a:cubicBezTo>
                    <a:pt x="1206" y="13816"/>
                    <a:pt x="1201" y="13792"/>
                    <a:pt x="1192" y="13771"/>
                  </a:cubicBezTo>
                  <a:cubicBezTo>
                    <a:pt x="1167" y="13730"/>
                    <a:pt x="1121" y="13736"/>
                    <a:pt x="1082" y="13754"/>
                  </a:cubicBezTo>
                  <a:cubicBezTo>
                    <a:pt x="1045" y="13771"/>
                    <a:pt x="1008" y="13804"/>
                    <a:pt x="964" y="13804"/>
                  </a:cubicBezTo>
                  <a:cubicBezTo>
                    <a:pt x="921" y="13804"/>
                    <a:pt x="863" y="13786"/>
                    <a:pt x="849" y="13833"/>
                  </a:cubicBezTo>
                  <a:cubicBezTo>
                    <a:pt x="845" y="13854"/>
                    <a:pt x="845" y="13872"/>
                    <a:pt x="836" y="13884"/>
                  </a:cubicBezTo>
                  <a:cubicBezTo>
                    <a:pt x="819" y="13901"/>
                    <a:pt x="801" y="13895"/>
                    <a:pt x="780" y="13901"/>
                  </a:cubicBezTo>
                  <a:cubicBezTo>
                    <a:pt x="748" y="13916"/>
                    <a:pt x="744" y="13978"/>
                    <a:pt x="714" y="14002"/>
                  </a:cubicBezTo>
                  <a:cubicBezTo>
                    <a:pt x="686" y="14026"/>
                    <a:pt x="642" y="14008"/>
                    <a:pt x="608" y="13996"/>
                  </a:cubicBezTo>
                  <a:cubicBezTo>
                    <a:pt x="589" y="14002"/>
                    <a:pt x="560" y="13996"/>
                    <a:pt x="541" y="13990"/>
                  </a:cubicBezTo>
                  <a:cubicBezTo>
                    <a:pt x="534" y="13996"/>
                    <a:pt x="534" y="14002"/>
                    <a:pt x="530" y="14014"/>
                  </a:cubicBezTo>
                  <a:cubicBezTo>
                    <a:pt x="507" y="14008"/>
                    <a:pt x="481" y="14008"/>
                    <a:pt x="458" y="14002"/>
                  </a:cubicBezTo>
                  <a:cubicBezTo>
                    <a:pt x="458" y="14020"/>
                    <a:pt x="458" y="14040"/>
                    <a:pt x="454" y="14052"/>
                  </a:cubicBezTo>
                  <a:cubicBezTo>
                    <a:pt x="449" y="14070"/>
                    <a:pt x="428" y="14076"/>
                    <a:pt x="419" y="14070"/>
                  </a:cubicBezTo>
                  <a:cubicBezTo>
                    <a:pt x="396" y="14102"/>
                    <a:pt x="366" y="14132"/>
                    <a:pt x="336" y="14150"/>
                  </a:cubicBezTo>
                  <a:cubicBezTo>
                    <a:pt x="327" y="14159"/>
                    <a:pt x="313" y="14164"/>
                    <a:pt x="304" y="14164"/>
                  </a:cubicBezTo>
                  <a:cubicBezTo>
                    <a:pt x="295" y="14164"/>
                    <a:pt x="288" y="14159"/>
                    <a:pt x="279" y="14150"/>
                  </a:cubicBezTo>
                  <a:cubicBezTo>
                    <a:pt x="251" y="14144"/>
                    <a:pt x="226" y="14176"/>
                    <a:pt x="203" y="14176"/>
                  </a:cubicBezTo>
                  <a:cubicBezTo>
                    <a:pt x="182" y="14176"/>
                    <a:pt x="164" y="14164"/>
                    <a:pt x="139" y="14164"/>
                  </a:cubicBezTo>
                  <a:cubicBezTo>
                    <a:pt x="120" y="14159"/>
                    <a:pt x="90" y="14176"/>
                    <a:pt x="90" y="14200"/>
                  </a:cubicBezTo>
                  <a:cubicBezTo>
                    <a:pt x="72" y="14188"/>
                    <a:pt x="54" y="14206"/>
                    <a:pt x="37" y="14227"/>
                  </a:cubicBezTo>
                  <a:cubicBezTo>
                    <a:pt x="19" y="14250"/>
                    <a:pt x="-4" y="14280"/>
                    <a:pt x="1" y="14318"/>
                  </a:cubicBezTo>
                  <a:lnTo>
                    <a:pt x="28" y="14318"/>
                  </a:lnTo>
                  <a:cubicBezTo>
                    <a:pt x="28" y="14330"/>
                    <a:pt x="28" y="14342"/>
                    <a:pt x="24" y="14357"/>
                  </a:cubicBezTo>
                  <a:cubicBezTo>
                    <a:pt x="44" y="14342"/>
                    <a:pt x="72" y="14368"/>
                    <a:pt x="72" y="14398"/>
                  </a:cubicBezTo>
                  <a:cubicBezTo>
                    <a:pt x="77" y="14431"/>
                    <a:pt x="58" y="14454"/>
                    <a:pt x="37" y="14466"/>
                  </a:cubicBezTo>
                  <a:cubicBezTo>
                    <a:pt x="37" y="14481"/>
                    <a:pt x="37" y="14499"/>
                    <a:pt x="28" y="14510"/>
                  </a:cubicBezTo>
                  <a:cubicBezTo>
                    <a:pt x="44" y="14516"/>
                    <a:pt x="54" y="14522"/>
                    <a:pt x="67" y="14528"/>
                  </a:cubicBezTo>
                  <a:cubicBezTo>
                    <a:pt x="63" y="14555"/>
                    <a:pt x="58" y="14590"/>
                    <a:pt x="33" y="14596"/>
                  </a:cubicBezTo>
                  <a:cubicBezTo>
                    <a:pt x="44" y="14617"/>
                    <a:pt x="58" y="14629"/>
                    <a:pt x="72" y="14640"/>
                  </a:cubicBezTo>
                  <a:cubicBezTo>
                    <a:pt x="72" y="14646"/>
                    <a:pt x="65" y="14658"/>
                    <a:pt x="58" y="14658"/>
                  </a:cubicBezTo>
                  <a:cubicBezTo>
                    <a:pt x="83" y="14655"/>
                    <a:pt x="102" y="14691"/>
                    <a:pt x="106" y="14729"/>
                  </a:cubicBezTo>
                  <a:cubicBezTo>
                    <a:pt x="111" y="14759"/>
                    <a:pt x="106" y="14797"/>
                    <a:pt x="125" y="14821"/>
                  </a:cubicBezTo>
                  <a:cubicBezTo>
                    <a:pt x="134" y="14833"/>
                    <a:pt x="146" y="14839"/>
                    <a:pt x="155" y="14850"/>
                  </a:cubicBezTo>
                  <a:lnTo>
                    <a:pt x="178" y="14883"/>
                  </a:lnTo>
                  <a:lnTo>
                    <a:pt x="221" y="14957"/>
                  </a:lnTo>
                  <a:cubicBezTo>
                    <a:pt x="256" y="14975"/>
                    <a:pt x="300" y="14963"/>
                    <a:pt x="327" y="14927"/>
                  </a:cubicBezTo>
                  <a:lnTo>
                    <a:pt x="343" y="14945"/>
                  </a:lnTo>
                  <a:cubicBezTo>
                    <a:pt x="362" y="14933"/>
                    <a:pt x="385" y="14933"/>
                    <a:pt x="405" y="14939"/>
                  </a:cubicBezTo>
                  <a:cubicBezTo>
                    <a:pt x="410" y="14939"/>
                    <a:pt x="415" y="14945"/>
                    <a:pt x="415" y="14945"/>
                  </a:cubicBezTo>
                  <a:cubicBezTo>
                    <a:pt x="424" y="14957"/>
                    <a:pt x="401" y="14975"/>
                    <a:pt x="405" y="14995"/>
                  </a:cubicBezTo>
                  <a:cubicBezTo>
                    <a:pt x="424" y="15001"/>
                    <a:pt x="433" y="15025"/>
                    <a:pt x="433" y="15051"/>
                  </a:cubicBezTo>
                  <a:cubicBezTo>
                    <a:pt x="463" y="15025"/>
                    <a:pt x="507" y="15093"/>
                    <a:pt x="530" y="15057"/>
                  </a:cubicBezTo>
                  <a:cubicBezTo>
                    <a:pt x="534" y="15051"/>
                    <a:pt x="534" y="15043"/>
                    <a:pt x="541" y="15037"/>
                  </a:cubicBezTo>
                  <a:cubicBezTo>
                    <a:pt x="546" y="15031"/>
                    <a:pt x="555" y="15031"/>
                    <a:pt x="560" y="15031"/>
                  </a:cubicBezTo>
                  <a:cubicBezTo>
                    <a:pt x="564" y="15031"/>
                    <a:pt x="569" y="15019"/>
                    <a:pt x="569" y="15013"/>
                  </a:cubicBezTo>
                  <a:cubicBezTo>
                    <a:pt x="555" y="15013"/>
                    <a:pt x="546" y="14983"/>
                    <a:pt x="555" y="14969"/>
                  </a:cubicBezTo>
                  <a:cubicBezTo>
                    <a:pt x="560" y="14951"/>
                    <a:pt x="578" y="14945"/>
                    <a:pt x="594" y="14933"/>
                  </a:cubicBezTo>
                  <a:cubicBezTo>
                    <a:pt x="622" y="14945"/>
                    <a:pt x="652" y="14957"/>
                    <a:pt x="679" y="14963"/>
                  </a:cubicBezTo>
                  <a:cubicBezTo>
                    <a:pt x="686" y="14963"/>
                    <a:pt x="691" y="14969"/>
                    <a:pt x="695" y="14963"/>
                  </a:cubicBezTo>
                  <a:cubicBezTo>
                    <a:pt x="700" y="14963"/>
                    <a:pt x="704" y="14957"/>
                    <a:pt x="709" y="14951"/>
                  </a:cubicBezTo>
                  <a:cubicBezTo>
                    <a:pt x="718" y="14939"/>
                    <a:pt x="727" y="14933"/>
                    <a:pt x="744" y="14939"/>
                  </a:cubicBezTo>
                  <a:cubicBezTo>
                    <a:pt x="771" y="14939"/>
                    <a:pt x="792" y="14983"/>
                    <a:pt x="810" y="15013"/>
                  </a:cubicBezTo>
                  <a:cubicBezTo>
                    <a:pt x="819" y="15031"/>
                    <a:pt x="829" y="15057"/>
                    <a:pt x="840" y="15075"/>
                  </a:cubicBezTo>
                  <a:cubicBezTo>
                    <a:pt x="868" y="15075"/>
                    <a:pt x="893" y="15051"/>
                    <a:pt x="902" y="15019"/>
                  </a:cubicBezTo>
                  <a:lnTo>
                    <a:pt x="960" y="15019"/>
                  </a:lnTo>
                  <a:cubicBezTo>
                    <a:pt x="994" y="15019"/>
                    <a:pt x="1036" y="15016"/>
                    <a:pt x="1056" y="14983"/>
                  </a:cubicBezTo>
                  <a:cubicBezTo>
                    <a:pt x="1068" y="14972"/>
                    <a:pt x="1070" y="14951"/>
                    <a:pt x="1086" y="14945"/>
                  </a:cubicBezTo>
                  <a:lnTo>
                    <a:pt x="1105" y="14945"/>
                  </a:lnTo>
                  <a:cubicBezTo>
                    <a:pt x="1153" y="14957"/>
                    <a:pt x="1201" y="14945"/>
                    <a:pt x="1245" y="14921"/>
                  </a:cubicBezTo>
                  <a:cubicBezTo>
                    <a:pt x="1268" y="14921"/>
                    <a:pt x="1293" y="14927"/>
                    <a:pt x="1312" y="14939"/>
                  </a:cubicBezTo>
                  <a:cubicBezTo>
                    <a:pt x="1321" y="14927"/>
                    <a:pt x="1337" y="14933"/>
                    <a:pt x="1351" y="14939"/>
                  </a:cubicBezTo>
                  <a:cubicBezTo>
                    <a:pt x="1360" y="14951"/>
                    <a:pt x="1369" y="14963"/>
                    <a:pt x="1374" y="14983"/>
                  </a:cubicBezTo>
                  <a:cubicBezTo>
                    <a:pt x="1381" y="14995"/>
                    <a:pt x="1385" y="15001"/>
                    <a:pt x="1390" y="15013"/>
                  </a:cubicBezTo>
                  <a:cubicBezTo>
                    <a:pt x="1369" y="15051"/>
                    <a:pt x="1312" y="15037"/>
                    <a:pt x="1307" y="15081"/>
                  </a:cubicBezTo>
                  <a:cubicBezTo>
                    <a:pt x="1316" y="15099"/>
                    <a:pt x="1284" y="15119"/>
                    <a:pt x="1284" y="15137"/>
                  </a:cubicBezTo>
                  <a:cubicBezTo>
                    <a:pt x="1284" y="15143"/>
                    <a:pt x="1289" y="15149"/>
                    <a:pt x="1289" y="15161"/>
                  </a:cubicBezTo>
                  <a:cubicBezTo>
                    <a:pt x="1302" y="15199"/>
                    <a:pt x="1298" y="15244"/>
                    <a:pt x="1273" y="15267"/>
                  </a:cubicBezTo>
                  <a:cubicBezTo>
                    <a:pt x="1289" y="15267"/>
                    <a:pt x="1293" y="15300"/>
                    <a:pt x="1284" y="15312"/>
                  </a:cubicBezTo>
                  <a:cubicBezTo>
                    <a:pt x="1298" y="15317"/>
                    <a:pt x="1298" y="15347"/>
                    <a:pt x="1298" y="15368"/>
                  </a:cubicBezTo>
                  <a:cubicBezTo>
                    <a:pt x="1293" y="15385"/>
                    <a:pt x="1289" y="15409"/>
                    <a:pt x="1293" y="15430"/>
                  </a:cubicBezTo>
                  <a:cubicBezTo>
                    <a:pt x="1259" y="15409"/>
                    <a:pt x="1210" y="15442"/>
                    <a:pt x="1210" y="15492"/>
                  </a:cubicBezTo>
                  <a:cubicBezTo>
                    <a:pt x="1210" y="15510"/>
                    <a:pt x="1220" y="15527"/>
                    <a:pt x="1231" y="15545"/>
                  </a:cubicBezTo>
                  <a:cubicBezTo>
                    <a:pt x="1236" y="15560"/>
                    <a:pt x="1245" y="15566"/>
                    <a:pt x="1240" y="15578"/>
                  </a:cubicBezTo>
                  <a:cubicBezTo>
                    <a:pt x="1240" y="15589"/>
                    <a:pt x="1231" y="15601"/>
                    <a:pt x="1231" y="15613"/>
                  </a:cubicBezTo>
                  <a:cubicBezTo>
                    <a:pt x="1231" y="15628"/>
                    <a:pt x="1236" y="15640"/>
                    <a:pt x="1231" y="15652"/>
                  </a:cubicBezTo>
                  <a:cubicBezTo>
                    <a:pt x="1224" y="15675"/>
                    <a:pt x="1201" y="15675"/>
                    <a:pt x="1183" y="15669"/>
                  </a:cubicBezTo>
                  <a:cubicBezTo>
                    <a:pt x="1171" y="15696"/>
                    <a:pt x="1171" y="15725"/>
                    <a:pt x="1183" y="15752"/>
                  </a:cubicBezTo>
                  <a:cubicBezTo>
                    <a:pt x="1183" y="15758"/>
                    <a:pt x="1187" y="15764"/>
                    <a:pt x="1183" y="15770"/>
                  </a:cubicBezTo>
                  <a:cubicBezTo>
                    <a:pt x="1183" y="15776"/>
                    <a:pt x="1171" y="15776"/>
                    <a:pt x="1167" y="15782"/>
                  </a:cubicBezTo>
                  <a:cubicBezTo>
                    <a:pt x="1153" y="15793"/>
                    <a:pt x="1158" y="15820"/>
                    <a:pt x="1162" y="15838"/>
                  </a:cubicBezTo>
                  <a:cubicBezTo>
                    <a:pt x="1162" y="15870"/>
                    <a:pt x="1144" y="15906"/>
                    <a:pt x="1114" y="15906"/>
                  </a:cubicBezTo>
                  <a:cubicBezTo>
                    <a:pt x="1114" y="15924"/>
                    <a:pt x="1118" y="15938"/>
                    <a:pt x="1114" y="15956"/>
                  </a:cubicBezTo>
                  <a:cubicBezTo>
                    <a:pt x="1109" y="15968"/>
                    <a:pt x="1091" y="15974"/>
                    <a:pt x="1086" y="15962"/>
                  </a:cubicBezTo>
                  <a:cubicBezTo>
                    <a:pt x="1082" y="16000"/>
                    <a:pt x="1070" y="16030"/>
                    <a:pt x="1066" y="16068"/>
                  </a:cubicBezTo>
                  <a:cubicBezTo>
                    <a:pt x="1026" y="16068"/>
                    <a:pt x="985" y="16068"/>
                    <a:pt x="946" y="16063"/>
                  </a:cubicBezTo>
                  <a:lnTo>
                    <a:pt x="946" y="16104"/>
                  </a:lnTo>
                  <a:cubicBezTo>
                    <a:pt x="921" y="16104"/>
                    <a:pt x="893" y="16098"/>
                    <a:pt x="872" y="16092"/>
                  </a:cubicBezTo>
                  <a:cubicBezTo>
                    <a:pt x="859" y="16092"/>
                    <a:pt x="845" y="16092"/>
                    <a:pt x="840" y="16104"/>
                  </a:cubicBezTo>
                  <a:cubicBezTo>
                    <a:pt x="836" y="16110"/>
                    <a:pt x="836" y="16116"/>
                    <a:pt x="836" y="16125"/>
                  </a:cubicBezTo>
                  <a:cubicBezTo>
                    <a:pt x="836" y="16154"/>
                    <a:pt x="845" y="16187"/>
                    <a:pt x="859" y="16204"/>
                  </a:cubicBezTo>
                  <a:cubicBezTo>
                    <a:pt x="863" y="16213"/>
                    <a:pt x="868" y="16216"/>
                    <a:pt x="872" y="16228"/>
                  </a:cubicBezTo>
                  <a:cubicBezTo>
                    <a:pt x="884" y="16255"/>
                    <a:pt x="863" y="16284"/>
                    <a:pt x="868" y="16308"/>
                  </a:cubicBezTo>
                  <a:cubicBezTo>
                    <a:pt x="872" y="16329"/>
                    <a:pt x="893" y="16340"/>
                    <a:pt x="902" y="16358"/>
                  </a:cubicBezTo>
                  <a:cubicBezTo>
                    <a:pt x="911" y="16385"/>
                    <a:pt x="898" y="16414"/>
                    <a:pt x="907" y="16438"/>
                  </a:cubicBezTo>
                  <a:cubicBezTo>
                    <a:pt x="911" y="16459"/>
                    <a:pt x="932" y="16465"/>
                    <a:pt x="941" y="16476"/>
                  </a:cubicBezTo>
                  <a:cubicBezTo>
                    <a:pt x="957" y="16494"/>
                    <a:pt x="955" y="16533"/>
                    <a:pt x="955" y="16562"/>
                  </a:cubicBezTo>
                  <a:lnTo>
                    <a:pt x="955" y="16589"/>
                  </a:lnTo>
                  <a:cubicBezTo>
                    <a:pt x="960" y="16607"/>
                    <a:pt x="974" y="16612"/>
                    <a:pt x="990" y="16618"/>
                  </a:cubicBezTo>
                  <a:cubicBezTo>
                    <a:pt x="1022" y="16639"/>
                    <a:pt x="1052" y="16663"/>
                    <a:pt x="1075" y="16701"/>
                  </a:cubicBezTo>
                  <a:cubicBezTo>
                    <a:pt x="1082" y="16713"/>
                    <a:pt x="1091" y="16725"/>
                    <a:pt x="1095" y="16731"/>
                  </a:cubicBezTo>
                  <a:cubicBezTo>
                    <a:pt x="1105" y="16737"/>
                    <a:pt x="1114" y="16743"/>
                    <a:pt x="1123" y="16737"/>
                  </a:cubicBezTo>
                  <a:cubicBezTo>
                    <a:pt x="1135" y="16731"/>
                    <a:pt x="1139" y="16713"/>
                    <a:pt x="1139" y="16695"/>
                  </a:cubicBezTo>
                  <a:cubicBezTo>
                    <a:pt x="1139" y="16675"/>
                    <a:pt x="1135" y="16663"/>
                    <a:pt x="1135" y="16651"/>
                  </a:cubicBezTo>
                  <a:cubicBezTo>
                    <a:pt x="1139" y="16624"/>
                    <a:pt x="1148" y="16612"/>
                    <a:pt x="1153" y="16589"/>
                  </a:cubicBezTo>
                  <a:cubicBezTo>
                    <a:pt x="1162" y="16562"/>
                    <a:pt x="1158" y="16539"/>
                    <a:pt x="1158" y="16509"/>
                  </a:cubicBezTo>
                  <a:cubicBezTo>
                    <a:pt x="1158" y="16482"/>
                    <a:pt x="1167" y="16453"/>
                    <a:pt x="1187" y="16438"/>
                  </a:cubicBezTo>
                  <a:cubicBezTo>
                    <a:pt x="1183" y="16482"/>
                    <a:pt x="1183" y="16521"/>
                    <a:pt x="1176" y="16562"/>
                  </a:cubicBezTo>
                  <a:cubicBezTo>
                    <a:pt x="1176" y="16583"/>
                    <a:pt x="1171" y="16595"/>
                    <a:pt x="1171" y="16612"/>
                  </a:cubicBezTo>
                  <a:cubicBezTo>
                    <a:pt x="1167" y="16624"/>
                    <a:pt x="1162" y="16639"/>
                    <a:pt x="1162" y="16651"/>
                  </a:cubicBezTo>
                  <a:cubicBezTo>
                    <a:pt x="1162" y="16680"/>
                    <a:pt x="1192" y="16695"/>
                    <a:pt x="1210" y="16707"/>
                  </a:cubicBezTo>
                  <a:cubicBezTo>
                    <a:pt x="1259" y="16737"/>
                    <a:pt x="1284" y="16805"/>
                    <a:pt x="1307" y="16867"/>
                  </a:cubicBezTo>
                  <a:cubicBezTo>
                    <a:pt x="1307" y="16873"/>
                    <a:pt x="1307" y="16873"/>
                    <a:pt x="1302" y="16879"/>
                  </a:cubicBezTo>
                  <a:cubicBezTo>
                    <a:pt x="1346" y="16911"/>
                    <a:pt x="1374" y="16967"/>
                    <a:pt x="1394" y="17023"/>
                  </a:cubicBezTo>
                  <a:cubicBezTo>
                    <a:pt x="1399" y="17041"/>
                    <a:pt x="1404" y="17059"/>
                    <a:pt x="1408" y="17071"/>
                  </a:cubicBezTo>
                  <a:cubicBezTo>
                    <a:pt x="1422" y="17103"/>
                    <a:pt x="1452" y="17127"/>
                    <a:pt x="1461" y="17165"/>
                  </a:cubicBezTo>
                  <a:cubicBezTo>
                    <a:pt x="1461" y="17177"/>
                    <a:pt x="1461" y="17189"/>
                    <a:pt x="1466" y="17195"/>
                  </a:cubicBezTo>
                  <a:cubicBezTo>
                    <a:pt x="1470" y="17210"/>
                    <a:pt x="1477" y="17216"/>
                    <a:pt x="1486" y="17227"/>
                  </a:cubicBezTo>
                  <a:cubicBezTo>
                    <a:pt x="1514" y="17272"/>
                    <a:pt x="1491" y="17352"/>
                    <a:pt x="1519" y="17396"/>
                  </a:cubicBezTo>
                  <a:cubicBezTo>
                    <a:pt x="1539" y="17420"/>
                    <a:pt x="1562" y="17425"/>
                    <a:pt x="1592" y="17431"/>
                  </a:cubicBezTo>
                  <a:cubicBezTo>
                    <a:pt x="1659" y="17464"/>
                    <a:pt x="1707" y="17550"/>
                    <a:pt x="1723" y="17641"/>
                  </a:cubicBezTo>
                  <a:cubicBezTo>
                    <a:pt x="1733" y="17686"/>
                    <a:pt x="1733" y="17730"/>
                    <a:pt x="1733" y="17765"/>
                  </a:cubicBezTo>
                  <a:cubicBezTo>
                    <a:pt x="1733" y="17786"/>
                    <a:pt x="1728" y="17798"/>
                    <a:pt x="1733" y="17816"/>
                  </a:cubicBezTo>
                  <a:cubicBezTo>
                    <a:pt x="1737" y="17828"/>
                    <a:pt x="1742" y="17848"/>
                    <a:pt x="1746" y="17860"/>
                  </a:cubicBezTo>
                  <a:cubicBezTo>
                    <a:pt x="1760" y="17904"/>
                    <a:pt x="1765" y="17946"/>
                    <a:pt x="1776" y="17996"/>
                  </a:cubicBezTo>
                  <a:cubicBezTo>
                    <a:pt x="1785" y="18040"/>
                    <a:pt x="1799" y="18091"/>
                    <a:pt x="1829" y="18114"/>
                  </a:cubicBezTo>
                  <a:cubicBezTo>
                    <a:pt x="1861" y="18144"/>
                    <a:pt x="1914" y="18144"/>
                    <a:pt x="1949" y="18182"/>
                  </a:cubicBezTo>
                  <a:cubicBezTo>
                    <a:pt x="1979" y="18212"/>
                    <a:pt x="1983" y="18262"/>
                    <a:pt x="1992" y="18306"/>
                  </a:cubicBezTo>
                  <a:cubicBezTo>
                    <a:pt x="2002" y="18351"/>
                    <a:pt x="2022" y="18398"/>
                    <a:pt x="2055" y="18413"/>
                  </a:cubicBezTo>
                  <a:cubicBezTo>
                    <a:pt x="2045" y="18448"/>
                    <a:pt x="2089" y="18481"/>
                    <a:pt x="2089" y="18522"/>
                  </a:cubicBezTo>
                  <a:cubicBezTo>
                    <a:pt x="2089" y="18537"/>
                    <a:pt x="2089" y="18549"/>
                    <a:pt x="2094" y="18555"/>
                  </a:cubicBezTo>
                  <a:cubicBezTo>
                    <a:pt x="2098" y="18561"/>
                    <a:pt x="2103" y="18567"/>
                    <a:pt x="2107" y="18567"/>
                  </a:cubicBezTo>
                  <a:cubicBezTo>
                    <a:pt x="2160" y="18599"/>
                    <a:pt x="2195" y="18667"/>
                    <a:pt x="2199" y="18741"/>
                  </a:cubicBezTo>
                  <a:cubicBezTo>
                    <a:pt x="2199" y="18759"/>
                    <a:pt x="2199" y="18777"/>
                    <a:pt x="2204" y="18797"/>
                  </a:cubicBezTo>
                  <a:cubicBezTo>
                    <a:pt x="2209" y="18809"/>
                    <a:pt x="2220" y="18815"/>
                    <a:pt x="2225" y="18827"/>
                  </a:cubicBezTo>
                  <a:cubicBezTo>
                    <a:pt x="2239" y="18853"/>
                    <a:pt x="2239" y="18877"/>
                    <a:pt x="2243" y="18907"/>
                  </a:cubicBezTo>
                  <a:cubicBezTo>
                    <a:pt x="2248" y="18984"/>
                    <a:pt x="2257" y="19057"/>
                    <a:pt x="2252" y="19137"/>
                  </a:cubicBezTo>
                  <a:cubicBezTo>
                    <a:pt x="2252" y="19155"/>
                    <a:pt x="2248" y="19182"/>
                    <a:pt x="2257" y="19193"/>
                  </a:cubicBezTo>
                  <a:cubicBezTo>
                    <a:pt x="2262" y="19199"/>
                    <a:pt x="2273" y="19205"/>
                    <a:pt x="2278" y="19211"/>
                  </a:cubicBezTo>
                  <a:cubicBezTo>
                    <a:pt x="2305" y="19244"/>
                    <a:pt x="2296" y="19291"/>
                    <a:pt x="2296" y="19335"/>
                  </a:cubicBezTo>
                  <a:cubicBezTo>
                    <a:pt x="2296" y="19380"/>
                    <a:pt x="2305" y="19415"/>
                    <a:pt x="2321" y="19454"/>
                  </a:cubicBezTo>
                  <a:cubicBezTo>
                    <a:pt x="2326" y="19460"/>
                    <a:pt x="2326" y="19465"/>
                    <a:pt x="2331" y="19471"/>
                  </a:cubicBezTo>
                  <a:cubicBezTo>
                    <a:pt x="2335" y="19477"/>
                    <a:pt x="2340" y="19477"/>
                    <a:pt x="2344" y="19477"/>
                  </a:cubicBezTo>
                  <a:cubicBezTo>
                    <a:pt x="2388" y="19492"/>
                    <a:pt x="2436" y="19492"/>
                    <a:pt x="2480" y="19471"/>
                  </a:cubicBezTo>
                  <a:cubicBezTo>
                    <a:pt x="2489" y="19465"/>
                    <a:pt x="2498" y="19460"/>
                    <a:pt x="2508" y="19465"/>
                  </a:cubicBezTo>
                  <a:cubicBezTo>
                    <a:pt x="2515" y="19465"/>
                    <a:pt x="2519" y="19471"/>
                    <a:pt x="2524" y="19471"/>
                  </a:cubicBezTo>
                  <a:cubicBezTo>
                    <a:pt x="2538" y="19471"/>
                    <a:pt x="2542" y="19454"/>
                    <a:pt x="2542" y="19442"/>
                  </a:cubicBezTo>
                  <a:cubicBezTo>
                    <a:pt x="2542" y="19424"/>
                    <a:pt x="2533" y="19409"/>
                    <a:pt x="2524" y="19397"/>
                  </a:cubicBezTo>
                  <a:cubicBezTo>
                    <a:pt x="2538" y="19368"/>
                    <a:pt x="2581" y="19392"/>
                    <a:pt x="2595" y="19368"/>
                  </a:cubicBezTo>
                  <a:cubicBezTo>
                    <a:pt x="2600" y="19353"/>
                    <a:pt x="2600" y="19335"/>
                    <a:pt x="2604" y="19324"/>
                  </a:cubicBezTo>
                  <a:cubicBezTo>
                    <a:pt x="2611" y="19312"/>
                    <a:pt x="2625" y="19312"/>
                    <a:pt x="2634" y="19318"/>
                  </a:cubicBezTo>
                  <a:cubicBezTo>
                    <a:pt x="2664" y="19324"/>
                    <a:pt x="2694" y="19335"/>
                    <a:pt x="2722" y="19335"/>
                  </a:cubicBezTo>
                  <a:cubicBezTo>
                    <a:pt x="2751" y="19335"/>
                    <a:pt x="2779" y="19335"/>
                    <a:pt x="2802" y="19318"/>
                  </a:cubicBezTo>
                  <a:cubicBezTo>
                    <a:pt x="2818" y="19306"/>
                    <a:pt x="2827" y="19285"/>
                    <a:pt x="2841" y="19273"/>
                  </a:cubicBezTo>
                  <a:cubicBezTo>
                    <a:pt x="2871" y="19244"/>
                    <a:pt x="2915" y="19250"/>
                    <a:pt x="2952" y="19244"/>
                  </a:cubicBezTo>
                  <a:cubicBezTo>
                    <a:pt x="2991" y="19244"/>
                    <a:pt x="3034" y="19232"/>
                    <a:pt x="3055" y="19193"/>
                  </a:cubicBezTo>
                  <a:cubicBezTo>
                    <a:pt x="3048" y="19188"/>
                    <a:pt x="3044" y="19182"/>
                    <a:pt x="3039" y="19182"/>
                  </a:cubicBezTo>
                  <a:cubicBezTo>
                    <a:pt x="3073" y="19131"/>
                    <a:pt x="3122" y="19093"/>
                    <a:pt x="3170" y="19087"/>
                  </a:cubicBezTo>
                  <a:cubicBezTo>
                    <a:pt x="3184" y="19087"/>
                    <a:pt x="3205" y="19081"/>
                    <a:pt x="3209" y="19063"/>
                  </a:cubicBezTo>
                  <a:cubicBezTo>
                    <a:pt x="3214" y="19063"/>
                    <a:pt x="3218" y="19057"/>
                    <a:pt x="3223" y="19057"/>
                  </a:cubicBezTo>
                  <a:lnTo>
                    <a:pt x="3396" y="19019"/>
                  </a:lnTo>
                  <a:cubicBezTo>
                    <a:pt x="3421" y="19013"/>
                    <a:pt x="3444" y="19007"/>
                    <a:pt x="3455" y="18984"/>
                  </a:cubicBezTo>
                  <a:cubicBezTo>
                    <a:pt x="3469" y="18957"/>
                    <a:pt x="3460" y="18921"/>
                    <a:pt x="3460" y="18889"/>
                  </a:cubicBezTo>
                  <a:cubicBezTo>
                    <a:pt x="3460" y="18827"/>
                    <a:pt x="3504" y="18777"/>
                    <a:pt x="3552" y="18777"/>
                  </a:cubicBezTo>
                  <a:cubicBezTo>
                    <a:pt x="3575" y="18777"/>
                    <a:pt x="3593" y="18791"/>
                    <a:pt x="3619" y="18777"/>
                  </a:cubicBezTo>
                  <a:cubicBezTo>
                    <a:pt x="3628" y="18771"/>
                    <a:pt x="3632" y="18765"/>
                    <a:pt x="3642" y="18759"/>
                  </a:cubicBezTo>
                  <a:cubicBezTo>
                    <a:pt x="3672" y="18735"/>
                    <a:pt x="3711" y="18720"/>
                    <a:pt x="3750" y="18729"/>
                  </a:cubicBezTo>
                  <a:cubicBezTo>
                    <a:pt x="3777" y="18735"/>
                    <a:pt x="3803" y="18753"/>
                    <a:pt x="3830" y="18759"/>
                  </a:cubicBezTo>
                  <a:cubicBezTo>
                    <a:pt x="3860" y="18759"/>
                    <a:pt x="3895" y="18735"/>
                    <a:pt x="3888" y="18697"/>
                  </a:cubicBezTo>
                  <a:cubicBezTo>
                    <a:pt x="3888" y="18667"/>
                    <a:pt x="3856" y="18641"/>
                    <a:pt x="3856" y="18605"/>
                  </a:cubicBezTo>
                  <a:cubicBezTo>
                    <a:pt x="3856" y="18578"/>
                    <a:pt x="3874" y="18561"/>
                    <a:pt x="3895" y="18549"/>
                  </a:cubicBezTo>
                  <a:cubicBezTo>
                    <a:pt x="3927" y="18522"/>
                    <a:pt x="3961" y="18499"/>
                    <a:pt x="3996" y="18516"/>
                  </a:cubicBezTo>
                  <a:cubicBezTo>
                    <a:pt x="4005" y="18522"/>
                    <a:pt x="4010" y="18528"/>
                    <a:pt x="4019" y="18528"/>
                  </a:cubicBezTo>
                  <a:cubicBezTo>
                    <a:pt x="4037" y="18528"/>
                    <a:pt x="4053" y="18499"/>
                    <a:pt x="4049" y="18466"/>
                  </a:cubicBezTo>
                  <a:cubicBezTo>
                    <a:pt x="4044" y="18442"/>
                    <a:pt x="4033" y="18413"/>
                    <a:pt x="4033" y="18386"/>
                  </a:cubicBezTo>
                  <a:cubicBezTo>
                    <a:pt x="4086" y="18374"/>
                    <a:pt x="4134" y="18357"/>
                    <a:pt x="4189" y="18345"/>
                  </a:cubicBezTo>
                  <a:cubicBezTo>
                    <a:pt x="4194" y="18345"/>
                    <a:pt x="4203" y="18336"/>
                    <a:pt x="4203" y="18330"/>
                  </a:cubicBezTo>
                  <a:cubicBezTo>
                    <a:pt x="4212" y="18318"/>
                    <a:pt x="4203" y="18295"/>
                    <a:pt x="4198" y="18283"/>
                  </a:cubicBezTo>
                  <a:cubicBezTo>
                    <a:pt x="4182" y="18244"/>
                    <a:pt x="4178" y="18200"/>
                    <a:pt x="4189" y="18159"/>
                  </a:cubicBezTo>
                  <a:lnTo>
                    <a:pt x="4217" y="18159"/>
                  </a:lnTo>
                  <a:cubicBezTo>
                    <a:pt x="4217" y="18132"/>
                    <a:pt x="4212" y="18114"/>
                    <a:pt x="4203" y="18091"/>
                  </a:cubicBezTo>
                  <a:cubicBezTo>
                    <a:pt x="4217" y="18097"/>
                    <a:pt x="4235" y="18076"/>
                    <a:pt x="4235" y="18058"/>
                  </a:cubicBezTo>
                  <a:cubicBezTo>
                    <a:pt x="4256" y="18064"/>
                    <a:pt x="4274" y="18091"/>
                    <a:pt x="4274" y="18114"/>
                  </a:cubicBezTo>
                  <a:cubicBezTo>
                    <a:pt x="4304" y="18097"/>
                    <a:pt x="4318" y="18046"/>
                    <a:pt x="4309" y="18008"/>
                  </a:cubicBezTo>
                  <a:cubicBezTo>
                    <a:pt x="4304" y="17996"/>
                    <a:pt x="4304" y="17990"/>
                    <a:pt x="4304" y="17978"/>
                  </a:cubicBezTo>
                  <a:cubicBezTo>
                    <a:pt x="4304" y="17952"/>
                    <a:pt x="4334" y="17946"/>
                    <a:pt x="4352" y="17940"/>
                  </a:cubicBezTo>
                  <a:cubicBezTo>
                    <a:pt x="4373" y="17934"/>
                    <a:pt x="4396" y="17910"/>
                    <a:pt x="4380" y="17890"/>
                  </a:cubicBezTo>
                  <a:cubicBezTo>
                    <a:pt x="4401" y="17896"/>
                    <a:pt x="4424" y="17890"/>
                    <a:pt x="4440" y="17872"/>
                  </a:cubicBezTo>
                  <a:cubicBezTo>
                    <a:pt x="4454" y="17854"/>
                    <a:pt x="4449" y="17816"/>
                    <a:pt x="4428" y="17810"/>
                  </a:cubicBezTo>
                  <a:cubicBezTo>
                    <a:pt x="4454" y="17810"/>
                    <a:pt x="4488" y="17798"/>
                    <a:pt x="4497" y="17765"/>
                  </a:cubicBezTo>
                  <a:cubicBezTo>
                    <a:pt x="4502" y="17742"/>
                    <a:pt x="4493" y="17718"/>
                    <a:pt x="4472" y="17703"/>
                  </a:cubicBezTo>
                  <a:cubicBezTo>
                    <a:pt x="4458" y="17692"/>
                    <a:pt x="4440" y="17686"/>
                    <a:pt x="4419" y="17686"/>
                  </a:cubicBezTo>
                  <a:cubicBezTo>
                    <a:pt x="4410" y="17686"/>
                    <a:pt x="4396" y="17686"/>
                    <a:pt x="4391" y="17674"/>
                  </a:cubicBezTo>
                  <a:cubicBezTo>
                    <a:pt x="4387" y="17668"/>
                    <a:pt x="4387" y="17662"/>
                    <a:pt x="4380" y="17656"/>
                  </a:cubicBezTo>
                  <a:cubicBezTo>
                    <a:pt x="4366" y="17612"/>
                    <a:pt x="4352" y="17550"/>
                    <a:pt x="4313" y="17550"/>
                  </a:cubicBezTo>
                  <a:cubicBezTo>
                    <a:pt x="4304" y="17550"/>
                    <a:pt x="4290" y="17556"/>
                    <a:pt x="4279" y="17556"/>
                  </a:cubicBezTo>
                  <a:cubicBezTo>
                    <a:pt x="4265" y="17556"/>
                    <a:pt x="4251" y="17550"/>
                    <a:pt x="4235" y="17544"/>
                  </a:cubicBezTo>
                  <a:cubicBezTo>
                    <a:pt x="4178" y="17520"/>
                    <a:pt x="4115" y="17488"/>
                    <a:pt x="4058" y="17464"/>
                  </a:cubicBezTo>
                  <a:cubicBezTo>
                    <a:pt x="4053" y="17464"/>
                    <a:pt x="4049" y="17458"/>
                    <a:pt x="4044" y="17449"/>
                  </a:cubicBezTo>
                  <a:cubicBezTo>
                    <a:pt x="4037" y="17443"/>
                    <a:pt x="4037" y="17437"/>
                    <a:pt x="4037" y="17431"/>
                  </a:cubicBezTo>
                  <a:lnTo>
                    <a:pt x="4037" y="17307"/>
                  </a:lnTo>
                  <a:cubicBezTo>
                    <a:pt x="3991" y="17266"/>
                    <a:pt x="3971" y="17171"/>
                    <a:pt x="3996" y="17097"/>
                  </a:cubicBezTo>
                  <a:cubicBezTo>
                    <a:pt x="4000" y="17091"/>
                    <a:pt x="4000" y="17080"/>
                    <a:pt x="4000" y="17065"/>
                  </a:cubicBezTo>
                  <a:cubicBezTo>
                    <a:pt x="3996" y="17053"/>
                    <a:pt x="3980" y="17047"/>
                    <a:pt x="3971" y="17059"/>
                  </a:cubicBezTo>
                  <a:cubicBezTo>
                    <a:pt x="3961" y="17071"/>
                    <a:pt x="3957" y="17085"/>
                    <a:pt x="3957" y="17103"/>
                  </a:cubicBezTo>
                  <a:cubicBezTo>
                    <a:pt x="3952" y="17115"/>
                    <a:pt x="3952" y="17133"/>
                    <a:pt x="3943" y="17148"/>
                  </a:cubicBezTo>
                  <a:cubicBezTo>
                    <a:pt x="3931" y="17159"/>
                    <a:pt x="3913" y="17165"/>
                    <a:pt x="3899" y="17165"/>
                  </a:cubicBezTo>
                  <a:cubicBezTo>
                    <a:pt x="3883" y="17171"/>
                    <a:pt x="3865" y="17183"/>
                    <a:pt x="3869" y="17210"/>
                  </a:cubicBezTo>
                  <a:cubicBezTo>
                    <a:pt x="3869" y="17216"/>
                    <a:pt x="3874" y="17221"/>
                    <a:pt x="3874" y="17227"/>
                  </a:cubicBezTo>
                  <a:cubicBezTo>
                    <a:pt x="3874" y="17245"/>
                    <a:pt x="3869" y="17257"/>
                    <a:pt x="3860" y="17266"/>
                  </a:cubicBezTo>
                  <a:cubicBezTo>
                    <a:pt x="3851" y="17278"/>
                    <a:pt x="3835" y="17278"/>
                    <a:pt x="3826" y="17289"/>
                  </a:cubicBezTo>
                  <a:cubicBezTo>
                    <a:pt x="3782" y="17319"/>
                    <a:pt x="3764" y="17402"/>
                    <a:pt x="3715" y="17414"/>
                  </a:cubicBezTo>
                  <a:cubicBezTo>
                    <a:pt x="3706" y="17420"/>
                    <a:pt x="3690" y="17420"/>
                    <a:pt x="3685" y="17431"/>
                  </a:cubicBezTo>
                  <a:cubicBezTo>
                    <a:pt x="3681" y="17437"/>
                    <a:pt x="3681" y="17452"/>
                    <a:pt x="3676" y="17458"/>
                  </a:cubicBezTo>
                  <a:cubicBezTo>
                    <a:pt x="3672" y="17467"/>
                    <a:pt x="3667" y="17464"/>
                    <a:pt x="3658" y="17464"/>
                  </a:cubicBezTo>
                  <a:cubicBezTo>
                    <a:pt x="3609" y="17470"/>
                    <a:pt x="3561" y="17464"/>
                    <a:pt x="3513" y="17458"/>
                  </a:cubicBezTo>
                  <a:cubicBezTo>
                    <a:pt x="3492" y="17449"/>
                    <a:pt x="3469" y="17443"/>
                    <a:pt x="3455" y="17425"/>
                  </a:cubicBezTo>
                  <a:lnTo>
                    <a:pt x="3439" y="17408"/>
                  </a:lnTo>
                  <a:cubicBezTo>
                    <a:pt x="3430" y="17396"/>
                    <a:pt x="3412" y="17402"/>
                    <a:pt x="3396" y="17402"/>
                  </a:cubicBezTo>
                  <a:cubicBezTo>
                    <a:pt x="3382" y="17402"/>
                    <a:pt x="3363" y="17396"/>
                    <a:pt x="3359" y="17375"/>
                  </a:cubicBezTo>
                  <a:cubicBezTo>
                    <a:pt x="3359" y="17369"/>
                    <a:pt x="3359" y="17357"/>
                    <a:pt x="3363" y="17352"/>
                  </a:cubicBezTo>
                  <a:cubicBezTo>
                    <a:pt x="3373" y="17325"/>
                    <a:pt x="3382" y="17295"/>
                    <a:pt x="3396" y="17278"/>
                  </a:cubicBezTo>
                  <a:cubicBezTo>
                    <a:pt x="3402" y="17272"/>
                    <a:pt x="3402" y="17266"/>
                    <a:pt x="3407" y="17266"/>
                  </a:cubicBezTo>
                  <a:cubicBezTo>
                    <a:pt x="3412" y="17245"/>
                    <a:pt x="3391" y="17233"/>
                    <a:pt x="3382" y="17221"/>
                  </a:cubicBezTo>
                  <a:cubicBezTo>
                    <a:pt x="3363" y="17189"/>
                    <a:pt x="3391" y="17133"/>
                    <a:pt x="3368" y="17103"/>
                  </a:cubicBezTo>
                  <a:cubicBezTo>
                    <a:pt x="3363" y="17097"/>
                    <a:pt x="3359" y="17097"/>
                    <a:pt x="3359" y="17091"/>
                  </a:cubicBezTo>
                  <a:cubicBezTo>
                    <a:pt x="3354" y="17085"/>
                    <a:pt x="3354" y="17071"/>
                    <a:pt x="3354" y="17065"/>
                  </a:cubicBezTo>
                  <a:cubicBezTo>
                    <a:pt x="3354" y="17047"/>
                    <a:pt x="3347" y="17029"/>
                    <a:pt x="3338" y="17023"/>
                  </a:cubicBezTo>
                  <a:cubicBezTo>
                    <a:pt x="3324" y="17009"/>
                    <a:pt x="3306" y="17023"/>
                    <a:pt x="3301" y="17041"/>
                  </a:cubicBezTo>
                  <a:cubicBezTo>
                    <a:pt x="3290" y="17059"/>
                    <a:pt x="3294" y="17085"/>
                    <a:pt x="3294" y="17103"/>
                  </a:cubicBezTo>
                  <a:cubicBezTo>
                    <a:pt x="3301" y="17165"/>
                    <a:pt x="3294" y="17227"/>
                    <a:pt x="3294" y="17284"/>
                  </a:cubicBezTo>
                  <a:cubicBezTo>
                    <a:pt x="3285" y="17289"/>
                    <a:pt x="3276" y="17284"/>
                    <a:pt x="3267" y="17272"/>
                  </a:cubicBezTo>
                  <a:cubicBezTo>
                    <a:pt x="3262" y="17257"/>
                    <a:pt x="3258" y="17245"/>
                    <a:pt x="3258" y="17233"/>
                  </a:cubicBezTo>
                  <a:cubicBezTo>
                    <a:pt x="3253" y="17195"/>
                    <a:pt x="3253" y="17165"/>
                    <a:pt x="3258" y="17127"/>
                  </a:cubicBezTo>
                  <a:lnTo>
                    <a:pt x="3237" y="17127"/>
                  </a:lnTo>
                  <a:cubicBezTo>
                    <a:pt x="3241" y="17091"/>
                    <a:pt x="3258" y="17047"/>
                    <a:pt x="3281" y="17023"/>
                  </a:cubicBezTo>
                  <a:cubicBezTo>
                    <a:pt x="3262" y="16991"/>
                    <a:pt x="3237" y="16967"/>
                    <a:pt x="3214" y="16949"/>
                  </a:cubicBezTo>
                  <a:cubicBezTo>
                    <a:pt x="3209" y="16941"/>
                    <a:pt x="3198" y="16941"/>
                    <a:pt x="3193" y="16935"/>
                  </a:cubicBezTo>
                  <a:cubicBezTo>
                    <a:pt x="3184" y="16929"/>
                    <a:pt x="3184" y="16911"/>
                    <a:pt x="3184" y="16899"/>
                  </a:cubicBezTo>
                  <a:cubicBezTo>
                    <a:pt x="3170" y="16899"/>
                    <a:pt x="3161" y="16899"/>
                    <a:pt x="3145" y="16893"/>
                  </a:cubicBezTo>
                  <a:cubicBezTo>
                    <a:pt x="3122" y="16849"/>
                    <a:pt x="3092" y="16811"/>
                    <a:pt x="3069" y="16769"/>
                  </a:cubicBezTo>
                  <a:cubicBezTo>
                    <a:pt x="3064" y="16763"/>
                    <a:pt x="3060" y="16754"/>
                    <a:pt x="3055" y="16743"/>
                  </a:cubicBezTo>
                  <a:cubicBezTo>
                    <a:pt x="3044" y="16731"/>
                    <a:pt x="3034" y="16725"/>
                    <a:pt x="3025" y="16719"/>
                  </a:cubicBezTo>
                  <a:cubicBezTo>
                    <a:pt x="3016" y="16675"/>
                    <a:pt x="3007" y="16624"/>
                    <a:pt x="2977" y="16595"/>
                  </a:cubicBezTo>
                  <a:cubicBezTo>
                    <a:pt x="2963" y="16577"/>
                    <a:pt x="2938" y="16556"/>
                    <a:pt x="2938" y="16527"/>
                  </a:cubicBezTo>
                  <a:cubicBezTo>
                    <a:pt x="2938" y="16509"/>
                    <a:pt x="2942" y="16494"/>
                    <a:pt x="2942" y="16476"/>
                  </a:cubicBezTo>
                  <a:cubicBezTo>
                    <a:pt x="2938" y="16453"/>
                    <a:pt x="2915" y="16438"/>
                    <a:pt x="2894" y="16432"/>
                  </a:cubicBezTo>
                  <a:cubicBezTo>
                    <a:pt x="2894" y="16408"/>
                    <a:pt x="2915" y="16385"/>
                    <a:pt x="2933" y="16391"/>
                  </a:cubicBezTo>
                  <a:cubicBezTo>
                    <a:pt x="2938" y="16391"/>
                    <a:pt x="2947" y="16397"/>
                    <a:pt x="2952" y="16397"/>
                  </a:cubicBezTo>
                  <a:cubicBezTo>
                    <a:pt x="2972" y="16397"/>
                    <a:pt x="2977" y="16358"/>
                    <a:pt x="2972" y="16335"/>
                  </a:cubicBezTo>
                  <a:lnTo>
                    <a:pt x="3073" y="16278"/>
                  </a:lnTo>
                  <a:cubicBezTo>
                    <a:pt x="3083" y="16272"/>
                    <a:pt x="3087" y="16272"/>
                    <a:pt x="3097" y="16272"/>
                  </a:cubicBezTo>
                  <a:cubicBezTo>
                    <a:pt x="3108" y="16272"/>
                    <a:pt x="3117" y="16278"/>
                    <a:pt x="3126" y="16278"/>
                  </a:cubicBezTo>
                  <a:cubicBezTo>
                    <a:pt x="3140" y="16278"/>
                    <a:pt x="3149" y="16246"/>
                    <a:pt x="3170" y="16246"/>
                  </a:cubicBezTo>
                  <a:cubicBezTo>
                    <a:pt x="3179" y="16246"/>
                    <a:pt x="3184" y="16261"/>
                    <a:pt x="3189" y="16267"/>
                  </a:cubicBezTo>
                  <a:cubicBezTo>
                    <a:pt x="3228" y="16329"/>
                    <a:pt x="3262" y="16391"/>
                    <a:pt x="3294" y="16453"/>
                  </a:cubicBezTo>
                  <a:cubicBezTo>
                    <a:pt x="3301" y="16459"/>
                    <a:pt x="3306" y="16471"/>
                    <a:pt x="3306" y="16482"/>
                  </a:cubicBezTo>
                  <a:cubicBezTo>
                    <a:pt x="3310" y="16500"/>
                    <a:pt x="3301" y="16515"/>
                    <a:pt x="3301" y="16533"/>
                  </a:cubicBezTo>
                  <a:cubicBezTo>
                    <a:pt x="3301" y="16589"/>
                    <a:pt x="3363" y="16618"/>
                    <a:pt x="3373" y="16675"/>
                  </a:cubicBezTo>
                  <a:cubicBezTo>
                    <a:pt x="3373" y="16695"/>
                    <a:pt x="3373" y="16713"/>
                    <a:pt x="3382" y="16719"/>
                  </a:cubicBezTo>
                  <a:cubicBezTo>
                    <a:pt x="3396" y="16731"/>
                    <a:pt x="3416" y="16713"/>
                    <a:pt x="3435" y="16713"/>
                  </a:cubicBezTo>
                  <a:cubicBezTo>
                    <a:pt x="3474" y="16713"/>
                    <a:pt x="3483" y="16787"/>
                    <a:pt x="3522" y="16799"/>
                  </a:cubicBezTo>
                  <a:cubicBezTo>
                    <a:pt x="3531" y="16805"/>
                    <a:pt x="3540" y="16799"/>
                    <a:pt x="3557" y="16805"/>
                  </a:cubicBezTo>
                  <a:cubicBezTo>
                    <a:pt x="3575" y="16811"/>
                    <a:pt x="3586" y="16837"/>
                    <a:pt x="3600" y="16849"/>
                  </a:cubicBezTo>
                  <a:cubicBezTo>
                    <a:pt x="3616" y="16861"/>
                    <a:pt x="3637" y="16879"/>
                    <a:pt x="3653" y="16861"/>
                  </a:cubicBezTo>
                  <a:cubicBezTo>
                    <a:pt x="3658" y="16887"/>
                    <a:pt x="3658" y="16905"/>
                    <a:pt x="3662" y="16929"/>
                  </a:cubicBezTo>
                  <a:cubicBezTo>
                    <a:pt x="3697" y="16911"/>
                    <a:pt x="3736" y="16911"/>
                    <a:pt x="3764" y="16929"/>
                  </a:cubicBezTo>
                  <a:cubicBezTo>
                    <a:pt x="3793" y="16949"/>
                    <a:pt x="3821" y="16973"/>
                    <a:pt x="3846" y="16961"/>
                  </a:cubicBezTo>
                  <a:cubicBezTo>
                    <a:pt x="3856" y="16955"/>
                    <a:pt x="3860" y="16941"/>
                    <a:pt x="3869" y="16935"/>
                  </a:cubicBezTo>
                  <a:cubicBezTo>
                    <a:pt x="3883" y="16923"/>
                    <a:pt x="3899" y="16923"/>
                    <a:pt x="3913" y="16917"/>
                  </a:cubicBezTo>
                  <a:cubicBezTo>
                    <a:pt x="3927" y="16911"/>
                    <a:pt x="3936" y="16887"/>
                    <a:pt x="3927" y="16867"/>
                  </a:cubicBezTo>
                  <a:cubicBezTo>
                    <a:pt x="3966" y="16867"/>
                    <a:pt x="4000" y="16861"/>
                    <a:pt x="4037" y="16861"/>
                  </a:cubicBezTo>
                  <a:cubicBezTo>
                    <a:pt x="4049" y="16861"/>
                    <a:pt x="4058" y="16861"/>
                    <a:pt x="4067" y="16867"/>
                  </a:cubicBezTo>
                  <a:cubicBezTo>
                    <a:pt x="4086" y="16879"/>
                    <a:pt x="4092" y="16911"/>
                    <a:pt x="4102" y="16935"/>
                  </a:cubicBezTo>
                  <a:cubicBezTo>
                    <a:pt x="4111" y="16961"/>
                    <a:pt x="4129" y="16973"/>
                    <a:pt x="4141" y="16997"/>
                  </a:cubicBezTo>
                  <a:cubicBezTo>
                    <a:pt x="4145" y="17023"/>
                    <a:pt x="4145" y="17047"/>
                    <a:pt x="4150" y="17071"/>
                  </a:cubicBezTo>
                  <a:cubicBezTo>
                    <a:pt x="4155" y="17097"/>
                    <a:pt x="4173" y="17115"/>
                    <a:pt x="4189" y="17103"/>
                  </a:cubicBezTo>
                  <a:cubicBezTo>
                    <a:pt x="4235" y="17142"/>
                    <a:pt x="4295" y="17115"/>
                    <a:pt x="4352" y="17121"/>
                  </a:cubicBezTo>
                  <a:cubicBezTo>
                    <a:pt x="4396" y="17127"/>
                    <a:pt x="4435" y="17159"/>
                    <a:pt x="4481" y="17159"/>
                  </a:cubicBezTo>
                  <a:cubicBezTo>
                    <a:pt x="4511" y="17159"/>
                    <a:pt x="4541" y="17153"/>
                    <a:pt x="4569" y="17159"/>
                  </a:cubicBezTo>
                  <a:cubicBezTo>
                    <a:pt x="4603" y="17171"/>
                    <a:pt x="4633" y="17204"/>
                    <a:pt x="4665" y="17210"/>
                  </a:cubicBezTo>
                  <a:cubicBezTo>
                    <a:pt x="4690" y="17216"/>
                    <a:pt x="4713" y="17210"/>
                    <a:pt x="4734" y="17195"/>
                  </a:cubicBezTo>
                  <a:cubicBezTo>
                    <a:pt x="4792" y="17177"/>
                    <a:pt x="4849" y="17171"/>
                    <a:pt x="4907" y="17165"/>
                  </a:cubicBezTo>
                  <a:cubicBezTo>
                    <a:pt x="4916" y="17165"/>
                    <a:pt x="4925" y="17165"/>
                    <a:pt x="4932" y="17171"/>
                  </a:cubicBezTo>
                  <a:lnTo>
                    <a:pt x="4950" y="17195"/>
                  </a:lnTo>
                  <a:cubicBezTo>
                    <a:pt x="4973" y="17227"/>
                    <a:pt x="5012" y="17210"/>
                    <a:pt x="5042" y="17195"/>
                  </a:cubicBezTo>
                  <a:cubicBezTo>
                    <a:pt x="5081" y="17183"/>
                    <a:pt x="5123" y="17183"/>
                    <a:pt x="5162" y="17195"/>
                  </a:cubicBezTo>
                  <a:cubicBezTo>
                    <a:pt x="5178" y="17204"/>
                    <a:pt x="5192" y="17210"/>
                    <a:pt x="5206" y="17195"/>
                  </a:cubicBezTo>
                  <a:cubicBezTo>
                    <a:pt x="5215" y="17189"/>
                    <a:pt x="5219" y="17171"/>
                    <a:pt x="5231" y="17165"/>
                  </a:cubicBezTo>
                  <a:cubicBezTo>
                    <a:pt x="5245" y="17153"/>
                    <a:pt x="5263" y="17153"/>
                    <a:pt x="5279" y="17159"/>
                  </a:cubicBezTo>
                  <a:cubicBezTo>
                    <a:pt x="5337" y="17177"/>
                    <a:pt x="5390" y="17204"/>
                    <a:pt x="5438" y="17245"/>
                  </a:cubicBezTo>
                  <a:cubicBezTo>
                    <a:pt x="5447" y="17257"/>
                    <a:pt x="5461" y="17272"/>
                    <a:pt x="5466" y="17284"/>
                  </a:cubicBezTo>
                  <a:cubicBezTo>
                    <a:pt x="5472" y="17295"/>
                    <a:pt x="5472" y="17307"/>
                    <a:pt x="5477" y="17319"/>
                  </a:cubicBezTo>
                  <a:cubicBezTo>
                    <a:pt x="5486" y="17357"/>
                    <a:pt x="5525" y="17381"/>
                    <a:pt x="5514" y="17425"/>
                  </a:cubicBezTo>
                  <a:cubicBezTo>
                    <a:pt x="5514" y="17437"/>
                    <a:pt x="5505" y="17449"/>
                    <a:pt x="5509" y="17464"/>
                  </a:cubicBezTo>
                  <a:cubicBezTo>
                    <a:pt x="5514" y="17482"/>
                    <a:pt x="5535" y="17482"/>
                    <a:pt x="5553" y="17482"/>
                  </a:cubicBezTo>
                  <a:cubicBezTo>
                    <a:pt x="5592" y="17488"/>
                    <a:pt x="5606" y="17544"/>
                    <a:pt x="5631" y="17579"/>
                  </a:cubicBezTo>
                  <a:cubicBezTo>
                    <a:pt x="5670" y="17629"/>
                    <a:pt x="5728" y="17629"/>
                    <a:pt x="5781" y="17641"/>
                  </a:cubicBezTo>
                  <a:cubicBezTo>
                    <a:pt x="5799" y="17641"/>
                    <a:pt x="5820" y="17656"/>
                    <a:pt x="5820" y="17680"/>
                  </a:cubicBezTo>
                  <a:cubicBezTo>
                    <a:pt x="5820" y="17703"/>
                    <a:pt x="5794" y="17718"/>
                    <a:pt x="5776" y="17718"/>
                  </a:cubicBezTo>
                  <a:cubicBezTo>
                    <a:pt x="5746" y="17724"/>
                    <a:pt x="5719" y="17724"/>
                    <a:pt x="5684" y="17730"/>
                  </a:cubicBezTo>
                  <a:cubicBezTo>
                    <a:pt x="5679" y="17730"/>
                    <a:pt x="5675" y="17730"/>
                    <a:pt x="5675" y="17736"/>
                  </a:cubicBezTo>
                  <a:cubicBezTo>
                    <a:pt x="5663" y="17742"/>
                    <a:pt x="5670" y="17768"/>
                    <a:pt x="5679" y="17780"/>
                  </a:cubicBezTo>
                  <a:cubicBezTo>
                    <a:pt x="5689" y="17795"/>
                    <a:pt x="5702" y="17792"/>
                    <a:pt x="5712" y="17804"/>
                  </a:cubicBezTo>
                  <a:cubicBezTo>
                    <a:pt x="5723" y="17816"/>
                    <a:pt x="5723" y="17842"/>
                    <a:pt x="5707" y="17842"/>
                  </a:cubicBezTo>
                  <a:cubicBezTo>
                    <a:pt x="5719" y="17860"/>
                    <a:pt x="5723" y="17866"/>
                    <a:pt x="5737" y="17872"/>
                  </a:cubicBezTo>
                  <a:cubicBezTo>
                    <a:pt x="5746" y="17878"/>
                    <a:pt x="5751" y="17878"/>
                    <a:pt x="5760" y="17878"/>
                  </a:cubicBezTo>
                  <a:cubicBezTo>
                    <a:pt x="5804" y="17896"/>
                    <a:pt x="5829" y="17958"/>
                    <a:pt x="5873" y="17990"/>
                  </a:cubicBezTo>
                  <a:cubicBezTo>
                    <a:pt x="5900" y="18014"/>
                    <a:pt x="5935" y="18020"/>
                    <a:pt x="5969" y="18029"/>
                  </a:cubicBezTo>
                  <a:cubicBezTo>
                    <a:pt x="5978" y="18029"/>
                    <a:pt x="5988" y="18034"/>
                    <a:pt x="5997" y="18029"/>
                  </a:cubicBezTo>
                  <a:cubicBezTo>
                    <a:pt x="6011" y="18020"/>
                    <a:pt x="6018" y="18008"/>
                    <a:pt x="6031" y="17996"/>
                  </a:cubicBezTo>
                  <a:cubicBezTo>
                    <a:pt x="6045" y="17984"/>
                    <a:pt x="6068" y="17987"/>
                    <a:pt x="6080" y="17966"/>
                  </a:cubicBezTo>
                  <a:cubicBezTo>
                    <a:pt x="6091" y="17955"/>
                    <a:pt x="6084" y="17934"/>
                    <a:pt x="6089" y="17916"/>
                  </a:cubicBezTo>
                  <a:cubicBezTo>
                    <a:pt x="6089" y="17878"/>
                    <a:pt x="6107" y="17848"/>
                    <a:pt x="6128" y="17822"/>
                  </a:cubicBezTo>
                  <a:cubicBezTo>
                    <a:pt x="6133" y="17822"/>
                    <a:pt x="6133" y="17816"/>
                    <a:pt x="6137" y="17816"/>
                  </a:cubicBezTo>
                  <a:cubicBezTo>
                    <a:pt x="6142" y="17816"/>
                    <a:pt x="6146" y="17822"/>
                    <a:pt x="6146" y="17822"/>
                  </a:cubicBezTo>
                  <a:cubicBezTo>
                    <a:pt x="6176" y="17866"/>
                    <a:pt x="6190" y="17928"/>
                    <a:pt x="6186" y="17990"/>
                  </a:cubicBezTo>
                  <a:cubicBezTo>
                    <a:pt x="6186" y="18002"/>
                    <a:pt x="6181" y="18014"/>
                    <a:pt x="6186" y="18034"/>
                  </a:cubicBezTo>
                  <a:cubicBezTo>
                    <a:pt x="6190" y="18052"/>
                    <a:pt x="6199" y="18064"/>
                    <a:pt x="6209" y="18076"/>
                  </a:cubicBezTo>
                  <a:cubicBezTo>
                    <a:pt x="6229" y="18114"/>
                    <a:pt x="6234" y="18159"/>
                    <a:pt x="6234" y="18194"/>
                  </a:cubicBezTo>
                  <a:cubicBezTo>
                    <a:pt x="6234" y="18238"/>
                    <a:pt x="6229" y="18283"/>
                    <a:pt x="6220" y="18318"/>
                  </a:cubicBezTo>
                  <a:cubicBezTo>
                    <a:pt x="6220" y="18336"/>
                    <a:pt x="6215" y="18357"/>
                    <a:pt x="6220" y="18374"/>
                  </a:cubicBezTo>
                  <a:cubicBezTo>
                    <a:pt x="6225" y="18425"/>
                    <a:pt x="6264" y="18460"/>
                    <a:pt x="6252" y="18505"/>
                  </a:cubicBezTo>
                  <a:cubicBezTo>
                    <a:pt x="6248" y="18522"/>
                    <a:pt x="6238" y="18543"/>
                    <a:pt x="6234" y="18561"/>
                  </a:cubicBezTo>
                  <a:cubicBezTo>
                    <a:pt x="6234" y="18573"/>
                    <a:pt x="6234" y="18590"/>
                    <a:pt x="6238" y="18605"/>
                  </a:cubicBezTo>
                  <a:cubicBezTo>
                    <a:pt x="6248" y="18646"/>
                    <a:pt x="6268" y="18697"/>
                    <a:pt x="6287" y="18735"/>
                  </a:cubicBezTo>
                  <a:cubicBezTo>
                    <a:pt x="6296" y="18759"/>
                    <a:pt x="6312" y="18782"/>
                    <a:pt x="6301" y="18809"/>
                  </a:cubicBezTo>
                  <a:cubicBezTo>
                    <a:pt x="6326" y="18821"/>
                    <a:pt x="6340" y="18853"/>
                    <a:pt x="6349" y="18883"/>
                  </a:cubicBezTo>
                  <a:cubicBezTo>
                    <a:pt x="6353" y="18901"/>
                    <a:pt x="6360" y="18927"/>
                    <a:pt x="6360" y="18951"/>
                  </a:cubicBezTo>
                  <a:cubicBezTo>
                    <a:pt x="6370" y="19025"/>
                    <a:pt x="6402" y="19087"/>
                    <a:pt x="6436" y="19143"/>
                  </a:cubicBezTo>
                  <a:cubicBezTo>
                    <a:pt x="6445" y="19155"/>
                    <a:pt x="6450" y="19170"/>
                    <a:pt x="6450" y="19188"/>
                  </a:cubicBezTo>
                  <a:cubicBezTo>
                    <a:pt x="6450" y="19205"/>
                    <a:pt x="6436" y="19232"/>
                    <a:pt x="6441" y="19250"/>
                  </a:cubicBezTo>
                  <a:cubicBezTo>
                    <a:pt x="6450" y="19285"/>
                    <a:pt x="6503" y="19267"/>
                    <a:pt x="6519" y="19306"/>
                  </a:cubicBezTo>
                  <a:cubicBezTo>
                    <a:pt x="6528" y="19329"/>
                    <a:pt x="6514" y="19353"/>
                    <a:pt x="6510" y="19380"/>
                  </a:cubicBezTo>
                  <a:cubicBezTo>
                    <a:pt x="6503" y="19409"/>
                    <a:pt x="6514" y="19436"/>
                    <a:pt x="6519" y="19465"/>
                  </a:cubicBezTo>
                  <a:cubicBezTo>
                    <a:pt x="6533" y="19528"/>
                    <a:pt x="6551" y="19596"/>
                    <a:pt x="6595" y="19640"/>
                  </a:cubicBezTo>
                  <a:cubicBezTo>
                    <a:pt x="6606" y="19646"/>
                    <a:pt x="6616" y="19658"/>
                    <a:pt x="6616" y="19669"/>
                  </a:cubicBezTo>
                  <a:cubicBezTo>
                    <a:pt x="6620" y="19684"/>
                    <a:pt x="6616" y="19702"/>
                    <a:pt x="6616" y="19714"/>
                  </a:cubicBezTo>
                  <a:cubicBezTo>
                    <a:pt x="6606" y="19776"/>
                    <a:pt x="6616" y="19838"/>
                    <a:pt x="6625" y="19900"/>
                  </a:cubicBezTo>
                  <a:cubicBezTo>
                    <a:pt x="6629" y="19933"/>
                    <a:pt x="6634" y="19956"/>
                    <a:pt x="6639" y="19986"/>
                  </a:cubicBezTo>
                  <a:cubicBezTo>
                    <a:pt x="6648" y="20036"/>
                    <a:pt x="6652" y="20086"/>
                    <a:pt x="6682" y="20125"/>
                  </a:cubicBezTo>
                  <a:cubicBezTo>
                    <a:pt x="6701" y="20148"/>
                    <a:pt x="6721" y="20160"/>
                    <a:pt x="6744" y="20166"/>
                  </a:cubicBezTo>
                  <a:cubicBezTo>
                    <a:pt x="6779" y="20178"/>
                    <a:pt x="6818" y="20187"/>
                    <a:pt x="6853" y="20178"/>
                  </a:cubicBezTo>
                  <a:cubicBezTo>
                    <a:pt x="6862" y="20178"/>
                    <a:pt x="6871" y="20178"/>
                    <a:pt x="6880" y="20166"/>
                  </a:cubicBezTo>
                  <a:cubicBezTo>
                    <a:pt x="6899" y="20148"/>
                    <a:pt x="6896" y="20113"/>
                    <a:pt x="6910" y="20092"/>
                  </a:cubicBezTo>
                  <a:cubicBezTo>
                    <a:pt x="6926" y="20077"/>
                    <a:pt x="6954" y="20080"/>
                    <a:pt x="6968" y="20057"/>
                  </a:cubicBezTo>
                  <a:cubicBezTo>
                    <a:pt x="6977" y="20036"/>
                    <a:pt x="6972" y="20012"/>
                    <a:pt x="6972" y="19986"/>
                  </a:cubicBezTo>
                  <a:cubicBezTo>
                    <a:pt x="6977" y="19933"/>
                    <a:pt x="7030" y="19912"/>
                    <a:pt x="7060" y="19870"/>
                  </a:cubicBezTo>
                  <a:cubicBezTo>
                    <a:pt x="7096" y="19820"/>
                    <a:pt x="7103" y="19746"/>
                    <a:pt x="7117" y="19678"/>
                  </a:cubicBezTo>
                  <a:cubicBezTo>
                    <a:pt x="7122" y="19664"/>
                    <a:pt x="7122" y="19646"/>
                    <a:pt x="7126" y="19634"/>
                  </a:cubicBezTo>
                  <a:cubicBezTo>
                    <a:pt x="7135" y="19607"/>
                    <a:pt x="7152" y="19584"/>
                    <a:pt x="7165" y="19566"/>
                  </a:cubicBezTo>
                  <a:cubicBezTo>
                    <a:pt x="7184" y="19539"/>
                    <a:pt x="7204" y="19510"/>
                    <a:pt x="7218" y="19471"/>
                  </a:cubicBezTo>
                  <a:cubicBezTo>
                    <a:pt x="7227" y="19436"/>
                    <a:pt x="7232" y="19392"/>
                    <a:pt x="7214" y="19368"/>
                  </a:cubicBezTo>
                  <a:cubicBezTo>
                    <a:pt x="7204" y="19347"/>
                    <a:pt x="7184" y="19335"/>
                    <a:pt x="7175" y="19318"/>
                  </a:cubicBezTo>
                  <a:cubicBezTo>
                    <a:pt x="7152" y="19273"/>
                    <a:pt x="7165" y="19205"/>
                    <a:pt x="7156" y="19149"/>
                  </a:cubicBezTo>
                  <a:cubicBezTo>
                    <a:pt x="7156" y="19137"/>
                    <a:pt x="7140" y="19131"/>
                    <a:pt x="7140" y="19143"/>
                  </a:cubicBezTo>
                  <a:cubicBezTo>
                    <a:pt x="7126" y="19114"/>
                    <a:pt x="7126" y="19069"/>
                    <a:pt x="7140" y="19046"/>
                  </a:cubicBezTo>
                  <a:cubicBezTo>
                    <a:pt x="7152" y="19025"/>
                    <a:pt x="7170" y="19001"/>
                    <a:pt x="7161" y="18984"/>
                  </a:cubicBezTo>
                  <a:cubicBezTo>
                    <a:pt x="7161" y="18975"/>
                    <a:pt x="7156" y="18969"/>
                    <a:pt x="7152" y="18963"/>
                  </a:cubicBezTo>
                  <a:cubicBezTo>
                    <a:pt x="7145" y="18945"/>
                    <a:pt x="7165" y="18927"/>
                    <a:pt x="7179" y="18916"/>
                  </a:cubicBezTo>
                  <a:cubicBezTo>
                    <a:pt x="7227" y="18889"/>
                    <a:pt x="7280" y="18877"/>
                    <a:pt x="7324" y="18839"/>
                  </a:cubicBezTo>
                  <a:cubicBezTo>
                    <a:pt x="7333" y="18833"/>
                    <a:pt x="7338" y="18827"/>
                    <a:pt x="7349" y="18821"/>
                  </a:cubicBezTo>
                  <a:cubicBezTo>
                    <a:pt x="7354" y="18809"/>
                    <a:pt x="7359" y="18791"/>
                    <a:pt x="7363" y="18777"/>
                  </a:cubicBezTo>
                  <a:cubicBezTo>
                    <a:pt x="7372" y="18759"/>
                    <a:pt x="7391" y="18747"/>
                    <a:pt x="7402" y="18729"/>
                  </a:cubicBezTo>
                  <a:cubicBezTo>
                    <a:pt x="7407" y="18720"/>
                    <a:pt x="7407" y="18709"/>
                    <a:pt x="7411" y="18697"/>
                  </a:cubicBezTo>
                  <a:cubicBezTo>
                    <a:pt x="7416" y="18679"/>
                    <a:pt x="7430" y="18667"/>
                    <a:pt x="7446" y="18661"/>
                  </a:cubicBezTo>
                  <a:cubicBezTo>
                    <a:pt x="7460" y="18652"/>
                    <a:pt x="7478" y="18667"/>
                    <a:pt x="7487" y="18685"/>
                  </a:cubicBezTo>
                  <a:cubicBezTo>
                    <a:pt x="7487" y="18691"/>
                    <a:pt x="7494" y="18697"/>
                    <a:pt x="7499" y="18697"/>
                  </a:cubicBezTo>
                  <a:cubicBezTo>
                    <a:pt x="7503" y="18697"/>
                    <a:pt x="7503" y="18691"/>
                    <a:pt x="7508" y="18691"/>
                  </a:cubicBezTo>
                  <a:cubicBezTo>
                    <a:pt x="7536" y="18641"/>
                    <a:pt x="7561" y="18578"/>
                    <a:pt x="7600" y="18543"/>
                  </a:cubicBezTo>
                  <a:cubicBezTo>
                    <a:pt x="7614" y="18528"/>
                    <a:pt x="7628" y="18516"/>
                    <a:pt x="7637" y="18505"/>
                  </a:cubicBezTo>
                  <a:cubicBezTo>
                    <a:pt x="7648" y="18493"/>
                    <a:pt x="7658" y="18466"/>
                    <a:pt x="7658" y="18448"/>
                  </a:cubicBezTo>
                  <a:cubicBezTo>
                    <a:pt x="7658" y="18437"/>
                    <a:pt x="7653" y="18431"/>
                    <a:pt x="7653" y="18419"/>
                  </a:cubicBezTo>
                  <a:cubicBezTo>
                    <a:pt x="7653" y="18392"/>
                    <a:pt x="7667" y="18380"/>
                    <a:pt x="7681" y="18369"/>
                  </a:cubicBezTo>
                  <a:cubicBezTo>
                    <a:pt x="7701" y="18351"/>
                    <a:pt x="7715" y="18336"/>
                    <a:pt x="7733" y="18318"/>
                  </a:cubicBezTo>
                  <a:cubicBezTo>
                    <a:pt x="7733" y="18283"/>
                    <a:pt x="7768" y="18256"/>
                    <a:pt x="7798" y="18256"/>
                  </a:cubicBezTo>
                  <a:cubicBezTo>
                    <a:pt x="7825" y="18256"/>
                    <a:pt x="7865" y="18256"/>
                    <a:pt x="7883" y="18233"/>
                  </a:cubicBezTo>
                  <a:cubicBezTo>
                    <a:pt x="7899" y="18212"/>
                    <a:pt x="7906" y="18179"/>
                    <a:pt x="7917" y="18159"/>
                  </a:cubicBezTo>
                  <a:cubicBezTo>
                    <a:pt x="7934" y="18141"/>
                    <a:pt x="7952" y="18138"/>
                    <a:pt x="7966" y="18120"/>
                  </a:cubicBezTo>
                  <a:cubicBezTo>
                    <a:pt x="7980" y="18108"/>
                    <a:pt x="7984" y="18091"/>
                    <a:pt x="7991" y="18070"/>
                  </a:cubicBezTo>
                  <a:cubicBezTo>
                    <a:pt x="8000" y="18034"/>
                    <a:pt x="8014" y="18002"/>
                    <a:pt x="8023" y="17966"/>
                  </a:cubicBezTo>
                  <a:cubicBezTo>
                    <a:pt x="8023" y="17958"/>
                    <a:pt x="8028" y="17952"/>
                    <a:pt x="8023" y="17946"/>
                  </a:cubicBezTo>
                  <a:cubicBezTo>
                    <a:pt x="8023" y="17940"/>
                    <a:pt x="8014" y="17940"/>
                    <a:pt x="8014" y="17934"/>
                  </a:cubicBezTo>
                  <a:cubicBezTo>
                    <a:pt x="8005" y="17922"/>
                    <a:pt x="8000" y="17904"/>
                    <a:pt x="8009" y="17884"/>
                  </a:cubicBezTo>
                  <a:cubicBezTo>
                    <a:pt x="8014" y="17866"/>
                    <a:pt x="8023" y="17857"/>
                    <a:pt x="8032" y="17842"/>
                  </a:cubicBezTo>
                  <a:cubicBezTo>
                    <a:pt x="8044" y="17830"/>
                    <a:pt x="8049" y="17822"/>
                    <a:pt x="8058" y="17816"/>
                  </a:cubicBezTo>
                  <a:cubicBezTo>
                    <a:pt x="8072" y="17810"/>
                    <a:pt x="8088" y="17810"/>
                    <a:pt x="8101" y="17810"/>
                  </a:cubicBezTo>
                  <a:cubicBezTo>
                    <a:pt x="8145" y="17816"/>
                    <a:pt x="8189" y="17816"/>
                    <a:pt x="8230" y="17822"/>
                  </a:cubicBezTo>
                  <a:cubicBezTo>
                    <a:pt x="8260" y="17822"/>
                    <a:pt x="8290" y="17828"/>
                    <a:pt x="8318" y="17816"/>
                  </a:cubicBezTo>
                  <a:cubicBezTo>
                    <a:pt x="8334" y="17810"/>
                    <a:pt x="8348" y="17798"/>
                    <a:pt x="8361" y="17798"/>
                  </a:cubicBezTo>
                  <a:cubicBezTo>
                    <a:pt x="8382" y="17792"/>
                    <a:pt x="8405" y="17798"/>
                    <a:pt x="8423" y="17804"/>
                  </a:cubicBezTo>
                  <a:cubicBezTo>
                    <a:pt x="8444" y="17810"/>
                    <a:pt x="8467" y="17810"/>
                    <a:pt x="8488" y="17804"/>
                  </a:cubicBezTo>
                  <a:cubicBezTo>
                    <a:pt x="8502" y="17804"/>
                    <a:pt x="8511" y="17798"/>
                    <a:pt x="8520" y="17792"/>
                  </a:cubicBezTo>
                  <a:cubicBezTo>
                    <a:pt x="8532" y="17780"/>
                    <a:pt x="8532" y="17760"/>
                    <a:pt x="8536" y="17748"/>
                  </a:cubicBezTo>
                  <a:cubicBezTo>
                    <a:pt x="8550" y="17712"/>
                    <a:pt x="8589" y="17697"/>
                    <a:pt x="8617" y="17697"/>
                  </a:cubicBezTo>
                  <a:cubicBezTo>
                    <a:pt x="8633" y="17697"/>
                    <a:pt x="8647" y="17692"/>
                    <a:pt x="8656" y="17703"/>
                  </a:cubicBezTo>
                  <a:cubicBezTo>
                    <a:pt x="8665" y="17712"/>
                    <a:pt x="8670" y="17718"/>
                    <a:pt x="8674" y="17730"/>
                  </a:cubicBezTo>
                  <a:cubicBezTo>
                    <a:pt x="8695" y="17760"/>
                    <a:pt x="8709" y="17792"/>
                    <a:pt x="8718" y="17822"/>
                  </a:cubicBezTo>
                  <a:cubicBezTo>
                    <a:pt x="8722" y="17836"/>
                    <a:pt x="8729" y="17854"/>
                    <a:pt x="8718" y="17866"/>
                  </a:cubicBezTo>
                  <a:cubicBezTo>
                    <a:pt x="8713" y="17872"/>
                    <a:pt x="8704" y="17878"/>
                    <a:pt x="8695" y="17884"/>
                  </a:cubicBezTo>
                  <a:cubicBezTo>
                    <a:pt x="8656" y="17910"/>
                    <a:pt x="8656" y="17990"/>
                    <a:pt x="8690" y="18014"/>
                  </a:cubicBezTo>
                  <a:cubicBezTo>
                    <a:pt x="8704" y="18029"/>
                    <a:pt x="8722" y="18029"/>
                    <a:pt x="8739" y="18034"/>
                  </a:cubicBezTo>
                  <a:cubicBezTo>
                    <a:pt x="8766" y="18046"/>
                    <a:pt x="8787" y="18082"/>
                    <a:pt x="8791" y="18120"/>
                  </a:cubicBezTo>
                  <a:cubicBezTo>
                    <a:pt x="8791" y="18138"/>
                    <a:pt x="8791" y="18150"/>
                    <a:pt x="8801" y="18165"/>
                  </a:cubicBezTo>
                  <a:cubicBezTo>
                    <a:pt x="8810" y="18188"/>
                    <a:pt x="8840" y="18188"/>
                    <a:pt x="8858" y="18200"/>
                  </a:cubicBezTo>
                  <a:cubicBezTo>
                    <a:pt x="8911" y="18233"/>
                    <a:pt x="8893" y="18345"/>
                    <a:pt x="8941" y="18386"/>
                  </a:cubicBezTo>
                  <a:cubicBezTo>
                    <a:pt x="8959" y="18407"/>
                    <a:pt x="8989" y="18407"/>
                    <a:pt x="9008" y="18431"/>
                  </a:cubicBezTo>
                  <a:cubicBezTo>
                    <a:pt x="9028" y="18454"/>
                    <a:pt x="9028" y="18499"/>
                    <a:pt x="9024" y="18537"/>
                  </a:cubicBezTo>
                  <a:cubicBezTo>
                    <a:pt x="9012" y="18573"/>
                    <a:pt x="9003" y="18605"/>
                    <a:pt x="8998" y="18641"/>
                  </a:cubicBezTo>
                  <a:lnTo>
                    <a:pt x="8998" y="18691"/>
                  </a:lnTo>
                  <a:cubicBezTo>
                    <a:pt x="8994" y="18709"/>
                    <a:pt x="8985" y="18720"/>
                    <a:pt x="8969" y="18720"/>
                  </a:cubicBezTo>
                  <a:cubicBezTo>
                    <a:pt x="8964" y="18729"/>
                    <a:pt x="8959" y="18720"/>
                    <a:pt x="8959" y="18729"/>
                  </a:cubicBezTo>
                  <a:cubicBezTo>
                    <a:pt x="8955" y="18765"/>
                    <a:pt x="8950" y="18803"/>
                    <a:pt x="8955" y="18833"/>
                  </a:cubicBezTo>
                  <a:cubicBezTo>
                    <a:pt x="8959" y="18871"/>
                    <a:pt x="8980" y="18901"/>
                    <a:pt x="9003" y="18916"/>
                  </a:cubicBezTo>
                  <a:cubicBezTo>
                    <a:pt x="9017" y="18921"/>
                    <a:pt x="9033" y="18927"/>
                    <a:pt x="9047" y="18927"/>
                  </a:cubicBezTo>
                  <a:cubicBezTo>
                    <a:pt x="9077" y="18933"/>
                    <a:pt x="9104" y="18933"/>
                    <a:pt x="9134" y="18939"/>
                  </a:cubicBezTo>
                  <a:cubicBezTo>
                    <a:pt x="9143" y="18907"/>
                    <a:pt x="9153" y="18877"/>
                    <a:pt x="9162" y="18853"/>
                  </a:cubicBezTo>
                  <a:cubicBezTo>
                    <a:pt x="9166" y="18845"/>
                    <a:pt x="9166" y="18833"/>
                    <a:pt x="9166" y="18827"/>
                  </a:cubicBezTo>
                  <a:cubicBezTo>
                    <a:pt x="9166" y="18815"/>
                    <a:pt x="9162" y="18803"/>
                    <a:pt x="9162" y="18791"/>
                  </a:cubicBezTo>
                  <a:cubicBezTo>
                    <a:pt x="9166" y="18777"/>
                    <a:pt x="9182" y="18771"/>
                    <a:pt x="9192" y="18771"/>
                  </a:cubicBezTo>
                  <a:cubicBezTo>
                    <a:pt x="9215" y="18771"/>
                    <a:pt x="9240" y="18777"/>
                    <a:pt x="9263" y="18771"/>
                  </a:cubicBezTo>
                  <a:cubicBezTo>
                    <a:pt x="9279" y="18765"/>
                    <a:pt x="9298" y="18753"/>
                    <a:pt x="9311" y="18753"/>
                  </a:cubicBezTo>
                  <a:cubicBezTo>
                    <a:pt x="9327" y="18747"/>
                    <a:pt x="9341" y="18753"/>
                    <a:pt x="9355" y="18753"/>
                  </a:cubicBezTo>
                  <a:cubicBezTo>
                    <a:pt x="9385" y="18753"/>
                    <a:pt x="9419" y="18759"/>
                    <a:pt x="9447" y="18759"/>
                  </a:cubicBezTo>
                  <a:cubicBezTo>
                    <a:pt x="9461" y="18791"/>
                    <a:pt x="9452" y="18833"/>
                    <a:pt x="9438" y="18865"/>
                  </a:cubicBezTo>
                  <a:cubicBezTo>
                    <a:pt x="9429" y="18901"/>
                    <a:pt x="9413" y="18939"/>
                    <a:pt x="9429" y="18969"/>
                  </a:cubicBezTo>
                  <a:cubicBezTo>
                    <a:pt x="9433" y="18984"/>
                    <a:pt x="9438" y="18989"/>
                    <a:pt x="9447" y="19001"/>
                  </a:cubicBezTo>
                  <a:cubicBezTo>
                    <a:pt x="9482" y="19063"/>
                    <a:pt x="9472" y="19155"/>
                    <a:pt x="9509" y="19211"/>
                  </a:cubicBezTo>
                  <a:cubicBezTo>
                    <a:pt x="9530" y="19238"/>
                    <a:pt x="9553" y="19256"/>
                    <a:pt x="9557" y="19285"/>
                  </a:cubicBezTo>
                  <a:cubicBezTo>
                    <a:pt x="9562" y="19329"/>
                    <a:pt x="9530" y="19362"/>
                    <a:pt x="9525" y="19403"/>
                  </a:cubicBezTo>
                  <a:lnTo>
                    <a:pt x="9525" y="19448"/>
                  </a:lnTo>
                  <a:cubicBezTo>
                    <a:pt x="9525" y="19460"/>
                    <a:pt x="9521" y="19477"/>
                    <a:pt x="9509" y="19486"/>
                  </a:cubicBezTo>
                  <a:cubicBezTo>
                    <a:pt x="9500" y="19492"/>
                    <a:pt x="9482" y="19477"/>
                    <a:pt x="9472" y="19492"/>
                  </a:cubicBezTo>
                  <a:cubicBezTo>
                    <a:pt x="9468" y="19498"/>
                    <a:pt x="9468" y="19510"/>
                    <a:pt x="9468" y="19522"/>
                  </a:cubicBezTo>
                  <a:cubicBezTo>
                    <a:pt x="9472" y="19560"/>
                    <a:pt x="9482" y="19596"/>
                    <a:pt x="9486" y="19634"/>
                  </a:cubicBezTo>
                  <a:cubicBezTo>
                    <a:pt x="9491" y="19658"/>
                    <a:pt x="9495" y="19684"/>
                    <a:pt x="9509" y="19696"/>
                  </a:cubicBezTo>
                  <a:cubicBezTo>
                    <a:pt x="9525" y="19708"/>
                    <a:pt x="9553" y="19702"/>
                    <a:pt x="9553" y="19678"/>
                  </a:cubicBezTo>
                  <a:cubicBezTo>
                    <a:pt x="9569" y="19708"/>
                    <a:pt x="9557" y="19758"/>
                    <a:pt x="9530" y="19770"/>
                  </a:cubicBezTo>
                  <a:cubicBezTo>
                    <a:pt x="9500" y="19838"/>
                    <a:pt x="9525" y="19933"/>
                    <a:pt x="9521" y="20012"/>
                  </a:cubicBezTo>
                  <a:cubicBezTo>
                    <a:pt x="9521" y="20048"/>
                    <a:pt x="9509" y="20086"/>
                    <a:pt x="9530" y="20110"/>
                  </a:cubicBezTo>
                  <a:cubicBezTo>
                    <a:pt x="9534" y="20116"/>
                    <a:pt x="9539" y="20125"/>
                    <a:pt x="9539" y="20131"/>
                  </a:cubicBezTo>
                  <a:cubicBezTo>
                    <a:pt x="9548" y="20148"/>
                    <a:pt x="9539" y="20175"/>
                    <a:pt x="9539" y="20193"/>
                  </a:cubicBezTo>
                  <a:cubicBezTo>
                    <a:pt x="9539" y="20213"/>
                    <a:pt x="9548" y="20222"/>
                    <a:pt x="9557" y="20240"/>
                  </a:cubicBezTo>
                  <a:cubicBezTo>
                    <a:pt x="9574" y="20273"/>
                    <a:pt x="9592" y="20302"/>
                    <a:pt x="9606" y="20335"/>
                  </a:cubicBezTo>
                  <a:cubicBezTo>
                    <a:pt x="9617" y="20352"/>
                    <a:pt x="9631" y="20382"/>
                    <a:pt x="9645" y="20397"/>
                  </a:cubicBezTo>
                  <a:cubicBezTo>
                    <a:pt x="9675" y="20435"/>
                    <a:pt x="9718" y="20459"/>
                    <a:pt x="9728" y="20515"/>
                  </a:cubicBezTo>
                  <a:cubicBezTo>
                    <a:pt x="9728" y="20521"/>
                    <a:pt x="9728" y="20533"/>
                    <a:pt x="9732" y="20539"/>
                  </a:cubicBezTo>
                  <a:cubicBezTo>
                    <a:pt x="9741" y="20556"/>
                    <a:pt x="9760" y="20550"/>
                    <a:pt x="9776" y="20556"/>
                  </a:cubicBezTo>
                  <a:cubicBezTo>
                    <a:pt x="9808" y="20565"/>
                    <a:pt x="9829" y="20613"/>
                    <a:pt x="9833" y="20657"/>
                  </a:cubicBezTo>
                  <a:cubicBezTo>
                    <a:pt x="9838" y="20701"/>
                    <a:pt x="9829" y="20743"/>
                    <a:pt x="9824" y="20787"/>
                  </a:cubicBezTo>
                  <a:cubicBezTo>
                    <a:pt x="9820" y="20831"/>
                    <a:pt x="9829" y="20882"/>
                    <a:pt x="9852" y="20905"/>
                  </a:cubicBezTo>
                  <a:cubicBezTo>
                    <a:pt x="9873" y="20923"/>
                    <a:pt x="9896" y="20929"/>
                    <a:pt x="9912" y="20961"/>
                  </a:cubicBezTo>
                  <a:cubicBezTo>
                    <a:pt x="9935" y="21003"/>
                    <a:pt x="9902" y="21080"/>
                    <a:pt x="9930" y="21115"/>
                  </a:cubicBezTo>
                  <a:cubicBezTo>
                    <a:pt x="9946" y="21136"/>
                    <a:pt x="9965" y="21136"/>
                    <a:pt x="9978" y="21142"/>
                  </a:cubicBezTo>
                  <a:cubicBezTo>
                    <a:pt x="10036" y="21159"/>
                    <a:pt x="10080" y="21222"/>
                    <a:pt x="10119" y="21278"/>
                  </a:cubicBezTo>
                  <a:cubicBezTo>
                    <a:pt x="10119" y="21295"/>
                    <a:pt x="10123" y="21307"/>
                    <a:pt x="10142" y="21319"/>
                  </a:cubicBezTo>
                  <a:cubicBezTo>
                    <a:pt x="10146" y="21328"/>
                    <a:pt x="10158" y="21328"/>
                    <a:pt x="10162" y="21334"/>
                  </a:cubicBezTo>
                  <a:cubicBezTo>
                    <a:pt x="10169" y="21340"/>
                    <a:pt x="10167" y="21346"/>
                    <a:pt x="10172" y="21352"/>
                  </a:cubicBezTo>
                  <a:cubicBezTo>
                    <a:pt x="10195" y="21402"/>
                    <a:pt x="10247" y="21426"/>
                    <a:pt x="10264" y="21482"/>
                  </a:cubicBezTo>
                  <a:cubicBezTo>
                    <a:pt x="10268" y="21499"/>
                    <a:pt x="10268" y="21520"/>
                    <a:pt x="10268" y="21532"/>
                  </a:cubicBezTo>
                  <a:cubicBezTo>
                    <a:pt x="10273" y="21567"/>
                    <a:pt x="10300" y="21594"/>
                    <a:pt x="10330" y="21600"/>
                  </a:cubicBezTo>
                  <a:cubicBezTo>
                    <a:pt x="10321" y="21562"/>
                    <a:pt x="10312" y="21526"/>
                    <a:pt x="10296" y="21482"/>
                  </a:cubicBezTo>
                  <a:cubicBezTo>
                    <a:pt x="10291" y="21470"/>
                    <a:pt x="10287" y="21452"/>
                    <a:pt x="10287" y="21437"/>
                  </a:cubicBezTo>
                  <a:cubicBezTo>
                    <a:pt x="10282" y="21408"/>
                    <a:pt x="10287" y="21375"/>
                    <a:pt x="10277" y="21346"/>
                  </a:cubicBezTo>
                  <a:cubicBezTo>
                    <a:pt x="10273" y="21328"/>
                    <a:pt x="10259" y="21313"/>
                    <a:pt x="10252" y="21295"/>
                  </a:cubicBezTo>
                  <a:cubicBezTo>
                    <a:pt x="10238" y="21266"/>
                    <a:pt x="10234" y="21222"/>
                    <a:pt x="10211" y="21204"/>
                  </a:cubicBezTo>
                  <a:cubicBezTo>
                    <a:pt x="10199" y="21198"/>
                    <a:pt x="10190" y="21189"/>
                    <a:pt x="10185" y="21177"/>
                  </a:cubicBezTo>
                  <a:cubicBezTo>
                    <a:pt x="10181" y="21171"/>
                    <a:pt x="10181" y="21159"/>
                    <a:pt x="10181" y="21154"/>
                  </a:cubicBezTo>
                  <a:cubicBezTo>
                    <a:pt x="10176" y="21121"/>
                    <a:pt x="10176" y="21086"/>
                    <a:pt x="10172" y="21053"/>
                  </a:cubicBezTo>
                  <a:cubicBezTo>
                    <a:pt x="10167" y="20985"/>
                    <a:pt x="10162" y="20905"/>
                    <a:pt x="10190" y="20849"/>
                  </a:cubicBezTo>
                  <a:cubicBezTo>
                    <a:pt x="10199" y="20831"/>
                    <a:pt x="10211" y="20808"/>
                    <a:pt x="10199" y="20793"/>
                  </a:cubicBezTo>
                  <a:cubicBezTo>
                    <a:pt x="10195" y="20790"/>
                    <a:pt x="10190" y="20787"/>
                    <a:pt x="10185" y="20787"/>
                  </a:cubicBezTo>
                  <a:cubicBezTo>
                    <a:pt x="10137" y="20769"/>
                    <a:pt x="10119" y="20707"/>
                    <a:pt x="10084" y="20657"/>
                  </a:cubicBezTo>
                  <a:cubicBezTo>
                    <a:pt x="10050" y="20613"/>
                    <a:pt x="10006" y="20583"/>
                    <a:pt x="9965" y="20571"/>
                  </a:cubicBezTo>
                  <a:cubicBezTo>
                    <a:pt x="9953" y="20571"/>
                    <a:pt x="9944" y="20565"/>
                    <a:pt x="9935" y="20556"/>
                  </a:cubicBezTo>
                  <a:cubicBezTo>
                    <a:pt x="9925" y="20550"/>
                    <a:pt x="9921" y="20539"/>
                    <a:pt x="9912" y="20533"/>
                  </a:cubicBezTo>
                  <a:cubicBezTo>
                    <a:pt x="9886" y="20503"/>
                    <a:pt x="9856" y="20482"/>
                    <a:pt x="9829" y="20465"/>
                  </a:cubicBezTo>
                  <a:cubicBezTo>
                    <a:pt x="9804" y="20453"/>
                    <a:pt x="9781" y="20447"/>
                    <a:pt x="9760" y="20426"/>
                  </a:cubicBezTo>
                  <a:cubicBezTo>
                    <a:pt x="9746" y="20409"/>
                    <a:pt x="9737" y="20379"/>
                    <a:pt x="9732" y="20352"/>
                  </a:cubicBezTo>
                  <a:cubicBezTo>
                    <a:pt x="9723" y="20317"/>
                    <a:pt x="9702" y="20273"/>
                    <a:pt x="9707" y="20228"/>
                  </a:cubicBezTo>
                  <a:cubicBezTo>
                    <a:pt x="9712" y="20199"/>
                    <a:pt x="9723" y="20166"/>
                    <a:pt x="9718" y="20131"/>
                  </a:cubicBezTo>
                  <a:cubicBezTo>
                    <a:pt x="9718" y="20098"/>
                    <a:pt x="9689" y="20063"/>
                    <a:pt x="9666" y="20074"/>
                  </a:cubicBezTo>
                  <a:cubicBezTo>
                    <a:pt x="9654" y="20080"/>
                    <a:pt x="9649" y="20086"/>
                    <a:pt x="9640" y="20080"/>
                  </a:cubicBezTo>
                  <a:cubicBezTo>
                    <a:pt x="9636" y="20080"/>
                    <a:pt x="9631" y="20069"/>
                    <a:pt x="9631" y="20063"/>
                  </a:cubicBezTo>
                  <a:cubicBezTo>
                    <a:pt x="9610" y="19995"/>
                    <a:pt x="9626" y="19912"/>
                    <a:pt x="9670" y="19862"/>
                  </a:cubicBezTo>
                  <a:cubicBezTo>
                    <a:pt x="9679" y="19856"/>
                    <a:pt x="9689" y="19844"/>
                    <a:pt x="9684" y="19832"/>
                  </a:cubicBezTo>
                  <a:cubicBezTo>
                    <a:pt x="9684" y="19820"/>
                    <a:pt x="9670" y="19814"/>
                    <a:pt x="9666" y="19802"/>
                  </a:cubicBezTo>
                  <a:cubicBezTo>
                    <a:pt x="9626" y="19764"/>
                    <a:pt x="9626" y="19684"/>
                    <a:pt x="9666" y="19652"/>
                  </a:cubicBezTo>
                  <a:cubicBezTo>
                    <a:pt x="9675" y="19646"/>
                    <a:pt x="9684" y="19640"/>
                    <a:pt x="9689" y="19628"/>
                  </a:cubicBezTo>
                  <a:cubicBezTo>
                    <a:pt x="9702" y="19596"/>
                    <a:pt x="9666" y="19539"/>
                    <a:pt x="9689" y="19522"/>
                  </a:cubicBezTo>
                  <a:cubicBezTo>
                    <a:pt x="9670" y="19533"/>
                    <a:pt x="9645" y="19498"/>
                    <a:pt x="9654" y="19471"/>
                  </a:cubicBezTo>
                  <a:cubicBezTo>
                    <a:pt x="9659" y="19442"/>
                    <a:pt x="9679" y="19424"/>
                    <a:pt x="9698" y="19403"/>
                  </a:cubicBezTo>
                  <a:cubicBezTo>
                    <a:pt x="9737" y="19362"/>
                    <a:pt x="9767" y="19306"/>
                    <a:pt x="9760" y="19244"/>
                  </a:cubicBezTo>
                  <a:cubicBezTo>
                    <a:pt x="9785" y="19267"/>
                    <a:pt x="9820" y="19279"/>
                    <a:pt x="9847" y="19285"/>
                  </a:cubicBezTo>
                  <a:cubicBezTo>
                    <a:pt x="9843" y="19341"/>
                    <a:pt x="9886" y="19380"/>
                    <a:pt x="9925" y="19409"/>
                  </a:cubicBezTo>
                  <a:cubicBezTo>
                    <a:pt x="9965" y="19436"/>
                    <a:pt x="10006" y="19477"/>
                    <a:pt x="10001" y="19533"/>
                  </a:cubicBezTo>
                  <a:cubicBezTo>
                    <a:pt x="10027" y="19510"/>
                    <a:pt x="10066" y="19539"/>
                    <a:pt x="10080" y="19578"/>
                  </a:cubicBezTo>
                  <a:cubicBezTo>
                    <a:pt x="10093" y="19613"/>
                    <a:pt x="10098" y="19655"/>
                    <a:pt x="10121" y="19687"/>
                  </a:cubicBezTo>
                  <a:cubicBezTo>
                    <a:pt x="10119" y="19678"/>
                    <a:pt x="10135" y="19658"/>
                    <a:pt x="10142" y="19658"/>
                  </a:cubicBezTo>
                  <a:cubicBezTo>
                    <a:pt x="10151" y="19652"/>
                    <a:pt x="10162" y="19658"/>
                    <a:pt x="10172" y="19664"/>
                  </a:cubicBezTo>
                  <a:cubicBezTo>
                    <a:pt x="10190" y="19678"/>
                    <a:pt x="10220" y="19696"/>
                    <a:pt x="10211" y="19726"/>
                  </a:cubicBezTo>
                  <a:cubicBezTo>
                    <a:pt x="10204" y="19752"/>
                    <a:pt x="10176" y="19770"/>
                    <a:pt x="10185" y="19794"/>
                  </a:cubicBezTo>
                  <a:cubicBezTo>
                    <a:pt x="10190" y="19814"/>
                    <a:pt x="10215" y="19808"/>
                    <a:pt x="10229" y="19808"/>
                  </a:cubicBezTo>
                  <a:cubicBezTo>
                    <a:pt x="10268" y="19808"/>
                    <a:pt x="10296" y="19862"/>
                    <a:pt x="10282" y="19912"/>
                  </a:cubicBezTo>
                  <a:cubicBezTo>
                    <a:pt x="10316" y="19912"/>
                    <a:pt x="10349" y="19912"/>
                    <a:pt x="10379" y="19900"/>
                  </a:cubicBezTo>
                  <a:cubicBezTo>
                    <a:pt x="10397" y="19938"/>
                    <a:pt x="10392" y="19989"/>
                    <a:pt x="10369" y="20018"/>
                  </a:cubicBezTo>
                  <a:cubicBezTo>
                    <a:pt x="10360" y="20033"/>
                    <a:pt x="10356" y="20036"/>
                    <a:pt x="10349" y="20048"/>
                  </a:cubicBezTo>
                  <a:cubicBezTo>
                    <a:pt x="10339" y="20074"/>
                    <a:pt x="10360" y="20098"/>
                    <a:pt x="10379" y="20110"/>
                  </a:cubicBezTo>
                  <a:cubicBezTo>
                    <a:pt x="10397" y="20125"/>
                    <a:pt x="10418" y="20142"/>
                    <a:pt x="10418" y="20166"/>
                  </a:cubicBezTo>
                  <a:cubicBezTo>
                    <a:pt x="10418" y="20178"/>
                    <a:pt x="10418" y="20187"/>
                    <a:pt x="10422" y="20199"/>
                  </a:cubicBezTo>
                  <a:cubicBezTo>
                    <a:pt x="10431" y="20216"/>
                    <a:pt x="10457" y="20205"/>
                    <a:pt x="10461" y="20187"/>
                  </a:cubicBezTo>
                  <a:cubicBezTo>
                    <a:pt x="10466" y="20166"/>
                    <a:pt x="10466" y="20142"/>
                    <a:pt x="10475" y="20125"/>
                  </a:cubicBezTo>
                  <a:cubicBezTo>
                    <a:pt x="10489" y="20086"/>
                    <a:pt x="10528" y="20092"/>
                    <a:pt x="10563" y="20092"/>
                  </a:cubicBezTo>
                  <a:cubicBezTo>
                    <a:pt x="10595" y="20092"/>
                    <a:pt x="10634" y="20074"/>
                    <a:pt x="10634" y="20036"/>
                  </a:cubicBezTo>
                  <a:cubicBezTo>
                    <a:pt x="10634" y="20012"/>
                    <a:pt x="10615" y="19986"/>
                    <a:pt x="10615" y="19962"/>
                  </a:cubicBezTo>
                  <a:cubicBezTo>
                    <a:pt x="10615" y="19944"/>
                    <a:pt x="10629" y="19924"/>
                    <a:pt x="10638" y="19912"/>
                  </a:cubicBezTo>
                  <a:cubicBezTo>
                    <a:pt x="10668" y="19882"/>
                    <a:pt x="10696" y="19844"/>
                    <a:pt x="10735" y="19844"/>
                  </a:cubicBezTo>
                  <a:cubicBezTo>
                    <a:pt x="10744" y="19844"/>
                    <a:pt x="10760" y="19844"/>
                    <a:pt x="10770" y="19838"/>
                  </a:cubicBezTo>
                  <a:cubicBezTo>
                    <a:pt x="10788" y="19826"/>
                    <a:pt x="10793" y="19776"/>
                    <a:pt x="10818" y="19770"/>
                  </a:cubicBezTo>
                  <a:cubicBezTo>
                    <a:pt x="10832" y="19764"/>
                    <a:pt x="10852" y="19782"/>
                    <a:pt x="10871" y="19776"/>
                  </a:cubicBezTo>
                  <a:cubicBezTo>
                    <a:pt x="10901" y="19770"/>
                    <a:pt x="10905" y="19723"/>
                    <a:pt x="10928" y="19696"/>
                  </a:cubicBezTo>
                  <a:cubicBezTo>
                    <a:pt x="10954" y="19672"/>
                    <a:pt x="11002" y="19684"/>
                    <a:pt x="11006" y="19646"/>
                  </a:cubicBezTo>
                  <a:cubicBezTo>
                    <a:pt x="11016" y="19601"/>
                    <a:pt x="10954" y="19590"/>
                    <a:pt x="10942" y="19545"/>
                  </a:cubicBezTo>
                  <a:cubicBezTo>
                    <a:pt x="10937" y="19533"/>
                    <a:pt x="10937" y="19522"/>
                    <a:pt x="10942" y="19504"/>
                  </a:cubicBezTo>
                  <a:cubicBezTo>
                    <a:pt x="10949" y="19442"/>
                    <a:pt x="10954" y="19374"/>
                    <a:pt x="10981" y="19324"/>
                  </a:cubicBezTo>
                  <a:cubicBezTo>
                    <a:pt x="10986" y="19318"/>
                    <a:pt x="10990" y="19306"/>
                    <a:pt x="10997" y="19300"/>
                  </a:cubicBezTo>
                  <a:cubicBezTo>
                    <a:pt x="11002" y="19267"/>
                    <a:pt x="10977" y="19244"/>
                    <a:pt x="10963" y="19223"/>
                  </a:cubicBezTo>
                  <a:cubicBezTo>
                    <a:pt x="10928" y="19170"/>
                    <a:pt x="10949" y="19087"/>
                    <a:pt x="10914" y="19031"/>
                  </a:cubicBezTo>
                  <a:lnTo>
                    <a:pt x="10901" y="19013"/>
                  </a:lnTo>
                  <a:cubicBezTo>
                    <a:pt x="10894" y="19007"/>
                    <a:pt x="10885" y="19007"/>
                    <a:pt x="10880" y="19007"/>
                  </a:cubicBezTo>
                  <a:cubicBezTo>
                    <a:pt x="10866" y="19001"/>
                    <a:pt x="10857" y="18984"/>
                    <a:pt x="10852" y="18969"/>
                  </a:cubicBezTo>
                  <a:cubicBezTo>
                    <a:pt x="10804" y="18877"/>
                    <a:pt x="10751" y="18797"/>
                    <a:pt x="10696" y="18714"/>
                  </a:cubicBezTo>
                  <a:lnTo>
                    <a:pt x="10668" y="18679"/>
                  </a:lnTo>
                  <a:cubicBezTo>
                    <a:pt x="10648" y="18667"/>
                    <a:pt x="10629" y="18667"/>
                    <a:pt x="10611" y="18652"/>
                  </a:cubicBezTo>
                  <a:cubicBezTo>
                    <a:pt x="10581" y="18635"/>
                    <a:pt x="10572" y="18584"/>
                    <a:pt x="10567" y="18543"/>
                  </a:cubicBezTo>
                  <a:cubicBezTo>
                    <a:pt x="10563" y="18499"/>
                    <a:pt x="10546" y="18454"/>
                    <a:pt x="10514" y="18442"/>
                  </a:cubicBezTo>
                  <a:cubicBezTo>
                    <a:pt x="10505" y="18442"/>
                    <a:pt x="10498" y="18442"/>
                    <a:pt x="10489" y="18437"/>
                  </a:cubicBezTo>
                  <a:cubicBezTo>
                    <a:pt x="10480" y="18425"/>
                    <a:pt x="10484" y="18407"/>
                    <a:pt x="10489" y="18392"/>
                  </a:cubicBezTo>
                  <a:cubicBezTo>
                    <a:pt x="10505" y="18345"/>
                    <a:pt x="10519" y="18289"/>
                    <a:pt x="10533" y="18238"/>
                  </a:cubicBezTo>
                  <a:cubicBezTo>
                    <a:pt x="10542" y="18212"/>
                    <a:pt x="10553" y="18182"/>
                    <a:pt x="10572" y="18170"/>
                  </a:cubicBezTo>
                  <a:cubicBezTo>
                    <a:pt x="10581" y="18165"/>
                    <a:pt x="10595" y="18170"/>
                    <a:pt x="10606" y="18165"/>
                  </a:cubicBezTo>
                  <a:cubicBezTo>
                    <a:pt x="10638" y="18150"/>
                    <a:pt x="10643" y="18097"/>
                    <a:pt x="10643" y="18052"/>
                  </a:cubicBezTo>
                  <a:cubicBezTo>
                    <a:pt x="10678" y="18034"/>
                    <a:pt x="10717" y="18014"/>
                    <a:pt x="10751" y="18002"/>
                  </a:cubicBezTo>
                  <a:cubicBezTo>
                    <a:pt x="10793" y="17984"/>
                    <a:pt x="10836" y="17958"/>
                    <a:pt x="10880" y="17940"/>
                  </a:cubicBezTo>
                  <a:cubicBezTo>
                    <a:pt x="10885" y="17940"/>
                    <a:pt x="10889" y="17934"/>
                    <a:pt x="10901" y="17934"/>
                  </a:cubicBezTo>
                  <a:cubicBezTo>
                    <a:pt x="10914" y="17940"/>
                    <a:pt x="10919" y="17972"/>
                    <a:pt x="10937" y="17972"/>
                  </a:cubicBezTo>
                  <a:cubicBezTo>
                    <a:pt x="10958" y="17978"/>
                    <a:pt x="10967" y="17940"/>
                    <a:pt x="10986" y="17940"/>
                  </a:cubicBezTo>
                  <a:cubicBezTo>
                    <a:pt x="10990" y="17940"/>
                    <a:pt x="10997" y="17940"/>
                    <a:pt x="11002" y="17946"/>
                  </a:cubicBezTo>
                  <a:cubicBezTo>
                    <a:pt x="11043" y="17978"/>
                    <a:pt x="11055" y="18064"/>
                    <a:pt x="11016" y="18102"/>
                  </a:cubicBezTo>
                  <a:cubicBezTo>
                    <a:pt x="11029" y="18126"/>
                    <a:pt x="11050" y="18159"/>
                    <a:pt x="11064" y="18182"/>
                  </a:cubicBezTo>
                  <a:cubicBezTo>
                    <a:pt x="11039" y="18212"/>
                    <a:pt x="11002" y="18227"/>
                    <a:pt x="10963" y="18238"/>
                  </a:cubicBezTo>
                  <a:cubicBezTo>
                    <a:pt x="10928" y="18250"/>
                    <a:pt x="10889" y="18283"/>
                    <a:pt x="10885" y="18330"/>
                  </a:cubicBezTo>
                  <a:cubicBezTo>
                    <a:pt x="10885" y="18351"/>
                    <a:pt x="10889" y="18374"/>
                    <a:pt x="10885" y="18392"/>
                  </a:cubicBezTo>
                  <a:cubicBezTo>
                    <a:pt x="10880" y="18413"/>
                    <a:pt x="10875" y="18425"/>
                    <a:pt x="10871" y="18437"/>
                  </a:cubicBezTo>
                  <a:cubicBezTo>
                    <a:pt x="10866" y="18454"/>
                    <a:pt x="10871" y="18475"/>
                    <a:pt x="10880" y="18481"/>
                  </a:cubicBezTo>
                  <a:cubicBezTo>
                    <a:pt x="10894" y="18487"/>
                    <a:pt x="10910" y="18466"/>
                    <a:pt x="10928" y="18460"/>
                  </a:cubicBezTo>
                  <a:cubicBezTo>
                    <a:pt x="10954" y="18454"/>
                    <a:pt x="10977" y="18487"/>
                    <a:pt x="11002" y="18487"/>
                  </a:cubicBezTo>
                  <a:cubicBezTo>
                    <a:pt x="11055" y="18487"/>
                    <a:pt x="11064" y="18374"/>
                    <a:pt x="11112" y="18357"/>
                  </a:cubicBezTo>
                  <a:cubicBezTo>
                    <a:pt x="11131" y="18351"/>
                    <a:pt x="11151" y="18357"/>
                    <a:pt x="11170" y="18351"/>
                  </a:cubicBezTo>
                  <a:cubicBezTo>
                    <a:pt x="11209" y="18330"/>
                    <a:pt x="11209" y="18262"/>
                    <a:pt x="11188" y="18221"/>
                  </a:cubicBezTo>
                  <a:cubicBezTo>
                    <a:pt x="11174" y="18176"/>
                    <a:pt x="11147" y="18126"/>
                    <a:pt x="11151" y="18076"/>
                  </a:cubicBezTo>
                  <a:cubicBezTo>
                    <a:pt x="11151" y="18058"/>
                    <a:pt x="11161" y="18034"/>
                    <a:pt x="11179" y="18029"/>
                  </a:cubicBezTo>
                  <a:cubicBezTo>
                    <a:pt x="11188" y="18020"/>
                    <a:pt x="11204" y="18029"/>
                    <a:pt x="11209" y="18014"/>
                  </a:cubicBezTo>
                  <a:cubicBezTo>
                    <a:pt x="11218" y="17996"/>
                    <a:pt x="11188" y="17966"/>
                    <a:pt x="11200" y="17946"/>
                  </a:cubicBezTo>
                  <a:cubicBezTo>
                    <a:pt x="11204" y="17934"/>
                    <a:pt x="11213" y="17934"/>
                    <a:pt x="11223" y="17928"/>
                  </a:cubicBezTo>
                  <a:cubicBezTo>
                    <a:pt x="11271" y="17916"/>
                    <a:pt x="11324" y="17910"/>
                    <a:pt x="11372" y="17904"/>
                  </a:cubicBezTo>
                  <a:cubicBezTo>
                    <a:pt x="11407" y="17896"/>
                    <a:pt x="11430" y="17872"/>
                    <a:pt x="11464" y="17854"/>
                  </a:cubicBezTo>
                  <a:cubicBezTo>
                    <a:pt x="11473" y="17848"/>
                    <a:pt x="11478" y="17848"/>
                    <a:pt x="11487" y="17842"/>
                  </a:cubicBezTo>
                  <a:cubicBezTo>
                    <a:pt x="11503" y="17836"/>
                    <a:pt x="11522" y="17822"/>
                    <a:pt x="11535" y="17816"/>
                  </a:cubicBezTo>
                  <a:cubicBezTo>
                    <a:pt x="11570" y="17792"/>
                    <a:pt x="11600" y="17748"/>
                    <a:pt x="11627" y="17718"/>
                  </a:cubicBezTo>
                  <a:cubicBezTo>
                    <a:pt x="11662" y="17686"/>
                    <a:pt x="11706" y="17668"/>
                    <a:pt x="11740" y="17692"/>
                  </a:cubicBezTo>
                  <a:cubicBezTo>
                    <a:pt x="11749" y="17697"/>
                    <a:pt x="11754" y="17712"/>
                    <a:pt x="11763" y="17712"/>
                  </a:cubicBezTo>
                  <a:cubicBezTo>
                    <a:pt x="11772" y="17718"/>
                    <a:pt x="11788" y="17712"/>
                    <a:pt x="11802" y="17712"/>
                  </a:cubicBezTo>
                  <a:cubicBezTo>
                    <a:pt x="11837" y="17703"/>
                    <a:pt x="11869" y="17686"/>
                    <a:pt x="11899" y="17668"/>
                  </a:cubicBezTo>
                  <a:cubicBezTo>
                    <a:pt x="11917" y="17656"/>
                    <a:pt x="11938" y="17641"/>
                    <a:pt x="11938" y="17618"/>
                  </a:cubicBezTo>
                  <a:cubicBezTo>
                    <a:pt x="11938" y="17606"/>
                    <a:pt x="11931" y="17594"/>
                    <a:pt x="11938" y="17579"/>
                  </a:cubicBezTo>
                  <a:cubicBezTo>
                    <a:pt x="11943" y="17556"/>
                    <a:pt x="11966" y="17544"/>
                    <a:pt x="11986" y="17538"/>
                  </a:cubicBezTo>
                  <a:cubicBezTo>
                    <a:pt x="12053" y="17511"/>
                    <a:pt x="12117" y="17467"/>
                    <a:pt x="12163" y="17402"/>
                  </a:cubicBezTo>
                  <a:cubicBezTo>
                    <a:pt x="12175" y="17390"/>
                    <a:pt x="12184" y="17375"/>
                    <a:pt x="12184" y="17363"/>
                  </a:cubicBezTo>
                  <a:cubicBezTo>
                    <a:pt x="12184" y="17352"/>
                    <a:pt x="12177" y="17340"/>
                    <a:pt x="12184" y="17334"/>
                  </a:cubicBezTo>
                  <a:cubicBezTo>
                    <a:pt x="12189" y="17319"/>
                    <a:pt x="12198" y="17313"/>
                    <a:pt x="12202" y="17307"/>
                  </a:cubicBezTo>
                  <a:cubicBezTo>
                    <a:pt x="12237" y="17284"/>
                    <a:pt x="12274" y="17257"/>
                    <a:pt x="12313" y="17239"/>
                  </a:cubicBezTo>
                  <a:cubicBezTo>
                    <a:pt x="12329" y="17233"/>
                    <a:pt x="12347" y="17221"/>
                    <a:pt x="12357" y="17204"/>
                  </a:cubicBezTo>
                  <a:cubicBezTo>
                    <a:pt x="12366" y="17183"/>
                    <a:pt x="12366" y="17153"/>
                    <a:pt x="12347" y="17148"/>
                  </a:cubicBezTo>
                  <a:cubicBezTo>
                    <a:pt x="12343" y="17148"/>
                    <a:pt x="12338" y="17142"/>
                    <a:pt x="12334" y="17142"/>
                  </a:cubicBezTo>
                  <a:cubicBezTo>
                    <a:pt x="12329" y="17133"/>
                    <a:pt x="12329" y="17115"/>
                    <a:pt x="12334" y="17103"/>
                  </a:cubicBezTo>
                  <a:cubicBezTo>
                    <a:pt x="12343" y="17071"/>
                    <a:pt x="12352" y="17041"/>
                    <a:pt x="12375" y="17023"/>
                  </a:cubicBezTo>
                  <a:cubicBezTo>
                    <a:pt x="12391" y="17003"/>
                    <a:pt x="12410" y="16997"/>
                    <a:pt x="12423" y="16979"/>
                  </a:cubicBezTo>
                  <a:cubicBezTo>
                    <a:pt x="12453" y="16935"/>
                    <a:pt x="12435" y="16849"/>
                    <a:pt x="12472" y="16811"/>
                  </a:cubicBezTo>
                  <a:cubicBezTo>
                    <a:pt x="12492" y="16793"/>
                    <a:pt x="12518" y="16799"/>
                    <a:pt x="12536" y="16793"/>
                  </a:cubicBezTo>
                  <a:cubicBezTo>
                    <a:pt x="12557" y="16787"/>
                    <a:pt x="12584" y="16781"/>
                    <a:pt x="12589" y="16748"/>
                  </a:cubicBezTo>
                  <a:cubicBezTo>
                    <a:pt x="12594" y="16737"/>
                    <a:pt x="12589" y="16719"/>
                    <a:pt x="12589" y="16701"/>
                  </a:cubicBezTo>
                  <a:cubicBezTo>
                    <a:pt x="12594" y="16651"/>
                    <a:pt x="12651" y="16618"/>
                    <a:pt x="12651" y="16562"/>
                  </a:cubicBezTo>
                  <a:cubicBezTo>
                    <a:pt x="12651" y="16539"/>
                    <a:pt x="12633" y="16509"/>
                    <a:pt x="12642" y="16482"/>
                  </a:cubicBezTo>
                  <a:cubicBezTo>
                    <a:pt x="12646" y="16471"/>
                    <a:pt x="12656" y="16459"/>
                    <a:pt x="12660" y="16453"/>
                  </a:cubicBezTo>
                  <a:cubicBezTo>
                    <a:pt x="12690" y="16408"/>
                    <a:pt x="12686" y="16340"/>
                    <a:pt x="12676" y="16284"/>
                  </a:cubicBezTo>
                  <a:cubicBezTo>
                    <a:pt x="12676" y="16272"/>
                    <a:pt x="12669" y="16264"/>
                    <a:pt x="12665" y="16255"/>
                  </a:cubicBezTo>
                  <a:cubicBezTo>
                    <a:pt x="12660" y="16249"/>
                    <a:pt x="12651" y="16246"/>
                    <a:pt x="12646" y="16246"/>
                  </a:cubicBezTo>
                  <a:cubicBezTo>
                    <a:pt x="12637" y="16240"/>
                    <a:pt x="12633" y="16222"/>
                    <a:pt x="12633" y="16210"/>
                  </a:cubicBezTo>
                  <a:cubicBezTo>
                    <a:pt x="12633" y="16160"/>
                    <a:pt x="12665" y="16116"/>
                    <a:pt x="12676" y="16068"/>
                  </a:cubicBezTo>
                  <a:cubicBezTo>
                    <a:pt x="12690" y="15992"/>
                    <a:pt x="12646" y="15924"/>
                    <a:pt x="12603" y="15876"/>
                  </a:cubicBezTo>
                  <a:cubicBezTo>
                    <a:pt x="12603" y="15826"/>
                    <a:pt x="12545" y="15814"/>
                    <a:pt x="12531" y="15770"/>
                  </a:cubicBezTo>
                  <a:cubicBezTo>
                    <a:pt x="12527" y="15752"/>
                    <a:pt x="12527" y="15731"/>
                    <a:pt x="12520" y="15708"/>
                  </a:cubicBezTo>
                  <a:cubicBezTo>
                    <a:pt x="12511" y="15640"/>
                    <a:pt x="12458" y="15595"/>
                    <a:pt x="12453" y="15527"/>
                  </a:cubicBezTo>
                  <a:cubicBezTo>
                    <a:pt x="12453" y="15510"/>
                    <a:pt x="12458" y="15492"/>
                    <a:pt x="12453" y="15477"/>
                  </a:cubicBezTo>
                  <a:cubicBezTo>
                    <a:pt x="12444" y="15442"/>
                    <a:pt x="12396" y="15448"/>
                    <a:pt x="12366" y="15436"/>
                  </a:cubicBezTo>
                  <a:cubicBezTo>
                    <a:pt x="12329" y="15421"/>
                    <a:pt x="12299" y="15385"/>
                    <a:pt x="12290" y="15335"/>
                  </a:cubicBezTo>
                  <a:cubicBezTo>
                    <a:pt x="12285" y="15285"/>
                    <a:pt x="12304" y="15238"/>
                    <a:pt x="12338" y="15211"/>
                  </a:cubicBezTo>
                  <a:cubicBezTo>
                    <a:pt x="12366" y="15193"/>
                    <a:pt x="12410" y="15181"/>
                    <a:pt x="12410" y="15137"/>
                  </a:cubicBezTo>
                  <a:cubicBezTo>
                    <a:pt x="12410" y="15125"/>
                    <a:pt x="12405" y="15113"/>
                    <a:pt x="12410" y="15099"/>
                  </a:cubicBezTo>
                  <a:cubicBezTo>
                    <a:pt x="12414" y="15087"/>
                    <a:pt x="12423" y="15081"/>
                    <a:pt x="12435" y="15081"/>
                  </a:cubicBezTo>
                  <a:cubicBezTo>
                    <a:pt x="12449" y="15075"/>
                    <a:pt x="12462" y="15069"/>
                    <a:pt x="12483" y="15069"/>
                  </a:cubicBezTo>
                  <a:cubicBezTo>
                    <a:pt x="12492" y="15063"/>
                    <a:pt x="12506" y="15063"/>
                    <a:pt x="12515" y="15051"/>
                  </a:cubicBezTo>
                  <a:cubicBezTo>
                    <a:pt x="12527" y="15037"/>
                    <a:pt x="12531" y="15019"/>
                    <a:pt x="12536" y="15007"/>
                  </a:cubicBezTo>
                  <a:cubicBezTo>
                    <a:pt x="12554" y="14963"/>
                    <a:pt x="12603" y="14951"/>
                    <a:pt x="12642" y="14957"/>
                  </a:cubicBezTo>
                  <a:cubicBezTo>
                    <a:pt x="12660" y="14963"/>
                    <a:pt x="12681" y="14969"/>
                    <a:pt x="12699" y="14963"/>
                  </a:cubicBezTo>
                  <a:cubicBezTo>
                    <a:pt x="12718" y="14963"/>
                    <a:pt x="12738" y="14951"/>
                    <a:pt x="12748" y="14927"/>
                  </a:cubicBezTo>
                  <a:cubicBezTo>
                    <a:pt x="12752" y="14901"/>
                    <a:pt x="12738" y="14871"/>
                    <a:pt x="12718" y="14877"/>
                  </a:cubicBezTo>
                  <a:cubicBezTo>
                    <a:pt x="12729" y="14850"/>
                    <a:pt x="12743" y="14833"/>
                    <a:pt x="12752" y="14809"/>
                  </a:cubicBezTo>
                  <a:cubicBezTo>
                    <a:pt x="12718" y="14771"/>
                    <a:pt x="12669" y="14765"/>
                    <a:pt x="12633" y="14782"/>
                  </a:cubicBezTo>
                  <a:cubicBezTo>
                    <a:pt x="12617" y="14788"/>
                    <a:pt x="12603" y="14803"/>
                    <a:pt x="12589" y="14797"/>
                  </a:cubicBezTo>
                  <a:cubicBezTo>
                    <a:pt x="12568" y="14788"/>
                    <a:pt x="12554" y="14765"/>
                    <a:pt x="12541" y="14741"/>
                  </a:cubicBezTo>
                  <a:cubicBezTo>
                    <a:pt x="12515" y="14708"/>
                    <a:pt x="12479" y="14697"/>
                    <a:pt x="12449" y="14714"/>
                  </a:cubicBezTo>
                  <a:cubicBezTo>
                    <a:pt x="12419" y="14735"/>
                    <a:pt x="12396" y="14776"/>
                    <a:pt x="12400" y="14821"/>
                  </a:cubicBezTo>
                  <a:cubicBezTo>
                    <a:pt x="12375" y="14844"/>
                    <a:pt x="12347" y="14865"/>
                    <a:pt x="12317" y="14865"/>
                  </a:cubicBezTo>
                  <a:cubicBezTo>
                    <a:pt x="12290" y="14865"/>
                    <a:pt x="12255" y="14827"/>
                    <a:pt x="12265" y="14788"/>
                  </a:cubicBezTo>
                  <a:cubicBezTo>
                    <a:pt x="12290" y="14815"/>
                    <a:pt x="12334" y="14776"/>
                    <a:pt x="12329" y="14735"/>
                  </a:cubicBezTo>
                  <a:cubicBezTo>
                    <a:pt x="12317" y="14697"/>
                    <a:pt x="12269" y="14685"/>
                    <a:pt x="12251" y="14714"/>
                  </a:cubicBezTo>
                  <a:cubicBezTo>
                    <a:pt x="12242" y="14697"/>
                    <a:pt x="12242" y="14673"/>
                    <a:pt x="12242" y="14646"/>
                  </a:cubicBezTo>
                  <a:cubicBezTo>
                    <a:pt x="12216" y="14652"/>
                    <a:pt x="12193" y="14652"/>
                    <a:pt x="12173" y="14635"/>
                  </a:cubicBezTo>
                  <a:cubicBezTo>
                    <a:pt x="12154" y="14617"/>
                    <a:pt x="12150" y="14578"/>
                    <a:pt x="12163" y="14555"/>
                  </a:cubicBezTo>
                  <a:cubicBezTo>
                    <a:pt x="12140" y="14549"/>
                    <a:pt x="12110" y="14534"/>
                    <a:pt x="12101" y="14504"/>
                  </a:cubicBezTo>
                  <a:cubicBezTo>
                    <a:pt x="12097" y="14466"/>
                    <a:pt x="12124" y="14436"/>
                    <a:pt x="12154" y="14436"/>
                  </a:cubicBezTo>
                  <a:cubicBezTo>
                    <a:pt x="12184" y="14436"/>
                    <a:pt x="12212" y="14448"/>
                    <a:pt x="12242" y="14448"/>
                  </a:cubicBezTo>
                  <a:cubicBezTo>
                    <a:pt x="12269" y="14448"/>
                    <a:pt x="12304" y="14425"/>
                    <a:pt x="12299" y="14386"/>
                  </a:cubicBezTo>
                  <a:cubicBezTo>
                    <a:pt x="12299" y="14368"/>
                    <a:pt x="12285" y="14351"/>
                    <a:pt x="12294" y="14330"/>
                  </a:cubicBezTo>
                  <a:cubicBezTo>
                    <a:pt x="12299" y="14318"/>
                    <a:pt x="12304" y="14318"/>
                    <a:pt x="12313" y="14312"/>
                  </a:cubicBezTo>
                  <a:cubicBezTo>
                    <a:pt x="12343" y="14295"/>
                    <a:pt x="12370" y="14289"/>
                    <a:pt x="12396" y="14268"/>
                  </a:cubicBezTo>
                  <a:cubicBezTo>
                    <a:pt x="12423" y="14250"/>
                    <a:pt x="12449" y="14218"/>
                    <a:pt x="12449" y="14182"/>
                  </a:cubicBezTo>
                  <a:cubicBezTo>
                    <a:pt x="12449" y="14170"/>
                    <a:pt x="12449" y="14150"/>
                    <a:pt x="12453" y="14144"/>
                  </a:cubicBezTo>
                  <a:cubicBezTo>
                    <a:pt x="12467" y="14120"/>
                    <a:pt x="12497" y="14132"/>
                    <a:pt x="12520" y="14126"/>
                  </a:cubicBezTo>
                  <a:cubicBezTo>
                    <a:pt x="12541" y="14120"/>
                    <a:pt x="12550" y="14096"/>
                    <a:pt x="12559" y="14082"/>
                  </a:cubicBezTo>
                  <a:cubicBezTo>
                    <a:pt x="12573" y="14064"/>
                    <a:pt x="12594" y="14052"/>
                    <a:pt x="12607" y="14064"/>
                  </a:cubicBezTo>
                  <a:lnTo>
                    <a:pt x="12621" y="14082"/>
                  </a:lnTo>
                  <a:cubicBezTo>
                    <a:pt x="12633" y="14108"/>
                    <a:pt x="12646" y="14132"/>
                    <a:pt x="12646" y="14159"/>
                  </a:cubicBezTo>
                  <a:cubicBezTo>
                    <a:pt x="12646" y="14182"/>
                    <a:pt x="12628" y="14212"/>
                    <a:pt x="12607" y="14200"/>
                  </a:cubicBezTo>
                  <a:cubicBezTo>
                    <a:pt x="12598" y="14218"/>
                    <a:pt x="12628" y="14232"/>
                    <a:pt x="12633" y="14250"/>
                  </a:cubicBezTo>
                  <a:cubicBezTo>
                    <a:pt x="12637" y="14268"/>
                    <a:pt x="12621" y="14274"/>
                    <a:pt x="12612" y="14289"/>
                  </a:cubicBezTo>
                  <a:cubicBezTo>
                    <a:pt x="12584" y="14318"/>
                    <a:pt x="12568" y="14380"/>
                    <a:pt x="12584" y="14425"/>
                  </a:cubicBezTo>
                  <a:cubicBezTo>
                    <a:pt x="12589" y="14436"/>
                    <a:pt x="12594" y="14448"/>
                    <a:pt x="12589" y="14460"/>
                  </a:cubicBezTo>
                  <a:cubicBezTo>
                    <a:pt x="12584" y="14466"/>
                    <a:pt x="12580" y="14472"/>
                    <a:pt x="12580" y="14481"/>
                  </a:cubicBezTo>
                  <a:cubicBezTo>
                    <a:pt x="12573" y="14504"/>
                    <a:pt x="12603" y="14510"/>
                    <a:pt x="12617" y="14499"/>
                  </a:cubicBezTo>
                  <a:cubicBezTo>
                    <a:pt x="12676" y="14472"/>
                    <a:pt x="12725" y="14425"/>
                    <a:pt x="12766" y="14368"/>
                  </a:cubicBezTo>
                  <a:cubicBezTo>
                    <a:pt x="12778" y="14357"/>
                    <a:pt x="12787" y="14336"/>
                    <a:pt x="12805" y="14330"/>
                  </a:cubicBezTo>
                  <a:cubicBezTo>
                    <a:pt x="12835" y="14318"/>
                    <a:pt x="12874" y="14342"/>
                    <a:pt x="12902" y="14324"/>
                  </a:cubicBezTo>
                  <a:cubicBezTo>
                    <a:pt x="12916" y="14318"/>
                    <a:pt x="12922" y="14300"/>
                    <a:pt x="12936" y="14289"/>
                  </a:cubicBezTo>
                  <a:cubicBezTo>
                    <a:pt x="12959" y="14262"/>
                    <a:pt x="12994" y="14268"/>
                    <a:pt x="13024" y="14274"/>
                  </a:cubicBezTo>
                  <a:cubicBezTo>
                    <a:pt x="13033" y="14274"/>
                    <a:pt x="13042" y="14274"/>
                    <a:pt x="13047" y="14289"/>
                  </a:cubicBezTo>
                  <a:cubicBezTo>
                    <a:pt x="13051" y="14295"/>
                    <a:pt x="13056" y="14300"/>
                    <a:pt x="13056" y="14312"/>
                  </a:cubicBezTo>
                  <a:cubicBezTo>
                    <a:pt x="13072" y="14363"/>
                    <a:pt x="13081" y="14413"/>
                    <a:pt x="13095" y="14460"/>
                  </a:cubicBezTo>
                  <a:cubicBezTo>
                    <a:pt x="13100" y="14466"/>
                    <a:pt x="13100" y="14481"/>
                    <a:pt x="13095" y="14493"/>
                  </a:cubicBezTo>
                  <a:cubicBezTo>
                    <a:pt x="13090" y="14510"/>
                    <a:pt x="13065" y="14499"/>
                    <a:pt x="13056" y="14510"/>
                  </a:cubicBezTo>
                  <a:cubicBezTo>
                    <a:pt x="13042" y="14516"/>
                    <a:pt x="13042" y="14543"/>
                    <a:pt x="13042" y="14561"/>
                  </a:cubicBezTo>
                  <a:cubicBezTo>
                    <a:pt x="13042" y="14611"/>
                    <a:pt x="13042" y="14658"/>
                    <a:pt x="13065" y="14697"/>
                  </a:cubicBezTo>
                  <a:cubicBezTo>
                    <a:pt x="13090" y="14735"/>
                    <a:pt x="13148" y="14735"/>
                    <a:pt x="13157" y="14691"/>
                  </a:cubicBezTo>
                  <a:cubicBezTo>
                    <a:pt x="13173" y="14720"/>
                    <a:pt x="13196" y="14741"/>
                    <a:pt x="13226" y="14741"/>
                  </a:cubicBezTo>
                  <a:cubicBezTo>
                    <a:pt x="13210" y="14821"/>
                    <a:pt x="13221" y="14912"/>
                    <a:pt x="13254" y="14983"/>
                  </a:cubicBezTo>
                  <a:cubicBezTo>
                    <a:pt x="13263" y="15001"/>
                    <a:pt x="13274" y="15019"/>
                    <a:pt x="13274" y="15037"/>
                  </a:cubicBezTo>
                  <a:cubicBezTo>
                    <a:pt x="13274" y="15057"/>
                    <a:pt x="13270" y="15081"/>
                    <a:pt x="13274" y="15099"/>
                  </a:cubicBezTo>
                  <a:cubicBezTo>
                    <a:pt x="13279" y="15113"/>
                    <a:pt x="13288" y="15125"/>
                    <a:pt x="13288" y="15137"/>
                  </a:cubicBezTo>
                  <a:cubicBezTo>
                    <a:pt x="13297" y="15167"/>
                    <a:pt x="13274" y="15199"/>
                    <a:pt x="13254" y="15211"/>
                  </a:cubicBezTo>
                  <a:cubicBezTo>
                    <a:pt x="13231" y="15223"/>
                    <a:pt x="13205" y="15229"/>
                    <a:pt x="13187" y="15255"/>
                  </a:cubicBezTo>
                  <a:cubicBezTo>
                    <a:pt x="13157" y="15291"/>
                    <a:pt x="13169" y="15374"/>
                    <a:pt x="13125" y="15391"/>
                  </a:cubicBezTo>
                  <a:cubicBezTo>
                    <a:pt x="13169" y="15409"/>
                    <a:pt x="13205" y="15436"/>
                    <a:pt x="13249" y="15453"/>
                  </a:cubicBezTo>
                  <a:cubicBezTo>
                    <a:pt x="13263" y="15459"/>
                    <a:pt x="13279" y="15465"/>
                    <a:pt x="13293" y="15465"/>
                  </a:cubicBezTo>
                  <a:cubicBezTo>
                    <a:pt x="13318" y="15465"/>
                    <a:pt x="13341" y="15442"/>
                    <a:pt x="13366" y="15448"/>
                  </a:cubicBezTo>
                  <a:cubicBezTo>
                    <a:pt x="13376" y="15448"/>
                    <a:pt x="13385" y="15453"/>
                    <a:pt x="13394" y="15453"/>
                  </a:cubicBezTo>
                  <a:cubicBezTo>
                    <a:pt x="13424" y="15453"/>
                    <a:pt x="13433" y="15403"/>
                    <a:pt x="13451" y="15374"/>
                  </a:cubicBezTo>
                  <a:cubicBezTo>
                    <a:pt x="13477" y="15335"/>
                    <a:pt x="13520" y="15341"/>
                    <a:pt x="13557" y="15329"/>
                  </a:cubicBezTo>
                  <a:cubicBezTo>
                    <a:pt x="13596" y="15317"/>
                    <a:pt x="13635" y="15273"/>
                    <a:pt x="13617" y="15229"/>
                  </a:cubicBezTo>
                  <a:cubicBezTo>
                    <a:pt x="13612" y="15217"/>
                    <a:pt x="13601" y="15211"/>
                    <a:pt x="13596" y="15199"/>
                  </a:cubicBezTo>
                  <a:cubicBezTo>
                    <a:pt x="13587" y="15167"/>
                    <a:pt x="13612" y="15137"/>
                    <a:pt x="13626" y="15105"/>
                  </a:cubicBezTo>
                  <a:cubicBezTo>
                    <a:pt x="13654" y="15057"/>
                    <a:pt x="13658" y="14995"/>
                    <a:pt x="13649" y="14939"/>
                  </a:cubicBezTo>
                  <a:cubicBezTo>
                    <a:pt x="13640" y="14883"/>
                    <a:pt x="13626" y="14827"/>
                    <a:pt x="13606" y="14771"/>
                  </a:cubicBezTo>
                  <a:cubicBezTo>
                    <a:pt x="13592" y="14729"/>
                    <a:pt x="13573" y="14679"/>
                    <a:pt x="13539" y="14652"/>
                  </a:cubicBezTo>
                  <a:cubicBezTo>
                    <a:pt x="13525" y="14646"/>
                    <a:pt x="13509" y="14640"/>
                    <a:pt x="13500" y="14623"/>
                  </a:cubicBezTo>
                  <a:cubicBezTo>
                    <a:pt x="13477" y="14590"/>
                    <a:pt x="13500" y="14528"/>
                    <a:pt x="13477" y="14493"/>
                  </a:cubicBezTo>
                  <a:cubicBezTo>
                    <a:pt x="13461" y="14466"/>
                    <a:pt x="13433" y="14466"/>
                    <a:pt x="13419" y="14442"/>
                  </a:cubicBezTo>
                  <a:cubicBezTo>
                    <a:pt x="13403" y="14419"/>
                    <a:pt x="13403" y="14386"/>
                    <a:pt x="13389" y="14368"/>
                  </a:cubicBezTo>
                  <a:cubicBezTo>
                    <a:pt x="13385" y="14363"/>
                    <a:pt x="13376" y="14357"/>
                    <a:pt x="13371" y="14351"/>
                  </a:cubicBezTo>
                  <a:cubicBezTo>
                    <a:pt x="13359" y="14330"/>
                    <a:pt x="13371" y="14312"/>
                    <a:pt x="13380" y="14300"/>
                  </a:cubicBezTo>
                  <a:cubicBezTo>
                    <a:pt x="13394" y="14274"/>
                    <a:pt x="13415" y="14250"/>
                    <a:pt x="13438" y="14250"/>
                  </a:cubicBezTo>
                  <a:cubicBezTo>
                    <a:pt x="13447" y="14250"/>
                    <a:pt x="13461" y="14256"/>
                    <a:pt x="13472" y="14262"/>
                  </a:cubicBezTo>
                  <a:cubicBezTo>
                    <a:pt x="13520" y="14274"/>
                    <a:pt x="13564" y="14232"/>
                    <a:pt x="13596" y="14194"/>
                  </a:cubicBezTo>
                  <a:cubicBezTo>
                    <a:pt x="13606" y="14182"/>
                    <a:pt x="13596" y="14159"/>
                    <a:pt x="13587" y="14144"/>
                  </a:cubicBezTo>
                  <a:cubicBezTo>
                    <a:pt x="13583" y="14132"/>
                    <a:pt x="13578" y="14108"/>
                    <a:pt x="13587" y="14102"/>
                  </a:cubicBezTo>
                  <a:cubicBezTo>
                    <a:pt x="13596" y="14096"/>
                    <a:pt x="13608" y="14105"/>
                    <a:pt x="13612" y="14096"/>
                  </a:cubicBezTo>
                  <a:cubicBezTo>
                    <a:pt x="13619" y="14091"/>
                    <a:pt x="13622" y="14082"/>
                    <a:pt x="13622" y="14076"/>
                  </a:cubicBezTo>
                  <a:cubicBezTo>
                    <a:pt x="13658" y="13972"/>
                    <a:pt x="13675" y="13833"/>
                    <a:pt x="13746" y="13765"/>
                  </a:cubicBezTo>
                  <a:cubicBezTo>
                    <a:pt x="13750" y="13759"/>
                    <a:pt x="13755" y="13759"/>
                    <a:pt x="13755" y="13759"/>
                  </a:cubicBezTo>
                  <a:cubicBezTo>
                    <a:pt x="13762" y="13759"/>
                    <a:pt x="13767" y="13765"/>
                    <a:pt x="13767" y="13765"/>
                  </a:cubicBezTo>
                  <a:cubicBezTo>
                    <a:pt x="13785" y="13780"/>
                    <a:pt x="13810" y="13748"/>
                    <a:pt x="13819" y="13724"/>
                  </a:cubicBezTo>
                  <a:cubicBezTo>
                    <a:pt x="13847" y="13668"/>
                    <a:pt x="13882" y="13618"/>
                    <a:pt x="13925" y="13579"/>
                  </a:cubicBezTo>
                  <a:cubicBezTo>
                    <a:pt x="13944" y="13567"/>
                    <a:pt x="13964" y="13555"/>
                    <a:pt x="13983" y="13555"/>
                  </a:cubicBezTo>
                  <a:cubicBezTo>
                    <a:pt x="14001" y="13561"/>
                    <a:pt x="14022" y="13594"/>
                    <a:pt x="14013" y="13612"/>
                  </a:cubicBezTo>
                  <a:cubicBezTo>
                    <a:pt x="14008" y="13618"/>
                    <a:pt x="14008" y="13623"/>
                    <a:pt x="14001" y="13629"/>
                  </a:cubicBezTo>
                  <a:cubicBezTo>
                    <a:pt x="13992" y="13656"/>
                    <a:pt x="14013" y="13686"/>
                    <a:pt x="14031" y="13697"/>
                  </a:cubicBezTo>
                  <a:cubicBezTo>
                    <a:pt x="14066" y="13718"/>
                    <a:pt x="14098" y="13718"/>
                    <a:pt x="14132" y="13697"/>
                  </a:cubicBezTo>
                  <a:cubicBezTo>
                    <a:pt x="14146" y="13691"/>
                    <a:pt x="14162" y="13680"/>
                    <a:pt x="14176" y="13674"/>
                  </a:cubicBezTo>
                  <a:cubicBezTo>
                    <a:pt x="14210" y="13662"/>
                    <a:pt x="14247" y="13674"/>
                    <a:pt x="14277" y="13656"/>
                  </a:cubicBezTo>
                  <a:cubicBezTo>
                    <a:pt x="14312" y="13635"/>
                    <a:pt x="14330" y="13579"/>
                    <a:pt x="14339" y="13538"/>
                  </a:cubicBezTo>
                  <a:cubicBezTo>
                    <a:pt x="14348" y="13487"/>
                    <a:pt x="14360" y="13437"/>
                    <a:pt x="14388" y="13408"/>
                  </a:cubicBezTo>
                  <a:cubicBezTo>
                    <a:pt x="14397" y="13402"/>
                    <a:pt x="14404" y="13387"/>
                    <a:pt x="14404" y="13375"/>
                  </a:cubicBezTo>
                  <a:cubicBezTo>
                    <a:pt x="14404" y="13369"/>
                    <a:pt x="14397" y="13369"/>
                    <a:pt x="14397" y="13363"/>
                  </a:cubicBezTo>
                  <a:cubicBezTo>
                    <a:pt x="14392" y="13346"/>
                    <a:pt x="14399" y="13322"/>
                    <a:pt x="14408" y="13304"/>
                  </a:cubicBezTo>
                  <a:cubicBezTo>
                    <a:pt x="14420" y="13283"/>
                    <a:pt x="14431" y="13280"/>
                    <a:pt x="14445" y="13266"/>
                  </a:cubicBezTo>
                  <a:cubicBezTo>
                    <a:pt x="14519" y="13218"/>
                    <a:pt x="14590" y="13136"/>
                    <a:pt x="14606" y="13032"/>
                  </a:cubicBezTo>
                  <a:cubicBezTo>
                    <a:pt x="14668" y="12949"/>
                    <a:pt x="14726" y="12858"/>
                    <a:pt x="14788" y="12772"/>
                  </a:cubicBezTo>
                  <a:cubicBezTo>
                    <a:pt x="14799" y="12757"/>
                    <a:pt x="14804" y="12745"/>
                    <a:pt x="14804" y="12734"/>
                  </a:cubicBezTo>
                  <a:cubicBezTo>
                    <a:pt x="14804" y="12722"/>
                    <a:pt x="14799" y="12710"/>
                    <a:pt x="14792" y="12689"/>
                  </a:cubicBezTo>
                  <a:cubicBezTo>
                    <a:pt x="14783" y="12648"/>
                    <a:pt x="14804" y="12595"/>
                    <a:pt x="14827" y="12565"/>
                  </a:cubicBezTo>
                  <a:cubicBezTo>
                    <a:pt x="14852" y="12532"/>
                    <a:pt x="14884" y="12509"/>
                    <a:pt x="14914" y="12485"/>
                  </a:cubicBezTo>
                  <a:cubicBezTo>
                    <a:pt x="14923" y="12473"/>
                    <a:pt x="14933" y="12467"/>
                    <a:pt x="14937" y="12456"/>
                  </a:cubicBezTo>
                  <a:cubicBezTo>
                    <a:pt x="14953" y="12423"/>
                    <a:pt x="14944" y="12388"/>
                    <a:pt x="14953" y="12355"/>
                  </a:cubicBezTo>
                  <a:cubicBezTo>
                    <a:pt x="14967" y="12287"/>
                    <a:pt x="15045" y="12255"/>
                    <a:pt x="15059" y="12187"/>
                  </a:cubicBezTo>
                  <a:cubicBezTo>
                    <a:pt x="15064" y="12157"/>
                    <a:pt x="15055" y="12119"/>
                    <a:pt x="15050" y="12083"/>
                  </a:cubicBezTo>
                  <a:cubicBezTo>
                    <a:pt x="15034" y="11965"/>
                    <a:pt x="15094" y="11853"/>
                    <a:pt x="15078" y="11734"/>
                  </a:cubicBezTo>
                  <a:cubicBezTo>
                    <a:pt x="15073" y="11711"/>
                    <a:pt x="15068" y="11684"/>
                    <a:pt x="15073" y="11660"/>
                  </a:cubicBezTo>
                  <a:cubicBezTo>
                    <a:pt x="15078" y="11631"/>
                    <a:pt x="15098" y="11598"/>
                    <a:pt x="15087" y="11569"/>
                  </a:cubicBezTo>
                  <a:cubicBezTo>
                    <a:pt x="15082" y="11554"/>
                    <a:pt x="15078" y="11542"/>
                    <a:pt x="15073" y="11524"/>
                  </a:cubicBezTo>
                  <a:cubicBezTo>
                    <a:pt x="15068" y="11492"/>
                    <a:pt x="15087" y="11468"/>
                    <a:pt x="15107" y="11445"/>
                  </a:cubicBezTo>
                  <a:cubicBezTo>
                    <a:pt x="15126" y="11424"/>
                    <a:pt x="15142" y="11388"/>
                    <a:pt x="15130" y="11362"/>
                  </a:cubicBezTo>
                  <a:cubicBezTo>
                    <a:pt x="15126" y="11356"/>
                    <a:pt x="15121" y="11344"/>
                    <a:pt x="15117" y="11338"/>
                  </a:cubicBezTo>
                  <a:cubicBezTo>
                    <a:pt x="15107" y="11314"/>
                    <a:pt x="15130" y="11288"/>
                    <a:pt x="15147" y="11264"/>
                  </a:cubicBezTo>
                  <a:cubicBezTo>
                    <a:pt x="15170" y="11220"/>
                    <a:pt x="15156" y="11158"/>
                    <a:pt x="15160" y="11107"/>
                  </a:cubicBezTo>
                  <a:cubicBezTo>
                    <a:pt x="15165" y="11060"/>
                    <a:pt x="15183" y="11016"/>
                    <a:pt x="15204" y="10977"/>
                  </a:cubicBezTo>
                  <a:cubicBezTo>
                    <a:pt x="15174" y="10966"/>
                    <a:pt x="15170" y="10915"/>
                    <a:pt x="15156" y="10880"/>
                  </a:cubicBezTo>
                  <a:cubicBezTo>
                    <a:pt x="15135" y="10830"/>
                    <a:pt x="15098" y="10791"/>
                    <a:pt x="15059" y="10762"/>
                  </a:cubicBezTo>
                  <a:cubicBezTo>
                    <a:pt x="15029" y="10738"/>
                    <a:pt x="14981" y="10711"/>
                    <a:pt x="14958" y="10744"/>
                  </a:cubicBezTo>
                  <a:cubicBezTo>
                    <a:pt x="14958" y="10717"/>
                    <a:pt x="14944" y="10705"/>
                    <a:pt x="14923" y="10699"/>
                  </a:cubicBezTo>
                  <a:cubicBezTo>
                    <a:pt x="14905" y="10694"/>
                    <a:pt x="14889" y="10699"/>
                    <a:pt x="14871" y="10705"/>
                  </a:cubicBezTo>
                  <a:cubicBezTo>
                    <a:pt x="14848" y="10717"/>
                    <a:pt x="14818" y="10738"/>
                    <a:pt x="14804" y="10762"/>
                  </a:cubicBezTo>
                  <a:cubicBezTo>
                    <a:pt x="14792" y="10785"/>
                    <a:pt x="14788" y="10812"/>
                    <a:pt x="14779" y="10835"/>
                  </a:cubicBezTo>
                  <a:cubicBezTo>
                    <a:pt x="14774" y="10859"/>
                    <a:pt x="14760" y="10886"/>
                    <a:pt x="14739" y="10898"/>
                  </a:cubicBezTo>
                  <a:cubicBezTo>
                    <a:pt x="14721" y="10909"/>
                    <a:pt x="14691" y="10903"/>
                    <a:pt x="14687" y="10874"/>
                  </a:cubicBezTo>
                  <a:cubicBezTo>
                    <a:pt x="14682" y="10847"/>
                    <a:pt x="14698" y="10830"/>
                    <a:pt x="14707" y="10806"/>
                  </a:cubicBezTo>
                  <a:cubicBezTo>
                    <a:pt x="14716" y="10785"/>
                    <a:pt x="14721" y="10750"/>
                    <a:pt x="14703" y="10744"/>
                  </a:cubicBezTo>
                  <a:cubicBezTo>
                    <a:pt x="14721" y="10699"/>
                    <a:pt x="14673" y="10637"/>
                    <a:pt x="14638" y="10643"/>
                  </a:cubicBezTo>
                  <a:cubicBezTo>
                    <a:pt x="14634" y="10655"/>
                    <a:pt x="14634" y="10667"/>
                    <a:pt x="14629" y="10688"/>
                  </a:cubicBezTo>
                  <a:cubicBezTo>
                    <a:pt x="14606" y="10682"/>
                    <a:pt x="14615" y="10631"/>
                    <a:pt x="14601" y="10605"/>
                  </a:cubicBezTo>
                  <a:cubicBezTo>
                    <a:pt x="14590" y="10593"/>
                    <a:pt x="14576" y="10587"/>
                    <a:pt x="14562" y="10587"/>
                  </a:cubicBezTo>
                  <a:cubicBezTo>
                    <a:pt x="14519" y="10581"/>
                    <a:pt x="14475" y="10575"/>
                    <a:pt x="14431" y="10575"/>
                  </a:cubicBezTo>
                  <a:cubicBezTo>
                    <a:pt x="14408" y="10575"/>
                    <a:pt x="14378" y="10569"/>
                    <a:pt x="14365" y="10543"/>
                  </a:cubicBezTo>
                  <a:cubicBezTo>
                    <a:pt x="14344" y="10513"/>
                    <a:pt x="14355" y="10457"/>
                    <a:pt x="14383" y="10439"/>
                  </a:cubicBezTo>
                  <a:cubicBezTo>
                    <a:pt x="14408" y="10413"/>
                    <a:pt x="14445" y="10413"/>
                    <a:pt x="14475" y="10427"/>
                  </a:cubicBezTo>
                  <a:cubicBezTo>
                    <a:pt x="14480" y="10413"/>
                    <a:pt x="14484" y="10395"/>
                    <a:pt x="14489" y="10383"/>
                  </a:cubicBezTo>
                  <a:cubicBezTo>
                    <a:pt x="14470" y="10389"/>
                    <a:pt x="14457" y="10351"/>
                    <a:pt x="14461" y="10327"/>
                  </a:cubicBezTo>
                  <a:cubicBezTo>
                    <a:pt x="14470" y="10303"/>
                    <a:pt x="14493" y="10289"/>
                    <a:pt x="14514" y="10289"/>
                  </a:cubicBezTo>
                  <a:cubicBezTo>
                    <a:pt x="14532" y="10283"/>
                    <a:pt x="14558" y="10289"/>
                    <a:pt x="14576" y="10283"/>
                  </a:cubicBezTo>
                  <a:cubicBezTo>
                    <a:pt x="14638" y="10265"/>
                    <a:pt x="14664" y="10167"/>
                    <a:pt x="14682" y="10085"/>
                  </a:cubicBezTo>
                  <a:cubicBezTo>
                    <a:pt x="14707" y="10105"/>
                    <a:pt x="14737" y="10090"/>
                    <a:pt x="14756" y="10073"/>
                  </a:cubicBezTo>
                  <a:cubicBezTo>
                    <a:pt x="14776" y="10055"/>
                    <a:pt x="14783" y="10017"/>
                    <a:pt x="14792" y="9987"/>
                  </a:cubicBezTo>
                  <a:cubicBezTo>
                    <a:pt x="14804" y="9960"/>
                    <a:pt x="14813" y="9931"/>
                    <a:pt x="14822" y="9904"/>
                  </a:cubicBezTo>
                  <a:cubicBezTo>
                    <a:pt x="14827" y="9898"/>
                    <a:pt x="14827" y="9886"/>
                    <a:pt x="14831" y="9886"/>
                  </a:cubicBezTo>
                  <a:cubicBezTo>
                    <a:pt x="14848" y="9875"/>
                    <a:pt x="14861" y="9881"/>
                    <a:pt x="14875" y="9881"/>
                  </a:cubicBezTo>
                  <a:cubicBezTo>
                    <a:pt x="14910" y="9881"/>
                    <a:pt x="14933" y="9818"/>
                    <a:pt x="14910" y="9789"/>
                  </a:cubicBezTo>
                  <a:cubicBezTo>
                    <a:pt x="14944" y="9789"/>
                    <a:pt x="14981" y="9789"/>
                    <a:pt x="15006" y="9750"/>
                  </a:cubicBezTo>
                  <a:cubicBezTo>
                    <a:pt x="15025" y="9727"/>
                    <a:pt x="15029" y="9694"/>
                    <a:pt x="15038" y="9665"/>
                  </a:cubicBezTo>
                  <a:cubicBezTo>
                    <a:pt x="15050" y="9632"/>
                    <a:pt x="15068" y="9603"/>
                    <a:pt x="15094" y="9603"/>
                  </a:cubicBezTo>
                  <a:cubicBezTo>
                    <a:pt x="15103" y="9603"/>
                    <a:pt x="15107" y="9603"/>
                    <a:pt x="15117" y="9597"/>
                  </a:cubicBezTo>
                  <a:cubicBezTo>
                    <a:pt x="15126" y="9582"/>
                    <a:pt x="15121" y="9564"/>
                    <a:pt x="15112" y="9552"/>
                  </a:cubicBezTo>
                  <a:cubicBezTo>
                    <a:pt x="15103" y="9541"/>
                    <a:pt x="15087" y="9541"/>
                    <a:pt x="15078" y="9520"/>
                  </a:cubicBezTo>
                  <a:cubicBezTo>
                    <a:pt x="15064" y="9496"/>
                    <a:pt x="15078" y="9458"/>
                    <a:pt x="15098" y="9446"/>
                  </a:cubicBezTo>
                  <a:cubicBezTo>
                    <a:pt x="15121" y="9428"/>
                    <a:pt x="15151" y="9422"/>
                    <a:pt x="15174" y="9434"/>
                  </a:cubicBezTo>
                  <a:cubicBezTo>
                    <a:pt x="15183" y="9440"/>
                    <a:pt x="15190" y="9440"/>
                    <a:pt x="15199" y="9440"/>
                  </a:cubicBezTo>
                  <a:cubicBezTo>
                    <a:pt x="15222" y="9440"/>
                    <a:pt x="15243" y="9410"/>
                    <a:pt x="15232" y="9378"/>
                  </a:cubicBezTo>
                  <a:cubicBezTo>
                    <a:pt x="15227" y="9366"/>
                    <a:pt x="15218" y="9354"/>
                    <a:pt x="15213" y="9342"/>
                  </a:cubicBezTo>
                  <a:cubicBezTo>
                    <a:pt x="15209" y="9316"/>
                    <a:pt x="15225" y="9283"/>
                    <a:pt x="15243" y="9266"/>
                  </a:cubicBezTo>
                  <a:cubicBezTo>
                    <a:pt x="15264" y="9245"/>
                    <a:pt x="15282" y="9233"/>
                    <a:pt x="15291" y="9204"/>
                  </a:cubicBezTo>
                  <a:cubicBezTo>
                    <a:pt x="15303" y="9171"/>
                    <a:pt x="15291" y="9130"/>
                    <a:pt x="15310" y="9118"/>
                  </a:cubicBezTo>
                  <a:cubicBezTo>
                    <a:pt x="15319" y="9112"/>
                    <a:pt x="15328" y="9112"/>
                    <a:pt x="15340" y="9112"/>
                  </a:cubicBezTo>
                  <a:lnTo>
                    <a:pt x="15469" y="9112"/>
                  </a:lnTo>
                  <a:cubicBezTo>
                    <a:pt x="15499" y="9112"/>
                    <a:pt x="15526" y="9112"/>
                    <a:pt x="15547" y="9079"/>
                  </a:cubicBezTo>
                  <a:cubicBezTo>
                    <a:pt x="15561" y="9106"/>
                    <a:pt x="15591" y="9100"/>
                    <a:pt x="15614" y="9094"/>
                  </a:cubicBezTo>
                  <a:cubicBezTo>
                    <a:pt x="15639" y="9079"/>
                    <a:pt x="15662" y="9068"/>
                    <a:pt x="15687" y="9079"/>
                  </a:cubicBezTo>
                  <a:cubicBezTo>
                    <a:pt x="15696" y="9088"/>
                    <a:pt x="15706" y="9100"/>
                    <a:pt x="15715" y="9106"/>
                  </a:cubicBezTo>
                  <a:cubicBezTo>
                    <a:pt x="15735" y="9118"/>
                    <a:pt x="15758" y="9112"/>
                    <a:pt x="15777" y="9124"/>
                  </a:cubicBezTo>
                  <a:cubicBezTo>
                    <a:pt x="15798" y="9136"/>
                    <a:pt x="15807" y="9174"/>
                    <a:pt x="15788" y="9186"/>
                  </a:cubicBezTo>
                  <a:cubicBezTo>
                    <a:pt x="15788" y="9209"/>
                    <a:pt x="15816" y="9209"/>
                    <a:pt x="15832" y="9198"/>
                  </a:cubicBezTo>
                  <a:cubicBezTo>
                    <a:pt x="15846" y="9180"/>
                    <a:pt x="15850" y="9153"/>
                    <a:pt x="15860" y="9141"/>
                  </a:cubicBezTo>
                  <a:cubicBezTo>
                    <a:pt x="15869" y="9127"/>
                    <a:pt x="15878" y="9124"/>
                    <a:pt x="15894" y="9124"/>
                  </a:cubicBezTo>
                  <a:cubicBezTo>
                    <a:pt x="15933" y="9112"/>
                    <a:pt x="15975" y="9106"/>
                    <a:pt x="16018" y="9124"/>
                  </a:cubicBezTo>
                  <a:cubicBezTo>
                    <a:pt x="16044" y="9130"/>
                    <a:pt x="16062" y="9156"/>
                    <a:pt x="16076" y="9180"/>
                  </a:cubicBezTo>
                  <a:cubicBezTo>
                    <a:pt x="16092" y="9147"/>
                    <a:pt x="16131" y="9136"/>
                    <a:pt x="16154" y="9162"/>
                  </a:cubicBezTo>
                  <a:cubicBezTo>
                    <a:pt x="16163" y="9168"/>
                    <a:pt x="16168" y="9180"/>
                    <a:pt x="16179" y="9180"/>
                  </a:cubicBezTo>
                  <a:cubicBezTo>
                    <a:pt x="16198" y="9180"/>
                    <a:pt x="16202" y="9147"/>
                    <a:pt x="16202" y="9130"/>
                  </a:cubicBezTo>
                  <a:cubicBezTo>
                    <a:pt x="16198" y="9106"/>
                    <a:pt x="16189" y="9088"/>
                    <a:pt x="16189" y="9062"/>
                  </a:cubicBezTo>
                  <a:cubicBezTo>
                    <a:pt x="16193" y="9032"/>
                    <a:pt x="16216" y="9011"/>
                    <a:pt x="16241" y="9005"/>
                  </a:cubicBezTo>
                  <a:cubicBezTo>
                    <a:pt x="16251" y="9000"/>
                    <a:pt x="16255" y="9000"/>
                    <a:pt x="16264" y="9000"/>
                  </a:cubicBezTo>
                  <a:cubicBezTo>
                    <a:pt x="16269" y="9000"/>
                    <a:pt x="16276" y="9005"/>
                    <a:pt x="16285" y="9011"/>
                  </a:cubicBezTo>
                  <a:cubicBezTo>
                    <a:pt x="16333" y="9044"/>
                    <a:pt x="16400" y="9017"/>
                    <a:pt x="16435" y="9068"/>
                  </a:cubicBezTo>
                  <a:cubicBezTo>
                    <a:pt x="16444" y="9088"/>
                    <a:pt x="16448" y="9106"/>
                    <a:pt x="16462" y="9118"/>
                  </a:cubicBezTo>
                  <a:cubicBezTo>
                    <a:pt x="16474" y="9130"/>
                    <a:pt x="16488" y="9130"/>
                    <a:pt x="16501" y="9141"/>
                  </a:cubicBezTo>
                  <a:cubicBezTo>
                    <a:pt x="16511" y="9156"/>
                    <a:pt x="16520" y="9180"/>
                    <a:pt x="16506" y="9186"/>
                  </a:cubicBezTo>
                  <a:cubicBezTo>
                    <a:pt x="16497" y="9192"/>
                    <a:pt x="16488" y="9186"/>
                    <a:pt x="16478" y="9186"/>
                  </a:cubicBezTo>
                  <a:cubicBezTo>
                    <a:pt x="16458" y="9186"/>
                    <a:pt x="16444" y="9218"/>
                    <a:pt x="16448" y="9242"/>
                  </a:cubicBezTo>
                  <a:cubicBezTo>
                    <a:pt x="16448" y="9266"/>
                    <a:pt x="16462" y="9286"/>
                    <a:pt x="16474" y="9310"/>
                  </a:cubicBezTo>
                  <a:cubicBezTo>
                    <a:pt x="16515" y="9310"/>
                    <a:pt x="16559" y="9304"/>
                    <a:pt x="16603" y="9304"/>
                  </a:cubicBezTo>
                  <a:cubicBezTo>
                    <a:pt x="16607" y="9304"/>
                    <a:pt x="16616" y="9304"/>
                    <a:pt x="16623" y="9298"/>
                  </a:cubicBezTo>
                  <a:lnTo>
                    <a:pt x="16637" y="9280"/>
                  </a:lnTo>
                  <a:cubicBezTo>
                    <a:pt x="16655" y="9260"/>
                    <a:pt x="16681" y="9292"/>
                    <a:pt x="16699" y="9292"/>
                  </a:cubicBezTo>
                  <a:cubicBezTo>
                    <a:pt x="16738" y="9286"/>
                    <a:pt x="16738" y="9192"/>
                    <a:pt x="16782" y="9192"/>
                  </a:cubicBezTo>
                  <a:cubicBezTo>
                    <a:pt x="16800" y="9192"/>
                    <a:pt x="16814" y="9224"/>
                    <a:pt x="16839" y="9230"/>
                  </a:cubicBezTo>
                  <a:cubicBezTo>
                    <a:pt x="16853" y="9236"/>
                    <a:pt x="16869" y="9230"/>
                    <a:pt x="16879" y="9242"/>
                  </a:cubicBezTo>
                  <a:cubicBezTo>
                    <a:pt x="16888" y="9254"/>
                    <a:pt x="16883" y="9272"/>
                    <a:pt x="16892" y="9280"/>
                  </a:cubicBezTo>
                  <a:cubicBezTo>
                    <a:pt x="16902" y="9286"/>
                    <a:pt x="16911" y="9286"/>
                    <a:pt x="16922" y="9280"/>
                  </a:cubicBezTo>
                  <a:cubicBezTo>
                    <a:pt x="16950" y="9266"/>
                    <a:pt x="16980" y="9254"/>
                    <a:pt x="17003" y="9242"/>
                  </a:cubicBezTo>
                  <a:cubicBezTo>
                    <a:pt x="17042" y="9224"/>
                    <a:pt x="17081" y="9198"/>
                    <a:pt x="17090" y="9147"/>
                  </a:cubicBezTo>
                  <a:cubicBezTo>
                    <a:pt x="17033" y="9147"/>
                    <a:pt x="16975" y="9112"/>
                    <a:pt x="16941" y="9050"/>
                  </a:cubicBezTo>
                  <a:cubicBezTo>
                    <a:pt x="16936" y="9044"/>
                    <a:pt x="16931" y="9032"/>
                    <a:pt x="16927" y="9026"/>
                  </a:cubicBezTo>
                  <a:cubicBezTo>
                    <a:pt x="16906" y="9011"/>
                    <a:pt x="16879" y="9038"/>
                    <a:pt x="16862" y="9017"/>
                  </a:cubicBezTo>
                  <a:cubicBezTo>
                    <a:pt x="16849" y="9005"/>
                    <a:pt x="16853" y="8976"/>
                    <a:pt x="16869" y="8964"/>
                  </a:cubicBezTo>
                  <a:cubicBezTo>
                    <a:pt x="16883" y="8949"/>
                    <a:pt x="16902" y="8943"/>
                    <a:pt x="16918" y="8932"/>
                  </a:cubicBezTo>
                  <a:cubicBezTo>
                    <a:pt x="16945" y="8914"/>
                    <a:pt x="16964" y="8875"/>
                    <a:pt x="16971" y="8831"/>
                  </a:cubicBezTo>
                  <a:cubicBezTo>
                    <a:pt x="16971" y="8819"/>
                    <a:pt x="16971" y="8807"/>
                    <a:pt x="16975" y="8796"/>
                  </a:cubicBezTo>
                  <a:cubicBezTo>
                    <a:pt x="16984" y="8772"/>
                    <a:pt x="17012" y="8772"/>
                    <a:pt x="17037" y="8784"/>
                  </a:cubicBezTo>
                  <a:cubicBezTo>
                    <a:pt x="17056" y="8790"/>
                    <a:pt x="17086" y="8801"/>
                    <a:pt x="17099" y="8778"/>
                  </a:cubicBezTo>
                  <a:cubicBezTo>
                    <a:pt x="17120" y="8745"/>
                    <a:pt x="17095" y="8689"/>
                    <a:pt x="17125" y="8665"/>
                  </a:cubicBezTo>
                  <a:cubicBezTo>
                    <a:pt x="17129" y="8660"/>
                    <a:pt x="17138" y="8660"/>
                    <a:pt x="17143" y="8654"/>
                  </a:cubicBezTo>
                  <a:cubicBezTo>
                    <a:pt x="17152" y="8639"/>
                    <a:pt x="17152" y="8621"/>
                    <a:pt x="17143" y="8609"/>
                  </a:cubicBezTo>
                  <a:cubicBezTo>
                    <a:pt x="17138" y="8603"/>
                    <a:pt x="17134" y="8603"/>
                    <a:pt x="17134" y="8597"/>
                  </a:cubicBezTo>
                  <a:cubicBezTo>
                    <a:pt x="17125" y="8586"/>
                    <a:pt x="17134" y="8559"/>
                    <a:pt x="17148" y="8547"/>
                  </a:cubicBezTo>
                  <a:cubicBezTo>
                    <a:pt x="17164" y="8541"/>
                    <a:pt x="17178" y="8547"/>
                    <a:pt x="17191" y="8547"/>
                  </a:cubicBezTo>
                  <a:cubicBezTo>
                    <a:pt x="17205" y="8547"/>
                    <a:pt x="17226" y="8541"/>
                    <a:pt x="17230" y="8524"/>
                  </a:cubicBezTo>
                  <a:cubicBezTo>
                    <a:pt x="17235" y="8509"/>
                    <a:pt x="17230" y="8491"/>
                    <a:pt x="17230" y="8479"/>
                  </a:cubicBezTo>
                  <a:cubicBezTo>
                    <a:pt x="17226" y="8461"/>
                    <a:pt x="17221" y="8435"/>
                    <a:pt x="17217" y="8417"/>
                  </a:cubicBezTo>
                  <a:cubicBezTo>
                    <a:pt x="17217" y="8411"/>
                    <a:pt x="17210" y="8399"/>
                    <a:pt x="17217" y="8393"/>
                  </a:cubicBezTo>
                  <a:cubicBezTo>
                    <a:pt x="17221" y="8379"/>
                    <a:pt x="17235" y="8385"/>
                    <a:pt x="17244" y="8385"/>
                  </a:cubicBezTo>
                  <a:cubicBezTo>
                    <a:pt x="17283" y="8385"/>
                    <a:pt x="17306" y="8311"/>
                    <a:pt x="17350" y="8311"/>
                  </a:cubicBezTo>
                  <a:cubicBezTo>
                    <a:pt x="17355" y="8299"/>
                    <a:pt x="17375" y="8299"/>
                    <a:pt x="17385" y="8305"/>
                  </a:cubicBezTo>
                  <a:cubicBezTo>
                    <a:pt x="17394" y="8311"/>
                    <a:pt x="17403" y="8317"/>
                    <a:pt x="17414" y="8311"/>
                  </a:cubicBezTo>
                  <a:cubicBezTo>
                    <a:pt x="17424" y="8311"/>
                    <a:pt x="17428" y="8299"/>
                    <a:pt x="17433" y="8293"/>
                  </a:cubicBezTo>
                  <a:cubicBezTo>
                    <a:pt x="17463" y="8260"/>
                    <a:pt x="17516" y="8293"/>
                    <a:pt x="17552" y="8275"/>
                  </a:cubicBezTo>
                  <a:cubicBezTo>
                    <a:pt x="17559" y="8293"/>
                    <a:pt x="17573" y="8305"/>
                    <a:pt x="17587" y="8305"/>
                  </a:cubicBezTo>
                  <a:cubicBezTo>
                    <a:pt x="17601" y="8305"/>
                    <a:pt x="17617" y="8305"/>
                    <a:pt x="17631" y="8299"/>
                  </a:cubicBezTo>
                  <a:cubicBezTo>
                    <a:pt x="17670" y="8355"/>
                    <a:pt x="17679" y="8429"/>
                    <a:pt x="17665" y="8503"/>
                  </a:cubicBezTo>
                  <a:cubicBezTo>
                    <a:pt x="17661" y="8535"/>
                    <a:pt x="17649" y="8571"/>
                    <a:pt x="17670" y="8592"/>
                  </a:cubicBezTo>
                  <a:cubicBezTo>
                    <a:pt x="17674" y="8597"/>
                    <a:pt x="17679" y="8597"/>
                    <a:pt x="17684" y="8603"/>
                  </a:cubicBezTo>
                  <a:cubicBezTo>
                    <a:pt x="17693" y="8615"/>
                    <a:pt x="17693" y="8639"/>
                    <a:pt x="17688" y="8660"/>
                  </a:cubicBezTo>
                  <a:cubicBezTo>
                    <a:pt x="17684" y="8677"/>
                    <a:pt x="17674" y="8695"/>
                    <a:pt x="17674" y="8716"/>
                  </a:cubicBezTo>
                  <a:cubicBezTo>
                    <a:pt x="17697" y="8701"/>
                    <a:pt x="17727" y="8728"/>
                    <a:pt x="17750" y="8716"/>
                  </a:cubicBezTo>
                  <a:cubicBezTo>
                    <a:pt x="17771" y="8701"/>
                    <a:pt x="17776" y="8671"/>
                    <a:pt x="17776" y="8648"/>
                  </a:cubicBezTo>
                  <a:cubicBezTo>
                    <a:pt x="17780" y="8621"/>
                    <a:pt x="17785" y="8586"/>
                    <a:pt x="17805" y="8586"/>
                  </a:cubicBezTo>
                  <a:lnTo>
                    <a:pt x="17828" y="8586"/>
                  </a:lnTo>
                  <a:cubicBezTo>
                    <a:pt x="17851" y="8577"/>
                    <a:pt x="17868" y="8547"/>
                    <a:pt x="17872" y="8524"/>
                  </a:cubicBezTo>
                  <a:cubicBezTo>
                    <a:pt x="17881" y="8491"/>
                    <a:pt x="17886" y="8461"/>
                    <a:pt x="17907" y="8441"/>
                  </a:cubicBezTo>
                  <a:cubicBezTo>
                    <a:pt x="17920" y="8429"/>
                    <a:pt x="17941" y="8429"/>
                    <a:pt x="17960" y="8423"/>
                  </a:cubicBezTo>
                  <a:cubicBezTo>
                    <a:pt x="17980" y="8417"/>
                    <a:pt x="17996" y="8411"/>
                    <a:pt x="18008" y="8385"/>
                  </a:cubicBezTo>
                  <a:cubicBezTo>
                    <a:pt x="18022" y="8417"/>
                    <a:pt x="18056" y="8423"/>
                    <a:pt x="18075" y="8393"/>
                  </a:cubicBezTo>
                  <a:cubicBezTo>
                    <a:pt x="18093" y="8367"/>
                    <a:pt x="18084" y="8322"/>
                    <a:pt x="18065" y="8293"/>
                  </a:cubicBezTo>
                  <a:cubicBezTo>
                    <a:pt x="18061" y="8287"/>
                    <a:pt x="18056" y="8281"/>
                    <a:pt x="18056" y="8275"/>
                  </a:cubicBezTo>
                  <a:cubicBezTo>
                    <a:pt x="18049" y="8249"/>
                    <a:pt x="18070" y="8231"/>
                    <a:pt x="18084" y="8219"/>
                  </a:cubicBezTo>
                  <a:cubicBezTo>
                    <a:pt x="18098" y="8207"/>
                    <a:pt x="18114" y="8175"/>
                    <a:pt x="18098" y="8163"/>
                  </a:cubicBezTo>
                  <a:cubicBezTo>
                    <a:pt x="18093" y="8157"/>
                    <a:pt x="18084" y="8157"/>
                    <a:pt x="18079" y="8145"/>
                  </a:cubicBezTo>
                  <a:cubicBezTo>
                    <a:pt x="18070" y="8124"/>
                    <a:pt x="18084" y="8107"/>
                    <a:pt x="18093" y="8095"/>
                  </a:cubicBezTo>
                  <a:cubicBezTo>
                    <a:pt x="18114" y="8077"/>
                    <a:pt x="18127" y="8050"/>
                    <a:pt x="18137" y="8021"/>
                  </a:cubicBezTo>
                  <a:cubicBezTo>
                    <a:pt x="18141" y="8015"/>
                    <a:pt x="18141" y="8000"/>
                    <a:pt x="18146" y="7994"/>
                  </a:cubicBezTo>
                  <a:cubicBezTo>
                    <a:pt x="18153" y="7988"/>
                    <a:pt x="18157" y="7988"/>
                    <a:pt x="18162" y="7988"/>
                  </a:cubicBezTo>
                  <a:cubicBezTo>
                    <a:pt x="18201" y="7988"/>
                    <a:pt x="18233" y="8015"/>
                    <a:pt x="18259" y="8045"/>
                  </a:cubicBezTo>
                  <a:lnTo>
                    <a:pt x="18263" y="8050"/>
                  </a:lnTo>
                  <a:cubicBezTo>
                    <a:pt x="18268" y="8068"/>
                    <a:pt x="18249" y="8077"/>
                    <a:pt x="18233" y="8077"/>
                  </a:cubicBezTo>
                  <a:cubicBezTo>
                    <a:pt x="18215" y="8083"/>
                    <a:pt x="18201" y="8107"/>
                    <a:pt x="18190" y="8124"/>
                  </a:cubicBezTo>
                  <a:cubicBezTo>
                    <a:pt x="18180" y="8151"/>
                    <a:pt x="18180" y="8175"/>
                    <a:pt x="18180" y="8201"/>
                  </a:cubicBezTo>
                  <a:cubicBezTo>
                    <a:pt x="18180" y="8225"/>
                    <a:pt x="18180" y="8254"/>
                    <a:pt x="18176" y="8281"/>
                  </a:cubicBezTo>
                  <a:cubicBezTo>
                    <a:pt x="18176" y="8299"/>
                    <a:pt x="18176" y="8317"/>
                    <a:pt x="18185" y="8337"/>
                  </a:cubicBezTo>
                  <a:cubicBezTo>
                    <a:pt x="18190" y="8343"/>
                    <a:pt x="18194" y="8349"/>
                    <a:pt x="18194" y="8355"/>
                  </a:cubicBezTo>
                  <a:cubicBezTo>
                    <a:pt x="18194" y="8367"/>
                    <a:pt x="18190" y="8373"/>
                    <a:pt x="18180" y="8373"/>
                  </a:cubicBezTo>
                  <a:lnTo>
                    <a:pt x="18157" y="8373"/>
                  </a:lnTo>
                  <a:cubicBezTo>
                    <a:pt x="18137" y="8373"/>
                    <a:pt x="18118" y="8399"/>
                    <a:pt x="18114" y="8423"/>
                  </a:cubicBezTo>
                  <a:cubicBezTo>
                    <a:pt x="18109" y="8447"/>
                    <a:pt x="18109" y="8473"/>
                    <a:pt x="18114" y="8503"/>
                  </a:cubicBezTo>
                  <a:cubicBezTo>
                    <a:pt x="18114" y="8529"/>
                    <a:pt x="18118" y="8553"/>
                    <a:pt x="18118" y="8571"/>
                  </a:cubicBezTo>
                  <a:lnTo>
                    <a:pt x="18118" y="8592"/>
                  </a:lnTo>
                  <a:cubicBezTo>
                    <a:pt x="18114" y="8597"/>
                    <a:pt x="18109" y="8603"/>
                    <a:pt x="18104" y="8603"/>
                  </a:cubicBezTo>
                  <a:cubicBezTo>
                    <a:pt x="18079" y="8615"/>
                    <a:pt x="18049" y="8621"/>
                    <a:pt x="18026" y="8633"/>
                  </a:cubicBezTo>
                  <a:cubicBezTo>
                    <a:pt x="18012" y="8639"/>
                    <a:pt x="17996" y="8648"/>
                    <a:pt x="17987" y="8665"/>
                  </a:cubicBezTo>
                  <a:cubicBezTo>
                    <a:pt x="17978" y="8683"/>
                    <a:pt x="17978" y="8710"/>
                    <a:pt x="17992" y="8716"/>
                  </a:cubicBezTo>
                  <a:cubicBezTo>
                    <a:pt x="17964" y="8745"/>
                    <a:pt x="17911" y="8716"/>
                    <a:pt x="17881" y="8757"/>
                  </a:cubicBezTo>
                  <a:cubicBezTo>
                    <a:pt x="17868" y="8784"/>
                    <a:pt x="17872" y="8819"/>
                    <a:pt x="17863" y="8846"/>
                  </a:cubicBezTo>
                  <a:cubicBezTo>
                    <a:pt x="17851" y="8869"/>
                    <a:pt x="17833" y="8887"/>
                    <a:pt x="17833" y="8914"/>
                  </a:cubicBezTo>
                  <a:lnTo>
                    <a:pt x="17833" y="8932"/>
                  </a:lnTo>
                  <a:cubicBezTo>
                    <a:pt x="17833" y="8943"/>
                    <a:pt x="17819" y="8949"/>
                    <a:pt x="17805" y="8949"/>
                  </a:cubicBezTo>
                  <a:cubicBezTo>
                    <a:pt x="17794" y="8949"/>
                    <a:pt x="17780" y="8943"/>
                    <a:pt x="17771" y="8943"/>
                  </a:cubicBezTo>
                  <a:cubicBezTo>
                    <a:pt x="17741" y="8949"/>
                    <a:pt x="17736" y="9000"/>
                    <a:pt x="17723" y="9032"/>
                  </a:cubicBezTo>
                  <a:cubicBezTo>
                    <a:pt x="17702" y="9068"/>
                    <a:pt x="17670" y="9094"/>
                    <a:pt x="17674" y="9130"/>
                  </a:cubicBezTo>
                  <a:cubicBezTo>
                    <a:pt x="17654" y="9130"/>
                    <a:pt x="17661" y="9168"/>
                    <a:pt x="17649" y="9186"/>
                  </a:cubicBezTo>
                  <a:cubicBezTo>
                    <a:pt x="17640" y="9209"/>
                    <a:pt x="17617" y="9218"/>
                    <a:pt x="17601" y="9198"/>
                  </a:cubicBezTo>
                  <a:cubicBezTo>
                    <a:pt x="17612" y="9242"/>
                    <a:pt x="17578" y="9280"/>
                    <a:pt x="17564" y="9316"/>
                  </a:cubicBezTo>
                  <a:cubicBezTo>
                    <a:pt x="17559" y="9334"/>
                    <a:pt x="17559" y="9348"/>
                    <a:pt x="17552" y="9366"/>
                  </a:cubicBezTo>
                  <a:cubicBezTo>
                    <a:pt x="17543" y="9410"/>
                    <a:pt x="17520" y="9440"/>
                    <a:pt x="17495" y="9473"/>
                  </a:cubicBezTo>
                  <a:cubicBezTo>
                    <a:pt x="17490" y="9478"/>
                    <a:pt x="17486" y="9484"/>
                    <a:pt x="17477" y="9490"/>
                  </a:cubicBezTo>
                  <a:cubicBezTo>
                    <a:pt x="17463" y="9496"/>
                    <a:pt x="17447" y="9490"/>
                    <a:pt x="17428" y="9490"/>
                  </a:cubicBezTo>
                  <a:cubicBezTo>
                    <a:pt x="17389" y="9496"/>
                    <a:pt x="17380" y="9570"/>
                    <a:pt x="17345" y="9588"/>
                  </a:cubicBezTo>
                  <a:cubicBezTo>
                    <a:pt x="17327" y="9597"/>
                    <a:pt x="17306" y="9588"/>
                    <a:pt x="17288" y="9597"/>
                  </a:cubicBezTo>
                  <a:cubicBezTo>
                    <a:pt x="17270" y="9597"/>
                    <a:pt x="17249" y="9620"/>
                    <a:pt x="17253" y="9638"/>
                  </a:cubicBezTo>
                  <a:cubicBezTo>
                    <a:pt x="17253" y="9650"/>
                    <a:pt x="17265" y="9659"/>
                    <a:pt x="17258" y="9665"/>
                  </a:cubicBezTo>
                  <a:cubicBezTo>
                    <a:pt x="17258" y="9671"/>
                    <a:pt x="17253" y="9671"/>
                    <a:pt x="17249" y="9671"/>
                  </a:cubicBezTo>
                  <a:cubicBezTo>
                    <a:pt x="17230" y="9682"/>
                    <a:pt x="17205" y="9694"/>
                    <a:pt x="17187" y="9706"/>
                  </a:cubicBezTo>
                  <a:cubicBezTo>
                    <a:pt x="17178" y="9712"/>
                    <a:pt x="17168" y="9718"/>
                    <a:pt x="17164" y="9733"/>
                  </a:cubicBezTo>
                  <a:cubicBezTo>
                    <a:pt x="17157" y="9756"/>
                    <a:pt x="17187" y="9762"/>
                    <a:pt x="17201" y="9780"/>
                  </a:cubicBezTo>
                  <a:cubicBezTo>
                    <a:pt x="17221" y="9807"/>
                    <a:pt x="17201" y="9851"/>
                    <a:pt x="17178" y="9875"/>
                  </a:cubicBezTo>
                  <a:cubicBezTo>
                    <a:pt x="17152" y="9892"/>
                    <a:pt x="17125" y="9904"/>
                    <a:pt x="17109" y="9937"/>
                  </a:cubicBezTo>
                  <a:cubicBezTo>
                    <a:pt x="17104" y="9943"/>
                    <a:pt x="17104" y="9949"/>
                    <a:pt x="17104" y="9954"/>
                  </a:cubicBezTo>
                  <a:cubicBezTo>
                    <a:pt x="17109" y="9972"/>
                    <a:pt x="17125" y="9972"/>
                    <a:pt x="17134" y="9987"/>
                  </a:cubicBezTo>
                  <a:cubicBezTo>
                    <a:pt x="17143" y="9999"/>
                    <a:pt x="17134" y="10022"/>
                    <a:pt x="17125" y="10034"/>
                  </a:cubicBezTo>
                  <a:lnTo>
                    <a:pt x="17095" y="10073"/>
                  </a:lnTo>
                  <a:cubicBezTo>
                    <a:pt x="17086" y="10096"/>
                    <a:pt x="17095" y="10129"/>
                    <a:pt x="17090" y="10158"/>
                  </a:cubicBezTo>
                  <a:cubicBezTo>
                    <a:pt x="17086" y="10173"/>
                    <a:pt x="17081" y="10185"/>
                    <a:pt x="17076" y="10203"/>
                  </a:cubicBezTo>
                  <a:cubicBezTo>
                    <a:pt x="17072" y="10229"/>
                    <a:pt x="17081" y="10259"/>
                    <a:pt x="17076" y="10283"/>
                  </a:cubicBezTo>
                  <a:cubicBezTo>
                    <a:pt x="17076" y="10297"/>
                    <a:pt x="17067" y="10309"/>
                    <a:pt x="17067" y="10327"/>
                  </a:cubicBezTo>
                  <a:cubicBezTo>
                    <a:pt x="17067" y="10351"/>
                    <a:pt x="17086" y="10377"/>
                    <a:pt x="17081" y="10401"/>
                  </a:cubicBezTo>
                  <a:cubicBezTo>
                    <a:pt x="17081" y="10427"/>
                    <a:pt x="17060" y="10457"/>
                    <a:pt x="17076" y="10475"/>
                  </a:cubicBezTo>
                  <a:lnTo>
                    <a:pt x="17086" y="10490"/>
                  </a:lnTo>
                  <a:cubicBezTo>
                    <a:pt x="17095" y="10501"/>
                    <a:pt x="17081" y="10519"/>
                    <a:pt x="17072" y="10537"/>
                  </a:cubicBezTo>
                  <a:cubicBezTo>
                    <a:pt x="17056" y="10558"/>
                    <a:pt x="17051" y="10593"/>
                    <a:pt x="17072" y="10599"/>
                  </a:cubicBezTo>
                  <a:cubicBezTo>
                    <a:pt x="17090" y="10614"/>
                    <a:pt x="17090" y="10655"/>
                    <a:pt x="17086" y="10688"/>
                  </a:cubicBezTo>
                  <a:cubicBezTo>
                    <a:pt x="17086" y="10694"/>
                    <a:pt x="17081" y="10705"/>
                    <a:pt x="17081" y="10711"/>
                  </a:cubicBezTo>
                  <a:cubicBezTo>
                    <a:pt x="17081" y="10729"/>
                    <a:pt x="17104" y="10744"/>
                    <a:pt x="17115" y="10756"/>
                  </a:cubicBezTo>
                  <a:cubicBezTo>
                    <a:pt x="17120" y="10767"/>
                    <a:pt x="17120" y="10785"/>
                    <a:pt x="17120" y="10797"/>
                  </a:cubicBezTo>
                  <a:cubicBezTo>
                    <a:pt x="17120" y="10824"/>
                    <a:pt x="17115" y="10841"/>
                    <a:pt x="17109" y="10868"/>
                  </a:cubicBezTo>
                  <a:cubicBezTo>
                    <a:pt x="17109" y="10874"/>
                    <a:pt x="17104" y="10880"/>
                    <a:pt x="17109" y="10886"/>
                  </a:cubicBezTo>
                  <a:cubicBezTo>
                    <a:pt x="17109" y="10898"/>
                    <a:pt x="17120" y="10903"/>
                    <a:pt x="17120" y="10909"/>
                  </a:cubicBezTo>
                  <a:cubicBezTo>
                    <a:pt x="17125" y="10930"/>
                    <a:pt x="17115" y="10948"/>
                    <a:pt x="17109" y="10966"/>
                  </a:cubicBezTo>
                  <a:cubicBezTo>
                    <a:pt x="17099" y="10983"/>
                    <a:pt x="17095" y="11010"/>
                    <a:pt x="17104" y="11022"/>
                  </a:cubicBezTo>
                  <a:cubicBezTo>
                    <a:pt x="17109" y="11028"/>
                    <a:pt x="17115" y="11028"/>
                    <a:pt x="17120" y="11034"/>
                  </a:cubicBezTo>
                  <a:cubicBezTo>
                    <a:pt x="17143" y="11054"/>
                    <a:pt x="17148" y="11096"/>
                    <a:pt x="17138" y="11128"/>
                  </a:cubicBezTo>
                  <a:cubicBezTo>
                    <a:pt x="17134" y="11134"/>
                    <a:pt x="17129" y="11146"/>
                    <a:pt x="17129" y="11152"/>
                  </a:cubicBezTo>
                  <a:cubicBezTo>
                    <a:pt x="17125" y="11175"/>
                    <a:pt x="17138" y="11214"/>
                    <a:pt x="17125" y="11232"/>
                  </a:cubicBezTo>
                  <a:lnTo>
                    <a:pt x="17115" y="11246"/>
                  </a:lnTo>
                  <a:cubicBezTo>
                    <a:pt x="17109" y="11252"/>
                    <a:pt x="17115" y="11264"/>
                    <a:pt x="17120" y="11276"/>
                  </a:cubicBezTo>
                  <a:cubicBezTo>
                    <a:pt x="17125" y="11282"/>
                    <a:pt x="17134" y="11288"/>
                    <a:pt x="17138" y="11300"/>
                  </a:cubicBezTo>
                  <a:cubicBezTo>
                    <a:pt x="17152" y="11332"/>
                    <a:pt x="17138" y="11368"/>
                    <a:pt x="17152" y="11400"/>
                  </a:cubicBezTo>
                  <a:cubicBezTo>
                    <a:pt x="17157" y="11418"/>
                    <a:pt x="17173" y="11430"/>
                    <a:pt x="17173" y="11450"/>
                  </a:cubicBezTo>
                  <a:cubicBezTo>
                    <a:pt x="17173" y="11468"/>
                    <a:pt x="17164" y="11474"/>
                    <a:pt x="17157" y="11492"/>
                  </a:cubicBezTo>
                  <a:cubicBezTo>
                    <a:pt x="17148" y="11518"/>
                    <a:pt x="17152" y="11542"/>
                    <a:pt x="17157" y="11569"/>
                  </a:cubicBezTo>
                  <a:cubicBezTo>
                    <a:pt x="17164" y="11586"/>
                    <a:pt x="17134" y="11592"/>
                    <a:pt x="17138" y="11610"/>
                  </a:cubicBezTo>
                  <a:cubicBezTo>
                    <a:pt x="17138" y="11616"/>
                    <a:pt x="17143" y="11616"/>
                    <a:pt x="17143" y="11625"/>
                  </a:cubicBezTo>
                  <a:cubicBezTo>
                    <a:pt x="17152" y="11637"/>
                    <a:pt x="17152" y="11660"/>
                    <a:pt x="17143" y="11678"/>
                  </a:cubicBezTo>
                  <a:cubicBezTo>
                    <a:pt x="17152" y="11684"/>
                    <a:pt x="17168" y="11672"/>
                    <a:pt x="17173" y="11660"/>
                  </a:cubicBezTo>
                  <a:lnTo>
                    <a:pt x="17187" y="11625"/>
                  </a:lnTo>
                  <a:lnTo>
                    <a:pt x="17201" y="11604"/>
                  </a:lnTo>
                  <a:cubicBezTo>
                    <a:pt x="17235" y="11569"/>
                    <a:pt x="17274" y="11524"/>
                    <a:pt x="17306" y="11480"/>
                  </a:cubicBezTo>
                  <a:cubicBezTo>
                    <a:pt x="17313" y="11474"/>
                    <a:pt x="17318" y="11468"/>
                    <a:pt x="17318" y="11456"/>
                  </a:cubicBezTo>
                  <a:cubicBezTo>
                    <a:pt x="17318" y="11450"/>
                    <a:pt x="17313" y="11450"/>
                    <a:pt x="17313" y="11445"/>
                  </a:cubicBezTo>
                  <a:cubicBezTo>
                    <a:pt x="17306" y="11424"/>
                    <a:pt x="17318" y="11406"/>
                    <a:pt x="17327" y="11394"/>
                  </a:cubicBezTo>
                  <a:cubicBezTo>
                    <a:pt x="17345" y="11377"/>
                    <a:pt x="17375" y="11368"/>
                    <a:pt x="17394" y="11350"/>
                  </a:cubicBezTo>
                  <a:cubicBezTo>
                    <a:pt x="17419" y="11332"/>
                    <a:pt x="17433" y="11309"/>
                    <a:pt x="17442" y="11276"/>
                  </a:cubicBezTo>
                  <a:cubicBezTo>
                    <a:pt x="17442" y="11270"/>
                    <a:pt x="17447" y="11264"/>
                    <a:pt x="17442" y="11258"/>
                  </a:cubicBezTo>
                  <a:cubicBezTo>
                    <a:pt x="17442" y="11252"/>
                    <a:pt x="17437" y="11246"/>
                    <a:pt x="17437" y="11238"/>
                  </a:cubicBezTo>
                  <a:cubicBezTo>
                    <a:pt x="17424" y="11208"/>
                    <a:pt x="17424" y="11164"/>
                    <a:pt x="17424" y="11128"/>
                  </a:cubicBezTo>
                  <a:cubicBezTo>
                    <a:pt x="17424" y="11107"/>
                    <a:pt x="17424" y="11096"/>
                    <a:pt x="17428" y="11078"/>
                  </a:cubicBezTo>
                  <a:cubicBezTo>
                    <a:pt x="17437" y="11054"/>
                    <a:pt x="17456" y="11039"/>
                    <a:pt x="17477" y="11034"/>
                  </a:cubicBezTo>
                  <a:cubicBezTo>
                    <a:pt x="17495" y="11028"/>
                    <a:pt x="17516" y="11028"/>
                    <a:pt x="17534" y="11016"/>
                  </a:cubicBezTo>
                  <a:cubicBezTo>
                    <a:pt x="17582" y="10998"/>
                    <a:pt x="17612" y="10930"/>
                    <a:pt x="17608" y="10868"/>
                  </a:cubicBezTo>
                  <a:cubicBezTo>
                    <a:pt x="17601" y="10835"/>
                    <a:pt x="17601" y="10806"/>
                    <a:pt x="17601" y="10773"/>
                  </a:cubicBezTo>
                  <a:cubicBezTo>
                    <a:pt x="17601" y="10762"/>
                    <a:pt x="17601" y="10750"/>
                    <a:pt x="17608" y="10744"/>
                  </a:cubicBezTo>
                  <a:cubicBezTo>
                    <a:pt x="17612" y="10729"/>
                    <a:pt x="17621" y="10729"/>
                    <a:pt x="17631" y="10738"/>
                  </a:cubicBezTo>
                  <a:cubicBezTo>
                    <a:pt x="17635" y="10717"/>
                    <a:pt x="17656" y="10705"/>
                    <a:pt x="17670" y="10694"/>
                  </a:cubicBezTo>
                  <a:cubicBezTo>
                    <a:pt x="17686" y="10682"/>
                    <a:pt x="17697" y="10655"/>
                    <a:pt x="17688" y="10637"/>
                  </a:cubicBezTo>
                  <a:cubicBezTo>
                    <a:pt x="17684" y="10631"/>
                    <a:pt x="17679" y="10626"/>
                    <a:pt x="17679" y="10614"/>
                  </a:cubicBezTo>
                  <a:cubicBezTo>
                    <a:pt x="17679" y="10599"/>
                    <a:pt x="17674" y="10593"/>
                    <a:pt x="17684" y="10587"/>
                  </a:cubicBezTo>
                  <a:lnTo>
                    <a:pt x="17693" y="10587"/>
                  </a:lnTo>
                  <a:cubicBezTo>
                    <a:pt x="17713" y="10587"/>
                    <a:pt x="17732" y="10593"/>
                    <a:pt x="17750" y="10593"/>
                  </a:cubicBezTo>
                  <a:cubicBezTo>
                    <a:pt x="17771" y="10593"/>
                    <a:pt x="17789" y="10581"/>
                    <a:pt x="17799" y="10563"/>
                  </a:cubicBezTo>
                  <a:cubicBezTo>
                    <a:pt x="17838" y="10605"/>
                    <a:pt x="17891" y="10637"/>
                    <a:pt x="17939" y="10649"/>
                  </a:cubicBezTo>
                  <a:cubicBezTo>
                    <a:pt x="17948" y="10649"/>
                    <a:pt x="17960" y="10649"/>
                    <a:pt x="17969" y="10643"/>
                  </a:cubicBezTo>
                  <a:cubicBezTo>
                    <a:pt x="17978" y="10626"/>
                    <a:pt x="17964" y="10605"/>
                    <a:pt x="17948" y="10593"/>
                  </a:cubicBezTo>
                  <a:cubicBezTo>
                    <a:pt x="17920" y="10569"/>
                    <a:pt x="17891" y="10537"/>
                    <a:pt x="17872" y="10495"/>
                  </a:cubicBezTo>
                  <a:cubicBezTo>
                    <a:pt x="17863" y="10484"/>
                    <a:pt x="17858" y="10457"/>
                    <a:pt x="17863" y="10445"/>
                  </a:cubicBezTo>
                  <a:cubicBezTo>
                    <a:pt x="17868" y="10439"/>
                    <a:pt x="17872" y="10433"/>
                    <a:pt x="17872" y="10422"/>
                  </a:cubicBezTo>
                  <a:cubicBezTo>
                    <a:pt x="17872" y="10413"/>
                    <a:pt x="17868" y="10404"/>
                    <a:pt x="17863" y="10401"/>
                  </a:cubicBezTo>
                  <a:cubicBezTo>
                    <a:pt x="17842" y="10374"/>
                    <a:pt x="17833" y="10333"/>
                    <a:pt x="17838" y="10303"/>
                  </a:cubicBezTo>
                  <a:cubicBezTo>
                    <a:pt x="17858" y="10309"/>
                    <a:pt x="17872" y="10289"/>
                    <a:pt x="17881" y="10265"/>
                  </a:cubicBezTo>
                  <a:cubicBezTo>
                    <a:pt x="17900" y="10221"/>
                    <a:pt x="17916" y="10167"/>
                    <a:pt x="17916" y="10111"/>
                  </a:cubicBezTo>
                  <a:cubicBezTo>
                    <a:pt x="17930" y="10105"/>
                    <a:pt x="17939" y="10096"/>
                    <a:pt x="17955" y="10085"/>
                  </a:cubicBezTo>
                  <a:cubicBezTo>
                    <a:pt x="17969" y="10111"/>
                    <a:pt x="17978" y="10135"/>
                    <a:pt x="17983" y="10158"/>
                  </a:cubicBezTo>
                  <a:cubicBezTo>
                    <a:pt x="17987" y="10179"/>
                    <a:pt x="17992" y="10197"/>
                    <a:pt x="18008" y="10203"/>
                  </a:cubicBezTo>
                  <a:cubicBezTo>
                    <a:pt x="18022" y="10209"/>
                    <a:pt x="18035" y="10197"/>
                    <a:pt x="18040" y="10185"/>
                  </a:cubicBezTo>
                  <a:cubicBezTo>
                    <a:pt x="18049" y="10173"/>
                    <a:pt x="18049" y="10153"/>
                    <a:pt x="18049" y="10135"/>
                  </a:cubicBezTo>
                  <a:cubicBezTo>
                    <a:pt x="18049" y="10123"/>
                    <a:pt x="18049" y="10111"/>
                    <a:pt x="18045" y="10096"/>
                  </a:cubicBezTo>
                  <a:lnTo>
                    <a:pt x="18031" y="10079"/>
                  </a:lnTo>
                  <a:cubicBezTo>
                    <a:pt x="18012" y="10049"/>
                    <a:pt x="18049" y="9999"/>
                    <a:pt x="18040" y="9960"/>
                  </a:cubicBezTo>
                  <a:cubicBezTo>
                    <a:pt x="18035" y="9937"/>
                    <a:pt x="18012" y="9925"/>
                    <a:pt x="17996" y="9925"/>
                  </a:cubicBezTo>
                  <a:cubicBezTo>
                    <a:pt x="17992" y="9925"/>
                    <a:pt x="17987" y="9925"/>
                    <a:pt x="17983" y="9919"/>
                  </a:cubicBezTo>
                  <a:cubicBezTo>
                    <a:pt x="17978" y="9919"/>
                    <a:pt x="17978" y="9913"/>
                    <a:pt x="17973" y="9904"/>
                  </a:cubicBezTo>
                  <a:cubicBezTo>
                    <a:pt x="17955" y="9857"/>
                    <a:pt x="18008" y="9801"/>
                    <a:pt x="17987" y="9750"/>
                  </a:cubicBezTo>
                  <a:cubicBezTo>
                    <a:pt x="18003" y="9750"/>
                    <a:pt x="18022" y="9750"/>
                    <a:pt x="18031" y="9739"/>
                  </a:cubicBezTo>
                  <a:cubicBezTo>
                    <a:pt x="18045" y="9727"/>
                    <a:pt x="18049" y="9700"/>
                    <a:pt x="18040" y="9688"/>
                  </a:cubicBezTo>
                  <a:cubicBezTo>
                    <a:pt x="18035" y="9677"/>
                    <a:pt x="18022" y="9671"/>
                    <a:pt x="18017" y="9659"/>
                  </a:cubicBezTo>
                  <a:cubicBezTo>
                    <a:pt x="18008" y="9632"/>
                    <a:pt x="18035" y="9603"/>
                    <a:pt x="18031" y="9570"/>
                  </a:cubicBezTo>
                  <a:cubicBezTo>
                    <a:pt x="18031" y="9564"/>
                    <a:pt x="18026" y="9552"/>
                    <a:pt x="18022" y="9546"/>
                  </a:cubicBezTo>
                  <a:cubicBezTo>
                    <a:pt x="18003" y="9520"/>
                    <a:pt x="17973" y="9520"/>
                    <a:pt x="17948" y="9535"/>
                  </a:cubicBezTo>
                  <a:cubicBezTo>
                    <a:pt x="17934" y="9541"/>
                    <a:pt x="17925" y="9558"/>
                    <a:pt x="17911" y="9552"/>
                  </a:cubicBezTo>
                  <a:cubicBezTo>
                    <a:pt x="17886" y="9546"/>
                    <a:pt x="17886" y="9496"/>
                    <a:pt x="17863" y="9478"/>
                  </a:cubicBezTo>
                  <a:cubicBezTo>
                    <a:pt x="17858" y="9473"/>
                    <a:pt x="17847" y="9473"/>
                    <a:pt x="17847" y="9464"/>
                  </a:cubicBezTo>
                  <a:cubicBezTo>
                    <a:pt x="17842" y="9452"/>
                    <a:pt x="17842" y="9440"/>
                    <a:pt x="17847" y="9428"/>
                  </a:cubicBezTo>
                  <a:cubicBezTo>
                    <a:pt x="17851" y="9410"/>
                    <a:pt x="17863" y="9390"/>
                    <a:pt x="17877" y="9372"/>
                  </a:cubicBezTo>
                  <a:cubicBezTo>
                    <a:pt x="17886" y="9360"/>
                    <a:pt x="17900" y="9348"/>
                    <a:pt x="17900" y="9328"/>
                  </a:cubicBezTo>
                  <a:lnTo>
                    <a:pt x="17900" y="9304"/>
                  </a:lnTo>
                  <a:cubicBezTo>
                    <a:pt x="17900" y="9286"/>
                    <a:pt x="17920" y="9280"/>
                    <a:pt x="17930" y="9280"/>
                  </a:cubicBezTo>
                  <a:cubicBezTo>
                    <a:pt x="17943" y="9280"/>
                    <a:pt x="17960" y="9286"/>
                    <a:pt x="17969" y="9286"/>
                  </a:cubicBezTo>
                  <a:cubicBezTo>
                    <a:pt x="17992" y="9286"/>
                    <a:pt x="18022" y="9266"/>
                    <a:pt x="18031" y="9236"/>
                  </a:cubicBezTo>
                  <a:cubicBezTo>
                    <a:pt x="18045" y="9198"/>
                    <a:pt x="18017" y="9147"/>
                    <a:pt x="18031" y="9118"/>
                  </a:cubicBezTo>
                  <a:cubicBezTo>
                    <a:pt x="18035" y="9112"/>
                    <a:pt x="18035" y="9106"/>
                    <a:pt x="18040" y="9100"/>
                  </a:cubicBezTo>
                  <a:lnTo>
                    <a:pt x="18040" y="9073"/>
                  </a:lnTo>
                  <a:cubicBezTo>
                    <a:pt x="18031" y="9032"/>
                    <a:pt x="18026" y="8988"/>
                    <a:pt x="18017" y="8943"/>
                  </a:cubicBezTo>
                  <a:cubicBezTo>
                    <a:pt x="18049" y="8914"/>
                    <a:pt x="18084" y="8875"/>
                    <a:pt x="18118" y="8846"/>
                  </a:cubicBezTo>
                  <a:cubicBezTo>
                    <a:pt x="18123" y="8840"/>
                    <a:pt x="18127" y="8831"/>
                    <a:pt x="18137" y="8840"/>
                  </a:cubicBezTo>
                  <a:cubicBezTo>
                    <a:pt x="18141" y="8840"/>
                    <a:pt x="18141" y="8846"/>
                    <a:pt x="18146" y="8852"/>
                  </a:cubicBezTo>
                  <a:cubicBezTo>
                    <a:pt x="18153" y="8852"/>
                    <a:pt x="18157" y="8852"/>
                    <a:pt x="18162" y="8846"/>
                  </a:cubicBezTo>
                  <a:lnTo>
                    <a:pt x="18206" y="8807"/>
                  </a:lnTo>
                  <a:cubicBezTo>
                    <a:pt x="18219" y="8852"/>
                    <a:pt x="18238" y="8893"/>
                    <a:pt x="18268" y="8932"/>
                  </a:cubicBezTo>
                  <a:cubicBezTo>
                    <a:pt x="18295" y="8914"/>
                    <a:pt x="18311" y="8869"/>
                    <a:pt x="18311" y="8825"/>
                  </a:cubicBezTo>
                  <a:cubicBezTo>
                    <a:pt x="18334" y="8801"/>
                    <a:pt x="18369" y="8784"/>
                    <a:pt x="18403" y="8778"/>
                  </a:cubicBezTo>
                  <a:cubicBezTo>
                    <a:pt x="18403" y="8790"/>
                    <a:pt x="18413" y="8790"/>
                    <a:pt x="18422" y="8790"/>
                  </a:cubicBezTo>
                  <a:cubicBezTo>
                    <a:pt x="18431" y="8784"/>
                    <a:pt x="18436" y="8784"/>
                    <a:pt x="18447" y="8784"/>
                  </a:cubicBezTo>
                  <a:cubicBezTo>
                    <a:pt x="18452" y="8790"/>
                    <a:pt x="18456" y="8796"/>
                    <a:pt x="18456" y="8801"/>
                  </a:cubicBezTo>
                  <a:cubicBezTo>
                    <a:pt x="18466" y="8825"/>
                    <a:pt x="18475" y="8852"/>
                    <a:pt x="18493" y="8864"/>
                  </a:cubicBezTo>
                  <a:cubicBezTo>
                    <a:pt x="18514" y="8875"/>
                    <a:pt x="18537" y="8869"/>
                    <a:pt x="18548" y="8852"/>
                  </a:cubicBezTo>
                  <a:cubicBezTo>
                    <a:pt x="18553" y="8846"/>
                    <a:pt x="18553" y="8831"/>
                    <a:pt x="18558" y="8825"/>
                  </a:cubicBezTo>
                  <a:cubicBezTo>
                    <a:pt x="18562" y="8807"/>
                    <a:pt x="18571" y="8796"/>
                    <a:pt x="18581" y="8784"/>
                  </a:cubicBezTo>
                  <a:cubicBezTo>
                    <a:pt x="18606" y="8751"/>
                    <a:pt x="18638" y="8739"/>
                    <a:pt x="18663" y="8710"/>
                  </a:cubicBezTo>
                  <a:cubicBezTo>
                    <a:pt x="18682" y="8689"/>
                    <a:pt x="18693" y="8657"/>
                    <a:pt x="18712" y="8639"/>
                  </a:cubicBezTo>
                  <a:cubicBezTo>
                    <a:pt x="18730" y="8618"/>
                    <a:pt x="18760" y="8609"/>
                    <a:pt x="18778" y="8627"/>
                  </a:cubicBezTo>
                  <a:cubicBezTo>
                    <a:pt x="18788" y="8639"/>
                    <a:pt x="18795" y="8654"/>
                    <a:pt x="18804" y="8665"/>
                  </a:cubicBezTo>
                  <a:cubicBezTo>
                    <a:pt x="18818" y="8683"/>
                    <a:pt x="18836" y="8689"/>
                    <a:pt x="18857" y="8683"/>
                  </a:cubicBezTo>
                  <a:cubicBezTo>
                    <a:pt x="18852" y="8701"/>
                    <a:pt x="18843" y="8722"/>
                    <a:pt x="18836" y="8739"/>
                  </a:cubicBezTo>
                  <a:cubicBezTo>
                    <a:pt x="18836" y="8745"/>
                    <a:pt x="18831" y="8751"/>
                    <a:pt x="18836" y="8757"/>
                  </a:cubicBezTo>
                  <a:cubicBezTo>
                    <a:pt x="18843" y="8763"/>
                    <a:pt x="18847" y="8763"/>
                    <a:pt x="18857" y="8763"/>
                  </a:cubicBezTo>
                  <a:cubicBezTo>
                    <a:pt x="18891" y="8772"/>
                    <a:pt x="18923" y="8807"/>
                    <a:pt x="18923" y="8858"/>
                  </a:cubicBezTo>
                  <a:cubicBezTo>
                    <a:pt x="18923" y="8887"/>
                    <a:pt x="18914" y="8926"/>
                    <a:pt x="18933" y="8943"/>
                  </a:cubicBezTo>
                  <a:cubicBezTo>
                    <a:pt x="18949" y="8955"/>
                    <a:pt x="18972" y="8943"/>
                    <a:pt x="18985" y="8926"/>
                  </a:cubicBezTo>
                  <a:cubicBezTo>
                    <a:pt x="18976" y="8943"/>
                    <a:pt x="18985" y="8964"/>
                    <a:pt x="19002" y="8970"/>
                  </a:cubicBezTo>
                  <a:cubicBezTo>
                    <a:pt x="19015" y="8976"/>
                    <a:pt x="19029" y="8964"/>
                    <a:pt x="19041" y="8949"/>
                  </a:cubicBezTo>
                  <a:cubicBezTo>
                    <a:pt x="19050" y="8937"/>
                    <a:pt x="19054" y="8914"/>
                    <a:pt x="19054" y="8902"/>
                  </a:cubicBezTo>
                  <a:cubicBezTo>
                    <a:pt x="19064" y="8852"/>
                    <a:pt x="19068" y="8807"/>
                    <a:pt x="19073" y="8757"/>
                  </a:cubicBezTo>
                  <a:cubicBezTo>
                    <a:pt x="19073" y="8739"/>
                    <a:pt x="19077" y="8713"/>
                    <a:pt x="19082" y="8695"/>
                  </a:cubicBezTo>
                  <a:cubicBezTo>
                    <a:pt x="19089" y="8674"/>
                    <a:pt x="19107" y="8660"/>
                    <a:pt x="19121" y="8660"/>
                  </a:cubicBezTo>
                  <a:lnTo>
                    <a:pt x="19142" y="8660"/>
                  </a:lnTo>
                  <a:cubicBezTo>
                    <a:pt x="19151" y="8648"/>
                    <a:pt x="19151" y="8615"/>
                    <a:pt x="19160" y="8615"/>
                  </a:cubicBezTo>
                  <a:cubicBezTo>
                    <a:pt x="19160" y="8597"/>
                    <a:pt x="19165" y="8571"/>
                    <a:pt x="19165" y="8553"/>
                  </a:cubicBezTo>
                  <a:cubicBezTo>
                    <a:pt x="19195" y="8553"/>
                    <a:pt x="19227" y="8547"/>
                    <a:pt x="19248" y="8509"/>
                  </a:cubicBezTo>
                  <a:cubicBezTo>
                    <a:pt x="19252" y="8497"/>
                    <a:pt x="19257" y="8479"/>
                    <a:pt x="19261" y="8467"/>
                  </a:cubicBezTo>
                  <a:cubicBezTo>
                    <a:pt x="19266" y="8456"/>
                    <a:pt x="19275" y="8441"/>
                    <a:pt x="19291" y="8441"/>
                  </a:cubicBezTo>
                  <a:cubicBezTo>
                    <a:pt x="19296" y="8441"/>
                    <a:pt x="19301" y="8447"/>
                    <a:pt x="19305" y="8447"/>
                  </a:cubicBezTo>
                  <a:cubicBezTo>
                    <a:pt x="19319" y="8447"/>
                    <a:pt x="19328" y="8435"/>
                    <a:pt x="19335" y="8423"/>
                  </a:cubicBezTo>
                  <a:cubicBezTo>
                    <a:pt x="19340" y="8405"/>
                    <a:pt x="19340" y="8393"/>
                    <a:pt x="19340" y="8373"/>
                  </a:cubicBezTo>
                  <a:cubicBezTo>
                    <a:pt x="19353" y="8349"/>
                    <a:pt x="19381" y="8337"/>
                    <a:pt x="19406" y="8331"/>
                  </a:cubicBezTo>
                  <a:cubicBezTo>
                    <a:pt x="19420" y="8322"/>
                    <a:pt x="19436" y="8317"/>
                    <a:pt x="19455" y="8317"/>
                  </a:cubicBezTo>
                  <a:cubicBezTo>
                    <a:pt x="19468" y="8311"/>
                    <a:pt x="19489" y="8311"/>
                    <a:pt x="19498" y="8322"/>
                  </a:cubicBezTo>
                  <a:cubicBezTo>
                    <a:pt x="19526" y="8281"/>
                    <a:pt x="19560" y="8237"/>
                    <a:pt x="19600" y="8207"/>
                  </a:cubicBezTo>
                  <a:cubicBezTo>
                    <a:pt x="19618" y="8192"/>
                    <a:pt x="19634" y="8181"/>
                    <a:pt x="19648" y="8169"/>
                  </a:cubicBezTo>
                  <a:cubicBezTo>
                    <a:pt x="19666" y="8151"/>
                    <a:pt x="19682" y="8118"/>
                    <a:pt x="19701" y="8095"/>
                  </a:cubicBezTo>
                  <a:cubicBezTo>
                    <a:pt x="19705" y="8089"/>
                    <a:pt x="19710" y="8083"/>
                    <a:pt x="19715" y="8083"/>
                  </a:cubicBezTo>
                  <a:cubicBezTo>
                    <a:pt x="19724" y="8083"/>
                    <a:pt x="19731" y="8083"/>
                    <a:pt x="19740" y="8089"/>
                  </a:cubicBezTo>
                  <a:cubicBezTo>
                    <a:pt x="19772" y="8101"/>
                    <a:pt x="19811" y="8068"/>
                    <a:pt x="19816" y="8027"/>
                  </a:cubicBezTo>
                  <a:cubicBezTo>
                    <a:pt x="19816" y="8021"/>
                    <a:pt x="19816" y="8006"/>
                    <a:pt x="19820" y="8000"/>
                  </a:cubicBezTo>
                  <a:cubicBezTo>
                    <a:pt x="19825" y="7994"/>
                    <a:pt x="19832" y="7988"/>
                    <a:pt x="19836" y="7988"/>
                  </a:cubicBezTo>
                  <a:cubicBezTo>
                    <a:pt x="19855" y="7982"/>
                    <a:pt x="19873" y="7971"/>
                    <a:pt x="19894" y="7971"/>
                  </a:cubicBezTo>
                  <a:cubicBezTo>
                    <a:pt x="19912" y="7971"/>
                    <a:pt x="19933" y="7977"/>
                    <a:pt x="19947" y="8000"/>
                  </a:cubicBezTo>
                  <a:cubicBezTo>
                    <a:pt x="19951" y="8006"/>
                    <a:pt x="19951" y="8015"/>
                    <a:pt x="19956" y="8021"/>
                  </a:cubicBezTo>
                  <a:cubicBezTo>
                    <a:pt x="19970" y="8033"/>
                    <a:pt x="20000" y="8015"/>
                    <a:pt x="20009" y="8033"/>
                  </a:cubicBezTo>
                  <a:cubicBezTo>
                    <a:pt x="20014" y="8039"/>
                    <a:pt x="20014" y="8045"/>
                    <a:pt x="20014" y="8050"/>
                  </a:cubicBezTo>
                  <a:cubicBezTo>
                    <a:pt x="20018" y="8077"/>
                    <a:pt x="20048" y="8083"/>
                    <a:pt x="20066" y="8083"/>
                  </a:cubicBezTo>
                  <a:cubicBezTo>
                    <a:pt x="20092" y="8083"/>
                    <a:pt x="20115" y="8083"/>
                    <a:pt x="20140" y="8077"/>
                  </a:cubicBezTo>
                  <a:cubicBezTo>
                    <a:pt x="20149" y="8077"/>
                    <a:pt x="20158" y="8068"/>
                    <a:pt x="20163" y="8077"/>
                  </a:cubicBezTo>
                  <a:cubicBezTo>
                    <a:pt x="20179" y="8083"/>
                    <a:pt x="20188" y="8101"/>
                    <a:pt x="20202" y="8101"/>
                  </a:cubicBezTo>
                  <a:cubicBezTo>
                    <a:pt x="20223" y="8062"/>
                    <a:pt x="20223" y="8015"/>
                    <a:pt x="20211" y="7977"/>
                  </a:cubicBezTo>
                  <a:cubicBezTo>
                    <a:pt x="20193" y="7914"/>
                    <a:pt x="20149" y="7870"/>
                    <a:pt x="20154" y="7808"/>
                  </a:cubicBezTo>
                  <a:cubicBezTo>
                    <a:pt x="20154" y="7796"/>
                    <a:pt x="20158" y="7784"/>
                    <a:pt x="20158" y="7773"/>
                  </a:cubicBezTo>
                  <a:cubicBezTo>
                    <a:pt x="20158" y="7752"/>
                    <a:pt x="20154" y="7734"/>
                    <a:pt x="20145" y="7722"/>
                  </a:cubicBezTo>
                  <a:cubicBezTo>
                    <a:pt x="20135" y="7710"/>
                    <a:pt x="20115" y="7705"/>
                    <a:pt x="20106" y="7690"/>
                  </a:cubicBezTo>
                  <a:cubicBezTo>
                    <a:pt x="20092" y="7678"/>
                    <a:pt x="20083" y="7660"/>
                    <a:pt x="20083" y="7642"/>
                  </a:cubicBezTo>
                  <a:cubicBezTo>
                    <a:pt x="20083" y="7637"/>
                    <a:pt x="20087" y="7631"/>
                    <a:pt x="20087" y="7616"/>
                  </a:cubicBezTo>
                  <a:cubicBezTo>
                    <a:pt x="20087" y="7610"/>
                    <a:pt x="20083" y="7598"/>
                    <a:pt x="20078" y="7604"/>
                  </a:cubicBezTo>
                  <a:cubicBezTo>
                    <a:pt x="20083" y="7569"/>
                    <a:pt x="20083" y="7512"/>
                    <a:pt x="20062" y="7486"/>
                  </a:cubicBezTo>
                  <a:cubicBezTo>
                    <a:pt x="20053" y="7474"/>
                    <a:pt x="20039" y="7462"/>
                    <a:pt x="20034" y="7450"/>
                  </a:cubicBezTo>
                  <a:cubicBezTo>
                    <a:pt x="20018" y="7418"/>
                    <a:pt x="20034" y="7382"/>
                    <a:pt x="20048" y="7350"/>
                  </a:cubicBezTo>
                  <a:cubicBezTo>
                    <a:pt x="20030" y="7344"/>
                    <a:pt x="20014" y="7338"/>
                    <a:pt x="19995" y="7332"/>
                  </a:cubicBezTo>
                  <a:cubicBezTo>
                    <a:pt x="19991" y="7332"/>
                    <a:pt x="19986" y="7326"/>
                    <a:pt x="19981" y="7320"/>
                  </a:cubicBezTo>
                  <a:cubicBezTo>
                    <a:pt x="19981" y="7314"/>
                    <a:pt x="19981" y="7314"/>
                    <a:pt x="19986" y="7305"/>
                  </a:cubicBezTo>
                  <a:cubicBezTo>
                    <a:pt x="20000" y="7282"/>
                    <a:pt x="20009" y="7258"/>
                    <a:pt x="20023" y="7232"/>
                  </a:cubicBezTo>
                  <a:cubicBezTo>
                    <a:pt x="20030" y="7226"/>
                    <a:pt x="20030" y="7220"/>
                    <a:pt x="20034" y="7220"/>
                  </a:cubicBezTo>
                  <a:cubicBezTo>
                    <a:pt x="20039" y="7214"/>
                    <a:pt x="20048" y="7220"/>
                    <a:pt x="20053" y="7220"/>
                  </a:cubicBezTo>
                  <a:cubicBezTo>
                    <a:pt x="20083" y="7226"/>
                    <a:pt x="20106" y="7202"/>
                    <a:pt x="20119" y="7169"/>
                  </a:cubicBezTo>
                  <a:cubicBezTo>
                    <a:pt x="20140" y="7146"/>
                    <a:pt x="20158" y="7113"/>
                    <a:pt x="20184" y="7107"/>
                  </a:cubicBezTo>
                  <a:cubicBezTo>
                    <a:pt x="20202" y="7101"/>
                    <a:pt x="20223" y="7107"/>
                    <a:pt x="20241" y="7107"/>
                  </a:cubicBezTo>
                  <a:cubicBezTo>
                    <a:pt x="20260" y="7107"/>
                    <a:pt x="20285" y="7101"/>
                    <a:pt x="20290" y="7078"/>
                  </a:cubicBezTo>
                  <a:cubicBezTo>
                    <a:pt x="20299" y="7045"/>
                    <a:pt x="20280" y="7010"/>
                    <a:pt x="20280" y="6977"/>
                  </a:cubicBezTo>
                  <a:cubicBezTo>
                    <a:pt x="20280" y="6936"/>
                    <a:pt x="20317" y="6903"/>
                    <a:pt x="20352" y="6886"/>
                  </a:cubicBezTo>
                  <a:cubicBezTo>
                    <a:pt x="20338" y="6847"/>
                    <a:pt x="20299" y="6841"/>
                    <a:pt x="20285" y="6812"/>
                  </a:cubicBezTo>
                  <a:cubicBezTo>
                    <a:pt x="20276" y="6785"/>
                    <a:pt x="20280" y="6756"/>
                    <a:pt x="20276" y="6729"/>
                  </a:cubicBezTo>
                  <a:cubicBezTo>
                    <a:pt x="20269" y="6699"/>
                    <a:pt x="20246" y="6667"/>
                    <a:pt x="20246" y="6637"/>
                  </a:cubicBezTo>
                  <a:cubicBezTo>
                    <a:pt x="20246" y="6593"/>
                    <a:pt x="20280" y="6557"/>
                    <a:pt x="20313" y="6575"/>
                  </a:cubicBezTo>
                  <a:cubicBezTo>
                    <a:pt x="20317" y="6581"/>
                    <a:pt x="20329" y="6581"/>
                    <a:pt x="20333" y="6581"/>
                  </a:cubicBezTo>
                  <a:cubicBezTo>
                    <a:pt x="20342" y="6581"/>
                    <a:pt x="20352" y="6569"/>
                    <a:pt x="20361" y="6557"/>
                  </a:cubicBezTo>
                  <a:cubicBezTo>
                    <a:pt x="20372" y="6543"/>
                    <a:pt x="20382" y="6537"/>
                    <a:pt x="20391" y="6552"/>
                  </a:cubicBezTo>
                  <a:cubicBezTo>
                    <a:pt x="20395" y="6557"/>
                    <a:pt x="20395" y="6557"/>
                    <a:pt x="20395" y="6563"/>
                  </a:cubicBezTo>
                  <a:cubicBezTo>
                    <a:pt x="20409" y="6605"/>
                    <a:pt x="20421" y="6655"/>
                    <a:pt x="20391" y="6688"/>
                  </a:cubicBezTo>
                  <a:cubicBezTo>
                    <a:pt x="20382" y="6699"/>
                    <a:pt x="20372" y="6705"/>
                    <a:pt x="20365" y="6717"/>
                  </a:cubicBezTo>
                  <a:cubicBezTo>
                    <a:pt x="20361" y="6735"/>
                    <a:pt x="20377" y="6756"/>
                    <a:pt x="20391" y="6761"/>
                  </a:cubicBezTo>
                  <a:cubicBezTo>
                    <a:pt x="20405" y="6767"/>
                    <a:pt x="20421" y="6773"/>
                    <a:pt x="20430" y="6785"/>
                  </a:cubicBezTo>
                  <a:cubicBezTo>
                    <a:pt x="20439" y="6806"/>
                    <a:pt x="20430" y="6832"/>
                    <a:pt x="20414" y="6853"/>
                  </a:cubicBezTo>
                  <a:cubicBezTo>
                    <a:pt x="20400" y="6871"/>
                    <a:pt x="20386" y="6892"/>
                    <a:pt x="20386" y="6915"/>
                  </a:cubicBezTo>
                  <a:cubicBezTo>
                    <a:pt x="20400" y="6909"/>
                    <a:pt x="20409" y="6909"/>
                    <a:pt x="20425" y="6903"/>
                  </a:cubicBezTo>
                  <a:cubicBezTo>
                    <a:pt x="20453" y="6897"/>
                    <a:pt x="20487" y="6892"/>
                    <a:pt x="20515" y="6897"/>
                  </a:cubicBezTo>
                  <a:cubicBezTo>
                    <a:pt x="20531" y="6903"/>
                    <a:pt x="20545" y="6909"/>
                    <a:pt x="20559" y="6909"/>
                  </a:cubicBezTo>
                  <a:cubicBezTo>
                    <a:pt x="20575" y="6909"/>
                    <a:pt x="20589" y="6892"/>
                    <a:pt x="20584" y="6880"/>
                  </a:cubicBezTo>
                  <a:cubicBezTo>
                    <a:pt x="20584" y="6874"/>
                    <a:pt x="20579" y="6859"/>
                    <a:pt x="20579" y="6853"/>
                  </a:cubicBezTo>
                  <a:cubicBezTo>
                    <a:pt x="20579" y="6835"/>
                    <a:pt x="20598" y="6835"/>
                    <a:pt x="20612" y="6835"/>
                  </a:cubicBezTo>
                  <a:cubicBezTo>
                    <a:pt x="20646" y="6841"/>
                    <a:pt x="20681" y="6859"/>
                    <a:pt x="20713" y="6874"/>
                  </a:cubicBezTo>
                  <a:cubicBezTo>
                    <a:pt x="20724" y="6880"/>
                    <a:pt x="20729" y="6880"/>
                    <a:pt x="20733" y="6886"/>
                  </a:cubicBezTo>
                  <a:cubicBezTo>
                    <a:pt x="20738" y="6892"/>
                    <a:pt x="20738" y="6897"/>
                    <a:pt x="20743" y="6903"/>
                  </a:cubicBezTo>
                  <a:cubicBezTo>
                    <a:pt x="20752" y="6921"/>
                    <a:pt x="20777" y="6927"/>
                    <a:pt x="20791" y="6915"/>
                  </a:cubicBezTo>
                  <a:cubicBezTo>
                    <a:pt x="20805" y="6948"/>
                    <a:pt x="20796" y="6989"/>
                    <a:pt x="20791" y="7033"/>
                  </a:cubicBezTo>
                  <a:cubicBezTo>
                    <a:pt x="20791" y="7066"/>
                    <a:pt x="20796" y="7096"/>
                    <a:pt x="20805" y="7128"/>
                  </a:cubicBezTo>
                  <a:cubicBezTo>
                    <a:pt x="20816" y="7152"/>
                    <a:pt x="20835" y="7175"/>
                    <a:pt x="20858" y="7181"/>
                  </a:cubicBezTo>
                  <a:cubicBezTo>
                    <a:pt x="20878" y="7190"/>
                    <a:pt x="20901" y="7169"/>
                    <a:pt x="20911" y="7146"/>
                  </a:cubicBezTo>
                  <a:cubicBezTo>
                    <a:pt x="20966" y="7214"/>
                    <a:pt x="21019" y="7288"/>
                    <a:pt x="21067" y="7356"/>
                  </a:cubicBezTo>
                  <a:cubicBezTo>
                    <a:pt x="21072" y="7362"/>
                    <a:pt x="21076" y="7368"/>
                    <a:pt x="21085" y="7376"/>
                  </a:cubicBezTo>
                  <a:cubicBezTo>
                    <a:pt x="21099" y="7382"/>
                    <a:pt x="21115" y="7376"/>
                    <a:pt x="21124" y="7368"/>
                  </a:cubicBezTo>
                  <a:cubicBezTo>
                    <a:pt x="21124" y="7394"/>
                    <a:pt x="21150" y="7418"/>
                    <a:pt x="21168" y="7406"/>
                  </a:cubicBezTo>
                  <a:cubicBezTo>
                    <a:pt x="21189" y="7394"/>
                    <a:pt x="21177" y="7350"/>
                    <a:pt x="21157" y="7344"/>
                  </a:cubicBezTo>
                  <a:cubicBezTo>
                    <a:pt x="21191" y="7344"/>
                    <a:pt x="21226" y="7344"/>
                    <a:pt x="21253" y="7332"/>
                  </a:cubicBezTo>
                  <a:cubicBezTo>
                    <a:pt x="21260" y="7305"/>
                    <a:pt x="21244" y="7282"/>
                    <a:pt x="21226" y="7276"/>
                  </a:cubicBezTo>
                  <a:cubicBezTo>
                    <a:pt x="21205" y="7264"/>
                    <a:pt x="21187" y="7258"/>
                    <a:pt x="21173" y="7237"/>
                  </a:cubicBezTo>
                  <a:cubicBezTo>
                    <a:pt x="21168" y="7232"/>
                    <a:pt x="21168" y="7226"/>
                    <a:pt x="21168" y="7226"/>
                  </a:cubicBezTo>
                  <a:cubicBezTo>
                    <a:pt x="21168" y="7220"/>
                    <a:pt x="21173" y="7214"/>
                    <a:pt x="21182" y="7214"/>
                  </a:cubicBezTo>
                  <a:cubicBezTo>
                    <a:pt x="21212" y="7202"/>
                    <a:pt x="21239" y="7181"/>
                    <a:pt x="21269" y="7169"/>
                  </a:cubicBezTo>
                  <a:cubicBezTo>
                    <a:pt x="21279" y="7134"/>
                    <a:pt x="21249" y="7096"/>
                    <a:pt x="21221" y="7101"/>
                  </a:cubicBezTo>
                  <a:cubicBezTo>
                    <a:pt x="21216" y="7090"/>
                    <a:pt x="21212" y="7066"/>
                    <a:pt x="21212" y="7051"/>
                  </a:cubicBezTo>
                  <a:cubicBezTo>
                    <a:pt x="21230" y="7060"/>
                    <a:pt x="21249" y="7022"/>
                    <a:pt x="21239" y="6998"/>
                  </a:cubicBezTo>
                  <a:cubicBezTo>
                    <a:pt x="21235" y="6983"/>
                    <a:pt x="21226" y="6977"/>
                    <a:pt x="21226" y="6965"/>
                  </a:cubicBezTo>
                  <a:cubicBezTo>
                    <a:pt x="21226" y="6954"/>
                    <a:pt x="21239" y="6948"/>
                    <a:pt x="21244" y="6927"/>
                  </a:cubicBezTo>
                  <a:cubicBezTo>
                    <a:pt x="21253" y="6897"/>
                    <a:pt x="21212" y="6886"/>
                    <a:pt x="21205" y="6853"/>
                  </a:cubicBezTo>
                  <a:cubicBezTo>
                    <a:pt x="21200" y="6829"/>
                    <a:pt x="21230" y="6818"/>
                    <a:pt x="21249" y="6824"/>
                  </a:cubicBezTo>
                  <a:cubicBezTo>
                    <a:pt x="21269" y="6835"/>
                    <a:pt x="21283" y="6853"/>
                    <a:pt x="21297" y="6865"/>
                  </a:cubicBezTo>
                  <a:cubicBezTo>
                    <a:pt x="21318" y="6880"/>
                    <a:pt x="21345" y="6877"/>
                    <a:pt x="21350" y="6853"/>
                  </a:cubicBezTo>
                  <a:cubicBezTo>
                    <a:pt x="21354" y="6826"/>
                    <a:pt x="21336" y="6797"/>
                    <a:pt x="21341" y="6773"/>
                  </a:cubicBezTo>
                  <a:cubicBezTo>
                    <a:pt x="21354" y="6761"/>
                    <a:pt x="21371" y="6779"/>
                    <a:pt x="21380" y="6791"/>
                  </a:cubicBezTo>
                  <a:cubicBezTo>
                    <a:pt x="21398" y="6812"/>
                    <a:pt x="21419" y="6829"/>
                    <a:pt x="21442" y="6835"/>
                  </a:cubicBezTo>
                  <a:cubicBezTo>
                    <a:pt x="21467" y="6785"/>
                    <a:pt x="21490" y="6735"/>
                    <a:pt x="21486" y="6682"/>
                  </a:cubicBezTo>
                  <a:cubicBezTo>
                    <a:pt x="21515" y="6673"/>
                    <a:pt x="21543" y="6649"/>
                    <a:pt x="21564" y="6625"/>
                  </a:cubicBezTo>
                  <a:lnTo>
                    <a:pt x="21568" y="6620"/>
                  </a:lnTo>
                  <a:cubicBezTo>
                    <a:pt x="21596" y="6537"/>
                    <a:pt x="21596" y="6531"/>
                    <a:pt x="21591" y="6525"/>
                  </a:cubicBezTo>
                  <a:close/>
                  <a:moveTo>
                    <a:pt x="18620" y="4813"/>
                  </a:moveTo>
                  <a:lnTo>
                    <a:pt x="18622" y="4813"/>
                  </a:lnTo>
                  <a:lnTo>
                    <a:pt x="18620" y="4813"/>
                  </a:lnTo>
                  <a:close/>
                  <a:moveTo>
                    <a:pt x="11579" y="1215"/>
                  </a:moveTo>
                  <a:cubicBezTo>
                    <a:pt x="11579" y="1218"/>
                    <a:pt x="11579" y="1218"/>
                    <a:pt x="11579" y="1218"/>
                  </a:cubicBezTo>
                  <a:cubicBezTo>
                    <a:pt x="11579" y="1218"/>
                    <a:pt x="11579" y="1218"/>
                    <a:pt x="11579" y="1215"/>
                  </a:cubicBezTo>
                  <a:close/>
                  <a:moveTo>
                    <a:pt x="6563" y="3864"/>
                  </a:moveTo>
                  <a:cubicBezTo>
                    <a:pt x="6560" y="3864"/>
                    <a:pt x="6558" y="3861"/>
                    <a:pt x="6556" y="3861"/>
                  </a:cubicBezTo>
                  <a:cubicBezTo>
                    <a:pt x="6558" y="3861"/>
                    <a:pt x="6560" y="3861"/>
                    <a:pt x="6563" y="3864"/>
                  </a:cubicBezTo>
                  <a:close/>
                  <a:moveTo>
                    <a:pt x="6195" y="5954"/>
                  </a:moveTo>
                  <a:close/>
                  <a:moveTo>
                    <a:pt x="6151" y="5230"/>
                  </a:moveTo>
                  <a:cubicBezTo>
                    <a:pt x="6151" y="5230"/>
                    <a:pt x="6149" y="5230"/>
                    <a:pt x="6149" y="5227"/>
                  </a:cubicBezTo>
                  <a:cubicBezTo>
                    <a:pt x="6149" y="5227"/>
                    <a:pt x="6151" y="5227"/>
                    <a:pt x="6151" y="5230"/>
                  </a:cubicBezTo>
                  <a:close/>
                  <a:moveTo>
                    <a:pt x="58" y="14658"/>
                  </a:moveTo>
                  <a:close/>
                  <a:moveTo>
                    <a:pt x="10123" y="19690"/>
                  </a:moveTo>
                  <a:cubicBezTo>
                    <a:pt x="10121" y="19687"/>
                    <a:pt x="10121" y="19687"/>
                    <a:pt x="10121" y="19687"/>
                  </a:cubicBezTo>
                  <a:cubicBezTo>
                    <a:pt x="10121" y="19687"/>
                    <a:pt x="10121" y="19687"/>
                    <a:pt x="10123" y="19690"/>
                  </a:cubicBezTo>
                  <a:close/>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grpSp>
      <p:sp>
        <p:nvSpPr>
          <p:cNvPr id="2146" name="Shape 2146"/>
          <p:cNvSpPr txBox="1"/>
          <p:nvPr/>
        </p:nvSpPr>
        <p:spPr>
          <a:xfrm>
            <a:off x="1905000" y="7874000"/>
            <a:ext cx="4733376" cy="2866390"/>
          </a:xfrm>
          <a:prstGeom prst="rect">
            <a:avLst/>
          </a:prstGeom>
          <a:noFill/>
          <a:ln>
            <a:noFill/>
          </a:ln>
        </p:spPr>
        <p:txBody>
          <a:bodyPr anchorCtr="0" anchor="t" bIns="45700" lIns="45700" spcFirstLastPara="1" rIns="45700" wrap="square" tIns="45700">
            <a:noAutofit/>
          </a:bodyPr>
          <a:lstStyle/>
          <a:p>
            <a:pPr indent="0" lvl="0" marL="0" marR="0" rtl="0" algn="l">
              <a:lnSpc>
                <a:spcPct val="90000"/>
              </a:lnSpc>
              <a:spcBef>
                <a:spcPts val="0"/>
              </a:spcBef>
              <a:spcAft>
                <a:spcPts val="0"/>
              </a:spcAft>
              <a:buClr>
                <a:srgbClr val="151314"/>
              </a:buClr>
              <a:buSzPts val="9600"/>
              <a:buFont typeface="Proxima Nova"/>
              <a:buNone/>
            </a:pPr>
            <a:r>
              <a:rPr b="1" i="0" lang="en-US" sz="9600" u="none" cap="none" strike="noStrike">
                <a:solidFill>
                  <a:srgbClr val="151314"/>
                </a:solidFill>
                <a:latin typeface="Proxima Nova"/>
                <a:ea typeface="Proxima Nova"/>
                <a:cs typeface="Proxima Nova"/>
                <a:sym typeface="Proxima Nova"/>
              </a:rPr>
              <a:t>Asia</a:t>
            </a:r>
            <a:endParaRPr/>
          </a:p>
          <a:p>
            <a:pPr indent="0" lvl="0" marL="0" marR="0" rtl="0" algn="l">
              <a:lnSpc>
                <a:spcPct val="90000"/>
              </a:lnSpc>
              <a:spcBef>
                <a:spcPts val="0"/>
              </a:spcBef>
              <a:spcAft>
                <a:spcPts val="0"/>
              </a:spcAft>
              <a:buClr>
                <a:srgbClr val="151314"/>
              </a:buClr>
              <a:buSzPts val="9600"/>
              <a:buFont typeface="Proxima Nova"/>
              <a:buNone/>
            </a:pPr>
            <a:r>
              <a:rPr b="1" i="0" lang="en-US" sz="9600" u="none" cap="none" strike="noStrike">
                <a:solidFill>
                  <a:srgbClr val="151314"/>
                </a:solidFill>
                <a:latin typeface="Proxima Nova"/>
                <a:ea typeface="Proxima Nova"/>
                <a:cs typeface="Proxima Nova"/>
                <a:sym typeface="Proxima Nova"/>
              </a:rPr>
              <a:t>Map</a:t>
            </a:r>
            <a:endParaRPr/>
          </a:p>
        </p:txBody>
      </p:sp>
      <p:sp>
        <p:nvSpPr>
          <p:cNvPr id="2147" name="Shape 2147"/>
          <p:cNvSpPr txBox="1"/>
          <p:nvPr/>
        </p:nvSpPr>
        <p:spPr>
          <a:xfrm>
            <a:off x="1905000" y="1905000"/>
            <a:ext cx="3832887" cy="438912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Atmo vero eos et accusam eto drer justo on dresma them fosduo dolores etoma jamos rebum. Stevero eos ets acusam eto drer justo dresoma fosduo.</a:t>
            </a:r>
            <a:endParaRPr/>
          </a:p>
        </p:txBody>
      </p:sp>
      <p:pic>
        <p:nvPicPr>
          <p:cNvPr id="2148" name="Shape 2148"/>
          <p:cNvPicPr preferRelativeResize="0"/>
          <p:nvPr/>
        </p:nvPicPr>
        <p:blipFill rotWithShape="1">
          <a:blip r:embed="rId3">
            <a:alphaModFix/>
          </a:blip>
          <a:srcRect b="0" l="0" r="0" t="0"/>
          <a:stretch/>
        </p:blipFill>
        <p:spPr>
          <a:xfrm>
            <a:off x="16765720" y="7607427"/>
            <a:ext cx="5713279" cy="4342765"/>
          </a:xfrm>
          <a:prstGeom prst="rect">
            <a:avLst/>
          </a:prstGeom>
          <a:noFill/>
          <a:ln>
            <a:noFill/>
          </a:ln>
        </p:spPr>
      </p:pic>
      <p:sp>
        <p:nvSpPr>
          <p:cNvPr id="2149" name="Shape 2149"/>
          <p:cNvSpPr txBox="1"/>
          <p:nvPr/>
        </p:nvSpPr>
        <p:spPr>
          <a:xfrm>
            <a:off x="16765722" y="1905000"/>
            <a:ext cx="5276918" cy="637540"/>
          </a:xfrm>
          <a:prstGeom prst="rect">
            <a:avLst/>
          </a:prstGeom>
          <a:no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rgbClr val="0B0C11"/>
              </a:buClr>
              <a:buSzPts val="3600"/>
              <a:buFont typeface="Proxima Nova"/>
              <a:buNone/>
            </a:pPr>
            <a:r>
              <a:rPr b="1" i="0" lang="en-US" sz="3600" u="none" cap="none" strike="noStrike">
                <a:solidFill>
                  <a:srgbClr val="0B0C11"/>
                </a:solidFill>
                <a:latin typeface="Proxima Nova"/>
                <a:ea typeface="Proxima Nova"/>
                <a:cs typeface="Proxima Nova"/>
                <a:sym typeface="Proxima Nova"/>
              </a:rPr>
              <a:t>MEDIA GROWTH</a:t>
            </a:r>
            <a:endParaRPr/>
          </a:p>
        </p:txBody>
      </p:sp>
      <p:sp>
        <p:nvSpPr>
          <p:cNvPr id="2150" name="Shape 2150"/>
          <p:cNvSpPr txBox="1"/>
          <p:nvPr/>
        </p:nvSpPr>
        <p:spPr>
          <a:xfrm>
            <a:off x="16765722" y="2938780"/>
            <a:ext cx="5276918" cy="329184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Sanctus est Lorem sus adrom to vero eos eta accusam eto justo fosduo dolorebs etomda jam rebum. Steot clita kuasd brundas, otras oredrin for the druamet themo.</a:t>
            </a:r>
            <a:endParaRPr/>
          </a:p>
        </p:txBody>
      </p:sp>
    </p:spTree>
  </p:cSld>
  <p:clrMapOvr>
    <a:masterClrMapping/>
  </p:clrMapOvr>
</p:sld>
</file>

<file path=ppt/slides/slide10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54" name="Shape 2154"/>
        <p:cNvGrpSpPr/>
        <p:nvPr/>
      </p:nvGrpSpPr>
      <p:grpSpPr>
        <a:xfrm>
          <a:off x="0" y="0"/>
          <a:ext cx="0" cy="0"/>
          <a:chOff x="0" y="0"/>
          <a:chExt cx="0" cy="0"/>
        </a:xfrm>
      </p:grpSpPr>
      <p:pic>
        <p:nvPicPr>
          <p:cNvPr id="2155" name="Shape 2155"/>
          <p:cNvPicPr preferRelativeResize="0"/>
          <p:nvPr/>
        </p:nvPicPr>
        <p:blipFill rotWithShape="1">
          <a:blip r:embed="rId3">
            <a:alphaModFix/>
          </a:blip>
          <a:srcRect b="0" l="11282" r="11282" t="0"/>
          <a:stretch/>
        </p:blipFill>
        <p:spPr>
          <a:xfrm>
            <a:off x="14935200" y="1893425"/>
            <a:ext cx="7543800" cy="9929149"/>
          </a:xfrm>
          <a:prstGeom prst="rect">
            <a:avLst/>
          </a:prstGeom>
          <a:noFill/>
          <a:ln>
            <a:noFill/>
          </a:ln>
        </p:spPr>
      </p:pic>
      <p:sp>
        <p:nvSpPr>
          <p:cNvPr id="2156" name="Shape 2156"/>
          <p:cNvSpPr txBox="1"/>
          <p:nvPr/>
        </p:nvSpPr>
        <p:spPr>
          <a:xfrm>
            <a:off x="1769361" y="7874000"/>
            <a:ext cx="5571180" cy="1551940"/>
          </a:xfrm>
          <a:prstGeom prst="rect">
            <a:avLst/>
          </a:prstGeom>
          <a:noFill/>
          <a:ln>
            <a:noFill/>
          </a:ln>
        </p:spPr>
        <p:txBody>
          <a:bodyPr anchorCtr="0" anchor="t" bIns="45700" lIns="45700" spcFirstLastPara="1" rIns="45700" wrap="square" tIns="45700">
            <a:noAutofit/>
          </a:bodyPr>
          <a:lstStyle/>
          <a:p>
            <a:pPr indent="0" lvl="0" marL="0" marR="0" rtl="0" algn="l">
              <a:lnSpc>
                <a:spcPct val="90000"/>
              </a:lnSpc>
              <a:spcBef>
                <a:spcPts val="0"/>
              </a:spcBef>
              <a:spcAft>
                <a:spcPts val="0"/>
              </a:spcAft>
              <a:buClr>
                <a:srgbClr val="151314"/>
              </a:buClr>
              <a:buSzPts val="9600"/>
              <a:buFont typeface="Proxima Nova"/>
              <a:buNone/>
            </a:pPr>
            <a:r>
              <a:rPr b="1" i="0" lang="en-US" sz="9600" u="none" cap="none" strike="noStrike">
                <a:solidFill>
                  <a:srgbClr val="151314"/>
                </a:solidFill>
                <a:latin typeface="Proxima Nova"/>
                <a:ea typeface="Proxima Nova"/>
                <a:cs typeface="Proxima Nova"/>
                <a:sym typeface="Proxima Nova"/>
              </a:rPr>
              <a:t>Thanks!</a:t>
            </a:r>
            <a:endParaRPr/>
          </a:p>
        </p:txBody>
      </p:sp>
      <p:sp>
        <p:nvSpPr>
          <p:cNvPr id="2157" name="Shape 2157"/>
          <p:cNvSpPr txBox="1"/>
          <p:nvPr/>
        </p:nvSpPr>
        <p:spPr>
          <a:xfrm>
            <a:off x="1916492" y="4622800"/>
            <a:ext cx="5424049" cy="637540"/>
          </a:xfrm>
          <a:prstGeom prst="rect">
            <a:avLst/>
          </a:prstGeom>
          <a:no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rgbClr val="0B0C11"/>
              </a:buClr>
              <a:buSzPts val="3600"/>
              <a:buFont typeface="Proxima Nova"/>
              <a:buNone/>
            </a:pPr>
            <a:r>
              <a:rPr b="1" i="0" lang="en-US" sz="3600" u="none" cap="none" strike="noStrike">
                <a:solidFill>
                  <a:srgbClr val="0B0C11"/>
                </a:solidFill>
                <a:latin typeface="Proxima Nova"/>
                <a:ea typeface="Proxima Nova"/>
                <a:cs typeface="Proxima Nova"/>
                <a:sym typeface="Proxima Nova"/>
              </a:rPr>
              <a:t>WE SAY…</a:t>
            </a:r>
            <a:endParaRPr/>
          </a:p>
        </p:txBody>
      </p:sp>
      <p:sp>
        <p:nvSpPr>
          <p:cNvPr id="2158" name="Shape 2158"/>
          <p:cNvSpPr/>
          <p:nvPr/>
        </p:nvSpPr>
        <p:spPr>
          <a:xfrm>
            <a:off x="1916492" y="11447806"/>
            <a:ext cx="406401" cy="331375"/>
          </a:xfrm>
          <a:custGeom>
            <a:pathLst>
              <a:path extrusionOk="0" h="21422" w="21600">
                <a:moveTo>
                  <a:pt x="21600" y="2714"/>
                </a:moveTo>
                <a:cubicBezTo>
                  <a:pt x="20877" y="3044"/>
                  <a:pt x="20109" y="3319"/>
                  <a:pt x="19341" y="3484"/>
                </a:cubicBezTo>
                <a:cubicBezTo>
                  <a:pt x="19295" y="3484"/>
                  <a:pt x="19250" y="3484"/>
                  <a:pt x="19205" y="3539"/>
                </a:cubicBezTo>
                <a:cubicBezTo>
                  <a:pt x="19205" y="3539"/>
                  <a:pt x="19205" y="3484"/>
                  <a:pt x="19205" y="3484"/>
                </a:cubicBezTo>
                <a:cubicBezTo>
                  <a:pt x="19250" y="3429"/>
                  <a:pt x="19295" y="3429"/>
                  <a:pt x="19341" y="3374"/>
                </a:cubicBezTo>
                <a:cubicBezTo>
                  <a:pt x="20154" y="2714"/>
                  <a:pt x="20787" y="1670"/>
                  <a:pt x="21058" y="516"/>
                </a:cubicBezTo>
                <a:cubicBezTo>
                  <a:pt x="20922" y="626"/>
                  <a:pt x="20787" y="680"/>
                  <a:pt x="20606" y="790"/>
                </a:cubicBezTo>
                <a:cubicBezTo>
                  <a:pt x="19883" y="1230"/>
                  <a:pt x="19069" y="1560"/>
                  <a:pt x="18301" y="1780"/>
                </a:cubicBezTo>
                <a:cubicBezTo>
                  <a:pt x="17533" y="735"/>
                  <a:pt x="16449" y="131"/>
                  <a:pt x="15319" y="21"/>
                </a:cubicBezTo>
                <a:cubicBezTo>
                  <a:pt x="14370" y="-89"/>
                  <a:pt x="13376" y="241"/>
                  <a:pt x="12562" y="845"/>
                </a:cubicBezTo>
                <a:cubicBezTo>
                  <a:pt x="12291" y="1010"/>
                  <a:pt x="12065" y="1285"/>
                  <a:pt x="11885" y="1505"/>
                </a:cubicBezTo>
                <a:cubicBezTo>
                  <a:pt x="11749" y="1670"/>
                  <a:pt x="11659" y="1780"/>
                  <a:pt x="11523" y="1945"/>
                </a:cubicBezTo>
                <a:cubicBezTo>
                  <a:pt x="10619" y="3264"/>
                  <a:pt x="10258" y="5077"/>
                  <a:pt x="10619" y="6726"/>
                </a:cubicBezTo>
                <a:cubicBezTo>
                  <a:pt x="10303" y="6726"/>
                  <a:pt x="9987" y="6671"/>
                  <a:pt x="9715" y="6671"/>
                </a:cubicBezTo>
                <a:cubicBezTo>
                  <a:pt x="9264" y="6616"/>
                  <a:pt x="8857" y="6506"/>
                  <a:pt x="8450" y="6397"/>
                </a:cubicBezTo>
                <a:cubicBezTo>
                  <a:pt x="6326" y="5847"/>
                  <a:pt x="4338" y="4528"/>
                  <a:pt x="2756" y="2714"/>
                </a:cubicBezTo>
                <a:cubicBezTo>
                  <a:pt x="2305" y="2164"/>
                  <a:pt x="1853" y="1615"/>
                  <a:pt x="1491" y="955"/>
                </a:cubicBezTo>
                <a:cubicBezTo>
                  <a:pt x="271" y="3539"/>
                  <a:pt x="949" y="6891"/>
                  <a:pt x="3073" y="8430"/>
                </a:cubicBezTo>
                <a:cubicBezTo>
                  <a:pt x="2305" y="8265"/>
                  <a:pt x="1536" y="7990"/>
                  <a:pt x="813" y="7606"/>
                </a:cubicBezTo>
                <a:cubicBezTo>
                  <a:pt x="768" y="10299"/>
                  <a:pt x="2440" y="12717"/>
                  <a:pt x="4609" y="13157"/>
                </a:cubicBezTo>
                <a:cubicBezTo>
                  <a:pt x="3886" y="13267"/>
                  <a:pt x="3118" y="13267"/>
                  <a:pt x="2395" y="13157"/>
                </a:cubicBezTo>
                <a:cubicBezTo>
                  <a:pt x="2982" y="15300"/>
                  <a:pt x="4564" y="16839"/>
                  <a:pt x="6507" y="16894"/>
                </a:cubicBezTo>
                <a:cubicBezTo>
                  <a:pt x="4564" y="18378"/>
                  <a:pt x="2305" y="19203"/>
                  <a:pt x="0" y="19148"/>
                </a:cubicBezTo>
                <a:cubicBezTo>
                  <a:pt x="1853" y="20522"/>
                  <a:pt x="3931" y="21291"/>
                  <a:pt x="6100" y="21401"/>
                </a:cubicBezTo>
                <a:cubicBezTo>
                  <a:pt x="7863" y="21511"/>
                  <a:pt x="9625" y="21181"/>
                  <a:pt x="11297" y="20412"/>
                </a:cubicBezTo>
                <a:cubicBezTo>
                  <a:pt x="12833" y="19697"/>
                  <a:pt x="14279" y="18598"/>
                  <a:pt x="15500" y="17224"/>
                </a:cubicBezTo>
                <a:cubicBezTo>
                  <a:pt x="16720" y="15850"/>
                  <a:pt x="17714" y="14201"/>
                  <a:pt x="18392" y="12387"/>
                </a:cubicBezTo>
                <a:cubicBezTo>
                  <a:pt x="19115" y="10519"/>
                  <a:pt x="19521" y="8485"/>
                  <a:pt x="19567" y="6396"/>
                </a:cubicBezTo>
                <a:cubicBezTo>
                  <a:pt x="19567" y="6122"/>
                  <a:pt x="19567" y="5847"/>
                  <a:pt x="19567" y="5572"/>
                </a:cubicBezTo>
                <a:cubicBezTo>
                  <a:pt x="19567" y="5462"/>
                  <a:pt x="19567" y="5352"/>
                  <a:pt x="19567" y="5187"/>
                </a:cubicBezTo>
                <a:cubicBezTo>
                  <a:pt x="20425" y="4803"/>
                  <a:pt x="21148" y="3868"/>
                  <a:pt x="21600" y="2714"/>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159" name="Shape 2159"/>
          <p:cNvSpPr/>
          <p:nvPr/>
        </p:nvSpPr>
        <p:spPr>
          <a:xfrm>
            <a:off x="2683137" y="11404599"/>
            <a:ext cx="193887" cy="406401"/>
          </a:xfrm>
          <a:custGeom>
            <a:pathLst>
              <a:path extrusionOk="0" h="21600" w="21600">
                <a:moveTo>
                  <a:pt x="5754" y="21600"/>
                </a:moveTo>
                <a:lnTo>
                  <a:pt x="14054" y="21600"/>
                </a:lnTo>
                <a:lnTo>
                  <a:pt x="14054" y="11070"/>
                </a:lnTo>
                <a:lnTo>
                  <a:pt x="21128" y="11070"/>
                </a:lnTo>
                <a:lnTo>
                  <a:pt x="21600" y="7380"/>
                </a:lnTo>
                <a:lnTo>
                  <a:pt x="14054" y="7380"/>
                </a:lnTo>
                <a:cubicBezTo>
                  <a:pt x="14054" y="7380"/>
                  <a:pt x="14054" y="5535"/>
                  <a:pt x="14054" y="4815"/>
                </a:cubicBezTo>
                <a:cubicBezTo>
                  <a:pt x="14054" y="3960"/>
                  <a:pt x="14903" y="3600"/>
                  <a:pt x="16601" y="3600"/>
                </a:cubicBezTo>
                <a:cubicBezTo>
                  <a:pt x="18016" y="3600"/>
                  <a:pt x="21600" y="3600"/>
                  <a:pt x="21600" y="3600"/>
                </a:cubicBezTo>
                <a:lnTo>
                  <a:pt x="21600" y="0"/>
                </a:lnTo>
                <a:cubicBezTo>
                  <a:pt x="21600" y="0"/>
                  <a:pt x="16318" y="0"/>
                  <a:pt x="15186" y="0"/>
                </a:cubicBezTo>
                <a:cubicBezTo>
                  <a:pt x="8300" y="0"/>
                  <a:pt x="5659" y="1215"/>
                  <a:pt x="5659" y="3960"/>
                </a:cubicBezTo>
                <a:cubicBezTo>
                  <a:pt x="5659" y="6345"/>
                  <a:pt x="5659" y="7380"/>
                  <a:pt x="5659" y="7380"/>
                </a:cubicBezTo>
                <a:lnTo>
                  <a:pt x="0" y="7380"/>
                </a:lnTo>
                <a:lnTo>
                  <a:pt x="0" y="11115"/>
                </a:lnTo>
                <a:lnTo>
                  <a:pt x="5659" y="11115"/>
                </a:lnTo>
                <a:lnTo>
                  <a:pt x="5659" y="21600"/>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160" name="Shape 2160"/>
          <p:cNvSpPr/>
          <p:nvPr/>
        </p:nvSpPr>
        <p:spPr>
          <a:xfrm>
            <a:off x="3897654" y="11464883"/>
            <a:ext cx="406401" cy="263061"/>
          </a:xfrm>
          <a:custGeom>
            <a:pathLst>
              <a:path extrusionOk="0" h="21600" w="21600">
                <a:moveTo>
                  <a:pt x="0" y="0"/>
                </a:moveTo>
                <a:lnTo>
                  <a:pt x="0" y="21225"/>
                </a:lnTo>
                <a:lnTo>
                  <a:pt x="6206" y="21225"/>
                </a:lnTo>
                <a:cubicBezTo>
                  <a:pt x="6937" y="21225"/>
                  <a:pt x="7581" y="21150"/>
                  <a:pt x="8175" y="20939"/>
                </a:cubicBezTo>
                <a:cubicBezTo>
                  <a:pt x="8768" y="20727"/>
                  <a:pt x="9273" y="20375"/>
                  <a:pt x="9730" y="19881"/>
                </a:cubicBezTo>
                <a:cubicBezTo>
                  <a:pt x="10095" y="19387"/>
                  <a:pt x="10412" y="18841"/>
                  <a:pt x="10686" y="18206"/>
                </a:cubicBezTo>
                <a:cubicBezTo>
                  <a:pt x="11097" y="17218"/>
                  <a:pt x="11271" y="16081"/>
                  <a:pt x="11271" y="14811"/>
                </a:cubicBezTo>
                <a:cubicBezTo>
                  <a:pt x="11271" y="13612"/>
                  <a:pt x="11094" y="12550"/>
                  <a:pt x="10729" y="11704"/>
                </a:cubicBezTo>
                <a:cubicBezTo>
                  <a:pt x="10363" y="10787"/>
                  <a:pt x="9816" y="10231"/>
                  <a:pt x="9131" y="9808"/>
                </a:cubicBezTo>
                <a:cubicBezTo>
                  <a:pt x="9587" y="9455"/>
                  <a:pt x="9958" y="9019"/>
                  <a:pt x="10187" y="8596"/>
                </a:cubicBezTo>
                <a:cubicBezTo>
                  <a:pt x="10597" y="7820"/>
                  <a:pt x="10814" y="6780"/>
                  <a:pt x="10814" y="5510"/>
                </a:cubicBezTo>
                <a:cubicBezTo>
                  <a:pt x="10814" y="4241"/>
                  <a:pt x="10597" y="3165"/>
                  <a:pt x="10187" y="2248"/>
                </a:cubicBezTo>
                <a:cubicBezTo>
                  <a:pt x="9502" y="767"/>
                  <a:pt x="8306" y="71"/>
                  <a:pt x="6663" y="0"/>
                </a:cubicBezTo>
                <a:lnTo>
                  <a:pt x="0" y="0"/>
                </a:lnTo>
                <a:close/>
                <a:moveTo>
                  <a:pt x="13696" y="705"/>
                </a:moveTo>
                <a:lnTo>
                  <a:pt x="13696" y="3042"/>
                </a:lnTo>
                <a:lnTo>
                  <a:pt x="19317" y="3042"/>
                </a:lnTo>
                <a:lnTo>
                  <a:pt x="19317" y="705"/>
                </a:lnTo>
                <a:lnTo>
                  <a:pt x="13696" y="705"/>
                </a:lnTo>
                <a:close/>
                <a:moveTo>
                  <a:pt x="2696" y="3747"/>
                </a:moveTo>
                <a:lnTo>
                  <a:pt x="5664" y="3747"/>
                </a:lnTo>
                <a:cubicBezTo>
                  <a:pt x="6349" y="3747"/>
                  <a:pt x="6894" y="3888"/>
                  <a:pt x="7305" y="4100"/>
                </a:cubicBezTo>
                <a:cubicBezTo>
                  <a:pt x="7807" y="4452"/>
                  <a:pt x="8032" y="5074"/>
                  <a:pt x="8032" y="6061"/>
                </a:cubicBezTo>
                <a:cubicBezTo>
                  <a:pt x="8032" y="6978"/>
                  <a:pt x="7855" y="7626"/>
                  <a:pt x="7490" y="7979"/>
                </a:cubicBezTo>
                <a:cubicBezTo>
                  <a:pt x="7125" y="8331"/>
                  <a:pt x="6614" y="8464"/>
                  <a:pt x="6021" y="8464"/>
                </a:cubicBezTo>
                <a:lnTo>
                  <a:pt x="2696" y="8464"/>
                </a:lnTo>
                <a:lnTo>
                  <a:pt x="2696" y="3747"/>
                </a:lnTo>
                <a:close/>
                <a:moveTo>
                  <a:pt x="16478" y="4937"/>
                </a:moveTo>
                <a:cubicBezTo>
                  <a:pt x="14972" y="4937"/>
                  <a:pt x="13785" y="5660"/>
                  <a:pt x="12826" y="7141"/>
                </a:cubicBezTo>
                <a:cubicBezTo>
                  <a:pt x="11867" y="8622"/>
                  <a:pt x="11413" y="10650"/>
                  <a:pt x="11413" y="13401"/>
                </a:cubicBezTo>
                <a:cubicBezTo>
                  <a:pt x="11413" y="16293"/>
                  <a:pt x="11919" y="18413"/>
                  <a:pt x="12969" y="19682"/>
                </a:cubicBezTo>
                <a:cubicBezTo>
                  <a:pt x="14019" y="20952"/>
                  <a:pt x="15208" y="21600"/>
                  <a:pt x="16578" y="21600"/>
                </a:cubicBezTo>
                <a:cubicBezTo>
                  <a:pt x="18222" y="21600"/>
                  <a:pt x="19489" y="20815"/>
                  <a:pt x="20402" y="19264"/>
                </a:cubicBezTo>
                <a:cubicBezTo>
                  <a:pt x="20995" y="18347"/>
                  <a:pt x="21323" y="17359"/>
                  <a:pt x="21415" y="16442"/>
                </a:cubicBezTo>
                <a:lnTo>
                  <a:pt x="18675" y="16442"/>
                </a:lnTo>
                <a:cubicBezTo>
                  <a:pt x="18538" y="16866"/>
                  <a:pt x="18347" y="17218"/>
                  <a:pt x="18119" y="17500"/>
                </a:cubicBezTo>
                <a:cubicBezTo>
                  <a:pt x="17754" y="17994"/>
                  <a:pt x="17257" y="18206"/>
                  <a:pt x="16664" y="18206"/>
                </a:cubicBezTo>
                <a:cubicBezTo>
                  <a:pt x="16116" y="18206"/>
                  <a:pt x="15619" y="18056"/>
                  <a:pt x="15208" y="17633"/>
                </a:cubicBezTo>
                <a:cubicBezTo>
                  <a:pt x="14569" y="16998"/>
                  <a:pt x="14198" y="15878"/>
                  <a:pt x="14153" y="14327"/>
                </a:cubicBezTo>
                <a:lnTo>
                  <a:pt x="21600" y="14327"/>
                </a:lnTo>
                <a:cubicBezTo>
                  <a:pt x="21600" y="12986"/>
                  <a:pt x="21591" y="11924"/>
                  <a:pt x="21500" y="11219"/>
                </a:cubicBezTo>
                <a:cubicBezTo>
                  <a:pt x="21363" y="10020"/>
                  <a:pt x="21098" y="8896"/>
                  <a:pt x="20687" y="7979"/>
                </a:cubicBezTo>
                <a:cubicBezTo>
                  <a:pt x="20185" y="6921"/>
                  <a:pt x="19634" y="6136"/>
                  <a:pt x="18904" y="5642"/>
                </a:cubicBezTo>
                <a:cubicBezTo>
                  <a:pt x="18173" y="5149"/>
                  <a:pt x="17391" y="4867"/>
                  <a:pt x="16478" y="4937"/>
                </a:cubicBezTo>
                <a:close/>
                <a:moveTo>
                  <a:pt x="16435" y="8331"/>
                </a:moveTo>
                <a:cubicBezTo>
                  <a:pt x="17075" y="8332"/>
                  <a:pt x="17622" y="8605"/>
                  <a:pt x="18033" y="9169"/>
                </a:cubicBezTo>
                <a:cubicBezTo>
                  <a:pt x="18490" y="9733"/>
                  <a:pt x="18715" y="10580"/>
                  <a:pt x="18761" y="11638"/>
                </a:cubicBezTo>
                <a:lnTo>
                  <a:pt x="14153" y="11638"/>
                </a:lnTo>
                <a:cubicBezTo>
                  <a:pt x="14290" y="10580"/>
                  <a:pt x="14515" y="9804"/>
                  <a:pt x="14880" y="9169"/>
                </a:cubicBezTo>
                <a:cubicBezTo>
                  <a:pt x="15291" y="8605"/>
                  <a:pt x="15796" y="8261"/>
                  <a:pt x="16435" y="8331"/>
                </a:cubicBezTo>
                <a:close/>
                <a:moveTo>
                  <a:pt x="2696" y="11990"/>
                </a:moveTo>
                <a:lnTo>
                  <a:pt x="6120" y="11990"/>
                </a:lnTo>
                <a:cubicBezTo>
                  <a:pt x="6714" y="11990"/>
                  <a:pt x="7171" y="12131"/>
                  <a:pt x="7490" y="12343"/>
                </a:cubicBezTo>
                <a:cubicBezTo>
                  <a:pt x="8084" y="12766"/>
                  <a:pt x="8360" y="13463"/>
                  <a:pt x="8360" y="14591"/>
                </a:cubicBezTo>
                <a:cubicBezTo>
                  <a:pt x="8360" y="15931"/>
                  <a:pt x="8041" y="16786"/>
                  <a:pt x="7447" y="17280"/>
                </a:cubicBezTo>
                <a:cubicBezTo>
                  <a:pt x="7082" y="17492"/>
                  <a:pt x="6614" y="17633"/>
                  <a:pt x="6021" y="17633"/>
                </a:cubicBezTo>
                <a:lnTo>
                  <a:pt x="2696" y="17633"/>
                </a:lnTo>
                <a:lnTo>
                  <a:pt x="2696" y="11990"/>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161" name="Shape 2161"/>
          <p:cNvSpPr/>
          <p:nvPr/>
        </p:nvSpPr>
        <p:spPr>
          <a:xfrm>
            <a:off x="4558041" y="11387520"/>
            <a:ext cx="406401" cy="406401"/>
          </a:xfrm>
          <a:custGeom>
            <a:pathLst>
              <a:path extrusionOk="0" h="21600" w="21600">
                <a:moveTo>
                  <a:pt x="0" y="0"/>
                </a:moveTo>
                <a:lnTo>
                  <a:pt x="0" y="21600"/>
                </a:lnTo>
                <a:lnTo>
                  <a:pt x="21600" y="21600"/>
                </a:lnTo>
                <a:lnTo>
                  <a:pt x="21600" y="0"/>
                </a:lnTo>
                <a:lnTo>
                  <a:pt x="0" y="0"/>
                </a:lnTo>
                <a:close/>
                <a:moveTo>
                  <a:pt x="18000" y="5310"/>
                </a:moveTo>
                <a:lnTo>
                  <a:pt x="16740" y="6435"/>
                </a:lnTo>
                <a:lnTo>
                  <a:pt x="16740" y="14985"/>
                </a:lnTo>
                <a:lnTo>
                  <a:pt x="18000" y="16245"/>
                </a:lnTo>
                <a:lnTo>
                  <a:pt x="18000" y="16605"/>
                </a:lnTo>
                <a:lnTo>
                  <a:pt x="12195" y="16605"/>
                </a:lnTo>
                <a:lnTo>
                  <a:pt x="12195" y="16245"/>
                </a:lnTo>
                <a:lnTo>
                  <a:pt x="13500" y="14985"/>
                </a:lnTo>
                <a:lnTo>
                  <a:pt x="13500" y="8280"/>
                </a:lnTo>
                <a:lnTo>
                  <a:pt x="10260" y="16560"/>
                </a:lnTo>
                <a:lnTo>
                  <a:pt x="9765" y="16560"/>
                </a:lnTo>
                <a:lnTo>
                  <a:pt x="6075" y="8280"/>
                </a:lnTo>
                <a:lnTo>
                  <a:pt x="6075" y="14130"/>
                </a:lnTo>
                <a:lnTo>
                  <a:pt x="7785" y="16200"/>
                </a:lnTo>
                <a:lnTo>
                  <a:pt x="7785" y="16560"/>
                </a:lnTo>
                <a:lnTo>
                  <a:pt x="3465" y="16560"/>
                </a:lnTo>
                <a:lnTo>
                  <a:pt x="3465" y="16245"/>
                </a:lnTo>
                <a:lnTo>
                  <a:pt x="5130" y="14175"/>
                </a:lnTo>
                <a:lnTo>
                  <a:pt x="5130" y="7110"/>
                </a:lnTo>
                <a:lnTo>
                  <a:pt x="3645" y="5355"/>
                </a:lnTo>
                <a:lnTo>
                  <a:pt x="3645" y="4950"/>
                </a:lnTo>
                <a:lnTo>
                  <a:pt x="7920" y="4950"/>
                </a:lnTo>
                <a:lnTo>
                  <a:pt x="11115" y="12060"/>
                </a:lnTo>
                <a:lnTo>
                  <a:pt x="13950" y="4950"/>
                </a:lnTo>
                <a:lnTo>
                  <a:pt x="18000" y="4950"/>
                </a:lnTo>
                <a:lnTo>
                  <a:pt x="18000" y="5310"/>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162" name="Shape 2162"/>
          <p:cNvSpPr/>
          <p:nvPr/>
        </p:nvSpPr>
        <p:spPr>
          <a:xfrm>
            <a:off x="3237267" y="11398906"/>
            <a:ext cx="406401" cy="406401"/>
          </a:xfrm>
          <a:custGeom>
            <a:pathLst>
              <a:path extrusionOk="0" h="21600" w="21600">
                <a:moveTo>
                  <a:pt x="9014" y="0"/>
                </a:moveTo>
                <a:cubicBezTo>
                  <a:pt x="6420" y="0"/>
                  <a:pt x="5112" y="4"/>
                  <a:pt x="3727" y="443"/>
                </a:cubicBezTo>
                <a:cubicBezTo>
                  <a:pt x="2202" y="998"/>
                  <a:pt x="998" y="2195"/>
                  <a:pt x="443" y="3720"/>
                </a:cubicBezTo>
                <a:cubicBezTo>
                  <a:pt x="1" y="5113"/>
                  <a:pt x="0" y="6424"/>
                  <a:pt x="0" y="9007"/>
                </a:cubicBezTo>
                <a:lnTo>
                  <a:pt x="0" y="12551"/>
                </a:lnTo>
                <a:cubicBezTo>
                  <a:pt x="0" y="15174"/>
                  <a:pt x="1" y="16487"/>
                  <a:pt x="443" y="17880"/>
                </a:cubicBezTo>
                <a:cubicBezTo>
                  <a:pt x="998" y="19405"/>
                  <a:pt x="2202" y="20602"/>
                  <a:pt x="3727" y="21157"/>
                </a:cubicBezTo>
                <a:cubicBezTo>
                  <a:pt x="5120" y="21599"/>
                  <a:pt x="6431" y="21600"/>
                  <a:pt x="9014" y="21600"/>
                </a:cubicBezTo>
                <a:lnTo>
                  <a:pt x="12551" y="21600"/>
                </a:lnTo>
                <a:cubicBezTo>
                  <a:pt x="15174" y="21600"/>
                  <a:pt x="16487" y="21599"/>
                  <a:pt x="17880" y="21157"/>
                </a:cubicBezTo>
                <a:cubicBezTo>
                  <a:pt x="19405" y="20602"/>
                  <a:pt x="20602" y="19405"/>
                  <a:pt x="21157" y="17880"/>
                </a:cubicBezTo>
                <a:cubicBezTo>
                  <a:pt x="21599" y="16487"/>
                  <a:pt x="21600" y="15176"/>
                  <a:pt x="21600" y="12593"/>
                </a:cubicBezTo>
                <a:lnTo>
                  <a:pt x="21600" y="9049"/>
                </a:lnTo>
                <a:cubicBezTo>
                  <a:pt x="21600" y="6426"/>
                  <a:pt x="21599" y="5113"/>
                  <a:pt x="21157" y="3720"/>
                </a:cubicBezTo>
                <a:cubicBezTo>
                  <a:pt x="20602" y="2195"/>
                  <a:pt x="19405" y="998"/>
                  <a:pt x="17880" y="443"/>
                </a:cubicBezTo>
                <a:cubicBezTo>
                  <a:pt x="16487" y="1"/>
                  <a:pt x="15176" y="0"/>
                  <a:pt x="12593" y="0"/>
                </a:cubicBezTo>
                <a:lnTo>
                  <a:pt x="9049" y="0"/>
                </a:lnTo>
                <a:lnTo>
                  <a:pt x="9014" y="0"/>
                </a:lnTo>
                <a:close/>
                <a:moveTo>
                  <a:pt x="8262" y="1702"/>
                </a:moveTo>
                <a:lnTo>
                  <a:pt x="8290" y="1702"/>
                </a:lnTo>
                <a:lnTo>
                  <a:pt x="13345" y="1702"/>
                </a:lnTo>
                <a:cubicBezTo>
                  <a:pt x="15225" y="1702"/>
                  <a:pt x="16177" y="1704"/>
                  <a:pt x="17191" y="2025"/>
                </a:cubicBezTo>
                <a:cubicBezTo>
                  <a:pt x="18301" y="2429"/>
                  <a:pt x="19178" y="3299"/>
                  <a:pt x="19582" y="4409"/>
                </a:cubicBezTo>
                <a:cubicBezTo>
                  <a:pt x="19903" y="5423"/>
                  <a:pt x="19898" y="6381"/>
                  <a:pt x="19898" y="8290"/>
                </a:cubicBezTo>
                <a:lnTo>
                  <a:pt x="19898" y="13338"/>
                </a:lnTo>
                <a:cubicBezTo>
                  <a:pt x="19898" y="15218"/>
                  <a:pt x="19903" y="16177"/>
                  <a:pt x="19582" y="17191"/>
                </a:cubicBezTo>
                <a:cubicBezTo>
                  <a:pt x="19178" y="18301"/>
                  <a:pt x="18301" y="19171"/>
                  <a:pt x="17191" y="19575"/>
                </a:cubicBezTo>
                <a:cubicBezTo>
                  <a:pt x="16177" y="19896"/>
                  <a:pt x="15219" y="19898"/>
                  <a:pt x="13310" y="19898"/>
                </a:cubicBezTo>
                <a:lnTo>
                  <a:pt x="8262" y="19898"/>
                </a:lnTo>
                <a:cubicBezTo>
                  <a:pt x="6382" y="19898"/>
                  <a:pt x="5430" y="19896"/>
                  <a:pt x="4416" y="19575"/>
                </a:cubicBezTo>
                <a:cubicBezTo>
                  <a:pt x="3306" y="19171"/>
                  <a:pt x="2429" y="18301"/>
                  <a:pt x="2025" y="17191"/>
                </a:cubicBezTo>
                <a:cubicBezTo>
                  <a:pt x="1704" y="16177"/>
                  <a:pt x="1702" y="15219"/>
                  <a:pt x="1702" y="13310"/>
                </a:cubicBezTo>
                <a:lnTo>
                  <a:pt x="1702" y="8262"/>
                </a:lnTo>
                <a:cubicBezTo>
                  <a:pt x="1702" y="6382"/>
                  <a:pt x="1704" y="5423"/>
                  <a:pt x="2025" y="4409"/>
                </a:cubicBezTo>
                <a:cubicBezTo>
                  <a:pt x="2429" y="3299"/>
                  <a:pt x="3306" y="2429"/>
                  <a:pt x="4416" y="2025"/>
                </a:cubicBezTo>
                <a:cubicBezTo>
                  <a:pt x="5423" y="1706"/>
                  <a:pt x="6376" y="1702"/>
                  <a:pt x="8262" y="1702"/>
                </a:cubicBezTo>
                <a:close/>
                <a:moveTo>
                  <a:pt x="16355" y="4177"/>
                </a:moveTo>
                <a:cubicBezTo>
                  <a:pt x="16129" y="4177"/>
                  <a:pt x="15915" y="4258"/>
                  <a:pt x="15743" y="4430"/>
                </a:cubicBezTo>
                <a:cubicBezTo>
                  <a:pt x="15399" y="4774"/>
                  <a:pt x="15399" y="5344"/>
                  <a:pt x="15743" y="5688"/>
                </a:cubicBezTo>
                <a:cubicBezTo>
                  <a:pt x="16087" y="6032"/>
                  <a:pt x="16636" y="6032"/>
                  <a:pt x="16980" y="5688"/>
                </a:cubicBezTo>
                <a:cubicBezTo>
                  <a:pt x="17325" y="5344"/>
                  <a:pt x="17325" y="4774"/>
                  <a:pt x="16980" y="4430"/>
                </a:cubicBezTo>
                <a:cubicBezTo>
                  <a:pt x="16808" y="4258"/>
                  <a:pt x="16580" y="4177"/>
                  <a:pt x="16355" y="4177"/>
                </a:cubicBezTo>
                <a:close/>
                <a:moveTo>
                  <a:pt x="10800" y="5576"/>
                </a:moveTo>
                <a:cubicBezTo>
                  <a:pt x="9447" y="5576"/>
                  <a:pt x="8078" y="6083"/>
                  <a:pt x="7045" y="7116"/>
                </a:cubicBezTo>
                <a:cubicBezTo>
                  <a:pt x="4981" y="9180"/>
                  <a:pt x="4981" y="12539"/>
                  <a:pt x="7045" y="14604"/>
                </a:cubicBezTo>
                <a:cubicBezTo>
                  <a:pt x="9110" y="16668"/>
                  <a:pt x="12490" y="16669"/>
                  <a:pt x="14555" y="14604"/>
                </a:cubicBezTo>
                <a:cubicBezTo>
                  <a:pt x="16619" y="12539"/>
                  <a:pt x="16619" y="9180"/>
                  <a:pt x="14555" y="7116"/>
                </a:cubicBezTo>
                <a:cubicBezTo>
                  <a:pt x="13522" y="6083"/>
                  <a:pt x="12153" y="5576"/>
                  <a:pt x="10800" y="5576"/>
                </a:cubicBezTo>
                <a:close/>
                <a:moveTo>
                  <a:pt x="10800" y="7559"/>
                </a:moveTo>
                <a:cubicBezTo>
                  <a:pt x="11646" y="7559"/>
                  <a:pt x="12489" y="7891"/>
                  <a:pt x="13134" y="8536"/>
                </a:cubicBezTo>
                <a:cubicBezTo>
                  <a:pt x="14425" y="9826"/>
                  <a:pt x="14425" y="11914"/>
                  <a:pt x="13134" y="13205"/>
                </a:cubicBezTo>
                <a:cubicBezTo>
                  <a:pt x="11844" y="14495"/>
                  <a:pt x="9756" y="14495"/>
                  <a:pt x="8466" y="13205"/>
                </a:cubicBezTo>
                <a:cubicBezTo>
                  <a:pt x="7175" y="11914"/>
                  <a:pt x="7175" y="9826"/>
                  <a:pt x="8466" y="8536"/>
                </a:cubicBezTo>
                <a:cubicBezTo>
                  <a:pt x="9111" y="7891"/>
                  <a:pt x="9954" y="7559"/>
                  <a:pt x="10800" y="7559"/>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Tree>
  </p:cSld>
  <p:clrMapOvr>
    <a:masterClrMapping/>
  </p:clrMapOvr>
</p:sld>
</file>

<file path=ppt/slides/slide10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66" name="Shape 2166"/>
        <p:cNvGrpSpPr/>
        <p:nvPr/>
      </p:nvGrpSpPr>
      <p:grpSpPr>
        <a:xfrm>
          <a:off x="0" y="0"/>
          <a:ext cx="0" cy="0"/>
          <a:chOff x="0" y="0"/>
          <a:chExt cx="0" cy="0"/>
        </a:xfrm>
      </p:grpSpPr>
      <p:grpSp>
        <p:nvGrpSpPr>
          <p:cNvPr id="2167" name="Shape 2167"/>
          <p:cNvGrpSpPr/>
          <p:nvPr/>
        </p:nvGrpSpPr>
        <p:grpSpPr>
          <a:xfrm>
            <a:off x="21546819" y="2742374"/>
            <a:ext cx="1313184" cy="2388251"/>
            <a:chOff x="0" y="-1"/>
            <a:chExt cx="1313182" cy="2388249"/>
          </a:xfrm>
        </p:grpSpPr>
        <p:sp>
          <p:nvSpPr>
            <p:cNvPr id="2168" name="Shape 2168"/>
            <p:cNvSpPr/>
            <p:nvPr/>
          </p:nvSpPr>
          <p:spPr>
            <a:xfrm>
              <a:off x="120387" y="1888197"/>
              <a:ext cx="1022124" cy="500051"/>
            </a:xfrm>
            <a:custGeom>
              <a:pathLst>
                <a:path extrusionOk="0" h="21461" w="21600">
                  <a:moveTo>
                    <a:pt x="2724" y="17883"/>
                  </a:moveTo>
                  <a:cubicBezTo>
                    <a:pt x="2903" y="19000"/>
                    <a:pt x="2975" y="21236"/>
                    <a:pt x="10752" y="21454"/>
                  </a:cubicBezTo>
                  <a:cubicBezTo>
                    <a:pt x="18362" y="21600"/>
                    <a:pt x="18446" y="19267"/>
                    <a:pt x="18637" y="18028"/>
                  </a:cubicBezTo>
                  <a:cubicBezTo>
                    <a:pt x="18864" y="16716"/>
                    <a:pt x="18745" y="2600"/>
                    <a:pt x="21600" y="194"/>
                  </a:cubicBezTo>
                  <a:cubicBezTo>
                    <a:pt x="16738" y="146"/>
                    <a:pt x="10776" y="97"/>
                    <a:pt x="10776" y="97"/>
                  </a:cubicBezTo>
                  <a:cubicBezTo>
                    <a:pt x="4982" y="49"/>
                    <a:pt x="5137" y="49"/>
                    <a:pt x="0" y="0"/>
                  </a:cubicBezTo>
                  <a:cubicBezTo>
                    <a:pt x="2604" y="1919"/>
                    <a:pt x="2557" y="16813"/>
                    <a:pt x="2724" y="17883"/>
                  </a:cubicBezTo>
                </a:path>
              </a:pathLst>
            </a:custGeom>
            <a:solidFill>
              <a:srgbClr val="323031"/>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169" name="Shape 2169"/>
            <p:cNvSpPr/>
            <p:nvPr/>
          </p:nvSpPr>
          <p:spPr>
            <a:xfrm>
              <a:off x="120387" y="-1"/>
              <a:ext cx="1022124" cy="499542"/>
            </a:xfrm>
            <a:custGeom>
              <a:pathLst>
                <a:path extrusionOk="0" h="21439" w="21600">
                  <a:moveTo>
                    <a:pt x="18876" y="3577"/>
                  </a:moveTo>
                  <a:cubicBezTo>
                    <a:pt x="18697" y="2436"/>
                    <a:pt x="18625" y="203"/>
                    <a:pt x="10848" y="9"/>
                  </a:cubicBezTo>
                  <a:cubicBezTo>
                    <a:pt x="3238" y="-161"/>
                    <a:pt x="3154" y="2193"/>
                    <a:pt x="2963" y="3407"/>
                  </a:cubicBezTo>
                  <a:cubicBezTo>
                    <a:pt x="2736" y="4741"/>
                    <a:pt x="2855" y="18842"/>
                    <a:pt x="0" y="21221"/>
                  </a:cubicBezTo>
                  <a:cubicBezTo>
                    <a:pt x="4862" y="21293"/>
                    <a:pt x="10824" y="21342"/>
                    <a:pt x="10824" y="21342"/>
                  </a:cubicBezTo>
                  <a:cubicBezTo>
                    <a:pt x="16618" y="21390"/>
                    <a:pt x="16463" y="21390"/>
                    <a:pt x="21600" y="21439"/>
                  </a:cubicBezTo>
                  <a:cubicBezTo>
                    <a:pt x="18996" y="19497"/>
                    <a:pt x="19043" y="4644"/>
                    <a:pt x="18876" y="3577"/>
                  </a:cubicBezTo>
                </a:path>
              </a:pathLst>
            </a:custGeom>
            <a:solidFill>
              <a:srgbClr val="323031"/>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grpSp>
          <p:nvGrpSpPr>
            <p:cNvPr id="2170" name="Shape 2170"/>
            <p:cNvGrpSpPr/>
            <p:nvPr/>
          </p:nvGrpSpPr>
          <p:grpSpPr>
            <a:xfrm>
              <a:off x="0" y="427433"/>
              <a:ext cx="1313182" cy="1495570"/>
              <a:chOff x="0" y="0"/>
              <a:chExt cx="1313181" cy="1495568"/>
            </a:xfrm>
          </p:grpSpPr>
          <p:grpSp>
            <p:nvGrpSpPr>
              <p:cNvPr id="2171" name="Shape 2171"/>
              <p:cNvGrpSpPr/>
              <p:nvPr/>
            </p:nvGrpSpPr>
            <p:grpSpPr>
              <a:xfrm>
                <a:off x="1249721" y="807899"/>
                <a:ext cx="41929" cy="383570"/>
                <a:chOff x="0" y="0"/>
                <a:chExt cx="41928" cy="383568"/>
              </a:xfrm>
            </p:grpSpPr>
            <p:sp>
              <p:nvSpPr>
                <p:cNvPr id="2172" name="Shape 2172"/>
                <p:cNvSpPr/>
                <p:nvPr/>
              </p:nvSpPr>
              <p:spPr>
                <a:xfrm>
                  <a:off x="2595" y="0"/>
                  <a:ext cx="39333" cy="383568"/>
                </a:xfrm>
                <a:custGeom>
                  <a:pathLst>
                    <a:path extrusionOk="0" h="21600" w="21600">
                      <a:moveTo>
                        <a:pt x="13976" y="21600"/>
                      </a:moveTo>
                      <a:lnTo>
                        <a:pt x="0" y="21600"/>
                      </a:lnTo>
                      <a:lnTo>
                        <a:pt x="0" y="0"/>
                      </a:lnTo>
                      <a:lnTo>
                        <a:pt x="13976" y="0"/>
                      </a:lnTo>
                      <a:cubicBezTo>
                        <a:pt x="18106" y="0"/>
                        <a:pt x="21600" y="349"/>
                        <a:pt x="21600" y="731"/>
                      </a:cubicBezTo>
                      <a:lnTo>
                        <a:pt x="21600" y="20869"/>
                      </a:lnTo>
                      <a:cubicBezTo>
                        <a:pt x="21600" y="21251"/>
                        <a:pt x="18106" y="21600"/>
                        <a:pt x="13976" y="21600"/>
                      </a:cubicBezTo>
                    </a:path>
                  </a:pathLst>
                </a:custGeom>
                <a:solidFill>
                  <a:srgbClr val="424242"/>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173" name="Shape 2173"/>
                <p:cNvSpPr/>
                <p:nvPr/>
              </p:nvSpPr>
              <p:spPr>
                <a:xfrm>
                  <a:off x="0" y="0"/>
                  <a:ext cx="39332" cy="383568"/>
                </a:xfrm>
                <a:custGeom>
                  <a:pathLst>
                    <a:path extrusionOk="0" h="21600" w="21600">
                      <a:moveTo>
                        <a:pt x="13976" y="21600"/>
                      </a:moveTo>
                      <a:lnTo>
                        <a:pt x="0" y="21600"/>
                      </a:lnTo>
                      <a:lnTo>
                        <a:pt x="0" y="0"/>
                      </a:lnTo>
                      <a:lnTo>
                        <a:pt x="13976" y="0"/>
                      </a:lnTo>
                      <a:cubicBezTo>
                        <a:pt x="18106" y="0"/>
                        <a:pt x="21600" y="349"/>
                        <a:pt x="21600" y="731"/>
                      </a:cubicBezTo>
                      <a:lnTo>
                        <a:pt x="21600" y="20869"/>
                      </a:lnTo>
                      <a:cubicBezTo>
                        <a:pt x="21600" y="21251"/>
                        <a:pt x="18106" y="21600"/>
                        <a:pt x="13976" y="21600"/>
                      </a:cubicBezTo>
                    </a:path>
                  </a:pathLst>
                </a:custGeom>
                <a:solidFill>
                  <a:srgbClr val="7C7C7C"/>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174" name="Shape 2174"/>
                <p:cNvSpPr/>
                <p:nvPr/>
              </p:nvSpPr>
              <p:spPr>
                <a:xfrm>
                  <a:off x="0" y="12339"/>
                  <a:ext cx="39332" cy="358890"/>
                </a:xfrm>
                <a:custGeom>
                  <a:pathLst>
                    <a:path extrusionOk="0" h="21600" w="21600">
                      <a:moveTo>
                        <a:pt x="13976" y="21600"/>
                      </a:moveTo>
                      <a:lnTo>
                        <a:pt x="0" y="21600"/>
                      </a:lnTo>
                      <a:lnTo>
                        <a:pt x="0" y="0"/>
                      </a:lnTo>
                      <a:lnTo>
                        <a:pt x="13976" y="0"/>
                      </a:lnTo>
                      <a:cubicBezTo>
                        <a:pt x="18106" y="0"/>
                        <a:pt x="21600" y="349"/>
                        <a:pt x="21600" y="731"/>
                      </a:cubicBezTo>
                      <a:lnTo>
                        <a:pt x="21600" y="20869"/>
                      </a:lnTo>
                      <a:cubicBezTo>
                        <a:pt x="21600" y="21251"/>
                        <a:pt x="18106" y="21600"/>
                        <a:pt x="13976" y="21600"/>
                      </a:cubicBezTo>
                    </a:path>
                  </a:pathLst>
                </a:custGeom>
                <a:solidFill>
                  <a:srgbClr val="000000"/>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175" name="Shape 2175"/>
                <p:cNvSpPr/>
                <p:nvPr/>
              </p:nvSpPr>
              <p:spPr>
                <a:xfrm>
                  <a:off x="0" y="24678"/>
                  <a:ext cx="39332" cy="334212"/>
                </a:xfrm>
                <a:custGeom>
                  <a:pathLst>
                    <a:path extrusionOk="0" h="21600" w="21600">
                      <a:moveTo>
                        <a:pt x="13976" y="21600"/>
                      </a:moveTo>
                      <a:lnTo>
                        <a:pt x="0" y="21600"/>
                      </a:lnTo>
                      <a:lnTo>
                        <a:pt x="0" y="0"/>
                      </a:lnTo>
                      <a:lnTo>
                        <a:pt x="13976" y="0"/>
                      </a:lnTo>
                      <a:cubicBezTo>
                        <a:pt x="18106" y="0"/>
                        <a:pt x="21600" y="349"/>
                        <a:pt x="21600" y="731"/>
                      </a:cubicBezTo>
                      <a:lnTo>
                        <a:pt x="21600" y="20869"/>
                      </a:lnTo>
                      <a:cubicBezTo>
                        <a:pt x="21600" y="21251"/>
                        <a:pt x="18106" y="21600"/>
                        <a:pt x="13976" y="21600"/>
                      </a:cubicBezTo>
                    </a:path>
                  </a:pathLst>
                </a:custGeom>
                <a:solidFill>
                  <a:srgbClr val="5A5B5B"/>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176" name="Shape 2176"/>
                <p:cNvSpPr/>
                <p:nvPr/>
              </p:nvSpPr>
              <p:spPr>
                <a:xfrm>
                  <a:off x="0" y="36289"/>
                  <a:ext cx="39332" cy="310990"/>
                </a:xfrm>
                <a:custGeom>
                  <a:pathLst>
                    <a:path extrusionOk="0" h="21600" w="21600">
                      <a:moveTo>
                        <a:pt x="13976" y="21600"/>
                      </a:moveTo>
                      <a:lnTo>
                        <a:pt x="0" y="21600"/>
                      </a:lnTo>
                      <a:lnTo>
                        <a:pt x="0" y="0"/>
                      </a:lnTo>
                      <a:lnTo>
                        <a:pt x="13976" y="0"/>
                      </a:lnTo>
                      <a:cubicBezTo>
                        <a:pt x="18106" y="0"/>
                        <a:pt x="21600" y="349"/>
                        <a:pt x="21600" y="731"/>
                      </a:cubicBezTo>
                      <a:lnTo>
                        <a:pt x="21600" y="20869"/>
                      </a:lnTo>
                      <a:cubicBezTo>
                        <a:pt x="21600" y="21251"/>
                        <a:pt x="18106" y="21600"/>
                        <a:pt x="13976" y="21600"/>
                      </a:cubicBezTo>
                    </a:path>
                  </a:pathLst>
                </a:custGeom>
                <a:solidFill>
                  <a:srgbClr val="B6B6B8"/>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177" name="Shape 2177"/>
                <p:cNvSpPr/>
                <p:nvPr/>
              </p:nvSpPr>
              <p:spPr>
                <a:xfrm>
                  <a:off x="0" y="47899"/>
                  <a:ext cx="39332" cy="276159"/>
                </a:xfrm>
                <a:custGeom>
                  <a:pathLst>
                    <a:path extrusionOk="0" h="21600" w="21600">
                      <a:moveTo>
                        <a:pt x="13976" y="21600"/>
                      </a:moveTo>
                      <a:lnTo>
                        <a:pt x="0" y="21600"/>
                      </a:lnTo>
                      <a:lnTo>
                        <a:pt x="0" y="0"/>
                      </a:lnTo>
                      <a:lnTo>
                        <a:pt x="13976" y="0"/>
                      </a:lnTo>
                      <a:cubicBezTo>
                        <a:pt x="18106" y="0"/>
                        <a:pt x="21600" y="349"/>
                        <a:pt x="21600" y="731"/>
                      </a:cubicBezTo>
                      <a:lnTo>
                        <a:pt x="21600" y="20869"/>
                      </a:lnTo>
                      <a:cubicBezTo>
                        <a:pt x="21600" y="21251"/>
                        <a:pt x="18106" y="21600"/>
                        <a:pt x="13976" y="21600"/>
                      </a:cubicBezTo>
                    </a:path>
                  </a:pathLst>
                </a:custGeom>
                <a:solidFill>
                  <a:srgbClr val="ECECEC"/>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grpSp>
          <p:grpSp>
            <p:nvGrpSpPr>
              <p:cNvPr id="2178" name="Shape 2178"/>
              <p:cNvGrpSpPr/>
              <p:nvPr/>
            </p:nvGrpSpPr>
            <p:grpSpPr>
              <a:xfrm>
                <a:off x="1217183" y="346915"/>
                <a:ext cx="95998" cy="241354"/>
                <a:chOff x="-623" y="0"/>
                <a:chExt cx="95996" cy="241352"/>
              </a:xfrm>
            </p:grpSpPr>
            <p:sp>
              <p:nvSpPr>
                <p:cNvPr id="2179" name="Shape 2179"/>
                <p:cNvSpPr/>
                <p:nvPr/>
              </p:nvSpPr>
              <p:spPr>
                <a:xfrm>
                  <a:off x="1973" y="0"/>
                  <a:ext cx="93400" cy="241352"/>
                </a:xfrm>
                <a:custGeom>
                  <a:pathLst>
                    <a:path extrusionOk="0" h="21600" w="21600">
                      <a:moveTo>
                        <a:pt x="11669" y="21600"/>
                      </a:moveTo>
                      <a:cubicBezTo>
                        <a:pt x="5214" y="21600"/>
                        <a:pt x="0" y="17928"/>
                        <a:pt x="0" y="15401"/>
                      </a:cubicBezTo>
                      <a:lnTo>
                        <a:pt x="0" y="6199"/>
                      </a:lnTo>
                      <a:cubicBezTo>
                        <a:pt x="0" y="3719"/>
                        <a:pt x="5214" y="0"/>
                        <a:pt x="11669" y="0"/>
                      </a:cubicBezTo>
                      <a:cubicBezTo>
                        <a:pt x="17131" y="0"/>
                        <a:pt x="21600" y="1717"/>
                        <a:pt x="21600" y="3815"/>
                      </a:cubicBezTo>
                      <a:lnTo>
                        <a:pt x="21600" y="17785"/>
                      </a:lnTo>
                      <a:cubicBezTo>
                        <a:pt x="21600" y="19931"/>
                        <a:pt x="17131" y="21600"/>
                        <a:pt x="11669" y="21600"/>
                      </a:cubicBezTo>
                    </a:path>
                  </a:pathLst>
                </a:custGeom>
                <a:solidFill>
                  <a:srgbClr val="424242"/>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1800"/>
                    <a:buFont typeface="Arial"/>
                    <a:buNone/>
                  </a:pPr>
                  <a:r>
                    <a:rPr b="0" i="0" lang="en-US" sz="1800" u="none" cap="none" strike="noStrike">
                      <a:solidFill>
                        <a:srgbClr val="000000"/>
                      </a:solidFill>
                      <a:latin typeface="Arial"/>
                      <a:ea typeface="Arial"/>
                      <a:cs typeface="Arial"/>
                      <a:sym typeface="Arial"/>
                    </a:rPr>
                    <a:t> </a:t>
                  </a:r>
                  <a:endParaRPr/>
                </a:p>
              </p:txBody>
            </p:sp>
            <p:sp>
              <p:nvSpPr>
                <p:cNvPr id="2180" name="Shape 2180"/>
                <p:cNvSpPr/>
                <p:nvPr/>
              </p:nvSpPr>
              <p:spPr>
                <a:xfrm>
                  <a:off x="0" y="1297"/>
                  <a:ext cx="93399" cy="237460"/>
                </a:xfrm>
                <a:custGeom>
                  <a:pathLst>
                    <a:path extrusionOk="0" h="21600" w="21600">
                      <a:moveTo>
                        <a:pt x="11669" y="21600"/>
                      </a:moveTo>
                      <a:cubicBezTo>
                        <a:pt x="5214" y="21600"/>
                        <a:pt x="0" y="17928"/>
                        <a:pt x="0" y="15401"/>
                      </a:cubicBezTo>
                      <a:lnTo>
                        <a:pt x="0" y="6199"/>
                      </a:lnTo>
                      <a:cubicBezTo>
                        <a:pt x="0" y="3719"/>
                        <a:pt x="5214" y="0"/>
                        <a:pt x="11669" y="0"/>
                      </a:cubicBezTo>
                      <a:cubicBezTo>
                        <a:pt x="17131" y="0"/>
                        <a:pt x="21600" y="1717"/>
                        <a:pt x="21600" y="3815"/>
                      </a:cubicBezTo>
                      <a:lnTo>
                        <a:pt x="21600" y="17785"/>
                      </a:lnTo>
                      <a:cubicBezTo>
                        <a:pt x="21600" y="19931"/>
                        <a:pt x="17131" y="21600"/>
                        <a:pt x="11669" y="21600"/>
                      </a:cubicBezTo>
                    </a:path>
                  </a:pathLst>
                </a:custGeom>
                <a:solidFill>
                  <a:srgbClr val="B6B6B8"/>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1800"/>
                    <a:buFont typeface="Arial"/>
                    <a:buNone/>
                  </a:pPr>
                  <a:r>
                    <a:rPr b="0" i="0" lang="en-US" sz="1800" u="none" cap="none" strike="noStrike">
                      <a:solidFill>
                        <a:srgbClr val="000000"/>
                      </a:solidFill>
                      <a:latin typeface="Arial"/>
                      <a:ea typeface="Arial"/>
                      <a:cs typeface="Arial"/>
                      <a:sym typeface="Arial"/>
                    </a:rPr>
                    <a:t> </a:t>
                  </a:r>
                  <a:endParaRPr/>
                </a:p>
              </p:txBody>
            </p:sp>
            <p:sp>
              <p:nvSpPr>
                <p:cNvPr id="2181" name="Shape 2181"/>
                <p:cNvSpPr/>
                <p:nvPr/>
              </p:nvSpPr>
              <p:spPr>
                <a:xfrm>
                  <a:off x="0" y="13277"/>
                  <a:ext cx="93399" cy="214798"/>
                </a:xfrm>
                <a:custGeom>
                  <a:pathLst>
                    <a:path extrusionOk="0" h="21600" w="21600">
                      <a:moveTo>
                        <a:pt x="11669" y="21600"/>
                      </a:moveTo>
                      <a:cubicBezTo>
                        <a:pt x="5214" y="21600"/>
                        <a:pt x="0" y="17928"/>
                        <a:pt x="0" y="15401"/>
                      </a:cubicBezTo>
                      <a:lnTo>
                        <a:pt x="0" y="6199"/>
                      </a:lnTo>
                      <a:cubicBezTo>
                        <a:pt x="0" y="3719"/>
                        <a:pt x="5214" y="0"/>
                        <a:pt x="11669" y="0"/>
                      </a:cubicBezTo>
                      <a:cubicBezTo>
                        <a:pt x="17131" y="0"/>
                        <a:pt x="21600" y="1717"/>
                        <a:pt x="21600" y="3815"/>
                      </a:cubicBezTo>
                      <a:lnTo>
                        <a:pt x="21600" y="17785"/>
                      </a:lnTo>
                      <a:cubicBezTo>
                        <a:pt x="21600" y="19931"/>
                        <a:pt x="17131" y="21600"/>
                        <a:pt x="11669" y="21600"/>
                      </a:cubicBezTo>
                    </a:path>
                  </a:pathLst>
                </a:custGeom>
                <a:solidFill>
                  <a:srgbClr val="000000"/>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1800"/>
                    <a:buFont typeface="Arial"/>
                    <a:buNone/>
                  </a:pPr>
                  <a:r>
                    <a:rPr b="0" i="0" lang="en-US" sz="1800" u="none" cap="none" strike="noStrike">
                      <a:solidFill>
                        <a:srgbClr val="000000"/>
                      </a:solidFill>
                      <a:latin typeface="Arial"/>
                      <a:ea typeface="Arial"/>
                      <a:cs typeface="Arial"/>
                      <a:sym typeface="Arial"/>
                    </a:rPr>
                    <a:t> </a:t>
                  </a:r>
                  <a:endParaRPr/>
                </a:p>
              </p:txBody>
            </p:sp>
            <p:sp>
              <p:nvSpPr>
                <p:cNvPr id="2182" name="Shape 2182"/>
                <p:cNvSpPr/>
                <p:nvPr/>
              </p:nvSpPr>
              <p:spPr>
                <a:xfrm>
                  <a:off x="0" y="32521"/>
                  <a:ext cx="93400" cy="176310"/>
                </a:xfrm>
                <a:custGeom>
                  <a:pathLst>
                    <a:path extrusionOk="0" h="21600" w="21600">
                      <a:moveTo>
                        <a:pt x="11669" y="21600"/>
                      </a:moveTo>
                      <a:cubicBezTo>
                        <a:pt x="5214" y="21600"/>
                        <a:pt x="0" y="17928"/>
                        <a:pt x="0" y="15401"/>
                      </a:cubicBezTo>
                      <a:lnTo>
                        <a:pt x="0" y="6199"/>
                      </a:lnTo>
                      <a:cubicBezTo>
                        <a:pt x="0" y="3719"/>
                        <a:pt x="5214" y="0"/>
                        <a:pt x="11669" y="0"/>
                      </a:cubicBezTo>
                      <a:cubicBezTo>
                        <a:pt x="17131" y="0"/>
                        <a:pt x="21600" y="1717"/>
                        <a:pt x="21600" y="3815"/>
                      </a:cubicBezTo>
                      <a:lnTo>
                        <a:pt x="21600" y="17785"/>
                      </a:lnTo>
                      <a:cubicBezTo>
                        <a:pt x="21600" y="19931"/>
                        <a:pt x="17131" y="21600"/>
                        <a:pt x="11669" y="21600"/>
                      </a:cubicBezTo>
                    </a:path>
                  </a:pathLst>
                </a:custGeom>
                <a:solidFill>
                  <a:srgbClr val="5A5B5B"/>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1800"/>
                    <a:buFont typeface="Arial"/>
                    <a:buNone/>
                  </a:pPr>
                  <a:r>
                    <a:rPr b="0" i="0" lang="en-US" sz="1800" u="none" cap="none" strike="noStrike">
                      <a:solidFill>
                        <a:srgbClr val="000000"/>
                      </a:solidFill>
                      <a:latin typeface="Arial"/>
                      <a:ea typeface="Arial"/>
                      <a:cs typeface="Arial"/>
                      <a:sym typeface="Arial"/>
                    </a:rPr>
                    <a:t> </a:t>
                  </a:r>
                  <a:endParaRPr/>
                </a:p>
              </p:txBody>
            </p:sp>
            <p:sp>
              <p:nvSpPr>
                <p:cNvPr id="2183" name="Shape 2183"/>
                <p:cNvSpPr/>
                <p:nvPr/>
              </p:nvSpPr>
              <p:spPr>
                <a:xfrm>
                  <a:off x="-623" y="45847"/>
                  <a:ext cx="93400" cy="149658"/>
                </a:xfrm>
                <a:custGeom>
                  <a:pathLst>
                    <a:path extrusionOk="0" h="21600" w="21600">
                      <a:moveTo>
                        <a:pt x="11669" y="21600"/>
                      </a:moveTo>
                      <a:cubicBezTo>
                        <a:pt x="5214" y="21600"/>
                        <a:pt x="0" y="17928"/>
                        <a:pt x="0" y="15401"/>
                      </a:cubicBezTo>
                      <a:lnTo>
                        <a:pt x="0" y="6199"/>
                      </a:lnTo>
                      <a:cubicBezTo>
                        <a:pt x="0" y="3719"/>
                        <a:pt x="5214" y="0"/>
                        <a:pt x="11669" y="0"/>
                      </a:cubicBezTo>
                      <a:cubicBezTo>
                        <a:pt x="17131" y="0"/>
                        <a:pt x="21600" y="1717"/>
                        <a:pt x="21600" y="3815"/>
                      </a:cubicBezTo>
                      <a:lnTo>
                        <a:pt x="21600" y="17785"/>
                      </a:lnTo>
                      <a:cubicBezTo>
                        <a:pt x="21600" y="19931"/>
                        <a:pt x="17131" y="21600"/>
                        <a:pt x="11669" y="21600"/>
                      </a:cubicBezTo>
                    </a:path>
                  </a:pathLst>
                </a:custGeom>
                <a:solidFill>
                  <a:srgbClr val="B6B6B8"/>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1800"/>
                    <a:buFont typeface="Arial"/>
                    <a:buNone/>
                  </a:pPr>
                  <a:r>
                    <a:rPr b="0" i="0" lang="en-US" sz="1800" u="none" cap="none" strike="noStrike">
                      <a:solidFill>
                        <a:srgbClr val="000000"/>
                      </a:solidFill>
                      <a:latin typeface="Arial"/>
                      <a:ea typeface="Arial"/>
                      <a:cs typeface="Arial"/>
                      <a:sym typeface="Arial"/>
                    </a:rPr>
                    <a:t> </a:t>
                  </a:r>
                  <a:endParaRPr/>
                </a:p>
              </p:txBody>
            </p:sp>
            <p:sp>
              <p:nvSpPr>
                <p:cNvPr id="2184" name="Shape 2184"/>
                <p:cNvSpPr/>
                <p:nvPr/>
              </p:nvSpPr>
              <p:spPr>
                <a:xfrm>
                  <a:off x="14935" y="67071"/>
                  <a:ext cx="77842" cy="107210"/>
                </a:xfrm>
                <a:custGeom>
                  <a:pathLst>
                    <a:path extrusionOk="0" h="21600" w="21600">
                      <a:moveTo>
                        <a:pt x="11669" y="21600"/>
                      </a:moveTo>
                      <a:cubicBezTo>
                        <a:pt x="5214" y="21600"/>
                        <a:pt x="0" y="17928"/>
                        <a:pt x="0" y="15401"/>
                      </a:cubicBezTo>
                      <a:lnTo>
                        <a:pt x="0" y="6199"/>
                      </a:lnTo>
                      <a:cubicBezTo>
                        <a:pt x="0" y="3719"/>
                        <a:pt x="5214" y="0"/>
                        <a:pt x="11669" y="0"/>
                      </a:cubicBezTo>
                      <a:cubicBezTo>
                        <a:pt x="17131" y="0"/>
                        <a:pt x="21600" y="1717"/>
                        <a:pt x="21600" y="3815"/>
                      </a:cubicBezTo>
                      <a:lnTo>
                        <a:pt x="21600" y="17785"/>
                      </a:lnTo>
                      <a:cubicBezTo>
                        <a:pt x="21600" y="19931"/>
                        <a:pt x="17131" y="21600"/>
                        <a:pt x="11669" y="21600"/>
                      </a:cubicBezTo>
                    </a:path>
                  </a:pathLst>
                </a:custGeom>
                <a:solidFill>
                  <a:srgbClr val="ECECEC"/>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1800"/>
                    <a:buFont typeface="Arial"/>
                    <a:buNone/>
                  </a:pPr>
                  <a:r>
                    <a:rPr b="0" i="0" lang="en-US" sz="1800" u="none" cap="none" strike="noStrike">
                      <a:solidFill>
                        <a:srgbClr val="000000"/>
                      </a:solidFill>
                      <a:latin typeface="Arial"/>
                      <a:ea typeface="Arial"/>
                      <a:cs typeface="Arial"/>
                      <a:sym typeface="Arial"/>
                    </a:rPr>
                    <a:t> </a:t>
                  </a:r>
                  <a:endParaRPr/>
                </a:p>
              </p:txBody>
            </p:sp>
          </p:grpSp>
          <p:grpSp>
            <p:nvGrpSpPr>
              <p:cNvPr id="2185" name="Shape 2185"/>
              <p:cNvGrpSpPr/>
              <p:nvPr/>
            </p:nvGrpSpPr>
            <p:grpSpPr>
              <a:xfrm>
                <a:off x="0" y="0"/>
                <a:ext cx="1262899" cy="1495568"/>
                <a:chOff x="0" y="0"/>
                <a:chExt cx="1262898" cy="1495567"/>
              </a:xfrm>
            </p:grpSpPr>
            <p:sp>
              <p:nvSpPr>
                <p:cNvPr id="2186" name="Shape 2186"/>
                <p:cNvSpPr/>
                <p:nvPr/>
              </p:nvSpPr>
              <p:spPr>
                <a:xfrm>
                  <a:off x="0" y="0"/>
                  <a:ext cx="1262898" cy="1495567"/>
                </a:xfrm>
                <a:prstGeom prst="roundRect">
                  <a:avLst>
                    <a:gd fmla="val 18569" name="adj"/>
                  </a:avLst>
                </a:prstGeom>
                <a:solidFill>
                  <a:srgbClr val="B6B6B8"/>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2187" name="Shape 2187"/>
                <p:cNvSpPr/>
                <p:nvPr/>
              </p:nvSpPr>
              <p:spPr>
                <a:xfrm>
                  <a:off x="6110" y="7236"/>
                  <a:ext cx="1250678" cy="1481095"/>
                </a:xfrm>
                <a:prstGeom prst="roundRect">
                  <a:avLst>
                    <a:gd fmla="val 18569" name="adj"/>
                  </a:avLst>
                </a:prstGeom>
                <a:solidFill>
                  <a:srgbClr val="000000"/>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2188" name="Shape 2188"/>
                <p:cNvSpPr/>
                <p:nvPr/>
              </p:nvSpPr>
              <p:spPr>
                <a:xfrm>
                  <a:off x="13987" y="16563"/>
                  <a:ext cx="1234924" cy="1462441"/>
                </a:xfrm>
                <a:prstGeom prst="roundRect">
                  <a:avLst>
                    <a:gd fmla="val 18569" name="adj"/>
                  </a:avLst>
                </a:prstGeom>
                <a:solidFill>
                  <a:srgbClr val="ECECEC"/>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2189" name="Shape 2189"/>
                <p:cNvSpPr/>
                <p:nvPr/>
              </p:nvSpPr>
              <p:spPr>
                <a:xfrm>
                  <a:off x="45076" y="53381"/>
                  <a:ext cx="1172745" cy="1388805"/>
                </a:xfrm>
                <a:prstGeom prst="roundRect">
                  <a:avLst>
                    <a:gd fmla="val 18569" name="adj"/>
                  </a:avLst>
                </a:prstGeom>
                <a:solidFill>
                  <a:srgbClr val="424242"/>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2190" name="Shape 2190"/>
                <p:cNvSpPr/>
                <p:nvPr/>
              </p:nvSpPr>
              <p:spPr>
                <a:xfrm>
                  <a:off x="50813" y="60175"/>
                  <a:ext cx="1161272" cy="1375218"/>
                </a:xfrm>
                <a:prstGeom prst="roundRect">
                  <a:avLst>
                    <a:gd fmla="val 18569" name="adj"/>
                  </a:avLst>
                </a:prstGeom>
                <a:solidFill>
                  <a:srgbClr val="000000"/>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grpSp>
        </p:grpSp>
      </p:grpSp>
      <p:grpSp>
        <p:nvGrpSpPr>
          <p:cNvPr id="2191" name="Shape 2191"/>
          <p:cNvGrpSpPr/>
          <p:nvPr/>
        </p:nvGrpSpPr>
        <p:grpSpPr>
          <a:xfrm>
            <a:off x="16023459" y="2742373"/>
            <a:ext cx="1313183" cy="2388253"/>
            <a:chOff x="0" y="-2"/>
            <a:chExt cx="1313182" cy="2388251"/>
          </a:xfrm>
        </p:grpSpPr>
        <p:grpSp>
          <p:nvGrpSpPr>
            <p:cNvPr id="2192" name="Shape 2192"/>
            <p:cNvGrpSpPr/>
            <p:nvPr/>
          </p:nvGrpSpPr>
          <p:grpSpPr>
            <a:xfrm>
              <a:off x="120387" y="-2"/>
              <a:ext cx="1022125" cy="2388251"/>
              <a:chOff x="0" y="-1"/>
              <a:chExt cx="1022124" cy="2388249"/>
            </a:xfrm>
          </p:grpSpPr>
          <p:sp>
            <p:nvSpPr>
              <p:cNvPr id="2193" name="Shape 2193"/>
              <p:cNvSpPr/>
              <p:nvPr/>
            </p:nvSpPr>
            <p:spPr>
              <a:xfrm>
                <a:off x="0" y="1888197"/>
                <a:ext cx="1022124" cy="500051"/>
              </a:xfrm>
              <a:custGeom>
                <a:pathLst>
                  <a:path extrusionOk="0" h="21461" w="21600">
                    <a:moveTo>
                      <a:pt x="2724" y="17883"/>
                    </a:moveTo>
                    <a:cubicBezTo>
                      <a:pt x="2903" y="19000"/>
                      <a:pt x="2975" y="21236"/>
                      <a:pt x="10752" y="21454"/>
                    </a:cubicBezTo>
                    <a:cubicBezTo>
                      <a:pt x="18362" y="21600"/>
                      <a:pt x="18446" y="19267"/>
                      <a:pt x="18637" y="18028"/>
                    </a:cubicBezTo>
                    <a:cubicBezTo>
                      <a:pt x="18864" y="16716"/>
                      <a:pt x="18745" y="2600"/>
                      <a:pt x="21600" y="194"/>
                    </a:cubicBezTo>
                    <a:cubicBezTo>
                      <a:pt x="16738" y="146"/>
                      <a:pt x="10776" y="97"/>
                      <a:pt x="10776" y="97"/>
                    </a:cubicBezTo>
                    <a:cubicBezTo>
                      <a:pt x="4982" y="49"/>
                      <a:pt x="5137" y="49"/>
                      <a:pt x="0" y="0"/>
                    </a:cubicBezTo>
                    <a:cubicBezTo>
                      <a:pt x="2604" y="1919"/>
                      <a:pt x="2557" y="16813"/>
                      <a:pt x="2724" y="17883"/>
                    </a:cubicBezTo>
                  </a:path>
                </a:pathLst>
              </a:custGeom>
              <a:solidFill>
                <a:srgbClr val="ECECEC"/>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194" name="Shape 2194"/>
              <p:cNvSpPr/>
              <p:nvPr/>
            </p:nvSpPr>
            <p:spPr>
              <a:xfrm>
                <a:off x="0" y="-1"/>
                <a:ext cx="1022124" cy="499542"/>
              </a:xfrm>
              <a:custGeom>
                <a:pathLst>
                  <a:path extrusionOk="0" h="21439" w="21600">
                    <a:moveTo>
                      <a:pt x="18876" y="3577"/>
                    </a:moveTo>
                    <a:cubicBezTo>
                      <a:pt x="18697" y="2436"/>
                      <a:pt x="18625" y="203"/>
                      <a:pt x="10848" y="9"/>
                    </a:cubicBezTo>
                    <a:cubicBezTo>
                      <a:pt x="3238" y="-161"/>
                      <a:pt x="3154" y="2193"/>
                      <a:pt x="2963" y="3407"/>
                    </a:cubicBezTo>
                    <a:cubicBezTo>
                      <a:pt x="2736" y="4741"/>
                      <a:pt x="2855" y="18842"/>
                      <a:pt x="0" y="21221"/>
                    </a:cubicBezTo>
                    <a:cubicBezTo>
                      <a:pt x="4862" y="21293"/>
                      <a:pt x="10824" y="21342"/>
                      <a:pt x="10824" y="21342"/>
                    </a:cubicBezTo>
                    <a:cubicBezTo>
                      <a:pt x="16618" y="21390"/>
                      <a:pt x="16463" y="21390"/>
                      <a:pt x="21600" y="21439"/>
                    </a:cubicBezTo>
                    <a:cubicBezTo>
                      <a:pt x="18996" y="19497"/>
                      <a:pt x="19043" y="4644"/>
                      <a:pt x="18876" y="3577"/>
                    </a:cubicBezTo>
                  </a:path>
                </a:pathLst>
              </a:custGeom>
              <a:solidFill>
                <a:srgbClr val="ECECEC"/>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grpSp>
        <p:grpSp>
          <p:nvGrpSpPr>
            <p:cNvPr id="2195" name="Shape 2195"/>
            <p:cNvGrpSpPr/>
            <p:nvPr/>
          </p:nvGrpSpPr>
          <p:grpSpPr>
            <a:xfrm>
              <a:off x="0" y="427433"/>
              <a:ext cx="1313182" cy="1495570"/>
              <a:chOff x="0" y="0"/>
              <a:chExt cx="1313181" cy="1495568"/>
            </a:xfrm>
          </p:grpSpPr>
          <p:grpSp>
            <p:nvGrpSpPr>
              <p:cNvPr id="2196" name="Shape 2196"/>
              <p:cNvGrpSpPr/>
              <p:nvPr/>
            </p:nvGrpSpPr>
            <p:grpSpPr>
              <a:xfrm>
                <a:off x="1249721" y="807899"/>
                <a:ext cx="41929" cy="383570"/>
                <a:chOff x="0" y="0"/>
                <a:chExt cx="41928" cy="383568"/>
              </a:xfrm>
            </p:grpSpPr>
            <p:sp>
              <p:nvSpPr>
                <p:cNvPr id="2197" name="Shape 2197"/>
                <p:cNvSpPr/>
                <p:nvPr/>
              </p:nvSpPr>
              <p:spPr>
                <a:xfrm>
                  <a:off x="2595" y="0"/>
                  <a:ext cx="39333" cy="383568"/>
                </a:xfrm>
                <a:custGeom>
                  <a:pathLst>
                    <a:path extrusionOk="0" h="21600" w="21600">
                      <a:moveTo>
                        <a:pt x="13976" y="21600"/>
                      </a:moveTo>
                      <a:lnTo>
                        <a:pt x="0" y="21600"/>
                      </a:lnTo>
                      <a:lnTo>
                        <a:pt x="0" y="0"/>
                      </a:lnTo>
                      <a:lnTo>
                        <a:pt x="13976" y="0"/>
                      </a:lnTo>
                      <a:cubicBezTo>
                        <a:pt x="18106" y="0"/>
                        <a:pt x="21600" y="349"/>
                        <a:pt x="21600" y="731"/>
                      </a:cubicBezTo>
                      <a:lnTo>
                        <a:pt x="21600" y="20869"/>
                      </a:lnTo>
                      <a:cubicBezTo>
                        <a:pt x="21600" y="21251"/>
                        <a:pt x="18106" y="21600"/>
                        <a:pt x="13976" y="21600"/>
                      </a:cubicBezTo>
                    </a:path>
                  </a:pathLst>
                </a:custGeom>
                <a:solidFill>
                  <a:srgbClr val="424242"/>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198" name="Shape 2198"/>
                <p:cNvSpPr/>
                <p:nvPr/>
              </p:nvSpPr>
              <p:spPr>
                <a:xfrm>
                  <a:off x="0" y="0"/>
                  <a:ext cx="39332" cy="383568"/>
                </a:xfrm>
                <a:custGeom>
                  <a:pathLst>
                    <a:path extrusionOk="0" h="21600" w="21600">
                      <a:moveTo>
                        <a:pt x="13976" y="21600"/>
                      </a:moveTo>
                      <a:lnTo>
                        <a:pt x="0" y="21600"/>
                      </a:lnTo>
                      <a:lnTo>
                        <a:pt x="0" y="0"/>
                      </a:lnTo>
                      <a:lnTo>
                        <a:pt x="13976" y="0"/>
                      </a:lnTo>
                      <a:cubicBezTo>
                        <a:pt x="18106" y="0"/>
                        <a:pt x="21600" y="349"/>
                        <a:pt x="21600" y="731"/>
                      </a:cubicBezTo>
                      <a:lnTo>
                        <a:pt x="21600" y="20869"/>
                      </a:lnTo>
                      <a:cubicBezTo>
                        <a:pt x="21600" y="21251"/>
                        <a:pt x="18106" y="21600"/>
                        <a:pt x="13976" y="21600"/>
                      </a:cubicBezTo>
                    </a:path>
                  </a:pathLst>
                </a:custGeom>
                <a:solidFill>
                  <a:srgbClr val="7C7C7C"/>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199" name="Shape 2199"/>
                <p:cNvSpPr/>
                <p:nvPr/>
              </p:nvSpPr>
              <p:spPr>
                <a:xfrm>
                  <a:off x="0" y="12339"/>
                  <a:ext cx="39332" cy="358890"/>
                </a:xfrm>
                <a:custGeom>
                  <a:pathLst>
                    <a:path extrusionOk="0" h="21600" w="21600">
                      <a:moveTo>
                        <a:pt x="13976" y="21600"/>
                      </a:moveTo>
                      <a:lnTo>
                        <a:pt x="0" y="21600"/>
                      </a:lnTo>
                      <a:lnTo>
                        <a:pt x="0" y="0"/>
                      </a:lnTo>
                      <a:lnTo>
                        <a:pt x="13976" y="0"/>
                      </a:lnTo>
                      <a:cubicBezTo>
                        <a:pt x="18106" y="0"/>
                        <a:pt x="21600" y="349"/>
                        <a:pt x="21600" y="731"/>
                      </a:cubicBezTo>
                      <a:lnTo>
                        <a:pt x="21600" y="20869"/>
                      </a:lnTo>
                      <a:cubicBezTo>
                        <a:pt x="21600" y="21251"/>
                        <a:pt x="18106" y="21600"/>
                        <a:pt x="13976" y="21600"/>
                      </a:cubicBezTo>
                    </a:path>
                  </a:pathLst>
                </a:custGeom>
                <a:solidFill>
                  <a:srgbClr val="000000"/>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200" name="Shape 2200"/>
                <p:cNvSpPr/>
                <p:nvPr/>
              </p:nvSpPr>
              <p:spPr>
                <a:xfrm>
                  <a:off x="0" y="24678"/>
                  <a:ext cx="39332" cy="334212"/>
                </a:xfrm>
                <a:custGeom>
                  <a:pathLst>
                    <a:path extrusionOk="0" h="21600" w="21600">
                      <a:moveTo>
                        <a:pt x="13976" y="21600"/>
                      </a:moveTo>
                      <a:lnTo>
                        <a:pt x="0" y="21600"/>
                      </a:lnTo>
                      <a:lnTo>
                        <a:pt x="0" y="0"/>
                      </a:lnTo>
                      <a:lnTo>
                        <a:pt x="13976" y="0"/>
                      </a:lnTo>
                      <a:cubicBezTo>
                        <a:pt x="18106" y="0"/>
                        <a:pt x="21600" y="349"/>
                        <a:pt x="21600" y="731"/>
                      </a:cubicBezTo>
                      <a:lnTo>
                        <a:pt x="21600" y="20869"/>
                      </a:lnTo>
                      <a:cubicBezTo>
                        <a:pt x="21600" y="21251"/>
                        <a:pt x="18106" y="21600"/>
                        <a:pt x="13976" y="21600"/>
                      </a:cubicBezTo>
                    </a:path>
                  </a:pathLst>
                </a:custGeom>
                <a:solidFill>
                  <a:srgbClr val="5A5B5B"/>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201" name="Shape 2201"/>
                <p:cNvSpPr/>
                <p:nvPr/>
              </p:nvSpPr>
              <p:spPr>
                <a:xfrm>
                  <a:off x="0" y="36289"/>
                  <a:ext cx="39332" cy="310990"/>
                </a:xfrm>
                <a:custGeom>
                  <a:pathLst>
                    <a:path extrusionOk="0" h="21600" w="21600">
                      <a:moveTo>
                        <a:pt x="13976" y="21600"/>
                      </a:moveTo>
                      <a:lnTo>
                        <a:pt x="0" y="21600"/>
                      </a:lnTo>
                      <a:lnTo>
                        <a:pt x="0" y="0"/>
                      </a:lnTo>
                      <a:lnTo>
                        <a:pt x="13976" y="0"/>
                      </a:lnTo>
                      <a:cubicBezTo>
                        <a:pt x="18106" y="0"/>
                        <a:pt x="21600" y="349"/>
                        <a:pt x="21600" y="731"/>
                      </a:cubicBezTo>
                      <a:lnTo>
                        <a:pt x="21600" y="20869"/>
                      </a:lnTo>
                      <a:cubicBezTo>
                        <a:pt x="21600" y="21251"/>
                        <a:pt x="18106" y="21600"/>
                        <a:pt x="13976" y="21600"/>
                      </a:cubicBezTo>
                    </a:path>
                  </a:pathLst>
                </a:custGeom>
                <a:solidFill>
                  <a:srgbClr val="B6B6B8"/>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202" name="Shape 2202"/>
                <p:cNvSpPr/>
                <p:nvPr/>
              </p:nvSpPr>
              <p:spPr>
                <a:xfrm>
                  <a:off x="0" y="47899"/>
                  <a:ext cx="39332" cy="276159"/>
                </a:xfrm>
                <a:custGeom>
                  <a:pathLst>
                    <a:path extrusionOk="0" h="21600" w="21600">
                      <a:moveTo>
                        <a:pt x="13976" y="21600"/>
                      </a:moveTo>
                      <a:lnTo>
                        <a:pt x="0" y="21600"/>
                      </a:lnTo>
                      <a:lnTo>
                        <a:pt x="0" y="0"/>
                      </a:lnTo>
                      <a:lnTo>
                        <a:pt x="13976" y="0"/>
                      </a:lnTo>
                      <a:cubicBezTo>
                        <a:pt x="18106" y="0"/>
                        <a:pt x="21600" y="349"/>
                        <a:pt x="21600" y="731"/>
                      </a:cubicBezTo>
                      <a:lnTo>
                        <a:pt x="21600" y="20869"/>
                      </a:lnTo>
                      <a:cubicBezTo>
                        <a:pt x="21600" y="21251"/>
                        <a:pt x="18106" y="21600"/>
                        <a:pt x="13976" y="21600"/>
                      </a:cubicBezTo>
                    </a:path>
                  </a:pathLst>
                </a:custGeom>
                <a:solidFill>
                  <a:srgbClr val="ECECEC"/>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grpSp>
          <p:grpSp>
            <p:nvGrpSpPr>
              <p:cNvPr id="2203" name="Shape 2203"/>
              <p:cNvGrpSpPr/>
              <p:nvPr/>
            </p:nvGrpSpPr>
            <p:grpSpPr>
              <a:xfrm>
                <a:off x="1217183" y="346915"/>
                <a:ext cx="95998" cy="241354"/>
                <a:chOff x="-623" y="0"/>
                <a:chExt cx="95996" cy="241352"/>
              </a:xfrm>
            </p:grpSpPr>
            <p:sp>
              <p:nvSpPr>
                <p:cNvPr id="2204" name="Shape 2204"/>
                <p:cNvSpPr/>
                <p:nvPr/>
              </p:nvSpPr>
              <p:spPr>
                <a:xfrm>
                  <a:off x="1973" y="0"/>
                  <a:ext cx="93400" cy="241352"/>
                </a:xfrm>
                <a:custGeom>
                  <a:pathLst>
                    <a:path extrusionOk="0" h="21600" w="21600">
                      <a:moveTo>
                        <a:pt x="11669" y="21600"/>
                      </a:moveTo>
                      <a:cubicBezTo>
                        <a:pt x="5214" y="21600"/>
                        <a:pt x="0" y="17928"/>
                        <a:pt x="0" y="15401"/>
                      </a:cubicBezTo>
                      <a:lnTo>
                        <a:pt x="0" y="6199"/>
                      </a:lnTo>
                      <a:cubicBezTo>
                        <a:pt x="0" y="3719"/>
                        <a:pt x="5214" y="0"/>
                        <a:pt x="11669" y="0"/>
                      </a:cubicBezTo>
                      <a:cubicBezTo>
                        <a:pt x="17131" y="0"/>
                        <a:pt x="21600" y="1717"/>
                        <a:pt x="21600" y="3815"/>
                      </a:cubicBezTo>
                      <a:lnTo>
                        <a:pt x="21600" y="17785"/>
                      </a:lnTo>
                      <a:cubicBezTo>
                        <a:pt x="21600" y="19931"/>
                        <a:pt x="17131" y="21600"/>
                        <a:pt x="11669" y="21600"/>
                      </a:cubicBezTo>
                    </a:path>
                  </a:pathLst>
                </a:custGeom>
                <a:solidFill>
                  <a:srgbClr val="424242"/>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1800"/>
                    <a:buFont typeface="Arial"/>
                    <a:buNone/>
                  </a:pPr>
                  <a:r>
                    <a:rPr b="0" i="0" lang="en-US" sz="1800" u="none" cap="none" strike="noStrike">
                      <a:solidFill>
                        <a:srgbClr val="000000"/>
                      </a:solidFill>
                      <a:latin typeface="Arial"/>
                      <a:ea typeface="Arial"/>
                      <a:cs typeface="Arial"/>
                      <a:sym typeface="Arial"/>
                    </a:rPr>
                    <a:t> </a:t>
                  </a:r>
                  <a:endParaRPr/>
                </a:p>
              </p:txBody>
            </p:sp>
            <p:sp>
              <p:nvSpPr>
                <p:cNvPr id="2205" name="Shape 2205"/>
                <p:cNvSpPr/>
                <p:nvPr/>
              </p:nvSpPr>
              <p:spPr>
                <a:xfrm>
                  <a:off x="0" y="1297"/>
                  <a:ext cx="93399" cy="237460"/>
                </a:xfrm>
                <a:custGeom>
                  <a:pathLst>
                    <a:path extrusionOk="0" h="21600" w="21600">
                      <a:moveTo>
                        <a:pt x="11669" y="21600"/>
                      </a:moveTo>
                      <a:cubicBezTo>
                        <a:pt x="5214" y="21600"/>
                        <a:pt x="0" y="17928"/>
                        <a:pt x="0" y="15401"/>
                      </a:cubicBezTo>
                      <a:lnTo>
                        <a:pt x="0" y="6199"/>
                      </a:lnTo>
                      <a:cubicBezTo>
                        <a:pt x="0" y="3719"/>
                        <a:pt x="5214" y="0"/>
                        <a:pt x="11669" y="0"/>
                      </a:cubicBezTo>
                      <a:cubicBezTo>
                        <a:pt x="17131" y="0"/>
                        <a:pt x="21600" y="1717"/>
                        <a:pt x="21600" y="3815"/>
                      </a:cubicBezTo>
                      <a:lnTo>
                        <a:pt x="21600" y="17785"/>
                      </a:lnTo>
                      <a:cubicBezTo>
                        <a:pt x="21600" y="19931"/>
                        <a:pt x="17131" y="21600"/>
                        <a:pt x="11669" y="21600"/>
                      </a:cubicBezTo>
                    </a:path>
                  </a:pathLst>
                </a:custGeom>
                <a:solidFill>
                  <a:srgbClr val="B6B6B8"/>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1800"/>
                    <a:buFont typeface="Arial"/>
                    <a:buNone/>
                  </a:pPr>
                  <a:r>
                    <a:rPr b="0" i="0" lang="en-US" sz="1800" u="none" cap="none" strike="noStrike">
                      <a:solidFill>
                        <a:srgbClr val="000000"/>
                      </a:solidFill>
                      <a:latin typeface="Arial"/>
                      <a:ea typeface="Arial"/>
                      <a:cs typeface="Arial"/>
                      <a:sym typeface="Arial"/>
                    </a:rPr>
                    <a:t> </a:t>
                  </a:r>
                  <a:endParaRPr/>
                </a:p>
              </p:txBody>
            </p:sp>
            <p:sp>
              <p:nvSpPr>
                <p:cNvPr id="2206" name="Shape 2206"/>
                <p:cNvSpPr/>
                <p:nvPr/>
              </p:nvSpPr>
              <p:spPr>
                <a:xfrm>
                  <a:off x="0" y="13277"/>
                  <a:ext cx="93399" cy="214798"/>
                </a:xfrm>
                <a:custGeom>
                  <a:pathLst>
                    <a:path extrusionOk="0" h="21600" w="21600">
                      <a:moveTo>
                        <a:pt x="11669" y="21600"/>
                      </a:moveTo>
                      <a:cubicBezTo>
                        <a:pt x="5214" y="21600"/>
                        <a:pt x="0" y="17928"/>
                        <a:pt x="0" y="15401"/>
                      </a:cubicBezTo>
                      <a:lnTo>
                        <a:pt x="0" y="6199"/>
                      </a:lnTo>
                      <a:cubicBezTo>
                        <a:pt x="0" y="3719"/>
                        <a:pt x="5214" y="0"/>
                        <a:pt x="11669" y="0"/>
                      </a:cubicBezTo>
                      <a:cubicBezTo>
                        <a:pt x="17131" y="0"/>
                        <a:pt x="21600" y="1717"/>
                        <a:pt x="21600" y="3815"/>
                      </a:cubicBezTo>
                      <a:lnTo>
                        <a:pt x="21600" y="17785"/>
                      </a:lnTo>
                      <a:cubicBezTo>
                        <a:pt x="21600" y="19931"/>
                        <a:pt x="17131" y="21600"/>
                        <a:pt x="11669" y="21600"/>
                      </a:cubicBezTo>
                    </a:path>
                  </a:pathLst>
                </a:custGeom>
                <a:solidFill>
                  <a:srgbClr val="000000"/>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1800"/>
                    <a:buFont typeface="Arial"/>
                    <a:buNone/>
                  </a:pPr>
                  <a:r>
                    <a:rPr b="0" i="0" lang="en-US" sz="1800" u="none" cap="none" strike="noStrike">
                      <a:solidFill>
                        <a:srgbClr val="000000"/>
                      </a:solidFill>
                      <a:latin typeface="Arial"/>
                      <a:ea typeface="Arial"/>
                      <a:cs typeface="Arial"/>
                      <a:sym typeface="Arial"/>
                    </a:rPr>
                    <a:t> </a:t>
                  </a:r>
                  <a:endParaRPr/>
                </a:p>
              </p:txBody>
            </p:sp>
            <p:sp>
              <p:nvSpPr>
                <p:cNvPr id="2207" name="Shape 2207"/>
                <p:cNvSpPr/>
                <p:nvPr/>
              </p:nvSpPr>
              <p:spPr>
                <a:xfrm>
                  <a:off x="0" y="32521"/>
                  <a:ext cx="93400" cy="176310"/>
                </a:xfrm>
                <a:custGeom>
                  <a:pathLst>
                    <a:path extrusionOk="0" h="21600" w="21600">
                      <a:moveTo>
                        <a:pt x="11669" y="21600"/>
                      </a:moveTo>
                      <a:cubicBezTo>
                        <a:pt x="5214" y="21600"/>
                        <a:pt x="0" y="17928"/>
                        <a:pt x="0" y="15401"/>
                      </a:cubicBezTo>
                      <a:lnTo>
                        <a:pt x="0" y="6199"/>
                      </a:lnTo>
                      <a:cubicBezTo>
                        <a:pt x="0" y="3719"/>
                        <a:pt x="5214" y="0"/>
                        <a:pt x="11669" y="0"/>
                      </a:cubicBezTo>
                      <a:cubicBezTo>
                        <a:pt x="17131" y="0"/>
                        <a:pt x="21600" y="1717"/>
                        <a:pt x="21600" y="3815"/>
                      </a:cubicBezTo>
                      <a:lnTo>
                        <a:pt x="21600" y="17785"/>
                      </a:lnTo>
                      <a:cubicBezTo>
                        <a:pt x="21600" y="19931"/>
                        <a:pt x="17131" y="21600"/>
                        <a:pt x="11669" y="21600"/>
                      </a:cubicBezTo>
                    </a:path>
                  </a:pathLst>
                </a:custGeom>
                <a:solidFill>
                  <a:srgbClr val="5A5B5B"/>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1800"/>
                    <a:buFont typeface="Arial"/>
                    <a:buNone/>
                  </a:pPr>
                  <a:r>
                    <a:rPr b="0" i="0" lang="en-US" sz="1800" u="none" cap="none" strike="noStrike">
                      <a:solidFill>
                        <a:srgbClr val="000000"/>
                      </a:solidFill>
                      <a:latin typeface="Arial"/>
                      <a:ea typeface="Arial"/>
                      <a:cs typeface="Arial"/>
                      <a:sym typeface="Arial"/>
                    </a:rPr>
                    <a:t> </a:t>
                  </a:r>
                  <a:endParaRPr/>
                </a:p>
              </p:txBody>
            </p:sp>
            <p:sp>
              <p:nvSpPr>
                <p:cNvPr id="2208" name="Shape 2208"/>
                <p:cNvSpPr/>
                <p:nvPr/>
              </p:nvSpPr>
              <p:spPr>
                <a:xfrm>
                  <a:off x="-623" y="45847"/>
                  <a:ext cx="93400" cy="149658"/>
                </a:xfrm>
                <a:custGeom>
                  <a:pathLst>
                    <a:path extrusionOk="0" h="21600" w="21600">
                      <a:moveTo>
                        <a:pt x="11669" y="21600"/>
                      </a:moveTo>
                      <a:cubicBezTo>
                        <a:pt x="5214" y="21600"/>
                        <a:pt x="0" y="17928"/>
                        <a:pt x="0" y="15401"/>
                      </a:cubicBezTo>
                      <a:lnTo>
                        <a:pt x="0" y="6199"/>
                      </a:lnTo>
                      <a:cubicBezTo>
                        <a:pt x="0" y="3719"/>
                        <a:pt x="5214" y="0"/>
                        <a:pt x="11669" y="0"/>
                      </a:cubicBezTo>
                      <a:cubicBezTo>
                        <a:pt x="17131" y="0"/>
                        <a:pt x="21600" y="1717"/>
                        <a:pt x="21600" y="3815"/>
                      </a:cubicBezTo>
                      <a:lnTo>
                        <a:pt x="21600" y="17785"/>
                      </a:lnTo>
                      <a:cubicBezTo>
                        <a:pt x="21600" y="19931"/>
                        <a:pt x="17131" y="21600"/>
                        <a:pt x="11669" y="21600"/>
                      </a:cubicBezTo>
                    </a:path>
                  </a:pathLst>
                </a:custGeom>
                <a:solidFill>
                  <a:srgbClr val="B6B6B8"/>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1800"/>
                    <a:buFont typeface="Arial"/>
                    <a:buNone/>
                  </a:pPr>
                  <a:r>
                    <a:rPr b="0" i="0" lang="en-US" sz="1800" u="none" cap="none" strike="noStrike">
                      <a:solidFill>
                        <a:srgbClr val="000000"/>
                      </a:solidFill>
                      <a:latin typeface="Arial"/>
                      <a:ea typeface="Arial"/>
                      <a:cs typeface="Arial"/>
                      <a:sym typeface="Arial"/>
                    </a:rPr>
                    <a:t> </a:t>
                  </a:r>
                  <a:endParaRPr/>
                </a:p>
              </p:txBody>
            </p:sp>
            <p:sp>
              <p:nvSpPr>
                <p:cNvPr id="2209" name="Shape 2209"/>
                <p:cNvSpPr/>
                <p:nvPr/>
              </p:nvSpPr>
              <p:spPr>
                <a:xfrm>
                  <a:off x="14935" y="67071"/>
                  <a:ext cx="77842" cy="107210"/>
                </a:xfrm>
                <a:custGeom>
                  <a:pathLst>
                    <a:path extrusionOk="0" h="21600" w="21600">
                      <a:moveTo>
                        <a:pt x="11669" y="21600"/>
                      </a:moveTo>
                      <a:cubicBezTo>
                        <a:pt x="5214" y="21600"/>
                        <a:pt x="0" y="17928"/>
                        <a:pt x="0" y="15401"/>
                      </a:cubicBezTo>
                      <a:lnTo>
                        <a:pt x="0" y="6199"/>
                      </a:lnTo>
                      <a:cubicBezTo>
                        <a:pt x="0" y="3719"/>
                        <a:pt x="5214" y="0"/>
                        <a:pt x="11669" y="0"/>
                      </a:cubicBezTo>
                      <a:cubicBezTo>
                        <a:pt x="17131" y="0"/>
                        <a:pt x="21600" y="1717"/>
                        <a:pt x="21600" y="3815"/>
                      </a:cubicBezTo>
                      <a:lnTo>
                        <a:pt x="21600" y="17785"/>
                      </a:lnTo>
                      <a:cubicBezTo>
                        <a:pt x="21600" y="19931"/>
                        <a:pt x="17131" y="21600"/>
                        <a:pt x="11669" y="21600"/>
                      </a:cubicBezTo>
                    </a:path>
                  </a:pathLst>
                </a:custGeom>
                <a:solidFill>
                  <a:srgbClr val="ECECEC"/>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1800"/>
                    <a:buFont typeface="Arial"/>
                    <a:buNone/>
                  </a:pPr>
                  <a:r>
                    <a:rPr b="0" i="0" lang="en-US" sz="1800" u="none" cap="none" strike="noStrike">
                      <a:solidFill>
                        <a:srgbClr val="000000"/>
                      </a:solidFill>
                      <a:latin typeface="Arial"/>
                      <a:ea typeface="Arial"/>
                      <a:cs typeface="Arial"/>
                      <a:sym typeface="Arial"/>
                    </a:rPr>
                    <a:t> </a:t>
                  </a:r>
                  <a:endParaRPr/>
                </a:p>
              </p:txBody>
            </p:sp>
          </p:grpSp>
          <p:grpSp>
            <p:nvGrpSpPr>
              <p:cNvPr id="2210" name="Shape 2210"/>
              <p:cNvGrpSpPr/>
              <p:nvPr/>
            </p:nvGrpSpPr>
            <p:grpSpPr>
              <a:xfrm>
                <a:off x="0" y="0"/>
                <a:ext cx="1262899" cy="1495568"/>
                <a:chOff x="0" y="0"/>
                <a:chExt cx="1262898" cy="1495567"/>
              </a:xfrm>
            </p:grpSpPr>
            <p:sp>
              <p:nvSpPr>
                <p:cNvPr id="2211" name="Shape 2211"/>
                <p:cNvSpPr/>
                <p:nvPr/>
              </p:nvSpPr>
              <p:spPr>
                <a:xfrm>
                  <a:off x="0" y="0"/>
                  <a:ext cx="1262898" cy="1495567"/>
                </a:xfrm>
                <a:prstGeom prst="roundRect">
                  <a:avLst>
                    <a:gd fmla="val 18569" name="adj"/>
                  </a:avLst>
                </a:prstGeom>
                <a:solidFill>
                  <a:srgbClr val="B6B6B8"/>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2212" name="Shape 2212"/>
                <p:cNvSpPr/>
                <p:nvPr/>
              </p:nvSpPr>
              <p:spPr>
                <a:xfrm>
                  <a:off x="6110" y="7236"/>
                  <a:ext cx="1250678" cy="1481095"/>
                </a:xfrm>
                <a:prstGeom prst="roundRect">
                  <a:avLst>
                    <a:gd fmla="val 18569" name="adj"/>
                  </a:avLst>
                </a:prstGeom>
                <a:solidFill>
                  <a:srgbClr val="000000"/>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2213" name="Shape 2213"/>
                <p:cNvSpPr/>
                <p:nvPr/>
              </p:nvSpPr>
              <p:spPr>
                <a:xfrm>
                  <a:off x="13987" y="16563"/>
                  <a:ext cx="1234924" cy="1462441"/>
                </a:xfrm>
                <a:prstGeom prst="roundRect">
                  <a:avLst>
                    <a:gd fmla="val 18569" name="adj"/>
                  </a:avLst>
                </a:prstGeom>
                <a:solidFill>
                  <a:srgbClr val="ECECEC"/>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2214" name="Shape 2214"/>
                <p:cNvSpPr/>
                <p:nvPr/>
              </p:nvSpPr>
              <p:spPr>
                <a:xfrm>
                  <a:off x="45076" y="53381"/>
                  <a:ext cx="1172745" cy="1388805"/>
                </a:xfrm>
                <a:prstGeom prst="roundRect">
                  <a:avLst>
                    <a:gd fmla="val 18569" name="adj"/>
                  </a:avLst>
                </a:prstGeom>
                <a:solidFill>
                  <a:srgbClr val="424242"/>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2215" name="Shape 2215"/>
                <p:cNvSpPr/>
                <p:nvPr/>
              </p:nvSpPr>
              <p:spPr>
                <a:xfrm>
                  <a:off x="50813" y="60175"/>
                  <a:ext cx="1161272" cy="1375218"/>
                </a:xfrm>
                <a:prstGeom prst="roundRect">
                  <a:avLst>
                    <a:gd fmla="val 18569" name="adj"/>
                  </a:avLst>
                </a:prstGeom>
                <a:solidFill>
                  <a:srgbClr val="000000"/>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grpSp>
        </p:grpSp>
      </p:grpSp>
      <p:grpSp>
        <p:nvGrpSpPr>
          <p:cNvPr id="2216" name="Shape 2216"/>
          <p:cNvGrpSpPr/>
          <p:nvPr/>
        </p:nvGrpSpPr>
        <p:grpSpPr>
          <a:xfrm>
            <a:off x="17880548" y="2742374"/>
            <a:ext cx="1313184" cy="2388251"/>
            <a:chOff x="0" y="-1"/>
            <a:chExt cx="1313182" cy="2388249"/>
          </a:xfrm>
        </p:grpSpPr>
        <p:sp>
          <p:nvSpPr>
            <p:cNvPr id="2217" name="Shape 2217"/>
            <p:cNvSpPr/>
            <p:nvPr/>
          </p:nvSpPr>
          <p:spPr>
            <a:xfrm>
              <a:off x="120386" y="1888197"/>
              <a:ext cx="1022124" cy="500051"/>
            </a:xfrm>
            <a:custGeom>
              <a:pathLst>
                <a:path extrusionOk="0" h="21461" w="21600">
                  <a:moveTo>
                    <a:pt x="2724" y="17883"/>
                  </a:moveTo>
                  <a:cubicBezTo>
                    <a:pt x="2903" y="19000"/>
                    <a:pt x="2975" y="21236"/>
                    <a:pt x="10752" y="21454"/>
                  </a:cubicBezTo>
                  <a:cubicBezTo>
                    <a:pt x="18362" y="21600"/>
                    <a:pt x="18446" y="19267"/>
                    <a:pt x="18637" y="18028"/>
                  </a:cubicBezTo>
                  <a:cubicBezTo>
                    <a:pt x="18864" y="16716"/>
                    <a:pt x="18745" y="2600"/>
                    <a:pt x="21600" y="194"/>
                  </a:cubicBezTo>
                  <a:cubicBezTo>
                    <a:pt x="16738" y="146"/>
                    <a:pt x="10776" y="97"/>
                    <a:pt x="10776" y="97"/>
                  </a:cubicBezTo>
                  <a:cubicBezTo>
                    <a:pt x="4982" y="49"/>
                    <a:pt x="5137" y="49"/>
                    <a:pt x="0" y="0"/>
                  </a:cubicBezTo>
                  <a:cubicBezTo>
                    <a:pt x="2604" y="1919"/>
                    <a:pt x="2557" y="16813"/>
                    <a:pt x="2724" y="17883"/>
                  </a:cubicBezTo>
                </a:path>
              </a:pathLst>
            </a:custGeom>
            <a:solidFill>
              <a:srgbClr val="694AFF"/>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218" name="Shape 2218"/>
            <p:cNvSpPr/>
            <p:nvPr/>
          </p:nvSpPr>
          <p:spPr>
            <a:xfrm>
              <a:off x="120386" y="-1"/>
              <a:ext cx="1022124" cy="499542"/>
            </a:xfrm>
            <a:custGeom>
              <a:pathLst>
                <a:path extrusionOk="0" h="21439" w="21600">
                  <a:moveTo>
                    <a:pt x="18876" y="3577"/>
                  </a:moveTo>
                  <a:cubicBezTo>
                    <a:pt x="18697" y="2436"/>
                    <a:pt x="18625" y="203"/>
                    <a:pt x="10848" y="9"/>
                  </a:cubicBezTo>
                  <a:cubicBezTo>
                    <a:pt x="3238" y="-161"/>
                    <a:pt x="3154" y="2193"/>
                    <a:pt x="2963" y="3407"/>
                  </a:cubicBezTo>
                  <a:cubicBezTo>
                    <a:pt x="2736" y="4741"/>
                    <a:pt x="2855" y="18842"/>
                    <a:pt x="0" y="21221"/>
                  </a:cubicBezTo>
                  <a:cubicBezTo>
                    <a:pt x="4862" y="21293"/>
                    <a:pt x="10824" y="21342"/>
                    <a:pt x="10824" y="21342"/>
                  </a:cubicBezTo>
                  <a:cubicBezTo>
                    <a:pt x="16618" y="21390"/>
                    <a:pt x="16463" y="21390"/>
                    <a:pt x="21600" y="21439"/>
                  </a:cubicBezTo>
                  <a:cubicBezTo>
                    <a:pt x="18996" y="19497"/>
                    <a:pt x="19043" y="4644"/>
                    <a:pt x="18876" y="3577"/>
                  </a:cubicBezTo>
                </a:path>
              </a:pathLst>
            </a:custGeom>
            <a:solidFill>
              <a:srgbClr val="694AFF"/>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grpSp>
          <p:nvGrpSpPr>
            <p:cNvPr id="2219" name="Shape 2219"/>
            <p:cNvGrpSpPr/>
            <p:nvPr/>
          </p:nvGrpSpPr>
          <p:grpSpPr>
            <a:xfrm>
              <a:off x="0" y="427433"/>
              <a:ext cx="1313182" cy="1495570"/>
              <a:chOff x="0" y="0"/>
              <a:chExt cx="1313181" cy="1495568"/>
            </a:xfrm>
          </p:grpSpPr>
          <p:grpSp>
            <p:nvGrpSpPr>
              <p:cNvPr id="2220" name="Shape 2220"/>
              <p:cNvGrpSpPr/>
              <p:nvPr/>
            </p:nvGrpSpPr>
            <p:grpSpPr>
              <a:xfrm>
                <a:off x="1249721" y="807899"/>
                <a:ext cx="41929" cy="383570"/>
                <a:chOff x="0" y="0"/>
                <a:chExt cx="41928" cy="383568"/>
              </a:xfrm>
            </p:grpSpPr>
            <p:sp>
              <p:nvSpPr>
                <p:cNvPr id="2221" name="Shape 2221"/>
                <p:cNvSpPr/>
                <p:nvPr/>
              </p:nvSpPr>
              <p:spPr>
                <a:xfrm>
                  <a:off x="2595" y="0"/>
                  <a:ext cx="39333" cy="383568"/>
                </a:xfrm>
                <a:custGeom>
                  <a:pathLst>
                    <a:path extrusionOk="0" h="21600" w="21600">
                      <a:moveTo>
                        <a:pt x="13976" y="21600"/>
                      </a:moveTo>
                      <a:lnTo>
                        <a:pt x="0" y="21600"/>
                      </a:lnTo>
                      <a:lnTo>
                        <a:pt x="0" y="0"/>
                      </a:lnTo>
                      <a:lnTo>
                        <a:pt x="13976" y="0"/>
                      </a:lnTo>
                      <a:cubicBezTo>
                        <a:pt x="18106" y="0"/>
                        <a:pt x="21600" y="349"/>
                        <a:pt x="21600" y="731"/>
                      </a:cubicBezTo>
                      <a:lnTo>
                        <a:pt x="21600" y="20869"/>
                      </a:lnTo>
                      <a:cubicBezTo>
                        <a:pt x="21600" y="21251"/>
                        <a:pt x="18106" y="21600"/>
                        <a:pt x="13976" y="21600"/>
                      </a:cubicBezTo>
                    </a:path>
                  </a:pathLst>
                </a:custGeom>
                <a:solidFill>
                  <a:srgbClr val="424242"/>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222" name="Shape 2222"/>
                <p:cNvSpPr/>
                <p:nvPr/>
              </p:nvSpPr>
              <p:spPr>
                <a:xfrm>
                  <a:off x="0" y="0"/>
                  <a:ext cx="39332" cy="383568"/>
                </a:xfrm>
                <a:custGeom>
                  <a:pathLst>
                    <a:path extrusionOk="0" h="21600" w="21600">
                      <a:moveTo>
                        <a:pt x="13976" y="21600"/>
                      </a:moveTo>
                      <a:lnTo>
                        <a:pt x="0" y="21600"/>
                      </a:lnTo>
                      <a:lnTo>
                        <a:pt x="0" y="0"/>
                      </a:lnTo>
                      <a:lnTo>
                        <a:pt x="13976" y="0"/>
                      </a:lnTo>
                      <a:cubicBezTo>
                        <a:pt x="18106" y="0"/>
                        <a:pt x="21600" y="349"/>
                        <a:pt x="21600" y="731"/>
                      </a:cubicBezTo>
                      <a:lnTo>
                        <a:pt x="21600" y="20869"/>
                      </a:lnTo>
                      <a:cubicBezTo>
                        <a:pt x="21600" y="21251"/>
                        <a:pt x="18106" y="21600"/>
                        <a:pt x="13976" y="21600"/>
                      </a:cubicBezTo>
                    </a:path>
                  </a:pathLst>
                </a:custGeom>
                <a:solidFill>
                  <a:srgbClr val="7C7C7C"/>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223" name="Shape 2223"/>
                <p:cNvSpPr/>
                <p:nvPr/>
              </p:nvSpPr>
              <p:spPr>
                <a:xfrm>
                  <a:off x="0" y="12339"/>
                  <a:ext cx="39332" cy="358890"/>
                </a:xfrm>
                <a:custGeom>
                  <a:pathLst>
                    <a:path extrusionOk="0" h="21600" w="21600">
                      <a:moveTo>
                        <a:pt x="13976" y="21600"/>
                      </a:moveTo>
                      <a:lnTo>
                        <a:pt x="0" y="21600"/>
                      </a:lnTo>
                      <a:lnTo>
                        <a:pt x="0" y="0"/>
                      </a:lnTo>
                      <a:lnTo>
                        <a:pt x="13976" y="0"/>
                      </a:lnTo>
                      <a:cubicBezTo>
                        <a:pt x="18106" y="0"/>
                        <a:pt x="21600" y="349"/>
                        <a:pt x="21600" y="731"/>
                      </a:cubicBezTo>
                      <a:lnTo>
                        <a:pt x="21600" y="20869"/>
                      </a:lnTo>
                      <a:cubicBezTo>
                        <a:pt x="21600" y="21251"/>
                        <a:pt x="18106" y="21600"/>
                        <a:pt x="13976" y="21600"/>
                      </a:cubicBezTo>
                    </a:path>
                  </a:pathLst>
                </a:custGeom>
                <a:solidFill>
                  <a:srgbClr val="000000"/>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224" name="Shape 2224"/>
                <p:cNvSpPr/>
                <p:nvPr/>
              </p:nvSpPr>
              <p:spPr>
                <a:xfrm>
                  <a:off x="0" y="24678"/>
                  <a:ext cx="39332" cy="334212"/>
                </a:xfrm>
                <a:custGeom>
                  <a:pathLst>
                    <a:path extrusionOk="0" h="21600" w="21600">
                      <a:moveTo>
                        <a:pt x="13976" y="21600"/>
                      </a:moveTo>
                      <a:lnTo>
                        <a:pt x="0" y="21600"/>
                      </a:lnTo>
                      <a:lnTo>
                        <a:pt x="0" y="0"/>
                      </a:lnTo>
                      <a:lnTo>
                        <a:pt x="13976" y="0"/>
                      </a:lnTo>
                      <a:cubicBezTo>
                        <a:pt x="18106" y="0"/>
                        <a:pt x="21600" y="349"/>
                        <a:pt x="21600" y="731"/>
                      </a:cubicBezTo>
                      <a:lnTo>
                        <a:pt x="21600" y="20869"/>
                      </a:lnTo>
                      <a:cubicBezTo>
                        <a:pt x="21600" y="21251"/>
                        <a:pt x="18106" y="21600"/>
                        <a:pt x="13976" y="21600"/>
                      </a:cubicBezTo>
                    </a:path>
                  </a:pathLst>
                </a:custGeom>
                <a:solidFill>
                  <a:srgbClr val="5A5B5B"/>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225" name="Shape 2225"/>
                <p:cNvSpPr/>
                <p:nvPr/>
              </p:nvSpPr>
              <p:spPr>
                <a:xfrm>
                  <a:off x="0" y="36289"/>
                  <a:ext cx="39332" cy="310990"/>
                </a:xfrm>
                <a:custGeom>
                  <a:pathLst>
                    <a:path extrusionOk="0" h="21600" w="21600">
                      <a:moveTo>
                        <a:pt x="13976" y="21600"/>
                      </a:moveTo>
                      <a:lnTo>
                        <a:pt x="0" y="21600"/>
                      </a:lnTo>
                      <a:lnTo>
                        <a:pt x="0" y="0"/>
                      </a:lnTo>
                      <a:lnTo>
                        <a:pt x="13976" y="0"/>
                      </a:lnTo>
                      <a:cubicBezTo>
                        <a:pt x="18106" y="0"/>
                        <a:pt x="21600" y="349"/>
                        <a:pt x="21600" y="731"/>
                      </a:cubicBezTo>
                      <a:lnTo>
                        <a:pt x="21600" y="20869"/>
                      </a:lnTo>
                      <a:cubicBezTo>
                        <a:pt x="21600" y="21251"/>
                        <a:pt x="18106" y="21600"/>
                        <a:pt x="13976" y="21600"/>
                      </a:cubicBezTo>
                    </a:path>
                  </a:pathLst>
                </a:custGeom>
                <a:solidFill>
                  <a:srgbClr val="B6B6B8"/>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226" name="Shape 2226"/>
                <p:cNvSpPr/>
                <p:nvPr/>
              </p:nvSpPr>
              <p:spPr>
                <a:xfrm>
                  <a:off x="0" y="47899"/>
                  <a:ext cx="39332" cy="276159"/>
                </a:xfrm>
                <a:custGeom>
                  <a:pathLst>
                    <a:path extrusionOk="0" h="21600" w="21600">
                      <a:moveTo>
                        <a:pt x="13976" y="21600"/>
                      </a:moveTo>
                      <a:lnTo>
                        <a:pt x="0" y="21600"/>
                      </a:lnTo>
                      <a:lnTo>
                        <a:pt x="0" y="0"/>
                      </a:lnTo>
                      <a:lnTo>
                        <a:pt x="13976" y="0"/>
                      </a:lnTo>
                      <a:cubicBezTo>
                        <a:pt x="18106" y="0"/>
                        <a:pt x="21600" y="349"/>
                        <a:pt x="21600" y="731"/>
                      </a:cubicBezTo>
                      <a:lnTo>
                        <a:pt x="21600" y="20869"/>
                      </a:lnTo>
                      <a:cubicBezTo>
                        <a:pt x="21600" y="21251"/>
                        <a:pt x="18106" y="21600"/>
                        <a:pt x="13976" y="21600"/>
                      </a:cubicBezTo>
                    </a:path>
                  </a:pathLst>
                </a:custGeom>
                <a:solidFill>
                  <a:srgbClr val="ECECEC"/>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grpSp>
          <p:grpSp>
            <p:nvGrpSpPr>
              <p:cNvPr id="2227" name="Shape 2227"/>
              <p:cNvGrpSpPr/>
              <p:nvPr/>
            </p:nvGrpSpPr>
            <p:grpSpPr>
              <a:xfrm>
                <a:off x="1217183" y="346915"/>
                <a:ext cx="95998" cy="241354"/>
                <a:chOff x="-623" y="0"/>
                <a:chExt cx="95996" cy="241352"/>
              </a:xfrm>
            </p:grpSpPr>
            <p:sp>
              <p:nvSpPr>
                <p:cNvPr id="2228" name="Shape 2228"/>
                <p:cNvSpPr/>
                <p:nvPr/>
              </p:nvSpPr>
              <p:spPr>
                <a:xfrm>
                  <a:off x="1973" y="0"/>
                  <a:ext cx="93400" cy="241352"/>
                </a:xfrm>
                <a:custGeom>
                  <a:pathLst>
                    <a:path extrusionOk="0" h="21600" w="21600">
                      <a:moveTo>
                        <a:pt x="11669" y="21600"/>
                      </a:moveTo>
                      <a:cubicBezTo>
                        <a:pt x="5214" y="21600"/>
                        <a:pt x="0" y="17928"/>
                        <a:pt x="0" y="15401"/>
                      </a:cubicBezTo>
                      <a:lnTo>
                        <a:pt x="0" y="6199"/>
                      </a:lnTo>
                      <a:cubicBezTo>
                        <a:pt x="0" y="3719"/>
                        <a:pt x="5214" y="0"/>
                        <a:pt x="11669" y="0"/>
                      </a:cubicBezTo>
                      <a:cubicBezTo>
                        <a:pt x="17131" y="0"/>
                        <a:pt x="21600" y="1717"/>
                        <a:pt x="21600" y="3815"/>
                      </a:cubicBezTo>
                      <a:lnTo>
                        <a:pt x="21600" y="17785"/>
                      </a:lnTo>
                      <a:cubicBezTo>
                        <a:pt x="21600" y="19931"/>
                        <a:pt x="17131" y="21600"/>
                        <a:pt x="11669" y="21600"/>
                      </a:cubicBezTo>
                    </a:path>
                  </a:pathLst>
                </a:custGeom>
                <a:solidFill>
                  <a:srgbClr val="424242"/>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1800"/>
                    <a:buFont typeface="Arial"/>
                    <a:buNone/>
                  </a:pPr>
                  <a:r>
                    <a:rPr b="0" i="0" lang="en-US" sz="1800" u="none" cap="none" strike="noStrike">
                      <a:solidFill>
                        <a:srgbClr val="000000"/>
                      </a:solidFill>
                      <a:latin typeface="Arial"/>
                      <a:ea typeface="Arial"/>
                      <a:cs typeface="Arial"/>
                      <a:sym typeface="Arial"/>
                    </a:rPr>
                    <a:t> </a:t>
                  </a:r>
                  <a:endParaRPr/>
                </a:p>
              </p:txBody>
            </p:sp>
            <p:sp>
              <p:nvSpPr>
                <p:cNvPr id="2229" name="Shape 2229"/>
                <p:cNvSpPr/>
                <p:nvPr/>
              </p:nvSpPr>
              <p:spPr>
                <a:xfrm>
                  <a:off x="0" y="1297"/>
                  <a:ext cx="93399" cy="237460"/>
                </a:xfrm>
                <a:custGeom>
                  <a:pathLst>
                    <a:path extrusionOk="0" h="21600" w="21600">
                      <a:moveTo>
                        <a:pt x="11669" y="21600"/>
                      </a:moveTo>
                      <a:cubicBezTo>
                        <a:pt x="5214" y="21600"/>
                        <a:pt x="0" y="17928"/>
                        <a:pt x="0" y="15401"/>
                      </a:cubicBezTo>
                      <a:lnTo>
                        <a:pt x="0" y="6199"/>
                      </a:lnTo>
                      <a:cubicBezTo>
                        <a:pt x="0" y="3719"/>
                        <a:pt x="5214" y="0"/>
                        <a:pt x="11669" y="0"/>
                      </a:cubicBezTo>
                      <a:cubicBezTo>
                        <a:pt x="17131" y="0"/>
                        <a:pt x="21600" y="1717"/>
                        <a:pt x="21600" y="3815"/>
                      </a:cubicBezTo>
                      <a:lnTo>
                        <a:pt x="21600" y="17785"/>
                      </a:lnTo>
                      <a:cubicBezTo>
                        <a:pt x="21600" y="19931"/>
                        <a:pt x="17131" y="21600"/>
                        <a:pt x="11669" y="21600"/>
                      </a:cubicBezTo>
                    </a:path>
                  </a:pathLst>
                </a:custGeom>
                <a:solidFill>
                  <a:srgbClr val="B6B6B8"/>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1800"/>
                    <a:buFont typeface="Arial"/>
                    <a:buNone/>
                  </a:pPr>
                  <a:r>
                    <a:rPr b="0" i="0" lang="en-US" sz="1800" u="none" cap="none" strike="noStrike">
                      <a:solidFill>
                        <a:srgbClr val="000000"/>
                      </a:solidFill>
                      <a:latin typeface="Arial"/>
                      <a:ea typeface="Arial"/>
                      <a:cs typeface="Arial"/>
                      <a:sym typeface="Arial"/>
                    </a:rPr>
                    <a:t> </a:t>
                  </a:r>
                  <a:endParaRPr/>
                </a:p>
              </p:txBody>
            </p:sp>
            <p:sp>
              <p:nvSpPr>
                <p:cNvPr id="2230" name="Shape 2230"/>
                <p:cNvSpPr/>
                <p:nvPr/>
              </p:nvSpPr>
              <p:spPr>
                <a:xfrm>
                  <a:off x="0" y="13277"/>
                  <a:ext cx="93399" cy="214798"/>
                </a:xfrm>
                <a:custGeom>
                  <a:pathLst>
                    <a:path extrusionOk="0" h="21600" w="21600">
                      <a:moveTo>
                        <a:pt x="11669" y="21600"/>
                      </a:moveTo>
                      <a:cubicBezTo>
                        <a:pt x="5214" y="21600"/>
                        <a:pt x="0" y="17928"/>
                        <a:pt x="0" y="15401"/>
                      </a:cubicBezTo>
                      <a:lnTo>
                        <a:pt x="0" y="6199"/>
                      </a:lnTo>
                      <a:cubicBezTo>
                        <a:pt x="0" y="3719"/>
                        <a:pt x="5214" y="0"/>
                        <a:pt x="11669" y="0"/>
                      </a:cubicBezTo>
                      <a:cubicBezTo>
                        <a:pt x="17131" y="0"/>
                        <a:pt x="21600" y="1717"/>
                        <a:pt x="21600" y="3815"/>
                      </a:cubicBezTo>
                      <a:lnTo>
                        <a:pt x="21600" y="17785"/>
                      </a:lnTo>
                      <a:cubicBezTo>
                        <a:pt x="21600" y="19931"/>
                        <a:pt x="17131" y="21600"/>
                        <a:pt x="11669" y="21600"/>
                      </a:cubicBezTo>
                    </a:path>
                  </a:pathLst>
                </a:custGeom>
                <a:solidFill>
                  <a:srgbClr val="000000"/>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1800"/>
                    <a:buFont typeface="Arial"/>
                    <a:buNone/>
                  </a:pPr>
                  <a:r>
                    <a:rPr b="0" i="0" lang="en-US" sz="1800" u="none" cap="none" strike="noStrike">
                      <a:solidFill>
                        <a:srgbClr val="000000"/>
                      </a:solidFill>
                      <a:latin typeface="Arial"/>
                      <a:ea typeface="Arial"/>
                      <a:cs typeface="Arial"/>
                      <a:sym typeface="Arial"/>
                    </a:rPr>
                    <a:t> </a:t>
                  </a:r>
                  <a:endParaRPr/>
                </a:p>
              </p:txBody>
            </p:sp>
            <p:sp>
              <p:nvSpPr>
                <p:cNvPr id="2231" name="Shape 2231"/>
                <p:cNvSpPr/>
                <p:nvPr/>
              </p:nvSpPr>
              <p:spPr>
                <a:xfrm>
                  <a:off x="0" y="32521"/>
                  <a:ext cx="93400" cy="176310"/>
                </a:xfrm>
                <a:custGeom>
                  <a:pathLst>
                    <a:path extrusionOk="0" h="21600" w="21600">
                      <a:moveTo>
                        <a:pt x="11669" y="21600"/>
                      </a:moveTo>
                      <a:cubicBezTo>
                        <a:pt x="5214" y="21600"/>
                        <a:pt x="0" y="17928"/>
                        <a:pt x="0" y="15401"/>
                      </a:cubicBezTo>
                      <a:lnTo>
                        <a:pt x="0" y="6199"/>
                      </a:lnTo>
                      <a:cubicBezTo>
                        <a:pt x="0" y="3719"/>
                        <a:pt x="5214" y="0"/>
                        <a:pt x="11669" y="0"/>
                      </a:cubicBezTo>
                      <a:cubicBezTo>
                        <a:pt x="17131" y="0"/>
                        <a:pt x="21600" y="1717"/>
                        <a:pt x="21600" y="3815"/>
                      </a:cubicBezTo>
                      <a:lnTo>
                        <a:pt x="21600" y="17785"/>
                      </a:lnTo>
                      <a:cubicBezTo>
                        <a:pt x="21600" y="19931"/>
                        <a:pt x="17131" y="21600"/>
                        <a:pt x="11669" y="21600"/>
                      </a:cubicBezTo>
                    </a:path>
                  </a:pathLst>
                </a:custGeom>
                <a:solidFill>
                  <a:srgbClr val="5A5B5B"/>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1800"/>
                    <a:buFont typeface="Arial"/>
                    <a:buNone/>
                  </a:pPr>
                  <a:r>
                    <a:rPr b="0" i="0" lang="en-US" sz="1800" u="none" cap="none" strike="noStrike">
                      <a:solidFill>
                        <a:srgbClr val="000000"/>
                      </a:solidFill>
                      <a:latin typeface="Arial"/>
                      <a:ea typeface="Arial"/>
                      <a:cs typeface="Arial"/>
                      <a:sym typeface="Arial"/>
                    </a:rPr>
                    <a:t> </a:t>
                  </a:r>
                  <a:endParaRPr/>
                </a:p>
              </p:txBody>
            </p:sp>
            <p:sp>
              <p:nvSpPr>
                <p:cNvPr id="2232" name="Shape 2232"/>
                <p:cNvSpPr/>
                <p:nvPr/>
              </p:nvSpPr>
              <p:spPr>
                <a:xfrm>
                  <a:off x="-623" y="45847"/>
                  <a:ext cx="93400" cy="149658"/>
                </a:xfrm>
                <a:custGeom>
                  <a:pathLst>
                    <a:path extrusionOk="0" h="21600" w="21600">
                      <a:moveTo>
                        <a:pt x="11669" y="21600"/>
                      </a:moveTo>
                      <a:cubicBezTo>
                        <a:pt x="5214" y="21600"/>
                        <a:pt x="0" y="17928"/>
                        <a:pt x="0" y="15401"/>
                      </a:cubicBezTo>
                      <a:lnTo>
                        <a:pt x="0" y="6199"/>
                      </a:lnTo>
                      <a:cubicBezTo>
                        <a:pt x="0" y="3719"/>
                        <a:pt x="5214" y="0"/>
                        <a:pt x="11669" y="0"/>
                      </a:cubicBezTo>
                      <a:cubicBezTo>
                        <a:pt x="17131" y="0"/>
                        <a:pt x="21600" y="1717"/>
                        <a:pt x="21600" y="3815"/>
                      </a:cubicBezTo>
                      <a:lnTo>
                        <a:pt x="21600" y="17785"/>
                      </a:lnTo>
                      <a:cubicBezTo>
                        <a:pt x="21600" y="19931"/>
                        <a:pt x="17131" y="21600"/>
                        <a:pt x="11669" y="21600"/>
                      </a:cubicBezTo>
                    </a:path>
                  </a:pathLst>
                </a:custGeom>
                <a:solidFill>
                  <a:srgbClr val="B6B6B8"/>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1800"/>
                    <a:buFont typeface="Arial"/>
                    <a:buNone/>
                  </a:pPr>
                  <a:r>
                    <a:rPr b="0" i="0" lang="en-US" sz="1800" u="none" cap="none" strike="noStrike">
                      <a:solidFill>
                        <a:srgbClr val="000000"/>
                      </a:solidFill>
                      <a:latin typeface="Arial"/>
                      <a:ea typeface="Arial"/>
                      <a:cs typeface="Arial"/>
                      <a:sym typeface="Arial"/>
                    </a:rPr>
                    <a:t> </a:t>
                  </a:r>
                  <a:endParaRPr/>
                </a:p>
              </p:txBody>
            </p:sp>
            <p:sp>
              <p:nvSpPr>
                <p:cNvPr id="2233" name="Shape 2233"/>
                <p:cNvSpPr/>
                <p:nvPr/>
              </p:nvSpPr>
              <p:spPr>
                <a:xfrm>
                  <a:off x="14935" y="67071"/>
                  <a:ext cx="77842" cy="107210"/>
                </a:xfrm>
                <a:custGeom>
                  <a:pathLst>
                    <a:path extrusionOk="0" h="21600" w="21600">
                      <a:moveTo>
                        <a:pt x="11669" y="21600"/>
                      </a:moveTo>
                      <a:cubicBezTo>
                        <a:pt x="5214" y="21600"/>
                        <a:pt x="0" y="17928"/>
                        <a:pt x="0" y="15401"/>
                      </a:cubicBezTo>
                      <a:lnTo>
                        <a:pt x="0" y="6199"/>
                      </a:lnTo>
                      <a:cubicBezTo>
                        <a:pt x="0" y="3719"/>
                        <a:pt x="5214" y="0"/>
                        <a:pt x="11669" y="0"/>
                      </a:cubicBezTo>
                      <a:cubicBezTo>
                        <a:pt x="17131" y="0"/>
                        <a:pt x="21600" y="1717"/>
                        <a:pt x="21600" y="3815"/>
                      </a:cubicBezTo>
                      <a:lnTo>
                        <a:pt x="21600" y="17785"/>
                      </a:lnTo>
                      <a:cubicBezTo>
                        <a:pt x="21600" y="19931"/>
                        <a:pt x="17131" y="21600"/>
                        <a:pt x="11669" y="21600"/>
                      </a:cubicBezTo>
                    </a:path>
                  </a:pathLst>
                </a:custGeom>
                <a:solidFill>
                  <a:srgbClr val="ECECEC"/>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1800"/>
                    <a:buFont typeface="Arial"/>
                    <a:buNone/>
                  </a:pPr>
                  <a:r>
                    <a:rPr b="0" i="0" lang="en-US" sz="1800" u="none" cap="none" strike="noStrike">
                      <a:solidFill>
                        <a:srgbClr val="000000"/>
                      </a:solidFill>
                      <a:latin typeface="Arial"/>
                      <a:ea typeface="Arial"/>
                      <a:cs typeface="Arial"/>
                      <a:sym typeface="Arial"/>
                    </a:rPr>
                    <a:t> </a:t>
                  </a:r>
                  <a:endParaRPr/>
                </a:p>
              </p:txBody>
            </p:sp>
          </p:grpSp>
          <p:grpSp>
            <p:nvGrpSpPr>
              <p:cNvPr id="2234" name="Shape 2234"/>
              <p:cNvGrpSpPr/>
              <p:nvPr/>
            </p:nvGrpSpPr>
            <p:grpSpPr>
              <a:xfrm>
                <a:off x="0" y="0"/>
                <a:ext cx="1262899" cy="1495568"/>
                <a:chOff x="0" y="0"/>
                <a:chExt cx="1262898" cy="1495567"/>
              </a:xfrm>
            </p:grpSpPr>
            <p:sp>
              <p:nvSpPr>
                <p:cNvPr id="2235" name="Shape 2235"/>
                <p:cNvSpPr/>
                <p:nvPr/>
              </p:nvSpPr>
              <p:spPr>
                <a:xfrm>
                  <a:off x="0" y="0"/>
                  <a:ext cx="1262898" cy="1495567"/>
                </a:xfrm>
                <a:prstGeom prst="roundRect">
                  <a:avLst>
                    <a:gd fmla="val 18569" name="adj"/>
                  </a:avLst>
                </a:prstGeom>
                <a:solidFill>
                  <a:srgbClr val="B6B6B8"/>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2236" name="Shape 2236"/>
                <p:cNvSpPr/>
                <p:nvPr/>
              </p:nvSpPr>
              <p:spPr>
                <a:xfrm>
                  <a:off x="6110" y="7236"/>
                  <a:ext cx="1250678" cy="1481095"/>
                </a:xfrm>
                <a:prstGeom prst="roundRect">
                  <a:avLst>
                    <a:gd fmla="val 18569" name="adj"/>
                  </a:avLst>
                </a:prstGeom>
                <a:solidFill>
                  <a:srgbClr val="000000"/>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2237" name="Shape 2237"/>
                <p:cNvSpPr/>
                <p:nvPr/>
              </p:nvSpPr>
              <p:spPr>
                <a:xfrm>
                  <a:off x="13987" y="16563"/>
                  <a:ext cx="1234924" cy="1462441"/>
                </a:xfrm>
                <a:prstGeom prst="roundRect">
                  <a:avLst>
                    <a:gd fmla="val 18569" name="adj"/>
                  </a:avLst>
                </a:prstGeom>
                <a:solidFill>
                  <a:srgbClr val="ECECEC"/>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2238" name="Shape 2238"/>
                <p:cNvSpPr/>
                <p:nvPr/>
              </p:nvSpPr>
              <p:spPr>
                <a:xfrm>
                  <a:off x="45076" y="53381"/>
                  <a:ext cx="1172745" cy="1388805"/>
                </a:xfrm>
                <a:prstGeom prst="roundRect">
                  <a:avLst>
                    <a:gd fmla="val 18569" name="adj"/>
                  </a:avLst>
                </a:prstGeom>
                <a:solidFill>
                  <a:srgbClr val="424242"/>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2239" name="Shape 2239"/>
                <p:cNvSpPr/>
                <p:nvPr/>
              </p:nvSpPr>
              <p:spPr>
                <a:xfrm>
                  <a:off x="50813" y="60175"/>
                  <a:ext cx="1161272" cy="1375218"/>
                </a:xfrm>
                <a:prstGeom prst="roundRect">
                  <a:avLst>
                    <a:gd fmla="val 18569" name="adj"/>
                  </a:avLst>
                </a:prstGeom>
                <a:solidFill>
                  <a:srgbClr val="000000"/>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grpSp>
        </p:grpSp>
      </p:grpSp>
      <p:grpSp>
        <p:nvGrpSpPr>
          <p:cNvPr id="2240" name="Shape 2240"/>
          <p:cNvGrpSpPr/>
          <p:nvPr/>
        </p:nvGrpSpPr>
        <p:grpSpPr>
          <a:xfrm>
            <a:off x="19737641" y="2742374"/>
            <a:ext cx="1313183" cy="2388251"/>
            <a:chOff x="0" y="-1"/>
            <a:chExt cx="1313182" cy="2388249"/>
          </a:xfrm>
        </p:grpSpPr>
        <p:sp>
          <p:nvSpPr>
            <p:cNvPr id="2241" name="Shape 2241"/>
            <p:cNvSpPr/>
            <p:nvPr/>
          </p:nvSpPr>
          <p:spPr>
            <a:xfrm>
              <a:off x="120386" y="1888197"/>
              <a:ext cx="1022124" cy="500051"/>
            </a:xfrm>
            <a:custGeom>
              <a:pathLst>
                <a:path extrusionOk="0" h="21461" w="21600">
                  <a:moveTo>
                    <a:pt x="2724" y="17883"/>
                  </a:moveTo>
                  <a:cubicBezTo>
                    <a:pt x="2903" y="19000"/>
                    <a:pt x="2975" y="21236"/>
                    <a:pt x="10752" y="21454"/>
                  </a:cubicBezTo>
                  <a:cubicBezTo>
                    <a:pt x="18362" y="21600"/>
                    <a:pt x="18446" y="19267"/>
                    <a:pt x="18637" y="18028"/>
                  </a:cubicBezTo>
                  <a:cubicBezTo>
                    <a:pt x="18864" y="16716"/>
                    <a:pt x="18745" y="2600"/>
                    <a:pt x="21600" y="194"/>
                  </a:cubicBezTo>
                  <a:cubicBezTo>
                    <a:pt x="16738" y="146"/>
                    <a:pt x="10776" y="97"/>
                    <a:pt x="10776" y="97"/>
                  </a:cubicBezTo>
                  <a:cubicBezTo>
                    <a:pt x="4982" y="49"/>
                    <a:pt x="5137" y="49"/>
                    <a:pt x="0" y="0"/>
                  </a:cubicBezTo>
                  <a:cubicBezTo>
                    <a:pt x="2604" y="1919"/>
                    <a:pt x="2557" y="16813"/>
                    <a:pt x="2724" y="17883"/>
                  </a:cubicBezTo>
                </a:path>
              </a:pathLst>
            </a:custGeom>
            <a:solidFill>
              <a:srgbClr val="000000"/>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242" name="Shape 2242"/>
            <p:cNvSpPr/>
            <p:nvPr/>
          </p:nvSpPr>
          <p:spPr>
            <a:xfrm>
              <a:off x="120386" y="-1"/>
              <a:ext cx="1022124" cy="499542"/>
            </a:xfrm>
            <a:custGeom>
              <a:pathLst>
                <a:path extrusionOk="0" h="21439" w="21600">
                  <a:moveTo>
                    <a:pt x="18876" y="3577"/>
                  </a:moveTo>
                  <a:cubicBezTo>
                    <a:pt x="18697" y="2436"/>
                    <a:pt x="18625" y="203"/>
                    <a:pt x="10848" y="9"/>
                  </a:cubicBezTo>
                  <a:cubicBezTo>
                    <a:pt x="3238" y="-161"/>
                    <a:pt x="3154" y="2193"/>
                    <a:pt x="2963" y="3407"/>
                  </a:cubicBezTo>
                  <a:cubicBezTo>
                    <a:pt x="2736" y="4741"/>
                    <a:pt x="2855" y="18842"/>
                    <a:pt x="0" y="21221"/>
                  </a:cubicBezTo>
                  <a:cubicBezTo>
                    <a:pt x="4862" y="21293"/>
                    <a:pt x="10824" y="21342"/>
                    <a:pt x="10824" y="21342"/>
                  </a:cubicBezTo>
                  <a:cubicBezTo>
                    <a:pt x="16618" y="21390"/>
                    <a:pt x="16463" y="21390"/>
                    <a:pt x="21600" y="21439"/>
                  </a:cubicBezTo>
                  <a:cubicBezTo>
                    <a:pt x="18996" y="19497"/>
                    <a:pt x="19043" y="4644"/>
                    <a:pt x="18876" y="3577"/>
                  </a:cubicBezTo>
                </a:path>
              </a:pathLst>
            </a:custGeom>
            <a:solidFill>
              <a:srgbClr val="000000"/>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grpSp>
          <p:nvGrpSpPr>
            <p:cNvPr id="2243" name="Shape 2243"/>
            <p:cNvGrpSpPr/>
            <p:nvPr/>
          </p:nvGrpSpPr>
          <p:grpSpPr>
            <a:xfrm>
              <a:off x="0" y="427433"/>
              <a:ext cx="1313182" cy="1495570"/>
              <a:chOff x="0" y="0"/>
              <a:chExt cx="1313181" cy="1495568"/>
            </a:xfrm>
          </p:grpSpPr>
          <p:grpSp>
            <p:nvGrpSpPr>
              <p:cNvPr id="2244" name="Shape 2244"/>
              <p:cNvGrpSpPr/>
              <p:nvPr/>
            </p:nvGrpSpPr>
            <p:grpSpPr>
              <a:xfrm>
                <a:off x="1249721" y="807899"/>
                <a:ext cx="41929" cy="383570"/>
                <a:chOff x="0" y="0"/>
                <a:chExt cx="41928" cy="383568"/>
              </a:xfrm>
            </p:grpSpPr>
            <p:sp>
              <p:nvSpPr>
                <p:cNvPr id="2245" name="Shape 2245"/>
                <p:cNvSpPr/>
                <p:nvPr/>
              </p:nvSpPr>
              <p:spPr>
                <a:xfrm>
                  <a:off x="2595" y="0"/>
                  <a:ext cx="39333" cy="383568"/>
                </a:xfrm>
                <a:custGeom>
                  <a:pathLst>
                    <a:path extrusionOk="0" h="21600" w="21600">
                      <a:moveTo>
                        <a:pt x="13976" y="21600"/>
                      </a:moveTo>
                      <a:lnTo>
                        <a:pt x="0" y="21600"/>
                      </a:lnTo>
                      <a:lnTo>
                        <a:pt x="0" y="0"/>
                      </a:lnTo>
                      <a:lnTo>
                        <a:pt x="13976" y="0"/>
                      </a:lnTo>
                      <a:cubicBezTo>
                        <a:pt x="18106" y="0"/>
                        <a:pt x="21600" y="349"/>
                        <a:pt x="21600" y="731"/>
                      </a:cubicBezTo>
                      <a:lnTo>
                        <a:pt x="21600" y="20869"/>
                      </a:lnTo>
                      <a:cubicBezTo>
                        <a:pt x="21600" y="21251"/>
                        <a:pt x="18106" y="21600"/>
                        <a:pt x="13976" y="21600"/>
                      </a:cubicBezTo>
                    </a:path>
                  </a:pathLst>
                </a:custGeom>
                <a:solidFill>
                  <a:srgbClr val="424242"/>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246" name="Shape 2246"/>
                <p:cNvSpPr/>
                <p:nvPr/>
              </p:nvSpPr>
              <p:spPr>
                <a:xfrm>
                  <a:off x="0" y="0"/>
                  <a:ext cx="39332" cy="383568"/>
                </a:xfrm>
                <a:custGeom>
                  <a:pathLst>
                    <a:path extrusionOk="0" h="21600" w="21600">
                      <a:moveTo>
                        <a:pt x="13976" y="21600"/>
                      </a:moveTo>
                      <a:lnTo>
                        <a:pt x="0" y="21600"/>
                      </a:lnTo>
                      <a:lnTo>
                        <a:pt x="0" y="0"/>
                      </a:lnTo>
                      <a:lnTo>
                        <a:pt x="13976" y="0"/>
                      </a:lnTo>
                      <a:cubicBezTo>
                        <a:pt x="18106" y="0"/>
                        <a:pt x="21600" y="349"/>
                        <a:pt x="21600" y="731"/>
                      </a:cubicBezTo>
                      <a:lnTo>
                        <a:pt x="21600" y="20869"/>
                      </a:lnTo>
                      <a:cubicBezTo>
                        <a:pt x="21600" y="21251"/>
                        <a:pt x="18106" y="21600"/>
                        <a:pt x="13976" y="21600"/>
                      </a:cubicBezTo>
                    </a:path>
                  </a:pathLst>
                </a:custGeom>
                <a:solidFill>
                  <a:srgbClr val="7C7C7C"/>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247" name="Shape 2247"/>
                <p:cNvSpPr/>
                <p:nvPr/>
              </p:nvSpPr>
              <p:spPr>
                <a:xfrm>
                  <a:off x="0" y="12339"/>
                  <a:ext cx="39332" cy="358890"/>
                </a:xfrm>
                <a:custGeom>
                  <a:pathLst>
                    <a:path extrusionOk="0" h="21600" w="21600">
                      <a:moveTo>
                        <a:pt x="13976" y="21600"/>
                      </a:moveTo>
                      <a:lnTo>
                        <a:pt x="0" y="21600"/>
                      </a:lnTo>
                      <a:lnTo>
                        <a:pt x="0" y="0"/>
                      </a:lnTo>
                      <a:lnTo>
                        <a:pt x="13976" y="0"/>
                      </a:lnTo>
                      <a:cubicBezTo>
                        <a:pt x="18106" y="0"/>
                        <a:pt x="21600" y="349"/>
                        <a:pt x="21600" y="731"/>
                      </a:cubicBezTo>
                      <a:lnTo>
                        <a:pt x="21600" y="20869"/>
                      </a:lnTo>
                      <a:cubicBezTo>
                        <a:pt x="21600" y="21251"/>
                        <a:pt x="18106" y="21600"/>
                        <a:pt x="13976" y="21600"/>
                      </a:cubicBezTo>
                    </a:path>
                  </a:pathLst>
                </a:custGeom>
                <a:solidFill>
                  <a:srgbClr val="000000"/>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248" name="Shape 2248"/>
                <p:cNvSpPr/>
                <p:nvPr/>
              </p:nvSpPr>
              <p:spPr>
                <a:xfrm>
                  <a:off x="0" y="24678"/>
                  <a:ext cx="39332" cy="334212"/>
                </a:xfrm>
                <a:custGeom>
                  <a:pathLst>
                    <a:path extrusionOk="0" h="21600" w="21600">
                      <a:moveTo>
                        <a:pt x="13976" y="21600"/>
                      </a:moveTo>
                      <a:lnTo>
                        <a:pt x="0" y="21600"/>
                      </a:lnTo>
                      <a:lnTo>
                        <a:pt x="0" y="0"/>
                      </a:lnTo>
                      <a:lnTo>
                        <a:pt x="13976" y="0"/>
                      </a:lnTo>
                      <a:cubicBezTo>
                        <a:pt x="18106" y="0"/>
                        <a:pt x="21600" y="349"/>
                        <a:pt x="21600" y="731"/>
                      </a:cubicBezTo>
                      <a:lnTo>
                        <a:pt x="21600" y="20869"/>
                      </a:lnTo>
                      <a:cubicBezTo>
                        <a:pt x="21600" y="21251"/>
                        <a:pt x="18106" y="21600"/>
                        <a:pt x="13976" y="21600"/>
                      </a:cubicBezTo>
                    </a:path>
                  </a:pathLst>
                </a:custGeom>
                <a:solidFill>
                  <a:srgbClr val="5A5B5B"/>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249" name="Shape 2249"/>
                <p:cNvSpPr/>
                <p:nvPr/>
              </p:nvSpPr>
              <p:spPr>
                <a:xfrm>
                  <a:off x="0" y="36289"/>
                  <a:ext cx="39332" cy="310990"/>
                </a:xfrm>
                <a:custGeom>
                  <a:pathLst>
                    <a:path extrusionOk="0" h="21600" w="21600">
                      <a:moveTo>
                        <a:pt x="13976" y="21600"/>
                      </a:moveTo>
                      <a:lnTo>
                        <a:pt x="0" y="21600"/>
                      </a:lnTo>
                      <a:lnTo>
                        <a:pt x="0" y="0"/>
                      </a:lnTo>
                      <a:lnTo>
                        <a:pt x="13976" y="0"/>
                      </a:lnTo>
                      <a:cubicBezTo>
                        <a:pt x="18106" y="0"/>
                        <a:pt x="21600" y="349"/>
                        <a:pt x="21600" y="731"/>
                      </a:cubicBezTo>
                      <a:lnTo>
                        <a:pt x="21600" y="20869"/>
                      </a:lnTo>
                      <a:cubicBezTo>
                        <a:pt x="21600" y="21251"/>
                        <a:pt x="18106" y="21600"/>
                        <a:pt x="13976" y="21600"/>
                      </a:cubicBezTo>
                    </a:path>
                  </a:pathLst>
                </a:custGeom>
                <a:solidFill>
                  <a:srgbClr val="B6B6B8"/>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250" name="Shape 2250"/>
                <p:cNvSpPr/>
                <p:nvPr/>
              </p:nvSpPr>
              <p:spPr>
                <a:xfrm>
                  <a:off x="0" y="47899"/>
                  <a:ext cx="39332" cy="276159"/>
                </a:xfrm>
                <a:custGeom>
                  <a:pathLst>
                    <a:path extrusionOk="0" h="21600" w="21600">
                      <a:moveTo>
                        <a:pt x="13976" y="21600"/>
                      </a:moveTo>
                      <a:lnTo>
                        <a:pt x="0" y="21600"/>
                      </a:lnTo>
                      <a:lnTo>
                        <a:pt x="0" y="0"/>
                      </a:lnTo>
                      <a:lnTo>
                        <a:pt x="13976" y="0"/>
                      </a:lnTo>
                      <a:cubicBezTo>
                        <a:pt x="18106" y="0"/>
                        <a:pt x="21600" y="349"/>
                        <a:pt x="21600" y="731"/>
                      </a:cubicBezTo>
                      <a:lnTo>
                        <a:pt x="21600" y="20869"/>
                      </a:lnTo>
                      <a:cubicBezTo>
                        <a:pt x="21600" y="21251"/>
                        <a:pt x="18106" y="21600"/>
                        <a:pt x="13976" y="21600"/>
                      </a:cubicBezTo>
                    </a:path>
                  </a:pathLst>
                </a:custGeom>
                <a:solidFill>
                  <a:srgbClr val="ECECEC"/>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grpSp>
          <p:grpSp>
            <p:nvGrpSpPr>
              <p:cNvPr id="2251" name="Shape 2251"/>
              <p:cNvGrpSpPr/>
              <p:nvPr/>
            </p:nvGrpSpPr>
            <p:grpSpPr>
              <a:xfrm>
                <a:off x="1217183" y="346915"/>
                <a:ext cx="95998" cy="241354"/>
                <a:chOff x="-623" y="0"/>
                <a:chExt cx="95996" cy="241352"/>
              </a:xfrm>
            </p:grpSpPr>
            <p:sp>
              <p:nvSpPr>
                <p:cNvPr id="2252" name="Shape 2252"/>
                <p:cNvSpPr/>
                <p:nvPr/>
              </p:nvSpPr>
              <p:spPr>
                <a:xfrm>
                  <a:off x="1973" y="0"/>
                  <a:ext cx="93400" cy="241352"/>
                </a:xfrm>
                <a:custGeom>
                  <a:pathLst>
                    <a:path extrusionOk="0" h="21600" w="21600">
                      <a:moveTo>
                        <a:pt x="11669" y="21600"/>
                      </a:moveTo>
                      <a:cubicBezTo>
                        <a:pt x="5214" y="21600"/>
                        <a:pt x="0" y="17928"/>
                        <a:pt x="0" y="15401"/>
                      </a:cubicBezTo>
                      <a:lnTo>
                        <a:pt x="0" y="6199"/>
                      </a:lnTo>
                      <a:cubicBezTo>
                        <a:pt x="0" y="3719"/>
                        <a:pt x="5214" y="0"/>
                        <a:pt x="11669" y="0"/>
                      </a:cubicBezTo>
                      <a:cubicBezTo>
                        <a:pt x="17131" y="0"/>
                        <a:pt x="21600" y="1717"/>
                        <a:pt x="21600" y="3815"/>
                      </a:cubicBezTo>
                      <a:lnTo>
                        <a:pt x="21600" y="17785"/>
                      </a:lnTo>
                      <a:cubicBezTo>
                        <a:pt x="21600" y="19931"/>
                        <a:pt x="17131" y="21600"/>
                        <a:pt x="11669" y="21600"/>
                      </a:cubicBezTo>
                    </a:path>
                  </a:pathLst>
                </a:custGeom>
                <a:solidFill>
                  <a:srgbClr val="424242"/>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1800"/>
                    <a:buFont typeface="Arial"/>
                    <a:buNone/>
                  </a:pPr>
                  <a:r>
                    <a:rPr b="0" i="0" lang="en-US" sz="1800" u="none" cap="none" strike="noStrike">
                      <a:solidFill>
                        <a:srgbClr val="000000"/>
                      </a:solidFill>
                      <a:latin typeface="Arial"/>
                      <a:ea typeface="Arial"/>
                      <a:cs typeface="Arial"/>
                      <a:sym typeface="Arial"/>
                    </a:rPr>
                    <a:t> </a:t>
                  </a:r>
                  <a:endParaRPr/>
                </a:p>
              </p:txBody>
            </p:sp>
            <p:sp>
              <p:nvSpPr>
                <p:cNvPr id="2253" name="Shape 2253"/>
                <p:cNvSpPr/>
                <p:nvPr/>
              </p:nvSpPr>
              <p:spPr>
                <a:xfrm>
                  <a:off x="0" y="1297"/>
                  <a:ext cx="93399" cy="237460"/>
                </a:xfrm>
                <a:custGeom>
                  <a:pathLst>
                    <a:path extrusionOk="0" h="21600" w="21600">
                      <a:moveTo>
                        <a:pt x="11669" y="21600"/>
                      </a:moveTo>
                      <a:cubicBezTo>
                        <a:pt x="5214" y="21600"/>
                        <a:pt x="0" y="17928"/>
                        <a:pt x="0" y="15401"/>
                      </a:cubicBezTo>
                      <a:lnTo>
                        <a:pt x="0" y="6199"/>
                      </a:lnTo>
                      <a:cubicBezTo>
                        <a:pt x="0" y="3719"/>
                        <a:pt x="5214" y="0"/>
                        <a:pt x="11669" y="0"/>
                      </a:cubicBezTo>
                      <a:cubicBezTo>
                        <a:pt x="17131" y="0"/>
                        <a:pt x="21600" y="1717"/>
                        <a:pt x="21600" y="3815"/>
                      </a:cubicBezTo>
                      <a:lnTo>
                        <a:pt x="21600" y="17785"/>
                      </a:lnTo>
                      <a:cubicBezTo>
                        <a:pt x="21600" y="19931"/>
                        <a:pt x="17131" y="21600"/>
                        <a:pt x="11669" y="21600"/>
                      </a:cubicBezTo>
                    </a:path>
                  </a:pathLst>
                </a:custGeom>
                <a:solidFill>
                  <a:srgbClr val="B6B6B8"/>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1800"/>
                    <a:buFont typeface="Arial"/>
                    <a:buNone/>
                  </a:pPr>
                  <a:r>
                    <a:rPr b="0" i="0" lang="en-US" sz="1800" u="none" cap="none" strike="noStrike">
                      <a:solidFill>
                        <a:srgbClr val="000000"/>
                      </a:solidFill>
                      <a:latin typeface="Arial"/>
                      <a:ea typeface="Arial"/>
                      <a:cs typeface="Arial"/>
                      <a:sym typeface="Arial"/>
                    </a:rPr>
                    <a:t> </a:t>
                  </a:r>
                  <a:endParaRPr/>
                </a:p>
              </p:txBody>
            </p:sp>
            <p:sp>
              <p:nvSpPr>
                <p:cNvPr id="2254" name="Shape 2254"/>
                <p:cNvSpPr/>
                <p:nvPr/>
              </p:nvSpPr>
              <p:spPr>
                <a:xfrm>
                  <a:off x="0" y="13277"/>
                  <a:ext cx="93399" cy="214798"/>
                </a:xfrm>
                <a:custGeom>
                  <a:pathLst>
                    <a:path extrusionOk="0" h="21600" w="21600">
                      <a:moveTo>
                        <a:pt x="11669" y="21600"/>
                      </a:moveTo>
                      <a:cubicBezTo>
                        <a:pt x="5214" y="21600"/>
                        <a:pt x="0" y="17928"/>
                        <a:pt x="0" y="15401"/>
                      </a:cubicBezTo>
                      <a:lnTo>
                        <a:pt x="0" y="6199"/>
                      </a:lnTo>
                      <a:cubicBezTo>
                        <a:pt x="0" y="3719"/>
                        <a:pt x="5214" y="0"/>
                        <a:pt x="11669" y="0"/>
                      </a:cubicBezTo>
                      <a:cubicBezTo>
                        <a:pt x="17131" y="0"/>
                        <a:pt x="21600" y="1717"/>
                        <a:pt x="21600" y="3815"/>
                      </a:cubicBezTo>
                      <a:lnTo>
                        <a:pt x="21600" y="17785"/>
                      </a:lnTo>
                      <a:cubicBezTo>
                        <a:pt x="21600" y="19931"/>
                        <a:pt x="17131" y="21600"/>
                        <a:pt x="11669" y="21600"/>
                      </a:cubicBezTo>
                    </a:path>
                  </a:pathLst>
                </a:custGeom>
                <a:solidFill>
                  <a:srgbClr val="000000"/>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1800"/>
                    <a:buFont typeface="Arial"/>
                    <a:buNone/>
                  </a:pPr>
                  <a:r>
                    <a:rPr b="0" i="0" lang="en-US" sz="1800" u="none" cap="none" strike="noStrike">
                      <a:solidFill>
                        <a:srgbClr val="000000"/>
                      </a:solidFill>
                      <a:latin typeface="Arial"/>
                      <a:ea typeface="Arial"/>
                      <a:cs typeface="Arial"/>
                      <a:sym typeface="Arial"/>
                    </a:rPr>
                    <a:t> </a:t>
                  </a:r>
                  <a:endParaRPr/>
                </a:p>
              </p:txBody>
            </p:sp>
            <p:sp>
              <p:nvSpPr>
                <p:cNvPr id="2255" name="Shape 2255"/>
                <p:cNvSpPr/>
                <p:nvPr/>
              </p:nvSpPr>
              <p:spPr>
                <a:xfrm>
                  <a:off x="0" y="32521"/>
                  <a:ext cx="93400" cy="176310"/>
                </a:xfrm>
                <a:custGeom>
                  <a:pathLst>
                    <a:path extrusionOk="0" h="21600" w="21600">
                      <a:moveTo>
                        <a:pt x="11669" y="21600"/>
                      </a:moveTo>
                      <a:cubicBezTo>
                        <a:pt x="5214" y="21600"/>
                        <a:pt x="0" y="17928"/>
                        <a:pt x="0" y="15401"/>
                      </a:cubicBezTo>
                      <a:lnTo>
                        <a:pt x="0" y="6199"/>
                      </a:lnTo>
                      <a:cubicBezTo>
                        <a:pt x="0" y="3719"/>
                        <a:pt x="5214" y="0"/>
                        <a:pt x="11669" y="0"/>
                      </a:cubicBezTo>
                      <a:cubicBezTo>
                        <a:pt x="17131" y="0"/>
                        <a:pt x="21600" y="1717"/>
                        <a:pt x="21600" y="3815"/>
                      </a:cubicBezTo>
                      <a:lnTo>
                        <a:pt x="21600" y="17785"/>
                      </a:lnTo>
                      <a:cubicBezTo>
                        <a:pt x="21600" y="19931"/>
                        <a:pt x="17131" y="21600"/>
                        <a:pt x="11669" y="21600"/>
                      </a:cubicBezTo>
                    </a:path>
                  </a:pathLst>
                </a:custGeom>
                <a:solidFill>
                  <a:srgbClr val="5A5B5B"/>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1800"/>
                    <a:buFont typeface="Arial"/>
                    <a:buNone/>
                  </a:pPr>
                  <a:r>
                    <a:rPr b="0" i="0" lang="en-US" sz="1800" u="none" cap="none" strike="noStrike">
                      <a:solidFill>
                        <a:srgbClr val="000000"/>
                      </a:solidFill>
                      <a:latin typeface="Arial"/>
                      <a:ea typeface="Arial"/>
                      <a:cs typeface="Arial"/>
                      <a:sym typeface="Arial"/>
                    </a:rPr>
                    <a:t> </a:t>
                  </a:r>
                  <a:endParaRPr/>
                </a:p>
              </p:txBody>
            </p:sp>
            <p:sp>
              <p:nvSpPr>
                <p:cNvPr id="2256" name="Shape 2256"/>
                <p:cNvSpPr/>
                <p:nvPr/>
              </p:nvSpPr>
              <p:spPr>
                <a:xfrm>
                  <a:off x="-623" y="45847"/>
                  <a:ext cx="93400" cy="149658"/>
                </a:xfrm>
                <a:custGeom>
                  <a:pathLst>
                    <a:path extrusionOk="0" h="21600" w="21600">
                      <a:moveTo>
                        <a:pt x="11669" y="21600"/>
                      </a:moveTo>
                      <a:cubicBezTo>
                        <a:pt x="5214" y="21600"/>
                        <a:pt x="0" y="17928"/>
                        <a:pt x="0" y="15401"/>
                      </a:cubicBezTo>
                      <a:lnTo>
                        <a:pt x="0" y="6199"/>
                      </a:lnTo>
                      <a:cubicBezTo>
                        <a:pt x="0" y="3719"/>
                        <a:pt x="5214" y="0"/>
                        <a:pt x="11669" y="0"/>
                      </a:cubicBezTo>
                      <a:cubicBezTo>
                        <a:pt x="17131" y="0"/>
                        <a:pt x="21600" y="1717"/>
                        <a:pt x="21600" y="3815"/>
                      </a:cubicBezTo>
                      <a:lnTo>
                        <a:pt x="21600" y="17785"/>
                      </a:lnTo>
                      <a:cubicBezTo>
                        <a:pt x="21600" y="19931"/>
                        <a:pt x="17131" y="21600"/>
                        <a:pt x="11669" y="21600"/>
                      </a:cubicBezTo>
                    </a:path>
                  </a:pathLst>
                </a:custGeom>
                <a:solidFill>
                  <a:srgbClr val="B6B6B8"/>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1800"/>
                    <a:buFont typeface="Arial"/>
                    <a:buNone/>
                  </a:pPr>
                  <a:r>
                    <a:rPr b="0" i="0" lang="en-US" sz="1800" u="none" cap="none" strike="noStrike">
                      <a:solidFill>
                        <a:srgbClr val="000000"/>
                      </a:solidFill>
                      <a:latin typeface="Arial"/>
                      <a:ea typeface="Arial"/>
                      <a:cs typeface="Arial"/>
                      <a:sym typeface="Arial"/>
                    </a:rPr>
                    <a:t> </a:t>
                  </a:r>
                  <a:endParaRPr/>
                </a:p>
              </p:txBody>
            </p:sp>
            <p:sp>
              <p:nvSpPr>
                <p:cNvPr id="2257" name="Shape 2257"/>
                <p:cNvSpPr/>
                <p:nvPr/>
              </p:nvSpPr>
              <p:spPr>
                <a:xfrm>
                  <a:off x="14935" y="67071"/>
                  <a:ext cx="77842" cy="107210"/>
                </a:xfrm>
                <a:custGeom>
                  <a:pathLst>
                    <a:path extrusionOk="0" h="21600" w="21600">
                      <a:moveTo>
                        <a:pt x="11669" y="21600"/>
                      </a:moveTo>
                      <a:cubicBezTo>
                        <a:pt x="5214" y="21600"/>
                        <a:pt x="0" y="17928"/>
                        <a:pt x="0" y="15401"/>
                      </a:cubicBezTo>
                      <a:lnTo>
                        <a:pt x="0" y="6199"/>
                      </a:lnTo>
                      <a:cubicBezTo>
                        <a:pt x="0" y="3719"/>
                        <a:pt x="5214" y="0"/>
                        <a:pt x="11669" y="0"/>
                      </a:cubicBezTo>
                      <a:cubicBezTo>
                        <a:pt x="17131" y="0"/>
                        <a:pt x="21600" y="1717"/>
                        <a:pt x="21600" y="3815"/>
                      </a:cubicBezTo>
                      <a:lnTo>
                        <a:pt x="21600" y="17785"/>
                      </a:lnTo>
                      <a:cubicBezTo>
                        <a:pt x="21600" y="19931"/>
                        <a:pt x="17131" y="21600"/>
                        <a:pt x="11669" y="21600"/>
                      </a:cubicBezTo>
                    </a:path>
                  </a:pathLst>
                </a:custGeom>
                <a:solidFill>
                  <a:srgbClr val="ECECEC"/>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1800"/>
                    <a:buFont typeface="Arial"/>
                    <a:buNone/>
                  </a:pPr>
                  <a:r>
                    <a:rPr b="0" i="0" lang="en-US" sz="1800" u="none" cap="none" strike="noStrike">
                      <a:solidFill>
                        <a:srgbClr val="000000"/>
                      </a:solidFill>
                      <a:latin typeface="Arial"/>
                      <a:ea typeface="Arial"/>
                      <a:cs typeface="Arial"/>
                      <a:sym typeface="Arial"/>
                    </a:rPr>
                    <a:t> </a:t>
                  </a:r>
                  <a:endParaRPr/>
                </a:p>
              </p:txBody>
            </p:sp>
          </p:grpSp>
          <p:grpSp>
            <p:nvGrpSpPr>
              <p:cNvPr id="2258" name="Shape 2258"/>
              <p:cNvGrpSpPr/>
              <p:nvPr/>
            </p:nvGrpSpPr>
            <p:grpSpPr>
              <a:xfrm>
                <a:off x="0" y="0"/>
                <a:ext cx="1262899" cy="1495568"/>
                <a:chOff x="0" y="0"/>
                <a:chExt cx="1262898" cy="1495567"/>
              </a:xfrm>
            </p:grpSpPr>
            <p:sp>
              <p:nvSpPr>
                <p:cNvPr id="2259" name="Shape 2259"/>
                <p:cNvSpPr/>
                <p:nvPr/>
              </p:nvSpPr>
              <p:spPr>
                <a:xfrm>
                  <a:off x="0" y="0"/>
                  <a:ext cx="1262898" cy="1495567"/>
                </a:xfrm>
                <a:prstGeom prst="roundRect">
                  <a:avLst>
                    <a:gd fmla="val 18569" name="adj"/>
                  </a:avLst>
                </a:prstGeom>
                <a:solidFill>
                  <a:srgbClr val="B6B6B8"/>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2260" name="Shape 2260"/>
                <p:cNvSpPr/>
                <p:nvPr/>
              </p:nvSpPr>
              <p:spPr>
                <a:xfrm>
                  <a:off x="6110" y="7236"/>
                  <a:ext cx="1250678" cy="1481095"/>
                </a:xfrm>
                <a:prstGeom prst="roundRect">
                  <a:avLst>
                    <a:gd fmla="val 18569" name="adj"/>
                  </a:avLst>
                </a:prstGeom>
                <a:solidFill>
                  <a:srgbClr val="000000"/>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2261" name="Shape 2261"/>
                <p:cNvSpPr/>
                <p:nvPr/>
              </p:nvSpPr>
              <p:spPr>
                <a:xfrm>
                  <a:off x="13987" y="16563"/>
                  <a:ext cx="1234924" cy="1462441"/>
                </a:xfrm>
                <a:prstGeom prst="roundRect">
                  <a:avLst>
                    <a:gd fmla="val 18569" name="adj"/>
                  </a:avLst>
                </a:prstGeom>
                <a:solidFill>
                  <a:srgbClr val="ECECEC"/>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2262" name="Shape 2262"/>
                <p:cNvSpPr/>
                <p:nvPr/>
              </p:nvSpPr>
              <p:spPr>
                <a:xfrm>
                  <a:off x="45076" y="53381"/>
                  <a:ext cx="1172745" cy="1388805"/>
                </a:xfrm>
                <a:prstGeom prst="roundRect">
                  <a:avLst>
                    <a:gd fmla="val 18569" name="adj"/>
                  </a:avLst>
                </a:prstGeom>
                <a:solidFill>
                  <a:srgbClr val="424242"/>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2263" name="Shape 2263"/>
                <p:cNvSpPr/>
                <p:nvPr/>
              </p:nvSpPr>
              <p:spPr>
                <a:xfrm>
                  <a:off x="50813" y="60175"/>
                  <a:ext cx="1161272" cy="1375218"/>
                </a:xfrm>
                <a:prstGeom prst="roundRect">
                  <a:avLst>
                    <a:gd fmla="val 18569" name="adj"/>
                  </a:avLst>
                </a:prstGeom>
                <a:solidFill>
                  <a:srgbClr val="000000"/>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grpSp>
        </p:grpSp>
      </p:grpSp>
      <p:sp>
        <p:nvSpPr>
          <p:cNvPr id="2264" name="Shape 2264"/>
          <p:cNvSpPr txBox="1"/>
          <p:nvPr/>
        </p:nvSpPr>
        <p:spPr>
          <a:xfrm>
            <a:off x="1905000" y="1905000"/>
            <a:ext cx="5522650" cy="2866390"/>
          </a:xfrm>
          <a:prstGeom prst="rect">
            <a:avLst/>
          </a:prstGeom>
          <a:noFill/>
          <a:ln>
            <a:noFill/>
          </a:ln>
        </p:spPr>
        <p:txBody>
          <a:bodyPr anchorCtr="0" anchor="t" bIns="45700" lIns="45700" spcFirstLastPara="1" rIns="45700" wrap="square" tIns="45700">
            <a:noAutofit/>
          </a:bodyPr>
          <a:lstStyle/>
          <a:p>
            <a:pPr indent="0" lvl="0" marL="0" marR="0" rtl="0" algn="l">
              <a:lnSpc>
                <a:spcPct val="90000"/>
              </a:lnSpc>
              <a:spcBef>
                <a:spcPts val="0"/>
              </a:spcBef>
              <a:spcAft>
                <a:spcPts val="0"/>
              </a:spcAft>
              <a:buClr>
                <a:srgbClr val="151314"/>
              </a:buClr>
              <a:buSzPts val="9600"/>
              <a:buFont typeface="Proxima Nova"/>
              <a:buNone/>
            </a:pPr>
            <a:r>
              <a:rPr b="1" i="0" lang="en-US" sz="9600" u="none" cap="none" strike="noStrike">
                <a:solidFill>
                  <a:srgbClr val="151314"/>
                </a:solidFill>
                <a:latin typeface="Proxima Nova"/>
                <a:ea typeface="Proxima Nova"/>
                <a:cs typeface="Proxima Nova"/>
                <a:sym typeface="Proxima Nova"/>
              </a:rPr>
              <a:t>Device</a:t>
            </a:r>
            <a:endParaRPr/>
          </a:p>
          <a:p>
            <a:pPr indent="0" lvl="0" marL="0" marR="0" rtl="0" algn="l">
              <a:lnSpc>
                <a:spcPct val="90000"/>
              </a:lnSpc>
              <a:spcBef>
                <a:spcPts val="0"/>
              </a:spcBef>
              <a:spcAft>
                <a:spcPts val="0"/>
              </a:spcAft>
              <a:buClr>
                <a:srgbClr val="151314"/>
              </a:buClr>
              <a:buSzPts val="9600"/>
              <a:buFont typeface="Proxima Nova"/>
              <a:buNone/>
            </a:pPr>
            <a:r>
              <a:rPr b="1" i="0" lang="en-US" sz="9600" u="none" cap="none" strike="noStrike">
                <a:solidFill>
                  <a:srgbClr val="151314"/>
                </a:solidFill>
                <a:latin typeface="Proxima Nova"/>
                <a:ea typeface="Proxima Nova"/>
                <a:cs typeface="Proxima Nova"/>
                <a:sym typeface="Proxima Nova"/>
              </a:rPr>
              <a:t>Mockups</a:t>
            </a:r>
            <a:endParaRPr/>
          </a:p>
        </p:txBody>
      </p:sp>
      <p:sp>
        <p:nvSpPr>
          <p:cNvPr id="2265" name="Shape 2265"/>
          <p:cNvSpPr txBox="1"/>
          <p:nvPr/>
        </p:nvSpPr>
        <p:spPr>
          <a:xfrm>
            <a:off x="1905000" y="5760720"/>
            <a:ext cx="5146084" cy="109728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151314"/>
              </a:buClr>
              <a:buSzPts val="3000"/>
              <a:buFont typeface="Proxima Nova"/>
              <a:buNone/>
            </a:pPr>
            <a:r>
              <a:rPr b="1" i="0" lang="en-US" sz="3000" u="none" cap="none" strike="noStrike">
                <a:solidFill>
                  <a:srgbClr val="151314"/>
                </a:solidFill>
                <a:latin typeface="Proxima Nova"/>
                <a:ea typeface="Proxima Nova"/>
                <a:cs typeface="Proxima Nova"/>
                <a:sym typeface="Proxima Nova"/>
              </a:rPr>
              <a:t>Full resizable and editable flat design vector elements</a:t>
            </a:r>
            <a:endParaRPr/>
          </a:p>
        </p:txBody>
      </p:sp>
      <p:grpSp>
        <p:nvGrpSpPr>
          <p:cNvPr id="2266" name="Shape 2266"/>
          <p:cNvGrpSpPr/>
          <p:nvPr/>
        </p:nvGrpSpPr>
        <p:grpSpPr>
          <a:xfrm rot="-5400000">
            <a:off x="9616400" y="2882354"/>
            <a:ext cx="1929377" cy="3892800"/>
            <a:chOff x="4007" y="0"/>
            <a:chExt cx="1929377" cy="3892800"/>
          </a:xfrm>
        </p:grpSpPr>
        <p:grpSp>
          <p:nvGrpSpPr>
            <p:cNvPr id="2267" name="Shape 2267"/>
            <p:cNvGrpSpPr/>
            <p:nvPr/>
          </p:nvGrpSpPr>
          <p:grpSpPr>
            <a:xfrm>
              <a:off x="4007" y="504353"/>
              <a:ext cx="56700" cy="936481"/>
              <a:chOff x="0" y="0"/>
              <a:chExt cx="56700" cy="936481"/>
            </a:xfrm>
          </p:grpSpPr>
          <p:sp>
            <p:nvSpPr>
              <p:cNvPr id="2268" name="Shape 2268"/>
              <p:cNvSpPr/>
              <p:nvPr/>
            </p:nvSpPr>
            <p:spPr>
              <a:xfrm>
                <a:off x="0" y="0"/>
                <a:ext cx="47142" cy="144882"/>
              </a:xfrm>
              <a:custGeom>
                <a:pathLst>
                  <a:path extrusionOk="0" h="21600" w="21600">
                    <a:moveTo>
                      <a:pt x="21600" y="21600"/>
                    </a:moveTo>
                    <a:lnTo>
                      <a:pt x="5274" y="21600"/>
                    </a:lnTo>
                    <a:cubicBezTo>
                      <a:pt x="2260" y="21600"/>
                      <a:pt x="0" y="20960"/>
                      <a:pt x="0" y="19920"/>
                    </a:cubicBezTo>
                    <a:lnTo>
                      <a:pt x="0" y="1680"/>
                    </a:lnTo>
                    <a:cubicBezTo>
                      <a:pt x="0" y="640"/>
                      <a:pt x="2260" y="0"/>
                      <a:pt x="5274" y="0"/>
                    </a:cubicBezTo>
                    <a:lnTo>
                      <a:pt x="21600" y="0"/>
                    </a:lnTo>
                    <a:lnTo>
                      <a:pt x="21600" y="21600"/>
                    </a:lnTo>
                  </a:path>
                </a:pathLst>
              </a:custGeom>
              <a:solidFill>
                <a:srgbClr val="24282B"/>
              </a:solidFill>
              <a:ln>
                <a:noFill/>
              </a:ln>
            </p:spPr>
            <p:txBody>
              <a:bodyPr anchorCtr="0" anchor="ctr" bIns="59050" lIns="59050" spcFirstLastPara="1" rIns="59050" wrap="square" tIns="59050">
                <a:noAutofit/>
              </a:bodyPr>
              <a:lstStyle/>
              <a:p>
                <a:pPr indent="0" lvl="0" marL="0" marR="0" rtl="0" algn="l">
                  <a:lnSpc>
                    <a:spcPct val="93000"/>
                  </a:lnSpc>
                  <a:spcBef>
                    <a:spcPts val="0"/>
                  </a:spcBef>
                  <a:spcAft>
                    <a:spcPts val="0"/>
                  </a:spcAft>
                  <a:buClr>
                    <a:srgbClr val="000000"/>
                  </a:buClr>
                  <a:buSzPts val="4800"/>
                  <a:buFont typeface="Arial"/>
                  <a:buNone/>
                </a:pPr>
                <a:r>
                  <a:t/>
                </a:r>
                <a:endParaRPr b="0" i="0" sz="4800" u="none" cap="none" strike="noStrike">
                  <a:solidFill>
                    <a:srgbClr val="0B0C11"/>
                  </a:solidFill>
                  <a:latin typeface="Carme"/>
                  <a:ea typeface="Carme"/>
                  <a:cs typeface="Carme"/>
                  <a:sym typeface="Carme"/>
                </a:endParaRPr>
              </a:p>
            </p:txBody>
          </p:sp>
          <p:sp>
            <p:nvSpPr>
              <p:cNvPr id="2269" name="Shape 2269"/>
              <p:cNvSpPr/>
              <p:nvPr/>
            </p:nvSpPr>
            <p:spPr>
              <a:xfrm>
                <a:off x="0" y="321881"/>
                <a:ext cx="56700" cy="273672"/>
              </a:xfrm>
              <a:custGeom>
                <a:pathLst>
                  <a:path extrusionOk="0" h="21600" w="21600">
                    <a:moveTo>
                      <a:pt x="21600" y="21600"/>
                    </a:moveTo>
                    <a:lnTo>
                      <a:pt x="4404" y="21600"/>
                    </a:lnTo>
                    <a:cubicBezTo>
                      <a:pt x="1887" y="21600"/>
                      <a:pt x="0" y="21258"/>
                      <a:pt x="0" y="20704"/>
                    </a:cubicBezTo>
                    <a:lnTo>
                      <a:pt x="0" y="896"/>
                    </a:lnTo>
                    <a:cubicBezTo>
                      <a:pt x="0" y="384"/>
                      <a:pt x="1887" y="0"/>
                      <a:pt x="4404" y="0"/>
                    </a:cubicBezTo>
                    <a:lnTo>
                      <a:pt x="21600" y="0"/>
                    </a:lnTo>
                    <a:lnTo>
                      <a:pt x="21600" y="21600"/>
                    </a:lnTo>
                  </a:path>
                </a:pathLst>
              </a:custGeom>
              <a:solidFill>
                <a:srgbClr val="24282B"/>
              </a:solidFill>
              <a:ln>
                <a:noFill/>
              </a:ln>
            </p:spPr>
            <p:txBody>
              <a:bodyPr anchorCtr="0" anchor="ctr" bIns="59050" lIns="59050" spcFirstLastPara="1" rIns="59050" wrap="square" tIns="59050">
                <a:noAutofit/>
              </a:bodyPr>
              <a:lstStyle/>
              <a:p>
                <a:pPr indent="0" lvl="0" marL="0" marR="0" rtl="0" algn="l">
                  <a:lnSpc>
                    <a:spcPct val="93000"/>
                  </a:lnSpc>
                  <a:spcBef>
                    <a:spcPts val="0"/>
                  </a:spcBef>
                  <a:spcAft>
                    <a:spcPts val="0"/>
                  </a:spcAft>
                  <a:buClr>
                    <a:srgbClr val="000000"/>
                  </a:buClr>
                  <a:buSzPts val="4800"/>
                  <a:buFont typeface="Arial"/>
                  <a:buNone/>
                </a:pPr>
                <a:r>
                  <a:t/>
                </a:r>
                <a:endParaRPr b="0" i="0" sz="4800" u="none" cap="none" strike="noStrike">
                  <a:solidFill>
                    <a:srgbClr val="0B0C11"/>
                  </a:solidFill>
                  <a:latin typeface="Carme"/>
                  <a:ea typeface="Carme"/>
                  <a:cs typeface="Carme"/>
                  <a:sym typeface="Carme"/>
                </a:endParaRPr>
              </a:p>
            </p:txBody>
          </p:sp>
          <p:sp>
            <p:nvSpPr>
              <p:cNvPr id="2270" name="Shape 2270"/>
              <p:cNvSpPr/>
              <p:nvPr/>
            </p:nvSpPr>
            <p:spPr>
              <a:xfrm>
                <a:off x="0" y="669991"/>
                <a:ext cx="47142" cy="266490"/>
              </a:xfrm>
              <a:custGeom>
                <a:pathLst>
                  <a:path extrusionOk="0" h="21600" w="21600">
                    <a:moveTo>
                      <a:pt x="21600" y="21600"/>
                    </a:moveTo>
                    <a:lnTo>
                      <a:pt x="5274" y="21600"/>
                    </a:lnTo>
                    <a:cubicBezTo>
                      <a:pt x="2260" y="21600"/>
                      <a:pt x="0" y="21249"/>
                      <a:pt x="0" y="20680"/>
                    </a:cubicBezTo>
                    <a:lnTo>
                      <a:pt x="0" y="920"/>
                    </a:lnTo>
                    <a:cubicBezTo>
                      <a:pt x="0" y="394"/>
                      <a:pt x="2260" y="0"/>
                      <a:pt x="5274" y="0"/>
                    </a:cubicBezTo>
                    <a:lnTo>
                      <a:pt x="21600" y="0"/>
                    </a:lnTo>
                    <a:lnTo>
                      <a:pt x="21600" y="21600"/>
                    </a:lnTo>
                  </a:path>
                </a:pathLst>
              </a:custGeom>
              <a:solidFill>
                <a:srgbClr val="24282B"/>
              </a:solidFill>
              <a:ln>
                <a:noFill/>
              </a:ln>
            </p:spPr>
            <p:txBody>
              <a:bodyPr anchorCtr="0" anchor="ctr" bIns="59050" lIns="59050" spcFirstLastPara="1" rIns="59050" wrap="square" tIns="59050">
                <a:noAutofit/>
              </a:bodyPr>
              <a:lstStyle/>
              <a:p>
                <a:pPr indent="0" lvl="0" marL="0" marR="0" rtl="0" algn="l">
                  <a:lnSpc>
                    <a:spcPct val="93000"/>
                  </a:lnSpc>
                  <a:spcBef>
                    <a:spcPts val="0"/>
                  </a:spcBef>
                  <a:spcAft>
                    <a:spcPts val="0"/>
                  </a:spcAft>
                  <a:buClr>
                    <a:srgbClr val="000000"/>
                  </a:buClr>
                  <a:buSzPts val="4800"/>
                  <a:buFont typeface="Arial"/>
                  <a:buNone/>
                </a:pPr>
                <a:r>
                  <a:t/>
                </a:r>
                <a:endParaRPr b="0" i="0" sz="4800" u="none" cap="none" strike="noStrike">
                  <a:solidFill>
                    <a:srgbClr val="0B0C11"/>
                  </a:solidFill>
                  <a:latin typeface="Carme"/>
                  <a:ea typeface="Carme"/>
                  <a:cs typeface="Carme"/>
                  <a:sym typeface="Carme"/>
                </a:endParaRPr>
              </a:p>
            </p:txBody>
          </p:sp>
        </p:grpSp>
        <p:sp>
          <p:nvSpPr>
            <p:cNvPr id="2271" name="Shape 2271"/>
            <p:cNvSpPr/>
            <p:nvPr/>
          </p:nvSpPr>
          <p:spPr>
            <a:xfrm>
              <a:off x="1893424" y="881841"/>
              <a:ext cx="39960" cy="473364"/>
            </a:xfrm>
            <a:custGeom>
              <a:pathLst>
                <a:path extrusionOk="0" h="21600" w="21600">
                  <a:moveTo>
                    <a:pt x="15386" y="21600"/>
                  </a:moveTo>
                  <a:lnTo>
                    <a:pt x="0" y="21600"/>
                  </a:lnTo>
                  <a:lnTo>
                    <a:pt x="0" y="0"/>
                  </a:lnTo>
                  <a:lnTo>
                    <a:pt x="15386" y="0"/>
                  </a:lnTo>
                  <a:cubicBezTo>
                    <a:pt x="19233" y="0"/>
                    <a:pt x="21600" y="372"/>
                    <a:pt x="21600" y="867"/>
                  </a:cubicBezTo>
                  <a:lnTo>
                    <a:pt x="21600" y="20733"/>
                  </a:lnTo>
                  <a:cubicBezTo>
                    <a:pt x="21600" y="21146"/>
                    <a:pt x="18641" y="21600"/>
                    <a:pt x="15386" y="21600"/>
                  </a:cubicBezTo>
                </a:path>
              </a:pathLst>
            </a:custGeom>
            <a:solidFill>
              <a:srgbClr val="24282B"/>
            </a:solidFill>
            <a:ln>
              <a:noFill/>
            </a:ln>
          </p:spPr>
          <p:txBody>
            <a:bodyPr anchorCtr="0" anchor="ctr" bIns="59050" lIns="59050" spcFirstLastPara="1" rIns="59050" wrap="square" tIns="59050">
              <a:noAutofit/>
            </a:bodyPr>
            <a:lstStyle/>
            <a:p>
              <a:pPr indent="0" lvl="0" marL="0" marR="0" rtl="0" algn="l">
                <a:lnSpc>
                  <a:spcPct val="93000"/>
                </a:lnSpc>
                <a:spcBef>
                  <a:spcPts val="0"/>
                </a:spcBef>
                <a:spcAft>
                  <a:spcPts val="0"/>
                </a:spcAft>
                <a:buClr>
                  <a:srgbClr val="000000"/>
                </a:buClr>
                <a:buSzPts val="4800"/>
                <a:buFont typeface="Arial"/>
                <a:buNone/>
              </a:pPr>
              <a:r>
                <a:t/>
              </a:r>
              <a:endParaRPr b="0" i="0" sz="4800" u="none" cap="none" strike="noStrike">
                <a:solidFill>
                  <a:srgbClr val="0B0C11"/>
                </a:solidFill>
                <a:latin typeface="Carme"/>
                <a:ea typeface="Carme"/>
                <a:cs typeface="Carme"/>
                <a:sym typeface="Carme"/>
              </a:endParaRPr>
            </a:p>
          </p:txBody>
        </p:sp>
        <p:grpSp>
          <p:nvGrpSpPr>
            <p:cNvPr id="2272" name="Shape 2272"/>
            <p:cNvGrpSpPr/>
            <p:nvPr/>
          </p:nvGrpSpPr>
          <p:grpSpPr>
            <a:xfrm>
              <a:off x="17547" y="0"/>
              <a:ext cx="1901100" cy="3892800"/>
              <a:chOff x="0" y="0"/>
              <a:chExt cx="1901100" cy="3892800"/>
            </a:xfrm>
          </p:grpSpPr>
          <p:sp>
            <p:nvSpPr>
              <p:cNvPr id="2273" name="Shape 2273"/>
              <p:cNvSpPr/>
              <p:nvPr/>
            </p:nvSpPr>
            <p:spPr>
              <a:xfrm>
                <a:off x="0" y="0"/>
                <a:ext cx="1901100" cy="3892800"/>
              </a:xfrm>
              <a:prstGeom prst="roundRect">
                <a:avLst>
                  <a:gd fmla="val 14497" name="adj"/>
                </a:avLst>
              </a:prstGeom>
              <a:solidFill>
                <a:srgbClr val="151314"/>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800"/>
                  <a:buFont typeface="Helvetica Neue Light"/>
                  <a:buNone/>
                </a:pPr>
                <a:r>
                  <a:t/>
                </a:r>
                <a:endParaRPr b="0" i="0" sz="4800" u="none" cap="none" strike="noStrike">
                  <a:solidFill>
                    <a:srgbClr val="0B0C11"/>
                  </a:solidFill>
                  <a:latin typeface="Carme"/>
                  <a:ea typeface="Carme"/>
                  <a:cs typeface="Carme"/>
                  <a:sym typeface="Carme"/>
                </a:endParaRPr>
              </a:p>
            </p:txBody>
          </p:sp>
          <p:sp>
            <p:nvSpPr>
              <p:cNvPr id="2274" name="Shape 2274"/>
              <p:cNvSpPr/>
              <p:nvPr/>
            </p:nvSpPr>
            <p:spPr>
              <a:xfrm>
                <a:off x="31795" y="13893"/>
                <a:ext cx="1837500" cy="3864900"/>
              </a:xfrm>
              <a:prstGeom prst="roundRect">
                <a:avLst>
                  <a:gd fmla="val 14999" name="adj"/>
                </a:avLst>
              </a:prstGeom>
              <a:solidFill>
                <a:srgbClr val="A6AAA8"/>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800"/>
                  <a:buFont typeface="Helvetica Neue Light"/>
                  <a:buNone/>
                </a:pPr>
                <a:r>
                  <a:t/>
                </a:r>
                <a:endParaRPr b="0" i="0" sz="4800" u="none" cap="none" strike="noStrike">
                  <a:solidFill>
                    <a:srgbClr val="0B0C11"/>
                  </a:solidFill>
                  <a:latin typeface="Carme"/>
                  <a:ea typeface="Carme"/>
                  <a:cs typeface="Carme"/>
                  <a:sym typeface="Carme"/>
                </a:endParaRPr>
              </a:p>
            </p:txBody>
          </p:sp>
          <p:sp>
            <p:nvSpPr>
              <p:cNvPr id="2275" name="Shape 2275"/>
              <p:cNvSpPr/>
              <p:nvPr/>
            </p:nvSpPr>
            <p:spPr>
              <a:xfrm>
                <a:off x="14662" y="31026"/>
                <a:ext cx="1871700" cy="3830700"/>
              </a:xfrm>
              <a:prstGeom prst="roundRect">
                <a:avLst>
                  <a:gd fmla="val 14725" name="adj"/>
                </a:avLst>
              </a:prstGeom>
              <a:solidFill>
                <a:srgbClr val="151314"/>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800"/>
                  <a:buFont typeface="Helvetica Neue Light"/>
                  <a:buNone/>
                </a:pPr>
                <a:r>
                  <a:t/>
                </a:r>
                <a:endParaRPr b="0" i="0" sz="4800" u="none" cap="none" strike="noStrike">
                  <a:solidFill>
                    <a:srgbClr val="0B0C11"/>
                  </a:solidFill>
                  <a:latin typeface="Carme"/>
                  <a:ea typeface="Carme"/>
                  <a:cs typeface="Carme"/>
                  <a:sym typeface="Carme"/>
                </a:endParaRPr>
              </a:p>
            </p:txBody>
          </p:sp>
          <p:sp>
            <p:nvSpPr>
              <p:cNvPr id="2276" name="Shape 2276"/>
              <p:cNvSpPr/>
              <p:nvPr/>
            </p:nvSpPr>
            <p:spPr>
              <a:xfrm>
                <a:off x="34650" y="53410"/>
                <a:ext cx="1831800" cy="3786000"/>
              </a:xfrm>
              <a:prstGeom prst="roundRect">
                <a:avLst>
                  <a:gd fmla="val 14386" name="adj"/>
                </a:avLst>
              </a:prstGeom>
              <a:solidFill>
                <a:srgbClr val="A6AAA8"/>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800"/>
                  <a:buFont typeface="Helvetica Neue Light"/>
                  <a:buNone/>
                </a:pPr>
                <a:r>
                  <a:t/>
                </a:r>
                <a:endParaRPr b="0" i="0" sz="4800" u="none" cap="none" strike="noStrike">
                  <a:solidFill>
                    <a:srgbClr val="0B0C11"/>
                  </a:solidFill>
                  <a:latin typeface="Carme"/>
                  <a:ea typeface="Carme"/>
                  <a:cs typeface="Carme"/>
                  <a:sym typeface="Carme"/>
                </a:endParaRPr>
              </a:p>
            </p:txBody>
          </p:sp>
          <p:sp>
            <p:nvSpPr>
              <p:cNvPr id="2277" name="Shape 2277"/>
              <p:cNvSpPr/>
              <p:nvPr/>
            </p:nvSpPr>
            <p:spPr>
              <a:xfrm>
                <a:off x="61492" y="40561"/>
                <a:ext cx="1778100" cy="3817800"/>
              </a:xfrm>
              <a:prstGeom prst="roundRect">
                <a:avLst>
                  <a:gd fmla="val 13411" name="adj"/>
                </a:avLst>
              </a:prstGeom>
              <a:solidFill>
                <a:srgbClr val="151314"/>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800"/>
                  <a:buFont typeface="Helvetica Neue Light"/>
                  <a:buNone/>
                </a:pPr>
                <a:r>
                  <a:t/>
                </a:r>
                <a:endParaRPr b="0" i="0" sz="4800" u="none" cap="none" strike="noStrike">
                  <a:solidFill>
                    <a:srgbClr val="0B0C11"/>
                  </a:solidFill>
                  <a:latin typeface="Carme"/>
                  <a:ea typeface="Carme"/>
                  <a:cs typeface="Carme"/>
                  <a:sym typeface="Carme"/>
                </a:endParaRPr>
              </a:p>
            </p:txBody>
          </p:sp>
        </p:grpSp>
      </p:grpSp>
      <p:pic>
        <p:nvPicPr>
          <p:cNvPr id="2278" name="Shape 2278"/>
          <p:cNvPicPr preferRelativeResize="0"/>
          <p:nvPr/>
        </p:nvPicPr>
        <p:blipFill rotWithShape="1">
          <a:blip r:embed="rId3">
            <a:alphaModFix/>
          </a:blip>
          <a:srcRect b="26928" l="0" r="0" t="26928"/>
          <a:stretch/>
        </p:blipFill>
        <p:spPr>
          <a:xfrm>
            <a:off x="8716275" y="3958750"/>
            <a:ext cx="3722400" cy="1750500"/>
          </a:xfrm>
          <a:prstGeom prst="roundRect">
            <a:avLst>
              <a:gd fmla="val 11919" name="adj"/>
            </a:avLst>
          </a:prstGeom>
          <a:noFill/>
          <a:ln>
            <a:noFill/>
          </a:ln>
        </p:spPr>
      </p:pic>
      <p:grpSp>
        <p:nvGrpSpPr>
          <p:cNvPr id="2279" name="Shape 2279"/>
          <p:cNvGrpSpPr/>
          <p:nvPr/>
        </p:nvGrpSpPr>
        <p:grpSpPr>
          <a:xfrm>
            <a:off x="13132749" y="1905000"/>
            <a:ext cx="1929377" cy="3892800"/>
            <a:chOff x="4007" y="0"/>
            <a:chExt cx="1929377" cy="3892800"/>
          </a:xfrm>
        </p:grpSpPr>
        <p:grpSp>
          <p:nvGrpSpPr>
            <p:cNvPr id="2280" name="Shape 2280"/>
            <p:cNvGrpSpPr/>
            <p:nvPr/>
          </p:nvGrpSpPr>
          <p:grpSpPr>
            <a:xfrm>
              <a:off x="4007" y="504353"/>
              <a:ext cx="56700" cy="936481"/>
              <a:chOff x="0" y="0"/>
              <a:chExt cx="56700" cy="936481"/>
            </a:xfrm>
          </p:grpSpPr>
          <p:sp>
            <p:nvSpPr>
              <p:cNvPr id="2281" name="Shape 2281"/>
              <p:cNvSpPr/>
              <p:nvPr/>
            </p:nvSpPr>
            <p:spPr>
              <a:xfrm>
                <a:off x="0" y="0"/>
                <a:ext cx="47142" cy="144882"/>
              </a:xfrm>
              <a:custGeom>
                <a:pathLst>
                  <a:path extrusionOk="0" h="21600" w="21600">
                    <a:moveTo>
                      <a:pt x="21600" y="21600"/>
                    </a:moveTo>
                    <a:lnTo>
                      <a:pt x="5274" y="21600"/>
                    </a:lnTo>
                    <a:cubicBezTo>
                      <a:pt x="2260" y="21600"/>
                      <a:pt x="0" y="20960"/>
                      <a:pt x="0" y="19920"/>
                    </a:cubicBezTo>
                    <a:lnTo>
                      <a:pt x="0" y="1680"/>
                    </a:lnTo>
                    <a:cubicBezTo>
                      <a:pt x="0" y="640"/>
                      <a:pt x="2260" y="0"/>
                      <a:pt x="5274" y="0"/>
                    </a:cubicBezTo>
                    <a:lnTo>
                      <a:pt x="21600" y="0"/>
                    </a:lnTo>
                    <a:lnTo>
                      <a:pt x="21600" y="21600"/>
                    </a:lnTo>
                  </a:path>
                </a:pathLst>
              </a:custGeom>
              <a:solidFill>
                <a:srgbClr val="24282B"/>
              </a:solidFill>
              <a:ln>
                <a:noFill/>
              </a:ln>
            </p:spPr>
            <p:txBody>
              <a:bodyPr anchorCtr="0" anchor="ctr" bIns="59050" lIns="59050" spcFirstLastPara="1" rIns="59050" wrap="square" tIns="59050">
                <a:noAutofit/>
              </a:bodyPr>
              <a:lstStyle/>
              <a:p>
                <a:pPr indent="0" lvl="0" marL="0" marR="0" rtl="0" algn="l">
                  <a:lnSpc>
                    <a:spcPct val="93000"/>
                  </a:lnSpc>
                  <a:spcBef>
                    <a:spcPts val="0"/>
                  </a:spcBef>
                  <a:spcAft>
                    <a:spcPts val="0"/>
                  </a:spcAft>
                  <a:buClr>
                    <a:srgbClr val="000000"/>
                  </a:buClr>
                  <a:buSzPts val="4800"/>
                  <a:buFont typeface="Arial"/>
                  <a:buNone/>
                </a:pPr>
                <a:r>
                  <a:t/>
                </a:r>
                <a:endParaRPr b="0" i="0" sz="4800" u="none" cap="none" strike="noStrike">
                  <a:solidFill>
                    <a:srgbClr val="0B0C11"/>
                  </a:solidFill>
                  <a:latin typeface="Carme"/>
                  <a:ea typeface="Carme"/>
                  <a:cs typeface="Carme"/>
                  <a:sym typeface="Carme"/>
                </a:endParaRPr>
              </a:p>
            </p:txBody>
          </p:sp>
          <p:sp>
            <p:nvSpPr>
              <p:cNvPr id="2282" name="Shape 2282"/>
              <p:cNvSpPr/>
              <p:nvPr/>
            </p:nvSpPr>
            <p:spPr>
              <a:xfrm>
                <a:off x="0" y="321881"/>
                <a:ext cx="56700" cy="273672"/>
              </a:xfrm>
              <a:custGeom>
                <a:pathLst>
                  <a:path extrusionOk="0" h="21600" w="21600">
                    <a:moveTo>
                      <a:pt x="21600" y="21600"/>
                    </a:moveTo>
                    <a:lnTo>
                      <a:pt x="4404" y="21600"/>
                    </a:lnTo>
                    <a:cubicBezTo>
                      <a:pt x="1887" y="21600"/>
                      <a:pt x="0" y="21258"/>
                      <a:pt x="0" y="20704"/>
                    </a:cubicBezTo>
                    <a:lnTo>
                      <a:pt x="0" y="896"/>
                    </a:lnTo>
                    <a:cubicBezTo>
                      <a:pt x="0" y="384"/>
                      <a:pt x="1887" y="0"/>
                      <a:pt x="4404" y="0"/>
                    </a:cubicBezTo>
                    <a:lnTo>
                      <a:pt x="21600" y="0"/>
                    </a:lnTo>
                    <a:lnTo>
                      <a:pt x="21600" y="21600"/>
                    </a:lnTo>
                  </a:path>
                </a:pathLst>
              </a:custGeom>
              <a:solidFill>
                <a:srgbClr val="24282B"/>
              </a:solidFill>
              <a:ln>
                <a:noFill/>
              </a:ln>
            </p:spPr>
            <p:txBody>
              <a:bodyPr anchorCtr="0" anchor="ctr" bIns="59050" lIns="59050" spcFirstLastPara="1" rIns="59050" wrap="square" tIns="59050">
                <a:noAutofit/>
              </a:bodyPr>
              <a:lstStyle/>
              <a:p>
                <a:pPr indent="0" lvl="0" marL="0" marR="0" rtl="0" algn="l">
                  <a:lnSpc>
                    <a:spcPct val="93000"/>
                  </a:lnSpc>
                  <a:spcBef>
                    <a:spcPts val="0"/>
                  </a:spcBef>
                  <a:spcAft>
                    <a:spcPts val="0"/>
                  </a:spcAft>
                  <a:buClr>
                    <a:srgbClr val="000000"/>
                  </a:buClr>
                  <a:buSzPts val="4800"/>
                  <a:buFont typeface="Arial"/>
                  <a:buNone/>
                </a:pPr>
                <a:r>
                  <a:t/>
                </a:r>
                <a:endParaRPr b="0" i="0" sz="4800" u="none" cap="none" strike="noStrike">
                  <a:solidFill>
                    <a:srgbClr val="0B0C11"/>
                  </a:solidFill>
                  <a:latin typeface="Carme"/>
                  <a:ea typeface="Carme"/>
                  <a:cs typeface="Carme"/>
                  <a:sym typeface="Carme"/>
                </a:endParaRPr>
              </a:p>
            </p:txBody>
          </p:sp>
          <p:sp>
            <p:nvSpPr>
              <p:cNvPr id="2283" name="Shape 2283"/>
              <p:cNvSpPr/>
              <p:nvPr/>
            </p:nvSpPr>
            <p:spPr>
              <a:xfrm>
                <a:off x="0" y="669991"/>
                <a:ext cx="47142" cy="266490"/>
              </a:xfrm>
              <a:custGeom>
                <a:pathLst>
                  <a:path extrusionOk="0" h="21600" w="21600">
                    <a:moveTo>
                      <a:pt x="21600" y="21600"/>
                    </a:moveTo>
                    <a:lnTo>
                      <a:pt x="5274" y="21600"/>
                    </a:lnTo>
                    <a:cubicBezTo>
                      <a:pt x="2260" y="21600"/>
                      <a:pt x="0" y="21249"/>
                      <a:pt x="0" y="20680"/>
                    </a:cubicBezTo>
                    <a:lnTo>
                      <a:pt x="0" y="920"/>
                    </a:lnTo>
                    <a:cubicBezTo>
                      <a:pt x="0" y="394"/>
                      <a:pt x="2260" y="0"/>
                      <a:pt x="5274" y="0"/>
                    </a:cubicBezTo>
                    <a:lnTo>
                      <a:pt x="21600" y="0"/>
                    </a:lnTo>
                    <a:lnTo>
                      <a:pt x="21600" y="21600"/>
                    </a:lnTo>
                  </a:path>
                </a:pathLst>
              </a:custGeom>
              <a:solidFill>
                <a:srgbClr val="24282B"/>
              </a:solidFill>
              <a:ln>
                <a:noFill/>
              </a:ln>
            </p:spPr>
            <p:txBody>
              <a:bodyPr anchorCtr="0" anchor="ctr" bIns="59050" lIns="59050" spcFirstLastPara="1" rIns="59050" wrap="square" tIns="59050">
                <a:noAutofit/>
              </a:bodyPr>
              <a:lstStyle/>
              <a:p>
                <a:pPr indent="0" lvl="0" marL="0" marR="0" rtl="0" algn="l">
                  <a:lnSpc>
                    <a:spcPct val="93000"/>
                  </a:lnSpc>
                  <a:spcBef>
                    <a:spcPts val="0"/>
                  </a:spcBef>
                  <a:spcAft>
                    <a:spcPts val="0"/>
                  </a:spcAft>
                  <a:buClr>
                    <a:srgbClr val="000000"/>
                  </a:buClr>
                  <a:buSzPts val="4800"/>
                  <a:buFont typeface="Arial"/>
                  <a:buNone/>
                </a:pPr>
                <a:r>
                  <a:t/>
                </a:r>
                <a:endParaRPr b="0" i="0" sz="4800" u="none" cap="none" strike="noStrike">
                  <a:solidFill>
                    <a:srgbClr val="0B0C11"/>
                  </a:solidFill>
                  <a:latin typeface="Carme"/>
                  <a:ea typeface="Carme"/>
                  <a:cs typeface="Carme"/>
                  <a:sym typeface="Carme"/>
                </a:endParaRPr>
              </a:p>
            </p:txBody>
          </p:sp>
        </p:grpSp>
        <p:sp>
          <p:nvSpPr>
            <p:cNvPr id="2284" name="Shape 2284"/>
            <p:cNvSpPr/>
            <p:nvPr/>
          </p:nvSpPr>
          <p:spPr>
            <a:xfrm>
              <a:off x="1893424" y="881841"/>
              <a:ext cx="39960" cy="473364"/>
            </a:xfrm>
            <a:custGeom>
              <a:pathLst>
                <a:path extrusionOk="0" h="21600" w="21600">
                  <a:moveTo>
                    <a:pt x="15386" y="21600"/>
                  </a:moveTo>
                  <a:lnTo>
                    <a:pt x="0" y="21600"/>
                  </a:lnTo>
                  <a:lnTo>
                    <a:pt x="0" y="0"/>
                  </a:lnTo>
                  <a:lnTo>
                    <a:pt x="15386" y="0"/>
                  </a:lnTo>
                  <a:cubicBezTo>
                    <a:pt x="19233" y="0"/>
                    <a:pt x="21600" y="372"/>
                    <a:pt x="21600" y="867"/>
                  </a:cubicBezTo>
                  <a:lnTo>
                    <a:pt x="21600" y="20733"/>
                  </a:lnTo>
                  <a:cubicBezTo>
                    <a:pt x="21600" y="21146"/>
                    <a:pt x="18641" y="21600"/>
                    <a:pt x="15386" y="21600"/>
                  </a:cubicBezTo>
                </a:path>
              </a:pathLst>
            </a:custGeom>
            <a:solidFill>
              <a:srgbClr val="24282B"/>
            </a:solidFill>
            <a:ln>
              <a:noFill/>
            </a:ln>
          </p:spPr>
          <p:txBody>
            <a:bodyPr anchorCtr="0" anchor="ctr" bIns="59050" lIns="59050" spcFirstLastPara="1" rIns="59050" wrap="square" tIns="59050">
              <a:noAutofit/>
            </a:bodyPr>
            <a:lstStyle/>
            <a:p>
              <a:pPr indent="0" lvl="0" marL="0" marR="0" rtl="0" algn="l">
                <a:lnSpc>
                  <a:spcPct val="93000"/>
                </a:lnSpc>
                <a:spcBef>
                  <a:spcPts val="0"/>
                </a:spcBef>
                <a:spcAft>
                  <a:spcPts val="0"/>
                </a:spcAft>
                <a:buClr>
                  <a:srgbClr val="000000"/>
                </a:buClr>
                <a:buSzPts val="4800"/>
                <a:buFont typeface="Arial"/>
                <a:buNone/>
              </a:pPr>
              <a:r>
                <a:t/>
              </a:r>
              <a:endParaRPr b="0" i="0" sz="4800" u="none" cap="none" strike="noStrike">
                <a:solidFill>
                  <a:srgbClr val="0B0C11"/>
                </a:solidFill>
                <a:latin typeface="Carme"/>
                <a:ea typeface="Carme"/>
                <a:cs typeface="Carme"/>
                <a:sym typeface="Carme"/>
              </a:endParaRPr>
            </a:p>
          </p:txBody>
        </p:sp>
        <p:grpSp>
          <p:nvGrpSpPr>
            <p:cNvPr id="2285" name="Shape 2285"/>
            <p:cNvGrpSpPr/>
            <p:nvPr/>
          </p:nvGrpSpPr>
          <p:grpSpPr>
            <a:xfrm>
              <a:off x="17547" y="0"/>
              <a:ext cx="1901100" cy="3892800"/>
              <a:chOff x="0" y="0"/>
              <a:chExt cx="1901100" cy="3892800"/>
            </a:xfrm>
          </p:grpSpPr>
          <p:sp>
            <p:nvSpPr>
              <p:cNvPr id="2286" name="Shape 2286"/>
              <p:cNvSpPr/>
              <p:nvPr/>
            </p:nvSpPr>
            <p:spPr>
              <a:xfrm>
                <a:off x="0" y="0"/>
                <a:ext cx="1901100" cy="3892800"/>
              </a:xfrm>
              <a:prstGeom prst="roundRect">
                <a:avLst>
                  <a:gd fmla="val 14497" name="adj"/>
                </a:avLst>
              </a:prstGeom>
              <a:solidFill>
                <a:srgbClr val="151314"/>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800"/>
                  <a:buFont typeface="Helvetica Neue Light"/>
                  <a:buNone/>
                </a:pPr>
                <a:r>
                  <a:t/>
                </a:r>
                <a:endParaRPr b="0" i="0" sz="4800" u="none" cap="none" strike="noStrike">
                  <a:solidFill>
                    <a:srgbClr val="0B0C11"/>
                  </a:solidFill>
                  <a:latin typeface="Carme"/>
                  <a:ea typeface="Carme"/>
                  <a:cs typeface="Carme"/>
                  <a:sym typeface="Carme"/>
                </a:endParaRPr>
              </a:p>
            </p:txBody>
          </p:sp>
          <p:sp>
            <p:nvSpPr>
              <p:cNvPr id="2287" name="Shape 2287"/>
              <p:cNvSpPr/>
              <p:nvPr/>
            </p:nvSpPr>
            <p:spPr>
              <a:xfrm>
                <a:off x="31795" y="13893"/>
                <a:ext cx="1837500" cy="3864900"/>
              </a:xfrm>
              <a:prstGeom prst="roundRect">
                <a:avLst>
                  <a:gd fmla="val 14999" name="adj"/>
                </a:avLst>
              </a:prstGeom>
              <a:solidFill>
                <a:srgbClr val="A6AAA8"/>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800"/>
                  <a:buFont typeface="Helvetica Neue Light"/>
                  <a:buNone/>
                </a:pPr>
                <a:r>
                  <a:t/>
                </a:r>
                <a:endParaRPr b="0" i="0" sz="4800" u="none" cap="none" strike="noStrike">
                  <a:solidFill>
                    <a:srgbClr val="0B0C11"/>
                  </a:solidFill>
                  <a:latin typeface="Carme"/>
                  <a:ea typeface="Carme"/>
                  <a:cs typeface="Carme"/>
                  <a:sym typeface="Carme"/>
                </a:endParaRPr>
              </a:p>
            </p:txBody>
          </p:sp>
          <p:sp>
            <p:nvSpPr>
              <p:cNvPr id="2288" name="Shape 2288"/>
              <p:cNvSpPr/>
              <p:nvPr/>
            </p:nvSpPr>
            <p:spPr>
              <a:xfrm>
                <a:off x="14662" y="31026"/>
                <a:ext cx="1871700" cy="3830700"/>
              </a:xfrm>
              <a:prstGeom prst="roundRect">
                <a:avLst>
                  <a:gd fmla="val 14725" name="adj"/>
                </a:avLst>
              </a:prstGeom>
              <a:solidFill>
                <a:srgbClr val="151314"/>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800"/>
                  <a:buFont typeface="Helvetica Neue Light"/>
                  <a:buNone/>
                </a:pPr>
                <a:r>
                  <a:t/>
                </a:r>
                <a:endParaRPr b="0" i="0" sz="4800" u="none" cap="none" strike="noStrike">
                  <a:solidFill>
                    <a:srgbClr val="0B0C11"/>
                  </a:solidFill>
                  <a:latin typeface="Carme"/>
                  <a:ea typeface="Carme"/>
                  <a:cs typeface="Carme"/>
                  <a:sym typeface="Carme"/>
                </a:endParaRPr>
              </a:p>
            </p:txBody>
          </p:sp>
          <p:sp>
            <p:nvSpPr>
              <p:cNvPr id="2289" name="Shape 2289"/>
              <p:cNvSpPr/>
              <p:nvPr/>
            </p:nvSpPr>
            <p:spPr>
              <a:xfrm>
                <a:off x="34650" y="53410"/>
                <a:ext cx="1831800" cy="3786000"/>
              </a:xfrm>
              <a:prstGeom prst="roundRect">
                <a:avLst>
                  <a:gd fmla="val 14386" name="adj"/>
                </a:avLst>
              </a:prstGeom>
              <a:solidFill>
                <a:srgbClr val="A6AAA8"/>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800"/>
                  <a:buFont typeface="Helvetica Neue Light"/>
                  <a:buNone/>
                </a:pPr>
                <a:r>
                  <a:t/>
                </a:r>
                <a:endParaRPr b="0" i="0" sz="4800" u="none" cap="none" strike="noStrike">
                  <a:solidFill>
                    <a:srgbClr val="0B0C11"/>
                  </a:solidFill>
                  <a:latin typeface="Carme"/>
                  <a:ea typeface="Carme"/>
                  <a:cs typeface="Carme"/>
                  <a:sym typeface="Carme"/>
                </a:endParaRPr>
              </a:p>
            </p:txBody>
          </p:sp>
          <p:sp>
            <p:nvSpPr>
              <p:cNvPr id="2290" name="Shape 2290"/>
              <p:cNvSpPr/>
              <p:nvPr/>
            </p:nvSpPr>
            <p:spPr>
              <a:xfrm>
                <a:off x="61492" y="40561"/>
                <a:ext cx="1778100" cy="3817800"/>
              </a:xfrm>
              <a:prstGeom prst="roundRect">
                <a:avLst>
                  <a:gd fmla="val 13411" name="adj"/>
                </a:avLst>
              </a:prstGeom>
              <a:solidFill>
                <a:srgbClr val="151314"/>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800"/>
                  <a:buFont typeface="Helvetica Neue Light"/>
                  <a:buNone/>
                </a:pPr>
                <a:r>
                  <a:t/>
                </a:r>
                <a:endParaRPr b="0" i="0" sz="4800" u="none" cap="none" strike="noStrike">
                  <a:solidFill>
                    <a:srgbClr val="0B0C11"/>
                  </a:solidFill>
                  <a:latin typeface="Carme"/>
                  <a:ea typeface="Carme"/>
                  <a:cs typeface="Carme"/>
                  <a:sym typeface="Carme"/>
                </a:endParaRPr>
              </a:p>
            </p:txBody>
          </p:sp>
        </p:grpSp>
      </p:grpSp>
      <p:pic>
        <p:nvPicPr>
          <p:cNvPr id="2291" name="Shape 2291"/>
          <p:cNvPicPr preferRelativeResize="0"/>
          <p:nvPr/>
        </p:nvPicPr>
        <p:blipFill rotWithShape="1">
          <a:blip r:embed="rId3">
            <a:alphaModFix/>
          </a:blip>
          <a:srcRect b="0" l="26113" r="26113" t="0"/>
          <a:stretch/>
        </p:blipFill>
        <p:spPr>
          <a:xfrm>
            <a:off x="13231625" y="1985975"/>
            <a:ext cx="1747800" cy="3723300"/>
          </a:xfrm>
          <a:prstGeom prst="roundRect">
            <a:avLst>
              <a:gd fmla="val 12462" name="adj"/>
            </a:avLst>
          </a:prstGeom>
          <a:noFill/>
          <a:ln>
            <a:noFill/>
          </a:ln>
        </p:spPr>
      </p:pic>
      <p:grpSp>
        <p:nvGrpSpPr>
          <p:cNvPr id="2292" name="Shape 2292"/>
          <p:cNvGrpSpPr/>
          <p:nvPr/>
        </p:nvGrpSpPr>
        <p:grpSpPr>
          <a:xfrm>
            <a:off x="4119335" y="7975600"/>
            <a:ext cx="2701296" cy="3810024"/>
            <a:chOff x="0" y="0"/>
            <a:chExt cx="2701296" cy="3810024"/>
          </a:xfrm>
        </p:grpSpPr>
        <p:sp>
          <p:nvSpPr>
            <p:cNvPr id="2293" name="Shape 2293"/>
            <p:cNvSpPr/>
            <p:nvPr/>
          </p:nvSpPr>
          <p:spPr>
            <a:xfrm>
              <a:off x="0" y="0"/>
              <a:ext cx="2701296" cy="3810024"/>
            </a:xfrm>
            <a:custGeom>
              <a:pathLst>
                <a:path extrusionOk="0" h="21600" w="21600">
                  <a:moveTo>
                    <a:pt x="20422" y="21600"/>
                  </a:moveTo>
                  <a:lnTo>
                    <a:pt x="1178" y="21600"/>
                  </a:lnTo>
                  <a:cubicBezTo>
                    <a:pt x="525" y="21600"/>
                    <a:pt x="0" y="21228"/>
                    <a:pt x="0" y="20767"/>
                  </a:cubicBezTo>
                  <a:lnTo>
                    <a:pt x="0" y="835"/>
                  </a:lnTo>
                  <a:cubicBezTo>
                    <a:pt x="0" y="372"/>
                    <a:pt x="525" y="0"/>
                    <a:pt x="1178" y="0"/>
                  </a:cubicBezTo>
                  <a:lnTo>
                    <a:pt x="20422" y="0"/>
                  </a:lnTo>
                  <a:cubicBezTo>
                    <a:pt x="21075" y="0"/>
                    <a:pt x="21600" y="372"/>
                    <a:pt x="21600" y="835"/>
                  </a:cubicBezTo>
                  <a:lnTo>
                    <a:pt x="21600" y="20767"/>
                  </a:lnTo>
                  <a:cubicBezTo>
                    <a:pt x="21600" y="21228"/>
                    <a:pt x="21075" y="21600"/>
                    <a:pt x="20422" y="21600"/>
                  </a:cubicBezTo>
                </a:path>
              </a:pathLst>
            </a:custGeom>
            <a:solidFill>
              <a:srgbClr val="B7B7B7"/>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800"/>
                <a:buFont typeface="Arial"/>
                <a:buNone/>
              </a:pPr>
              <a:r>
                <a:t/>
              </a:r>
              <a:endParaRPr b="0" i="0" sz="4800" u="none" cap="none" strike="noStrike">
                <a:solidFill>
                  <a:srgbClr val="0B0C11"/>
                </a:solidFill>
                <a:latin typeface="Carme"/>
                <a:ea typeface="Carme"/>
                <a:cs typeface="Carme"/>
                <a:sym typeface="Carme"/>
              </a:endParaRPr>
            </a:p>
          </p:txBody>
        </p:sp>
        <p:sp>
          <p:nvSpPr>
            <p:cNvPr id="2294" name="Shape 2294"/>
            <p:cNvSpPr/>
            <p:nvPr/>
          </p:nvSpPr>
          <p:spPr>
            <a:xfrm>
              <a:off x="16384" y="16384"/>
              <a:ext cx="2666682" cy="3775410"/>
            </a:xfrm>
            <a:custGeom>
              <a:pathLst>
                <a:path extrusionOk="0" h="21600" w="21600">
                  <a:moveTo>
                    <a:pt x="20547" y="21600"/>
                  </a:moveTo>
                  <a:lnTo>
                    <a:pt x="1053" y="21600"/>
                  </a:lnTo>
                  <a:cubicBezTo>
                    <a:pt x="468" y="21600"/>
                    <a:pt x="0" y="21269"/>
                    <a:pt x="0" y="20858"/>
                  </a:cubicBezTo>
                  <a:lnTo>
                    <a:pt x="0" y="744"/>
                  </a:lnTo>
                  <a:cubicBezTo>
                    <a:pt x="0" y="331"/>
                    <a:pt x="468" y="0"/>
                    <a:pt x="1053" y="0"/>
                  </a:cubicBezTo>
                  <a:lnTo>
                    <a:pt x="20547" y="0"/>
                  </a:lnTo>
                  <a:cubicBezTo>
                    <a:pt x="21132" y="0"/>
                    <a:pt x="21600" y="331"/>
                    <a:pt x="21600" y="744"/>
                  </a:cubicBezTo>
                  <a:lnTo>
                    <a:pt x="21600" y="20858"/>
                  </a:lnTo>
                  <a:cubicBezTo>
                    <a:pt x="21600" y="21269"/>
                    <a:pt x="21132" y="21600"/>
                    <a:pt x="20547" y="21600"/>
                  </a:cubicBezTo>
                </a:path>
              </a:pathLst>
            </a:custGeom>
            <a:solidFill>
              <a:srgbClr val="080808"/>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800"/>
                <a:buFont typeface="Arial"/>
                <a:buNone/>
              </a:pPr>
              <a:r>
                <a:t/>
              </a:r>
              <a:endParaRPr b="0" i="0" sz="4800" u="none" cap="none" strike="noStrike">
                <a:solidFill>
                  <a:srgbClr val="0B0C11"/>
                </a:solidFill>
                <a:latin typeface="Carme"/>
                <a:ea typeface="Carme"/>
                <a:cs typeface="Carme"/>
                <a:sym typeface="Carme"/>
              </a:endParaRPr>
            </a:p>
          </p:txBody>
        </p:sp>
        <p:sp>
          <p:nvSpPr>
            <p:cNvPr id="2295" name="Shape 2295"/>
            <p:cNvSpPr/>
            <p:nvPr/>
          </p:nvSpPr>
          <p:spPr>
            <a:xfrm>
              <a:off x="154746" y="320416"/>
              <a:ext cx="2389986" cy="3169152"/>
            </a:xfrm>
            <a:custGeom>
              <a:pathLst>
                <a:path extrusionOk="0" h="21600" w="21600">
                  <a:moveTo>
                    <a:pt x="21443" y="21600"/>
                  </a:moveTo>
                  <a:lnTo>
                    <a:pt x="157" y="21600"/>
                  </a:lnTo>
                  <a:cubicBezTo>
                    <a:pt x="71" y="21600"/>
                    <a:pt x="0" y="21547"/>
                    <a:pt x="0" y="21482"/>
                  </a:cubicBezTo>
                  <a:lnTo>
                    <a:pt x="0" y="118"/>
                  </a:lnTo>
                  <a:cubicBezTo>
                    <a:pt x="0" y="53"/>
                    <a:pt x="71" y="0"/>
                    <a:pt x="157" y="0"/>
                  </a:cubicBezTo>
                  <a:lnTo>
                    <a:pt x="21443" y="0"/>
                  </a:lnTo>
                  <a:cubicBezTo>
                    <a:pt x="21533" y="0"/>
                    <a:pt x="21600" y="53"/>
                    <a:pt x="21600" y="118"/>
                  </a:cubicBezTo>
                  <a:lnTo>
                    <a:pt x="21600" y="21482"/>
                  </a:lnTo>
                  <a:cubicBezTo>
                    <a:pt x="21600" y="21547"/>
                    <a:pt x="21533" y="21600"/>
                    <a:pt x="21443" y="21600"/>
                  </a:cubicBezTo>
                </a:path>
              </a:pathLst>
            </a:custGeom>
            <a:solidFill>
              <a:srgbClr val="424242"/>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800"/>
                <a:buFont typeface="Arial"/>
                <a:buNone/>
              </a:pPr>
              <a:r>
                <a:t/>
              </a:r>
              <a:endParaRPr b="0" i="0" sz="4800" u="none" cap="none" strike="noStrike">
                <a:solidFill>
                  <a:srgbClr val="0B0C11"/>
                </a:solidFill>
                <a:latin typeface="Carme"/>
                <a:ea typeface="Carme"/>
                <a:cs typeface="Carme"/>
                <a:sym typeface="Carme"/>
              </a:endParaRPr>
            </a:p>
          </p:txBody>
        </p:sp>
        <p:sp>
          <p:nvSpPr>
            <p:cNvPr id="2296" name="Shape 2296"/>
            <p:cNvSpPr/>
            <p:nvPr/>
          </p:nvSpPr>
          <p:spPr>
            <a:xfrm>
              <a:off x="163849" y="327699"/>
              <a:ext cx="2373570" cy="3152790"/>
            </a:xfrm>
            <a:custGeom>
              <a:pathLst>
                <a:path extrusionOk="0" h="21600" w="21600">
                  <a:moveTo>
                    <a:pt x="21442" y="21600"/>
                  </a:moveTo>
                  <a:lnTo>
                    <a:pt x="158" y="21600"/>
                  </a:lnTo>
                  <a:cubicBezTo>
                    <a:pt x="71" y="21600"/>
                    <a:pt x="0" y="21546"/>
                    <a:pt x="0" y="21481"/>
                  </a:cubicBezTo>
                  <a:lnTo>
                    <a:pt x="0" y="119"/>
                  </a:lnTo>
                  <a:cubicBezTo>
                    <a:pt x="0" y="54"/>
                    <a:pt x="71" y="0"/>
                    <a:pt x="158" y="0"/>
                  </a:cubicBezTo>
                  <a:lnTo>
                    <a:pt x="21442" y="0"/>
                  </a:lnTo>
                  <a:cubicBezTo>
                    <a:pt x="21532" y="0"/>
                    <a:pt x="21600" y="54"/>
                    <a:pt x="21600" y="119"/>
                  </a:cubicBezTo>
                  <a:lnTo>
                    <a:pt x="21600" y="21481"/>
                  </a:lnTo>
                  <a:cubicBezTo>
                    <a:pt x="21600" y="21546"/>
                    <a:pt x="21532" y="21600"/>
                    <a:pt x="21442" y="21600"/>
                  </a:cubicBezTo>
                </a:path>
              </a:pathLst>
            </a:custGeom>
            <a:solidFill>
              <a:srgbClr val="3D3D3F"/>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800"/>
                <a:buFont typeface="Arial"/>
                <a:buNone/>
              </a:pPr>
              <a:r>
                <a:t/>
              </a:r>
              <a:endParaRPr b="0" i="0" sz="4800" u="none" cap="none" strike="noStrike">
                <a:solidFill>
                  <a:srgbClr val="0B0C11"/>
                </a:solidFill>
                <a:latin typeface="Carme"/>
                <a:ea typeface="Carme"/>
                <a:cs typeface="Carme"/>
                <a:sym typeface="Carme"/>
              </a:endParaRPr>
            </a:p>
          </p:txBody>
        </p:sp>
        <p:sp>
          <p:nvSpPr>
            <p:cNvPr id="2297" name="Shape 2297"/>
            <p:cNvSpPr/>
            <p:nvPr/>
          </p:nvSpPr>
          <p:spPr>
            <a:xfrm>
              <a:off x="1329305" y="149589"/>
              <a:ext cx="43003" cy="42698"/>
            </a:xfrm>
            <a:custGeom>
              <a:pathLst>
                <a:path extrusionOk="0" h="21296" w="21448">
                  <a:moveTo>
                    <a:pt x="11463" y="52"/>
                  </a:moveTo>
                  <a:cubicBezTo>
                    <a:pt x="13501" y="52"/>
                    <a:pt x="15131" y="663"/>
                    <a:pt x="16761" y="1682"/>
                  </a:cubicBezTo>
                  <a:cubicBezTo>
                    <a:pt x="18391" y="2905"/>
                    <a:pt x="19206" y="4127"/>
                    <a:pt x="20225" y="5961"/>
                  </a:cubicBezTo>
                  <a:cubicBezTo>
                    <a:pt x="21040" y="7795"/>
                    <a:pt x="21448" y="9629"/>
                    <a:pt x="21448" y="11463"/>
                  </a:cubicBezTo>
                  <a:cubicBezTo>
                    <a:pt x="21244" y="13501"/>
                    <a:pt x="20633" y="14927"/>
                    <a:pt x="19614" y="16557"/>
                  </a:cubicBezTo>
                  <a:cubicBezTo>
                    <a:pt x="18391" y="18188"/>
                    <a:pt x="17169" y="19410"/>
                    <a:pt x="15335" y="20225"/>
                  </a:cubicBezTo>
                  <a:cubicBezTo>
                    <a:pt x="13501" y="21040"/>
                    <a:pt x="11667" y="21448"/>
                    <a:pt x="9833" y="21244"/>
                  </a:cubicBezTo>
                  <a:cubicBezTo>
                    <a:pt x="7795" y="21244"/>
                    <a:pt x="6369" y="20633"/>
                    <a:pt x="4739" y="19410"/>
                  </a:cubicBezTo>
                  <a:cubicBezTo>
                    <a:pt x="3108" y="18391"/>
                    <a:pt x="1886" y="17169"/>
                    <a:pt x="1071" y="15335"/>
                  </a:cubicBezTo>
                  <a:cubicBezTo>
                    <a:pt x="256" y="13501"/>
                    <a:pt x="-152" y="11871"/>
                    <a:pt x="52" y="9833"/>
                  </a:cubicBezTo>
                  <a:cubicBezTo>
                    <a:pt x="256" y="7999"/>
                    <a:pt x="663" y="6369"/>
                    <a:pt x="1886" y="4739"/>
                  </a:cubicBezTo>
                  <a:cubicBezTo>
                    <a:pt x="2905" y="3108"/>
                    <a:pt x="4127" y="1886"/>
                    <a:pt x="5961" y="1071"/>
                  </a:cubicBezTo>
                  <a:cubicBezTo>
                    <a:pt x="7591" y="256"/>
                    <a:pt x="9425" y="-152"/>
                    <a:pt x="11463" y="52"/>
                  </a:cubicBezTo>
                </a:path>
              </a:pathLst>
            </a:custGeom>
            <a:solidFill>
              <a:srgbClr val="545454"/>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800"/>
                <a:buFont typeface="Arial"/>
                <a:buNone/>
              </a:pPr>
              <a:r>
                <a:t/>
              </a:r>
              <a:endParaRPr b="0" i="0" sz="4800" u="none" cap="none" strike="noStrike">
                <a:solidFill>
                  <a:srgbClr val="0B0C11"/>
                </a:solidFill>
                <a:latin typeface="Carme"/>
                <a:ea typeface="Carme"/>
                <a:cs typeface="Carme"/>
                <a:sym typeface="Carme"/>
              </a:endParaRPr>
            </a:p>
          </p:txBody>
        </p:sp>
        <p:sp>
          <p:nvSpPr>
            <p:cNvPr id="2298" name="Shape 2298"/>
            <p:cNvSpPr/>
            <p:nvPr/>
          </p:nvSpPr>
          <p:spPr>
            <a:xfrm>
              <a:off x="1334463" y="156822"/>
              <a:ext cx="30564" cy="31828"/>
            </a:xfrm>
            <a:custGeom>
              <a:pathLst>
                <a:path extrusionOk="0" h="21254" w="21600">
                  <a:moveTo>
                    <a:pt x="17568" y="2074"/>
                  </a:moveTo>
                  <a:cubicBezTo>
                    <a:pt x="19008" y="3196"/>
                    <a:pt x="20160" y="4879"/>
                    <a:pt x="21024" y="6562"/>
                  </a:cubicBezTo>
                  <a:cubicBezTo>
                    <a:pt x="21600" y="8526"/>
                    <a:pt x="21600" y="9929"/>
                    <a:pt x="21600" y="11892"/>
                  </a:cubicBezTo>
                  <a:cubicBezTo>
                    <a:pt x="21312" y="13856"/>
                    <a:pt x="20736" y="15539"/>
                    <a:pt x="19584" y="16942"/>
                  </a:cubicBezTo>
                  <a:cubicBezTo>
                    <a:pt x="18432" y="18625"/>
                    <a:pt x="16992" y="19466"/>
                    <a:pt x="15264" y="20308"/>
                  </a:cubicBezTo>
                  <a:cubicBezTo>
                    <a:pt x="13248" y="21149"/>
                    <a:pt x="11520" y="21430"/>
                    <a:pt x="9504" y="21149"/>
                  </a:cubicBezTo>
                  <a:cubicBezTo>
                    <a:pt x="7488" y="20869"/>
                    <a:pt x="5760" y="20308"/>
                    <a:pt x="4320" y="18905"/>
                  </a:cubicBezTo>
                  <a:cubicBezTo>
                    <a:pt x="2592" y="17783"/>
                    <a:pt x="1728" y="16381"/>
                    <a:pt x="864" y="14698"/>
                  </a:cubicBezTo>
                  <a:cubicBezTo>
                    <a:pt x="0" y="13014"/>
                    <a:pt x="0" y="11051"/>
                    <a:pt x="0" y="9368"/>
                  </a:cubicBezTo>
                  <a:cubicBezTo>
                    <a:pt x="288" y="7404"/>
                    <a:pt x="1152" y="5721"/>
                    <a:pt x="2304" y="4038"/>
                  </a:cubicBezTo>
                  <a:cubicBezTo>
                    <a:pt x="3456" y="2635"/>
                    <a:pt x="4608" y="1513"/>
                    <a:pt x="6624" y="672"/>
                  </a:cubicBezTo>
                  <a:cubicBezTo>
                    <a:pt x="8352" y="111"/>
                    <a:pt x="10368" y="-170"/>
                    <a:pt x="12384" y="111"/>
                  </a:cubicBezTo>
                  <a:cubicBezTo>
                    <a:pt x="14400" y="391"/>
                    <a:pt x="15840" y="952"/>
                    <a:pt x="17568" y="2074"/>
                  </a:cubicBezTo>
                </a:path>
              </a:pathLst>
            </a:custGeom>
            <a:solidFill>
              <a:srgbClr val="7F7F7F"/>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800"/>
                <a:buFont typeface="Arial"/>
                <a:buNone/>
              </a:pPr>
              <a:r>
                <a:t/>
              </a:r>
              <a:endParaRPr b="0" i="0" sz="4800" u="none" cap="none" strike="noStrike">
                <a:solidFill>
                  <a:srgbClr val="0B0C11"/>
                </a:solidFill>
                <a:latin typeface="Carme"/>
                <a:ea typeface="Carme"/>
                <a:cs typeface="Carme"/>
                <a:sym typeface="Carme"/>
              </a:endParaRPr>
            </a:p>
          </p:txBody>
        </p:sp>
        <p:sp>
          <p:nvSpPr>
            <p:cNvPr id="2299" name="Shape 2299"/>
            <p:cNvSpPr/>
            <p:nvPr/>
          </p:nvSpPr>
          <p:spPr>
            <a:xfrm>
              <a:off x="1341745" y="163849"/>
              <a:ext cx="17766" cy="17766"/>
            </a:xfrm>
            <a:custGeom>
              <a:pathLst>
                <a:path extrusionOk="0" h="21600" w="21600">
                  <a:moveTo>
                    <a:pt x="19543" y="5143"/>
                  </a:moveTo>
                  <a:cubicBezTo>
                    <a:pt x="20571" y="6686"/>
                    <a:pt x="21086" y="8229"/>
                    <a:pt x="21600" y="10286"/>
                  </a:cubicBezTo>
                  <a:cubicBezTo>
                    <a:pt x="21600" y="12857"/>
                    <a:pt x="21086" y="14400"/>
                    <a:pt x="20057" y="15943"/>
                  </a:cubicBezTo>
                  <a:cubicBezTo>
                    <a:pt x="19029" y="18000"/>
                    <a:pt x="18000" y="19029"/>
                    <a:pt x="16457" y="20057"/>
                  </a:cubicBezTo>
                  <a:cubicBezTo>
                    <a:pt x="14914" y="21086"/>
                    <a:pt x="12857" y="21600"/>
                    <a:pt x="11314" y="21600"/>
                  </a:cubicBezTo>
                  <a:cubicBezTo>
                    <a:pt x="9257" y="21600"/>
                    <a:pt x="7200" y="21086"/>
                    <a:pt x="5657" y="20057"/>
                  </a:cubicBezTo>
                  <a:cubicBezTo>
                    <a:pt x="4114" y="19543"/>
                    <a:pt x="2571" y="18000"/>
                    <a:pt x="1543" y="16457"/>
                  </a:cubicBezTo>
                  <a:cubicBezTo>
                    <a:pt x="514" y="14914"/>
                    <a:pt x="0" y="13371"/>
                    <a:pt x="0" y="11314"/>
                  </a:cubicBezTo>
                  <a:cubicBezTo>
                    <a:pt x="0" y="9257"/>
                    <a:pt x="0" y="7714"/>
                    <a:pt x="1029" y="5657"/>
                  </a:cubicBezTo>
                  <a:cubicBezTo>
                    <a:pt x="2057" y="4114"/>
                    <a:pt x="2571" y="2571"/>
                    <a:pt x="4629" y="1543"/>
                  </a:cubicBezTo>
                  <a:cubicBezTo>
                    <a:pt x="6171" y="514"/>
                    <a:pt x="8229" y="0"/>
                    <a:pt x="10286" y="0"/>
                  </a:cubicBezTo>
                  <a:cubicBezTo>
                    <a:pt x="12343" y="0"/>
                    <a:pt x="13886" y="514"/>
                    <a:pt x="15429" y="1029"/>
                  </a:cubicBezTo>
                  <a:cubicBezTo>
                    <a:pt x="17486" y="2057"/>
                    <a:pt x="18514" y="3086"/>
                    <a:pt x="19543" y="5143"/>
                  </a:cubicBezTo>
                </a:path>
              </a:pathLst>
            </a:custGeom>
            <a:solidFill>
              <a:srgbClr val="545454"/>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800"/>
                <a:buFont typeface="Arial"/>
                <a:buNone/>
              </a:pPr>
              <a:r>
                <a:t/>
              </a:r>
              <a:endParaRPr b="0" i="0" sz="4800" u="none" cap="none" strike="noStrike">
                <a:solidFill>
                  <a:srgbClr val="0B0C11"/>
                </a:solidFill>
                <a:latin typeface="Carme"/>
                <a:ea typeface="Carme"/>
                <a:cs typeface="Carme"/>
                <a:sym typeface="Carme"/>
              </a:endParaRPr>
            </a:p>
          </p:txBody>
        </p:sp>
        <p:sp>
          <p:nvSpPr>
            <p:cNvPr id="2300" name="Shape 2300"/>
            <p:cNvSpPr/>
            <p:nvPr/>
          </p:nvSpPr>
          <p:spPr>
            <a:xfrm>
              <a:off x="1266470" y="3573105"/>
              <a:ext cx="166793" cy="166691"/>
            </a:xfrm>
            <a:custGeom>
              <a:pathLst>
                <a:path extrusionOk="0" h="21316" w="21329">
                  <a:moveTo>
                    <a:pt x="18219" y="3122"/>
                  </a:moveTo>
                  <a:cubicBezTo>
                    <a:pt x="19595" y="4495"/>
                    <a:pt x="20442" y="5974"/>
                    <a:pt x="20972" y="7875"/>
                  </a:cubicBezTo>
                  <a:cubicBezTo>
                    <a:pt x="21448" y="9777"/>
                    <a:pt x="21448" y="11467"/>
                    <a:pt x="20972" y="13368"/>
                  </a:cubicBezTo>
                  <a:cubicBezTo>
                    <a:pt x="20442" y="15269"/>
                    <a:pt x="19595" y="16801"/>
                    <a:pt x="18219" y="18174"/>
                  </a:cubicBezTo>
                  <a:cubicBezTo>
                    <a:pt x="16842" y="19600"/>
                    <a:pt x="15360" y="20445"/>
                    <a:pt x="13454" y="20920"/>
                  </a:cubicBezTo>
                  <a:cubicBezTo>
                    <a:pt x="11548" y="21448"/>
                    <a:pt x="9801" y="21448"/>
                    <a:pt x="7948" y="20920"/>
                  </a:cubicBezTo>
                  <a:cubicBezTo>
                    <a:pt x="6042" y="20445"/>
                    <a:pt x="4507" y="19547"/>
                    <a:pt x="3130" y="18121"/>
                  </a:cubicBezTo>
                  <a:cubicBezTo>
                    <a:pt x="1701" y="16748"/>
                    <a:pt x="854" y="15269"/>
                    <a:pt x="377" y="13368"/>
                  </a:cubicBezTo>
                  <a:cubicBezTo>
                    <a:pt x="-152" y="11467"/>
                    <a:pt x="-99" y="9777"/>
                    <a:pt x="377" y="7875"/>
                  </a:cubicBezTo>
                  <a:cubicBezTo>
                    <a:pt x="907" y="5974"/>
                    <a:pt x="1701" y="4548"/>
                    <a:pt x="3130" y="3122"/>
                  </a:cubicBezTo>
                  <a:cubicBezTo>
                    <a:pt x="4507" y="1749"/>
                    <a:pt x="6042" y="904"/>
                    <a:pt x="7948" y="376"/>
                  </a:cubicBezTo>
                  <a:cubicBezTo>
                    <a:pt x="9801" y="-99"/>
                    <a:pt x="11548" y="-152"/>
                    <a:pt x="13454" y="376"/>
                  </a:cubicBezTo>
                  <a:cubicBezTo>
                    <a:pt x="15360" y="851"/>
                    <a:pt x="16842" y="1696"/>
                    <a:pt x="18219" y="3122"/>
                  </a:cubicBezTo>
                </a:path>
              </a:pathLst>
            </a:custGeom>
            <a:solidFill>
              <a:srgbClr val="EAEAEA">
                <a:alpha val="49800"/>
              </a:srgbClr>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800"/>
                <a:buFont typeface="Arial"/>
                <a:buNone/>
              </a:pPr>
              <a:r>
                <a:t/>
              </a:r>
              <a:endParaRPr b="0" i="0" sz="4800" u="none" cap="none" strike="noStrike">
                <a:solidFill>
                  <a:srgbClr val="0B0C11"/>
                </a:solidFill>
                <a:latin typeface="Carme"/>
                <a:ea typeface="Carme"/>
                <a:cs typeface="Carme"/>
                <a:sym typeface="Carme"/>
              </a:endParaRPr>
            </a:p>
          </p:txBody>
        </p:sp>
        <p:sp>
          <p:nvSpPr>
            <p:cNvPr id="2301" name="Shape 2301"/>
            <p:cNvSpPr/>
            <p:nvPr/>
          </p:nvSpPr>
          <p:spPr>
            <a:xfrm>
              <a:off x="1265282" y="3573741"/>
              <a:ext cx="79704" cy="86994"/>
            </a:xfrm>
            <a:custGeom>
              <a:pathLst>
                <a:path extrusionOk="0" h="21600" w="21600">
                  <a:moveTo>
                    <a:pt x="6107" y="6408"/>
                  </a:moveTo>
                  <a:cubicBezTo>
                    <a:pt x="1696" y="10542"/>
                    <a:pt x="0" y="15089"/>
                    <a:pt x="0" y="21600"/>
                  </a:cubicBezTo>
                  <a:lnTo>
                    <a:pt x="21600" y="21600"/>
                  </a:lnTo>
                  <a:lnTo>
                    <a:pt x="21600" y="0"/>
                  </a:lnTo>
                  <a:cubicBezTo>
                    <a:pt x="16850" y="0"/>
                    <a:pt x="10404" y="2377"/>
                    <a:pt x="6107" y="6408"/>
                  </a:cubicBezTo>
                </a:path>
              </a:pathLst>
            </a:custGeom>
            <a:solidFill>
              <a:srgbClr val="9E9E9E">
                <a:alpha val="49800"/>
              </a:srgbClr>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800"/>
                <a:buFont typeface="Arial"/>
                <a:buNone/>
              </a:pPr>
              <a:r>
                <a:t/>
              </a:r>
              <a:endParaRPr b="0" i="0" sz="4800" u="none" cap="none" strike="noStrike">
                <a:solidFill>
                  <a:srgbClr val="0B0C11"/>
                </a:solidFill>
                <a:latin typeface="Carme"/>
                <a:ea typeface="Carme"/>
                <a:cs typeface="Carme"/>
                <a:sym typeface="Carme"/>
              </a:endParaRPr>
            </a:p>
          </p:txBody>
        </p:sp>
        <p:sp>
          <p:nvSpPr>
            <p:cNvPr id="2302" name="Shape 2302"/>
            <p:cNvSpPr/>
            <p:nvPr/>
          </p:nvSpPr>
          <p:spPr>
            <a:xfrm>
              <a:off x="1279846" y="3573058"/>
              <a:ext cx="116100" cy="84034"/>
            </a:xfrm>
            <a:custGeom>
              <a:pathLst>
                <a:path extrusionOk="0" h="20865" w="21600">
                  <a:moveTo>
                    <a:pt x="10034" y="396"/>
                  </a:moveTo>
                  <a:cubicBezTo>
                    <a:pt x="5821" y="1425"/>
                    <a:pt x="2298" y="4716"/>
                    <a:pt x="0" y="9036"/>
                  </a:cubicBezTo>
                  <a:lnTo>
                    <a:pt x="12715" y="20865"/>
                  </a:lnTo>
                  <a:lnTo>
                    <a:pt x="21600" y="3791"/>
                  </a:lnTo>
                  <a:cubicBezTo>
                    <a:pt x="18383" y="602"/>
                    <a:pt x="14170" y="-735"/>
                    <a:pt x="10034" y="396"/>
                  </a:cubicBezTo>
                </a:path>
              </a:pathLst>
            </a:custGeom>
            <a:solidFill>
              <a:srgbClr val="B5B5B5">
                <a:alpha val="49800"/>
              </a:srgbClr>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800"/>
                <a:buFont typeface="Arial"/>
                <a:buNone/>
              </a:pPr>
              <a:r>
                <a:t/>
              </a:r>
              <a:endParaRPr b="0" i="0" sz="4800" u="none" cap="none" strike="noStrike">
                <a:solidFill>
                  <a:srgbClr val="0B0C11"/>
                </a:solidFill>
                <a:latin typeface="Carme"/>
                <a:ea typeface="Carme"/>
                <a:cs typeface="Carme"/>
                <a:sym typeface="Carme"/>
              </a:endParaRPr>
            </a:p>
          </p:txBody>
        </p:sp>
        <p:sp>
          <p:nvSpPr>
            <p:cNvPr id="2303" name="Shape 2303"/>
            <p:cNvSpPr/>
            <p:nvPr/>
          </p:nvSpPr>
          <p:spPr>
            <a:xfrm>
              <a:off x="1310796" y="3573238"/>
              <a:ext cx="112482" cy="83857"/>
            </a:xfrm>
            <a:custGeom>
              <a:pathLst>
                <a:path extrusionOk="0" h="20821" w="21600">
                  <a:moveTo>
                    <a:pt x="12105" y="970"/>
                  </a:moveTo>
                  <a:cubicBezTo>
                    <a:pt x="7991" y="-779"/>
                    <a:pt x="3640" y="-59"/>
                    <a:pt x="0" y="2307"/>
                  </a:cubicBezTo>
                  <a:lnTo>
                    <a:pt x="7279" y="20821"/>
                  </a:lnTo>
                  <a:lnTo>
                    <a:pt x="21600" y="11358"/>
                  </a:lnTo>
                  <a:cubicBezTo>
                    <a:pt x="19622" y="6318"/>
                    <a:pt x="16299" y="2718"/>
                    <a:pt x="12105" y="970"/>
                  </a:cubicBezTo>
                </a:path>
              </a:pathLst>
            </a:custGeom>
            <a:solidFill>
              <a:srgbClr val="D3D3D3">
                <a:alpha val="49800"/>
              </a:srgbClr>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800"/>
                <a:buFont typeface="Arial"/>
                <a:buNone/>
              </a:pPr>
              <a:r>
                <a:t/>
              </a:r>
              <a:endParaRPr b="0" i="0" sz="4800" u="none" cap="none" strike="noStrike">
                <a:solidFill>
                  <a:srgbClr val="0B0C11"/>
                </a:solidFill>
                <a:latin typeface="Carme"/>
                <a:ea typeface="Carme"/>
                <a:cs typeface="Carme"/>
                <a:sym typeface="Carme"/>
              </a:endParaRPr>
            </a:p>
          </p:txBody>
        </p:sp>
        <p:sp>
          <p:nvSpPr>
            <p:cNvPr id="2304" name="Shape 2304"/>
            <p:cNvSpPr/>
            <p:nvPr/>
          </p:nvSpPr>
          <p:spPr>
            <a:xfrm>
              <a:off x="1352668" y="3653845"/>
              <a:ext cx="79704" cy="86994"/>
            </a:xfrm>
            <a:custGeom>
              <a:pathLst>
                <a:path extrusionOk="0" h="21600" w="21600">
                  <a:moveTo>
                    <a:pt x="15380" y="15089"/>
                  </a:moveTo>
                  <a:cubicBezTo>
                    <a:pt x="19904" y="11058"/>
                    <a:pt x="21600" y="6408"/>
                    <a:pt x="21600" y="0"/>
                  </a:cubicBezTo>
                  <a:lnTo>
                    <a:pt x="0" y="0"/>
                  </a:lnTo>
                  <a:lnTo>
                    <a:pt x="0" y="21600"/>
                  </a:lnTo>
                  <a:cubicBezTo>
                    <a:pt x="4750" y="21600"/>
                    <a:pt x="11083" y="19223"/>
                    <a:pt x="15380" y="15089"/>
                  </a:cubicBezTo>
                </a:path>
              </a:pathLst>
            </a:custGeom>
            <a:solidFill>
              <a:srgbClr val="9E9E9E">
                <a:alpha val="49800"/>
              </a:srgbClr>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800"/>
                <a:buFont typeface="Arial"/>
                <a:buNone/>
              </a:pPr>
              <a:r>
                <a:t/>
              </a:r>
              <a:endParaRPr b="0" i="0" sz="4800" u="none" cap="none" strike="noStrike">
                <a:solidFill>
                  <a:srgbClr val="0B0C11"/>
                </a:solidFill>
                <a:latin typeface="Carme"/>
                <a:ea typeface="Carme"/>
                <a:cs typeface="Carme"/>
                <a:sym typeface="Carme"/>
              </a:endParaRPr>
            </a:p>
          </p:txBody>
        </p:sp>
        <p:sp>
          <p:nvSpPr>
            <p:cNvPr id="2305" name="Shape 2305"/>
            <p:cNvSpPr/>
            <p:nvPr/>
          </p:nvSpPr>
          <p:spPr>
            <a:xfrm>
              <a:off x="1301693" y="3657486"/>
              <a:ext cx="116100" cy="82627"/>
            </a:xfrm>
            <a:custGeom>
              <a:pathLst>
                <a:path extrusionOk="0" h="20958" w="21600">
                  <a:moveTo>
                    <a:pt x="11607" y="20665"/>
                  </a:moveTo>
                  <a:cubicBezTo>
                    <a:pt x="15758" y="19627"/>
                    <a:pt x="19371" y="16304"/>
                    <a:pt x="21600" y="11942"/>
                  </a:cubicBezTo>
                  <a:lnTo>
                    <a:pt x="8840" y="0"/>
                  </a:lnTo>
                  <a:lnTo>
                    <a:pt x="0" y="17238"/>
                  </a:lnTo>
                  <a:cubicBezTo>
                    <a:pt x="3228" y="20250"/>
                    <a:pt x="7379" y="21600"/>
                    <a:pt x="11607" y="20665"/>
                  </a:cubicBezTo>
                </a:path>
              </a:pathLst>
            </a:custGeom>
            <a:solidFill>
              <a:srgbClr val="B5B5B5">
                <a:alpha val="49800"/>
              </a:srgbClr>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800"/>
                <a:buFont typeface="Arial"/>
                <a:buNone/>
              </a:pPr>
              <a:r>
                <a:t/>
              </a:r>
              <a:endParaRPr b="0" i="0" sz="4800" u="none" cap="none" strike="noStrike">
                <a:solidFill>
                  <a:srgbClr val="0B0C11"/>
                </a:solidFill>
                <a:latin typeface="Carme"/>
                <a:ea typeface="Carme"/>
                <a:cs typeface="Carme"/>
                <a:sym typeface="Carme"/>
              </a:endParaRPr>
            </a:p>
          </p:txBody>
        </p:sp>
        <p:sp>
          <p:nvSpPr>
            <p:cNvPr id="2306" name="Shape 2306"/>
            <p:cNvSpPr/>
            <p:nvPr/>
          </p:nvSpPr>
          <p:spPr>
            <a:xfrm>
              <a:off x="1274385" y="3657486"/>
              <a:ext cx="112482" cy="83857"/>
            </a:xfrm>
            <a:custGeom>
              <a:pathLst>
                <a:path extrusionOk="0" h="20821" w="21600">
                  <a:moveTo>
                    <a:pt x="9450" y="19851"/>
                  </a:moveTo>
                  <a:cubicBezTo>
                    <a:pt x="13659" y="21600"/>
                    <a:pt x="17947" y="20880"/>
                    <a:pt x="21600" y="18514"/>
                  </a:cubicBezTo>
                  <a:lnTo>
                    <a:pt x="14294" y="0"/>
                  </a:lnTo>
                  <a:lnTo>
                    <a:pt x="0" y="9463"/>
                  </a:lnTo>
                  <a:cubicBezTo>
                    <a:pt x="1985" y="14194"/>
                    <a:pt x="5321" y="17897"/>
                    <a:pt x="9450" y="19851"/>
                  </a:cubicBezTo>
                </a:path>
              </a:pathLst>
            </a:custGeom>
            <a:solidFill>
              <a:srgbClr val="D3D3D3">
                <a:alpha val="49800"/>
              </a:srgbClr>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800"/>
                <a:buFont typeface="Arial"/>
                <a:buNone/>
              </a:pPr>
              <a:r>
                <a:t/>
              </a:r>
              <a:endParaRPr b="0" i="0" sz="4800" u="none" cap="none" strike="noStrike">
                <a:solidFill>
                  <a:srgbClr val="0B0C11"/>
                </a:solidFill>
                <a:latin typeface="Carme"/>
                <a:ea typeface="Carme"/>
                <a:cs typeface="Carme"/>
                <a:sym typeface="Carme"/>
              </a:endParaRPr>
            </a:p>
          </p:txBody>
        </p:sp>
        <p:sp>
          <p:nvSpPr>
            <p:cNvPr id="2307" name="Shape 2307"/>
            <p:cNvSpPr/>
            <p:nvPr/>
          </p:nvSpPr>
          <p:spPr>
            <a:xfrm>
              <a:off x="1275313" y="3583666"/>
              <a:ext cx="147127" cy="146976"/>
            </a:xfrm>
            <a:custGeom>
              <a:pathLst>
                <a:path extrusionOk="0" h="21324" w="21346">
                  <a:moveTo>
                    <a:pt x="18234" y="3103"/>
                  </a:moveTo>
                  <a:cubicBezTo>
                    <a:pt x="19610" y="4535"/>
                    <a:pt x="20448" y="6027"/>
                    <a:pt x="20986" y="7877"/>
                  </a:cubicBezTo>
                  <a:cubicBezTo>
                    <a:pt x="21465" y="9786"/>
                    <a:pt x="21465" y="11576"/>
                    <a:pt x="20986" y="13426"/>
                  </a:cubicBezTo>
                  <a:cubicBezTo>
                    <a:pt x="20448" y="15335"/>
                    <a:pt x="19610" y="16827"/>
                    <a:pt x="18234" y="18199"/>
                  </a:cubicBezTo>
                  <a:cubicBezTo>
                    <a:pt x="16858" y="19631"/>
                    <a:pt x="15302" y="20467"/>
                    <a:pt x="13447" y="20944"/>
                  </a:cubicBezTo>
                  <a:cubicBezTo>
                    <a:pt x="11533" y="21481"/>
                    <a:pt x="9857" y="21421"/>
                    <a:pt x="7943" y="20944"/>
                  </a:cubicBezTo>
                  <a:cubicBezTo>
                    <a:pt x="6028" y="20407"/>
                    <a:pt x="4532" y="19631"/>
                    <a:pt x="3156" y="18199"/>
                  </a:cubicBezTo>
                  <a:cubicBezTo>
                    <a:pt x="1780" y="16827"/>
                    <a:pt x="882" y="15275"/>
                    <a:pt x="404" y="13426"/>
                  </a:cubicBezTo>
                  <a:cubicBezTo>
                    <a:pt x="-135" y="11516"/>
                    <a:pt x="-135" y="9786"/>
                    <a:pt x="404" y="7877"/>
                  </a:cubicBezTo>
                  <a:cubicBezTo>
                    <a:pt x="882" y="6027"/>
                    <a:pt x="1780" y="4535"/>
                    <a:pt x="3156" y="3103"/>
                  </a:cubicBezTo>
                  <a:cubicBezTo>
                    <a:pt x="4532" y="1731"/>
                    <a:pt x="6028" y="895"/>
                    <a:pt x="7943" y="358"/>
                  </a:cubicBezTo>
                  <a:cubicBezTo>
                    <a:pt x="9857" y="-119"/>
                    <a:pt x="11592" y="-119"/>
                    <a:pt x="13447" y="358"/>
                  </a:cubicBezTo>
                  <a:cubicBezTo>
                    <a:pt x="15362" y="895"/>
                    <a:pt x="16858" y="1731"/>
                    <a:pt x="18234" y="3103"/>
                  </a:cubicBezTo>
                </a:path>
              </a:pathLst>
            </a:custGeom>
            <a:solidFill>
              <a:srgbClr val="080808"/>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800"/>
                <a:buFont typeface="Arial"/>
                <a:buNone/>
              </a:pPr>
              <a:r>
                <a:t/>
              </a:r>
              <a:endParaRPr b="0" i="0" sz="4800" u="none" cap="none" strike="noStrike">
                <a:solidFill>
                  <a:srgbClr val="0B0C11"/>
                </a:solidFill>
                <a:latin typeface="Carme"/>
                <a:ea typeface="Carme"/>
                <a:cs typeface="Carme"/>
                <a:sym typeface="Carme"/>
              </a:endParaRPr>
            </a:p>
          </p:txBody>
        </p:sp>
      </p:grpSp>
      <p:grpSp>
        <p:nvGrpSpPr>
          <p:cNvPr id="2308" name="Shape 2308"/>
          <p:cNvGrpSpPr/>
          <p:nvPr/>
        </p:nvGrpSpPr>
        <p:grpSpPr>
          <a:xfrm>
            <a:off x="2540000" y="9451515"/>
            <a:ext cx="1146378" cy="2334096"/>
            <a:chOff x="0" y="0"/>
            <a:chExt cx="1146378" cy="2334096"/>
          </a:xfrm>
        </p:grpSpPr>
        <p:sp>
          <p:nvSpPr>
            <p:cNvPr id="2309" name="Shape 2309"/>
            <p:cNvSpPr/>
            <p:nvPr/>
          </p:nvSpPr>
          <p:spPr>
            <a:xfrm>
              <a:off x="0" y="298758"/>
              <a:ext cx="28944" cy="88992"/>
            </a:xfrm>
            <a:custGeom>
              <a:pathLst>
                <a:path extrusionOk="0" h="21600" w="21600">
                  <a:moveTo>
                    <a:pt x="21600" y="21600"/>
                  </a:moveTo>
                  <a:lnTo>
                    <a:pt x="5274" y="21600"/>
                  </a:lnTo>
                  <a:cubicBezTo>
                    <a:pt x="2260" y="21600"/>
                    <a:pt x="0" y="20960"/>
                    <a:pt x="0" y="19920"/>
                  </a:cubicBezTo>
                  <a:lnTo>
                    <a:pt x="0" y="1680"/>
                  </a:lnTo>
                  <a:cubicBezTo>
                    <a:pt x="0" y="640"/>
                    <a:pt x="2260" y="0"/>
                    <a:pt x="5274" y="0"/>
                  </a:cubicBezTo>
                  <a:lnTo>
                    <a:pt x="21600" y="0"/>
                  </a:lnTo>
                  <a:lnTo>
                    <a:pt x="21600" y="21600"/>
                  </a:lnTo>
                </a:path>
              </a:pathLst>
            </a:custGeom>
            <a:solidFill>
              <a:srgbClr val="D6D6DA"/>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800"/>
                <a:buFont typeface="Arial"/>
                <a:buNone/>
              </a:pPr>
              <a:r>
                <a:t/>
              </a:r>
              <a:endParaRPr b="0" i="0" sz="4800" u="none" cap="none" strike="noStrike">
                <a:solidFill>
                  <a:srgbClr val="0B0C11"/>
                </a:solidFill>
                <a:latin typeface="Carme"/>
                <a:ea typeface="Carme"/>
                <a:cs typeface="Carme"/>
                <a:sym typeface="Carme"/>
              </a:endParaRPr>
            </a:p>
          </p:txBody>
        </p:sp>
        <p:sp>
          <p:nvSpPr>
            <p:cNvPr id="2310" name="Shape 2310"/>
            <p:cNvSpPr/>
            <p:nvPr/>
          </p:nvSpPr>
          <p:spPr>
            <a:xfrm>
              <a:off x="0" y="496466"/>
              <a:ext cx="34830" cy="168102"/>
            </a:xfrm>
            <a:custGeom>
              <a:pathLst>
                <a:path extrusionOk="0" h="21600" w="21600">
                  <a:moveTo>
                    <a:pt x="21600" y="21600"/>
                  </a:moveTo>
                  <a:lnTo>
                    <a:pt x="4404" y="21600"/>
                  </a:lnTo>
                  <a:cubicBezTo>
                    <a:pt x="1887" y="21600"/>
                    <a:pt x="0" y="21258"/>
                    <a:pt x="0" y="20704"/>
                  </a:cubicBezTo>
                  <a:lnTo>
                    <a:pt x="0" y="896"/>
                  </a:lnTo>
                  <a:cubicBezTo>
                    <a:pt x="0" y="384"/>
                    <a:pt x="1887" y="0"/>
                    <a:pt x="4404" y="0"/>
                  </a:cubicBezTo>
                  <a:lnTo>
                    <a:pt x="21600" y="0"/>
                  </a:lnTo>
                  <a:lnTo>
                    <a:pt x="21600" y="21600"/>
                  </a:lnTo>
                </a:path>
              </a:pathLst>
            </a:custGeom>
            <a:solidFill>
              <a:srgbClr val="D6D6DA"/>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800"/>
                <a:buFont typeface="Arial"/>
                <a:buNone/>
              </a:pPr>
              <a:r>
                <a:t/>
              </a:r>
              <a:endParaRPr b="0" i="0" sz="4800" u="none" cap="none" strike="noStrike">
                <a:solidFill>
                  <a:srgbClr val="0B0C11"/>
                </a:solidFill>
                <a:latin typeface="Carme"/>
                <a:ea typeface="Carme"/>
                <a:cs typeface="Carme"/>
                <a:sym typeface="Carme"/>
              </a:endParaRPr>
            </a:p>
          </p:txBody>
        </p:sp>
        <p:sp>
          <p:nvSpPr>
            <p:cNvPr id="2311" name="Shape 2311"/>
            <p:cNvSpPr/>
            <p:nvPr/>
          </p:nvSpPr>
          <p:spPr>
            <a:xfrm>
              <a:off x="0" y="710283"/>
              <a:ext cx="28944" cy="163674"/>
            </a:xfrm>
            <a:custGeom>
              <a:pathLst>
                <a:path extrusionOk="0" h="21600" w="21600">
                  <a:moveTo>
                    <a:pt x="21600" y="21600"/>
                  </a:moveTo>
                  <a:lnTo>
                    <a:pt x="5274" y="21600"/>
                  </a:lnTo>
                  <a:cubicBezTo>
                    <a:pt x="2260" y="21600"/>
                    <a:pt x="0" y="21249"/>
                    <a:pt x="0" y="20680"/>
                  </a:cubicBezTo>
                  <a:lnTo>
                    <a:pt x="0" y="920"/>
                  </a:lnTo>
                  <a:cubicBezTo>
                    <a:pt x="0" y="394"/>
                    <a:pt x="2260" y="0"/>
                    <a:pt x="5274" y="0"/>
                  </a:cubicBezTo>
                  <a:lnTo>
                    <a:pt x="21600" y="0"/>
                  </a:lnTo>
                  <a:lnTo>
                    <a:pt x="21600" y="21600"/>
                  </a:lnTo>
                </a:path>
              </a:pathLst>
            </a:custGeom>
            <a:solidFill>
              <a:srgbClr val="D6D6DA"/>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800"/>
                <a:buFont typeface="Arial"/>
                <a:buNone/>
              </a:pPr>
              <a:r>
                <a:t/>
              </a:r>
              <a:endParaRPr b="0" i="0" sz="4800" u="none" cap="none" strike="noStrike">
                <a:solidFill>
                  <a:srgbClr val="0B0C11"/>
                </a:solidFill>
                <a:latin typeface="Carme"/>
                <a:ea typeface="Carme"/>
                <a:cs typeface="Carme"/>
                <a:sym typeface="Carme"/>
              </a:endParaRPr>
            </a:p>
          </p:txBody>
        </p:sp>
        <p:sp>
          <p:nvSpPr>
            <p:cNvPr id="2312" name="Shape 2312"/>
            <p:cNvSpPr/>
            <p:nvPr/>
          </p:nvSpPr>
          <p:spPr>
            <a:xfrm>
              <a:off x="1121808" y="495001"/>
              <a:ext cx="24570" cy="173934"/>
            </a:xfrm>
            <a:custGeom>
              <a:pathLst>
                <a:path extrusionOk="0" h="21600" w="21600">
                  <a:moveTo>
                    <a:pt x="15386" y="21600"/>
                  </a:moveTo>
                  <a:lnTo>
                    <a:pt x="0" y="21600"/>
                  </a:lnTo>
                  <a:lnTo>
                    <a:pt x="0" y="0"/>
                  </a:lnTo>
                  <a:lnTo>
                    <a:pt x="15386" y="0"/>
                  </a:lnTo>
                  <a:cubicBezTo>
                    <a:pt x="19233" y="0"/>
                    <a:pt x="21600" y="372"/>
                    <a:pt x="21600" y="867"/>
                  </a:cubicBezTo>
                  <a:lnTo>
                    <a:pt x="21600" y="20733"/>
                  </a:lnTo>
                  <a:cubicBezTo>
                    <a:pt x="21600" y="21146"/>
                    <a:pt x="18641" y="21600"/>
                    <a:pt x="15386" y="21600"/>
                  </a:cubicBezTo>
                </a:path>
              </a:pathLst>
            </a:custGeom>
            <a:solidFill>
              <a:srgbClr val="D6D6DA"/>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800"/>
                <a:buFont typeface="Arial"/>
                <a:buNone/>
              </a:pPr>
              <a:r>
                <a:t/>
              </a:r>
              <a:endParaRPr b="0" i="0" sz="4800" u="none" cap="none" strike="noStrike">
                <a:solidFill>
                  <a:srgbClr val="0B0C11"/>
                </a:solidFill>
                <a:latin typeface="Carme"/>
                <a:ea typeface="Carme"/>
                <a:cs typeface="Carme"/>
                <a:sym typeface="Carme"/>
              </a:endParaRPr>
            </a:p>
          </p:txBody>
        </p:sp>
        <p:sp>
          <p:nvSpPr>
            <p:cNvPr id="2313" name="Shape 2313"/>
            <p:cNvSpPr/>
            <p:nvPr/>
          </p:nvSpPr>
          <p:spPr>
            <a:xfrm>
              <a:off x="11716" y="0"/>
              <a:ext cx="1122930" cy="2334096"/>
            </a:xfrm>
            <a:custGeom>
              <a:pathLst>
                <a:path extrusionOk="0" h="21600" w="21600">
                  <a:moveTo>
                    <a:pt x="17568" y="21600"/>
                  </a:moveTo>
                  <a:lnTo>
                    <a:pt x="4020" y="21600"/>
                  </a:lnTo>
                  <a:cubicBezTo>
                    <a:pt x="1796" y="21600"/>
                    <a:pt x="0" y="20736"/>
                    <a:pt x="0" y="19667"/>
                  </a:cubicBezTo>
                  <a:lnTo>
                    <a:pt x="0" y="1933"/>
                  </a:lnTo>
                  <a:cubicBezTo>
                    <a:pt x="0" y="864"/>
                    <a:pt x="1796" y="0"/>
                    <a:pt x="4020" y="0"/>
                  </a:cubicBezTo>
                  <a:lnTo>
                    <a:pt x="17580" y="0"/>
                  </a:lnTo>
                  <a:cubicBezTo>
                    <a:pt x="19804" y="0"/>
                    <a:pt x="21600" y="864"/>
                    <a:pt x="21600" y="1933"/>
                  </a:cubicBezTo>
                  <a:lnTo>
                    <a:pt x="21600" y="19673"/>
                  </a:lnTo>
                  <a:cubicBezTo>
                    <a:pt x="21587" y="20736"/>
                    <a:pt x="19791" y="21600"/>
                    <a:pt x="17568" y="21600"/>
                  </a:cubicBezTo>
                </a:path>
              </a:pathLst>
            </a:custGeom>
            <a:solidFill>
              <a:srgbClr val="B7B7B7"/>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800"/>
                <a:buFont typeface="Arial"/>
                <a:buNone/>
              </a:pPr>
              <a:r>
                <a:t/>
              </a:r>
              <a:endParaRPr b="0" i="0" sz="4800" u="none" cap="none" strike="noStrike">
                <a:solidFill>
                  <a:srgbClr val="0B0C11"/>
                </a:solidFill>
                <a:latin typeface="Carme"/>
                <a:ea typeface="Carme"/>
                <a:cs typeface="Carme"/>
                <a:sym typeface="Carme"/>
              </a:endParaRPr>
            </a:p>
          </p:txBody>
        </p:sp>
        <p:sp>
          <p:nvSpPr>
            <p:cNvPr id="2314" name="Shape 2314"/>
            <p:cNvSpPr/>
            <p:nvPr/>
          </p:nvSpPr>
          <p:spPr>
            <a:xfrm>
              <a:off x="21967" y="10251"/>
              <a:ext cx="1100952" cy="2312118"/>
            </a:xfrm>
            <a:custGeom>
              <a:pathLst>
                <a:path extrusionOk="0" h="21600" w="21600">
                  <a:moveTo>
                    <a:pt x="17631" y="21600"/>
                  </a:moveTo>
                  <a:lnTo>
                    <a:pt x="3969" y="21600"/>
                  </a:lnTo>
                  <a:cubicBezTo>
                    <a:pt x="1779" y="21600"/>
                    <a:pt x="0" y="20753"/>
                    <a:pt x="0" y="19710"/>
                  </a:cubicBezTo>
                  <a:lnTo>
                    <a:pt x="0" y="1890"/>
                  </a:lnTo>
                  <a:cubicBezTo>
                    <a:pt x="0" y="847"/>
                    <a:pt x="1779" y="0"/>
                    <a:pt x="3969" y="0"/>
                  </a:cubicBezTo>
                  <a:lnTo>
                    <a:pt x="17631" y="0"/>
                  </a:lnTo>
                  <a:cubicBezTo>
                    <a:pt x="19821" y="0"/>
                    <a:pt x="21600" y="847"/>
                    <a:pt x="21600" y="1890"/>
                  </a:cubicBezTo>
                  <a:lnTo>
                    <a:pt x="21600" y="19716"/>
                  </a:lnTo>
                  <a:cubicBezTo>
                    <a:pt x="21600" y="20759"/>
                    <a:pt x="19821" y="21600"/>
                    <a:pt x="17631" y="21600"/>
                  </a:cubicBezTo>
                </a:path>
              </a:pathLst>
            </a:custGeom>
            <a:solidFill>
              <a:srgbClr val="080808"/>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800"/>
                <a:buFont typeface="Arial"/>
                <a:buNone/>
              </a:pPr>
              <a:r>
                <a:t/>
              </a:r>
              <a:endParaRPr b="0" i="0" sz="4800" u="none" cap="none" strike="noStrike">
                <a:solidFill>
                  <a:srgbClr val="0B0C11"/>
                </a:solidFill>
                <a:latin typeface="Carme"/>
                <a:ea typeface="Carme"/>
                <a:cs typeface="Carme"/>
                <a:sym typeface="Carme"/>
              </a:endParaRPr>
            </a:p>
          </p:txBody>
        </p:sp>
        <p:sp>
          <p:nvSpPr>
            <p:cNvPr id="2315" name="Shape 2315"/>
            <p:cNvSpPr/>
            <p:nvPr/>
          </p:nvSpPr>
          <p:spPr>
            <a:xfrm>
              <a:off x="72648" y="281337"/>
              <a:ext cx="988902" cy="1771416"/>
            </a:xfrm>
            <a:custGeom>
              <a:pathLst>
                <a:path extrusionOk="0" h="21600" w="21600">
                  <a:moveTo>
                    <a:pt x="21302" y="21600"/>
                  </a:moveTo>
                  <a:lnTo>
                    <a:pt x="291" y="21600"/>
                  </a:lnTo>
                  <a:cubicBezTo>
                    <a:pt x="128" y="21600"/>
                    <a:pt x="0" y="21523"/>
                    <a:pt x="0" y="21431"/>
                  </a:cubicBezTo>
                  <a:lnTo>
                    <a:pt x="0" y="169"/>
                  </a:lnTo>
                  <a:cubicBezTo>
                    <a:pt x="0" y="77"/>
                    <a:pt x="128" y="0"/>
                    <a:pt x="291" y="0"/>
                  </a:cubicBezTo>
                  <a:lnTo>
                    <a:pt x="21302" y="0"/>
                  </a:lnTo>
                  <a:cubicBezTo>
                    <a:pt x="21465" y="0"/>
                    <a:pt x="21600" y="77"/>
                    <a:pt x="21600" y="169"/>
                  </a:cubicBezTo>
                  <a:lnTo>
                    <a:pt x="21600" y="21431"/>
                  </a:lnTo>
                  <a:cubicBezTo>
                    <a:pt x="21600" y="21523"/>
                    <a:pt x="21465" y="21600"/>
                    <a:pt x="21302" y="21600"/>
                  </a:cubicBezTo>
                </a:path>
              </a:pathLst>
            </a:custGeom>
            <a:solidFill>
              <a:srgbClr val="3D3D3F"/>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800"/>
                <a:buFont typeface="Arial"/>
                <a:buNone/>
              </a:pPr>
              <a:r>
                <a:t/>
              </a:r>
              <a:endParaRPr b="0" i="0" sz="4800" u="none" cap="none" strike="noStrike">
                <a:solidFill>
                  <a:srgbClr val="0B0C11"/>
                </a:solidFill>
                <a:latin typeface="Carme"/>
                <a:ea typeface="Carme"/>
                <a:cs typeface="Carme"/>
                <a:sym typeface="Carme"/>
              </a:endParaRPr>
            </a:p>
          </p:txBody>
        </p:sp>
        <p:sp>
          <p:nvSpPr>
            <p:cNvPr id="2316" name="Shape 2316"/>
            <p:cNvSpPr/>
            <p:nvPr/>
          </p:nvSpPr>
          <p:spPr>
            <a:xfrm>
              <a:off x="481439" y="2096785"/>
              <a:ext cx="182028" cy="182028"/>
            </a:xfrm>
            <a:custGeom>
              <a:pathLst>
                <a:path extrusionOk="0" h="21346" w="21346">
                  <a:moveTo>
                    <a:pt x="18192" y="3115"/>
                  </a:moveTo>
                  <a:cubicBezTo>
                    <a:pt x="19598" y="4521"/>
                    <a:pt x="20457" y="6044"/>
                    <a:pt x="20965" y="7919"/>
                  </a:cubicBezTo>
                  <a:cubicBezTo>
                    <a:pt x="21473" y="9833"/>
                    <a:pt x="21473" y="11552"/>
                    <a:pt x="20965" y="13427"/>
                  </a:cubicBezTo>
                  <a:cubicBezTo>
                    <a:pt x="20457" y="15341"/>
                    <a:pt x="19559" y="16825"/>
                    <a:pt x="18192" y="18192"/>
                  </a:cubicBezTo>
                  <a:cubicBezTo>
                    <a:pt x="16786" y="19598"/>
                    <a:pt x="15302" y="20457"/>
                    <a:pt x="13427" y="20965"/>
                  </a:cubicBezTo>
                  <a:cubicBezTo>
                    <a:pt x="11513" y="21473"/>
                    <a:pt x="9794" y="21473"/>
                    <a:pt x="7919" y="20965"/>
                  </a:cubicBezTo>
                  <a:cubicBezTo>
                    <a:pt x="6005" y="20457"/>
                    <a:pt x="4521" y="19598"/>
                    <a:pt x="3154" y="18192"/>
                  </a:cubicBezTo>
                  <a:cubicBezTo>
                    <a:pt x="1748" y="16786"/>
                    <a:pt x="889" y="15302"/>
                    <a:pt x="381" y="13427"/>
                  </a:cubicBezTo>
                  <a:cubicBezTo>
                    <a:pt x="-127" y="11513"/>
                    <a:pt x="-127" y="9794"/>
                    <a:pt x="381" y="7919"/>
                  </a:cubicBezTo>
                  <a:cubicBezTo>
                    <a:pt x="889" y="6005"/>
                    <a:pt x="1748" y="4521"/>
                    <a:pt x="3154" y="3115"/>
                  </a:cubicBezTo>
                  <a:cubicBezTo>
                    <a:pt x="4521" y="1748"/>
                    <a:pt x="6005" y="889"/>
                    <a:pt x="7919" y="381"/>
                  </a:cubicBezTo>
                  <a:cubicBezTo>
                    <a:pt x="9794" y="-127"/>
                    <a:pt x="11552" y="-127"/>
                    <a:pt x="13427" y="381"/>
                  </a:cubicBezTo>
                  <a:cubicBezTo>
                    <a:pt x="15341" y="889"/>
                    <a:pt x="16825" y="1748"/>
                    <a:pt x="18192" y="3115"/>
                  </a:cubicBezTo>
                </a:path>
              </a:pathLst>
            </a:custGeom>
            <a:solidFill>
              <a:srgbClr val="EAEAEA">
                <a:alpha val="49800"/>
              </a:srgbClr>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800"/>
                <a:buFont typeface="Arial"/>
                <a:buNone/>
              </a:pPr>
              <a:r>
                <a:t/>
              </a:r>
              <a:endParaRPr b="0" i="0" sz="4800" u="none" cap="none" strike="noStrike">
                <a:solidFill>
                  <a:srgbClr val="0B0C11"/>
                </a:solidFill>
                <a:latin typeface="Carme"/>
                <a:ea typeface="Carme"/>
                <a:cs typeface="Carme"/>
                <a:sym typeface="Carme"/>
              </a:endParaRPr>
            </a:p>
          </p:txBody>
        </p:sp>
        <p:sp>
          <p:nvSpPr>
            <p:cNvPr id="2317" name="Shape 2317"/>
            <p:cNvSpPr/>
            <p:nvPr/>
          </p:nvSpPr>
          <p:spPr>
            <a:xfrm>
              <a:off x="481821" y="2097167"/>
              <a:ext cx="86076" cy="93420"/>
            </a:xfrm>
            <a:custGeom>
              <a:pathLst>
                <a:path extrusionOk="0" h="21600" w="21600">
                  <a:moveTo>
                    <a:pt x="6065" y="6411"/>
                  </a:moveTo>
                  <a:cubicBezTo>
                    <a:pt x="1745" y="10380"/>
                    <a:pt x="0" y="15189"/>
                    <a:pt x="0" y="21600"/>
                  </a:cubicBezTo>
                  <a:lnTo>
                    <a:pt x="21600" y="21600"/>
                  </a:lnTo>
                  <a:lnTo>
                    <a:pt x="21600" y="0"/>
                  </a:lnTo>
                  <a:cubicBezTo>
                    <a:pt x="16865" y="0"/>
                    <a:pt x="10468" y="2442"/>
                    <a:pt x="6065" y="6411"/>
                  </a:cubicBezTo>
                </a:path>
              </a:pathLst>
            </a:custGeom>
            <a:solidFill>
              <a:srgbClr val="9E9E9E">
                <a:alpha val="49800"/>
              </a:srgbClr>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800"/>
                <a:buFont typeface="Arial"/>
                <a:buNone/>
              </a:pPr>
              <a:r>
                <a:t/>
              </a:r>
              <a:endParaRPr b="0" i="0" sz="4800" u="none" cap="none" strike="noStrike">
                <a:solidFill>
                  <a:srgbClr val="0B0C11"/>
                </a:solidFill>
                <a:latin typeface="Carme"/>
                <a:ea typeface="Carme"/>
                <a:cs typeface="Carme"/>
                <a:sym typeface="Carme"/>
              </a:endParaRPr>
            </a:p>
          </p:txBody>
        </p:sp>
        <p:sp>
          <p:nvSpPr>
            <p:cNvPr id="2318" name="Shape 2318"/>
            <p:cNvSpPr/>
            <p:nvPr/>
          </p:nvSpPr>
          <p:spPr>
            <a:xfrm>
              <a:off x="497930" y="2097344"/>
              <a:ext cx="125604" cy="90315"/>
            </a:xfrm>
            <a:custGeom>
              <a:pathLst>
                <a:path extrusionOk="0" h="20882" w="21600">
                  <a:moveTo>
                    <a:pt x="10004" y="351"/>
                  </a:moveTo>
                  <a:cubicBezTo>
                    <a:pt x="5855" y="1343"/>
                    <a:pt x="2274" y="4701"/>
                    <a:pt x="0" y="9052"/>
                  </a:cubicBezTo>
                  <a:lnTo>
                    <a:pt x="12789" y="20882"/>
                  </a:lnTo>
                  <a:lnTo>
                    <a:pt x="21600" y="3709"/>
                  </a:lnTo>
                  <a:cubicBezTo>
                    <a:pt x="18360" y="732"/>
                    <a:pt x="14211" y="-718"/>
                    <a:pt x="10004" y="351"/>
                  </a:cubicBezTo>
                </a:path>
              </a:pathLst>
            </a:custGeom>
            <a:solidFill>
              <a:srgbClr val="B5B5B5">
                <a:alpha val="49800"/>
              </a:srgbClr>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800"/>
                <a:buFont typeface="Arial"/>
                <a:buNone/>
              </a:pPr>
              <a:r>
                <a:t/>
              </a:r>
              <a:endParaRPr b="0" i="0" sz="4800" u="none" cap="none" strike="noStrike">
                <a:solidFill>
                  <a:srgbClr val="0B0C11"/>
                </a:solidFill>
                <a:latin typeface="Carme"/>
                <a:ea typeface="Carme"/>
                <a:cs typeface="Carme"/>
                <a:sym typeface="Carme"/>
              </a:endParaRPr>
            </a:p>
          </p:txBody>
        </p:sp>
        <p:sp>
          <p:nvSpPr>
            <p:cNvPr id="2319" name="Shape 2319"/>
            <p:cNvSpPr/>
            <p:nvPr/>
          </p:nvSpPr>
          <p:spPr>
            <a:xfrm>
              <a:off x="531614" y="2097459"/>
              <a:ext cx="121230" cy="90198"/>
            </a:xfrm>
            <a:custGeom>
              <a:pathLst>
                <a:path extrusionOk="0" h="20855" w="21600">
                  <a:moveTo>
                    <a:pt x="12183" y="1010"/>
                  </a:moveTo>
                  <a:cubicBezTo>
                    <a:pt x="8004" y="-745"/>
                    <a:pt x="3590" y="-134"/>
                    <a:pt x="0" y="2232"/>
                  </a:cubicBezTo>
                  <a:lnTo>
                    <a:pt x="7298" y="20855"/>
                  </a:lnTo>
                  <a:lnTo>
                    <a:pt x="21600" y="11391"/>
                  </a:lnTo>
                  <a:cubicBezTo>
                    <a:pt x="19717" y="6582"/>
                    <a:pt x="16421" y="2766"/>
                    <a:pt x="12183" y="1010"/>
                  </a:cubicBezTo>
                </a:path>
              </a:pathLst>
            </a:custGeom>
            <a:solidFill>
              <a:srgbClr val="D3D3D3">
                <a:alpha val="49800"/>
              </a:srgbClr>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800"/>
                <a:buFont typeface="Arial"/>
                <a:buNone/>
              </a:pPr>
              <a:r>
                <a:t/>
              </a:r>
              <a:endParaRPr b="0" i="0" sz="4800" u="none" cap="none" strike="noStrike">
                <a:solidFill>
                  <a:srgbClr val="0B0C11"/>
                </a:solidFill>
                <a:latin typeface="Carme"/>
                <a:ea typeface="Carme"/>
                <a:cs typeface="Carme"/>
                <a:sym typeface="Carme"/>
              </a:endParaRPr>
            </a:p>
          </p:txBody>
        </p:sp>
        <p:sp>
          <p:nvSpPr>
            <p:cNvPr id="2320" name="Shape 2320"/>
            <p:cNvSpPr/>
            <p:nvPr/>
          </p:nvSpPr>
          <p:spPr>
            <a:xfrm>
              <a:off x="577013" y="2183573"/>
              <a:ext cx="86076" cy="94878"/>
            </a:xfrm>
            <a:custGeom>
              <a:pathLst>
                <a:path extrusionOk="0" h="21600" w="21600">
                  <a:moveTo>
                    <a:pt x="15535" y="15211"/>
                  </a:moveTo>
                  <a:cubicBezTo>
                    <a:pt x="19855" y="11180"/>
                    <a:pt x="21600" y="6389"/>
                    <a:pt x="21600" y="0"/>
                  </a:cubicBezTo>
                  <a:lnTo>
                    <a:pt x="0" y="0"/>
                  </a:lnTo>
                  <a:lnTo>
                    <a:pt x="0" y="21600"/>
                  </a:lnTo>
                  <a:cubicBezTo>
                    <a:pt x="4735" y="21600"/>
                    <a:pt x="10966" y="19166"/>
                    <a:pt x="15535" y="15211"/>
                  </a:cubicBezTo>
                </a:path>
              </a:pathLst>
            </a:custGeom>
            <a:solidFill>
              <a:srgbClr val="9E9E9E">
                <a:alpha val="49800"/>
              </a:srgbClr>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800"/>
                <a:buFont typeface="Arial"/>
                <a:buNone/>
              </a:pPr>
              <a:r>
                <a:t/>
              </a:r>
              <a:endParaRPr b="0" i="0" sz="4800" u="none" cap="none" strike="noStrike">
                <a:solidFill>
                  <a:srgbClr val="0B0C11"/>
                </a:solidFill>
                <a:latin typeface="Carme"/>
                <a:ea typeface="Carme"/>
                <a:cs typeface="Carme"/>
                <a:sym typeface="Carme"/>
              </a:endParaRPr>
            </a:p>
          </p:txBody>
        </p:sp>
        <p:sp>
          <p:nvSpPr>
            <p:cNvPr id="2321" name="Shape 2321"/>
            <p:cNvSpPr/>
            <p:nvPr/>
          </p:nvSpPr>
          <p:spPr>
            <a:xfrm>
              <a:off x="519898" y="2187966"/>
              <a:ext cx="125604" cy="90155"/>
            </a:xfrm>
            <a:custGeom>
              <a:pathLst>
                <a:path extrusionOk="0" h="20845" w="21600">
                  <a:moveTo>
                    <a:pt x="11596" y="20455"/>
                  </a:moveTo>
                  <a:cubicBezTo>
                    <a:pt x="15745" y="19539"/>
                    <a:pt x="19326" y="16181"/>
                    <a:pt x="21600" y="11830"/>
                  </a:cubicBezTo>
                  <a:lnTo>
                    <a:pt x="8867" y="0"/>
                  </a:lnTo>
                  <a:lnTo>
                    <a:pt x="0" y="17097"/>
                  </a:lnTo>
                  <a:cubicBezTo>
                    <a:pt x="3240" y="20150"/>
                    <a:pt x="7389" y="21600"/>
                    <a:pt x="11596" y="20455"/>
                  </a:cubicBezTo>
                </a:path>
              </a:pathLst>
            </a:custGeom>
            <a:solidFill>
              <a:srgbClr val="B5B5B5">
                <a:alpha val="49800"/>
              </a:srgbClr>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800"/>
                <a:buFont typeface="Arial"/>
                <a:buNone/>
              </a:pPr>
              <a:r>
                <a:t/>
              </a:r>
              <a:endParaRPr b="0" i="0" sz="4800" u="none" cap="none" strike="noStrike">
                <a:solidFill>
                  <a:srgbClr val="0B0C11"/>
                </a:solidFill>
                <a:latin typeface="Carme"/>
                <a:ea typeface="Carme"/>
                <a:cs typeface="Carme"/>
                <a:sym typeface="Carme"/>
              </a:endParaRPr>
            </a:p>
          </p:txBody>
        </p:sp>
        <p:sp>
          <p:nvSpPr>
            <p:cNvPr id="2322" name="Shape 2322"/>
            <p:cNvSpPr/>
            <p:nvPr/>
          </p:nvSpPr>
          <p:spPr>
            <a:xfrm>
              <a:off x="492072" y="2187966"/>
              <a:ext cx="121230" cy="90181"/>
            </a:xfrm>
            <a:custGeom>
              <a:pathLst>
                <a:path extrusionOk="0" h="20851" w="21600">
                  <a:moveTo>
                    <a:pt x="9417" y="19845"/>
                  </a:moveTo>
                  <a:cubicBezTo>
                    <a:pt x="13596" y="21600"/>
                    <a:pt x="18010" y="20989"/>
                    <a:pt x="21600" y="18547"/>
                  </a:cubicBezTo>
                  <a:lnTo>
                    <a:pt x="14361" y="0"/>
                  </a:lnTo>
                  <a:lnTo>
                    <a:pt x="0" y="9464"/>
                  </a:lnTo>
                  <a:cubicBezTo>
                    <a:pt x="1883" y="14273"/>
                    <a:pt x="5179" y="18089"/>
                    <a:pt x="9417" y="19845"/>
                  </a:cubicBezTo>
                </a:path>
              </a:pathLst>
            </a:custGeom>
            <a:solidFill>
              <a:srgbClr val="D3D3D3">
                <a:alpha val="49800"/>
              </a:srgbClr>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800"/>
                <a:buFont typeface="Arial"/>
                <a:buNone/>
              </a:pPr>
              <a:r>
                <a:t/>
              </a:r>
              <a:endParaRPr b="0" i="0" sz="4800" u="none" cap="none" strike="noStrike">
                <a:solidFill>
                  <a:srgbClr val="0B0C11"/>
                </a:solidFill>
                <a:latin typeface="Carme"/>
                <a:ea typeface="Carme"/>
                <a:cs typeface="Carme"/>
                <a:sym typeface="Carme"/>
              </a:endParaRPr>
            </a:p>
          </p:txBody>
        </p:sp>
        <p:sp>
          <p:nvSpPr>
            <p:cNvPr id="2323" name="Shape 2323"/>
            <p:cNvSpPr/>
            <p:nvPr/>
          </p:nvSpPr>
          <p:spPr>
            <a:xfrm>
              <a:off x="493191" y="2107070"/>
              <a:ext cx="160188" cy="160106"/>
            </a:xfrm>
            <a:custGeom>
              <a:pathLst>
                <a:path extrusionOk="0" h="21319" w="21330">
                  <a:moveTo>
                    <a:pt x="18226" y="3113"/>
                  </a:moveTo>
                  <a:cubicBezTo>
                    <a:pt x="19596" y="4524"/>
                    <a:pt x="20435" y="5978"/>
                    <a:pt x="20965" y="7874"/>
                  </a:cubicBezTo>
                  <a:cubicBezTo>
                    <a:pt x="21451" y="9769"/>
                    <a:pt x="21451" y="11489"/>
                    <a:pt x="20965" y="13384"/>
                  </a:cubicBezTo>
                  <a:cubicBezTo>
                    <a:pt x="20435" y="15280"/>
                    <a:pt x="19596" y="16778"/>
                    <a:pt x="18226" y="18145"/>
                  </a:cubicBezTo>
                  <a:cubicBezTo>
                    <a:pt x="16813" y="19555"/>
                    <a:pt x="15355" y="20437"/>
                    <a:pt x="13456" y="20922"/>
                  </a:cubicBezTo>
                  <a:cubicBezTo>
                    <a:pt x="11557" y="21451"/>
                    <a:pt x="9834" y="21451"/>
                    <a:pt x="7934" y="20922"/>
                  </a:cubicBezTo>
                  <a:cubicBezTo>
                    <a:pt x="6035" y="20437"/>
                    <a:pt x="4533" y="19555"/>
                    <a:pt x="3164" y="18145"/>
                  </a:cubicBezTo>
                  <a:cubicBezTo>
                    <a:pt x="1750" y="16778"/>
                    <a:pt x="867" y="15280"/>
                    <a:pt x="381" y="13384"/>
                  </a:cubicBezTo>
                  <a:cubicBezTo>
                    <a:pt x="-149" y="11489"/>
                    <a:pt x="-105" y="9769"/>
                    <a:pt x="381" y="7874"/>
                  </a:cubicBezTo>
                  <a:cubicBezTo>
                    <a:pt x="911" y="5978"/>
                    <a:pt x="1750" y="4524"/>
                    <a:pt x="3164" y="3113"/>
                  </a:cubicBezTo>
                  <a:cubicBezTo>
                    <a:pt x="4533" y="1747"/>
                    <a:pt x="6035" y="909"/>
                    <a:pt x="7934" y="380"/>
                  </a:cubicBezTo>
                  <a:cubicBezTo>
                    <a:pt x="9834" y="-105"/>
                    <a:pt x="11557" y="-149"/>
                    <a:pt x="13456" y="380"/>
                  </a:cubicBezTo>
                  <a:cubicBezTo>
                    <a:pt x="15355" y="865"/>
                    <a:pt x="16813" y="1747"/>
                    <a:pt x="18226" y="3113"/>
                  </a:cubicBezTo>
                </a:path>
              </a:pathLst>
            </a:custGeom>
            <a:solidFill>
              <a:srgbClr val="080808"/>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800"/>
                <a:buFont typeface="Arial"/>
                <a:buNone/>
              </a:pPr>
              <a:r>
                <a:t/>
              </a:r>
              <a:endParaRPr b="0" i="0" sz="4800" u="none" cap="none" strike="noStrike">
                <a:solidFill>
                  <a:srgbClr val="0B0C11"/>
                </a:solidFill>
                <a:latin typeface="Carme"/>
                <a:ea typeface="Carme"/>
                <a:cs typeface="Carme"/>
                <a:sym typeface="Carme"/>
              </a:endParaRPr>
            </a:p>
          </p:txBody>
        </p:sp>
        <p:sp>
          <p:nvSpPr>
            <p:cNvPr id="2324" name="Shape 2324"/>
            <p:cNvSpPr/>
            <p:nvPr/>
          </p:nvSpPr>
          <p:spPr>
            <a:xfrm>
              <a:off x="486214" y="143521"/>
              <a:ext cx="166644" cy="17226"/>
            </a:xfrm>
            <a:custGeom>
              <a:pathLst>
                <a:path extrusionOk="0" h="21600" w="21600">
                  <a:moveTo>
                    <a:pt x="20524" y="21600"/>
                  </a:moveTo>
                  <a:lnTo>
                    <a:pt x="1119" y="21600"/>
                  </a:lnTo>
                  <a:cubicBezTo>
                    <a:pt x="473" y="21600"/>
                    <a:pt x="0" y="17280"/>
                    <a:pt x="0" y="10800"/>
                  </a:cubicBezTo>
                  <a:cubicBezTo>
                    <a:pt x="0" y="4320"/>
                    <a:pt x="473" y="0"/>
                    <a:pt x="1119" y="0"/>
                  </a:cubicBezTo>
                  <a:lnTo>
                    <a:pt x="20524" y="0"/>
                  </a:lnTo>
                  <a:cubicBezTo>
                    <a:pt x="21127" y="0"/>
                    <a:pt x="21600" y="4320"/>
                    <a:pt x="21600" y="10800"/>
                  </a:cubicBezTo>
                  <a:cubicBezTo>
                    <a:pt x="21600" y="16416"/>
                    <a:pt x="21127" y="21600"/>
                    <a:pt x="20524" y="21600"/>
                  </a:cubicBezTo>
                </a:path>
              </a:pathLst>
            </a:custGeom>
            <a:solidFill>
              <a:srgbClr val="545454"/>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800"/>
                <a:buFont typeface="Arial"/>
                <a:buNone/>
              </a:pPr>
              <a:r>
                <a:t/>
              </a:r>
              <a:endParaRPr b="0" i="0" sz="4800" u="none" cap="none" strike="noStrike">
                <a:solidFill>
                  <a:srgbClr val="0B0C11"/>
                </a:solidFill>
                <a:latin typeface="Carme"/>
                <a:ea typeface="Carme"/>
                <a:cs typeface="Carme"/>
                <a:sym typeface="Carme"/>
              </a:endParaRPr>
            </a:p>
          </p:txBody>
        </p:sp>
        <p:sp>
          <p:nvSpPr>
            <p:cNvPr id="2325" name="Shape 2325"/>
            <p:cNvSpPr/>
            <p:nvPr/>
          </p:nvSpPr>
          <p:spPr>
            <a:xfrm>
              <a:off x="553581" y="58580"/>
              <a:ext cx="27486" cy="27486"/>
            </a:xfrm>
            <a:custGeom>
              <a:pathLst>
                <a:path extrusionOk="0" h="21600" w="21600">
                  <a:moveTo>
                    <a:pt x="21600" y="10800"/>
                  </a:moveTo>
                  <a:cubicBezTo>
                    <a:pt x="21600" y="12857"/>
                    <a:pt x="21086" y="14400"/>
                    <a:pt x="20057" y="16200"/>
                  </a:cubicBezTo>
                  <a:cubicBezTo>
                    <a:pt x="19029" y="18000"/>
                    <a:pt x="17743" y="19029"/>
                    <a:pt x="16200" y="20057"/>
                  </a:cubicBezTo>
                  <a:cubicBezTo>
                    <a:pt x="14400" y="21086"/>
                    <a:pt x="12857" y="21600"/>
                    <a:pt x="10800" y="21600"/>
                  </a:cubicBezTo>
                  <a:cubicBezTo>
                    <a:pt x="8743" y="21600"/>
                    <a:pt x="7200" y="21086"/>
                    <a:pt x="5400" y="20057"/>
                  </a:cubicBezTo>
                  <a:cubicBezTo>
                    <a:pt x="3600" y="19029"/>
                    <a:pt x="2057" y="18000"/>
                    <a:pt x="1286" y="16200"/>
                  </a:cubicBezTo>
                  <a:cubicBezTo>
                    <a:pt x="257" y="14400"/>
                    <a:pt x="0" y="12857"/>
                    <a:pt x="0" y="10800"/>
                  </a:cubicBezTo>
                  <a:cubicBezTo>
                    <a:pt x="0" y="8743"/>
                    <a:pt x="257" y="7200"/>
                    <a:pt x="1286" y="5400"/>
                  </a:cubicBezTo>
                  <a:cubicBezTo>
                    <a:pt x="2057" y="3600"/>
                    <a:pt x="3600" y="2571"/>
                    <a:pt x="5400" y="1543"/>
                  </a:cubicBezTo>
                  <a:cubicBezTo>
                    <a:pt x="7200" y="771"/>
                    <a:pt x="8743" y="0"/>
                    <a:pt x="10800" y="0"/>
                  </a:cubicBezTo>
                  <a:cubicBezTo>
                    <a:pt x="12857" y="0"/>
                    <a:pt x="14400" y="771"/>
                    <a:pt x="16200" y="1543"/>
                  </a:cubicBezTo>
                  <a:cubicBezTo>
                    <a:pt x="17743" y="2571"/>
                    <a:pt x="19029" y="3600"/>
                    <a:pt x="20057" y="5400"/>
                  </a:cubicBezTo>
                  <a:cubicBezTo>
                    <a:pt x="21086" y="7200"/>
                    <a:pt x="21600" y="8743"/>
                    <a:pt x="21600" y="10800"/>
                  </a:cubicBezTo>
                </a:path>
              </a:pathLst>
            </a:custGeom>
            <a:solidFill>
              <a:srgbClr val="545454"/>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800"/>
                <a:buFont typeface="Arial"/>
                <a:buNone/>
              </a:pPr>
              <a:r>
                <a:t/>
              </a:r>
              <a:endParaRPr b="0" i="0" sz="4800" u="none" cap="none" strike="noStrike">
                <a:solidFill>
                  <a:srgbClr val="0B0C11"/>
                </a:solidFill>
                <a:latin typeface="Carme"/>
                <a:ea typeface="Carme"/>
                <a:cs typeface="Carme"/>
                <a:sym typeface="Carme"/>
              </a:endParaRPr>
            </a:p>
          </p:txBody>
        </p:sp>
        <p:sp>
          <p:nvSpPr>
            <p:cNvPr id="2326" name="Shape 2326"/>
            <p:cNvSpPr/>
            <p:nvPr/>
          </p:nvSpPr>
          <p:spPr>
            <a:xfrm>
              <a:off x="370766" y="132070"/>
              <a:ext cx="38692" cy="38692"/>
            </a:xfrm>
            <a:custGeom>
              <a:pathLst>
                <a:path extrusionOk="0" h="21318" w="21318">
                  <a:moveTo>
                    <a:pt x="11481" y="36"/>
                  </a:moveTo>
                  <a:cubicBezTo>
                    <a:pt x="13477" y="217"/>
                    <a:pt x="14930" y="762"/>
                    <a:pt x="16563" y="1851"/>
                  </a:cubicBezTo>
                  <a:cubicBezTo>
                    <a:pt x="18015" y="2940"/>
                    <a:pt x="19286" y="4210"/>
                    <a:pt x="20193" y="6025"/>
                  </a:cubicBezTo>
                  <a:cubicBezTo>
                    <a:pt x="20919" y="7841"/>
                    <a:pt x="21464" y="9656"/>
                    <a:pt x="21282" y="11471"/>
                  </a:cubicBezTo>
                  <a:cubicBezTo>
                    <a:pt x="21101" y="13467"/>
                    <a:pt x="20556" y="14920"/>
                    <a:pt x="19467" y="16553"/>
                  </a:cubicBezTo>
                  <a:cubicBezTo>
                    <a:pt x="18378" y="18187"/>
                    <a:pt x="16926" y="19457"/>
                    <a:pt x="15293" y="20183"/>
                  </a:cubicBezTo>
                  <a:cubicBezTo>
                    <a:pt x="13477" y="21091"/>
                    <a:pt x="11662" y="21454"/>
                    <a:pt x="9847" y="21272"/>
                  </a:cubicBezTo>
                  <a:cubicBezTo>
                    <a:pt x="7851" y="21091"/>
                    <a:pt x="6398" y="20546"/>
                    <a:pt x="4765" y="19457"/>
                  </a:cubicBezTo>
                  <a:cubicBezTo>
                    <a:pt x="3131" y="18368"/>
                    <a:pt x="1861" y="17098"/>
                    <a:pt x="1135" y="15283"/>
                  </a:cubicBezTo>
                  <a:cubicBezTo>
                    <a:pt x="227" y="13467"/>
                    <a:pt x="-136" y="11834"/>
                    <a:pt x="46" y="9837"/>
                  </a:cubicBezTo>
                  <a:cubicBezTo>
                    <a:pt x="227" y="8022"/>
                    <a:pt x="772" y="6388"/>
                    <a:pt x="1861" y="4755"/>
                  </a:cubicBezTo>
                  <a:cubicBezTo>
                    <a:pt x="2950" y="3121"/>
                    <a:pt x="4220" y="2032"/>
                    <a:pt x="6035" y="1125"/>
                  </a:cubicBezTo>
                  <a:cubicBezTo>
                    <a:pt x="7851" y="399"/>
                    <a:pt x="9484" y="-146"/>
                    <a:pt x="11481" y="36"/>
                  </a:cubicBezTo>
                </a:path>
              </a:pathLst>
            </a:custGeom>
            <a:solidFill>
              <a:srgbClr val="545454"/>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800"/>
                <a:buFont typeface="Arial"/>
                <a:buNone/>
              </a:pPr>
              <a:r>
                <a:t/>
              </a:r>
              <a:endParaRPr b="0" i="0" sz="4800" u="none" cap="none" strike="noStrike">
                <a:solidFill>
                  <a:srgbClr val="0B0C11"/>
                </a:solidFill>
                <a:latin typeface="Carme"/>
                <a:ea typeface="Carme"/>
                <a:cs typeface="Carme"/>
                <a:sym typeface="Carme"/>
              </a:endParaRPr>
            </a:p>
          </p:txBody>
        </p:sp>
        <p:sp>
          <p:nvSpPr>
            <p:cNvPr id="2327" name="Shape 2327"/>
            <p:cNvSpPr/>
            <p:nvPr/>
          </p:nvSpPr>
          <p:spPr>
            <a:xfrm>
              <a:off x="376589" y="137800"/>
              <a:ext cx="28518" cy="28594"/>
            </a:xfrm>
            <a:custGeom>
              <a:pathLst>
                <a:path extrusionOk="0" h="21339" w="21282">
                  <a:moveTo>
                    <a:pt x="17121" y="2185"/>
                  </a:moveTo>
                  <a:cubicBezTo>
                    <a:pt x="18646" y="3202"/>
                    <a:pt x="19662" y="4726"/>
                    <a:pt x="20425" y="6505"/>
                  </a:cubicBezTo>
                  <a:cubicBezTo>
                    <a:pt x="21187" y="8284"/>
                    <a:pt x="21441" y="10063"/>
                    <a:pt x="21187" y="11842"/>
                  </a:cubicBezTo>
                  <a:cubicBezTo>
                    <a:pt x="20933" y="13874"/>
                    <a:pt x="20425" y="15399"/>
                    <a:pt x="19154" y="16924"/>
                  </a:cubicBezTo>
                  <a:cubicBezTo>
                    <a:pt x="17883" y="18703"/>
                    <a:pt x="16613" y="19719"/>
                    <a:pt x="14834" y="20482"/>
                  </a:cubicBezTo>
                  <a:cubicBezTo>
                    <a:pt x="13055" y="21244"/>
                    <a:pt x="11276" y="21498"/>
                    <a:pt x="9243" y="21244"/>
                  </a:cubicBezTo>
                  <a:cubicBezTo>
                    <a:pt x="7465" y="20990"/>
                    <a:pt x="5686" y="20482"/>
                    <a:pt x="4161" y="19211"/>
                  </a:cubicBezTo>
                  <a:cubicBezTo>
                    <a:pt x="2636" y="18194"/>
                    <a:pt x="1620" y="16670"/>
                    <a:pt x="857" y="14637"/>
                  </a:cubicBezTo>
                  <a:cubicBezTo>
                    <a:pt x="95" y="12858"/>
                    <a:pt x="-159" y="11333"/>
                    <a:pt x="95" y="9300"/>
                  </a:cubicBezTo>
                  <a:cubicBezTo>
                    <a:pt x="349" y="7267"/>
                    <a:pt x="857" y="5743"/>
                    <a:pt x="2128" y="4218"/>
                  </a:cubicBezTo>
                  <a:cubicBezTo>
                    <a:pt x="3399" y="2693"/>
                    <a:pt x="4669" y="1423"/>
                    <a:pt x="6448" y="660"/>
                  </a:cubicBezTo>
                  <a:cubicBezTo>
                    <a:pt x="8227" y="-102"/>
                    <a:pt x="10006" y="-102"/>
                    <a:pt x="12039" y="152"/>
                  </a:cubicBezTo>
                  <a:cubicBezTo>
                    <a:pt x="13817" y="152"/>
                    <a:pt x="15596" y="914"/>
                    <a:pt x="17121" y="2185"/>
                  </a:cubicBezTo>
                </a:path>
              </a:pathLst>
            </a:custGeom>
            <a:solidFill>
              <a:srgbClr val="7F7F7F"/>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800"/>
                <a:buFont typeface="Arial"/>
                <a:buNone/>
              </a:pPr>
              <a:r>
                <a:t/>
              </a:r>
              <a:endParaRPr b="0" i="0" sz="4800" u="none" cap="none" strike="noStrike">
                <a:solidFill>
                  <a:srgbClr val="0B0C11"/>
                </a:solidFill>
                <a:latin typeface="Carme"/>
                <a:ea typeface="Carme"/>
                <a:cs typeface="Carme"/>
                <a:sym typeface="Carme"/>
              </a:endParaRPr>
            </a:p>
          </p:txBody>
        </p:sp>
        <p:sp>
          <p:nvSpPr>
            <p:cNvPr id="2328" name="Shape 2328"/>
            <p:cNvSpPr/>
            <p:nvPr/>
          </p:nvSpPr>
          <p:spPr>
            <a:xfrm>
              <a:off x="382235" y="143521"/>
              <a:ext cx="15768" cy="15564"/>
            </a:xfrm>
            <a:custGeom>
              <a:pathLst>
                <a:path extrusionOk="0" h="21321" w="21600">
                  <a:moveTo>
                    <a:pt x="19722" y="5055"/>
                  </a:moveTo>
                  <a:cubicBezTo>
                    <a:pt x="21130" y="6894"/>
                    <a:pt x="21600" y="8272"/>
                    <a:pt x="21600" y="10111"/>
                  </a:cubicBezTo>
                  <a:cubicBezTo>
                    <a:pt x="21600" y="12409"/>
                    <a:pt x="21130" y="13787"/>
                    <a:pt x="20191" y="15626"/>
                  </a:cubicBezTo>
                  <a:cubicBezTo>
                    <a:pt x="19252" y="17464"/>
                    <a:pt x="17843" y="18843"/>
                    <a:pt x="16435" y="19762"/>
                  </a:cubicBezTo>
                  <a:cubicBezTo>
                    <a:pt x="14557" y="20681"/>
                    <a:pt x="13148" y="21140"/>
                    <a:pt x="11270" y="21140"/>
                  </a:cubicBezTo>
                  <a:cubicBezTo>
                    <a:pt x="9391" y="21600"/>
                    <a:pt x="7513" y="21140"/>
                    <a:pt x="5635" y="20221"/>
                  </a:cubicBezTo>
                  <a:cubicBezTo>
                    <a:pt x="3757" y="19302"/>
                    <a:pt x="2348" y="18383"/>
                    <a:pt x="1409" y="16545"/>
                  </a:cubicBezTo>
                  <a:cubicBezTo>
                    <a:pt x="0" y="15166"/>
                    <a:pt x="0" y="13328"/>
                    <a:pt x="0" y="11030"/>
                  </a:cubicBezTo>
                  <a:cubicBezTo>
                    <a:pt x="0" y="9191"/>
                    <a:pt x="0" y="7353"/>
                    <a:pt x="939" y="5974"/>
                  </a:cubicBezTo>
                  <a:cubicBezTo>
                    <a:pt x="1878" y="4136"/>
                    <a:pt x="2817" y="2757"/>
                    <a:pt x="4696" y="1838"/>
                  </a:cubicBezTo>
                  <a:cubicBezTo>
                    <a:pt x="6104" y="919"/>
                    <a:pt x="8452" y="0"/>
                    <a:pt x="10330" y="0"/>
                  </a:cubicBezTo>
                  <a:cubicBezTo>
                    <a:pt x="12209" y="0"/>
                    <a:pt x="14087" y="460"/>
                    <a:pt x="15965" y="1379"/>
                  </a:cubicBezTo>
                  <a:cubicBezTo>
                    <a:pt x="17374" y="2298"/>
                    <a:pt x="18783" y="3217"/>
                    <a:pt x="19722" y="5055"/>
                  </a:cubicBezTo>
                </a:path>
              </a:pathLst>
            </a:custGeom>
            <a:solidFill>
              <a:srgbClr val="545454"/>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800"/>
                <a:buFont typeface="Arial"/>
                <a:buNone/>
              </a:pPr>
              <a:r>
                <a:t/>
              </a:r>
              <a:endParaRPr b="0" i="0" sz="4800" u="none" cap="none" strike="noStrike">
                <a:solidFill>
                  <a:srgbClr val="0B0C11"/>
                </a:solidFill>
                <a:latin typeface="Carme"/>
                <a:ea typeface="Carme"/>
                <a:cs typeface="Carme"/>
                <a:sym typeface="Carme"/>
              </a:endParaRPr>
            </a:p>
          </p:txBody>
        </p:sp>
      </p:grpSp>
      <p:grpSp>
        <p:nvGrpSpPr>
          <p:cNvPr id="2329" name="Shape 2329"/>
          <p:cNvGrpSpPr/>
          <p:nvPr/>
        </p:nvGrpSpPr>
        <p:grpSpPr>
          <a:xfrm>
            <a:off x="8062649" y="7975600"/>
            <a:ext cx="2700000" cy="3810024"/>
            <a:chOff x="0" y="0"/>
            <a:chExt cx="2700000" cy="3810024"/>
          </a:xfrm>
        </p:grpSpPr>
        <p:sp>
          <p:nvSpPr>
            <p:cNvPr id="2330" name="Shape 2330"/>
            <p:cNvSpPr/>
            <p:nvPr/>
          </p:nvSpPr>
          <p:spPr>
            <a:xfrm>
              <a:off x="0" y="0"/>
              <a:ext cx="2700000" cy="3810024"/>
            </a:xfrm>
            <a:custGeom>
              <a:pathLst>
                <a:path extrusionOk="0" h="21600" w="21600">
                  <a:moveTo>
                    <a:pt x="20422" y="21600"/>
                  </a:moveTo>
                  <a:lnTo>
                    <a:pt x="1178" y="21600"/>
                  </a:lnTo>
                  <a:cubicBezTo>
                    <a:pt x="525" y="21600"/>
                    <a:pt x="0" y="21226"/>
                    <a:pt x="0" y="20765"/>
                  </a:cubicBezTo>
                  <a:lnTo>
                    <a:pt x="0" y="835"/>
                  </a:lnTo>
                  <a:cubicBezTo>
                    <a:pt x="0" y="374"/>
                    <a:pt x="525" y="0"/>
                    <a:pt x="1178" y="0"/>
                  </a:cubicBezTo>
                  <a:lnTo>
                    <a:pt x="20422" y="0"/>
                  </a:lnTo>
                  <a:cubicBezTo>
                    <a:pt x="21075" y="0"/>
                    <a:pt x="21600" y="374"/>
                    <a:pt x="21600" y="835"/>
                  </a:cubicBezTo>
                  <a:lnTo>
                    <a:pt x="21600" y="20765"/>
                  </a:lnTo>
                  <a:cubicBezTo>
                    <a:pt x="21600" y="21226"/>
                    <a:pt x="21075" y="21600"/>
                    <a:pt x="20422" y="21600"/>
                  </a:cubicBezTo>
                </a:path>
              </a:pathLst>
            </a:custGeom>
            <a:solidFill>
              <a:srgbClr val="D6D6DA"/>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800"/>
                <a:buFont typeface="Arial"/>
                <a:buNone/>
              </a:pPr>
              <a:r>
                <a:t/>
              </a:r>
              <a:endParaRPr b="0" i="0" sz="4800" u="none" cap="none" strike="noStrike">
                <a:solidFill>
                  <a:srgbClr val="0B0C11"/>
                </a:solidFill>
                <a:latin typeface="Carme"/>
                <a:ea typeface="Carme"/>
                <a:cs typeface="Carme"/>
                <a:sym typeface="Carme"/>
              </a:endParaRPr>
            </a:p>
          </p:txBody>
        </p:sp>
        <p:sp>
          <p:nvSpPr>
            <p:cNvPr id="2331" name="Shape 2331"/>
            <p:cNvSpPr/>
            <p:nvPr/>
          </p:nvSpPr>
          <p:spPr>
            <a:xfrm>
              <a:off x="16377" y="18196"/>
              <a:ext cx="2665440" cy="3775410"/>
            </a:xfrm>
            <a:custGeom>
              <a:pathLst>
                <a:path extrusionOk="0" h="21600" w="21600">
                  <a:moveTo>
                    <a:pt x="20547" y="21600"/>
                  </a:moveTo>
                  <a:lnTo>
                    <a:pt x="1053" y="21600"/>
                  </a:lnTo>
                  <a:cubicBezTo>
                    <a:pt x="468" y="21600"/>
                    <a:pt x="0" y="21267"/>
                    <a:pt x="0" y="20856"/>
                  </a:cubicBezTo>
                  <a:lnTo>
                    <a:pt x="0" y="744"/>
                  </a:lnTo>
                  <a:cubicBezTo>
                    <a:pt x="0" y="333"/>
                    <a:pt x="468" y="0"/>
                    <a:pt x="1053" y="0"/>
                  </a:cubicBezTo>
                  <a:lnTo>
                    <a:pt x="20547" y="0"/>
                  </a:lnTo>
                  <a:cubicBezTo>
                    <a:pt x="21132" y="0"/>
                    <a:pt x="21600" y="333"/>
                    <a:pt x="21600" y="744"/>
                  </a:cubicBezTo>
                  <a:lnTo>
                    <a:pt x="21600" y="20856"/>
                  </a:lnTo>
                  <a:cubicBezTo>
                    <a:pt x="21600" y="21267"/>
                    <a:pt x="21132" y="21600"/>
                    <a:pt x="20547" y="21600"/>
                  </a:cubicBezTo>
                </a:path>
              </a:pathLst>
            </a:custGeom>
            <a:solidFill>
              <a:srgbClr val="F8F8F8"/>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800"/>
                <a:buFont typeface="Arial"/>
                <a:buNone/>
              </a:pPr>
              <a:r>
                <a:t/>
              </a:r>
              <a:endParaRPr b="0" i="0" sz="4800" u="none" cap="none" strike="noStrike">
                <a:solidFill>
                  <a:srgbClr val="0B0C11"/>
                </a:solidFill>
                <a:latin typeface="Carme"/>
                <a:ea typeface="Carme"/>
                <a:cs typeface="Carme"/>
                <a:sym typeface="Carme"/>
              </a:endParaRPr>
            </a:p>
          </p:txBody>
        </p:sp>
        <p:sp>
          <p:nvSpPr>
            <p:cNvPr id="2332" name="Shape 2332"/>
            <p:cNvSpPr/>
            <p:nvPr/>
          </p:nvSpPr>
          <p:spPr>
            <a:xfrm>
              <a:off x="154672" y="322083"/>
              <a:ext cx="2388852" cy="3167640"/>
            </a:xfrm>
            <a:custGeom>
              <a:pathLst>
                <a:path extrusionOk="0" h="21600" w="21600">
                  <a:moveTo>
                    <a:pt x="21443" y="21600"/>
                  </a:moveTo>
                  <a:lnTo>
                    <a:pt x="157" y="21600"/>
                  </a:lnTo>
                  <a:cubicBezTo>
                    <a:pt x="71" y="21600"/>
                    <a:pt x="0" y="21547"/>
                    <a:pt x="0" y="21482"/>
                  </a:cubicBezTo>
                  <a:lnTo>
                    <a:pt x="0" y="118"/>
                  </a:lnTo>
                  <a:cubicBezTo>
                    <a:pt x="0" y="53"/>
                    <a:pt x="71" y="0"/>
                    <a:pt x="157" y="0"/>
                  </a:cubicBezTo>
                  <a:lnTo>
                    <a:pt x="21443" y="0"/>
                  </a:lnTo>
                  <a:cubicBezTo>
                    <a:pt x="21533" y="0"/>
                    <a:pt x="21600" y="53"/>
                    <a:pt x="21600" y="118"/>
                  </a:cubicBezTo>
                  <a:lnTo>
                    <a:pt x="21600" y="21482"/>
                  </a:lnTo>
                  <a:cubicBezTo>
                    <a:pt x="21600" y="21547"/>
                    <a:pt x="21533" y="21600"/>
                    <a:pt x="21443" y="21600"/>
                  </a:cubicBezTo>
                </a:path>
              </a:pathLst>
            </a:custGeom>
            <a:solidFill>
              <a:srgbClr val="D3D3D3"/>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800"/>
                <a:buFont typeface="Arial"/>
                <a:buNone/>
              </a:pPr>
              <a:r>
                <a:t/>
              </a:r>
              <a:endParaRPr b="0" i="0" sz="4800" u="none" cap="none" strike="noStrike">
                <a:solidFill>
                  <a:srgbClr val="0B0C11"/>
                </a:solidFill>
                <a:latin typeface="Carme"/>
                <a:ea typeface="Carme"/>
                <a:cs typeface="Carme"/>
                <a:sym typeface="Carme"/>
              </a:endParaRPr>
            </a:p>
          </p:txBody>
        </p:sp>
        <p:sp>
          <p:nvSpPr>
            <p:cNvPr id="2333" name="Shape 2333"/>
            <p:cNvSpPr/>
            <p:nvPr/>
          </p:nvSpPr>
          <p:spPr>
            <a:xfrm>
              <a:off x="163771" y="329362"/>
              <a:ext cx="2372436" cy="3151278"/>
            </a:xfrm>
            <a:custGeom>
              <a:pathLst>
                <a:path extrusionOk="0" h="21600" w="21600">
                  <a:moveTo>
                    <a:pt x="21442" y="21600"/>
                  </a:moveTo>
                  <a:lnTo>
                    <a:pt x="158" y="21600"/>
                  </a:lnTo>
                  <a:cubicBezTo>
                    <a:pt x="71" y="21600"/>
                    <a:pt x="0" y="21546"/>
                    <a:pt x="0" y="21481"/>
                  </a:cubicBezTo>
                  <a:lnTo>
                    <a:pt x="0" y="119"/>
                  </a:lnTo>
                  <a:cubicBezTo>
                    <a:pt x="0" y="54"/>
                    <a:pt x="71" y="0"/>
                    <a:pt x="158" y="0"/>
                  </a:cubicBezTo>
                  <a:lnTo>
                    <a:pt x="21442" y="0"/>
                  </a:lnTo>
                  <a:cubicBezTo>
                    <a:pt x="21532" y="0"/>
                    <a:pt x="21600" y="54"/>
                    <a:pt x="21600" y="119"/>
                  </a:cubicBezTo>
                  <a:lnTo>
                    <a:pt x="21600" y="21481"/>
                  </a:lnTo>
                  <a:cubicBezTo>
                    <a:pt x="21600" y="21546"/>
                    <a:pt x="21532" y="21600"/>
                    <a:pt x="21442" y="21600"/>
                  </a:cubicBezTo>
                </a:path>
              </a:pathLst>
            </a:custGeom>
            <a:solidFill>
              <a:srgbClr val="3D3D3F"/>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800"/>
                <a:buFont typeface="Arial"/>
                <a:buNone/>
              </a:pPr>
              <a:r>
                <a:t/>
              </a:r>
              <a:endParaRPr b="0" i="0" sz="4800" u="none" cap="none" strike="noStrike">
                <a:solidFill>
                  <a:srgbClr val="0B0C11"/>
                </a:solidFill>
                <a:latin typeface="Carme"/>
                <a:ea typeface="Carme"/>
                <a:cs typeface="Carme"/>
                <a:sym typeface="Carme"/>
              </a:endParaRPr>
            </a:p>
          </p:txBody>
        </p:sp>
        <p:sp>
          <p:nvSpPr>
            <p:cNvPr id="2334" name="Shape 2334"/>
            <p:cNvSpPr/>
            <p:nvPr/>
          </p:nvSpPr>
          <p:spPr>
            <a:xfrm>
              <a:off x="1328674" y="151033"/>
              <a:ext cx="42948" cy="42950"/>
            </a:xfrm>
            <a:custGeom>
              <a:pathLst>
                <a:path extrusionOk="0" h="21448" w="21447">
                  <a:moveTo>
                    <a:pt x="11573" y="0"/>
                  </a:moveTo>
                  <a:cubicBezTo>
                    <a:pt x="13630" y="204"/>
                    <a:pt x="15276" y="611"/>
                    <a:pt x="16921" y="1834"/>
                  </a:cubicBezTo>
                  <a:cubicBezTo>
                    <a:pt x="18567" y="2853"/>
                    <a:pt x="19390" y="4279"/>
                    <a:pt x="20418" y="6113"/>
                  </a:cubicBezTo>
                  <a:cubicBezTo>
                    <a:pt x="21241" y="7743"/>
                    <a:pt x="21447" y="9374"/>
                    <a:pt x="21447" y="11411"/>
                  </a:cubicBezTo>
                  <a:cubicBezTo>
                    <a:pt x="21241" y="13245"/>
                    <a:pt x="20830" y="15079"/>
                    <a:pt x="19801" y="16709"/>
                  </a:cubicBezTo>
                  <a:cubicBezTo>
                    <a:pt x="18567" y="18340"/>
                    <a:pt x="17333" y="19562"/>
                    <a:pt x="15481" y="20377"/>
                  </a:cubicBezTo>
                  <a:cubicBezTo>
                    <a:pt x="13630" y="21192"/>
                    <a:pt x="11778" y="21600"/>
                    <a:pt x="9927" y="21396"/>
                  </a:cubicBezTo>
                  <a:cubicBezTo>
                    <a:pt x="7870" y="21192"/>
                    <a:pt x="6430" y="20581"/>
                    <a:pt x="4784" y="19562"/>
                  </a:cubicBezTo>
                  <a:cubicBezTo>
                    <a:pt x="3138" y="18340"/>
                    <a:pt x="1904" y="17117"/>
                    <a:pt x="1081" y="15487"/>
                  </a:cubicBezTo>
                  <a:cubicBezTo>
                    <a:pt x="258" y="13653"/>
                    <a:pt x="-153" y="12023"/>
                    <a:pt x="53" y="9985"/>
                  </a:cubicBezTo>
                  <a:cubicBezTo>
                    <a:pt x="258" y="7947"/>
                    <a:pt x="670" y="6317"/>
                    <a:pt x="1904" y="4687"/>
                  </a:cubicBezTo>
                  <a:cubicBezTo>
                    <a:pt x="2933" y="3057"/>
                    <a:pt x="4167" y="2038"/>
                    <a:pt x="6018" y="1223"/>
                  </a:cubicBezTo>
                  <a:cubicBezTo>
                    <a:pt x="7664" y="204"/>
                    <a:pt x="9516" y="0"/>
                    <a:pt x="11573" y="0"/>
                  </a:cubicBezTo>
                </a:path>
              </a:pathLst>
            </a:custGeom>
            <a:solidFill>
              <a:srgbClr val="545454"/>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800"/>
                <a:buFont typeface="Arial"/>
                <a:buNone/>
              </a:pPr>
              <a:r>
                <a:t/>
              </a:r>
              <a:endParaRPr b="0" i="0" sz="4800" u="none" cap="none" strike="noStrike">
                <a:solidFill>
                  <a:srgbClr val="0B0C11"/>
                </a:solidFill>
                <a:latin typeface="Carme"/>
                <a:ea typeface="Carme"/>
                <a:cs typeface="Carme"/>
                <a:sym typeface="Carme"/>
              </a:endParaRPr>
            </a:p>
          </p:txBody>
        </p:sp>
        <p:sp>
          <p:nvSpPr>
            <p:cNvPr id="2335" name="Shape 2335"/>
            <p:cNvSpPr/>
            <p:nvPr/>
          </p:nvSpPr>
          <p:spPr>
            <a:xfrm>
              <a:off x="1334088" y="156755"/>
              <a:ext cx="31828" cy="31828"/>
            </a:xfrm>
            <a:custGeom>
              <a:pathLst>
                <a:path extrusionOk="0" h="21254" w="21254">
                  <a:moveTo>
                    <a:pt x="17217" y="2350"/>
                  </a:moveTo>
                  <a:cubicBezTo>
                    <a:pt x="18620" y="3472"/>
                    <a:pt x="19742" y="4594"/>
                    <a:pt x="20583" y="6557"/>
                  </a:cubicBezTo>
                  <a:cubicBezTo>
                    <a:pt x="21144" y="8241"/>
                    <a:pt x="21425" y="9924"/>
                    <a:pt x="21144" y="11887"/>
                  </a:cubicBezTo>
                  <a:cubicBezTo>
                    <a:pt x="20864" y="13570"/>
                    <a:pt x="20303" y="15534"/>
                    <a:pt x="19181" y="17217"/>
                  </a:cubicBezTo>
                  <a:cubicBezTo>
                    <a:pt x="18059" y="18620"/>
                    <a:pt x="16376" y="19742"/>
                    <a:pt x="14693" y="20583"/>
                  </a:cubicBezTo>
                  <a:cubicBezTo>
                    <a:pt x="12729" y="21144"/>
                    <a:pt x="11326" y="21425"/>
                    <a:pt x="9363" y="21144"/>
                  </a:cubicBezTo>
                  <a:cubicBezTo>
                    <a:pt x="7399" y="20864"/>
                    <a:pt x="5996" y="20303"/>
                    <a:pt x="4313" y="19181"/>
                  </a:cubicBezTo>
                  <a:cubicBezTo>
                    <a:pt x="2630" y="18059"/>
                    <a:pt x="1789" y="16376"/>
                    <a:pt x="947" y="14693"/>
                  </a:cubicBezTo>
                  <a:cubicBezTo>
                    <a:pt x="106" y="12729"/>
                    <a:pt x="-175" y="11326"/>
                    <a:pt x="106" y="9363"/>
                  </a:cubicBezTo>
                  <a:cubicBezTo>
                    <a:pt x="386" y="7399"/>
                    <a:pt x="1228" y="5716"/>
                    <a:pt x="2350" y="4313"/>
                  </a:cubicBezTo>
                  <a:cubicBezTo>
                    <a:pt x="3472" y="2630"/>
                    <a:pt x="4594" y="1789"/>
                    <a:pt x="6557" y="947"/>
                  </a:cubicBezTo>
                  <a:cubicBezTo>
                    <a:pt x="8241" y="106"/>
                    <a:pt x="10204" y="-175"/>
                    <a:pt x="12168" y="106"/>
                  </a:cubicBezTo>
                  <a:cubicBezTo>
                    <a:pt x="13851" y="386"/>
                    <a:pt x="15534" y="947"/>
                    <a:pt x="17217" y="2350"/>
                  </a:cubicBezTo>
                </a:path>
              </a:pathLst>
            </a:custGeom>
            <a:solidFill>
              <a:srgbClr val="7F7F7F"/>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800"/>
                <a:buFont typeface="Arial"/>
                <a:buNone/>
              </a:pPr>
              <a:r>
                <a:t/>
              </a:r>
              <a:endParaRPr b="0" i="0" sz="4800" u="none" cap="none" strike="noStrike">
                <a:solidFill>
                  <a:srgbClr val="0B0C11"/>
                </a:solidFill>
                <a:latin typeface="Carme"/>
                <a:ea typeface="Carme"/>
                <a:cs typeface="Carme"/>
                <a:sym typeface="Carme"/>
              </a:endParaRPr>
            </a:p>
          </p:txBody>
        </p:sp>
        <p:sp>
          <p:nvSpPr>
            <p:cNvPr id="2336" name="Shape 2336"/>
            <p:cNvSpPr/>
            <p:nvPr/>
          </p:nvSpPr>
          <p:spPr>
            <a:xfrm>
              <a:off x="1341104" y="163771"/>
              <a:ext cx="17766" cy="17766"/>
            </a:xfrm>
            <a:custGeom>
              <a:pathLst>
                <a:path extrusionOk="0" h="21600" w="21600">
                  <a:moveTo>
                    <a:pt x="20057" y="5143"/>
                  </a:moveTo>
                  <a:cubicBezTo>
                    <a:pt x="21086" y="6686"/>
                    <a:pt x="21600" y="8229"/>
                    <a:pt x="21600" y="10286"/>
                  </a:cubicBezTo>
                  <a:cubicBezTo>
                    <a:pt x="21600" y="12343"/>
                    <a:pt x="21086" y="13886"/>
                    <a:pt x="20571" y="15943"/>
                  </a:cubicBezTo>
                  <a:cubicBezTo>
                    <a:pt x="19543" y="18000"/>
                    <a:pt x="18000" y="19029"/>
                    <a:pt x="16457" y="20057"/>
                  </a:cubicBezTo>
                  <a:cubicBezTo>
                    <a:pt x="14400" y="21086"/>
                    <a:pt x="13371" y="21600"/>
                    <a:pt x="11314" y="21600"/>
                  </a:cubicBezTo>
                  <a:cubicBezTo>
                    <a:pt x="9257" y="21600"/>
                    <a:pt x="7200" y="20571"/>
                    <a:pt x="5657" y="20057"/>
                  </a:cubicBezTo>
                  <a:cubicBezTo>
                    <a:pt x="3600" y="19029"/>
                    <a:pt x="2571" y="18000"/>
                    <a:pt x="1543" y="16457"/>
                  </a:cubicBezTo>
                  <a:cubicBezTo>
                    <a:pt x="514" y="14914"/>
                    <a:pt x="0" y="13371"/>
                    <a:pt x="0" y="11314"/>
                  </a:cubicBezTo>
                  <a:cubicBezTo>
                    <a:pt x="0" y="9257"/>
                    <a:pt x="514" y="7714"/>
                    <a:pt x="1029" y="5657"/>
                  </a:cubicBezTo>
                  <a:cubicBezTo>
                    <a:pt x="2057" y="4114"/>
                    <a:pt x="3600" y="2571"/>
                    <a:pt x="5143" y="1543"/>
                  </a:cubicBezTo>
                  <a:cubicBezTo>
                    <a:pt x="6686" y="514"/>
                    <a:pt x="8229" y="0"/>
                    <a:pt x="10286" y="0"/>
                  </a:cubicBezTo>
                  <a:cubicBezTo>
                    <a:pt x="12343" y="0"/>
                    <a:pt x="13886" y="0"/>
                    <a:pt x="15943" y="1029"/>
                  </a:cubicBezTo>
                  <a:cubicBezTo>
                    <a:pt x="17486" y="2057"/>
                    <a:pt x="19029" y="3086"/>
                    <a:pt x="20057" y="5143"/>
                  </a:cubicBezTo>
                </a:path>
              </a:pathLst>
            </a:custGeom>
            <a:solidFill>
              <a:srgbClr val="545454"/>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800"/>
                <a:buFont typeface="Arial"/>
                <a:buNone/>
              </a:pPr>
              <a:r>
                <a:t/>
              </a:r>
              <a:endParaRPr b="0" i="0" sz="4800" u="none" cap="none" strike="noStrike">
                <a:solidFill>
                  <a:srgbClr val="0B0C11"/>
                </a:solidFill>
                <a:latin typeface="Carme"/>
                <a:ea typeface="Carme"/>
                <a:cs typeface="Carme"/>
                <a:sym typeface="Carme"/>
              </a:endParaRPr>
            </a:p>
          </p:txBody>
        </p:sp>
        <p:sp>
          <p:nvSpPr>
            <p:cNvPr id="2337" name="Shape 2337"/>
            <p:cNvSpPr/>
            <p:nvPr/>
          </p:nvSpPr>
          <p:spPr>
            <a:xfrm>
              <a:off x="1264043" y="3571399"/>
              <a:ext cx="166491" cy="166694"/>
            </a:xfrm>
            <a:custGeom>
              <a:pathLst>
                <a:path extrusionOk="0" h="21330" w="21304">
                  <a:moveTo>
                    <a:pt x="18174" y="3175"/>
                  </a:moveTo>
                  <a:cubicBezTo>
                    <a:pt x="19600" y="4548"/>
                    <a:pt x="20445" y="6027"/>
                    <a:pt x="20973" y="7928"/>
                  </a:cubicBezTo>
                  <a:cubicBezTo>
                    <a:pt x="21448" y="9829"/>
                    <a:pt x="21395" y="11519"/>
                    <a:pt x="20920" y="13421"/>
                  </a:cubicBezTo>
                  <a:cubicBezTo>
                    <a:pt x="20392" y="15322"/>
                    <a:pt x="19547" y="16748"/>
                    <a:pt x="18174" y="18174"/>
                  </a:cubicBezTo>
                  <a:cubicBezTo>
                    <a:pt x="16748" y="19547"/>
                    <a:pt x="15322" y="20445"/>
                    <a:pt x="13421" y="20973"/>
                  </a:cubicBezTo>
                  <a:cubicBezTo>
                    <a:pt x="11519" y="21448"/>
                    <a:pt x="9829" y="21448"/>
                    <a:pt x="7928" y="20973"/>
                  </a:cubicBezTo>
                  <a:cubicBezTo>
                    <a:pt x="6027" y="20445"/>
                    <a:pt x="4548" y="19547"/>
                    <a:pt x="3175" y="18174"/>
                  </a:cubicBezTo>
                  <a:cubicBezTo>
                    <a:pt x="1749" y="16748"/>
                    <a:pt x="851" y="15322"/>
                    <a:pt x="376" y="13421"/>
                  </a:cubicBezTo>
                  <a:cubicBezTo>
                    <a:pt x="-152" y="11519"/>
                    <a:pt x="-99" y="9829"/>
                    <a:pt x="376" y="7928"/>
                  </a:cubicBezTo>
                  <a:cubicBezTo>
                    <a:pt x="904" y="6027"/>
                    <a:pt x="1749" y="4548"/>
                    <a:pt x="3175" y="3175"/>
                  </a:cubicBezTo>
                  <a:cubicBezTo>
                    <a:pt x="4548" y="1749"/>
                    <a:pt x="6027" y="851"/>
                    <a:pt x="7928" y="376"/>
                  </a:cubicBezTo>
                  <a:cubicBezTo>
                    <a:pt x="9829" y="-152"/>
                    <a:pt x="11519" y="-99"/>
                    <a:pt x="13421" y="376"/>
                  </a:cubicBezTo>
                  <a:cubicBezTo>
                    <a:pt x="15322" y="904"/>
                    <a:pt x="16801" y="1749"/>
                    <a:pt x="18174" y="3175"/>
                  </a:cubicBezTo>
                </a:path>
              </a:pathLst>
            </a:custGeom>
            <a:solidFill>
              <a:srgbClr val="EAEAEA">
                <a:alpha val="49800"/>
              </a:srgbClr>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800"/>
                <a:buFont typeface="Arial"/>
                <a:buNone/>
              </a:pPr>
              <a:r>
                <a:t/>
              </a:r>
              <a:endParaRPr b="0" i="0" sz="4800" u="none" cap="none" strike="noStrike">
                <a:solidFill>
                  <a:srgbClr val="0B0C11"/>
                </a:solidFill>
                <a:latin typeface="Carme"/>
                <a:ea typeface="Carme"/>
                <a:cs typeface="Carme"/>
                <a:sym typeface="Carme"/>
              </a:endParaRPr>
            </a:p>
          </p:txBody>
        </p:sp>
        <p:sp>
          <p:nvSpPr>
            <p:cNvPr id="2338" name="Shape 2338"/>
            <p:cNvSpPr/>
            <p:nvPr/>
          </p:nvSpPr>
          <p:spPr>
            <a:xfrm>
              <a:off x="1262858" y="3572808"/>
              <a:ext cx="79650" cy="86167"/>
            </a:xfrm>
            <a:custGeom>
              <a:pathLst>
                <a:path extrusionOk="0" h="21408" w="21600">
                  <a:moveTo>
                    <a:pt x="6107" y="6431"/>
                  </a:moveTo>
                  <a:cubicBezTo>
                    <a:pt x="1583" y="10506"/>
                    <a:pt x="0" y="14989"/>
                    <a:pt x="0" y="21408"/>
                  </a:cubicBezTo>
                  <a:lnTo>
                    <a:pt x="21600" y="21408"/>
                  </a:lnTo>
                  <a:lnTo>
                    <a:pt x="21600" y="12"/>
                  </a:lnTo>
                  <a:cubicBezTo>
                    <a:pt x="17076" y="-192"/>
                    <a:pt x="10630" y="2355"/>
                    <a:pt x="6107" y="6431"/>
                  </a:cubicBezTo>
                </a:path>
              </a:pathLst>
            </a:custGeom>
            <a:solidFill>
              <a:srgbClr val="9E9E9E">
                <a:alpha val="49800"/>
              </a:srgbClr>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800"/>
                <a:buFont typeface="Arial"/>
                <a:buNone/>
              </a:pPr>
              <a:r>
                <a:t/>
              </a:r>
              <a:endParaRPr b="0" i="0" sz="4800" u="none" cap="none" strike="noStrike">
                <a:solidFill>
                  <a:srgbClr val="0B0C11"/>
                </a:solidFill>
                <a:latin typeface="Carme"/>
                <a:ea typeface="Carme"/>
                <a:cs typeface="Carme"/>
                <a:sym typeface="Carme"/>
              </a:endParaRPr>
            </a:p>
          </p:txBody>
        </p:sp>
        <p:sp>
          <p:nvSpPr>
            <p:cNvPr id="2339" name="Shape 2339"/>
            <p:cNvSpPr/>
            <p:nvPr/>
          </p:nvSpPr>
          <p:spPr>
            <a:xfrm>
              <a:off x="1277416" y="3573041"/>
              <a:ext cx="116046" cy="84110"/>
            </a:xfrm>
            <a:custGeom>
              <a:pathLst>
                <a:path extrusionOk="0" h="20897" w="21600">
                  <a:moveTo>
                    <a:pt x="9993" y="330"/>
                  </a:moveTo>
                  <a:cubicBezTo>
                    <a:pt x="5842" y="1467"/>
                    <a:pt x="2306" y="4671"/>
                    <a:pt x="0" y="9012"/>
                  </a:cubicBezTo>
                  <a:lnTo>
                    <a:pt x="12760" y="20897"/>
                  </a:lnTo>
                  <a:lnTo>
                    <a:pt x="21600" y="3844"/>
                  </a:lnTo>
                  <a:cubicBezTo>
                    <a:pt x="18372" y="744"/>
                    <a:pt x="14374" y="-703"/>
                    <a:pt x="9993" y="330"/>
                  </a:cubicBezTo>
                </a:path>
              </a:pathLst>
            </a:custGeom>
            <a:solidFill>
              <a:srgbClr val="B5B5B5">
                <a:alpha val="49800"/>
              </a:srgbClr>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800"/>
                <a:buFont typeface="Arial"/>
                <a:buNone/>
              </a:pPr>
              <a:r>
                <a:t/>
              </a:r>
              <a:endParaRPr b="0" i="0" sz="4800" u="none" cap="none" strike="noStrike">
                <a:solidFill>
                  <a:srgbClr val="0B0C11"/>
                </a:solidFill>
                <a:latin typeface="Carme"/>
                <a:ea typeface="Carme"/>
                <a:cs typeface="Carme"/>
                <a:sym typeface="Carme"/>
              </a:endParaRPr>
            </a:p>
          </p:txBody>
        </p:sp>
        <p:sp>
          <p:nvSpPr>
            <p:cNvPr id="2340" name="Shape 2340"/>
            <p:cNvSpPr/>
            <p:nvPr/>
          </p:nvSpPr>
          <p:spPr>
            <a:xfrm>
              <a:off x="1308350" y="3573133"/>
              <a:ext cx="112428" cy="84022"/>
            </a:xfrm>
            <a:custGeom>
              <a:pathLst>
                <a:path extrusionOk="0" h="20875" w="21600">
                  <a:moveTo>
                    <a:pt x="12150" y="929"/>
                  </a:moveTo>
                  <a:cubicBezTo>
                    <a:pt x="7941" y="-725"/>
                    <a:pt x="3653" y="-105"/>
                    <a:pt x="0" y="2272"/>
                  </a:cubicBezTo>
                  <a:lnTo>
                    <a:pt x="7306" y="20875"/>
                  </a:lnTo>
                  <a:lnTo>
                    <a:pt x="21600" y="11367"/>
                  </a:lnTo>
                  <a:cubicBezTo>
                    <a:pt x="19615" y="6613"/>
                    <a:pt x="16279" y="2686"/>
                    <a:pt x="12150" y="929"/>
                  </a:cubicBezTo>
                </a:path>
              </a:pathLst>
            </a:custGeom>
            <a:solidFill>
              <a:srgbClr val="D3D3D3">
                <a:alpha val="49800"/>
              </a:srgbClr>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800"/>
                <a:buFont typeface="Arial"/>
                <a:buNone/>
              </a:pPr>
              <a:r>
                <a:t/>
              </a:r>
              <a:endParaRPr b="0" i="0" sz="4800" u="none" cap="none" strike="noStrike">
                <a:solidFill>
                  <a:srgbClr val="0B0C11"/>
                </a:solidFill>
                <a:latin typeface="Carme"/>
                <a:ea typeface="Carme"/>
                <a:cs typeface="Carme"/>
                <a:sym typeface="Carme"/>
              </a:endParaRPr>
            </a:p>
          </p:txBody>
        </p:sp>
        <p:sp>
          <p:nvSpPr>
            <p:cNvPr id="2341" name="Shape 2341"/>
            <p:cNvSpPr/>
            <p:nvPr/>
          </p:nvSpPr>
          <p:spPr>
            <a:xfrm>
              <a:off x="1352022" y="3652100"/>
              <a:ext cx="77814" cy="86940"/>
            </a:xfrm>
            <a:custGeom>
              <a:pathLst>
                <a:path extrusionOk="0" h="21600" w="21600">
                  <a:moveTo>
                    <a:pt x="15461" y="15120"/>
                  </a:moveTo>
                  <a:cubicBezTo>
                    <a:pt x="20008" y="11006"/>
                    <a:pt x="21600" y="6480"/>
                    <a:pt x="21600" y="0"/>
                  </a:cubicBezTo>
                  <a:lnTo>
                    <a:pt x="0" y="0"/>
                  </a:lnTo>
                  <a:lnTo>
                    <a:pt x="0" y="21600"/>
                  </a:lnTo>
                  <a:cubicBezTo>
                    <a:pt x="4434" y="21600"/>
                    <a:pt x="10914" y="19029"/>
                    <a:pt x="15461" y="15120"/>
                  </a:cubicBezTo>
                </a:path>
              </a:pathLst>
            </a:custGeom>
            <a:solidFill>
              <a:srgbClr val="9E9E9E">
                <a:alpha val="49800"/>
              </a:srgbClr>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800"/>
                <a:buFont typeface="Arial"/>
                <a:buNone/>
              </a:pPr>
              <a:r>
                <a:t/>
              </a:r>
              <a:endParaRPr b="0" i="0" sz="4800" u="none" cap="none" strike="noStrike">
                <a:solidFill>
                  <a:srgbClr val="0B0C11"/>
                </a:solidFill>
                <a:latin typeface="Carme"/>
                <a:ea typeface="Carme"/>
                <a:cs typeface="Carme"/>
                <a:sym typeface="Carme"/>
              </a:endParaRPr>
            </a:p>
          </p:txBody>
        </p:sp>
        <p:sp>
          <p:nvSpPr>
            <p:cNvPr id="2342" name="Shape 2342"/>
            <p:cNvSpPr/>
            <p:nvPr/>
          </p:nvSpPr>
          <p:spPr>
            <a:xfrm>
              <a:off x="1299252" y="3653919"/>
              <a:ext cx="116046" cy="84171"/>
            </a:xfrm>
            <a:custGeom>
              <a:pathLst>
                <a:path extrusionOk="0" h="20912" w="21600">
                  <a:moveTo>
                    <a:pt x="11607" y="20571"/>
                  </a:moveTo>
                  <a:cubicBezTo>
                    <a:pt x="15758" y="19440"/>
                    <a:pt x="19294" y="16251"/>
                    <a:pt x="21600" y="11931"/>
                  </a:cubicBezTo>
                  <a:lnTo>
                    <a:pt x="8840" y="0"/>
                  </a:lnTo>
                  <a:lnTo>
                    <a:pt x="0" y="17074"/>
                  </a:lnTo>
                  <a:cubicBezTo>
                    <a:pt x="3228" y="20263"/>
                    <a:pt x="7379" y="21600"/>
                    <a:pt x="11607" y="20571"/>
                  </a:cubicBezTo>
                </a:path>
              </a:pathLst>
            </a:custGeom>
            <a:solidFill>
              <a:srgbClr val="B5B5B5">
                <a:alpha val="49800"/>
              </a:srgbClr>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800"/>
                <a:buFont typeface="Arial"/>
                <a:buNone/>
              </a:pPr>
              <a:r>
                <a:t/>
              </a:r>
              <a:endParaRPr b="0" i="0" sz="4800" u="none" cap="none" strike="noStrike">
                <a:solidFill>
                  <a:srgbClr val="0B0C11"/>
                </a:solidFill>
                <a:latin typeface="Carme"/>
                <a:ea typeface="Carme"/>
                <a:cs typeface="Carme"/>
                <a:sym typeface="Carme"/>
              </a:endParaRPr>
            </a:p>
          </p:txBody>
        </p:sp>
        <p:sp>
          <p:nvSpPr>
            <p:cNvPr id="2343" name="Shape 2343"/>
            <p:cNvSpPr/>
            <p:nvPr/>
          </p:nvSpPr>
          <p:spPr>
            <a:xfrm>
              <a:off x="1271956" y="3653919"/>
              <a:ext cx="112428" cy="83937"/>
            </a:xfrm>
            <a:custGeom>
              <a:pathLst>
                <a:path extrusionOk="0" h="20854" w="21600">
                  <a:moveTo>
                    <a:pt x="9450" y="19851"/>
                  </a:moveTo>
                  <a:cubicBezTo>
                    <a:pt x="13659" y="21600"/>
                    <a:pt x="17947" y="20983"/>
                    <a:pt x="21600" y="18617"/>
                  </a:cubicBezTo>
                  <a:lnTo>
                    <a:pt x="14294" y="0"/>
                  </a:lnTo>
                  <a:lnTo>
                    <a:pt x="0" y="9566"/>
                  </a:lnTo>
                  <a:cubicBezTo>
                    <a:pt x="1985" y="14297"/>
                    <a:pt x="5321" y="18206"/>
                    <a:pt x="9450" y="19851"/>
                  </a:cubicBezTo>
                </a:path>
              </a:pathLst>
            </a:custGeom>
            <a:solidFill>
              <a:srgbClr val="D3D3D3">
                <a:alpha val="49800"/>
              </a:srgbClr>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800"/>
                <a:buFont typeface="Arial"/>
                <a:buNone/>
              </a:pPr>
              <a:r>
                <a:t/>
              </a:r>
              <a:endParaRPr b="0" i="0" sz="4800" u="none" cap="none" strike="noStrike">
                <a:solidFill>
                  <a:srgbClr val="0B0C11"/>
                </a:solidFill>
                <a:latin typeface="Carme"/>
                <a:ea typeface="Carme"/>
                <a:cs typeface="Carme"/>
                <a:sym typeface="Carme"/>
              </a:endParaRPr>
            </a:p>
          </p:txBody>
        </p:sp>
        <p:sp>
          <p:nvSpPr>
            <p:cNvPr id="2344" name="Shape 2344"/>
            <p:cNvSpPr/>
            <p:nvPr/>
          </p:nvSpPr>
          <p:spPr>
            <a:xfrm>
              <a:off x="1273604" y="3581299"/>
              <a:ext cx="147177" cy="146922"/>
            </a:xfrm>
            <a:custGeom>
              <a:pathLst>
                <a:path extrusionOk="0" h="21324" w="21361">
                  <a:moveTo>
                    <a:pt x="18189" y="3126"/>
                  </a:moveTo>
                  <a:cubicBezTo>
                    <a:pt x="19625" y="4558"/>
                    <a:pt x="20463" y="5990"/>
                    <a:pt x="21001" y="7899"/>
                  </a:cubicBezTo>
                  <a:cubicBezTo>
                    <a:pt x="21480" y="9749"/>
                    <a:pt x="21480" y="11539"/>
                    <a:pt x="21001" y="13448"/>
                  </a:cubicBezTo>
                  <a:cubicBezTo>
                    <a:pt x="20463" y="15298"/>
                    <a:pt x="19565" y="16730"/>
                    <a:pt x="18189" y="18162"/>
                  </a:cubicBezTo>
                  <a:cubicBezTo>
                    <a:pt x="16753" y="19535"/>
                    <a:pt x="15257" y="20430"/>
                    <a:pt x="13402" y="20967"/>
                  </a:cubicBezTo>
                  <a:cubicBezTo>
                    <a:pt x="11488" y="21444"/>
                    <a:pt x="9812" y="21444"/>
                    <a:pt x="7898" y="20967"/>
                  </a:cubicBezTo>
                  <a:cubicBezTo>
                    <a:pt x="5983" y="20430"/>
                    <a:pt x="4487" y="19535"/>
                    <a:pt x="3111" y="18162"/>
                  </a:cubicBezTo>
                  <a:cubicBezTo>
                    <a:pt x="1735" y="16730"/>
                    <a:pt x="897" y="15298"/>
                    <a:pt x="359" y="13448"/>
                  </a:cubicBezTo>
                  <a:cubicBezTo>
                    <a:pt x="-120" y="11539"/>
                    <a:pt x="-120" y="9809"/>
                    <a:pt x="359" y="7899"/>
                  </a:cubicBezTo>
                  <a:cubicBezTo>
                    <a:pt x="897" y="6050"/>
                    <a:pt x="1735" y="4498"/>
                    <a:pt x="3111" y="3126"/>
                  </a:cubicBezTo>
                  <a:cubicBezTo>
                    <a:pt x="4487" y="1694"/>
                    <a:pt x="5983" y="858"/>
                    <a:pt x="7898" y="381"/>
                  </a:cubicBezTo>
                  <a:cubicBezTo>
                    <a:pt x="9812" y="-156"/>
                    <a:pt x="11548" y="-96"/>
                    <a:pt x="13402" y="381"/>
                  </a:cubicBezTo>
                  <a:cubicBezTo>
                    <a:pt x="15317" y="918"/>
                    <a:pt x="16813" y="1753"/>
                    <a:pt x="18189" y="3126"/>
                  </a:cubicBezTo>
                </a:path>
              </a:pathLst>
            </a:custGeom>
            <a:solidFill>
              <a:srgbClr val="F8F8F8"/>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800"/>
                <a:buFont typeface="Arial"/>
                <a:buNone/>
              </a:pPr>
              <a:r>
                <a:t/>
              </a:r>
              <a:endParaRPr b="0" i="0" sz="4800" u="none" cap="none" strike="noStrike">
                <a:solidFill>
                  <a:srgbClr val="0B0C11"/>
                </a:solidFill>
                <a:latin typeface="Carme"/>
                <a:ea typeface="Carme"/>
                <a:cs typeface="Carme"/>
                <a:sym typeface="Carme"/>
              </a:endParaRPr>
            </a:p>
          </p:txBody>
        </p:sp>
      </p:grpSp>
      <p:grpSp>
        <p:nvGrpSpPr>
          <p:cNvPr id="2345" name="Shape 2345"/>
          <p:cNvGrpSpPr/>
          <p:nvPr/>
        </p:nvGrpSpPr>
        <p:grpSpPr>
          <a:xfrm>
            <a:off x="11046178" y="9455606"/>
            <a:ext cx="1145820" cy="2342682"/>
            <a:chOff x="0" y="0"/>
            <a:chExt cx="1145820" cy="2342682"/>
          </a:xfrm>
        </p:grpSpPr>
        <p:sp>
          <p:nvSpPr>
            <p:cNvPr id="2346" name="Shape 2346"/>
            <p:cNvSpPr/>
            <p:nvPr/>
          </p:nvSpPr>
          <p:spPr>
            <a:xfrm>
              <a:off x="0" y="299860"/>
              <a:ext cx="28890" cy="90774"/>
            </a:xfrm>
            <a:custGeom>
              <a:pathLst>
                <a:path extrusionOk="0" h="21600" w="21600">
                  <a:moveTo>
                    <a:pt x="21600" y="21600"/>
                  </a:moveTo>
                  <a:lnTo>
                    <a:pt x="5274" y="21600"/>
                  </a:lnTo>
                  <a:cubicBezTo>
                    <a:pt x="2260" y="21600"/>
                    <a:pt x="0" y="20883"/>
                    <a:pt x="0" y="19926"/>
                  </a:cubicBezTo>
                  <a:lnTo>
                    <a:pt x="0" y="1674"/>
                  </a:lnTo>
                  <a:cubicBezTo>
                    <a:pt x="0" y="717"/>
                    <a:pt x="2260" y="0"/>
                    <a:pt x="5274" y="0"/>
                  </a:cubicBezTo>
                  <a:lnTo>
                    <a:pt x="21600" y="0"/>
                  </a:lnTo>
                  <a:lnTo>
                    <a:pt x="21600" y="21600"/>
                  </a:lnTo>
                </a:path>
              </a:pathLst>
            </a:custGeom>
            <a:solidFill>
              <a:srgbClr val="D6D6DA"/>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800"/>
                <a:buFont typeface="Arial"/>
                <a:buNone/>
              </a:pPr>
              <a:r>
                <a:t/>
              </a:r>
              <a:endParaRPr b="0" i="0" sz="4800" u="none" cap="none" strike="noStrike">
                <a:solidFill>
                  <a:srgbClr val="0B0C11"/>
                </a:solidFill>
                <a:latin typeface="Carme"/>
                <a:ea typeface="Carme"/>
                <a:cs typeface="Carme"/>
                <a:sym typeface="Carme"/>
              </a:endParaRPr>
            </a:p>
          </p:txBody>
        </p:sp>
        <p:sp>
          <p:nvSpPr>
            <p:cNvPr id="2347" name="Shape 2347"/>
            <p:cNvSpPr/>
            <p:nvPr/>
          </p:nvSpPr>
          <p:spPr>
            <a:xfrm>
              <a:off x="0" y="498297"/>
              <a:ext cx="34776" cy="168696"/>
            </a:xfrm>
            <a:custGeom>
              <a:pathLst>
                <a:path extrusionOk="0" h="21600" w="21600">
                  <a:moveTo>
                    <a:pt x="21600" y="21600"/>
                  </a:moveTo>
                  <a:lnTo>
                    <a:pt x="4404" y="21600"/>
                  </a:lnTo>
                  <a:cubicBezTo>
                    <a:pt x="1887" y="21600"/>
                    <a:pt x="0" y="21216"/>
                    <a:pt x="0" y="20704"/>
                  </a:cubicBezTo>
                  <a:lnTo>
                    <a:pt x="0" y="896"/>
                  </a:lnTo>
                  <a:cubicBezTo>
                    <a:pt x="0" y="342"/>
                    <a:pt x="1887" y="0"/>
                    <a:pt x="4404" y="0"/>
                  </a:cubicBezTo>
                  <a:lnTo>
                    <a:pt x="21600" y="0"/>
                  </a:lnTo>
                  <a:lnTo>
                    <a:pt x="21600" y="21600"/>
                  </a:lnTo>
                </a:path>
              </a:pathLst>
            </a:custGeom>
            <a:solidFill>
              <a:srgbClr val="D6D6DA"/>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800"/>
                <a:buFont typeface="Arial"/>
                <a:buNone/>
              </a:pPr>
              <a:r>
                <a:t/>
              </a:r>
              <a:endParaRPr b="0" i="0" sz="4800" u="none" cap="none" strike="noStrike">
                <a:solidFill>
                  <a:srgbClr val="0B0C11"/>
                </a:solidFill>
                <a:latin typeface="Carme"/>
                <a:ea typeface="Carme"/>
                <a:cs typeface="Carme"/>
                <a:sym typeface="Carme"/>
              </a:endParaRPr>
            </a:p>
          </p:txBody>
        </p:sp>
        <p:sp>
          <p:nvSpPr>
            <p:cNvPr id="2348" name="Shape 2348"/>
            <p:cNvSpPr/>
            <p:nvPr/>
          </p:nvSpPr>
          <p:spPr>
            <a:xfrm>
              <a:off x="0" y="714373"/>
              <a:ext cx="28890" cy="164322"/>
            </a:xfrm>
            <a:custGeom>
              <a:pathLst>
                <a:path extrusionOk="0" h="21600" w="21600">
                  <a:moveTo>
                    <a:pt x="21600" y="21600"/>
                  </a:moveTo>
                  <a:lnTo>
                    <a:pt x="5274" y="21600"/>
                  </a:lnTo>
                  <a:cubicBezTo>
                    <a:pt x="2260" y="21600"/>
                    <a:pt x="0" y="21249"/>
                    <a:pt x="0" y="20680"/>
                  </a:cubicBezTo>
                  <a:lnTo>
                    <a:pt x="0" y="920"/>
                  </a:lnTo>
                  <a:cubicBezTo>
                    <a:pt x="0" y="394"/>
                    <a:pt x="2260" y="0"/>
                    <a:pt x="5274" y="0"/>
                  </a:cubicBezTo>
                  <a:lnTo>
                    <a:pt x="21600" y="0"/>
                  </a:lnTo>
                  <a:lnTo>
                    <a:pt x="21600" y="21600"/>
                  </a:lnTo>
                </a:path>
              </a:pathLst>
            </a:custGeom>
            <a:solidFill>
              <a:srgbClr val="D6D6DA"/>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800"/>
                <a:buFont typeface="Arial"/>
                <a:buNone/>
              </a:pPr>
              <a:r>
                <a:t/>
              </a:r>
              <a:endParaRPr b="0" i="0" sz="4800" u="none" cap="none" strike="noStrike">
                <a:solidFill>
                  <a:srgbClr val="0B0C11"/>
                </a:solidFill>
                <a:latin typeface="Carme"/>
                <a:ea typeface="Carme"/>
                <a:cs typeface="Carme"/>
                <a:sym typeface="Carme"/>
              </a:endParaRPr>
            </a:p>
          </p:txBody>
        </p:sp>
        <p:sp>
          <p:nvSpPr>
            <p:cNvPr id="2349" name="Shape 2349"/>
            <p:cNvSpPr/>
            <p:nvPr/>
          </p:nvSpPr>
          <p:spPr>
            <a:xfrm>
              <a:off x="1121304" y="498297"/>
              <a:ext cx="24516" cy="174582"/>
            </a:xfrm>
            <a:custGeom>
              <a:pathLst>
                <a:path extrusionOk="0" h="21600" w="21600">
                  <a:moveTo>
                    <a:pt x="15386" y="21600"/>
                  </a:moveTo>
                  <a:lnTo>
                    <a:pt x="0" y="21600"/>
                  </a:lnTo>
                  <a:lnTo>
                    <a:pt x="0" y="0"/>
                  </a:lnTo>
                  <a:lnTo>
                    <a:pt x="15386" y="0"/>
                  </a:lnTo>
                  <a:cubicBezTo>
                    <a:pt x="19233" y="0"/>
                    <a:pt x="21600" y="331"/>
                    <a:pt x="21600" y="869"/>
                  </a:cubicBezTo>
                  <a:lnTo>
                    <a:pt x="21600" y="20731"/>
                  </a:lnTo>
                  <a:cubicBezTo>
                    <a:pt x="21600" y="21186"/>
                    <a:pt x="18641" y="21600"/>
                    <a:pt x="15386" y="21600"/>
                  </a:cubicBezTo>
                </a:path>
              </a:pathLst>
            </a:custGeom>
            <a:solidFill>
              <a:srgbClr val="D6D6DA"/>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800"/>
                <a:buFont typeface="Arial"/>
                <a:buNone/>
              </a:pPr>
              <a:r>
                <a:t/>
              </a:r>
              <a:endParaRPr b="0" i="0" sz="4800" u="none" cap="none" strike="noStrike">
                <a:solidFill>
                  <a:srgbClr val="0B0C11"/>
                </a:solidFill>
                <a:latin typeface="Carme"/>
                <a:ea typeface="Carme"/>
                <a:cs typeface="Carme"/>
                <a:sym typeface="Carme"/>
              </a:endParaRPr>
            </a:p>
          </p:txBody>
        </p:sp>
        <p:sp>
          <p:nvSpPr>
            <p:cNvPr id="2350" name="Shape 2350"/>
            <p:cNvSpPr/>
            <p:nvPr/>
          </p:nvSpPr>
          <p:spPr>
            <a:xfrm>
              <a:off x="11695" y="0"/>
              <a:ext cx="1120986" cy="2342682"/>
            </a:xfrm>
            <a:custGeom>
              <a:pathLst>
                <a:path extrusionOk="0" h="21600" w="21600">
                  <a:moveTo>
                    <a:pt x="17562" y="21600"/>
                  </a:moveTo>
                  <a:lnTo>
                    <a:pt x="4018" y="21600"/>
                  </a:lnTo>
                  <a:cubicBezTo>
                    <a:pt x="1795" y="21600"/>
                    <a:pt x="0" y="20736"/>
                    <a:pt x="0" y="19667"/>
                  </a:cubicBezTo>
                  <a:lnTo>
                    <a:pt x="0" y="1936"/>
                  </a:lnTo>
                  <a:cubicBezTo>
                    <a:pt x="0" y="864"/>
                    <a:pt x="1795" y="0"/>
                    <a:pt x="4018" y="0"/>
                  </a:cubicBezTo>
                  <a:lnTo>
                    <a:pt x="17575" y="0"/>
                  </a:lnTo>
                  <a:cubicBezTo>
                    <a:pt x="19798" y="0"/>
                    <a:pt x="21600" y="864"/>
                    <a:pt x="21600" y="1936"/>
                  </a:cubicBezTo>
                  <a:lnTo>
                    <a:pt x="21600" y="19673"/>
                  </a:lnTo>
                  <a:cubicBezTo>
                    <a:pt x="21581" y="20736"/>
                    <a:pt x="19786" y="21600"/>
                    <a:pt x="17562" y="21600"/>
                  </a:cubicBezTo>
                </a:path>
              </a:pathLst>
            </a:custGeom>
            <a:solidFill>
              <a:srgbClr val="D6D6DA"/>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800"/>
                <a:buFont typeface="Arial"/>
                <a:buNone/>
              </a:pPr>
              <a:r>
                <a:t/>
              </a:r>
              <a:endParaRPr b="0" i="0" sz="4800" u="none" cap="none" strike="noStrike">
                <a:solidFill>
                  <a:srgbClr val="0B0C11"/>
                </a:solidFill>
                <a:latin typeface="Carme"/>
                <a:ea typeface="Carme"/>
                <a:cs typeface="Carme"/>
                <a:sym typeface="Carme"/>
              </a:endParaRPr>
            </a:p>
          </p:txBody>
        </p:sp>
        <p:sp>
          <p:nvSpPr>
            <p:cNvPr id="2351" name="Shape 2351"/>
            <p:cNvSpPr/>
            <p:nvPr/>
          </p:nvSpPr>
          <p:spPr>
            <a:xfrm>
              <a:off x="21929" y="11823"/>
              <a:ext cx="1099062" cy="2320650"/>
            </a:xfrm>
            <a:custGeom>
              <a:pathLst>
                <a:path extrusionOk="0" h="21600" w="21600">
                  <a:moveTo>
                    <a:pt x="17637" y="21600"/>
                  </a:moveTo>
                  <a:lnTo>
                    <a:pt x="3969" y="21600"/>
                  </a:lnTo>
                  <a:cubicBezTo>
                    <a:pt x="1779" y="21600"/>
                    <a:pt x="0" y="20756"/>
                    <a:pt x="0" y="19713"/>
                  </a:cubicBezTo>
                  <a:lnTo>
                    <a:pt x="0" y="1887"/>
                  </a:lnTo>
                  <a:cubicBezTo>
                    <a:pt x="0" y="847"/>
                    <a:pt x="1779" y="0"/>
                    <a:pt x="3969" y="0"/>
                  </a:cubicBezTo>
                  <a:lnTo>
                    <a:pt x="17637" y="0"/>
                  </a:lnTo>
                  <a:cubicBezTo>
                    <a:pt x="19821" y="0"/>
                    <a:pt x="21600" y="847"/>
                    <a:pt x="21600" y="1887"/>
                  </a:cubicBezTo>
                  <a:lnTo>
                    <a:pt x="21600" y="19719"/>
                  </a:lnTo>
                  <a:cubicBezTo>
                    <a:pt x="21600" y="20762"/>
                    <a:pt x="19821" y="21600"/>
                    <a:pt x="17637" y="21600"/>
                  </a:cubicBezTo>
                </a:path>
              </a:pathLst>
            </a:custGeom>
            <a:solidFill>
              <a:srgbClr val="F8F8F8"/>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800"/>
                <a:buFont typeface="Arial"/>
                <a:buNone/>
              </a:pPr>
              <a:r>
                <a:t/>
              </a:r>
              <a:endParaRPr b="0" i="0" sz="4800" u="none" cap="none" strike="noStrike">
                <a:solidFill>
                  <a:srgbClr val="0B0C11"/>
                </a:solidFill>
                <a:latin typeface="Carme"/>
                <a:ea typeface="Carme"/>
                <a:cs typeface="Carme"/>
                <a:sym typeface="Carme"/>
              </a:endParaRPr>
            </a:p>
          </p:txBody>
        </p:sp>
        <p:sp>
          <p:nvSpPr>
            <p:cNvPr id="2352" name="Shape 2352"/>
            <p:cNvSpPr/>
            <p:nvPr/>
          </p:nvSpPr>
          <p:spPr>
            <a:xfrm>
              <a:off x="67249" y="282221"/>
              <a:ext cx="1009854" cy="1785618"/>
            </a:xfrm>
            <a:custGeom>
              <a:pathLst>
                <a:path extrusionOk="0" h="21600" w="21600">
                  <a:moveTo>
                    <a:pt x="21302" y="21600"/>
                  </a:moveTo>
                  <a:lnTo>
                    <a:pt x="298" y="21600"/>
                  </a:lnTo>
                  <a:cubicBezTo>
                    <a:pt x="135" y="21600"/>
                    <a:pt x="0" y="21523"/>
                    <a:pt x="0" y="21431"/>
                  </a:cubicBezTo>
                  <a:lnTo>
                    <a:pt x="0" y="169"/>
                  </a:lnTo>
                  <a:cubicBezTo>
                    <a:pt x="0" y="77"/>
                    <a:pt x="135" y="0"/>
                    <a:pt x="298" y="0"/>
                  </a:cubicBezTo>
                  <a:lnTo>
                    <a:pt x="21302" y="0"/>
                  </a:lnTo>
                  <a:cubicBezTo>
                    <a:pt x="21465" y="0"/>
                    <a:pt x="21600" y="77"/>
                    <a:pt x="21600" y="169"/>
                  </a:cubicBezTo>
                  <a:lnTo>
                    <a:pt x="21600" y="21431"/>
                  </a:lnTo>
                  <a:cubicBezTo>
                    <a:pt x="21600" y="21523"/>
                    <a:pt x="21465" y="21600"/>
                    <a:pt x="21302" y="21600"/>
                  </a:cubicBezTo>
                </a:path>
              </a:pathLst>
            </a:custGeom>
            <a:solidFill>
              <a:srgbClr val="F7F8F8"/>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800"/>
                <a:buFont typeface="Arial"/>
                <a:buNone/>
              </a:pPr>
              <a:r>
                <a:t/>
              </a:r>
              <a:endParaRPr b="0" i="0" sz="4800" u="none" cap="none" strike="noStrike">
                <a:solidFill>
                  <a:srgbClr val="0B0C11"/>
                </a:solidFill>
                <a:latin typeface="Carme"/>
                <a:ea typeface="Carme"/>
                <a:cs typeface="Carme"/>
                <a:sym typeface="Carme"/>
              </a:endParaRPr>
            </a:p>
          </p:txBody>
        </p:sp>
        <p:sp>
          <p:nvSpPr>
            <p:cNvPr id="2353" name="Shape 2353"/>
            <p:cNvSpPr/>
            <p:nvPr/>
          </p:nvSpPr>
          <p:spPr>
            <a:xfrm>
              <a:off x="73096" y="288101"/>
              <a:ext cx="998190" cy="1773846"/>
            </a:xfrm>
            <a:custGeom>
              <a:pathLst>
                <a:path extrusionOk="0" h="21600" w="21600">
                  <a:moveTo>
                    <a:pt x="21299" y="21600"/>
                  </a:moveTo>
                  <a:lnTo>
                    <a:pt x="301" y="21600"/>
                  </a:lnTo>
                  <a:cubicBezTo>
                    <a:pt x="136" y="21600"/>
                    <a:pt x="0" y="21523"/>
                    <a:pt x="0" y="21430"/>
                  </a:cubicBezTo>
                  <a:lnTo>
                    <a:pt x="0" y="170"/>
                  </a:lnTo>
                  <a:cubicBezTo>
                    <a:pt x="0" y="77"/>
                    <a:pt x="136" y="0"/>
                    <a:pt x="301" y="0"/>
                  </a:cubicBezTo>
                  <a:lnTo>
                    <a:pt x="21299" y="0"/>
                  </a:lnTo>
                  <a:cubicBezTo>
                    <a:pt x="21464" y="0"/>
                    <a:pt x="21600" y="77"/>
                    <a:pt x="21600" y="170"/>
                  </a:cubicBezTo>
                  <a:lnTo>
                    <a:pt x="21600" y="21430"/>
                  </a:lnTo>
                  <a:cubicBezTo>
                    <a:pt x="21600" y="21523"/>
                    <a:pt x="21464" y="21600"/>
                    <a:pt x="21299" y="21600"/>
                  </a:cubicBezTo>
                </a:path>
              </a:pathLst>
            </a:custGeom>
            <a:solidFill>
              <a:srgbClr val="3D3D3F"/>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800"/>
                <a:buFont typeface="Arial"/>
                <a:buNone/>
              </a:pPr>
              <a:r>
                <a:t/>
              </a:r>
              <a:endParaRPr b="0" i="0" sz="4800" u="none" cap="none" strike="noStrike">
                <a:solidFill>
                  <a:srgbClr val="0B0C11"/>
                </a:solidFill>
                <a:latin typeface="Carme"/>
                <a:ea typeface="Carme"/>
                <a:cs typeface="Carme"/>
                <a:sym typeface="Carme"/>
              </a:endParaRPr>
            </a:p>
          </p:txBody>
        </p:sp>
        <p:sp>
          <p:nvSpPr>
            <p:cNvPr id="2354" name="Shape 2354"/>
            <p:cNvSpPr/>
            <p:nvPr/>
          </p:nvSpPr>
          <p:spPr>
            <a:xfrm>
              <a:off x="482057" y="2105988"/>
              <a:ext cx="181708" cy="182722"/>
            </a:xfrm>
            <a:custGeom>
              <a:pathLst>
                <a:path extrusionOk="0" h="21346" w="21346">
                  <a:moveTo>
                    <a:pt x="18192" y="3154"/>
                  </a:moveTo>
                  <a:cubicBezTo>
                    <a:pt x="19598" y="4521"/>
                    <a:pt x="20457" y="6005"/>
                    <a:pt x="20965" y="7919"/>
                  </a:cubicBezTo>
                  <a:cubicBezTo>
                    <a:pt x="21473" y="9794"/>
                    <a:pt x="21473" y="11513"/>
                    <a:pt x="20965" y="13427"/>
                  </a:cubicBezTo>
                  <a:cubicBezTo>
                    <a:pt x="20457" y="15302"/>
                    <a:pt x="19559" y="16786"/>
                    <a:pt x="18192" y="18192"/>
                  </a:cubicBezTo>
                  <a:cubicBezTo>
                    <a:pt x="16786" y="19559"/>
                    <a:pt x="15302" y="20457"/>
                    <a:pt x="13427" y="20965"/>
                  </a:cubicBezTo>
                  <a:cubicBezTo>
                    <a:pt x="11513" y="21473"/>
                    <a:pt x="9794" y="21473"/>
                    <a:pt x="7919" y="20965"/>
                  </a:cubicBezTo>
                  <a:cubicBezTo>
                    <a:pt x="6005" y="20457"/>
                    <a:pt x="4482" y="19559"/>
                    <a:pt x="3115" y="18192"/>
                  </a:cubicBezTo>
                  <a:cubicBezTo>
                    <a:pt x="1709" y="16786"/>
                    <a:pt x="889" y="15302"/>
                    <a:pt x="381" y="13427"/>
                  </a:cubicBezTo>
                  <a:cubicBezTo>
                    <a:pt x="-127" y="11513"/>
                    <a:pt x="-127" y="9794"/>
                    <a:pt x="381" y="7919"/>
                  </a:cubicBezTo>
                  <a:cubicBezTo>
                    <a:pt x="889" y="6005"/>
                    <a:pt x="1709" y="4482"/>
                    <a:pt x="3115" y="3115"/>
                  </a:cubicBezTo>
                  <a:cubicBezTo>
                    <a:pt x="4482" y="1709"/>
                    <a:pt x="6005" y="889"/>
                    <a:pt x="7919" y="381"/>
                  </a:cubicBezTo>
                  <a:cubicBezTo>
                    <a:pt x="9794" y="-127"/>
                    <a:pt x="11513" y="-127"/>
                    <a:pt x="13427" y="381"/>
                  </a:cubicBezTo>
                  <a:cubicBezTo>
                    <a:pt x="15302" y="889"/>
                    <a:pt x="16825" y="1748"/>
                    <a:pt x="18192" y="3154"/>
                  </a:cubicBezTo>
                </a:path>
              </a:pathLst>
            </a:custGeom>
            <a:solidFill>
              <a:srgbClr val="EAEAEA">
                <a:alpha val="49800"/>
              </a:srgbClr>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800"/>
                <a:buFont typeface="Arial"/>
                <a:buNone/>
              </a:pPr>
              <a:r>
                <a:t/>
              </a:r>
              <a:endParaRPr b="0" i="0" sz="4800" u="none" cap="none" strike="noStrike">
                <a:solidFill>
                  <a:srgbClr val="0B0C11"/>
                </a:solidFill>
                <a:latin typeface="Carme"/>
                <a:ea typeface="Carme"/>
                <a:cs typeface="Carme"/>
                <a:sym typeface="Carme"/>
              </a:endParaRPr>
            </a:p>
          </p:txBody>
        </p:sp>
        <p:sp>
          <p:nvSpPr>
            <p:cNvPr id="2355" name="Shape 2355"/>
            <p:cNvSpPr/>
            <p:nvPr/>
          </p:nvSpPr>
          <p:spPr>
            <a:xfrm>
              <a:off x="480976" y="2106372"/>
              <a:ext cx="85914" cy="93744"/>
            </a:xfrm>
            <a:custGeom>
              <a:pathLst>
                <a:path extrusionOk="0" h="21600" w="21600">
                  <a:moveTo>
                    <a:pt x="6065" y="6411"/>
                  </a:moveTo>
                  <a:cubicBezTo>
                    <a:pt x="1745" y="10380"/>
                    <a:pt x="0" y="15189"/>
                    <a:pt x="0" y="21600"/>
                  </a:cubicBezTo>
                  <a:lnTo>
                    <a:pt x="21600" y="21600"/>
                  </a:lnTo>
                  <a:lnTo>
                    <a:pt x="21600" y="0"/>
                  </a:lnTo>
                  <a:cubicBezTo>
                    <a:pt x="16865" y="0"/>
                    <a:pt x="10468" y="2366"/>
                    <a:pt x="6065" y="6411"/>
                  </a:cubicBezTo>
                </a:path>
              </a:pathLst>
            </a:custGeom>
            <a:solidFill>
              <a:srgbClr val="9E9E9E">
                <a:alpha val="49800"/>
              </a:srgbClr>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800"/>
                <a:buFont typeface="Arial"/>
                <a:buNone/>
              </a:pPr>
              <a:r>
                <a:t/>
              </a:r>
              <a:endParaRPr b="0" i="0" sz="4800" u="none" cap="none" strike="noStrike">
                <a:solidFill>
                  <a:srgbClr val="0B0C11"/>
                </a:solidFill>
                <a:latin typeface="Carme"/>
                <a:ea typeface="Carme"/>
                <a:cs typeface="Carme"/>
                <a:sym typeface="Carme"/>
              </a:endParaRPr>
            </a:p>
          </p:txBody>
        </p:sp>
        <p:sp>
          <p:nvSpPr>
            <p:cNvPr id="2356" name="Shape 2356"/>
            <p:cNvSpPr/>
            <p:nvPr/>
          </p:nvSpPr>
          <p:spPr>
            <a:xfrm>
              <a:off x="497058" y="2105237"/>
              <a:ext cx="125388" cy="90467"/>
            </a:xfrm>
            <a:custGeom>
              <a:pathLst>
                <a:path extrusionOk="0" h="20845" w="21600">
                  <a:moveTo>
                    <a:pt x="10004" y="390"/>
                  </a:moveTo>
                  <a:cubicBezTo>
                    <a:pt x="5855" y="1382"/>
                    <a:pt x="2274" y="4740"/>
                    <a:pt x="0" y="9015"/>
                  </a:cubicBezTo>
                  <a:lnTo>
                    <a:pt x="12789" y="20845"/>
                  </a:lnTo>
                  <a:lnTo>
                    <a:pt x="21600" y="3748"/>
                  </a:lnTo>
                  <a:cubicBezTo>
                    <a:pt x="18360" y="695"/>
                    <a:pt x="14211" y="-755"/>
                    <a:pt x="10004" y="390"/>
                  </a:cubicBezTo>
                </a:path>
              </a:pathLst>
            </a:custGeom>
            <a:solidFill>
              <a:srgbClr val="B5B5B5">
                <a:alpha val="49800"/>
              </a:srgbClr>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800"/>
                <a:buFont typeface="Arial"/>
                <a:buNone/>
              </a:pPr>
              <a:r>
                <a:t/>
              </a:r>
              <a:endParaRPr b="0" i="0" sz="4800" u="none" cap="none" strike="noStrike">
                <a:solidFill>
                  <a:srgbClr val="0B0C11"/>
                </a:solidFill>
                <a:latin typeface="Carme"/>
                <a:ea typeface="Carme"/>
                <a:cs typeface="Carme"/>
                <a:sym typeface="Carme"/>
              </a:endParaRPr>
            </a:p>
          </p:txBody>
        </p:sp>
        <p:sp>
          <p:nvSpPr>
            <p:cNvPr id="2357" name="Shape 2357"/>
            <p:cNvSpPr/>
            <p:nvPr/>
          </p:nvSpPr>
          <p:spPr>
            <a:xfrm>
              <a:off x="530682" y="2105305"/>
              <a:ext cx="121014" cy="90402"/>
            </a:xfrm>
            <a:custGeom>
              <a:pathLst>
                <a:path extrusionOk="0" h="20830" w="21600">
                  <a:moveTo>
                    <a:pt x="12242" y="985"/>
                  </a:moveTo>
                  <a:cubicBezTo>
                    <a:pt x="8004" y="-770"/>
                    <a:pt x="3590" y="-83"/>
                    <a:pt x="0" y="2283"/>
                  </a:cubicBezTo>
                  <a:lnTo>
                    <a:pt x="7298" y="20830"/>
                  </a:lnTo>
                  <a:lnTo>
                    <a:pt x="21600" y="11442"/>
                  </a:lnTo>
                  <a:cubicBezTo>
                    <a:pt x="19775" y="6634"/>
                    <a:pt x="16421" y="2741"/>
                    <a:pt x="12242" y="985"/>
                  </a:cubicBezTo>
                </a:path>
              </a:pathLst>
            </a:custGeom>
            <a:solidFill>
              <a:srgbClr val="D3D3D3">
                <a:alpha val="49800"/>
              </a:srgbClr>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800"/>
                <a:buFont typeface="Arial"/>
                <a:buNone/>
              </a:pPr>
              <a:r>
                <a:t/>
              </a:r>
              <a:endParaRPr b="0" i="0" sz="4800" u="none" cap="none" strike="noStrike">
                <a:solidFill>
                  <a:srgbClr val="0B0C11"/>
                </a:solidFill>
                <a:latin typeface="Carme"/>
                <a:ea typeface="Carme"/>
                <a:cs typeface="Carme"/>
                <a:sym typeface="Carme"/>
              </a:endParaRPr>
            </a:p>
          </p:txBody>
        </p:sp>
        <p:sp>
          <p:nvSpPr>
            <p:cNvPr id="2358" name="Shape 2358"/>
            <p:cNvSpPr/>
            <p:nvPr/>
          </p:nvSpPr>
          <p:spPr>
            <a:xfrm>
              <a:off x="576002" y="2193096"/>
              <a:ext cx="85914" cy="93744"/>
            </a:xfrm>
            <a:custGeom>
              <a:pathLst>
                <a:path extrusionOk="0" h="21600" w="21600">
                  <a:moveTo>
                    <a:pt x="15535" y="15189"/>
                  </a:moveTo>
                  <a:cubicBezTo>
                    <a:pt x="19855" y="11220"/>
                    <a:pt x="21600" y="6411"/>
                    <a:pt x="21600" y="0"/>
                  </a:cubicBezTo>
                  <a:lnTo>
                    <a:pt x="0" y="0"/>
                  </a:lnTo>
                  <a:lnTo>
                    <a:pt x="0" y="21600"/>
                  </a:lnTo>
                  <a:cubicBezTo>
                    <a:pt x="4735" y="21600"/>
                    <a:pt x="10966" y="19234"/>
                    <a:pt x="15535" y="15189"/>
                  </a:cubicBezTo>
                </a:path>
              </a:pathLst>
            </a:custGeom>
            <a:solidFill>
              <a:srgbClr val="9E9E9E">
                <a:alpha val="49800"/>
              </a:srgbClr>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800"/>
                <a:buFont typeface="Arial"/>
                <a:buNone/>
              </a:pPr>
              <a:r>
                <a:t/>
              </a:r>
              <a:endParaRPr b="0" i="0" sz="4800" u="none" cap="none" strike="noStrike">
                <a:solidFill>
                  <a:srgbClr val="0B0C11"/>
                </a:solidFill>
                <a:latin typeface="Carme"/>
                <a:ea typeface="Carme"/>
                <a:cs typeface="Carme"/>
                <a:sym typeface="Carme"/>
              </a:endParaRPr>
            </a:p>
          </p:txBody>
        </p:sp>
        <p:sp>
          <p:nvSpPr>
            <p:cNvPr id="2359" name="Shape 2359"/>
            <p:cNvSpPr/>
            <p:nvPr/>
          </p:nvSpPr>
          <p:spPr>
            <a:xfrm>
              <a:off x="520448" y="2196036"/>
              <a:ext cx="125388" cy="91888"/>
            </a:xfrm>
            <a:custGeom>
              <a:pathLst>
                <a:path extrusionOk="0" h="20848" w="21600">
                  <a:moveTo>
                    <a:pt x="11596" y="20459"/>
                  </a:moveTo>
                  <a:cubicBezTo>
                    <a:pt x="15745" y="19470"/>
                    <a:pt x="19326" y="16124"/>
                    <a:pt x="21600" y="11865"/>
                  </a:cubicBezTo>
                  <a:lnTo>
                    <a:pt x="8867" y="0"/>
                  </a:lnTo>
                  <a:lnTo>
                    <a:pt x="0" y="17113"/>
                  </a:lnTo>
                  <a:cubicBezTo>
                    <a:pt x="3240" y="20155"/>
                    <a:pt x="7389" y="21600"/>
                    <a:pt x="11596" y="20459"/>
                  </a:cubicBezTo>
                </a:path>
              </a:pathLst>
            </a:custGeom>
            <a:solidFill>
              <a:srgbClr val="B5B5B5">
                <a:alpha val="49800"/>
              </a:srgbClr>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800"/>
                <a:buFont typeface="Arial"/>
                <a:buNone/>
              </a:pPr>
              <a:r>
                <a:t/>
              </a:r>
              <a:endParaRPr b="0" i="0" sz="4800" u="none" cap="none" strike="noStrike">
                <a:solidFill>
                  <a:srgbClr val="0B0C11"/>
                </a:solidFill>
                <a:latin typeface="Carme"/>
                <a:ea typeface="Carme"/>
                <a:cs typeface="Carme"/>
                <a:sym typeface="Carme"/>
              </a:endParaRPr>
            </a:p>
          </p:txBody>
        </p:sp>
        <p:sp>
          <p:nvSpPr>
            <p:cNvPr id="2360" name="Shape 2360"/>
            <p:cNvSpPr/>
            <p:nvPr/>
          </p:nvSpPr>
          <p:spPr>
            <a:xfrm>
              <a:off x="491210" y="2196036"/>
              <a:ext cx="121014" cy="91817"/>
            </a:xfrm>
            <a:custGeom>
              <a:pathLst>
                <a:path extrusionOk="0" h="20832" w="21600">
                  <a:moveTo>
                    <a:pt x="9417" y="19851"/>
                  </a:moveTo>
                  <a:cubicBezTo>
                    <a:pt x="13596" y="21600"/>
                    <a:pt x="18069" y="20915"/>
                    <a:pt x="21600" y="18558"/>
                  </a:cubicBezTo>
                  <a:lnTo>
                    <a:pt x="14361" y="0"/>
                  </a:lnTo>
                  <a:lnTo>
                    <a:pt x="0" y="9431"/>
                  </a:lnTo>
                  <a:cubicBezTo>
                    <a:pt x="1883" y="14223"/>
                    <a:pt x="5179" y="18101"/>
                    <a:pt x="9417" y="19851"/>
                  </a:cubicBezTo>
                </a:path>
              </a:pathLst>
            </a:custGeom>
            <a:solidFill>
              <a:srgbClr val="D3D3D3">
                <a:alpha val="49800"/>
              </a:srgbClr>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800"/>
                <a:buFont typeface="Arial"/>
                <a:buNone/>
              </a:pPr>
              <a:r>
                <a:t/>
              </a:r>
              <a:endParaRPr b="0" i="0" sz="4800" u="none" cap="none" strike="noStrike">
                <a:solidFill>
                  <a:srgbClr val="0B0C11"/>
                </a:solidFill>
                <a:latin typeface="Carme"/>
                <a:ea typeface="Carme"/>
                <a:cs typeface="Carme"/>
                <a:sym typeface="Carme"/>
              </a:endParaRPr>
            </a:p>
          </p:txBody>
        </p:sp>
        <p:sp>
          <p:nvSpPr>
            <p:cNvPr id="2361" name="Shape 2361"/>
            <p:cNvSpPr/>
            <p:nvPr/>
          </p:nvSpPr>
          <p:spPr>
            <a:xfrm>
              <a:off x="492326" y="2116311"/>
              <a:ext cx="159922" cy="160775"/>
            </a:xfrm>
            <a:custGeom>
              <a:pathLst>
                <a:path extrusionOk="0" h="21330" w="21330">
                  <a:moveTo>
                    <a:pt x="18226" y="3157"/>
                  </a:moveTo>
                  <a:cubicBezTo>
                    <a:pt x="19596" y="4524"/>
                    <a:pt x="20435" y="6022"/>
                    <a:pt x="20965" y="7918"/>
                  </a:cubicBezTo>
                  <a:cubicBezTo>
                    <a:pt x="21451" y="9813"/>
                    <a:pt x="21451" y="11533"/>
                    <a:pt x="20965" y="13428"/>
                  </a:cubicBezTo>
                  <a:cubicBezTo>
                    <a:pt x="20435" y="15324"/>
                    <a:pt x="19596" y="16822"/>
                    <a:pt x="18226" y="18189"/>
                  </a:cubicBezTo>
                  <a:cubicBezTo>
                    <a:pt x="16857" y="19555"/>
                    <a:pt x="15355" y="20437"/>
                    <a:pt x="13456" y="20966"/>
                  </a:cubicBezTo>
                  <a:cubicBezTo>
                    <a:pt x="11557" y="21451"/>
                    <a:pt x="9834" y="21451"/>
                    <a:pt x="7934" y="20966"/>
                  </a:cubicBezTo>
                  <a:cubicBezTo>
                    <a:pt x="6035" y="20437"/>
                    <a:pt x="4533" y="19555"/>
                    <a:pt x="3164" y="18189"/>
                  </a:cubicBezTo>
                  <a:cubicBezTo>
                    <a:pt x="1750" y="16822"/>
                    <a:pt x="867" y="15324"/>
                    <a:pt x="381" y="13428"/>
                  </a:cubicBezTo>
                  <a:cubicBezTo>
                    <a:pt x="-149" y="11533"/>
                    <a:pt x="-105" y="9813"/>
                    <a:pt x="381" y="7918"/>
                  </a:cubicBezTo>
                  <a:cubicBezTo>
                    <a:pt x="911" y="6022"/>
                    <a:pt x="1750" y="4524"/>
                    <a:pt x="3164" y="3157"/>
                  </a:cubicBezTo>
                  <a:cubicBezTo>
                    <a:pt x="4533" y="1791"/>
                    <a:pt x="6035" y="865"/>
                    <a:pt x="7934" y="380"/>
                  </a:cubicBezTo>
                  <a:cubicBezTo>
                    <a:pt x="9834" y="-149"/>
                    <a:pt x="11557" y="-105"/>
                    <a:pt x="13456" y="380"/>
                  </a:cubicBezTo>
                  <a:cubicBezTo>
                    <a:pt x="15355" y="909"/>
                    <a:pt x="16857" y="1791"/>
                    <a:pt x="18226" y="3157"/>
                  </a:cubicBezTo>
                </a:path>
              </a:pathLst>
            </a:custGeom>
            <a:solidFill>
              <a:srgbClr val="F8F8F8"/>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800"/>
                <a:buFont typeface="Arial"/>
                <a:buNone/>
              </a:pPr>
              <a:r>
                <a:t/>
              </a:r>
              <a:endParaRPr b="0" i="0" sz="4800" u="none" cap="none" strike="noStrike">
                <a:solidFill>
                  <a:srgbClr val="0B0C11"/>
                </a:solidFill>
                <a:latin typeface="Carme"/>
                <a:ea typeface="Carme"/>
                <a:cs typeface="Carme"/>
                <a:sym typeface="Carme"/>
              </a:endParaRPr>
            </a:p>
          </p:txBody>
        </p:sp>
        <p:sp>
          <p:nvSpPr>
            <p:cNvPr id="2362" name="Shape 2362"/>
            <p:cNvSpPr/>
            <p:nvPr/>
          </p:nvSpPr>
          <p:spPr>
            <a:xfrm>
              <a:off x="486824" y="145520"/>
              <a:ext cx="166320" cy="17280"/>
            </a:xfrm>
            <a:custGeom>
              <a:pathLst>
                <a:path extrusionOk="0" h="21600" w="21600">
                  <a:moveTo>
                    <a:pt x="20522" y="21600"/>
                  </a:moveTo>
                  <a:lnTo>
                    <a:pt x="1078" y="21600"/>
                  </a:lnTo>
                  <a:cubicBezTo>
                    <a:pt x="431" y="21600"/>
                    <a:pt x="0" y="16848"/>
                    <a:pt x="0" y="10800"/>
                  </a:cubicBezTo>
                  <a:cubicBezTo>
                    <a:pt x="0" y="4320"/>
                    <a:pt x="431" y="0"/>
                    <a:pt x="1078" y="0"/>
                  </a:cubicBezTo>
                  <a:lnTo>
                    <a:pt x="20522" y="0"/>
                  </a:lnTo>
                  <a:cubicBezTo>
                    <a:pt x="21126" y="0"/>
                    <a:pt x="21600" y="4320"/>
                    <a:pt x="21600" y="10800"/>
                  </a:cubicBezTo>
                  <a:cubicBezTo>
                    <a:pt x="21600" y="15984"/>
                    <a:pt x="21126" y="21600"/>
                    <a:pt x="20522" y="21600"/>
                  </a:cubicBezTo>
                </a:path>
              </a:pathLst>
            </a:custGeom>
            <a:solidFill>
              <a:srgbClr val="545454"/>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800"/>
                <a:buFont typeface="Arial"/>
                <a:buNone/>
              </a:pPr>
              <a:r>
                <a:t/>
              </a:r>
              <a:endParaRPr b="0" i="0" sz="4800" u="none" cap="none" strike="noStrike">
                <a:solidFill>
                  <a:srgbClr val="0B0C11"/>
                </a:solidFill>
                <a:latin typeface="Carme"/>
                <a:ea typeface="Carme"/>
                <a:cs typeface="Carme"/>
                <a:sym typeface="Carme"/>
              </a:endParaRPr>
            </a:p>
          </p:txBody>
        </p:sp>
        <p:sp>
          <p:nvSpPr>
            <p:cNvPr id="2363" name="Shape 2363"/>
            <p:cNvSpPr/>
            <p:nvPr/>
          </p:nvSpPr>
          <p:spPr>
            <a:xfrm>
              <a:off x="552611" y="60266"/>
              <a:ext cx="27432" cy="27594"/>
            </a:xfrm>
            <a:custGeom>
              <a:pathLst>
                <a:path extrusionOk="0" h="21600" w="21600">
                  <a:moveTo>
                    <a:pt x="21600" y="10930"/>
                  </a:moveTo>
                  <a:cubicBezTo>
                    <a:pt x="21600" y="12752"/>
                    <a:pt x="21086" y="14573"/>
                    <a:pt x="20057" y="16395"/>
                  </a:cubicBezTo>
                  <a:cubicBezTo>
                    <a:pt x="19029" y="17957"/>
                    <a:pt x="18000" y="19258"/>
                    <a:pt x="16200" y="20299"/>
                  </a:cubicBezTo>
                  <a:cubicBezTo>
                    <a:pt x="14400" y="21340"/>
                    <a:pt x="12857" y="21600"/>
                    <a:pt x="10800" y="21600"/>
                  </a:cubicBezTo>
                  <a:cubicBezTo>
                    <a:pt x="8743" y="21600"/>
                    <a:pt x="7200" y="21340"/>
                    <a:pt x="5400" y="20299"/>
                  </a:cubicBezTo>
                  <a:cubicBezTo>
                    <a:pt x="3600" y="19258"/>
                    <a:pt x="2314" y="17957"/>
                    <a:pt x="1543" y="16395"/>
                  </a:cubicBezTo>
                  <a:cubicBezTo>
                    <a:pt x="514" y="14573"/>
                    <a:pt x="0" y="12752"/>
                    <a:pt x="0" y="10930"/>
                  </a:cubicBezTo>
                  <a:cubicBezTo>
                    <a:pt x="0" y="8848"/>
                    <a:pt x="514" y="7027"/>
                    <a:pt x="1543" y="5465"/>
                  </a:cubicBezTo>
                  <a:cubicBezTo>
                    <a:pt x="2314" y="3643"/>
                    <a:pt x="3600" y="2342"/>
                    <a:pt x="5400" y="1301"/>
                  </a:cubicBezTo>
                  <a:cubicBezTo>
                    <a:pt x="7200" y="260"/>
                    <a:pt x="8743" y="0"/>
                    <a:pt x="10800" y="0"/>
                  </a:cubicBezTo>
                  <a:cubicBezTo>
                    <a:pt x="12857" y="0"/>
                    <a:pt x="14400" y="260"/>
                    <a:pt x="16200" y="1301"/>
                  </a:cubicBezTo>
                  <a:cubicBezTo>
                    <a:pt x="18000" y="2342"/>
                    <a:pt x="19029" y="3643"/>
                    <a:pt x="20057" y="5465"/>
                  </a:cubicBezTo>
                  <a:cubicBezTo>
                    <a:pt x="21086" y="7027"/>
                    <a:pt x="21600" y="8848"/>
                    <a:pt x="21600" y="10930"/>
                  </a:cubicBezTo>
                </a:path>
              </a:pathLst>
            </a:custGeom>
            <a:solidFill>
              <a:srgbClr val="545454"/>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800"/>
                <a:buFont typeface="Arial"/>
                <a:buNone/>
              </a:pPr>
              <a:r>
                <a:t/>
              </a:r>
              <a:endParaRPr b="0" i="0" sz="4800" u="none" cap="none" strike="noStrike">
                <a:solidFill>
                  <a:srgbClr val="0B0C11"/>
                </a:solidFill>
                <a:latin typeface="Carme"/>
                <a:ea typeface="Carme"/>
                <a:cs typeface="Carme"/>
                <a:sym typeface="Carme"/>
              </a:endParaRPr>
            </a:p>
          </p:txBody>
        </p:sp>
        <p:sp>
          <p:nvSpPr>
            <p:cNvPr id="2364" name="Shape 2364"/>
            <p:cNvSpPr/>
            <p:nvPr/>
          </p:nvSpPr>
          <p:spPr>
            <a:xfrm>
              <a:off x="371578" y="133976"/>
              <a:ext cx="38657" cy="38903"/>
            </a:xfrm>
            <a:custGeom>
              <a:pathLst>
                <a:path extrusionOk="0" h="21346" w="21328">
                  <a:moveTo>
                    <a:pt x="11481" y="64"/>
                  </a:moveTo>
                  <a:cubicBezTo>
                    <a:pt x="13296" y="64"/>
                    <a:pt x="14930" y="608"/>
                    <a:pt x="16563" y="1879"/>
                  </a:cubicBezTo>
                  <a:cubicBezTo>
                    <a:pt x="18197" y="2968"/>
                    <a:pt x="19286" y="4057"/>
                    <a:pt x="20193" y="5872"/>
                  </a:cubicBezTo>
                  <a:cubicBezTo>
                    <a:pt x="21101" y="7506"/>
                    <a:pt x="21464" y="9321"/>
                    <a:pt x="21282" y="11317"/>
                  </a:cubicBezTo>
                  <a:cubicBezTo>
                    <a:pt x="21101" y="13132"/>
                    <a:pt x="20556" y="14948"/>
                    <a:pt x="19467" y="16581"/>
                  </a:cubicBezTo>
                  <a:cubicBezTo>
                    <a:pt x="18378" y="18215"/>
                    <a:pt x="17108" y="19304"/>
                    <a:pt x="15293" y="20211"/>
                  </a:cubicBezTo>
                  <a:cubicBezTo>
                    <a:pt x="13477" y="21119"/>
                    <a:pt x="11844" y="21482"/>
                    <a:pt x="9847" y="21300"/>
                  </a:cubicBezTo>
                  <a:cubicBezTo>
                    <a:pt x="7851" y="21119"/>
                    <a:pt x="6217" y="20574"/>
                    <a:pt x="4583" y="19485"/>
                  </a:cubicBezTo>
                  <a:cubicBezTo>
                    <a:pt x="2950" y="18396"/>
                    <a:pt x="1861" y="17126"/>
                    <a:pt x="1135" y="15311"/>
                  </a:cubicBezTo>
                  <a:cubicBezTo>
                    <a:pt x="227" y="13495"/>
                    <a:pt x="-136" y="11862"/>
                    <a:pt x="46" y="9865"/>
                  </a:cubicBezTo>
                  <a:cubicBezTo>
                    <a:pt x="227" y="7869"/>
                    <a:pt x="772" y="6235"/>
                    <a:pt x="1861" y="4601"/>
                  </a:cubicBezTo>
                  <a:cubicBezTo>
                    <a:pt x="2950" y="2968"/>
                    <a:pt x="4220" y="1697"/>
                    <a:pt x="6035" y="971"/>
                  </a:cubicBezTo>
                  <a:cubicBezTo>
                    <a:pt x="7669" y="64"/>
                    <a:pt x="9484" y="-118"/>
                    <a:pt x="11481" y="64"/>
                  </a:cubicBezTo>
                </a:path>
              </a:pathLst>
            </a:custGeom>
            <a:solidFill>
              <a:srgbClr val="545454"/>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800"/>
                <a:buFont typeface="Arial"/>
                <a:buNone/>
              </a:pPr>
              <a:r>
                <a:t/>
              </a:r>
              <a:endParaRPr b="0" i="0" sz="4800" u="none" cap="none" strike="noStrike">
                <a:solidFill>
                  <a:srgbClr val="0B0C11"/>
                </a:solidFill>
                <a:latin typeface="Carme"/>
                <a:ea typeface="Carme"/>
                <a:cs typeface="Carme"/>
                <a:sym typeface="Carme"/>
              </a:endParaRPr>
            </a:p>
          </p:txBody>
        </p:sp>
        <p:sp>
          <p:nvSpPr>
            <p:cNvPr id="2365" name="Shape 2365"/>
            <p:cNvSpPr/>
            <p:nvPr/>
          </p:nvSpPr>
          <p:spPr>
            <a:xfrm>
              <a:off x="375929" y="139854"/>
              <a:ext cx="28465" cy="28624"/>
            </a:xfrm>
            <a:custGeom>
              <a:pathLst>
                <a:path extrusionOk="0" h="21282" w="21282">
                  <a:moveTo>
                    <a:pt x="17121" y="2128"/>
                  </a:moveTo>
                  <a:cubicBezTo>
                    <a:pt x="18646" y="3399"/>
                    <a:pt x="19662" y="4669"/>
                    <a:pt x="20425" y="6448"/>
                  </a:cubicBezTo>
                  <a:cubicBezTo>
                    <a:pt x="21187" y="8227"/>
                    <a:pt x="21441" y="10006"/>
                    <a:pt x="21187" y="12039"/>
                  </a:cubicBezTo>
                  <a:cubicBezTo>
                    <a:pt x="20933" y="13817"/>
                    <a:pt x="20170" y="15342"/>
                    <a:pt x="19154" y="17121"/>
                  </a:cubicBezTo>
                  <a:cubicBezTo>
                    <a:pt x="17883" y="18646"/>
                    <a:pt x="16613" y="19662"/>
                    <a:pt x="14834" y="20425"/>
                  </a:cubicBezTo>
                  <a:cubicBezTo>
                    <a:pt x="13055" y="21187"/>
                    <a:pt x="11276" y="21441"/>
                    <a:pt x="9497" y="21187"/>
                  </a:cubicBezTo>
                  <a:cubicBezTo>
                    <a:pt x="7465" y="20933"/>
                    <a:pt x="5686" y="20170"/>
                    <a:pt x="4161" y="19154"/>
                  </a:cubicBezTo>
                  <a:cubicBezTo>
                    <a:pt x="2382" y="17883"/>
                    <a:pt x="1620" y="16613"/>
                    <a:pt x="857" y="14834"/>
                  </a:cubicBezTo>
                  <a:cubicBezTo>
                    <a:pt x="95" y="12801"/>
                    <a:pt x="-159" y="11276"/>
                    <a:pt x="95" y="9243"/>
                  </a:cubicBezTo>
                  <a:cubicBezTo>
                    <a:pt x="349" y="7210"/>
                    <a:pt x="857" y="5686"/>
                    <a:pt x="2128" y="4161"/>
                  </a:cubicBezTo>
                  <a:cubicBezTo>
                    <a:pt x="3145" y="2636"/>
                    <a:pt x="4669" y="1620"/>
                    <a:pt x="6702" y="857"/>
                  </a:cubicBezTo>
                  <a:cubicBezTo>
                    <a:pt x="8481" y="95"/>
                    <a:pt x="10006" y="-159"/>
                    <a:pt x="12039" y="95"/>
                  </a:cubicBezTo>
                  <a:cubicBezTo>
                    <a:pt x="14072" y="349"/>
                    <a:pt x="15596" y="857"/>
                    <a:pt x="17121" y="2128"/>
                  </a:cubicBezTo>
                </a:path>
              </a:pathLst>
            </a:custGeom>
            <a:solidFill>
              <a:srgbClr val="7F7F7F"/>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800"/>
                <a:buFont typeface="Arial"/>
                <a:buNone/>
              </a:pPr>
              <a:r>
                <a:t/>
              </a:r>
              <a:endParaRPr b="0" i="0" sz="4800" u="none" cap="none" strike="noStrike">
                <a:solidFill>
                  <a:srgbClr val="0B0C11"/>
                </a:solidFill>
                <a:latin typeface="Carme"/>
                <a:ea typeface="Carme"/>
                <a:cs typeface="Carme"/>
                <a:sym typeface="Carme"/>
              </a:endParaRPr>
            </a:p>
          </p:txBody>
        </p:sp>
        <p:sp>
          <p:nvSpPr>
            <p:cNvPr id="2366" name="Shape 2366"/>
            <p:cNvSpPr/>
            <p:nvPr/>
          </p:nvSpPr>
          <p:spPr>
            <a:xfrm>
              <a:off x="383027" y="145520"/>
              <a:ext cx="15714" cy="15822"/>
            </a:xfrm>
            <a:custGeom>
              <a:pathLst>
                <a:path extrusionOk="0" h="21600" w="21600">
                  <a:moveTo>
                    <a:pt x="20191" y="4696"/>
                  </a:moveTo>
                  <a:cubicBezTo>
                    <a:pt x="21130" y="6574"/>
                    <a:pt x="21130" y="8452"/>
                    <a:pt x="21600" y="10330"/>
                  </a:cubicBezTo>
                  <a:cubicBezTo>
                    <a:pt x="21600" y="12209"/>
                    <a:pt x="21600" y="13617"/>
                    <a:pt x="20661" y="15496"/>
                  </a:cubicBezTo>
                  <a:cubicBezTo>
                    <a:pt x="19722" y="16904"/>
                    <a:pt x="18313" y="18313"/>
                    <a:pt x="16904" y="19722"/>
                  </a:cubicBezTo>
                  <a:cubicBezTo>
                    <a:pt x="15026" y="20661"/>
                    <a:pt x="13617" y="21600"/>
                    <a:pt x="11270" y="21600"/>
                  </a:cubicBezTo>
                  <a:cubicBezTo>
                    <a:pt x="9391" y="21600"/>
                    <a:pt x="7983" y="21130"/>
                    <a:pt x="6104" y="20191"/>
                  </a:cubicBezTo>
                  <a:cubicBezTo>
                    <a:pt x="4226" y="19252"/>
                    <a:pt x="2817" y="17843"/>
                    <a:pt x="1878" y="16435"/>
                  </a:cubicBezTo>
                  <a:cubicBezTo>
                    <a:pt x="939" y="14557"/>
                    <a:pt x="470" y="13148"/>
                    <a:pt x="0" y="11270"/>
                  </a:cubicBezTo>
                  <a:cubicBezTo>
                    <a:pt x="0" y="8922"/>
                    <a:pt x="470" y="7513"/>
                    <a:pt x="1409" y="5635"/>
                  </a:cubicBezTo>
                  <a:cubicBezTo>
                    <a:pt x="2348" y="3757"/>
                    <a:pt x="3287" y="2348"/>
                    <a:pt x="5165" y="1409"/>
                  </a:cubicBezTo>
                  <a:cubicBezTo>
                    <a:pt x="7043" y="0"/>
                    <a:pt x="8452" y="0"/>
                    <a:pt x="10330" y="0"/>
                  </a:cubicBezTo>
                  <a:cubicBezTo>
                    <a:pt x="12678" y="0"/>
                    <a:pt x="14087" y="0"/>
                    <a:pt x="15965" y="939"/>
                  </a:cubicBezTo>
                  <a:cubicBezTo>
                    <a:pt x="17843" y="1878"/>
                    <a:pt x="19252" y="3287"/>
                    <a:pt x="20191" y="4696"/>
                  </a:cubicBezTo>
                </a:path>
              </a:pathLst>
            </a:custGeom>
            <a:solidFill>
              <a:srgbClr val="545454"/>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800"/>
                <a:buFont typeface="Arial"/>
                <a:buNone/>
              </a:pPr>
              <a:r>
                <a:t/>
              </a:r>
              <a:endParaRPr b="0" i="0" sz="4800" u="none" cap="none" strike="noStrike">
                <a:solidFill>
                  <a:srgbClr val="0B0C11"/>
                </a:solidFill>
                <a:latin typeface="Carme"/>
                <a:ea typeface="Carme"/>
                <a:cs typeface="Carme"/>
                <a:sym typeface="Carme"/>
              </a:endParaRPr>
            </a:p>
          </p:txBody>
        </p:sp>
      </p:grpSp>
      <p:pic>
        <p:nvPicPr>
          <p:cNvPr id="2367" name="Shape 2367"/>
          <p:cNvPicPr preferRelativeResize="0"/>
          <p:nvPr/>
        </p:nvPicPr>
        <p:blipFill rotWithShape="1">
          <a:blip r:embed="rId3">
            <a:alphaModFix/>
          </a:blip>
          <a:srcRect b="0" l="11661" r="11669" t="0"/>
          <a:stretch/>
        </p:blipFill>
        <p:spPr>
          <a:xfrm>
            <a:off x="8226675" y="8304025"/>
            <a:ext cx="2372124" cy="3153151"/>
          </a:xfrm>
          <a:prstGeom prst="rect">
            <a:avLst/>
          </a:prstGeom>
          <a:noFill/>
          <a:ln>
            <a:noFill/>
          </a:ln>
        </p:spPr>
      </p:pic>
      <p:pic>
        <p:nvPicPr>
          <p:cNvPr id="2368" name="Shape 2368"/>
          <p:cNvPicPr preferRelativeResize="0"/>
          <p:nvPr/>
        </p:nvPicPr>
        <p:blipFill rotWithShape="1">
          <a:blip r:embed="rId3">
            <a:alphaModFix/>
          </a:blip>
          <a:srcRect b="0" l="21769" r="21774" t="0"/>
          <a:stretch/>
        </p:blipFill>
        <p:spPr>
          <a:xfrm>
            <a:off x="11126575" y="9737825"/>
            <a:ext cx="985050" cy="1778251"/>
          </a:xfrm>
          <a:prstGeom prst="rect">
            <a:avLst/>
          </a:prstGeom>
          <a:noFill/>
          <a:ln>
            <a:noFill/>
          </a:ln>
        </p:spPr>
      </p:pic>
      <p:pic>
        <p:nvPicPr>
          <p:cNvPr id="2369" name="Shape 2369"/>
          <p:cNvPicPr preferRelativeResize="0"/>
          <p:nvPr/>
        </p:nvPicPr>
        <p:blipFill rotWithShape="1">
          <a:blip r:embed="rId3">
            <a:alphaModFix/>
          </a:blip>
          <a:srcRect b="0" l="11661" r="11669" t="0"/>
          <a:stretch/>
        </p:blipFill>
        <p:spPr>
          <a:xfrm>
            <a:off x="4285300" y="8316725"/>
            <a:ext cx="2372124" cy="3153151"/>
          </a:xfrm>
          <a:prstGeom prst="rect">
            <a:avLst/>
          </a:prstGeom>
          <a:noFill/>
          <a:ln>
            <a:noFill/>
          </a:ln>
        </p:spPr>
      </p:pic>
      <p:pic>
        <p:nvPicPr>
          <p:cNvPr id="2370" name="Shape 2370"/>
          <p:cNvPicPr preferRelativeResize="0"/>
          <p:nvPr/>
        </p:nvPicPr>
        <p:blipFill rotWithShape="1">
          <a:blip r:embed="rId3">
            <a:alphaModFix/>
          </a:blip>
          <a:srcRect b="0" l="21769" r="21774" t="0"/>
          <a:stretch/>
        </p:blipFill>
        <p:spPr>
          <a:xfrm>
            <a:off x="2616625" y="9729350"/>
            <a:ext cx="985050" cy="1778251"/>
          </a:xfrm>
          <a:prstGeom prst="rect">
            <a:avLst/>
          </a:prstGeom>
          <a:noFill/>
          <a:ln>
            <a:noFill/>
          </a:ln>
        </p:spPr>
      </p:pic>
      <p:pic>
        <p:nvPicPr>
          <p:cNvPr id="2371" name="Shape 2371"/>
          <p:cNvPicPr preferRelativeResize="0"/>
          <p:nvPr/>
        </p:nvPicPr>
        <p:blipFill rotWithShape="1">
          <a:blip r:embed="rId3">
            <a:alphaModFix/>
          </a:blip>
          <a:srcRect b="0" l="9832" r="9832" t="0"/>
          <a:stretch/>
        </p:blipFill>
        <p:spPr>
          <a:xfrm>
            <a:off x="16236700" y="3381150"/>
            <a:ext cx="850899" cy="1079499"/>
          </a:xfrm>
          <a:prstGeom prst="rect">
            <a:avLst/>
          </a:prstGeom>
          <a:noFill/>
          <a:ln>
            <a:noFill/>
          </a:ln>
        </p:spPr>
      </p:pic>
      <p:pic>
        <p:nvPicPr>
          <p:cNvPr id="2372" name="Shape 2372"/>
          <p:cNvPicPr preferRelativeResize="0"/>
          <p:nvPr/>
        </p:nvPicPr>
        <p:blipFill rotWithShape="1">
          <a:blip r:embed="rId3">
            <a:alphaModFix/>
          </a:blip>
          <a:srcRect b="0" l="9832" r="9832" t="0"/>
          <a:stretch/>
        </p:blipFill>
        <p:spPr>
          <a:xfrm>
            <a:off x="18094375" y="3381150"/>
            <a:ext cx="850899" cy="1079499"/>
          </a:xfrm>
          <a:prstGeom prst="rect">
            <a:avLst/>
          </a:prstGeom>
          <a:noFill/>
          <a:ln>
            <a:noFill/>
          </a:ln>
        </p:spPr>
      </p:pic>
      <p:pic>
        <p:nvPicPr>
          <p:cNvPr id="2373" name="Shape 2373"/>
          <p:cNvPicPr preferRelativeResize="0"/>
          <p:nvPr/>
        </p:nvPicPr>
        <p:blipFill rotWithShape="1">
          <a:blip r:embed="rId3">
            <a:alphaModFix/>
          </a:blip>
          <a:srcRect b="0" l="9832" r="9832" t="0"/>
          <a:stretch/>
        </p:blipFill>
        <p:spPr>
          <a:xfrm>
            <a:off x="19944825" y="3381150"/>
            <a:ext cx="850899" cy="1079499"/>
          </a:xfrm>
          <a:prstGeom prst="rect">
            <a:avLst/>
          </a:prstGeom>
          <a:noFill/>
          <a:ln>
            <a:noFill/>
          </a:ln>
        </p:spPr>
      </p:pic>
      <p:pic>
        <p:nvPicPr>
          <p:cNvPr id="2374" name="Shape 2374"/>
          <p:cNvPicPr preferRelativeResize="0"/>
          <p:nvPr/>
        </p:nvPicPr>
        <p:blipFill rotWithShape="1">
          <a:blip r:embed="rId3">
            <a:alphaModFix/>
          </a:blip>
          <a:srcRect b="0" l="9832" r="9832" t="0"/>
          <a:stretch/>
        </p:blipFill>
        <p:spPr>
          <a:xfrm>
            <a:off x="21762425" y="3381150"/>
            <a:ext cx="850899" cy="1079499"/>
          </a:xfrm>
          <a:prstGeom prst="rect">
            <a:avLst/>
          </a:prstGeom>
          <a:noFill/>
          <a:ln>
            <a:noFill/>
          </a:ln>
        </p:spPr>
      </p:pic>
      <p:grpSp>
        <p:nvGrpSpPr>
          <p:cNvPr id="2375" name="Shape 2375"/>
          <p:cNvGrpSpPr/>
          <p:nvPr/>
        </p:nvGrpSpPr>
        <p:grpSpPr>
          <a:xfrm>
            <a:off x="13792152" y="6488168"/>
            <a:ext cx="9321874" cy="5322853"/>
            <a:chOff x="0" y="0"/>
            <a:chExt cx="9321874" cy="5322853"/>
          </a:xfrm>
        </p:grpSpPr>
        <p:sp>
          <p:nvSpPr>
            <p:cNvPr id="2376" name="Shape 2376"/>
            <p:cNvSpPr/>
            <p:nvPr/>
          </p:nvSpPr>
          <p:spPr>
            <a:xfrm>
              <a:off x="840659" y="26142"/>
              <a:ext cx="7591158" cy="5141610"/>
            </a:xfrm>
            <a:custGeom>
              <a:pathLst>
                <a:path extrusionOk="0" h="21600" w="21600">
                  <a:moveTo>
                    <a:pt x="0" y="21077"/>
                  </a:moveTo>
                  <a:lnTo>
                    <a:pt x="0" y="869"/>
                  </a:lnTo>
                  <a:cubicBezTo>
                    <a:pt x="0" y="388"/>
                    <a:pt x="263" y="0"/>
                    <a:pt x="589" y="0"/>
                  </a:cubicBezTo>
                  <a:lnTo>
                    <a:pt x="21013" y="0"/>
                  </a:lnTo>
                  <a:cubicBezTo>
                    <a:pt x="21335" y="0"/>
                    <a:pt x="21600" y="388"/>
                    <a:pt x="21600" y="869"/>
                  </a:cubicBezTo>
                  <a:lnTo>
                    <a:pt x="21600" y="21077"/>
                  </a:lnTo>
                  <a:cubicBezTo>
                    <a:pt x="21600" y="21363"/>
                    <a:pt x="21441" y="21600"/>
                    <a:pt x="21247" y="21600"/>
                  </a:cubicBezTo>
                  <a:lnTo>
                    <a:pt x="354" y="21600"/>
                  </a:lnTo>
                  <a:cubicBezTo>
                    <a:pt x="157" y="21600"/>
                    <a:pt x="0" y="21371"/>
                    <a:pt x="0" y="21077"/>
                  </a:cubicBezTo>
                </a:path>
              </a:pathLst>
            </a:custGeom>
            <a:solidFill>
              <a:srgbClr val="333333"/>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800"/>
                <a:buFont typeface="Arial"/>
                <a:buNone/>
              </a:pPr>
              <a:r>
                <a:t/>
              </a:r>
              <a:endParaRPr b="0" i="0" sz="4800" u="none" cap="none" strike="noStrike">
                <a:solidFill>
                  <a:srgbClr val="0B0C11"/>
                </a:solidFill>
                <a:latin typeface="Carme"/>
                <a:ea typeface="Carme"/>
                <a:cs typeface="Carme"/>
                <a:sym typeface="Carme"/>
              </a:endParaRPr>
            </a:p>
          </p:txBody>
        </p:sp>
        <p:sp>
          <p:nvSpPr>
            <p:cNvPr id="2377" name="Shape 2377"/>
            <p:cNvSpPr/>
            <p:nvPr/>
          </p:nvSpPr>
          <p:spPr>
            <a:xfrm>
              <a:off x="824973" y="0"/>
              <a:ext cx="7622532" cy="5186052"/>
            </a:xfrm>
            <a:custGeom>
              <a:pathLst>
                <a:path extrusionOk="0" h="21600" w="21600">
                  <a:moveTo>
                    <a:pt x="21212" y="21600"/>
                  </a:moveTo>
                  <a:lnTo>
                    <a:pt x="388" y="21600"/>
                  </a:lnTo>
                  <a:cubicBezTo>
                    <a:pt x="193" y="21600"/>
                    <a:pt x="0" y="21316"/>
                    <a:pt x="0" y="21030"/>
                  </a:cubicBezTo>
                  <a:lnTo>
                    <a:pt x="0" y="872"/>
                  </a:lnTo>
                  <a:cubicBezTo>
                    <a:pt x="0" y="390"/>
                    <a:pt x="299" y="0"/>
                    <a:pt x="627" y="0"/>
                  </a:cubicBezTo>
                  <a:lnTo>
                    <a:pt x="20972" y="0"/>
                  </a:lnTo>
                  <a:cubicBezTo>
                    <a:pt x="21299" y="0"/>
                    <a:pt x="21600" y="390"/>
                    <a:pt x="21600" y="872"/>
                  </a:cubicBezTo>
                  <a:lnTo>
                    <a:pt x="21600" y="21030"/>
                  </a:lnTo>
                  <a:cubicBezTo>
                    <a:pt x="21600" y="21316"/>
                    <a:pt x="21409" y="21600"/>
                    <a:pt x="21212" y="21600"/>
                  </a:cubicBezTo>
                  <a:close/>
                  <a:moveTo>
                    <a:pt x="405" y="21523"/>
                  </a:moveTo>
                  <a:lnTo>
                    <a:pt x="21194" y="21523"/>
                  </a:lnTo>
                  <a:cubicBezTo>
                    <a:pt x="21388" y="21523"/>
                    <a:pt x="21546" y="21289"/>
                    <a:pt x="21546" y="21005"/>
                  </a:cubicBezTo>
                  <a:lnTo>
                    <a:pt x="21546" y="975"/>
                  </a:lnTo>
                  <a:cubicBezTo>
                    <a:pt x="21546" y="509"/>
                    <a:pt x="21289" y="131"/>
                    <a:pt x="20972" y="131"/>
                  </a:cubicBezTo>
                  <a:lnTo>
                    <a:pt x="627" y="131"/>
                  </a:lnTo>
                  <a:cubicBezTo>
                    <a:pt x="311" y="131"/>
                    <a:pt x="54" y="509"/>
                    <a:pt x="54" y="975"/>
                  </a:cubicBezTo>
                  <a:lnTo>
                    <a:pt x="54" y="21005"/>
                  </a:lnTo>
                  <a:cubicBezTo>
                    <a:pt x="54" y="21289"/>
                    <a:pt x="212" y="21523"/>
                    <a:pt x="405" y="21523"/>
                  </a:cubicBezTo>
                  <a:close/>
                </a:path>
              </a:pathLst>
            </a:custGeom>
            <a:solidFill>
              <a:srgbClr val="696A6D"/>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800"/>
                <a:buFont typeface="Arial"/>
                <a:buNone/>
              </a:pPr>
              <a:r>
                <a:t/>
              </a:r>
              <a:endParaRPr b="0" i="0" sz="4800" u="none" cap="none" strike="noStrike">
                <a:solidFill>
                  <a:srgbClr val="0B0C11"/>
                </a:solidFill>
                <a:latin typeface="Carme"/>
                <a:ea typeface="Carme"/>
                <a:cs typeface="Carme"/>
                <a:sym typeface="Carme"/>
              </a:endParaRPr>
            </a:p>
          </p:txBody>
        </p:sp>
        <p:grpSp>
          <p:nvGrpSpPr>
            <p:cNvPr id="2378" name="Shape 2378"/>
            <p:cNvGrpSpPr/>
            <p:nvPr/>
          </p:nvGrpSpPr>
          <p:grpSpPr>
            <a:xfrm>
              <a:off x="0" y="5146912"/>
              <a:ext cx="9321841" cy="120600"/>
              <a:chOff x="0" y="0"/>
              <a:chExt cx="9321841" cy="120600"/>
            </a:xfrm>
          </p:grpSpPr>
          <p:sp>
            <p:nvSpPr>
              <p:cNvPr id="2379" name="Shape 2379"/>
              <p:cNvSpPr/>
              <p:nvPr/>
            </p:nvSpPr>
            <p:spPr>
              <a:xfrm>
                <a:off x="0" y="0"/>
                <a:ext cx="4663500" cy="120600"/>
              </a:xfrm>
              <a:prstGeom prst="rect">
                <a:avLst/>
              </a:prstGeom>
              <a:gradFill>
                <a:gsLst>
                  <a:gs pos="0">
                    <a:srgbClr val="464847"/>
                  </a:gs>
                  <a:gs pos="1080">
                    <a:srgbClr val="3B4142"/>
                  </a:gs>
                  <a:gs pos="1410">
                    <a:srgbClr val="727679"/>
                  </a:gs>
                  <a:gs pos="1680">
                    <a:srgbClr val="A9ACB0"/>
                  </a:gs>
                  <a:gs pos="3440">
                    <a:srgbClr val="787B80"/>
                  </a:gs>
                  <a:gs pos="5319">
                    <a:srgbClr val="484B4F"/>
                  </a:gs>
                  <a:gs pos="13480">
                    <a:srgbClr val="5C5E63"/>
                  </a:gs>
                  <a:gs pos="20450">
                    <a:srgbClr val="717276"/>
                  </a:gs>
                  <a:gs pos="38330">
                    <a:srgbClr val="818287"/>
                  </a:gs>
                  <a:gs pos="62239">
                    <a:srgbClr val="929397"/>
                  </a:gs>
                  <a:gs pos="100000">
                    <a:srgbClr val="929397"/>
                  </a:gs>
                </a:gsLst>
                <a:lin ang="0" scaled="0"/>
              </a:gra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2400"/>
                  <a:buFont typeface="Helvetica Neue Light"/>
                  <a:buNone/>
                </a:pPr>
                <a:r>
                  <a:rPr b="0" i="0" lang="en-US" sz="2400" u="none" cap="none" strike="noStrike">
                    <a:solidFill>
                      <a:srgbClr val="FFFFFF"/>
                    </a:solidFill>
                    <a:latin typeface="Helvetica Neue Light"/>
                    <a:ea typeface="Helvetica Neue Light"/>
                    <a:cs typeface="Helvetica Neue Light"/>
                    <a:sym typeface="Helvetica Neue Light"/>
                  </a:rPr>
                  <a:t> </a:t>
                </a:r>
                <a:endParaRPr/>
              </a:p>
            </p:txBody>
          </p:sp>
          <p:sp>
            <p:nvSpPr>
              <p:cNvPr id="2380" name="Shape 2380"/>
              <p:cNvSpPr/>
              <p:nvPr/>
            </p:nvSpPr>
            <p:spPr>
              <a:xfrm>
                <a:off x="4658341" y="0"/>
                <a:ext cx="4663500" cy="120600"/>
              </a:xfrm>
              <a:prstGeom prst="rect">
                <a:avLst/>
              </a:prstGeom>
              <a:gradFill>
                <a:gsLst>
                  <a:gs pos="0">
                    <a:srgbClr val="464847"/>
                  </a:gs>
                  <a:gs pos="1080">
                    <a:srgbClr val="3B4142"/>
                  </a:gs>
                  <a:gs pos="1410">
                    <a:srgbClr val="727679"/>
                  </a:gs>
                  <a:gs pos="1680">
                    <a:srgbClr val="A9ACB0"/>
                  </a:gs>
                  <a:gs pos="3440">
                    <a:srgbClr val="787B80"/>
                  </a:gs>
                  <a:gs pos="5319">
                    <a:srgbClr val="484B4F"/>
                  </a:gs>
                  <a:gs pos="13480">
                    <a:srgbClr val="5C5E63"/>
                  </a:gs>
                  <a:gs pos="20450">
                    <a:srgbClr val="717276"/>
                  </a:gs>
                  <a:gs pos="38330">
                    <a:srgbClr val="818287"/>
                  </a:gs>
                  <a:gs pos="62239">
                    <a:srgbClr val="929397"/>
                  </a:gs>
                  <a:gs pos="100000">
                    <a:srgbClr val="929397"/>
                  </a:gs>
                </a:gsLst>
                <a:lin ang="10800025" scaled="0"/>
              </a:gra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2400"/>
                  <a:buFont typeface="Helvetica Neue Light"/>
                  <a:buNone/>
                </a:pPr>
                <a:r>
                  <a:rPr b="0" i="0" lang="en-US" sz="2400" u="none" cap="none" strike="noStrike">
                    <a:solidFill>
                      <a:srgbClr val="FFFFFF"/>
                    </a:solidFill>
                    <a:latin typeface="Helvetica Neue Light"/>
                    <a:ea typeface="Helvetica Neue Light"/>
                    <a:cs typeface="Helvetica Neue Light"/>
                    <a:sym typeface="Helvetica Neue Light"/>
                  </a:rPr>
                  <a:t> </a:t>
                </a:r>
                <a:endParaRPr/>
              </a:p>
            </p:txBody>
          </p:sp>
        </p:grpSp>
        <p:sp>
          <p:nvSpPr>
            <p:cNvPr id="2381" name="Shape 2381"/>
            <p:cNvSpPr/>
            <p:nvPr/>
          </p:nvSpPr>
          <p:spPr>
            <a:xfrm>
              <a:off x="4020581" y="5148450"/>
              <a:ext cx="1267326" cy="75222"/>
            </a:xfrm>
            <a:custGeom>
              <a:pathLst>
                <a:path extrusionOk="0" h="21600" w="21600">
                  <a:moveTo>
                    <a:pt x="0" y="0"/>
                  </a:moveTo>
                  <a:lnTo>
                    <a:pt x="0" y="10800"/>
                  </a:lnTo>
                  <a:cubicBezTo>
                    <a:pt x="0" y="16971"/>
                    <a:pt x="384" y="21600"/>
                    <a:pt x="828" y="21600"/>
                  </a:cubicBezTo>
                  <a:lnTo>
                    <a:pt x="20772" y="21600"/>
                  </a:lnTo>
                  <a:cubicBezTo>
                    <a:pt x="21236" y="21600"/>
                    <a:pt x="21600" y="16971"/>
                    <a:pt x="21600" y="10800"/>
                  </a:cubicBezTo>
                  <a:lnTo>
                    <a:pt x="21600" y="0"/>
                  </a:lnTo>
                  <a:lnTo>
                    <a:pt x="0" y="0"/>
                  </a:lnTo>
                </a:path>
              </a:pathLst>
            </a:custGeom>
            <a:gradFill>
              <a:gsLst>
                <a:gs pos="0">
                  <a:srgbClr val="24282B"/>
                </a:gs>
                <a:gs pos="3820">
                  <a:srgbClr val="46494C"/>
                </a:gs>
                <a:gs pos="9340">
                  <a:srgbClr val="696A6D"/>
                </a:gs>
                <a:gs pos="49860">
                  <a:srgbClr val="727376"/>
                </a:gs>
                <a:gs pos="92720">
                  <a:srgbClr val="696A6D"/>
                </a:gs>
                <a:gs pos="100000">
                  <a:srgbClr val="24282B"/>
                </a:gs>
              </a:gsLst>
              <a:lin ang="0" scaled="0"/>
            </a:gra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800"/>
                <a:buFont typeface="Arial"/>
                <a:buNone/>
              </a:pPr>
              <a:r>
                <a:t/>
              </a:r>
              <a:endParaRPr b="0" i="0" sz="4800" u="none" cap="none" strike="noStrike">
                <a:solidFill>
                  <a:srgbClr val="0B0C11"/>
                </a:solidFill>
                <a:latin typeface="Carme"/>
                <a:ea typeface="Carme"/>
                <a:cs typeface="Carme"/>
                <a:sym typeface="Carme"/>
              </a:endParaRPr>
            </a:p>
          </p:txBody>
        </p:sp>
        <p:sp>
          <p:nvSpPr>
            <p:cNvPr id="2382" name="Shape 2382"/>
            <p:cNvSpPr/>
            <p:nvPr/>
          </p:nvSpPr>
          <p:spPr>
            <a:xfrm>
              <a:off x="4173" y="5264155"/>
              <a:ext cx="9317701" cy="58698"/>
            </a:xfrm>
            <a:custGeom>
              <a:pathLst>
                <a:path extrusionOk="0" h="21600" w="21598">
                  <a:moveTo>
                    <a:pt x="20352" y="21600"/>
                  </a:moveTo>
                  <a:cubicBezTo>
                    <a:pt x="13789" y="21600"/>
                    <a:pt x="7801" y="21600"/>
                    <a:pt x="1239" y="21600"/>
                  </a:cubicBezTo>
                  <a:cubicBezTo>
                    <a:pt x="815" y="17280"/>
                    <a:pt x="193" y="5451"/>
                    <a:pt x="3" y="720"/>
                  </a:cubicBezTo>
                  <a:cubicBezTo>
                    <a:pt x="-1" y="720"/>
                    <a:pt x="-1" y="0"/>
                    <a:pt x="3" y="0"/>
                  </a:cubicBezTo>
                  <a:cubicBezTo>
                    <a:pt x="7200" y="0"/>
                    <a:pt x="14398" y="0"/>
                    <a:pt x="21596" y="0"/>
                  </a:cubicBezTo>
                  <a:cubicBezTo>
                    <a:pt x="21599" y="0"/>
                    <a:pt x="21599" y="411"/>
                    <a:pt x="21596" y="720"/>
                  </a:cubicBezTo>
                  <a:cubicBezTo>
                    <a:pt x="21510" y="4114"/>
                    <a:pt x="20891" y="19851"/>
                    <a:pt x="20352" y="21600"/>
                  </a:cubicBezTo>
                </a:path>
              </a:pathLst>
            </a:custGeom>
            <a:gradFill>
              <a:gsLst>
                <a:gs pos="0">
                  <a:srgbClr val="3B4142"/>
                </a:gs>
                <a:gs pos="18810">
                  <a:srgbClr val="63686B"/>
                </a:gs>
                <a:gs pos="35320">
                  <a:srgbClr val="8B8F93"/>
                </a:gs>
                <a:gs pos="54079">
                  <a:srgbClr val="9A9DA2"/>
                </a:gs>
                <a:gs pos="83490">
                  <a:srgbClr val="A9ACB0"/>
                </a:gs>
                <a:gs pos="100000">
                  <a:srgbClr val="464847"/>
                </a:gs>
              </a:gsLst>
              <a:lin ang="16200038" scaled="0"/>
            </a:gra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1800"/>
                <a:buFont typeface="Arial"/>
                <a:buNone/>
              </a:pPr>
              <a:r>
                <a:rPr b="0" i="0" lang="en-US" sz="1800" u="none" cap="none" strike="noStrike">
                  <a:solidFill>
                    <a:srgbClr val="000000"/>
                  </a:solidFill>
                  <a:latin typeface="Arial"/>
                  <a:ea typeface="Arial"/>
                  <a:cs typeface="Arial"/>
                  <a:sym typeface="Arial"/>
                </a:rPr>
                <a:t> </a:t>
              </a:r>
              <a:endParaRPr/>
            </a:p>
          </p:txBody>
        </p:sp>
        <p:sp>
          <p:nvSpPr>
            <p:cNvPr id="2383" name="Shape 2383"/>
            <p:cNvSpPr/>
            <p:nvPr/>
          </p:nvSpPr>
          <p:spPr>
            <a:xfrm>
              <a:off x="864187" y="52284"/>
              <a:ext cx="7542914" cy="4992624"/>
            </a:xfrm>
            <a:custGeom>
              <a:pathLst>
                <a:path extrusionOk="0" h="21600" w="21597">
                  <a:moveTo>
                    <a:pt x="21081" y="0"/>
                  </a:moveTo>
                  <a:lnTo>
                    <a:pt x="519" y="0"/>
                  </a:lnTo>
                  <a:cubicBezTo>
                    <a:pt x="236" y="0"/>
                    <a:pt x="0" y="351"/>
                    <a:pt x="0" y="787"/>
                  </a:cubicBezTo>
                  <a:lnTo>
                    <a:pt x="0" y="21061"/>
                  </a:lnTo>
                  <a:cubicBezTo>
                    <a:pt x="0" y="21359"/>
                    <a:pt x="161" y="21600"/>
                    <a:pt x="356" y="21600"/>
                  </a:cubicBezTo>
                  <a:lnTo>
                    <a:pt x="21242" y="21600"/>
                  </a:lnTo>
                  <a:cubicBezTo>
                    <a:pt x="21437" y="21600"/>
                    <a:pt x="21597" y="21359"/>
                    <a:pt x="21597" y="21061"/>
                  </a:cubicBezTo>
                  <a:lnTo>
                    <a:pt x="21597" y="782"/>
                  </a:lnTo>
                  <a:cubicBezTo>
                    <a:pt x="21600" y="351"/>
                    <a:pt x="21366" y="0"/>
                    <a:pt x="21081" y="0"/>
                  </a:cubicBezTo>
                </a:path>
              </a:pathLst>
            </a:custGeom>
            <a:solidFill>
              <a:srgbClr val="181A19"/>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800"/>
                <a:buFont typeface="Arial"/>
                <a:buNone/>
              </a:pPr>
              <a:r>
                <a:t/>
              </a:r>
              <a:endParaRPr b="0" i="0" sz="4800" u="none" cap="none" strike="noStrike">
                <a:solidFill>
                  <a:srgbClr val="0B0C11"/>
                </a:solidFill>
                <a:latin typeface="Carme"/>
                <a:ea typeface="Carme"/>
                <a:cs typeface="Carme"/>
                <a:sym typeface="Carme"/>
              </a:endParaRPr>
            </a:p>
          </p:txBody>
        </p:sp>
        <p:sp>
          <p:nvSpPr>
            <p:cNvPr id="2384" name="Shape 2384"/>
            <p:cNvSpPr/>
            <p:nvPr/>
          </p:nvSpPr>
          <p:spPr>
            <a:xfrm>
              <a:off x="1092113" y="371135"/>
              <a:ext cx="7085610" cy="4464720"/>
            </a:xfrm>
            <a:custGeom>
              <a:pathLst>
                <a:path extrusionOk="0" h="21600" w="21600">
                  <a:moveTo>
                    <a:pt x="10802" y="21600"/>
                  </a:moveTo>
                  <a:lnTo>
                    <a:pt x="0" y="21600"/>
                  </a:lnTo>
                  <a:lnTo>
                    <a:pt x="0" y="0"/>
                  </a:lnTo>
                  <a:lnTo>
                    <a:pt x="21600" y="0"/>
                  </a:lnTo>
                  <a:lnTo>
                    <a:pt x="21600" y="21600"/>
                  </a:lnTo>
                  <a:lnTo>
                    <a:pt x="10802" y="21600"/>
                  </a:lnTo>
                </a:path>
              </a:pathLst>
            </a:custGeom>
            <a:solidFill>
              <a:srgbClr val="3D3D3F"/>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800"/>
                <a:buFont typeface="Arial"/>
                <a:buNone/>
              </a:pPr>
              <a:r>
                <a:t/>
              </a:r>
              <a:endParaRPr b="0" i="0" sz="4800" u="none" cap="none" strike="noStrike">
                <a:solidFill>
                  <a:srgbClr val="0B0C11"/>
                </a:solidFill>
                <a:latin typeface="Carme"/>
                <a:ea typeface="Carme"/>
                <a:cs typeface="Carme"/>
                <a:sym typeface="Carme"/>
              </a:endParaRPr>
            </a:p>
          </p:txBody>
        </p:sp>
        <p:sp>
          <p:nvSpPr>
            <p:cNvPr id="2385" name="Shape 2385"/>
            <p:cNvSpPr/>
            <p:nvPr/>
          </p:nvSpPr>
          <p:spPr>
            <a:xfrm>
              <a:off x="4607777" y="181472"/>
              <a:ext cx="59508" cy="59562"/>
            </a:xfrm>
            <a:custGeom>
              <a:pathLst>
                <a:path extrusionOk="0" h="21600" w="21600">
                  <a:moveTo>
                    <a:pt x="21600" y="10693"/>
                  </a:moveTo>
                  <a:cubicBezTo>
                    <a:pt x="21600" y="12618"/>
                    <a:pt x="21168" y="14329"/>
                    <a:pt x="20088" y="16040"/>
                  </a:cubicBezTo>
                  <a:cubicBezTo>
                    <a:pt x="19224" y="17750"/>
                    <a:pt x="18144" y="19034"/>
                    <a:pt x="16416" y="20103"/>
                  </a:cubicBezTo>
                  <a:cubicBezTo>
                    <a:pt x="14472" y="20958"/>
                    <a:pt x="12960" y="21600"/>
                    <a:pt x="11016" y="21600"/>
                  </a:cubicBezTo>
                  <a:cubicBezTo>
                    <a:pt x="9072" y="21600"/>
                    <a:pt x="7344" y="20958"/>
                    <a:pt x="5616" y="20103"/>
                  </a:cubicBezTo>
                  <a:cubicBezTo>
                    <a:pt x="3672" y="19034"/>
                    <a:pt x="2376" y="17750"/>
                    <a:pt x="1512" y="16040"/>
                  </a:cubicBezTo>
                  <a:cubicBezTo>
                    <a:pt x="432" y="14329"/>
                    <a:pt x="0" y="12618"/>
                    <a:pt x="0" y="10693"/>
                  </a:cubicBezTo>
                  <a:cubicBezTo>
                    <a:pt x="0" y="8768"/>
                    <a:pt x="432" y="7057"/>
                    <a:pt x="1512" y="5347"/>
                  </a:cubicBezTo>
                  <a:cubicBezTo>
                    <a:pt x="2376" y="3636"/>
                    <a:pt x="3672" y="2352"/>
                    <a:pt x="5616" y="1497"/>
                  </a:cubicBezTo>
                  <a:cubicBezTo>
                    <a:pt x="7344" y="428"/>
                    <a:pt x="9072" y="0"/>
                    <a:pt x="11016" y="0"/>
                  </a:cubicBezTo>
                  <a:cubicBezTo>
                    <a:pt x="12960" y="0"/>
                    <a:pt x="14472" y="428"/>
                    <a:pt x="16416" y="1497"/>
                  </a:cubicBezTo>
                  <a:cubicBezTo>
                    <a:pt x="18144" y="2352"/>
                    <a:pt x="19224" y="3636"/>
                    <a:pt x="20088" y="5347"/>
                  </a:cubicBezTo>
                  <a:cubicBezTo>
                    <a:pt x="21168" y="7057"/>
                    <a:pt x="21600" y="8768"/>
                    <a:pt x="21600" y="10693"/>
                  </a:cubicBezTo>
                </a:path>
              </a:pathLst>
            </a:custGeom>
            <a:solidFill>
              <a:srgbClr val="4C4D4B"/>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800"/>
                <a:buFont typeface="Arial"/>
                <a:buNone/>
              </a:pPr>
              <a:r>
                <a:t/>
              </a:r>
              <a:endParaRPr b="0" i="0" sz="4800" u="none" cap="none" strike="noStrike">
                <a:solidFill>
                  <a:srgbClr val="0B0C11"/>
                </a:solidFill>
                <a:latin typeface="Carme"/>
                <a:ea typeface="Carme"/>
                <a:cs typeface="Carme"/>
                <a:sym typeface="Carme"/>
              </a:endParaRPr>
            </a:p>
          </p:txBody>
        </p:sp>
        <p:sp>
          <p:nvSpPr>
            <p:cNvPr id="2386" name="Shape 2386"/>
            <p:cNvSpPr/>
            <p:nvPr/>
          </p:nvSpPr>
          <p:spPr>
            <a:xfrm>
              <a:off x="4607777" y="191566"/>
              <a:ext cx="46440" cy="45313"/>
            </a:xfrm>
            <a:custGeom>
              <a:pathLst>
                <a:path extrusionOk="0" h="21076" w="21600">
                  <a:moveTo>
                    <a:pt x="0" y="12380"/>
                  </a:moveTo>
                  <a:cubicBezTo>
                    <a:pt x="0" y="13502"/>
                    <a:pt x="0" y="14624"/>
                    <a:pt x="831" y="16588"/>
                  </a:cubicBezTo>
                  <a:cubicBezTo>
                    <a:pt x="3046" y="19393"/>
                    <a:pt x="6646" y="21076"/>
                    <a:pt x="9969" y="21076"/>
                  </a:cubicBezTo>
                  <a:cubicBezTo>
                    <a:pt x="16338" y="21076"/>
                    <a:pt x="21600" y="16027"/>
                    <a:pt x="21600" y="10136"/>
                  </a:cubicBezTo>
                  <a:cubicBezTo>
                    <a:pt x="21600" y="5928"/>
                    <a:pt x="19385" y="1720"/>
                    <a:pt x="15785" y="37"/>
                  </a:cubicBezTo>
                  <a:cubicBezTo>
                    <a:pt x="15231" y="37"/>
                    <a:pt x="14123" y="37"/>
                    <a:pt x="13569" y="37"/>
                  </a:cubicBezTo>
                  <a:cubicBezTo>
                    <a:pt x="5815" y="-524"/>
                    <a:pt x="0" y="5367"/>
                    <a:pt x="0" y="12380"/>
                  </a:cubicBezTo>
                </a:path>
              </a:pathLst>
            </a:custGeom>
            <a:solidFill>
              <a:srgbClr val="0E0D0C"/>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800"/>
                <a:buFont typeface="Arial"/>
                <a:buNone/>
              </a:pPr>
              <a:r>
                <a:t/>
              </a:r>
              <a:endParaRPr b="0" i="0" sz="4800" u="none" cap="none" strike="noStrike">
                <a:solidFill>
                  <a:srgbClr val="0B0C11"/>
                </a:solidFill>
                <a:latin typeface="Carme"/>
                <a:ea typeface="Carme"/>
                <a:cs typeface="Carme"/>
                <a:sym typeface="Carme"/>
              </a:endParaRPr>
            </a:p>
          </p:txBody>
        </p:sp>
      </p:grpSp>
      <p:grpSp>
        <p:nvGrpSpPr>
          <p:cNvPr id="2387" name="Shape 2387"/>
          <p:cNvGrpSpPr/>
          <p:nvPr/>
        </p:nvGrpSpPr>
        <p:grpSpPr>
          <a:xfrm>
            <a:off x="13590608" y="1954515"/>
            <a:ext cx="1017692" cy="165761"/>
            <a:chOff x="-1" y="0"/>
            <a:chExt cx="1017692" cy="165761"/>
          </a:xfrm>
        </p:grpSpPr>
        <p:grpSp>
          <p:nvGrpSpPr>
            <p:cNvPr id="2388" name="Shape 2388"/>
            <p:cNvGrpSpPr/>
            <p:nvPr/>
          </p:nvGrpSpPr>
          <p:grpSpPr>
            <a:xfrm>
              <a:off x="-1" y="0"/>
              <a:ext cx="1017692" cy="165761"/>
              <a:chOff x="0" y="0"/>
              <a:chExt cx="1017692" cy="165761"/>
            </a:xfrm>
          </p:grpSpPr>
          <p:grpSp>
            <p:nvGrpSpPr>
              <p:cNvPr id="2389" name="Shape 2389"/>
              <p:cNvGrpSpPr/>
              <p:nvPr/>
            </p:nvGrpSpPr>
            <p:grpSpPr>
              <a:xfrm>
                <a:off x="0" y="33852"/>
                <a:ext cx="1017692" cy="131909"/>
                <a:chOff x="0" y="0"/>
                <a:chExt cx="1017692" cy="131909"/>
              </a:xfrm>
            </p:grpSpPr>
            <p:sp>
              <p:nvSpPr>
                <p:cNvPr id="2390" name="Shape 2390"/>
                <p:cNvSpPr/>
                <p:nvPr/>
              </p:nvSpPr>
              <p:spPr>
                <a:xfrm>
                  <a:off x="0" y="0"/>
                  <a:ext cx="42714" cy="42714"/>
                </a:xfrm>
                <a:custGeom>
                  <a:pathLst>
                    <a:path extrusionOk="0" h="21600" w="21600">
                      <a:moveTo>
                        <a:pt x="0" y="0"/>
                      </a:moveTo>
                      <a:cubicBezTo>
                        <a:pt x="5528" y="0"/>
                        <a:pt x="11058" y="2107"/>
                        <a:pt x="15275" y="6325"/>
                      </a:cubicBezTo>
                      <a:cubicBezTo>
                        <a:pt x="19493" y="10542"/>
                        <a:pt x="21600" y="16072"/>
                        <a:pt x="21600" y="21600"/>
                      </a:cubicBezTo>
                      <a:lnTo>
                        <a:pt x="21600" y="0"/>
                      </a:lnTo>
                      <a:lnTo>
                        <a:pt x="0" y="0"/>
                      </a:lnTo>
                      <a:close/>
                    </a:path>
                  </a:pathLst>
                </a:custGeom>
                <a:solidFill>
                  <a:srgbClr val="151314"/>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800"/>
                    <a:buFont typeface="Helvetica Neue Light"/>
                    <a:buNone/>
                  </a:pPr>
                  <a:r>
                    <a:t/>
                  </a:r>
                  <a:endParaRPr b="0" i="0" sz="4800" u="none" cap="none" strike="noStrike">
                    <a:solidFill>
                      <a:srgbClr val="0B0C11"/>
                    </a:solidFill>
                    <a:latin typeface="Carme"/>
                    <a:ea typeface="Carme"/>
                    <a:cs typeface="Carme"/>
                    <a:sym typeface="Carme"/>
                  </a:endParaRPr>
                </a:p>
              </p:txBody>
            </p:sp>
            <p:sp>
              <p:nvSpPr>
                <p:cNvPr id="2391" name="Shape 2391"/>
                <p:cNvSpPr/>
                <p:nvPr/>
              </p:nvSpPr>
              <p:spPr>
                <a:xfrm>
                  <a:off x="39371" y="0"/>
                  <a:ext cx="938952" cy="131909"/>
                </a:xfrm>
                <a:custGeom>
                  <a:pathLst>
                    <a:path extrusionOk="0" h="21589" w="21600">
                      <a:moveTo>
                        <a:pt x="0" y="0"/>
                      </a:moveTo>
                      <a:cubicBezTo>
                        <a:pt x="4" y="4123"/>
                        <a:pt x="17" y="7416"/>
                        <a:pt x="135" y="10314"/>
                      </a:cubicBezTo>
                      <a:cubicBezTo>
                        <a:pt x="353" y="15199"/>
                        <a:pt x="892" y="19035"/>
                        <a:pt x="1578" y="20584"/>
                      </a:cubicBezTo>
                      <a:cubicBezTo>
                        <a:pt x="2072" y="21600"/>
                        <a:pt x="2594" y="21589"/>
                        <a:pt x="3384" y="21589"/>
                      </a:cubicBezTo>
                      <a:lnTo>
                        <a:pt x="18216" y="21589"/>
                      </a:lnTo>
                      <a:cubicBezTo>
                        <a:pt x="19006" y="21589"/>
                        <a:pt x="19528" y="21600"/>
                        <a:pt x="20022" y="20584"/>
                      </a:cubicBezTo>
                      <a:cubicBezTo>
                        <a:pt x="20708" y="19035"/>
                        <a:pt x="21247" y="15199"/>
                        <a:pt x="21465" y="10314"/>
                      </a:cubicBezTo>
                      <a:cubicBezTo>
                        <a:pt x="21583" y="7416"/>
                        <a:pt x="21596" y="4123"/>
                        <a:pt x="21600" y="0"/>
                      </a:cubicBezTo>
                      <a:lnTo>
                        <a:pt x="0" y="0"/>
                      </a:lnTo>
                      <a:close/>
                    </a:path>
                  </a:pathLst>
                </a:custGeom>
                <a:solidFill>
                  <a:srgbClr val="151314"/>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800"/>
                    <a:buFont typeface="Helvetica Neue Light"/>
                    <a:buNone/>
                  </a:pPr>
                  <a:r>
                    <a:t/>
                  </a:r>
                  <a:endParaRPr b="0" i="0" sz="4800" u="none" cap="none" strike="noStrike">
                    <a:solidFill>
                      <a:srgbClr val="0B0C11"/>
                    </a:solidFill>
                    <a:latin typeface="Carme"/>
                    <a:ea typeface="Carme"/>
                    <a:cs typeface="Carme"/>
                    <a:sym typeface="Carme"/>
                  </a:endParaRPr>
                </a:p>
              </p:txBody>
            </p:sp>
            <p:sp>
              <p:nvSpPr>
                <p:cNvPr id="2392" name="Shape 2392"/>
                <p:cNvSpPr/>
                <p:nvPr/>
              </p:nvSpPr>
              <p:spPr>
                <a:xfrm flipH="1">
                  <a:off x="974978" y="0"/>
                  <a:ext cx="42714" cy="42714"/>
                </a:xfrm>
                <a:custGeom>
                  <a:pathLst>
                    <a:path extrusionOk="0" h="21600" w="21600">
                      <a:moveTo>
                        <a:pt x="0" y="0"/>
                      </a:moveTo>
                      <a:cubicBezTo>
                        <a:pt x="5528" y="0"/>
                        <a:pt x="11058" y="2107"/>
                        <a:pt x="15275" y="6325"/>
                      </a:cubicBezTo>
                      <a:cubicBezTo>
                        <a:pt x="19493" y="10542"/>
                        <a:pt x="21600" y="16072"/>
                        <a:pt x="21600" y="21600"/>
                      </a:cubicBezTo>
                      <a:lnTo>
                        <a:pt x="21600" y="0"/>
                      </a:lnTo>
                      <a:lnTo>
                        <a:pt x="0" y="0"/>
                      </a:lnTo>
                      <a:close/>
                    </a:path>
                  </a:pathLst>
                </a:custGeom>
                <a:solidFill>
                  <a:srgbClr val="151314"/>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800"/>
                    <a:buFont typeface="Helvetica Neue Light"/>
                    <a:buNone/>
                  </a:pPr>
                  <a:r>
                    <a:t/>
                  </a:r>
                  <a:endParaRPr b="0" i="0" sz="4800" u="none" cap="none" strike="noStrike">
                    <a:solidFill>
                      <a:srgbClr val="0B0C11"/>
                    </a:solidFill>
                    <a:latin typeface="Carme"/>
                    <a:ea typeface="Carme"/>
                    <a:cs typeface="Carme"/>
                    <a:sym typeface="Carme"/>
                  </a:endParaRPr>
                </a:p>
              </p:txBody>
            </p:sp>
          </p:grpSp>
          <p:sp>
            <p:nvSpPr>
              <p:cNvPr id="2393" name="Shape 2393"/>
              <p:cNvSpPr/>
              <p:nvPr/>
            </p:nvSpPr>
            <p:spPr>
              <a:xfrm>
                <a:off x="1725" y="0"/>
                <a:ext cx="1014300" cy="33900"/>
              </a:xfrm>
              <a:prstGeom prst="rect">
                <a:avLst/>
              </a:prstGeom>
              <a:solidFill>
                <a:srgbClr val="151314"/>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800"/>
                  <a:buFont typeface="Helvetica Neue Light"/>
                  <a:buNone/>
                </a:pPr>
                <a:r>
                  <a:t/>
                </a:r>
                <a:endParaRPr b="0" i="0" sz="4800" u="none" cap="none" strike="noStrike">
                  <a:solidFill>
                    <a:srgbClr val="0B0C11"/>
                  </a:solidFill>
                  <a:latin typeface="Carme"/>
                  <a:ea typeface="Carme"/>
                  <a:cs typeface="Carme"/>
                  <a:sym typeface="Carme"/>
                </a:endParaRPr>
              </a:p>
            </p:txBody>
          </p:sp>
        </p:grpSp>
        <p:grpSp>
          <p:nvGrpSpPr>
            <p:cNvPr id="2394" name="Shape 2394"/>
            <p:cNvGrpSpPr/>
            <p:nvPr/>
          </p:nvGrpSpPr>
          <p:grpSpPr>
            <a:xfrm>
              <a:off x="329526" y="58823"/>
              <a:ext cx="358644" cy="40078"/>
              <a:chOff x="274831" y="48568"/>
              <a:chExt cx="358644" cy="40078"/>
            </a:xfrm>
          </p:grpSpPr>
          <p:sp>
            <p:nvSpPr>
              <p:cNvPr id="2395" name="Shape 2395"/>
              <p:cNvSpPr/>
              <p:nvPr/>
            </p:nvSpPr>
            <p:spPr>
              <a:xfrm>
                <a:off x="274831" y="56583"/>
                <a:ext cx="251100" cy="24030"/>
              </a:xfrm>
              <a:custGeom>
                <a:pathLst>
                  <a:path extrusionOk="0" h="21600" w="21600">
                    <a:moveTo>
                      <a:pt x="20524" y="21600"/>
                    </a:moveTo>
                    <a:lnTo>
                      <a:pt x="1119" y="21600"/>
                    </a:lnTo>
                    <a:cubicBezTo>
                      <a:pt x="473" y="21600"/>
                      <a:pt x="0" y="17280"/>
                      <a:pt x="0" y="10800"/>
                    </a:cubicBezTo>
                    <a:cubicBezTo>
                      <a:pt x="0" y="4320"/>
                      <a:pt x="473" y="0"/>
                      <a:pt x="1119" y="0"/>
                    </a:cubicBezTo>
                    <a:lnTo>
                      <a:pt x="20524" y="0"/>
                    </a:lnTo>
                    <a:cubicBezTo>
                      <a:pt x="21127" y="0"/>
                      <a:pt x="21600" y="4320"/>
                      <a:pt x="21600" y="10800"/>
                    </a:cubicBezTo>
                    <a:cubicBezTo>
                      <a:pt x="21600" y="16416"/>
                      <a:pt x="21127" y="21600"/>
                      <a:pt x="20524" y="21600"/>
                    </a:cubicBezTo>
                  </a:path>
                </a:pathLst>
              </a:custGeom>
              <a:solidFill>
                <a:srgbClr val="212121"/>
              </a:solidFill>
              <a:ln>
                <a:noFill/>
              </a:ln>
            </p:spPr>
            <p:txBody>
              <a:bodyPr anchorCtr="0" anchor="ctr" bIns="59050" lIns="59050" spcFirstLastPara="1" rIns="59050" wrap="square" tIns="59050">
                <a:noAutofit/>
              </a:bodyPr>
              <a:lstStyle/>
              <a:p>
                <a:pPr indent="0" lvl="0" marL="0" marR="0" rtl="0" algn="l">
                  <a:lnSpc>
                    <a:spcPct val="93000"/>
                  </a:lnSpc>
                  <a:spcBef>
                    <a:spcPts val="0"/>
                  </a:spcBef>
                  <a:spcAft>
                    <a:spcPts val="0"/>
                  </a:spcAft>
                  <a:buClr>
                    <a:srgbClr val="000000"/>
                  </a:buClr>
                  <a:buSzPts val="4800"/>
                  <a:buFont typeface="Arial"/>
                  <a:buNone/>
                </a:pPr>
                <a:r>
                  <a:t/>
                </a:r>
                <a:endParaRPr b="0" i="0" sz="4800" u="none" cap="none" strike="noStrike">
                  <a:solidFill>
                    <a:srgbClr val="0B0C11"/>
                  </a:solidFill>
                  <a:latin typeface="Carme"/>
                  <a:ea typeface="Carme"/>
                  <a:cs typeface="Carme"/>
                  <a:sym typeface="Carme"/>
                </a:endParaRPr>
              </a:p>
            </p:txBody>
          </p:sp>
          <p:grpSp>
            <p:nvGrpSpPr>
              <p:cNvPr id="2396" name="Shape 2396"/>
              <p:cNvGrpSpPr/>
              <p:nvPr/>
            </p:nvGrpSpPr>
            <p:grpSpPr>
              <a:xfrm>
                <a:off x="593397" y="48568"/>
                <a:ext cx="40078" cy="40078"/>
                <a:chOff x="0" y="-1"/>
                <a:chExt cx="40078" cy="40078"/>
              </a:xfrm>
            </p:grpSpPr>
            <p:sp>
              <p:nvSpPr>
                <p:cNvPr id="2397" name="Shape 2397"/>
                <p:cNvSpPr/>
                <p:nvPr/>
              </p:nvSpPr>
              <p:spPr>
                <a:xfrm>
                  <a:off x="0" y="-1"/>
                  <a:ext cx="40078" cy="40078"/>
                </a:xfrm>
                <a:custGeom>
                  <a:pathLst>
                    <a:path extrusionOk="0" h="21318" w="21318">
                      <a:moveTo>
                        <a:pt x="11481" y="36"/>
                      </a:moveTo>
                      <a:cubicBezTo>
                        <a:pt x="13477" y="217"/>
                        <a:pt x="14930" y="762"/>
                        <a:pt x="16563" y="1851"/>
                      </a:cubicBezTo>
                      <a:cubicBezTo>
                        <a:pt x="18015" y="2940"/>
                        <a:pt x="19286" y="4210"/>
                        <a:pt x="20193" y="6025"/>
                      </a:cubicBezTo>
                      <a:cubicBezTo>
                        <a:pt x="20919" y="7841"/>
                        <a:pt x="21464" y="9656"/>
                        <a:pt x="21282" y="11471"/>
                      </a:cubicBezTo>
                      <a:cubicBezTo>
                        <a:pt x="21101" y="13467"/>
                        <a:pt x="20556" y="14920"/>
                        <a:pt x="19467" y="16553"/>
                      </a:cubicBezTo>
                      <a:cubicBezTo>
                        <a:pt x="18378" y="18187"/>
                        <a:pt x="16926" y="19457"/>
                        <a:pt x="15293" y="20183"/>
                      </a:cubicBezTo>
                      <a:cubicBezTo>
                        <a:pt x="13477" y="21091"/>
                        <a:pt x="11662" y="21454"/>
                        <a:pt x="9847" y="21272"/>
                      </a:cubicBezTo>
                      <a:cubicBezTo>
                        <a:pt x="7851" y="21091"/>
                        <a:pt x="6398" y="20546"/>
                        <a:pt x="4765" y="19457"/>
                      </a:cubicBezTo>
                      <a:cubicBezTo>
                        <a:pt x="3131" y="18368"/>
                        <a:pt x="1861" y="17098"/>
                        <a:pt x="1135" y="15283"/>
                      </a:cubicBezTo>
                      <a:cubicBezTo>
                        <a:pt x="227" y="13467"/>
                        <a:pt x="-136" y="11834"/>
                        <a:pt x="46" y="9837"/>
                      </a:cubicBezTo>
                      <a:cubicBezTo>
                        <a:pt x="227" y="8022"/>
                        <a:pt x="772" y="6388"/>
                        <a:pt x="1861" y="4755"/>
                      </a:cubicBezTo>
                      <a:cubicBezTo>
                        <a:pt x="2950" y="3121"/>
                        <a:pt x="4220" y="2032"/>
                        <a:pt x="6035" y="1125"/>
                      </a:cubicBezTo>
                      <a:cubicBezTo>
                        <a:pt x="7851" y="399"/>
                        <a:pt x="9484" y="-146"/>
                        <a:pt x="11481" y="36"/>
                      </a:cubicBezTo>
                    </a:path>
                  </a:pathLst>
                </a:custGeom>
                <a:solidFill>
                  <a:srgbClr val="24282B"/>
                </a:solidFill>
                <a:ln>
                  <a:noFill/>
                </a:ln>
              </p:spPr>
              <p:txBody>
                <a:bodyPr anchorCtr="0" anchor="ctr" bIns="59050" lIns="59050" spcFirstLastPara="1" rIns="59050" wrap="square" tIns="59050">
                  <a:noAutofit/>
                </a:bodyPr>
                <a:lstStyle/>
                <a:p>
                  <a:pPr indent="0" lvl="0" marL="0" marR="0" rtl="0" algn="l">
                    <a:lnSpc>
                      <a:spcPct val="93000"/>
                    </a:lnSpc>
                    <a:spcBef>
                      <a:spcPts val="0"/>
                    </a:spcBef>
                    <a:spcAft>
                      <a:spcPts val="0"/>
                    </a:spcAft>
                    <a:buClr>
                      <a:srgbClr val="000000"/>
                    </a:buClr>
                    <a:buSzPts val="4800"/>
                    <a:buFont typeface="Arial"/>
                    <a:buNone/>
                  </a:pPr>
                  <a:r>
                    <a:t/>
                  </a:r>
                  <a:endParaRPr b="0" i="0" sz="4800" u="none" cap="none" strike="noStrike">
                    <a:solidFill>
                      <a:srgbClr val="0B0C11"/>
                    </a:solidFill>
                    <a:latin typeface="Carme"/>
                    <a:ea typeface="Carme"/>
                    <a:cs typeface="Carme"/>
                    <a:sym typeface="Carme"/>
                  </a:endParaRPr>
                </a:p>
              </p:txBody>
            </p:sp>
            <p:sp>
              <p:nvSpPr>
                <p:cNvPr id="2398" name="Shape 2398"/>
                <p:cNvSpPr/>
                <p:nvPr/>
              </p:nvSpPr>
              <p:spPr>
                <a:xfrm>
                  <a:off x="6029" y="5932"/>
                  <a:ext cx="29529" cy="29608"/>
                </a:xfrm>
                <a:custGeom>
                  <a:pathLst>
                    <a:path extrusionOk="0" h="21339" w="21282">
                      <a:moveTo>
                        <a:pt x="17121" y="2185"/>
                      </a:moveTo>
                      <a:cubicBezTo>
                        <a:pt x="18646" y="3202"/>
                        <a:pt x="19662" y="4726"/>
                        <a:pt x="20425" y="6505"/>
                      </a:cubicBezTo>
                      <a:cubicBezTo>
                        <a:pt x="21187" y="8284"/>
                        <a:pt x="21441" y="10063"/>
                        <a:pt x="21187" y="11842"/>
                      </a:cubicBezTo>
                      <a:cubicBezTo>
                        <a:pt x="20933" y="13874"/>
                        <a:pt x="20425" y="15399"/>
                        <a:pt x="19154" y="16924"/>
                      </a:cubicBezTo>
                      <a:cubicBezTo>
                        <a:pt x="17883" y="18703"/>
                        <a:pt x="16613" y="19719"/>
                        <a:pt x="14834" y="20482"/>
                      </a:cubicBezTo>
                      <a:cubicBezTo>
                        <a:pt x="13055" y="21244"/>
                        <a:pt x="11276" y="21498"/>
                        <a:pt x="9243" y="21244"/>
                      </a:cubicBezTo>
                      <a:cubicBezTo>
                        <a:pt x="7465" y="20990"/>
                        <a:pt x="5686" y="20482"/>
                        <a:pt x="4161" y="19211"/>
                      </a:cubicBezTo>
                      <a:cubicBezTo>
                        <a:pt x="2636" y="18194"/>
                        <a:pt x="1620" y="16670"/>
                        <a:pt x="857" y="14637"/>
                      </a:cubicBezTo>
                      <a:cubicBezTo>
                        <a:pt x="95" y="12858"/>
                        <a:pt x="-159" y="11333"/>
                        <a:pt x="95" y="9300"/>
                      </a:cubicBezTo>
                      <a:cubicBezTo>
                        <a:pt x="349" y="7267"/>
                        <a:pt x="857" y="5743"/>
                        <a:pt x="2128" y="4218"/>
                      </a:cubicBezTo>
                      <a:cubicBezTo>
                        <a:pt x="3399" y="2693"/>
                        <a:pt x="4669" y="1423"/>
                        <a:pt x="6448" y="660"/>
                      </a:cubicBezTo>
                      <a:cubicBezTo>
                        <a:pt x="8227" y="-102"/>
                        <a:pt x="10006" y="-102"/>
                        <a:pt x="12039" y="152"/>
                      </a:cubicBezTo>
                      <a:cubicBezTo>
                        <a:pt x="13817" y="152"/>
                        <a:pt x="15596" y="914"/>
                        <a:pt x="17121" y="2185"/>
                      </a:cubicBezTo>
                    </a:path>
                  </a:pathLst>
                </a:custGeom>
                <a:solidFill>
                  <a:srgbClr val="30218E"/>
                </a:solidFill>
                <a:ln>
                  <a:noFill/>
                </a:ln>
              </p:spPr>
              <p:txBody>
                <a:bodyPr anchorCtr="0" anchor="ctr" bIns="59050" lIns="59050" spcFirstLastPara="1" rIns="59050" wrap="square" tIns="59050">
                  <a:noAutofit/>
                </a:bodyPr>
                <a:lstStyle/>
                <a:p>
                  <a:pPr indent="0" lvl="0" marL="0" marR="0" rtl="0" algn="l">
                    <a:lnSpc>
                      <a:spcPct val="93000"/>
                    </a:lnSpc>
                    <a:spcBef>
                      <a:spcPts val="0"/>
                    </a:spcBef>
                    <a:spcAft>
                      <a:spcPts val="0"/>
                    </a:spcAft>
                    <a:buClr>
                      <a:srgbClr val="000000"/>
                    </a:buClr>
                    <a:buSzPts val="4800"/>
                    <a:buFont typeface="Arial"/>
                    <a:buNone/>
                  </a:pPr>
                  <a:r>
                    <a:t/>
                  </a:r>
                  <a:endParaRPr b="0" i="0" sz="4800" u="none" cap="none" strike="noStrike">
                    <a:solidFill>
                      <a:srgbClr val="0B0C11"/>
                    </a:solidFill>
                    <a:latin typeface="Carme"/>
                    <a:ea typeface="Carme"/>
                    <a:cs typeface="Carme"/>
                    <a:sym typeface="Carme"/>
                  </a:endParaRPr>
                </a:p>
              </p:txBody>
            </p:sp>
            <p:sp>
              <p:nvSpPr>
                <p:cNvPr id="2399" name="Shape 2399"/>
                <p:cNvSpPr/>
                <p:nvPr/>
              </p:nvSpPr>
              <p:spPr>
                <a:xfrm>
                  <a:off x="11875" y="11856"/>
                  <a:ext cx="23004" cy="22707"/>
                </a:xfrm>
                <a:custGeom>
                  <a:pathLst>
                    <a:path extrusionOk="0" h="21321" w="21600">
                      <a:moveTo>
                        <a:pt x="19722" y="5055"/>
                      </a:moveTo>
                      <a:cubicBezTo>
                        <a:pt x="21130" y="6894"/>
                        <a:pt x="21600" y="8272"/>
                        <a:pt x="21600" y="10111"/>
                      </a:cubicBezTo>
                      <a:cubicBezTo>
                        <a:pt x="21600" y="12409"/>
                        <a:pt x="21130" y="13787"/>
                        <a:pt x="20191" y="15626"/>
                      </a:cubicBezTo>
                      <a:cubicBezTo>
                        <a:pt x="19252" y="17464"/>
                        <a:pt x="17843" y="18843"/>
                        <a:pt x="16435" y="19762"/>
                      </a:cubicBezTo>
                      <a:cubicBezTo>
                        <a:pt x="14557" y="20681"/>
                        <a:pt x="13148" y="21140"/>
                        <a:pt x="11270" y="21140"/>
                      </a:cubicBezTo>
                      <a:cubicBezTo>
                        <a:pt x="9391" y="21600"/>
                        <a:pt x="7513" y="21140"/>
                        <a:pt x="5635" y="20221"/>
                      </a:cubicBezTo>
                      <a:cubicBezTo>
                        <a:pt x="3757" y="19302"/>
                        <a:pt x="2348" y="18383"/>
                        <a:pt x="1409" y="16545"/>
                      </a:cubicBezTo>
                      <a:cubicBezTo>
                        <a:pt x="0" y="15166"/>
                        <a:pt x="0" y="13328"/>
                        <a:pt x="0" y="11030"/>
                      </a:cubicBezTo>
                      <a:cubicBezTo>
                        <a:pt x="0" y="9191"/>
                        <a:pt x="0" y="7353"/>
                        <a:pt x="939" y="5974"/>
                      </a:cubicBezTo>
                      <a:cubicBezTo>
                        <a:pt x="1878" y="4136"/>
                        <a:pt x="2817" y="2757"/>
                        <a:pt x="4696" y="1838"/>
                      </a:cubicBezTo>
                      <a:cubicBezTo>
                        <a:pt x="6104" y="919"/>
                        <a:pt x="8452" y="0"/>
                        <a:pt x="10330" y="0"/>
                      </a:cubicBezTo>
                      <a:cubicBezTo>
                        <a:pt x="12209" y="0"/>
                        <a:pt x="14087" y="460"/>
                        <a:pt x="15965" y="1379"/>
                      </a:cubicBezTo>
                      <a:cubicBezTo>
                        <a:pt x="17374" y="2298"/>
                        <a:pt x="18783" y="3217"/>
                        <a:pt x="19722" y="5055"/>
                      </a:cubicBezTo>
                    </a:path>
                  </a:pathLst>
                </a:custGeom>
                <a:solidFill>
                  <a:srgbClr val="24282B"/>
                </a:solidFill>
                <a:ln>
                  <a:noFill/>
                </a:ln>
              </p:spPr>
              <p:txBody>
                <a:bodyPr anchorCtr="0" anchor="ctr" bIns="59050" lIns="59050" spcFirstLastPara="1" rIns="59050" wrap="square" tIns="59050">
                  <a:noAutofit/>
                </a:bodyPr>
                <a:lstStyle/>
                <a:p>
                  <a:pPr indent="0" lvl="0" marL="0" marR="0" rtl="0" algn="l">
                    <a:lnSpc>
                      <a:spcPct val="93000"/>
                    </a:lnSpc>
                    <a:spcBef>
                      <a:spcPts val="0"/>
                    </a:spcBef>
                    <a:spcAft>
                      <a:spcPts val="0"/>
                    </a:spcAft>
                    <a:buClr>
                      <a:srgbClr val="000000"/>
                    </a:buClr>
                    <a:buSzPts val="4800"/>
                    <a:buFont typeface="Arial"/>
                    <a:buNone/>
                  </a:pPr>
                  <a:r>
                    <a:t/>
                  </a:r>
                  <a:endParaRPr b="0" i="0" sz="4800" u="none" cap="none" strike="noStrike">
                    <a:solidFill>
                      <a:srgbClr val="0B0C11"/>
                    </a:solidFill>
                    <a:latin typeface="Carme"/>
                    <a:ea typeface="Carme"/>
                    <a:cs typeface="Carme"/>
                    <a:sym typeface="Carme"/>
                  </a:endParaRPr>
                </a:p>
              </p:txBody>
            </p:sp>
          </p:grpSp>
        </p:grpSp>
      </p:grpSp>
      <p:grpSp>
        <p:nvGrpSpPr>
          <p:cNvPr id="2400" name="Shape 2400"/>
          <p:cNvGrpSpPr/>
          <p:nvPr/>
        </p:nvGrpSpPr>
        <p:grpSpPr>
          <a:xfrm rot="-5400000">
            <a:off x="8258239" y="4743858"/>
            <a:ext cx="1017692" cy="165761"/>
            <a:chOff x="-1" y="0"/>
            <a:chExt cx="1017692" cy="165761"/>
          </a:xfrm>
        </p:grpSpPr>
        <p:grpSp>
          <p:nvGrpSpPr>
            <p:cNvPr id="2401" name="Shape 2401"/>
            <p:cNvGrpSpPr/>
            <p:nvPr/>
          </p:nvGrpSpPr>
          <p:grpSpPr>
            <a:xfrm>
              <a:off x="-1" y="0"/>
              <a:ext cx="1017692" cy="165761"/>
              <a:chOff x="0" y="0"/>
              <a:chExt cx="1017692" cy="165761"/>
            </a:xfrm>
          </p:grpSpPr>
          <p:grpSp>
            <p:nvGrpSpPr>
              <p:cNvPr id="2402" name="Shape 2402"/>
              <p:cNvGrpSpPr/>
              <p:nvPr/>
            </p:nvGrpSpPr>
            <p:grpSpPr>
              <a:xfrm>
                <a:off x="0" y="33852"/>
                <a:ext cx="1017692" cy="131909"/>
                <a:chOff x="0" y="0"/>
                <a:chExt cx="1017692" cy="131909"/>
              </a:xfrm>
            </p:grpSpPr>
            <p:sp>
              <p:nvSpPr>
                <p:cNvPr id="2403" name="Shape 2403"/>
                <p:cNvSpPr/>
                <p:nvPr/>
              </p:nvSpPr>
              <p:spPr>
                <a:xfrm>
                  <a:off x="0" y="0"/>
                  <a:ext cx="42714" cy="42714"/>
                </a:xfrm>
                <a:custGeom>
                  <a:pathLst>
                    <a:path extrusionOk="0" h="21600" w="21600">
                      <a:moveTo>
                        <a:pt x="0" y="0"/>
                      </a:moveTo>
                      <a:cubicBezTo>
                        <a:pt x="5528" y="0"/>
                        <a:pt x="11058" y="2107"/>
                        <a:pt x="15275" y="6325"/>
                      </a:cubicBezTo>
                      <a:cubicBezTo>
                        <a:pt x="19493" y="10542"/>
                        <a:pt x="21600" y="16072"/>
                        <a:pt x="21600" y="21600"/>
                      </a:cubicBezTo>
                      <a:lnTo>
                        <a:pt x="21600" y="0"/>
                      </a:lnTo>
                      <a:lnTo>
                        <a:pt x="0" y="0"/>
                      </a:lnTo>
                      <a:close/>
                    </a:path>
                  </a:pathLst>
                </a:custGeom>
                <a:solidFill>
                  <a:srgbClr val="151314"/>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800"/>
                    <a:buFont typeface="Helvetica Neue Light"/>
                    <a:buNone/>
                  </a:pPr>
                  <a:r>
                    <a:t/>
                  </a:r>
                  <a:endParaRPr b="0" i="0" sz="4800" u="none" cap="none" strike="noStrike">
                    <a:solidFill>
                      <a:srgbClr val="0B0C11"/>
                    </a:solidFill>
                    <a:latin typeface="Carme"/>
                    <a:ea typeface="Carme"/>
                    <a:cs typeface="Carme"/>
                    <a:sym typeface="Carme"/>
                  </a:endParaRPr>
                </a:p>
              </p:txBody>
            </p:sp>
            <p:sp>
              <p:nvSpPr>
                <p:cNvPr id="2404" name="Shape 2404"/>
                <p:cNvSpPr/>
                <p:nvPr/>
              </p:nvSpPr>
              <p:spPr>
                <a:xfrm>
                  <a:off x="39371" y="0"/>
                  <a:ext cx="938952" cy="131909"/>
                </a:xfrm>
                <a:custGeom>
                  <a:pathLst>
                    <a:path extrusionOk="0" h="21589" w="21600">
                      <a:moveTo>
                        <a:pt x="0" y="0"/>
                      </a:moveTo>
                      <a:cubicBezTo>
                        <a:pt x="4" y="4123"/>
                        <a:pt x="17" y="7416"/>
                        <a:pt x="135" y="10314"/>
                      </a:cubicBezTo>
                      <a:cubicBezTo>
                        <a:pt x="353" y="15199"/>
                        <a:pt x="892" y="19035"/>
                        <a:pt x="1578" y="20584"/>
                      </a:cubicBezTo>
                      <a:cubicBezTo>
                        <a:pt x="2072" y="21600"/>
                        <a:pt x="2594" y="21589"/>
                        <a:pt x="3384" y="21589"/>
                      </a:cubicBezTo>
                      <a:lnTo>
                        <a:pt x="18216" y="21589"/>
                      </a:lnTo>
                      <a:cubicBezTo>
                        <a:pt x="19006" y="21589"/>
                        <a:pt x="19528" y="21600"/>
                        <a:pt x="20022" y="20584"/>
                      </a:cubicBezTo>
                      <a:cubicBezTo>
                        <a:pt x="20708" y="19035"/>
                        <a:pt x="21247" y="15199"/>
                        <a:pt x="21465" y="10314"/>
                      </a:cubicBezTo>
                      <a:cubicBezTo>
                        <a:pt x="21583" y="7416"/>
                        <a:pt x="21596" y="4123"/>
                        <a:pt x="21600" y="0"/>
                      </a:cubicBezTo>
                      <a:lnTo>
                        <a:pt x="0" y="0"/>
                      </a:lnTo>
                      <a:close/>
                    </a:path>
                  </a:pathLst>
                </a:custGeom>
                <a:solidFill>
                  <a:srgbClr val="151314"/>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800"/>
                    <a:buFont typeface="Helvetica Neue Light"/>
                    <a:buNone/>
                  </a:pPr>
                  <a:r>
                    <a:t/>
                  </a:r>
                  <a:endParaRPr b="0" i="0" sz="4800" u="none" cap="none" strike="noStrike">
                    <a:solidFill>
                      <a:srgbClr val="0B0C11"/>
                    </a:solidFill>
                    <a:latin typeface="Carme"/>
                    <a:ea typeface="Carme"/>
                    <a:cs typeface="Carme"/>
                    <a:sym typeface="Carme"/>
                  </a:endParaRPr>
                </a:p>
              </p:txBody>
            </p:sp>
            <p:sp>
              <p:nvSpPr>
                <p:cNvPr id="2405" name="Shape 2405"/>
                <p:cNvSpPr/>
                <p:nvPr/>
              </p:nvSpPr>
              <p:spPr>
                <a:xfrm flipH="1">
                  <a:off x="974978" y="0"/>
                  <a:ext cx="42714" cy="42714"/>
                </a:xfrm>
                <a:custGeom>
                  <a:pathLst>
                    <a:path extrusionOk="0" h="21600" w="21600">
                      <a:moveTo>
                        <a:pt x="0" y="0"/>
                      </a:moveTo>
                      <a:cubicBezTo>
                        <a:pt x="5528" y="0"/>
                        <a:pt x="11058" y="2107"/>
                        <a:pt x="15275" y="6325"/>
                      </a:cubicBezTo>
                      <a:cubicBezTo>
                        <a:pt x="19493" y="10542"/>
                        <a:pt x="21600" y="16072"/>
                        <a:pt x="21600" y="21600"/>
                      </a:cubicBezTo>
                      <a:lnTo>
                        <a:pt x="21600" y="0"/>
                      </a:lnTo>
                      <a:lnTo>
                        <a:pt x="0" y="0"/>
                      </a:lnTo>
                      <a:close/>
                    </a:path>
                  </a:pathLst>
                </a:custGeom>
                <a:solidFill>
                  <a:srgbClr val="151314"/>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800"/>
                    <a:buFont typeface="Helvetica Neue Light"/>
                    <a:buNone/>
                  </a:pPr>
                  <a:r>
                    <a:t/>
                  </a:r>
                  <a:endParaRPr b="0" i="0" sz="4800" u="none" cap="none" strike="noStrike">
                    <a:solidFill>
                      <a:srgbClr val="0B0C11"/>
                    </a:solidFill>
                    <a:latin typeface="Carme"/>
                    <a:ea typeface="Carme"/>
                    <a:cs typeface="Carme"/>
                    <a:sym typeface="Carme"/>
                  </a:endParaRPr>
                </a:p>
              </p:txBody>
            </p:sp>
          </p:grpSp>
          <p:sp>
            <p:nvSpPr>
              <p:cNvPr id="2406" name="Shape 2406"/>
              <p:cNvSpPr/>
              <p:nvPr/>
            </p:nvSpPr>
            <p:spPr>
              <a:xfrm>
                <a:off x="1725" y="0"/>
                <a:ext cx="1014300" cy="33900"/>
              </a:xfrm>
              <a:prstGeom prst="rect">
                <a:avLst/>
              </a:prstGeom>
              <a:solidFill>
                <a:srgbClr val="151314"/>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800"/>
                  <a:buFont typeface="Helvetica Neue Light"/>
                  <a:buNone/>
                </a:pPr>
                <a:r>
                  <a:t/>
                </a:r>
                <a:endParaRPr b="0" i="0" sz="4800" u="none" cap="none" strike="noStrike">
                  <a:solidFill>
                    <a:srgbClr val="0B0C11"/>
                  </a:solidFill>
                  <a:latin typeface="Carme"/>
                  <a:ea typeface="Carme"/>
                  <a:cs typeface="Carme"/>
                  <a:sym typeface="Carme"/>
                </a:endParaRPr>
              </a:p>
            </p:txBody>
          </p:sp>
        </p:grpSp>
        <p:grpSp>
          <p:nvGrpSpPr>
            <p:cNvPr id="2407" name="Shape 2407"/>
            <p:cNvGrpSpPr/>
            <p:nvPr/>
          </p:nvGrpSpPr>
          <p:grpSpPr>
            <a:xfrm>
              <a:off x="329526" y="58823"/>
              <a:ext cx="358644" cy="40078"/>
              <a:chOff x="274831" y="48568"/>
              <a:chExt cx="358644" cy="40078"/>
            </a:xfrm>
          </p:grpSpPr>
          <p:sp>
            <p:nvSpPr>
              <p:cNvPr id="2408" name="Shape 2408"/>
              <p:cNvSpPr/>
              <p:nvPr/>
            </p:nvSpPr>
            <p:spPr>
              <a:xfrm>
                <a:off x="274831" y="56583"/>
                <a:ext cx="251100" cy="24030"/>
              </a:xfrm>
              <a:custGeom>
                <a:pathLst>
                  <a:path extrusionOk="0" h="21600" w="21600">
                    <a:moveTo>
                      <a:pt x="20524" y="21600"/>
                    </a:moveTo>
                    <a:lnTo>
                      <a:pt x="1119" y="21600"/>
                    </a:lnTo>
                    <a:cubicBezTo>
                      <a:pt x="473" y="21600"/>
                      <a:pt x="0" y="17280"/>
                      <a:pt x="0" y="10800"/>
                    </a:cubicBezTo>
                    <a:cubicBezTo>
                      <a:pt x="0" y="4320"/>
                      <a:pt x="473" y="0"/>
                      <a:pt x="1119" y="0"/>
                    </a:cubicBezTo>
                    <a:lnTo>
                      <a:pt x="20524" y="0"/>
                    </a:lnTo>
                    <a:cubicBezTo>
                      <a:pt x="21127" y="0"/>
                      <a:pt x="21600" y="4320"/>
                      <a:pt x="21600" y="10800"/>
                    </a:cubicBezTo>
                    <a:cubicBezTo>
                      <a:pt x="21600" y="16416"/>
                      <a:pt x="21127" y="21600"/>
                      <a:pt x="20524" y="21600"/>
                    </a:cubicBezTo>
                  </a:path>
                </a:pathLst>
              </a:custGeom>
              <a:solidFill>
                <a:srgbClr val="212121"/>
              </a:solidFill>
              <a:ln>
                <a:noFill/>
              </a:ln>
            </p:spPr>
            <p:txBody>
              <a:bodyPr anchorCtr="0" anchor="ctr" bIns="59050" lIns="59050" spcFirstLastPara="1" rIns="59050" wrap="square" tIns="59050">
                <a:noAutofit/>
              </a:bodyPr>
              <a:lstStyle/>
              <a:p>
                <a:pPr indent="0" lvl="0" marL="0" marR="0" rtl="0" algn="l">
                  <a:lnSpc>
                    <a:spcPct val="93000"/>
                  </a:lnSpc>
                  <a:spcBef>
                    <a:spcPts val="0"/>
                  </a:spcBef>
                  <a:spcAft>
                    <a:spcPts val="0"/>
                  </a:spcAft>
                  <a:buClr>
                    <a:srgbClr val="000000"/>
                  </a:buClr>
                  <a:buSzPts val="4800"/>
                  <a:buFont typeface="Arial"/>
                  <a:buNone/>
                </a:pPr>
                <a:r>
                  <a:t/>
                </a:r>
                <a:endParaRPr b="0" i="0" sz="4800" u="none" cap="none" strike="noStrike">
                  <a:solidFill>
                    <a:srgbClr val="0B0C11"/>
                  </a:solidFill>
                  <a:latin typeface="Carme"/>
                  <a:ea typeface="Carme"/>
                  <a:cs typeface="Carme"/>
                  <a:sym typeface="Carme"/>
                </a:endParaRPr>
              </a:p>
            </p:txBody>
          </p:sp>
          <p:grpSp>
            <p:nvGrpSpPr>
              <p:cNvPr id="2409" name="Shape 2409"/>
              <p:cNvGrpSpPr/>
              <p:nvPr/>
            </p:nvGrpSpPr>
            <p:grpSpPr>
              <a:xfrm>
                <a:off x="593397" y="48568"/>
                <a:ext cx="40078" cy="40078"/>
                <a:chOff x="0" y="-1"/>
                <a:chExt cx="40078" cy="40078"/>
              </a:xfrm>
            </p:grpSpPr>
            <p:sp>
              <p:nvSpPr>
                <p:cNvPr id="2410" name="Shape 2410"/>
                <p:cNvSpPr/>
                <p:nvPr/>
              </p:nvSpPr>
              <p:spPr>
                <a:xfrm>
                  <a:off x="0" y="-1"/>
                  <a:ext cx="40078" cy="40078"/>
                </a:xfrm>
                <a:custGeom>
                  <a:pathLst>
                    <a:path extrusionOk="0" h="21318" w="21318">
                      <a:moveTo>
                        <a:pt x="11481" y="36"/>
                      </a:moveTo>
                      <a:cubicBezTo>
                        <a:pt x="13477" y="217"/>
                        <a:pt x="14930" y="762"/>
                        <a:pt x="16563" y="1851"/>
                      </a:cubicBezTo>
                      <a:cubicBezTo>
                        <a:pt x="18015" y="2940"/>
                        <a:pt x="19286" y="4210"/>
                        <a:pt x="20193" y="6025"/>
                      </a:cubicBezTo>
                      <a:cubicBezTo>
                        <a:pt x="20919" y="7841"/>
                        <a:pt x="21464" y="9656"/>
                        <a:pt x="21282" y="11471"/>
                      </a:cubicBezTo>
                      <a:cubicBezTo>
                        <a:pt x="21101" y="13467"/>
                        <a:pt x="20556" y="14920"/>
                        <a:pt x="19467" y="16553"/>
                      </a:cubicBezTo>
                      <a:cubicBezTo>
                        <a:pt x="18378" y="18187"/>
                        <a:pt x="16926" y="19457"/>
                        <a:pt x="15293" y="20183"/>
                      </a:cubicBezTo>
                      <a:cubicBezTo>
                        <a:pt x="13477" y="21091"/>
                        <a:pt x="11662" y="21454"/>
                        <a:pt x="9847" y="21272"/>
                      </a:cubicBezTo>
                      <a:cubicBezTo>
                        <a:pt x="7851" y="21091"/>
                        <a:pt x="6398" y="20546"/>
                        <a:pt x="4765" y="19457"/>
                      </a:cubicBezTo>
                      <a:cubicBezTo>
                        <a:pt x="3131" y="18368"/>
                        <a:pt x="1861" y="17098"/>
                        <a:pt x="1135" y="15283"/>
                      </a:cubicBezTo>
                      <a:cubicBezTo>
                        <a:pt x="227" y="13467"/>
                        <a:pt x="-136" y="11834"/>
                        <a:pt x="46" y="9837"/>
                      </a:cubicBezTo>
                      <a:cubicBezTo>
                        <a:pt x="227" y="8022"/>
                        <a:pt x="772" y="6388"/>
                        <a:pt x="1861" y="4755"/>
                      </a:cubicBezTo>
                      <a:cubicBezTo>
                        <a:pt x="2950" y="3121"/>
                        <a:pt x="4220" y="2032"/>
                        <a:pt x="6035" y="1125"/>
                      </a:cubicBezTo>
                      <a:cubicBezTo>
                        <a:pt x="7851" y="399"/>
                        <a:pt x="9484" y="-146"/>
                        <a:pt x="11481" y="36"/>
                      </a:cubicBezTo>
                    </a:path>
                  </a:pathLst>
                </a:custGeom>
                <a:solidFill>
                  <a:srgbClr val="24282B"/>
                </a:solidFill>
                <a:ln>
                  <a:noFill/>
                </a:ln>
              </p:spPr>
              <p:txBody>
                <a:bodyPr anchorCtr="0" anchor="ctr" bIns="59050" lIns="59050" spcFirstLastPara="1" rIns="59050" wrap="square" tIns="59050">
                  <a:noAutofit/>
                </a:bodyPr>
                <a:lstStyle/>
                <a:p>
                  <a:pPr indent="0" lvl="0" marL="0" marR="0" rtl="0" algn="l">
                    <a:lnSpc>
                      <a:spcPct val="93000"/>
                    </a:lnSpc>
                    <a:spcBef>
                      <a:spcPts val="0"/>
                    </a:spcBef>
                    <a:spcAft>
                      <a:spcPts val="0"/>
                    </a:spcAft>
                    <a:buClr>
                      <a:srgbClr val="000000"/>
                    </a:buClr>
                    <a:buSzPts val="4800"/>
                    <a:buFont typeface="Arial"/>
                    <a:buNone/>
                  </a:pPr>
                  <a:r>
                    <a:t/>
                  </a:r>
                  <a:endParaRPr b="0" i="0" sz="4800" u="none" cap="none" strike="noStrike">
                    <a:solidFill>
                      <a:srgbClr val="0B0C11"/>
                    </a:solidFill>
                    <a:latin typeface="Carme"/>
                    <a:ea typeface="Carme"/>
                    <a:cs typeface="Carme"/>
                    <a:sym typeface="Carme"/>
                  </a:endParaRPr>
                </a:p>
              </p:txBody>
            </p:sp>
            <p:sp>
              <p:nvSpPr>
                <p:cNvPr id="2411" name="Shape 2411"/>
                <p:cNvSpPr/>
                <p:nvPr/>
              </p:nvSpPr>
              <p:spPr>
                <a:xfrm>
                  <a:off x="6029" y="5932"/>
                  <a:ext cx="29529" cy="29608"/>
                </a:xfrm>
                <a:custGeom>
                  <a:pathLst>
                    <a:path extrusionOk="0" h="21339" w="21282">
                      <a:moveTo>
                        <a:pt x="17121" y="2185"/>
                      </a:moveTo>
                      <a:cubicBezTo>
                        <a:pt x="18646" y="3202"/>
                        <a:pt x="19662" y="4726"/>
                        <a:pt x="20425" y="6505"/>
                      </a:cubicBezTo>
                      <a:cubicBezTo>
                        <a:pt x="21187" y="8284"/>
                        <a:pt x="21441" y="10063"/>
                        <a:pt x="21187" y="11842"/>
                      </a:cubicBezTo>
                      <a:cubicBezTo>
                        <a:pt x="20933" y="13874"/>
                        <a:pt x="20425" y="15399"/>
                        <a:pt x="19154" y="16924"/>
                      </a:cubicBezTo>
                      <a:cubicBezTo>
                        <a:pt x="17883" y="18703"/>
                        <a:pt x="16613" y="19719"/>
                        <a:pt x="14834" y="20482"/>
                      </a:cubicBezTo>
                      <a:cubicBezTo>
                        <a:pt x="13055" y="21244"/>
                        <a:pt x="11276" y="21498"/>
                        <a:pt x="9243" y="21244"/>
                      </a:cubicBezTo>
                      <a:cubicBezTo>
                        <a:pt x="7465" y="20990"/>
                        <a:pt x="5686" y="20482"/>
                        <a:pt x="4161" y="19211"/>
                      </a:cubicBezTo>
                      <a:cubicBezTo>
                        <a:pt x="2636" y="18194"/>
                        <a:pt x="1620" y="16670"/>
                        <a:pt x="857" y="14637"/>
                      </a:cubicBezTo>
                      <a:cubicBezTo>
                        <a:pt x="95" y="12858"/>
                        <a:pt x="-159" y="11333"/>
                        <a:pt x="95" y="9300"/>
                      </a:cubicBezTo>
                      <a:cubicBezTo>
                        <a:pt x="349" y="7267"/>
                        <a:pt x="857" y="5743"/>
                        <a:pt x="2128" y="4218"/>
                      </a:cubicBezTo>
                      <a:cubicBezTo>
                        <a:pt x="3399" y="2693"/>
                        <a:pt x="4669" y="1423"/>
                        <a:pt x="6448" y="660"/>
                      </a:cubicBezTo>
                      <a:cubicBezTo>
                        <a:pt x="8227" y="-102"/>
                        <a:pt x="10006" y="-102"/>
                        <a:pt x="12039" y="152"/>
                      </a:cubicBezTo>
                      <a:cubicBezTo>
                        <a:pt x="13817" y="152"/>
                        <a:pt x="15596" y="914"/>
                        <a:pt x="17121" y="2185"/>
                      </a:cubicBezTo>
                    </a:path>
                  </a:pathLst>
                </a:custGeom>
                <a:solidFill>
                  <a:srgbClr val="30218E"/>
                </a:solidFill>
                <a:ln>
                  <a:noFill/>
                </a:ln>
              </p:spPr>
              <p:txBody>
                <a:bodyPr anchorCtr="0" anchor="ctr" bIns="59050" lIns="59050" spcFirstLastPara="1" rIns="59050" wrap="square" tIns="59050">
                  <a:noAutofit/>
                </a:bodyPr>
                <a:lstStyle/>
                <a:p>
                  <a:pPr indent="0" lvl="0" marL="0" marR="0" rtl="0" algn="l">
                    <a:lnSpc>
                      <a:spcPct val="93000"/>
                    </a:lnSpc>
                    <a:spcBef>
                      <a:spcPts val="0"/>
                    </a:spcBef>
                    <a:spcAft>
                      <a:spcPts val="0"/>
                    </a:spcAft>
                    <a:buClr>
                      <a:srgbClr val="000000"/>
                    </a:buClr>
                    <a:buSzPts val="4800"/>
                    <a:buFont typeface="Arial"/>
                    <a:buNone/>
                  </a:pPr>
                  <a:r>
                    <a:t/>
                  </a:r>
                  <a:endParaRPr b="0" i="0" sz="4800" u="none" cap="none" strike="noStrike">
                    <a:solidFill>
                      <a:srgbClr val="0B0C11"/>
                    </a:solidFill>
                    <a:latin typeface="Carme"/>
                    <a:ea typeface="Carme"/>
                    <a:cs typeface="Carme"/>
                    <a:sym typeface="Carme"/>
                  </a:endParaRPr>
                </a:p>
              </p:txBody>
            </p:sp>
            <p:sp>
              <p:nvSpPr>
                <p:cNvPr id="2412" name="Shape 2412"/>
                <p:cNvSpPr/>
                <p:nvPr/>
              </p:nvSpPr>
              <p:spPr>
                <a:xfrm>
                  <a:off x="11875" y="11856"/>
                  <a:ext cx="23004" cy="22707"/>
                </a:xfrm>
                <a:custGeom>
                  <a:pathLst>
                    <a:path extrusionOk="0" h="21321" w="21600">
                      <a:moveTo>
                        <a:pt x="19722" y="5055"/>
                      </a:moveTo>
                      <a:cubicBezTo>
                        <a:pt x="21130" y="6894"/>
                        <a:pt x="21600" y="8272"/>
                        <a:pt x="21600" y="10111"/>
                      </a:cubicBezTo>
                      <a:cubicBezTo>
                        <a:pt x="21600" y="12409"/>
                        <a:pt x="21130" y="13787"/>
                        <a:pt x="20191" y="15626"/>
                      </a:cubicBezTo>
                      <a:cubicBezTo>
                        <a:pt x="19252" y="17464"/>
                        <a:pt x="17843" y="18843"/>
                        <a:pt x="16435" y="19762"/>
                      </a:cubicBezTo>
                      <a:cubicBezTo>
                        <a:pt x="14557" y="20681"/>
                        <a:pt x="13148" y="21140"/>
                        <a:pt x="11270" y="21140"/>
                      </a:cubicBezTo>
                      <a:cubicBezTo>
                        <a:pt x="9391" y="21600"/>
                        <a:pt x="7513" y="21140"/>
                        <a:pt x="5635" y="20221"/>
                      </a:cubicBezTo>
                      <a:cubicBezTo>
                        <a:pt x="3757" y="19302"/>
                        <a:pt x="2348" y="18383"/>
                        <a:pt x="1409" y="16545"/>
                      </a:cubicBezTo>
                      <a:cubicBezTo>
                        <a:pt x="0" y="15166"/>
                        <a:pt x="0" y="13328"/>
                        <a:pt x="0" y="11030"/>
                      </a:cubicBezTo>
                      <a:cubicBezTo>
                        <a:pt x="0" y="9191"/>
                        <a:pt x="0" y="7353"/>
                        <a:pt x="939" y="5974"/>
                      </a:cubicBezTo>
                      <a:cubicBezTo>
                        <a:pt x="1878" y="4136"/>
                        <a:pt x="2817" y="2757"/>
                        <a:pt x="4696" y="1838"/>
                      </a:cubicBezTo>
                      <a:cubicBezTo>
                        <a:pt x="6104" y="919"/>
                        <a:pt x="8452" y="0"/>
                        <a:pt x="10330" y="0"/>
                      </a:cubicBezTo>
                      <a:cubicBezTo>
                        <a:pt x="12209" y="0"/>
                        <a:pt x="14087" y="460"/>
                        <a:pt x="15965" y="1379"/>
                      </a:cubicBezTo>
                      <a:cubicBezTo>
                        <a:pt x="17374" y="2298"/>
                        <a:pt x="18783" y="3217"/>
                        <a:pt x="19722" y="5055"/>
                      </a:cubicBezTo>
                    </a:path>
                  </a:pathLst>
                </a:custGeom>
                <a:solidFill>
                  <a:srgbClr val="24282B"/>
                </a:solidFill>
                <a:ln>
                  <a:noFill/>
                </a:ln>
              </p:spPr>
              <p:txBody>
                <a:bodyPr anchorCtr="0" anchor="ctr" bIns="59050" lIns="59050" spcFirstLastPara="1" rIns="59050" wrap="square" tIns="59050">
                  <a:noAutofit/>
                </a:bodyPr>
                <a:lstStyle/>
                <a:p>
                  <a:pPr indent="0" lvl="0" marL="0" marR="0" rtl="0" algn="l">
                    <a:lnSpc>
                      <a:spcPct val="93000"/>
                    </a:lnSpc>
                    <a:spcBef>
                      <a:spcPts val="0"/>
                    </a:spcBef>
                    <a:spcAft>
                      <a:spcPts val="0"/>
                    </a:spcAft>
                    <a:buClr>
                      <a:srgbClr val="000000"/>
                    </a:buClr>
                    <a:buSzPts val="4800"/>
                    <a:buFont typeface="Arial"/>
                    <a:buNone/>
                  </a:pPr>
                  <a:r>
                    <a:t/>
                  </a:r>
                  <a:endParaRPr b="0" i="0" sz="4800" u="none" cap="none" strike="noStrike">
                    <a:solidFill>
                      <a:srgbClr val="0B0C11"/>
                    </a:solidFill>
                    <a:latin typeface="Carme"/>
                    <a:ea typeface="Carme"/>
                    <a:cs typeface="Carme"/>
                    <a:sym typeface="Carme"/>
                  </a:endParaRPr>
                </a:p>
              </p:txBody>
            </p:sp>
          </p:grpSp>
        </p:grpSp>
      </p:grpSp>
      <p:pic>
        <p:nvPicPr>
          <p:cNvPr id="2413" name="Shape 2413"/>
          <p:cNvPicPr preferRelativeResize="0"/>
          <p:nvPr/>
        </p:nvPicPr>
        <p:blipFill rotWithShape="1">
          <a:blip r:embed="rId3">
            <a:alphaModFix/>
          </a:blip>
          <a:srcRect b="19051" l="0" r="0" t="19051"/>
          <a:stretch/>
        </p:blipFill>
        <p:spPr>
          <a:xfrm>
            <a:off x="14880425" y="6843250"/>
            <a:ext cx="7084251" cy="4468824"/>
          </a:xfrm>
          <a:prstGeom prst="rect">
            <a:avLst/>
          </a:prstGeom>
          <a:noFill/>
          <a:ln>
            <a:noFill/>
          </a:ln>
        </p:spPr>
      </p:pic>
    </p:spTree>
  </p:cSld>
  <p:clrMapOvr>
    <a:masterClrMapping/>
  </p:clrMapOvr>
</p:sld>
</file>

<file path=ppt/slides/slide10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17" name="Shape 2417"/>
        <p:cNvGrpSpPr/>
        <p:nvPr/>
      </p:nvGrpSpPr>
      <p:grpSpPr>
        <a:xfrm>
          <a:off x="0" y="0"/>
          <a:ext cx="0" cy="0"/>
          <a:chOff x="0" y="0"/>
          <a:chExt cx="0" cy="0"/>
        </a:xfrm>
      </p:grpSpPr>
      <p:grpSp>
        <p:nvGrpSpPr>
          <p:cNvPr id="2418" name="Shape 2418"/>
          <p:cNvGrpSpPr/>
          <p:nvPr/>
        </p:nvGrpSpPr>
        <p:grpSpPr>
          <a:xfrm>
            <a:off x="13132749" y="1905000"/>
            <a:ext cx="1929405" cy="3892682"/>
            <a:chOff x="4007" y="0"/>
            <a:chExt cx="1929403" cy="3892681"/>
          </a:xfrm>
        </p:grpSpPr>
        <p:grpSp>
          <p:nvGrpSpPr>
            <p:cNvPr id="2419" name="Shape 2419"/>
            <p:cNvGrpSpPr/>
            <p:nvPr/>
          </p:nvGrpSpPr>
          <p:grpSpPr>
            <a:xfrm>
              <a:off x="4007" y="504353"/>
              <a:ext cx="56675" cy="936496"/>
              <a:chOff x="0" y="0"/>
              <a:chExt cx="56674" cy="936495"/>
            </a:xfrm>
          </p:grpSpPr>
          <p:sp>
            <p:nvSpPr>
              <p:cNvPr id="2420" name="Shape 2420"/>
              <p:cNvSpPr/>
              <p:nvPr/>
            </p:nvSpPr>
            <p:spPr>
              <a:xfrm>
                <a:off x="0" y="0"/>
                <a:ext cx="47139" cy="144907"/>
              </a:xfrm>
              <a:custGeom>
                <a:pathLst>
                  <a:path extrusionOk="0" h="21600" w="21600">
                    <a:moveTo>
                      <a:pt x="21600" y="21600"/>
                    </a:moveTo>
                    <a:lnTo>
                      <a:pt x="5274" y="21600"/>
                    </a:lnTo>
                    <a:cubicBezTo>
                      <a:pt x="2260" y="21600"/>
                      <a:pt x="0" y="20960"/>
                      <a:pt x="0" y="19920"/>
                    </a:cubicBezTo>
                    <a:lnTo>
                      <a:pt x="0" y="1680"/>
                    </a:lnTo>
                    <a:cubicBezTo>
                      <a:pt x="0" y="640"/>
                      <a:pt x="2260" y="0"/>
                      <a:pt x="5274" y="0"/>
                    </a:cubicBezTo>
                    <a:lnTo>
                      <a:pt x="21600" y="0"/>
                    </a:lnTo>
                    <a:lnTo>
                      <a:pt x="21600" y="21600"/>
                    </a:lnTo>
                  </a:path>
                </a:pathLst>
              </a:custGeom>
              <a:solidFill>
                <a:srgbClr val="24282B"/>
              </a:solidFill>
              <a:ln>
                <a:noFill/>
              </a:ln>
            </p:spPr>
            <p:txBody>
              <a:bodyPr anchorCtr="0" anchor="ctr" bIns="59050" lIns="59050" spcFirstLastPara="1" rIns="59050" wrap="square" tIns="5905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421" name="Shape 2421"/>
              <p:cNvSpPr/>
              <p:nvPr/>
            </p:nvSpPr>
            <p:spPr>
              <a:xfrm>
                <a:off x="0" y="321881"/>
                <a:ext cx="56674" cy="273656"/>
              </a:xfrm>
              <a:custGeom>
                <a:pathLst>
                  <a:path extrusionOk="0" h="21600" w="21600">
                    <a:moveTo>
                      <a:pt x="21600" y="21600"/>
                    </a:moveTo>
                    <a:lnTo>
                      <a:pt x="4404" y="21600"/>
                    </a:lnTo>
                    <a:cubicBezTo>
                      <a:pt x="1887" y="21600"/>
                      <a:pt x="0" y="21258"/>
                      <a:pt x="0" y="20704"/>
                    </a:cubicBezTo>
                    <a:lnTo>
                      <a:pt x="0" y="896"/>
                    </a:lnTo>
                    <a:cubicBezTo>
                      <a:pt x="0" y="384"/>
                      <a:pt x="1887" y="0"/>
                      <a:pt x="4404" y="0"/>
                    </a:cubicBezTo>
                    <a:lnTo>
                      <a:pt x="21600" y="0"/>
                    </a:lnTo>
                    <a:lnTo>
                      <a:pt x="21600" y="21600"/>
                    </a:lnTo>
                  </a:path>
                </a:pathLst>
              </a:custGeom>
              <a:solidFill>
                <a:srgbClr val="24282B"/>
              </a:solidFill>
              <a:ln>
                <a:noFill/>
              </a:ln>
            </p:spPr>
            <p:txBody>
              <a:bodyPr anchorCtr="0" anchor="ctr" bIns="59050" lIns="59050" spcFirstLastPara="1" rIns="59050" wrap="square" tIns="5905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422" name="Shape 2422"/>
              <p:cNvSpPr/>
              <p:nvPr/>
            </p:nvSpPr>
            <p:spPr>
              <a:xfrm>
                <a:off x="0" y="669991"/>
                <a:ext cx="47139" cy="266504"/>
              </a:xfrm>
              <a:custGeom>
                <a:pathLst>
                  <a:path extrusionOk="0" h="21600" w="21600">
                    <a:moveTo>
                      <a:pt x="21600" y="21600"/>
                    </a:moveTo>
                    <a:lnTo>
                      <a:pt x="5274" y="21600"/>
                    </a:lnTo>
                    <a:cubicBezTo>
                      <a:pt x="2260" y="21600"/>
                      <a:pt x="0" y="21249"/>
                      <a:pt x="0" y="20680"/>
                    </a:cubicBezTo>
                    <a:lnTo>
                      <a:pt x="0" y="920"/>
                    </a:lnTo>
                    <a:cubicBezTo>
                      <a:pt x="0" y="394"/>
                      <a:pt x="2260" y="0"/>
                      <a:pt x="5274" y="0"/>
                    </a:cubicBezTo>
                    <a:lnTo>
                      <a:pt x="21600" y="0"/>
                    </a:lnTo>
                    <a:lnTo>
                      <a:pt x="21600" y="21600"/>
                    </a:lnTo>
                  </a:path>
                </a:pathLst>
              </a:custGeom>
              <a:solidFill>
                <a:srgbClr val="24282B"/>
              </a:solidFill>
              <a:ln>
                <a:noFill/>
              </a:ln>
            </p:spPr>
            <p:txBody>
              <a:bodyPr anchorCtr="0" anchor="ctr" bIns="59050" lIns="59050" spcFirstLastPara="1" rIns="59050" wrap="square" tIns="5905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grpSp>
        <p:sp>
          <p:nvSpPr>
            <p:cNvPr id="2423" name="Shape 2423"/>
            <p:cNvSpPr/>
            <p:nvPr/>
          </p:nvSpPr>
          <p:spPr>
            <a:xfrm>
              <a:off x="1893424" y="881841"/>
              <a:ext cx="39986" cy="473360"/>
            </a:xfrm>
            <a:custGeom>
              <a:pathLst>
                <a:path extrusionOk="0" h="21600" w="21600">
                  <a:moveTo>
                    <a:pt x="15386" y="21600"/>
                  </a:moveTo>
                  <a:lnTo>
                    <a:pt x="0" y="21600"/>
                  </a:lnTo>
                  <a:lnTo>
                    <a:pt x="0" y="0"/>
                  </a:lnTo>
                  <a:lnTo>
                    <a:pt x="15386" y="0"/>
                  </a:lnTo>
                  <a:cubicBezTo>
                    <a:pt x="19233" y="0"/>
                    <a:pt x="21600" y="372"/>
                    <a:pt x="21600" y="867"/>
                  </a:cubicBezTo>
                  <a:lnTo>
                    <a:pt x="21600" y="20733"/>
                  </a:lnTo>
                  <a:cubicBezTo>
                    <a:pt x="21600" y="21146"/>
                    <a:pt x="18641" y="21600"/>
                    <a:pt x="15386" y="21600"/>
                  </a:cubicBezTo>
                </a:path>
              </a:pathLst>
            </a:custGeom>
            <a:solidFill>
              <a:srgbClr val="24282B"/>
            </a:solidFill>
            <a:ln>
              <a:noFill/>
            </a:ln>
          </p:spPr>
          <p:txBody>
            <a:bodyPr anchorCtr="0" anchor="ctr" bIns="59050" lIns="59050" spcFirstLastPara="1" rIns="59050" wrap="square" tIns="5905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grpSp>
          <p:nvGrpSpPr>
            <p:cNvPr id="2424" name="Shape 2424"/>
            <p:cNvGrpSpPr/>
            <p:nvPr/>
          </p:nvGrpSpPr>
          <p:grpSpPr>
            <a:xfrm>
              <a:off x="17547" y="0"/>
              <a:ext cx="1901025" cy="3892681"/>
              <a:chOff x="0" y="0"/>
              <a:chExt cx="1901023" cy="3892680"/>
            </a:xfrm>
          </p:grpSpPr>
          <p:sp>
            <p:nvSpPr>
              <p:cNvPr id="2425" name="Shape 2425"/>
              <p:cNvSpPr/>
              <p:nvPr/>
            </p:nvSpPr>
            <p:spPr>
              <a:xfrm>
                <a:off x="0" y="0"/>
                <a:ext cx="1901023" cy="3892680"/>
              </a:xfrm>
              <a:prstGeom prst="roundRect">
                <a:avLst>
                  <a:gd fmla="val 14497" name="adj"/>
                </a:avLst>
              </a:prstGeom>
              <a:solidFill>
                <a:srgbClr val="151314"/>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2426" name="Shape 2426"/>
              <p:cNvSpPr/>
              <p:nvPr/>
            </p:nvSpPr>
            <p:spPr>
              <a:xfrm>
                <a:off x="31795" y="13893"/>
                <a:ext cx="1837433" cy="3864892"/>
              </a:xfrm>
              <a:prstGeom prst="roundRect">
                <a:avLst>
                  <a:gd fmla="val 14999" name="adj"/>
                </a:avLst>
              </a:prstGeom>
              <a:solidFill>
                <a:srgbClr val="A6AAA8"/>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2427" name="Shape 2427"/>
              <p:cNvSpPr/>
              <p:nvPr/>
            </p:nvSpPr>
            <p:spPr>
              <a:xfrm>
                <a:off x="14662" y="31026"/>
                <a:ext cx="1871699" cy="3830627"/>
              </a:xfrm>
              <a:prstGeom prst="roundRect">
                <a:avLst>
                  <a:gd fmla="val 14725" name="adj"/>
                </a:avLst>
              </a:prstGeom>
              <a:solidFill>
                <a:srgbClr val="151314"/>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2428" name="Shape 2428"/>
              <p:cNvSpPr/>
              <p:nvPr/>
            </p:nvSpPr>
            <p:spPr>
              <a:xfrm>
                <a:off x="34650" y="53410"/>
                <a:ext cx="1831723" cy="3785859"/>
              </a:xfrm>
              <a:prstGeom prst="roundRect">
                <a:avLst>
                  <a:gd fmla="val 14386" name="adj"/>
                </a:avLst>
              </a:prstGeom>
              <a:solidFill>
                <a:srgbClr val="A6AAA8"/>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2429" name="Shape 2429"/>
              <p:cNvSpPr/>
              <p:nvPr/>
            </p:nvSpPr>
            <p:spPr>
              <a:xfrm>
                <a:off x="61492" y="40561"/>
                <a:ext cx="1778038" cy="3817929"/>
              </a:xfrm>
              <a:prstGeom prst="roundRect">
                <a:avLst>
                  <a:gd fmla="val 13411" name="adj"/>
                </a:avLst>
              </a:prstGeom>
              <a:solidFill>
                <a:srgbClr val="151314"/>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grpSp>
      </p:grpSp>
      <p:grpSp>
        <p:nvGrpSpPr>
          <p:cNvPr id="2430" name="Shape 2430"/>
          <p:cNvGrpSpPr/>
          <p:nvPr/>
        </p:nvGrpSpPr>
        <p:grpSpPr>
          <a:xfrm rot="-5400000">
            <a:off x="9616327" y="2882400"/>
            <a:ext cx="1929404" cy="3892682"/>
            <a:chOff x="4007" y="0"/>
            <a:chExt cx="1929403" cy="3892681"/>
          </a:xfrm>
        </p:grpSpPr>
        <p:grpSp>
          <p:nvGrpSpPr>
            <p:cNvPr id="2431" name="Shape 2431"/>
            <p:cNvGrpSpPr/>
            <p:nvPr/>
          </p:nvGrpSpPr>
          <p:grpSpPr>
            <a:xfrm>
              <a:off x="4007" y="504353"/>
              <a:ext cx="56675" cy="936496"/>
              <a:chOff x="0" y="0"/>
              <a:chExt cx="56674" cy="936495"/>
            </a:xfrm>
          </p:grpSpPr>
          <p:sp>
            <p:nvSpPr>
              <p:cNvPr id="2432" name="Shape 2432"/>
              <p:cNvSpPr/>
              <p:nvPr/>
            </p:nvSpPr>
            <p:spPr>
              <a:xfrm>
                <a:off x="0" y="0"/>
                <a:ext cx="47139" cy="144907"/>
              </a:xfrm>
              <a:custGeom>
                <a:pathLst>
                  <a:path extrusionOk="0" h="21600" w="21600">
                    <a:moveTo>
                      <a:pt x="21600" y="21600"/>
                    </a:moveTo>
                    <a:lnTo>
                      <a:pt x="5274" y="21600"/>
                    </a:lnTo>
                    <a:cubicBezTo>
                      <a:pt x="2260" y="21600"/>
                      <a:pt x="0" y="20960"/>
                      <a:pt x="0" y="19920"/>
                    </a:cubicBezTo>
                    <a:lnTo>
                      <a:pt x="0" y="1680"/>
                    </a:lnTo>
                    <a:cubicBezTo>
                      <a:pt x="0" y="640"/>
                      <a:pt x="2260" y="0"/>
                      <a:pt x="5274" y="0"/>
                    </a:cubicBezTo>
                    <a:lnTo>
                      <a:pt x="21600" y="0"/>
                    </a:lnTo>
                    <a:lnTo>
                      <a:pt x="21600" y="21600"/>
                    </a:lnTo>
                  </a:path>
                </a:pathLst>
              </a:custGeom>
              <a:solidFill>
                <a:srgbClr val="24282B"/>
              </a:solidFill>
              <a:ln>
                <a:noFill/>
              </a:ln>
            </p:spPr>
            <p:txBody>
              <a:bodyPr anchorCtr="0" anchor="ctr" bIns="59050" lIns="59050" spcFirstLastPara="1" rIns="59050" wrap="square" tIns="5905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433" name="Shape 2433"/>
              <p:cNvSpPr/>
              <p:nvPr/>
            </p:nvSpPr>
            <p:spPr>
              <a:xfrm>
                <a:off x="0" y="321881"/>
                <a:ext cx="56674" cy="273656"/>
              </a:xfrm>
              <a:custGeom>
                <a:pathLst>
                  <a:path extrusionOk="0" h="21600" w="21600">
                    <a:moveTo>
                      <a:pt x="21600" y="21600"/>
                    </a:moveTo>
                    <a:lnTo>
                      <a:pt x="4404" y="21600"/>
                    </a:lnTo>
                    <a:cubicBezTo>
                      <a:pt x="1887" y="21600"/>
                      <a:pt x="0" y="21258"/>
                      <a:pt x="0" y="20704"/>
                    </a:cubicBezTo>
                    <a:lnTo>
                      <a:pt x="0" y="896"/>
                    </a:lnTo>
                    <a:cubicBezTo>
                      <a:pt x="0" y="384"/>
                      <a:pt x="1887" y="0"/>
                      <a:pt x="4404" y="0"/>
                    </a:cubicBezTo>
                    <a:lnTo>
                      <a:pt x="21600" y="0"/>
                    </a:lnTo>
                    <a:lnTo>
                      <a:pt x="21600" y="21600"/>
                    </a:lnTo>
                  </a:path>
                </a:pathLst>
              </a:custGeom>
              <a:solidFill>
                <a:srgbClr val="24282B"/>
              </a:solidFill>
              <a:ln>
                <a:noFill/>
              </a:ln>
            </p:spPr>
            <p:txBody>
              <a:bodyPr anchorCtr="0" anchor="ctr" bIns="59050" lIns="59050" spcFirstLastPara="1" rIns="59050" wrap="square" tIns="5905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434" name="Shape 2434"/>
              <p:cNvSpPr/>
              <p:nvPr/>
            </p:nvSpPr>
            <p:spPr>
              <a:xfrm>
                <a:off x="0" y="669991"/>
                <a:ext cx="47139" cy="266504"/>
              </a:xfrm>
              <a:custGeom>
                <a:pathLst>
                  <a:path extrusionOk="0" h="21600" w="21600">
                    <a:moveTo>
                      <a:pt x="21600" y="21600"/>
                    </a:moveTo>
                    <a:lnTo>
                      <a:pt x="5274" y="21600"/>
                    </a:lnTo>
                    <a:cubicBezTo>
                      <a:pt x="2260" y="21600"/>
                      <a:pt x="0" y="21249"/>
                      <a:pt x="0" y="20680"/>
                    </a:cubicBezTo>
                    <a:lnTo>
                      <a:pt x="0" y="920"/>
                    </a:lnTo>
                    <a:cubicBezTo>
                      <a:pt x="0" y="394"/>
                      <a:pt x="2260" y="0"/>
                      <a:pt x="5274" y="0"/>
                    </a:cubicBezTo>
                    <a:lnTo>
                      <a:pt x="21600" y="0"/>
                    </a:lnTo>
                    <a:lnTo>
                      <a:pt x="21600" y="21600"/>
                    </a:lnTo>
                  </a:path>
                </a:pathLst>
              </a:custGeom>
              <a:solidFill>
                <a:srgbClr val="24282B"/>
              </a:solidFill>
              <a:ln>
                <a:noFill/>
              </a:ln>
            </p:spPr>
            <p:txBody>
              <a:bodyPr anchorCtr="0" anchor="ctr" bIns="59050" lIns="59050" spcFirstLastPara="1" rIns="59050" wrap="square" tIns="5905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grpSp>
        <p:sp>
          <p:nvSpPr>
            <p:cNvPr id="2435" name="Shape 2435"/>
            <p:cNvSpPr/>
            <p:nvPr/>
          </p:nvSpPr>
          <p:spPr>
            <a:xfrm>
              <a:off x="1893424" y="881841"/>
              <a:ext cx="39986" cy="473360"/>
            </a:xfrm>
            <a:custGeom>
              <a:pathLst>
                <a:path extrusionOk="0" h="21600" w="21600">
                  <a:moveTo>
                    <a:pt x="15386" y="21600"/>
                  </a:moveTo>
                  <a:lnTo>
                    <a:pt x="0" y="21600"/>
                  </a:lnTo>
                  <a:lnTo>
                    <a:pt x="0" y="0"/>
                  </a:lnTo>
                  <a:lnTo>
                    <a:pt x="15386" y="0"/>
                  </a:lnTo>
                  <a:cubicBezTo>
                    <a:pt x="19233" y="0"/>
                    <a:pt x="21600" y="372"/>
                    <a:pt x="21600" y="867"/>
                  </a:cubicBezTo>
                  <a:lnTo>
                    <a:pt x="21600" y="20733"/>
                  </a:lnTo>
                  <a:cubicBezTo>
                    <a:pt x="21600" y="21146"/>
                    <a:pt x="18641" y="21600"/>
                    <a:pt x="15386" y="21600"/>
                  </a:cubicBezTo>
                </a:path>
              </a:pathLst>
            </a:custGeom>
            <a:solidFill>
              <a:srgbClr val="24282B"/>
            </a:solidFill>
            <a:ln>
              <a:noFill/>
            </a:ln>
          </p:spPr>
          <p:txBody>
            <a:bodyPr anchorCtr="0" anchor="ctr" bIns="59050" lIns="59050" spcFirstLastPara="1" rIns="59050" wrap="square" tIns="5905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grpSp>
          <p:nvGrpSpPr>
            <p:cNvPr id="2436" name="Shape 2436"/>
            <p:cNvGrpSpPr/>
            <p:nvPr/>
          </p:nvGrpSpPr>
          <p:grpSpPr>
            <a:xfrm>
              <a:off x="17547" y="0"/>
              <a:ext cx="1901025" cy="3892681"/>
              <a:chOff x="0" y="0"/>
              <a:chExt cx="1901023" cy="3892680"/>
            </a:xfrm>
          </p:grpSpPr>
          <p:sp>
            <p:nvSpPr>
              <p:cNvPr id="2437" name="Shape 2437"/>
              <p:cNvSpPr/>
              <p:nvPr/>
            </p:nvSpPr>
            <p:spPr>
              <a:xfrm>
                <a:off x="0" y="0"/>
                <a:ext cx="1901023" cy="3892680"/>
              </a:xfrm>
              <a:prstGeom prst="roundRect">
                <a:avLst>
                  <a:gd fmla="val 14497" name="adj"/>
                </a:avLst>
              </a:prstGeom>
              <a:solidFill>
                <a:srgbClr val="151314"/>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2438" name="Shape 2438"/>
              <p:cNvSpPr/>
              <p:nvPr/>
            </p:nvSpPr>
            <p:spPr>
              <a:xfrm>
                <a:off x="31795" y="13893"/>
                <a:ext cx="1837433" cy="3864892"/>
              </a:xfrm>
              <a:prstGeom prst="roundRect">
                <a:avLst>
                  <a:gd fmla="val 14999" name="adj"/>
                </a:avLst>
              </a:prstGeom>
              <a:solidFill>
                <a:srgbClr val="A6AAA8"/>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2439" name="Shape 2439"/>
              <p:cNvSpPr/>
              <p:nvPr/>
            </p:nvSpPr>
            <p:spPr>
              <a:xfrm>
                <a:off x="14662" y="31026"/>
                <a:ext cx="1871699" cy="3830627"/>
              </a:xfrm>
              <a:prstGeom prst="roundRect">
                <a:avLst>
                  <a:gd fmla="val 14725" name="adj"/>
                </a:avLst>
              </a:prstGeom>
              <a:solidFill>
                <a:srgbClr val="151314"/>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2440" name="Shape 2440"/>
              <p:cNvSpPr/>
              <p:nvPr/>
            </p:nvSpPr>
            <p:spPr>
              <a:xfrm>
                <a:off x="34650" y="53410"/>
                <a:ext cx="1831723" cy="3785859"/>
              </a:xfrm>
              <a:prstGeom prst="roundRect">
                <a:avLst>
                  <a:gd fmla="val 14386" name="adj"/>
                </a:avLst>
              </a:prstGeom>
              <a:solidFill>
                <a:srgbClr val="A6AAA8"/>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2441" name="Shape 2441"/>
              <p:cNvSpPr/>
              <p:nvPr/>
            </p:nvSpPr>
            <p:spPr>
              <a:xfrm>
                <a:off x="61492" y="40561"/>
                <a:ext cx="1778038" cy="3817929"/>
              </a:xfrm>
              <a:prstGeom prst="roundRect">
                <a:avLst>
                  <a:gd fmla="val 13411" name="adj"/>
                </a:avLst>
              </a:prstGeom>
              <a:solidFill>
                <a:srgbClr val="151314"/>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grpSp>
      </p:grpSp>
      <p:grpSp>
        <p:nvGrpSpPr>
          <p:cNvPr id="2442" name="Shape 2442"/>
          <p:cNvGrpSpPr/>
          <p:nvPr/>
        </p:nvGrpSpPr>
        <p:grpSpPr>
          <a:xfrm>
            <a:off x="21546819" y="2742374"/>
            <a:ext cx="1313184" cy="2388251"/>
            <a:chOff x="0" y="-1"/>
            <a:chExt cx="1313182" cy="2388249"/>
          </a:xfrm>
        </p:grpSpPr>
        <p:sp>
          <p:nvSpPr>
            <p:cNvPr id="2443" name="Shape 2443"/>
            <p:cNvSpPr/>
            <p:nvPr/>
          </p:nvSpPr>
          <p:spPr>
            <a:xfrm>
              <a:off x="120387" y="1888197"/>
              <a:ext cx="1022124" cy="500051"/>
            </a:xfrm>
            <a:custGeom>
              <a:pathLst>
                <a:path extrusionOk="0" h="21461" w="21600">
                  <a:moveTo>
                    <a:pt x="2724" y="17883"/>
                  </a:moveTo>
                  <a:cubicBezTo>
                    <a:pt x="2903" y="19000"/>
                    <a:pt x="2975" y="21236"/>
                    <a:pt x="10752" y="21454"/>
                  </a:cubicBezTo>
                  <a:cubicBezTo>
                    <a:pt x="18362" y="21600"/>
                    <a:pt x="18446" y="19267"/>
                    <a:pt x="18637" y="18028"/>
                  </a:cubicBezTo>
                  <a:cubicBezTo>
                    <a:pt x="18864" y="16716"/>
                    <a:pt x="18745" y="2600"/>
                    <a:pt x="21600" y="194"/>
                  </a:cubicBezTo>
                  <a:cubicBezTo>
                    <a:pt x="16738" y="146"/>
                    <a:pt x="10776" y="97"/>
                    <a:pt x="10776" y="97"/>
                  </a:cubicBezTo>
                  <a:cubicBezTo>
                    <a:pt x="4982" y="49"/>
                    <a:pt x="5137" y="49"/>
                    <a:pt x="0" y="0"/>
                  </a:cubicBezTo>
                  <a:cubicBezTo>
                    <a:pt x="2604" y="1919"/>
                    <a:pt x="2557" y="16813"/>
                    <a:pt x="2724" y="17883"/>
                  </a:cubicBezTo>
                </a:path>
              </a:pathLst>
            </a:custGeom>
            <a:solidFill>
              <a:srgbClr val="323031"/>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444" name="Shape 2444"/>
            <p:cNvSpPr/>
            <p:nvPr/>
          </p:nvSpPr>
          <p:spPr>
            <a:xfrm>
              <a:off x="120387" y="-1"/>
              <a:ext cx="1022124" cy="499542"/>
            </a:xfrm>
            <a:custGeom>
              <a:pathLst>
                <a:path extrusionOk="0" h="21439" w="21600">
                  <a:moveTo>
                    <a:pt x="18876" y="3577"/>
                  </a:moveTo>
                  <a:cubicBezTo>
                    <a:pt x="18697" y="2436"/>
                    <a:pt x="18625" y="203"/>
                    <a:pt x="10848" y="9"/>
                  </a:cubicBezTo>
                  <a:cubicBezTo>
                    <a:pt x="3238" y="-161"/>
                    <a:pt x="3154" y="2193"/>
                    <a:pt x="2963" y="3407"/>
                  </a:cubicBezTo>
                  <a:cubicBezTo>
                    <a:pt x="2736" y="4741"/>
                    <a:pt x="2855" y="18842"/>
                    <a:pt x="0" y="21221"/>
                  </a:cubicBezTo>
                  <a:cubicBezTo>
                    <a:pt x="4862" y="21293"/>
                    <a:pt x="10824" y="21342"/>
                    <a:pt x="10824" y="21342"/>
                  </a:cubicBezTo>
                  <a:cubicBezTo>
                    <a:pt x="16618" y="21390"/>
                    <a:pt x="16463" y="21390"/>
                    <a:pt x="21600" y="21439"/>
                  </a:cubicBezTo>
                  <a:cubicBezTo>
                    <a:pt x="18996" y="19497"/>
                    <a:pt x="19043" y="4644"/>
                    <a:pt x="18876" y="3577"/>
                  </a:cubicBezTo>
                </a:path>
              </a:pathLst>
            </a:custGeom>
            <a:solidFill>
              <a:srgbClr val="323031"/>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grpSp>
          <p:nvGrpSpPr>
            <p:cNvPr id="2445" name="Shape 2445"/>
            <p:cNvGrpSpPr/>
            <p:nvPr/>
          </p:nvGrpSpPr>
          <p:grpSpPr>
            <a:xfrm>
              <a:off x="0" y="427433"/>
              <a:ext cx="1313182" cy="1495570"/>
              <a:chOff x="0" y="0"/>
              <a:chExt cx="1313181" cy="1495568"/>
            </a:xfrm>
          </p:grpSpPr>
          <p:grpSp>
            <p:nvGrpSpPr>
              <p:cNvPr id="2446" name="Shape 2446"/>
              <p:cNvGrpSpPr/>
              <p:nvPr/>
            </p:nvGrpSpPr>
            <p:grpSpPr>
              <a:xfrm>
                <a:off x="1249721" y="807899"/>
                <a:ext cx="41929" cy="383570"/>
                <a:chOff x="0" y="0"/>
                <a:chExt cx="41928" cy="383568"/>
              </a:xfrm>
            </p:grpSpPr>
            <p:sp>
              <p:nvSpPr>
                <p:cNvPr id="2447" name="Shape 2447"/>
                <p:cNvSpPr/>
                <p:nvPr/>
              </p:nvSpPr>
              <p:spPr>
                <a:xfrm>
                  <a:off x="2595" y="0"/>
                  <a:ext cx="39333" cy="383568"/>
                </a:xfrm>
                <a:custGeom>
                  <a:pathLst>
                    <a:path extrusionOk="0" h="21600" w="21600">
                      <a:moveTo>
                        <a:pt x="13976" y="21600"/>
                      </a:moveTo>
                      <a:lnTo>
                        <a:pt x="0" y="21600"/>
                      </a:lnTo>
                      <a:lnTo>
                        <a:pt x="0" y="0"/>
                      </a:lnTo>
                      <a:lnTo>
                        <a:pt x="13976" y="0"/>
                      </a:lnTo>
                      <a:cubicBezTo>
                        <a:pt x="18106" y="0"/>
                        <a:pt x="21600" y="349"/>
                        <a:pt x="21600" y="731"/>
                      </a:cubicBezTo>
                      <a:lnTo>
                        <a:pt x="21600" y="20869"/>
                      </a:lnTo>
                      <a:cubicBezTo>
                        <a:pt x="21600" y="21251"/>
                        <a:pt x="18106" y="21600"/>
                        <a:pt x="13976" y="21600"/>
                      </a:cubicBezTo>
                    </a:path>
                  </a:pathLst>
                </a:custGeom>
                <a:solidFill>
                  <a:srgbClr val="424242"/>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448" name="Shape 2448"/>
                <p:cNvSpPr/>
                <p:nvPr/>
              </p:nvSpPr>
              <p:spPr>
                <a:xfrm>
                  <a:off x="0" y="0"/>
                  <a:ext cx="39332" cy="383568"/>
                </a:xfrm>
                <a:custGeom>
                  <a:pathLst>
                    <a:path extrusionOk="0" h="21600" w="21600">
                      <a:moveTo>
                        <a:pt x="13976" y="21600"/>
                      </a:moveTo>
                      <a:lnTo>
                        <a:pt x="0" y="21600"/>
                      </a:lnTo>
                      <a:lnTo>
                        <a:pt x="0" y="0"/>
                      </a:lnTo>
                      <a:lnTo>
                        <a:pt x="13976" y="0"/>
                      </a:lnTo>
                      <a:cubicBezTo>
                        <a:pt x="18106" y="0"/>
                        <a:pt x="21600" y="349"/>
                        <a:pt x="21600" y="731"/>
                      </a:cubicBezTo>
                      <a:lnTo>
                        <a:pt x="21600" y="20869"/>
                      </a:lnTo>
                      <a:cubicBezTo>
                        <a:pt x="21600" y="21251"/>
                        <a:pt x="18106" y="21600"/>
                        <a:pt x="13976" y="21600"/>
                      </a:cubicBezTo>
                    </a:path>
                  </a:pathLst>
                </a:custGeom>
                <a:solidFill>
                  <a:srgbClr val="7C7C7C"/>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449" name="Shape 2449"/>
                <p:cNvSpPr/>
                <p:nvPr/>
              </p:nvSpPr>
              <p:spPr>
                <a:xfrm>
                  <a:off x="0" y="12339"/>
                  <a:ext cx="39332" cy="358890"/>
                </a:xfrm>
                <a:custGeom>
                  <a:pathLst>
                    <a:path extrusionOk="0" h="21600" w="21600">
                      <a:moveTo>
                        <a:pt x="13976" y="21600"/>
                      </a:moveTo>
                      <a:lnTo>
                        <a:pt x="0" y="21600"/>
                      </a:lnTo>
                      <a:lnTo>
                        <a:pt x="0" y="0"/>
                      </a:lnTo>
                      <a:lnTo>
                        <a:pt x="13976" y="0"/>
                      </a:lnTo>
                      <a:cubicBezTo>
                        <a:pt x="18106" y="0"/>
                        <a:pt x="21600" y="349"/>
                        <a:pt x="21600" y="731"/>
                      </a:cubicBezTo>
                      <a:lnTo>
                        <a:pt x="21600" y="20869"/>
                      </a:lnTo>
                      <a:cubicBezTo>
                        <a:pt x="21600" y="21251"/>
                        <a:pt x="18106" y="21600"/>
                        <a:pt x="13976" y="21600"/>
                      </a:cubicBezTo>
                    </a:path>
                  </a:pathLst>
                </a:custGeom>
                <a:solidFill>
                  <a:srgbClr val="000000"/>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450" name="Shape 2450"/>
                <p:cNvSpPr/>
                <p:nvPr/>
              </p:nvSpPr>
              <p:spPr>
                <a:xfrm>
                  <a:off x="0" y="24678"/>
                  <a:ext cx="39332" cy="334212"/>
                </a:xfrm>
                <a:custGeom>
                  <a:pathLst>
                    <a:path extrusionOk="0" h="21600" w="21600">
                      <a:moveTo>
                        <a:pt x="13976" y="21600"/>
                      </a:moveTo>
                      <a:lnTo>
                        <a:pt x="0" y="21600"/>
                      </a:lnTo>
                      <a:lnTo>
                        <a:pt x="0" y="0"/>
                      </a:lnTo>
                      <a:lnTo>
                        <a:pt x="13976" y="0"/>
                      </a:lnTo>
                      <a:cubicBezTo>
                        <a:pt x="18106" y="0"/>
                        <a:pt x="21600" y="349"/>
                        <a:pt x="21600" y="731"/>
                      </a:cubicBezTo>
                      <a:lnTo>
                        <a:pt x="21600" y="20869"/>
                      </a:lnTo>
                      <a:cubicBezTo>
                        <a:pt x="21600" y="21251"/>
                        <a:pt x="18106" y="21600"/>
                        <a:pt x="13976" y="21600"/>
                      </a:cubicBezTo>
                    </a:path>
                  </a:pathLst>
                </a:custGeom>
                <a:solidFill>
                  <a:srgbClr val="5A5B5B"/>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451" name="Shape 2451"/>
                <p:cNvSpPr/>
                <p:nvPr/>
              </p:nvSpPr>
              <p:spPr>
                <a:xfrm>
                  <a:off x="0" y="36289"/>
                  <a:ext cx="39332" cy="310990"/>
                </a:xfrm>
                <a:custGeom>
                  <a:pathLst>
                    <a:path extrusionOk="0" h="21600" w="21600">
                      <a:moveTo>
                        <a:pt x="13976" y="21600"/>
                      </a:moveTo>
                      <a:lnTo>
                        <a:pt x="0" y="21600"/>
                      </a:lnTo>
                      <a:lnTo>
                        <a:pt x="0" y="0"/>
                      </a:lnTo>
                      <a:lnTo>
                        <a:pt x="13976" y="0"/>
                      </a:lnTo>
                      <a:cubicBezTo>
                        <a:pt x="18106" y="0"/>
                        <a:pt x="21600" y="349"/>
                        <a:pt x="21600" y="731"/>
                      </a:cubicBezTo>
                      <a:lnTo>
                        <a:pt x="21600" y="20869"/>
                      </a:lnTo>
                      <a:cubicBezTo>
                        <a:pt x="21600" y="21251"/>
                        <a:pt x="18106" y="21600"/>
                        <a:pt x="13976" y="21600"/>
                      </a:cubicBezTo>
                    </a:path>
                  </a:pathLst>
                </a:custGeom>
                <a:solidFill>
                  <a:srgbClr val="B6B6B8"/>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452" name="Shape 2452"/>
                <p:cNvSpPr/>
                <p:nvPr/>
              </p:nvSpPr>
              <p:spPr>
                <a:xfrm>
                  <a:off x="0" y="47899"/>
                  <a:ext cx="39332" cy="276159"/>
                </a:xfrm>
                <a:custGeom>
                  <a:pathLst>
                    <a:path extrusionOk="0" h="21600" w="21600">
                      <a:moveTo>
                        <a:pt x="13976" y="21600"/>
                      </a:moveTo>
                      <a:lnTo>
                        <a:pt x="0" y="21600"/>
                      </a:lnTo>
                      <a:lnTo>
                        <a:pt x="0" y="0"/>
                      </a:lnTo>
                      <a:lnTo>
                        <a:pt x="13976" y="0"/>
                      </a:lnTo>
                      <a:cubicBezTo>
                        <a:pt x="18106" y="0"/>
                        <a:pt x="21600" y="349"/>
                        <a:pt x="21600" y="731"/>
                      </a:cubicBezTo>
                      <a:lnTo>
                        <a:pt x="21600" y="20869"/>
                      </a:lnTo>
                      <a:cubicBezTo>
                        <a:pt x="21600" y="21251"/>
                        <a:pt x="18106" y="21600"/>
                        <a:pt x="13976" y="21600"/>
                      </a:cubicBezTo>
                    </a:path>
                  </a:pathLst>
                </a:custGeom>
                <a:solidFill>
                  <a:srgbClr val="ECECEC"/>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grpSp>
          <p:grpSp>
            <p:nvGrpSpPr>
              <p:cNvPr id="2453" name="Shape 2453"/>
              <p:cNvGrpSpPr/>
              <p:nvPr/>
            </p:nvGrpSpPr>
            <p:grpSpPr>
              <a:xfrm>
                <a:off x="1217183" y="346915"/>
                <a:ext cx="95998" cy="241354"/>
                <a:chOff x="-623" y="0"/>
                <a:chExt cx="95996" cy="241352"/>
              </a:xfrm>
            </p:grpSpPr>
            <p:sp>
              <p:nvSpPr>
                <p:cNvPr id="2454" name="Shape 2454"/>
                <p:cNvSpPr/>
                <p:nvPr/>
              </p:nvSpPr>
              <p:spPr>
                <a:xfrm>
                  <a:off x="1973" y="0"/>
                  <a:ext cx="93400" cy="241352"/>
                </a:xfrm>
                <a:custGeom>
                  <a:pathLst>
                    <a:path extrusionOk="0" h="21600" w="21600">
                      <a:moveTo>
                        <a:pt x="11669" y="21600"/>
                      </a:moveTo>
                      <a:cubicBezTo>
                        <a:pt x="5214" y="21600"/>
                        <a:pt x="0" y="17928"/>
                        <a:pt x="0" y="15401"/>
                      </a:cubicBezTo>
                      <a:lnTo>
                        <a:pt x="0" y="6199"/>
                      </a:lnTo>
                      <a:cubicBezTo>
                        <a:pt x="0" y="3719"/>
                        <a:pt x="5214" y="0"/>
                        <a:pt x="11669" y="0"/>
                      </a:cubicBezTo>
                      <a:cubicBezTo>
                        <a:pt x="17131" y="0"/>
                        <a:pt x="21600" y="1717"/>
                        <a:pt x="21600" y="3815"/>
                      </a:cubicBezTo>
                      <a:lnTo>
                        <a:pt x="21600" y="17785"/>
                      </a:lnTo>
                      <a:cubicBezTo>
                        <a:pt x="21600" y="19931"/>
                        <a:pt x="17131" y="21600"/>
                        <a:pt x="11669" y="21600"/>
                      </a:cubicBezTo>
                    </a:path>
                  </a:pathLst>
                </a:custGeom>
                <a:solidFill>
                  <a:srgbClr val="424242"/>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1800"/>
                    <a:buFont typeface="Arial"/>
                    <a:buNone/>
                  </a:pPr>
                  <a:r>
                    <a:rPr b="0" i="0" lang="en-US" sz="1800" u="none" cap="none" strike="noStrike">
                      <a:solidFill>
                        <a:srgbClr val="000000"/>
                      </a:solidFill>
                      <a:latin typeface="Arial"/>
                      <a:ea typeface="Arial"/>
                      <a:cs typeface="Arial"/>
                      <a:sym typeface="Arial"/>
                    </a:rPr>
                    <a:t> </a:t>
                  </a:r>
                  <a:endParaRPr/>
                </a:p>
              </p:txBody>
            </p:sp>
            <p:sp>
              <p:nvSpPr>
                <p:cNvPr id="2455" name="Shape 2455"/>
                <p:cNvSpPr/>
                <p:nvPr/>
              </p:nvSpPr>
              <p:spPr>
                <a:xfrm>
                  <a:off x="0" y="1297"/>
                  <a:ext cx="93399" cy="237460"/>
                </a:xfrm>
                <a:custGeom>
                  <a:pathLst>
                    <a:path extrusionOk="0" h="21600" w="21600">
                      <a:moveTo>
                        <a:pt x="11669" y="21600"/>
                      </a:moveTo>
                      <a:cubicBezTo>
                        <a:pt x="5214" y="21600"/>
                        <a:pt x="0" y="17928"/>
                        <a:pt x="0" y="15401"/>
                      </a:cubicBezTo>
                      <a:lnTo>
                        <a:pt x="0" y="6199"/>
                      </a:lnTo>
                      <a:cubicBezTo>
                        <a:pt x="0" y="3719"/>
                        <a:pt x="5214" y="0"/>
                        <a:pt x="11669" y="0"/>
                      </a:cubicBezTo>
                      <a:cubicBezTo>
                        <a:pt x="17131" y="0"/>
                        <a:pt x="21600" y="1717"/>
                        <a:pt x="21600" y="3815"/>
                      </a:cubicBezTo>
                      <a:lnTo>
                        <a:pt x="21600" y="17785"/>
                      </a:lnTo>
                      <a:cubicBezTo>
                        <a:pt x="21600" y="19931"/>
                        <a:pt x="17131" y="21600"/>
                        <a:pt x="11669" y="21600"/>
                      </a:cubicBezTo>
                    </a:path>
                  </a:pathLst>
                </a:custGeom>
                <a:solidFill>
                  <a:srgbClr val="B6B6B8"/>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1800"/>
                    <a:buFont typeface="Arial"/>
                    <a:buNone/>
                  </a:pPr>
                  <a:r>
                    <a:rPr b="0" i="0" lang="en-US" sz="1800" u="none" cap="none" strike="noStrike">
                      <a:solidFill>
                        <a:srgbClr val="000000"/>
                      </a:solidFill>
                      <a:latin typeface="Arial"/>
                      <a:ea typeface="Arial"/>
                      <a:cs typeface="Arial"/>
                      <a:sym typeface="Arial"/>
                    </a:rPr>
                    <a:t> </a:t>
                  </a:r>
                  <a:endParaRPr/>
                </a:p>
              </p:txBody>
            </p:sp>
            <p:sp>
              <p:nvSpPr>
                <p:cNvPr id="2456" name="Shape 2456"/>
                <p:cNvSpPr/>
                <p:nvPr/>
              </p:nvSpPr>
              <p:spPr>
                <a:xfrm>
                  <a:off x="0" y="13277"/>
                  <a:ext cx="93399" cy="214798"/>
                </a:xfrm>
                <a:custGeom>
                  <a:pathLst>
                    <a:path extrusionOk="0" h="21600" w="21600">
                      <a:moveTo>
                        <a:pt x="11669" y="21600"/>
                      </a:moveTo>
                      <a:cubicBezTo>
                        <a:pt x="5214" y="21600"/>
                        <a:pt x="0" y="17928"/>
                        <a:pt x="0" y="15401"/>
                      </a:cubicBezTo>
                      <a:lnTo>
                        <a:pt x="0" y="6199"/>
                      </a:lnTo>
                      <a:cubicBezTo>
                        <a:pt x="0" y="3719"/>
                        <a:pt x="5214" y="0"/>
                        <a:pt x="11669" y="0"/>
                      </a:cubicBezTo>
                      <a:cubicBezTo>
                        <a:pt x="17131" y="0"/>
                        <a:pt x="21600" y="1717"/>
                        <a:pt x="21600" y="3815"/>
                      </a:cubicBezTo>
                      <a:lnTo>
                        <a:pt x="21600" y="17785"/>
                      </a:lnTo>
                      <a:cubicBezTo>
                        <a:pt x="21600" y="19931"/>
                        <a:pt x="17131" y="21600"/>
                        <a:pt x="11669" y="21600"/>
                      </a:cubicBezTo>
                    </a:path>
                  </a:pathLst>
                </a:custGeom>
                <a:solidFill>
                  <a:srgbClr val="000000"/>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1800"/>
                    <a:buFont typeface="Arial"/>
                    <a:buNone/>
                  </a:pPr>
                  <a:r>
                    <a:rPr b="0" i="0" lang="en-US" sz="1800" u="none" cap="none" strike="noStrike">
                      <a:solidFill>
                        <a:srgbClr val="000000"/>
                      </a:solidFill>
                      <a:latin typeface="Arial"/>
                      <a:ea typeface="Arial"/>
                      <a:cs typeface="Arial"/>
                      <a:sym typeface="Arial"/>
                    </a:rPr>
                    <a:t> </a:t>
                  </a:r>
                  <a:endParaRPr/>
                </a:p>
              </p:txBody>
            </p:sp>
            <p:sp>
              <p:nvSpPr>
                <p:cNvPr id="2457" name="Shape 2457"/>
                <p:cNvSpPr/>
                <p:nvPr/>
              </p:nvSpPr>
              <p:spPr>
                <a:xfrm>
                  <a:off x="0" y="32521"/>
                  <a:ext cx="93400" cy="176310"/>
                </a:xfrm>
                <a:custGeom>
                  <a:pathLst>
                    <a:path extrusionOk="0" h="21600" w="21600">
                      <a:moveTo>
                        <a:pt x="11669" y="21600"/>
                      </a:moveTo>
                      <a:cubicBezTo>
                        <a:pt x="5214" y="21600"/>
                        <a:pt x="0" y="17928"/>
                        <a:pt x="0" y="15401"/>
                      </a:cubicBezTo>
                      <a:lnTo>
                        <a:pt x="0" y="6199"/>
                      </a:lnTo>
                      <a:cubicBezTo>
                        <a:pt x="0" y="3719"/>
                        <a:pt x="5214" y="0"/>
                        <a:pt x="11669" y="0"/>
                      </a:cubicBezTo>
                      <a:cubicBezTo>
                        <a:pt x="17131" y="0"/>
                        <a:pt x="21600" y="1717"/>
                        <a:pt x="21600" y="3815"/>
                      </a:cubicBezTo>
                      <a:lnTo>
                        <a:pt x="21600" y="17785"/>
                      </a:lnTo>
                      <a:cubicBezTo>
                        <a:pt x="21600" y="19931"/>
                        <a:pt x="17131" y="21600"/>
                        <a:pt x="11669" y="21600"/>
                      </a:cubicBezTo>
                    </a:path>
                  </a:pathLst>
                </a:custGeom>
                <a:solidFill>
                  <a:srgbClr val="5A5B5B"/>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1800"/>
                    <a:buFont typeface="Arial"/>
                    <a:buNone/>
                  </a:pPr>
                  <a:r>
                    <a:rPr b="0" i="0" lang="en-US" sz="1800" u="none" cap="none" strike="noStrike">
                      <a:solidFill>
                        <a:srgbClr val="000000"/>
                      </a:solidFill>
                      <a:latin typeface="Arial"/>
                      <a:ea typeface="Arial"/>
                      <a:cs typeface="Arial"/>
                      <a:sym typeface="Arial"/>
                    </a:rPr>
                    <a:t> </a:t>
                  </a:r>
                  <a:endParaRPr/>
                </a:p>
              </p:txBody>
            </p:sp>
            <p:sp>
              <p:nvSpPr>
                <p:cNvPr id="2458" name="Shape 2458"/>
                <p:cNvSpPr/>
                <p:nvPr/>
              </p:nvSpPr>
              <p:spPr>
                <a:xfrm>
                  <a:off x="-623" y="45847"/>
                  <a:ext cx="93400" cy="149658"/>
                </a:xfrm>
                <a:custGeom>
                  <a:pathLst>
                    <a:path extrusionOk="0" h="21600" w="21600">
                      <a:moveTo>
                        <a:pt x="11669" y="21600"/>
                      </a:moveTo>
                      <a:cubicBezTo>
                        <a:pt x="5214" y="21600"/>
                        <a:pt x="0" y="17928"/>
                        <a:pt x="0" y="15401"/>
                      </a:cubicBezTo>
                      <a:lnTo>
                        <a:pt x="0" y="6199"/>
                      </a:lnTo>
                      <a:cubicBezTo>
                        <a:pt x="0" y="3719"/>
                        <a:pt x="5214" y="0"/>
                        <a:pt x="11669" y="0"/>
                      </a:cubicBezTo>
                      <a:cubicBezTo>
                        <a:pt x="17131" y="0"/>
                        <a:pt x="21600" y="1717"/>
                        <a:pt x="21600" y="3815"/>
                      </a:cubicBezTo>
                      <a:lnTo>
                        <a:pt x="21600" y="17785"/>
                      </a:lnTo>
                      <a:cubicBezTo>
                        <a:pt x="21600" y="19931"/>
                        <a:pt x="17131" y="21600"/>
                        <a:pt x="11669" y="21600"/>
                      </a:cubicBezTo>
                    </a:path>
                  </a:pathLst>
                </a:custGeom>
                <a:solidFill>
                  <a:srgbClr val="B6B6B8"/>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1800"/>
                    <a:buFont typeface="Arial"/>
                    <a:buNone/>
                  </a:pPr>
                  <a:r>
                    <a:rPr b="0" i="0" lang="en-US" sz="1800" u="none" cap="none" strike="noStrike">
                      <a:solidFill>
                        <a:srgbClr val="000000"/>
                      </a:solidFill>
                      <a:latin typeface="Arial"/>
                      <a:ea typeface="Arial"/>
                      <a:cs typeface="Arial"/>
                      <a:sym typeface="Arial"/>
                    </a:rPr>
                    <a:t> </a:t>
                  </a:r>
                  <a:endParaRPr/>
                </a:p>
              </p:txBody>
            </p:sp>
            <p:sp>
              <p:nvSpPr>
                <p:cNvPr id="2459" name="Shape 2459"/>
                <p:cNvSpPr/>
                <p:nvPr/>
              </p:nvSpPr>
              <p:spPr>
                <a:xfrm>
                  <a:off x="14935" y="67071"/>
                  <a:ext cx="77842" cy="107210"/>
                </a:xfrm>
                <a:custGeom>
                  <a:pathLst>
                    <a:path extrusionOk="0" h="21600" w="21600">
                      <a:moveTo>
                        <a:pt x="11669" y="21600"/>
                      </a:moveTo>
                      <a:cubicBezTo>
                        <a:pt x="5214" y="21600"/>
                        <a:pt x="0" y="17928"/>
                        <a:pt x="0" y="15401"/>
                      </a:cubicBezTo>
                      <a:lnTo>
                        <a:pt x="0" y="6199"/>
                      </a:lnTo>
                      <a:cubicBezTo>
                        <a:pt x="0" y="3719"/>
                        <a:pt x="5214" y="0"/>
                        <a:pt x="11669" y="0"/>
                      </a:cubicBezTo>
                      <a:cubicBezTo>
                        <a:pt x="17131" y="0"/>
                        <a:pt x="21600" y="1717"/>
                        <a:pt x="21600" y="3815"/>
                      </a:cubicBezTo>
                      <a:lnTo>
                        <a:pt x="21600" y="17785"/>
                      </a:lnTo>
                      <a:cubicBezTo>
                        <a:pt x="21600" y="19931"/>
                        <a:pt x="17131" y="21600"/>
                        <a:pt x="11669" y="21600"/>
                      </a:cubicBezTo>
                    </a:path>
                  </a:pathLst>
                </a:custGeom>
                <a:solidFill>
                  <a:srgbClr val="ECECEC"/>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1800"/>
                    <a:buFont typeface="Arial"/>
                    <a:buNone/>
                  </a:pPr>
                  <a:r>
                    <a:rPr b="0" i="0" lang="en-US" sz="1800" u="none" cap="none" strike="noStrike">
                      <a:solidFill>
                        <a:srgbClr val="000000"/>
                      </a:solidFill>
                      <a:latin typeface="Arial"/>
                      <a:ea typeface="Arial"/>
                      <a:cs typeface="Arial"/>
                      <a:sym typeface="Arial"/>
                    </a:rPr>
                    <a:t> </a:t>
                  </a:r>
                  <a:endParaRPr/>
                </a:p>
              </p:txBody>
            </p:sp>
          </p:grpSp>
          <p:grpSp>
            <p:nvGrpSpPr>
              <p:cNvPr id="2460" name="Shape 2460"/>
              <p:cNvGrpSpPr/>
              <p:nvPr/>
            </p:nvGrpSpPr>
            <p:grpSpPr>
              <a:xfrm>
                <a:off x="0" y="0"/>
                <a:ext cx="1262899" cy="1495568"/>
                <a:chOff x="0" y="0"/>
                <a:chExt cx="1262898" cy="1495567"/>
              </a:xfrm>
            </p:grpSpPr>
            <p:sp>
              <p:nvSpPr>
                <p:cNvPr id="2461" name="Shape 2461"/>
                <p:cNvSpPr/>
                <p:nvPr/>
              </p:nvSpPr>
              <p:spPr>
                <a:xfrm>
                  <a:off x="0" y="0"/>
                  <a:ext cx="1262898" cy="1495567"/>
                </a:xfrm>
                <a:prstGeom prst="roundRect">
                  <a:avLst>
                    <a:gd fmla="val 18569" name="adj"/>
                  </a:avLst>
                </a:prstGeom>
                <a:solidFill>
                  <a:srgbClr val="B6B6B8"/>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2462" name="Shape 2462"/>
                <p:cNvSpPr/>
                <p:nvPr/>
              </p:nvSpPr>
              <p:spPr>
                <a:xfrm>
                  <a:off x="6110" y="7236"/>
                  <a:ext cx="1250678" cy="1481095"/>
                </a:xfrm>
                <a:prstGeom prst="roundRect">
                  <a:avLst>
                    <a:gd fmla="val 18569" name="adj"/>
                  </a:avLst>
                </a:prstGeom>
                <a:solidFill>
                  <a:srgbClr val="000000"/>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2463" name="Shape 2463"/>
                <p:cNvSpPr/>
                <p:nvPr/>
              </p:nvSpPr>
              <p:spPr>
                <a:xfrm>
                  <a:off x="13987" y="16563"/>
                  <a:ext cx="1234924" cy="1462441"/>
                </a:xfrm>
                <a:prstGeom prst="roundRect">
                  <a:avLst>
                    <a:gd fmla="val 18569" name="adj"/>
                  </a:avLst>
                </a:prstGeom>
                <a:solidFill>
                  <a:srgbClr val="ECECEC"/>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2464" name="Shape 2464"/>
                <p:cNvSpPr/>
                <p:nvPr/>
              </p:nvSpPr>
              <p:spPr>
                <a:xfrm>
                  <a:off x="45076" y="53381"/>
                  <a:ext cx="1172745" cy="1388805"/>
                </a:xfrm>
                <a:prstGeom prst="roundRect">
                  <a:avLst>
                    <a:gd fmla="val 18569" name="adj"/>
                  </a:avLst>
                </a:prstGeom>
                <a:solidFill>
                  <a:srgbClr val="424242"/>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2465" name="Shape 2465"/>
                <p:cNvSpPr/>
                <p:nvPr/>
              </p:nvSpPr>
              <p:spPr>
                <a:xfrm>
                  <a:off x="50813" y="60175"/>
                  <a:ext cx="1161272" cy="1375218"/>
                </a:xfrm>
                <a:prstGeom prst="roundRect">
                  <a:avLst>
                    <a:gd fmla="val 18569" name="adj"/>
                  </a:avLst>
                </a:prstGeom>
                <a:solidFill>
                  <a:srgbClr val="000000"/>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grpSp>
        </p:grpSp>
      </p:grpSp>
      <p:grpSp>
        <p:nvGrpSpPr>
          <p:cNvPr id="2466" name="Shape 2466"/>
          <p:cNvGrpSpPr/>
          <p:nvPr/>
        </p:nvGrpSpPr>
        <p:grpSpPr>
          <a:xfrm>
            <a:off x="16023459" y="2742373"/>
            <a:ext cx="1313183" cy="2388253"/>
            <a:chOff x="0" y="-2"/>
            <a:chExt cx="1313182" cy="2388251"/>
          </a:xfrm>
        </p:grpSpPr>
        <p:grpSp>
          <p:nvGrpSpPr>
            <p:cNvPr id="2467" name="Shape 2467"/>
            <p:cNvGrpSpPr/>
            <p:nvPr/>
          </p:nvGrpSpPr>
          <p:grpSpPr>
            <a:xfrm>
              <a:off x="120387" y="-2"/>
              <a:ext cx="1022125" cy="2388251"/>
              <a:chOff x="0" y="-1"/>
              <a:chExt cx="1022124" cy="2388249"/>
            </a:xfrm>
          </p:grpSpPr>
          <p:sp>
            <p:nvSpPr>
              <p:cNvPr id="2468" name="Shape 2468"/>
              <p:cNvSpPr/>
              <p:nvPr/>
            </p:nvSpPr>
            <p:spPr>
              <a:xfrm>
                <a:off x="0" y="1888197"/>
                <a:ext cx="1022124" cy="500051"/>
              </a:xfrm>
              <a:custGeom>
                <a:pathLst>
                  <a:path extrusionOk="0" h="21461" w="21600">
                    <a:moveTo>
                      <a:pt x="2724" y="17883"/>
                    </a:moveTo>
                    <a:cubicBezTo>
                      <a:pt x="2903" y="19000"/>
                      <a:pt x="2975" y="21236"/>
                      <a:pt x="10752" y="21454"/>
                    </a:cubicBezTo>
                    <a:cubicBezTo>
                      <a:pt x="18362" y="21600"/>
                      <a:pt x="18446" y="19267"/>
                      <a:pt x="18637" y="18028"/>
                    </a:cubicBezTo>
                    <a:cubicBezTo>
                      <a:pt x="18864" y="16716"/>
                      <a:pt x="18745" y="2600"/>
                      <a:pt x="21600" y="194"/>
                    </a:cubicBezTo>
                    <a:cubicBezTo>
                      <a:pt x="16738" y="146"/>
                      <a:pt x="10776" y="97"/>
                      <a:pt x="10776" y="97"/>
                    </a:cubicBezTo>
                    <a:cubicBezTo>
                      <a:pt x="4982" y="49"/>
                      <a:pt x="5137" y="49"/>
                      <a:pt x="0" y="0"/>
                    </a:cubicBezTo>
                    <a:cubicBezTo>
                      <a:pt x="2604" y="1919"/>
                      <a:pt x="2557" y="16813"/>
                      <a:pt x="2724" y="17883"/>
                    </a:cubicBezTo>
                  </a:path>
                </a:pathLst>
              </a:custGeom>
              <a:solidFill>
                <a:srgbClr val="ECECEC"/>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469" name="Shape 2469"/>
              <p:cNvSpPr/>
              <p:nvPr/>
            </p:nvSpPr>
            <p:spPr>
              <a:xfrm>
                <a:off x="0" y="-1"/>
                <a:ext cx="1022124" cy="499542"/>
              </a:xfrm>
              <a:custGeom>
                <a:pathLst>
                  <a:path extrusionOk="0" h="21439" w="21600">
                    <a:moveTo>
                      <a:pt x="18876" y="3577"/>
                    </a:moveTo>
                    <a:cubicBezTo>
                      <a:pt x="18697" y="2436"/>
                      <a:pt x="18625" y="203"/>
                      <a:pt x="10848" y="9"/>
                    </a:cubicBezTo>
                    <a:cubicBezTo>
                      <a:pt x="3238" y="-161"/>
                      <a:pt x="3154" y="2193"/>
                      <a:pt x="2963" y="3407"/>
                    </a:cubicBezTo>
                    <a:cubicBezTo>
                      <a:pt x="2736" y="4741"/>
                      <a:pt x="2855" y="18842"/>
                      <a:pt x="0" y="21221"/>
                    </a:cubicBezTo>
                    <a:cubicBezTo>
                      <a:pt x="4862" y="21293"/>
                      <a:pt x="10824" y="21342"/>
                      <a:pt x="10824" y="21342"/>
                    </a:cubicBezTo>
                    <a:cubicBezTo>
                      <a:pt x="16618" y="21390"/>
                      <a:pt x="16463" y="21390"/>
                      <a:pt x="21600" y="21439"/>
                    </a:cubicBezTo>
                    <a:cubicBezTo>
                      <a:pt x="18996" y="19497"/>
                      <a:pt x="19043" y="4644"/>
                      <a:pt x="18876" y="3577"/>
                    </a:cubicBezTo>
                  </a:path>
                </a:pathLst>
              </a:custGeom>
              <a:solidFill>
                <a:srgbClr val="ECECEC"/>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grpSp>
        <p:grpSp>
          <p:nvGrpSpPr>
            <p:cNvPr id="2470" name="Shape 2470"/>
            <p:cNvGrpSpPr/>
            <p:nvPr/>
          </p:nvGrpSpPr>
          <p:grpSpPr>
            <a:xfrm>
              <a:off x="0" y="427433"/>
              <a:ext cx="1313182" cy="1495570"/>
              <a:chOff x="0" y="0"/>
              <a:chExt cx="1313181" cy="1495568"/>
            </a:xfrm>
          </p:grpSpPr>
          <p:grpSp>
            <p:nvGrpSpPr>
              <p:cNvPr id="2471" name="Shape 2471"/>
              <p:cNvGrpSpPr/>
              <p:nvPr/>
            </p:nvGrpSpPr>
            <p:grpSpPr>
              <a:xfrm>
                <a:off x="1249721" y="807899"/>
                <a:ext cx="41929" cy="383570"/>
                <a:chOff x="0" y="0"/>
                <a:chExt cx="41928" cy="383568"/>
              </a:xfrm>
            </p:grpSpPr>
            <p:sp>
              <p:nvSpPr>
                <p:cNvPr id="2472" name="Shape 2472"/>
                <p:cNvSpPr/>
                <p:nvPr/>
              </p:nvSpPr>
              <p:spPr>
                <a:xfrm>
                  <a:off x="2595" y="0"/>
                  <a:ext cx="39333" cy="383568"/>
                </a:xfrm>
                <a:custGeom>
                  <a:pathLst>
                    <a:path extrusionOk="0" h="21600" w="21600">
                      <a:moveTo>
                        <a:pt x="13976" y="21600"/>
                      </a:moveTo>
                      <a:lnTo>
                        <a:pt x="0" y="21600"/>
                      </a:lnTo>
                      <a:lnTo>
                        <a:pt x="0" y="0"/>
                      </a:lnTo>
                      <a:lnTo>
                        <a:pt x="13976" y="0"/>
                      </a:lnTo>
                      <a:cubicBezTo>
                        <a:pt x="18106" y="0"/>
                        <a:pt x="21600" y="349"/>
                        <a:pt x="21600" y="731"/>
                      </a:cubicBezTo>
                      <a:lnTo>
                        <a:pt x="21600" y="20869"/>
                      </a:lnTo>
                      <a:cubicBezTo>
                        <a:pt x="21600" y="21251"/>
                        <a:pt x="18106" y="21600"/>
                        <a:pt x="13976" y="21600"/>
                      </a:cubicBezTo>
                    </a:path>
                  </a:pathLst>
                </a:custGeom>
                <a:solidFill>
                  <a:srgbClr val="424242"/>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473" name="Shape 2473"/>
                <p:cNvSpPr/>
                <p:nvPr/>
              </p:nvSpPr>
              <p:spPr>
                <a:xfrm>
                  <a:off x="0" y="0"/>
                  <a:ext cx="39332" cy="383568"/>
                </a:xfrm>
                <a:custGeom>
                  <a:pathLst>
                    <a:path extrusionOk="0" h="21600" w="21600">
                      <a:moveTo>
                        <a:pt x="13976" y="21600"/>
                      </a:moveTo>
                      <a:lnTo>
                        <a:pt x="0" y="21600"/>
                      </a:lnTo>
                      <a:lnTo>
                        <a:pt x="0" y="0"/>
                      </a:lnTo>
                      <a:lnTo>
                        <a:pt x="13976" y="0"/>
                      </a:lnTo>
                      <a:cubicBezTo>
                        <a:pt x="18106" y="0"/>
                        <a:pt x="21600" y="349"/>
                        <a:pt x="21600" y="731"/>
                      </a:cubicBezTo>
                      <a:lnTo>
                        <a:pt x="21600" y="20869"/>
                      </a:lnTo>
                      <a:cubicBezTo>
                        <a:pt x="21600" y="21251"/>
                        <a:pt x="18106" y="21600"/>
                        <a:pt x="13976" y="21600"/>
                      </a:cubicBezTo>
                    </a:path>
                  </a:pathLst>
                </a:custGeom>
                <a:solidFill>
                  <a:srgbClr val="7C7C7C"/>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474" name="Shape 2474"/>
                <p:cNvSpPr/>
                <p:nvPr/>
              </p:nvSpPr>
              <p:spPr>
                <a:xfrm>
                  <a:off x="0" y="12339"/>
                  <a:ext cx="39332" cy="358890"/>
                </a:xfrm>
                <a:custGeom>
                  <a:pathLst>
                    <a:path extrusionOk="0" h="21600" w="21600">
                      <a:moveTo>
                        <a:pt x="13976" y="21600"/>
                      </a:moveTo>
                      <a:lnTo>
                        <a:pt x="0" y="21600"/>
                      </a:lnTo>
                      <a:lnTo>
                        <a:pt x="0" y="0"/>
                      </a:lnTo>
                      <a:lnTo>
                        <a:pt x="13976" y="0"/>
                      </a:lnTo>
                      <a:cubicBezTo>
                        <a:pt x="18106" y="0"/>
                        <a:pt x="21600" y="349"/>
                        <a:pt x="21600" y="731"/>
                      </a:cubicBezTo>
                      <a:lnTo>
                        <a:pt x="21600" y="20869"/>
                      </a:lnTo>
                      <a:cubicBezTo>
                        <a:pt x="21600" y="21251"/>
                        <a:pt x="18106" y="21600"/>
                        <a:pt x="13976" y="21600"/>
                      </a:cubicBezTo>
                    </a:path>
                  </a:pathLst>
                </a:custGeom>
                <a:solidFill>
                  <a:srgbClr val="000000"/>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475" name="Shape 2475"/>
                <p:cNvSpPr/>
                <p:nvPr/>
              </p:nvSpPr>
              <p:spPr>
                <a:xfrm>
                  <a:off x="0" y="24678"/>
                  <a:ext cx="39332" cy="334212"/>
                </a:xfrm>
                <a:custGeom>
                  <a:pathLst>
                    <a:path extrusionOk="0" h="21600" w="21600">
                      <a:moveTo>
                        <a:pt x="13976" y="21600"/>
                      </a:moveTo>
                      <a:lnTo>
                        <a:pt x="0" y="21600"/>
                      </a:lnTo>
                      <a:lnTo>
                        <a:pt x="0" y="0"/>
                      </a:lnTo>
                      <a:lnTo>
                        <a:pt x="13976" y="0"/>
                      </a:lnTo>
                      <a:cubicBezTo>
                        <a:pt x="18106" y="0"/>
                        <a:pt x="21600" y="349"/>
                        <a:pt x="21600" y="731"/>
                      </a:cubicBezTo>
                      <a:lnTo>
                        <a:pt x="21600" y="20869"/>
                      </a:lnTo>
                      <a:cubicBezTo>
                        <a:pt x="21600" y="21251"/>
                        <a:pt x="18106" y="21600"/>
                        <a:pt x="13976" y="21600"/>
                      </a:cubicBezTo>
                    </a:path>
                  </a:pathLst>
                </a:custGeom>
                <a:solidFill>
                  <a:srgbClr val="5A5B5B"/>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476" name="Shape 2476"/>
                <p:cNvSpPr/>
                <p:nvPr/>
              </p:nvSpPr>
              <p:spPr>
                <a:xfrm>
                  <a:off x="0" y="36289"/>
                  <a:ext cx="39332" cy="310990"/>
                </a:xfrm>
                <a:custGeom>
                  <a:pathLst>
                    <a:path extrusionOk="0" h="21600" w="21600">
                      <a:moveTo>
                        <a:pt x="13976" y="21600"/>
                      </a:moveTo>
                      <a:lnTo>
                        <a:pt x="0" y="21600"/>
                      </a:lnTo>
                      <a:lnTo>
                        <a:pt x="0" y="0"/>
                      </a:lnTo>
                      <a:lnTo>
                        <a:pt x="13976" y="0"/>
                      </a:lnTo>
                      <a:cubicBezTo>
                        <a:pt x="18106" y="0"/>
                        <a:pt x="21600" y="349"/>
                        <a:pt x="21600" y="731"/>
                      </a:cubicBezTo>
                      <a:lnTo>
                        <a:pt x="21600" y="20869"/>
                      </a:lnTo>
                      <a:cubicBezTo>
                        <a:pt x="21600" y="21251"/>
                        <a:pt x="18106" y="21600"/>
                        <a:pt x="13976" y="21600"/>
                      </a:cubicBezTo>
                    </a:path>
                  </a:pathLst>
                </a:custGeom>
                <a:solidFill>
                  <a:srgbClr val="B6B6B8"/>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477" name="Shape 2477"/>
                <p:cNvSpPr/>
                <p:nvPr/>
              </p:nvSpPr>
              <p:spPr>
                <a:xfrm>
                  <a:off x="0" y="47899"/>
                  <a:ext cx="39332" cy="276159"/>
                </a:xfrm>
                <a:custGeom>
                  <a:pathLst>
                    <a:path extrusionOk="0" h="21600" w="21600">
                      <a:moveTo>
                        <a:pt x="13976" y="21600"/>
                      </a:moveTo>
                      <a:lnTo>
                        <a:pt x="0" y="21600"/>
                      </a:lnTo>
                      <a:lnTo>
                        <a:pt x="0" y="0"/>
                      </a:lnTo>
                      <a:lnTo>
                        <a:pt x="13976" y="0"/>
                      </a:lnTo>
                      <a:cubicBezTo>
                        <a:pt x="18106" y="0"/>
                        <a:pt x="21600" y="349"/>
                        <a:pt x="21600" y="731"/>
                      </a:cubicBezTo>
                      <a:lnTo>
                        <a:pt x="21600" y="20869"/>
                      </a:lnTo>
                      <a:cubicBezTo>
                        <a:pt x="21600" y="21251"/>
                        <a:pt x="18106" y="21600"/>
                        <a:pt x="13976" y="21600"/>
                      </a:cubicBezTo>
                    </a:path>
                  </a:pathLst>
                </a:custGeom>
                <a:solidFill>
                  <a:srgbClr val="ECECEC"/>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grpSp>
          <p:grpSp>
            <p:nvGrpSpPr>
              <p:cNvPr id="2478" name="Shape 2478"/>
              <p:cNvGrpSpPr/>
              <p:nvPr/>
            </p:nvGrpSpPr>
            <p:grpSpPr>
              <a:xfrm>
                <a:off x="1217183" y="346915"/>
                <a:ext cx="95998" cy="241354"/>
                <a:chOff x="-623" y="0"/>
                <a:chExt cx="95996" cy="241352"/>
              </a:xfrm>
            </p:grpSpPr>
            <p:sp>
              <p:nvSpPr>
                <p:cNvPr id="2479" name="Shape 2479"/>
                <p:cNvSpPr/>
                <p:nvPr/>
              </p:nvSpPr>
              <p:spPr>
                <a:xfrm>
                  <a:off x="1973" y="0"/>
                  <a:ext cx="93400" cy="241352"/>
                </a:xfrm>
                <a:custGeom>
                  <a:pathLst>
                    <a:path extrusionOk="0" h="21600" w="21600">
                      <a:moveTo>
                        <a:pt x="11669" y="21600"/>
                      </a:moveTo>
                      <a:cubicBezTo>
                        <a:pt x="5214" y="21600"/>
                        <a:pt x="0" y="17928"/>
                        <a:pt x="0" y="15401"/>
                      </a:cubicBezTo>
                      <a:lnTo>
                        <a:pt x="0" y="6199"/>
                      </a:lnTo>
                      <a:cubicBezTo>
                        <a:pt x="0" y="3719"/>
                        <a:pt x="5214" y="0"/>
                        <a:pt x="11669" y="0"/>
                      </a:cubicBezTo>
                      <a:cubicBezTo>
                        <a:pt x="17131" y="0"/>
                        <a:pt x="21600" y="1717"/>
                        <a:pt x="21600" y="3815"/>
                      </a:cubicBezTo>
                      <a:lnTo>
                        <a:pt x="21600" y="17785"/>
                      </a:lnTo>
                      <a:cubicBezTo>
                        <a:pt x="21600" y="19931"/>
                        <a:pt x="17131" y="21600"/>
                        <a:pt x="11669" y="21600"/>
                      </a:cubicBezTo>
                    </a:path>
                  </a:pathLst>
                </a:custGeom>
                <a:solidFill>
                  <a:srgbClr val="424242"/>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1800"/>
                    <a:buFont typeface="Arial"/>
                    <a:buNone/>
                  </a:pPr>
                  <a:r>
                    <a:rPr b="0" i="0" lang="en-US" sz="1800" u="none" cap="none" strike="noStrike">
                      <a:solidFill>
                        <a:srgbClr val="000000"/>
                      </a:solidFill>
                      <a:latin typeface="Arial"/>
                      <a:ea typeface="Arial"/>
                      <a:cs typeface="Arial"/>
                      <a:sym typeface="Arial"/>
                    </a:rPr>
                    <a:t> </a:t>
                  </a:r>
                  <a:endParaRPr/>
                </a:p>
              </p:txBody>
            </p:sp>
            <p:sp>
              <p:nvSpPr>
                <p:cNvPr id="2480" name="Shape 2480"/>
                <p:cNvSpPr/>
                <p:nvPr/>
              </p:nvSpPr>
              <p:spPr>
                <a:xfrm>
                  <a:off x="0" y="1297"/>
                  <a:ext cx="93399" cy="237460"/>
                </a:xfrm>
                <a:custGeom>
                  <a:pathLst>
                    <a:path extrusionOk="0" h="21600" w="21600">
                      <a:moveTo>
                        <a:pt x="11669" y="21600"/>
                      </a:moveTo>
                      <a:cubicBezTo>
                        <a:pt x="5214" y="21600"/>
                        <a:pt x="0" y="17928"/>
                        <a:pt x="0" y="15401"/>
                      </a:cubicBezTo>
                      <a:lnTo>
                        <a:pt x="0" y="6199"/>
                      </a:lnTo>
                      <a:cubicBezTo>
                        <a:pt x="0" y="3719"/>
                        <a:pt x="5214" y="0"/>
                        <a:pt x="11669" y="0"/>
                      </a:cubicBezTo>
                      <a:cubicBezTo>
                        <a:pt x="17131" y="0"/>
                        <a:pt x="21600" y="1717"/>
                        <a:pt x="21600" y="3815"/>
                      </a:cubicBezTo>
                      <a:lnTo>
                        <a:pt x="21600" y="17785"/>
                      </a:lnTo>
                      <a:cubicBezTo>
                        <a:pt x="21600" y="19931"/>
                        <a:pt x="17131" y="21600"/>
                        <a:pt x="11669" y="21600"/>
                      </a:cubicBezTo>
                    </a:path>
                  </a:pathLst>
                </a:custGeom>
                <a:solidFill>
                  <a:srgbClr val="B6B6B8"/>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1800"/>
                    <a:buFont typeface="Arial"/>
                    <a:buNone/>
                  </a:pPr>
                  <a:r>
                    <a:rPr b="0" i="0" lang="en-US" sz="1800" u="none" cap="none" strike="noStrike">
                      <a:solidFill>
                        <a:srgbClr val="000000"/>
                      </a:solidFill>
                      <a:latin typeface="Arial"/>
                      <a:ea typeface="Arial"/>
                      <a:cs typeface="Arial"/>
                      <a:sym typeface="Arial"/>
                    </a:rPr>
                    <a:t> </a:t>
                  </a:r>
                  <a:endParaRPr/>
                </a:p>
              </p:txBody>
            </p:sp>
            <p:sp>
              <p:nvSpPr>
                <p:cNvPr id="2481" name="Shape 2481"/>
                <p:cNvSpPr/>
                <p:nvPr/>
              </p:nvSpPr>
              <p:spPr>
                <a:xfrm>
                  <a:off x="0" y="13277"/>
                  <a:ext cx="93399" cy="214798"/>
                </a:xfrm>
                <a:custGeom>
                  <a:pathLst>
                    <a:path extrusionOk="0" h="21600" w="21600">
                      <a:moveTo>
                        <a:pt x="11669" y="21600"/>
                      </a:moveTo>
                      <a:cubicBezTo>
                        <a:pt x="5214" y="21600"/>
                        <a:pt x="0" y="17928"/>
                        <a:pt x="0" y="15401"/>
                      </a:cubicBezTo>
                      <a:lnTo>
                        <a:pt x="0" y="6199"/>
                      </a:lnTo>
                      <a:cubicBezTo>
                        <a:pt x="0" y="3719"/>
                        <a:pt x="5214" y="0"/>
                        <a:pt x="11669" y="0"/>
                      </a:cubicBezTo>
                      <a:cubicBezTo>
                        <a:pt x="17131" y="0"/>
                        <a:pt x="21600" y="1717"/>
                        <a:pt x="21600" y="3815"/>
                      </a:cubicBezTo>
                      <a:lnTo>
                        <a:pt x="21600" y="17785"/>
                      </a:lnTo>
                      <a:cubicBezTo>
                        <a:pt x="21600" y="19931"/>
                        <a:pt x="17131" y="21600"/>
                        <a:pt x="11669" y="21600"/>
                      </a:cubicBezTo>
                    </a:path>
                  </a:pathLst>
                </a:custGeom>
                <a:solidFill>
                  <a:srgbClr val="000000"/>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1800"/>
                    <a:buFont typeface="Arial"/>
                    <a:buNone/>
                  </a:pPr>
                  <a:r>
                    <a:rPr b="0" i="0" lang="en-US" sz="1800" u="none" cap="none" strike="noStrike">
                      <a:solidFill>
                        <a:srgbClr val="000000"/>
                      </a:solidFill>
                      <a:latin typeface="Arial"/>
                      <a:ea typeface="Arial"/>
                      <a:cs typeface="Arial"/>
                      <a:sym typeface="Arial"/>
                    </a:rPr>
                    <a:t> </a:t>
                  </a:r>
                  <a:endParaRPr/>
                </a:p>
              </p:txBody>
            </p:sp>
            <p:sp>
              <p:nvSpPr>
                <p:cNvPr id="2482" name="Shape 2482"/>
                <p:cNvSpPr/>
                <p:nvPr/>
              </p:nvSpPr>
              <p:spPr>
                <a:xfrm>
                  <a:off x="0" y="32521"/>
                  <a:ext cx="93400" cy="176310"/>
                </a:xfrm>
                <a:custGeom>
                  <a:pathLst>
                    <a:path extrusionOk="0" h="21600" w="21600">
                      <a:moveTo>
                        <a:pt x="11669" y="21600"/>
                      </a:moveTo>
                      <a:cubicBezTo>
                        <a:pt x="5214" y="21600"/>
                        <a:pt x="0" y="17928"/>
                        <a:pt x="0" y="15401"/>
                      </a:cubicBezTo>
                      <a:lnTo>
                        <a:pt x="0" y="6199"/>
                      </a:lnTo>
                      <a:cubicBezTo>
                        <a:pt x="0" y="3719"/>
                        <a:pt x="5214" y="0"/>
                        <a:pt x="11669" y="0"/>
                      </a:cubicBezTo>
                      <a:cubicBezTo>
                        <a:pt x="17131" y="0"/>
                        <a:pt x="21600" y="1717"/>
                        <a:pt x="21600" y="3815"/>
                      </a:cubicBezTo>
                      <a:lnTo>
                        <a:pt x="21600" y="17785"/>
                      </a:lnTo>
                      <a:cubicBezTo>
                        <a:pt x="21600" y="19931"/>
                        <a:pt x="17131" y="21600"/>
                        <a:pt x="11669" y="21600"/>
                      </a:cubicBezTo>
                    </a:path>
                  </a:pathLst>
                </a:custGeom>
                <a:solidFill>
                  <a:srgbClr val="5A5B5B"/>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1800"/>
                    <a:buFont typeface="Arial"/>
                    <a:buNone/>
                  </a:pPr>
                  <a:r>
                    <a:rPr b="0" i="0" lang="en-US" sz="1800" u="none" cap="none" strike="noStrike">
                      <a:solidFill>
                        <a:srgbClr val="000000"/>
                      </a:solidFill>
                      <a:latin typeface="Arial"/>
                      <a:ea typeface="Arial"/>
                      <a:cs typeface="Arial"/>
                      <a:sym typeface="Arial"/>
                    </a:rPr>
                    <a:t> </a:t>
                  </a:r>
                  <a:endParaRPr/>
                </a:p>
              </p:txBody>
            </p:sp>
            <p:sp>
              <p:nvSpPr>
                <p:cNvPr id="2483" name="Shape 2483"/>
                <p:cNvSpPr/>
                <p:nvPr/>
              </p:nvSpPr>
              <p:spPr>
                <a:xfrm>
                  <a:off x="-623" y="45847"/>
                  <a:ext cx="93400" cy="149658"/>
                </a:xfrm>
                <a:custGeom>
                  <a:pathLst>
                    <a:path extrusionOk="0" h="21600" w="21600">
                      <a:moveTo>
                        <a:pt x="11669" y="21600"/>
                      </a:moveTo>
                      <a:cubicBezTo>
                        <a:pt x="5214" y="21600"/>
                        <a:pt x="0" y="17928"/>
                        <a:pt x="0" y="15401"/>
                      </a:cubicBezTo>
                      <a:lnTo>
                        <a:pt x="0" y="6199"/>
                      </a:lnTo>
                      <a:cubicBezTo>
                        <a:pt x="0" y="3719"/>
                        <a:pt x="5214" y="0"/>
                        <a:pt x="11669" y="0"/>
                      </a:cubicBezTo>
                      <a:cubicBezTo>
                        <a:pt x="17131" y="0"/>
                        <a:pt x="21600" y="1717"/>
                        <a:pt x="21600" y="3815"/>
                      </a:cubicBezTo>
                      <a:lnTo>
                        <a:pt x="21600" y="17785"/>
                      </a:lnTo>
                      <a:cubicBezTo>
                        <a:pt x="21600" y="19931"/>
                        <a:pt x="17131" y="21600"/>
                        <a:pt x="11669" y="21600"/>
                      </a:cubicBezTo>
                    </a:path>
                  </a:pathLst>
                </a:custGeom>
                <a:solidFill>
                  <a:srgbClr val="B6B6B8"/>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1800"/>
                    <a:buFont typeface="Arial"/>
                    <a:buNone/>
                  </a:pPr>
                  <a:r>
                    <a:rPr b="0" i="0" lang="en-US" sz="1800" u="none" cap="none" strike="noStrike">
                      <a:solidFill>
                        <a:srgbClr val="000000"/>
                      </a:solidFill>
                      <a:latin typeface="Arial"/>
                      <a:ea typeface="Arial"/>
                      <a:cs typeface="Arial"/>
                      <a:sym typeface="Arial"/>
                    </a:rPr>
                    <a:t> </a:t>
                  </a:r>
                  <a:endParaRPr/>
                </a:p>
              </p:txBody>
            </p:sp>
            <p:sp>
              <p:nvSpPr>
                <p:cNvPr id="2484" name="Shape 2484"/>
                <p:cNvSpPr/>
                <p:nvPr/>
              </p:nvSpPr>
              <p:spPr>
                <a:xfrm>
                  <a:off x="14935" y="67071"/>
                  <a:ext cx="77842" cy="107210"/>
                </a:xfrm>
                <a:custGeom>
                  <a:pathLst>
                    <a:path extrusionOk="0" h="21600" w="21600">
                      <a:moveTo>
                        <a:pt x="11669" y="21600"/>
                      </a:moveTo>
                      <a:cubicBezTo>
                        <a:pt x="5214" y="21600"/>
                        <a:pt x="0" y="17928"/>
                        <a:pt x="0" y="15401"/>
                      </a:cubicBezTo>
                      <a:lnTo>
                        <a:pt x="0" y="6199"/>
                      </a:lnTo>
                      <a:cubicBezTo>
                        <a:pt x="0" y="3719"/>
                        <a:pt x="5214" y="0"/>
                        <a:pt x="11669" y="0"/>
                      </a:cubicBezTo>
                      <a:cubicBezTo>
                        <a:pt x="17131" y="0"/>
                        <a:pt x="21600" y="1717"/>
                        <a:pt x="21600" y="3815"/>
                      </a:cubicBezTo>
                      <a:lnTo>
                        <a:pt x="21600" y="17785"/>
                      </a:lnTo>
                      <a:cubicBezTo>
                        <a:pt x="21600" y="19931"/>
                        <a:pt x="17131" y="21600"/>
                        <a:pt x="11669" y="21600"/>
                      </a:cubicBezTo>
                    </a:path>
                  </a:pathLst>
                </a:custGeom>
                <a:solidFill>
                  <a:srgbClr val="ECECEC"/>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1800"/>
                    <a:buFont typeface="Arial"/>
                    <a:buNone/>
                  </a:pPr>
                  <a:r>
                    <a:rPr b="0" i="0" lang="en-US" sz="1800" u="none" cap="none" strike="noStrike">
                      <a:solidFill>
                        <a:srgbClr val="000000"/>
                      </a:solidFill>
                      <a:latin typeface="Arial"/>
                      <a:ea typeface="Arial"/>
                      <a:cs typeface="Arial"/>
                      <a:sym typeface="Arial"/>
                    </a:rPr>
                    <a:t> </a:t>
                  </a:r>
                  <a:endParaRPr/>
                </a:p>
              </p:txBody>
            </p:sp>
          </p:grpSp>
          <p:grpSp>
            <p:nvGrpSpPr>
              <p:cNvPr id="2485" name="Shape 2485"/>
              <p:cNvGrpSpPr/>
              <p:nvPr/>
            </p:nvGrpSpPr>
            <p:grpSpPr>
              <a:xfrm>
                <a:off x="0" y="0"/>
                <a:ext cx="1262899" cy="1495568"/>
                <a:chOff x="0" y="0"/>
                <a:chExt cx="1262898" cy="1495567"/>
              </a:xfrm>
            </p:grpSpPr>
            <p:sp>
              <p:nvSpPr>
                <p:cNvPr id="2486" name="Shape 2486"/>
                <p:cNvSpPr/>
                <p:nvPr/>
              </p:nvSpPr>
              <p:spPr>
                <a:xfrm>
                  <a:off x="0" y="0"/>
                  <a:ext cx="1262898" cy="1495567"/>
                </a:xfrm>
                <a:prstGeom prst="roundRect">
                  <a:avLst>
                    <a:gd fmla="val 18569" name="adj"/>
                  </a:avLst>
                </a:prstGeom>
                <a:solidFill>
                  <a:srgbClr val="B6B6B8"/>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2487" name="Shape 2487"/>
                <p:cNvSpPr/>
                <p:nvPr/>
              </p:nvSpPr>
              <p:spPr>
                <a:xfrm>
                  <a:off x="6110" y="7236"/>
                  <a:ext cx="1250678" cy="1481095"/>
                </a:xfrm>
                <a:prstGeom prst="roundRect">
                  <a:avLst>
                    <a:gd fmla="val 18569" name="adj"/>
                  </a:avLst>
                </a:prstGeom>
                <a:solidFill>
                  <a:srgbClr val="000000"/>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2488" name="Shape 2488"/>
                <p:cNvSpPr/>
                <p:nvPr/>
              </p:nvSpPr>
              <p:spPr>
                <a:xfrm>
                  <a:off x="13987" y="16563"/>
                  <a:ext cx="1234924" cy="1462441"/>
                </a:xfrm>
                <a:prstGeom prst="roundRect">
                  <a:avLst>
                    <a:gd fmla="val 18569" name="adj"/>
                  </a:avLst>
                </a:prstGeom>
                <a:solidFill>
                  <a:srgbClr val="ECECEC"/>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2489" name="Shape 2489"/>
                <p:cNvSpPr/>
                <p:nvPr/>
              </p:nvSpPr>
              <p:spPr>
                <a:xfrm>
                  <a:off x="45076" y="53381"/>
                  <a:ext cx="1172745" cy="1388805"/>
                </a:xfrm>
                <a:prstGeom prst="roundRect">
                  <a:avLst>
                    <a:gd fmla="val 18569" name="adj"/>
                  </a:avLst>
                </a:prstGeom>
                <a:solidFill>
                  <a:srgbClr val="424242"/>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2490" name="Shape 2490"/>
                <p:cNvSpPr/>
                <p:nvPr/>
              </p:nvSpPr>
              <p:spPr>
                <a:xfrm>
                  <a:off x="50813" y="60175"/>
                  <a:ext cx="1161272" cy="1375218"/>
                </a:xfrm>
                <a:prstGeom prst="roundRect">
                  <a:avLst>
                    <a:gd fmla="val 18569" name="adj"/>
                  </a:avLst>
                </a:prstGeom>
                <a:solidFill>
                  <a:srgbClr val="000000"/>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grpSp>
        </p:grpSp>
      </p:grpSp>
      <p:grpSp>
        <p:nvGrpSpPr>
          <p:cNvPr id="2491" name="Shape 2491"/>
          <p:cNvGrpSpPr/>
          <p:nvPr/>
        </p:nvGrpSpPr>
        <p:grpSpPr>
          <a:xfrm>
            <a:off x="17880548" y="2742374"/>
            <a:ext cx="1313184" cy="2388251"/>
            <a:chOff x="0" y="-1"/>
            <a:chExt cx="1313182" cy="2388249"/>
          </a:xfrm>
        </p:grpSpPr>
        <p:sp>
          <p:nvSpPr>
            <p:cNvPr id="2492" name="Shape 2492"/>
            <p:cNvSpPr/>
            <p:nvPr/>
          </p:nvSpPr>
          <p:spPr>
            <a:xfrm>
              <a:off x="120386" y="1888197"/>
              <a:ext cx="1022124" cy="500051"/>
            </a:xfrm>
            <a:custGeom>
              <a:pathLst>
                <a:path extrusionOk="0" h="21461" w="21600">
                  <a:moveTo>
                    <a:pt x="2724" y="17883"/>
                  </a:moveTo>
                  <a:cubicBezTo>
                    <a:pt x="2903" y="19000"/>
                    <a:pt x="2975" y="21236"/>
                    <a:pt x="10752" y="21454"/>
                  </a:cubicBezTo>
                  <a:cubicBezTo>
                    <a:pt x="18362" y="21600"/>
                    <a:pt x="18446" y="19267"/>
                    <a:pt x="18637" y="18028"/>
                  </a:cubicBezTo>
                  <a:cubicBezTo>
                    <a:pt x="18864" y="16716"/>
                    <a:pt x="18745" y="2600"/>
                    <a:pt x="21600" y="194"/>
                  </a:cubicBezTo>
                  <a:cubicBezTo>
                    <a:pt x="16738" y="146"/>
                    <a:pt x="10776" y="97"/>
                    <a:pt x="10776" y="97"/>
                  </a:cubicBezTo>
                  <a:cubicBezTo>
                    <a:pt x="4982" y="49"/>
                    <a:pt x="5137" y="49"/>
                    <a:pt x="0" y="0"/>
                  </a:cubicBezTo>
                  <a:cubicBezTo>
                    <a:pt x="2604" y="1919"/>
                    <a:pt x="2557" y="16813"/>
                    <a:pt x="2724" y="17883"/>
                  </a:cubicBezTo>
                </a:path>
              </a:pathLst>
            </a:custGeom>
            <a:solidFill>
              <a:srgbClr val="694AFF"/>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493" name="Shape 2493"/>
            <p:cNvSpPr/>
            <p:nvPr/>
          </p:nvSpPr>
          <p:spPr>
            <a:xfrm>
              <a:off x="120386" y="-1"/>
              <a:ext cx="1022124" cy="499542"/>
            </a:xfrm>
            <a:custGeom>
              <a:pathLst>
                <a:path extrusionOk="0" h="21439" w="21600">
                  <a:moveTo>
                    <a:pt x="18876" y="3577"/>
                  </a:moveTo>
                  <a:cubicBezTo>
                    <a:pt x="18697" y="2436"/>
                    <a:pt x="18625" y="203"/>
                    <a:pt x="10848" y="9"/>
                  </a:cubicBezTo>
                  <a:cubicBezTo>
                    <a:pt x="3238" y="-161"/>
                    <a:pt x="3154" y="2193"/>
                    <a:pt x="2963" y="3407"/>
                  </a:cubicBezTo>
                  <a:cubicBezTo>
                    <a:pt x="2736" y="4741"/>
                    <a:pt x="2855" y="18842"/>
                    <a:pt x="0" y="21221"/>
                  </a:cubicBezTo>
                  <a:cubicBezTo>
                    <a:pt x="4862" y="21293"/>
                    <a:pt x="10824" y="21342"/>
                    <a:pt x="10824" y="21342"/>
                  </a:cubicBezTo>
                  <a:cubicBezTo>
                    <a:pt x="16618" y="21390"/>
                    <a:pt x="16463" y="21390"/>
                    <a:pt x="21600" y="21439"/>
                  </a:cubicBezTo>
                  <a:cubicBezTo>
                    <a:pt x="18996" y="19497"/>
                    <a:pt x="19043" y="4644"/>
                    <a:pt x="18876" y="3577"/>
                  </a:cubicBezTo>
                </a:path>
              </a:pathLst>
            </a:custGeom>
            <a:solidFill>
              <a:srgbClr val="694AFF"/>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grpSp>
          <p:nvGrpSpPr>
            <p:cNvPr id="2494" name="Shape 2494"/>
            <p:cNvGrpSpPr/>
            <p:nvPr/>
          </p:nvGrpSpPr>
          <p:grpSpPr>
            <a:xfrm>
              <a:off x="0" y="427433"/>
              <a:ext cx="1313182" cy="1495570"/>
              <a:chOff x="0" y="0"/>
              <a:chExt cx="1313181" cy="1495568"/>
            </a:xfrm>
          </p:grpSpPr>
          <p:grpSp>
            <p:nvGrpSpPr>
              <p:cNvPr id="2495" name="Shape 2495"/>
              <p:cNvGrpSpPr/>
              <p:nvPr/>
            </p:nvGrpSpPr>
            <p:grpSpPr>
              <a:xfrm>
                <a:off x="1249721" y="807899"/>
                <a:ext cx="41929" cy="383570"/>
                <a:chOff x="0" y="0"/>
                <a:chExt cx="41928" cy="383568"/>
              </a:xfrm>
            </p:grpSpPr>
            <p:sp>
              <p:nvSpPr>
                <p:cNvPr id="2496" name="Shape 2496"/>
                <p:cNvSpPr/>
                <p:nvPr/>
              </p:nvSpPr>
              <p:spPr>
                <a:xfrm>
                  <a:off x="2595" y="0"/>
                  <a:ext cx="39333" cy="383568"/>
                </a:xfrm>
                <a:custGeom>
                  <a:pathLst>
                    <a:path extrusionOk="0" h="21600" w="21600">
                      <a:moveTo>
                        <a:pt x="13976" y="21600"/>
                      </a:moveTo>
                      <a:lnTo>
                        <a:pt x="0" y="21600"/>
                      </a:lnTo>
                      <a:lnTo>
                        <a:pt x="0" y="0"/>
                      </a:lnTo>
                      <a:lnTo>
                        <a:pt x="13976" y="0"/>
                      </a:lnTo>
                      <a:cubicBezTo>
                        <a:pt x="18106" y="0"/>
                        <a:pt x="21600" y="349"/>
                        <a:pt x="21600" y="731"/>
                      </a:cubicBezTo>
                      <a:lnTo>
                        <a:pt x="21600" y="20869"/>
                      </a:lnTo>
                      <a:cubicBezTo>
                        <a:pt x="21600" y="21251"/>
                        <a:pt x="18106" y="21600"/>
                        <a:pt x="13976" y="21600"/>
                      </a:cubicBezTo>
                    </a:path>
                  </a:pathLst>
                </a:custGeom>
                <a:solidFill>
                  <a:srgbClr val="424242"/>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497" name="Shape 2497"/>
                <p:cNvSpPr/>
                <p:nvPr/>
              </p:nvSpPr>
              <p:spPr>
                <a:xfrm>
                  <a:off x="0" y="0"/>
                  <a:ext cx="39332" cy="383568"/>
                </a:xfrm>
                <a:custGeom>
                  <a:pathLst>
                    <a:path extrusionOk="0" h="21600" w="21600">
                      <a:moveTo>
                        <a:pt x="13976" y="21600"/>
                      </a:moveTo>
                      <a:lnTo>
                        <a:pt x="0" y="21600"/>
                      </a:lnTo>
                      <a:lnTo>
                        <a:pt x="0" y="0"/>
                      </a:lnTo>
                      <a:lnTo>
                        <a:pt x="13976" y="0"/>
                      </a:lnTo>
                      <a:cubicBezTo>
                        <a:pt x="18106" y="0"/>
                        <a:pt x="21600" y="349"/>
                        <a:pt x="21600" y="731"/>
                      </a:cubicBezTo>
                      <a:lnTo>
                        <a:pt x="21600" y="20869"/>
                      </a:lnTo>
                      <a:cubicBezTo>
                        <a:pt x="21600" y="21251"/>
                        <a:pt x="18106" y="21600"/>
                        <a:pt x="13976" y="21600"/>
                      </a:cubicBezTo>
                    </a:path>
                  </a:pathLst>
                </a:custGeom>
                <a:solidFill>
                  <a:srgbClr val="7C7C7C"/>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498" name="Shape 2498"/>
                <p:cNvSpPr/>
                <p:nvPr/>
              </p:nvSpPr>
              <p:spPr>
                <a:xfrm>
                  <a:off x="0" y="12339"/>
                  <a:ext cx="39332" cy="358890"/>
                </a:xfrm>
                <a:custGeom>
                  <a:pathLst>
                    <a:path extrusionOk="0" h="21600" w="21600">
                      <a:moveTo>
                        <a:pt x="13976" y="21600"/>
                      </a:moveTo>
                      <a:lnTo>
                        <a:pt x="0" y="21600"/>
                      </a:lnTo>
                      <a:lnTo>
                        <a:pt x="0" y="0"/>
                      </a:lnTo>
                      <a:lnTo>
                        <a:pt x="13976" y="0"/>
                      </a:lnTo>
                      <a:cubicBezTo>
                        <a:pt x="18106" y="0"/>
                        <a:pt x="21600" y="349"/>
                        <a:pt x="21600" y="731"/>
                      </a:cubicBezTo>
                      <a:lnTo>
                        <a:pt x="21600" y="20869"/>
                      </a:lnTo>
                      <a:cubicBezTo>
                        <a:pt x="21600" y="21251"/>
                        <a:pt x="18106" y="21600"/>
                        <a:pt x="13976" y="21600"/>
                      </a:cubicBezTo>
                    </a:path>
                  </a:pathLst>
                </a:custGeom>
                <a:solidFill>
                  <a:srgbClr val="000000"/>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499" name="Shape 2499"/>
                <p:cNvSpPr/>
                <p:nvPr/>
              </p:nvSpPr>
              <p:spPr>
                <a:xfrm>
                  <a:off x="0" y="24678"/>
                  <a:ext cx="39332" cy="334212"/>
                </a:xfrm>
                <a:custGeom>
                  <a:pathLst>
                    <a:path extrusionOk="0" h="21600" w="21600">
                      <a:moveTo>
                        <a:pt x="13976" y="21600"/>
                      </a:moveTo>
                      <a:lnTo>
                        <a:pt x="0" y="21600"/>
                      </a:lnTo>
                      <a:lnTo>
                        <a:pt x="0" y="0"/>
                      </a:lnTo>
                      <a:lnTo>
                        <a:pt x="13976" y="0"/>
                      </a:lnTo>
                      <a:cubicBezTo>
                        <a:pt x="18106" y="0"/>
                        <a:pt x="21600" y="349"/>
                        <a:pt x="21600" y="731"/>
                      </a:cubicBezTo>
                      <a:lnTo>
                        <a:pt x="21600" y="20869"/>
                      </a:lnTo>
                      <a:cubicBezTo>
                        <a:pt x="21600" y="21251"/>
                        <a:pt x="18106" y="21600"/>
                        <a:pt x="13976" y="21600"/>
                      </a:cubicBezTo>
                    </a:path>
                  </a:pathLst>
                </a:custGeom>
                <a:solidFill>
                  <a:srgbClr val="5A5B5B"/>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500" name="Shape 2500"/>
                <p:cNvSpPr/>
                <p:nvPr/>
              </p:nvSpPr>
              <p:spPr>
                <a:xfrm>
                  <a:off x="0" y="36289"/>
                  <a:ext cx="39332" cy="310990"/>
                </a:xfrm>
                <a:custGeom>
                  <a:pathLst>
                    <a:path extrusionOk="0" h="21600" w="21600">
                      <a:moveTo>
                        <a:pt x="13976" y="21600"/>
                      </a:moveTo>
                      <a:lnTo>
                        <a:pt x="0" y="21600"/>
                      </a:lnTo>
                      <a:lnTo>
                        <a:pt x="0" y="0"/>
                      </a:lnTo>
                      <a:lnTo>
                        <a:pt x="13976" y="0"/>
                      </a:lnTo>
                      <a:cubicBezTo>
                        <a:pt x="18106" y="0"/>
                        <a:pt x="21600" y="349"/>
                        <a:pt x="21600" y="731"/>
                      </a:cubicBezTo>
                      <a:lnTo>
                        <a:pt x="21600" y="20869"/>
                      </a:lnTo>
                      <a:cubicBezTo>
                        <a:pt x="21600" y="21251"/>
                        <a:pt x="18106" y="21600"/>
                        <a:pt x="13976" y="21600"/>
                      </a:cubicBezTo>
                    </a:path>
                  </a:pathLst>
                </a:custGeom>
                <a:solidFill>
                  <a:srgbClr val="B6B6B8"/>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501" name="Shape 2501"/>
                <p:cNvSpPr/>
                <p:nvPr/>
              </p:nvSpPr>
              <p:spPr>
                <a:xfrm>
                  <a:off x="0" y="47899"/>
                  <a:ext cx="39332" cy="276159"/>
                </a:xfrm>
                <a:custGeom>
                  <a:pathLst>
                    <a:path extrusionOk="0" h="21600" w="21600">
                      <a:moveTo>
                        <a:pt x="13976" y="21600"/>
                      </a:moveTo>
                      <a:lnTo>
                        <a:pt x="0" y="21600"/>
                      </a:lnTo>
                      <a:lnTo>
                        <a:pt x="0" y="0"/>
                      </a:lnTo>
                      <a:lnTo>
                        <a:pt x="13976" y="0"/>
                      </a:lnTo>
                      <a:cubicBezTo>
                        <a:pt x="18106" y="0"/>
                        <a:pt x="21600" y="349"/>
                        <a:pt x="21600" y="731"/>
                      </a:cubicBezTo>
                      <a:lnTo>
                        <a:pt x="21600" y="20869"/>
                      </a:lnTo>
                      <a:cubicBezTo>
                        <a:pt x="21600" y="21251"/>
                        <a:pt x="18106" y="21600"/>
                        <a:pt x="13976" y="21600"/>
                      </a:cubicBezTo>
                    </a:path>
                  </a:pathLst>
                </a:custGeom>
                <a:solidFill>
                  <a:srgbClr val="ECECEC"/>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grpSp>
          <p:grpSp>
            <p:nvGrpSpPr>
              <p:cNvPr id="2502" name="Shape 2502"/>
              <p:cNvGrpSpPr/>
              <p:nvPr/>
            </p:nvGrpSpPr>
            <p:grpSpPr>
              <a:xfrm>
                <a:off x="1217183" y="346915"/>
                <a:ext cx="95998" cy="241354"/>
                <a:chOff x="-623" y="0"/>
                <a:chExt cx="95996" cy="241352"/>
              </a:xfrm>
            </p:grpSpPr>
            <p:sp>
              <p:nvSpPr>
                <p:cNvPr id="2503" name="Shape 2503"/>
                <p:cNvSpPr/>
                <p:nvPr/>
              </p:nvSpPr>
              <p:spPr>
                <a:xfrm>
                  <a:off x="1973" y="0"/>
                  <a:ext cx="93400" cy="241352"/>
                </a:xfrm>
                <a:custGeom>
                  <a:pathLst>
                    <a:path extrusionOk="0" h="21600" w="21600">
                      <a:moveTo>
                        <a:pt x="11669" y="21600"/>
                      </a:moveTo>
                      <a:cubicBezTo>
                        <a:pt x="5214" y="21600"/>
                        <a:pt x="0" y="17928"/>
                        <a:pt x="0" y="15401"/>
                      </a:cubicBezTo>
                      <a:lnTo>
                        <a:pt x="0" y="6199"/>
                      </a:lnTo>
                      <a:cubicBezTo>
                        <a:pt x="0" y="3719"/>
                        <a:pt x="5214" y="0"/>
                        <a:pt x="11669" y="0"/>
                      </a:cubicBezTo>
                      <a:cubicBezTo>
                        <a:pt x="17131" y="0"/>
                        <a:pt x="21600" y="1717"/>
                        <a:pt x="21600" y="3815"/>
                      </a:cubicBezTo>
                      <a:lnTo>
                        <a:pt x="21600" y="17785"/>
                      </a:lnTo>
                      <a:cubicBezTo>
                        <a:pt x="21600" y="19931"/>
                        <a:pt x="17131" y="21600"/>
                        <a:pt x="11669" y="21600"/>
                      </a:cubicBezTo>
                    </a:path>
                  </a:pathLst>
                </a:custGeom>
                <a:solidFill>
                  <a:srgbClr val="424242"/>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1800"/>
                    <a:buFont typeface="Arial"/>
                    <a:buNone/>
                  </a:pPr>
                  <a:r>
                    <a:rPr b="0" i="0" lang="en-US" sz="1800" u="none" cap="none" strike="noStrike">
                      <a:solidFill>
                        <a:srgbClr val="000000"/>
                      </a:solidFill>
                      <a:latin typeface="Arial"/>
                      <a:ea typeface="Arial"/>
                      <a:cs typeface="Arial"/>
                      <a:sym typeface="Arial"/>
                    </a:rPr>
                    <a:t> </a:t>
                  </a:r>
                  <a:endParaRPr/>
                </a:p>
              </p:txBody>
            </p:sp>
            <p:sp>
              <p:nvSpPr>
                <p:cNvPr id="2504" name="Shape 2504"/>
                <p:cNvSpPr/>
                <p:nvPr/>
              </p:nvSpPr>
              <p:spPr>
                <a:xfrm>
                  <a:off x="0" y="1297"/>
                  <a:ext cx="93399" cy="237460"/>
                </a:xfrm>
                <a:custGeom>
                  <a:pathLst>
                    <a:path extrusionOk="0" h="21600" w="21600">
                      <a:moveTo>
                        <a:pt x="11669" y="21600"/>
                      </a:moveTo>
                      <a:cubicBezTo>
                        <a:pt x="5214" y="21600"/>
                        <a:pt x="0" y="17928"/>
                        <a:pt x="0" y="15401"/>
                      </a:cubicBezTo>
                      <a:lnTo>
                        <a:pt x="0" y="6199"/>
                      </a:lnTo>
                      <a:cubicBezTo>
                        <a:pt x="0" y="3719"/>
                        <a:pt x="5214" y="0"/>
                        <a:pt x="11669" y="0"/>
                      </a:cubicBezTo>
                      <a:cubicBezTo>
                        <a:pt x="17131" y="0"/>
                        <a:pt x="21600" y="1717"/>
                        <a:pt x="21600" y="3815"/>
                      </a:cubicBezTo>
                      <a:lnTo>
                        <a:pt x="21600" y="17785"/>
                      </a:lnTo>
                      <a:cubicBezTo>
                        <a:pt x="21600" y="19931"/>
                        <a:pt x="17131" y="21600"/>
                        <a:pt x="11669" y="21600"/>
                      </a:cubicBezTo>
                    </a:path>
                  </a:pathLst>
                </a:custGeom>
                <a:solidFill>
                  <a:srgbClr val="B6B6B8"/>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1800"/>
                    <a:buFont typeface="Arial"/>
                    <a:buNone/>
                  </a:pPr>
                  <a:r>
                    <a:rPr b="0" i="0" lang="en-US" sz="1800" u="none" cap="none" strike="noStrike">
                      <a:solidFill>
                        <a:srgbClr val="000000"/>
                      </a:solidFill>
                      <a:latin typeface="Arial"/>
                      <a:ea typeface="Arial"/>
                      <a:cs typeface="Arial"/>
                      <a:sym typeface="Arial"/>
                    </a:rPr>
                    <a:t> </a:t>
                  </a:r>
                  <a:endParaRPr/>
                </a:p>
              </p:txBody>
            </p:sp>
            <p:sp>
              <p:nvSpPr>
                <p:cNvPr id="2505" name="Shape 2505"/>
                <p:cNvSpPr/>
                <p:nvPr/>
              </p:nvSpPr>
              <p:spPr>
                <a:xfrm>
                  <a:off x="0" y="13277"/>
                  <a:ext cx="93399" cy="214798"/>
                </a:xfrm>
                <a:custGeom>
                  <a:pathLst>
                    <a:path extrusionOk="0" h="21600" w="21600">
                      <a:moveTo>
                        <a:pt x="11669" y="21600"/>
                      </a:moveTo>
                      <a:cubicBezTo>
                        <a:pt x="5214" y="21600"/>
                        <a:pt x="0" y="17928"/>
                        <a:pt x="0" y="15401"/>
                      </a:cubicBezTo>
                      <a:lnTo>
                        <a:pt x="0" y="6199"/>
                      </a:lnTo>
                      <a:cubicBezTo>
                        <a:pt x="0" y="3719"/>
                        <a:pt x="5214" y="0"/>
                        <a:pt x="11669" y="0"/>
                      </a:cubicBezTo>
                      <a:cubicBezTo>
                        <a:pt x="17131" y="0"/>
                        <a:pt x="21600" y="1717"/>
                        <a:pt x="21600" y="3815"/>
                      </a:cubicBezTo>
                      <a:lnTo>
                        <a:pt x="21600" y="17785"/>
                      </a:lnTo>
                      <a:cubicBezTo>
                        <a:pt x="21600" y="19931"/>
                        <a:pt x="17131" y="21600"/>
                        <a:pt x="11669" y="21600"/>
                      </a:cubicBezTo>
                    </a:path>
                  </a:pathLst>
                </a:custGeom>
                <a:solidFill>
                  <a:srgbClr val="000000"/>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1800"/>
                    <a:buFont typeface="Arial"/>
                    <a:buNone/>
                  </a:pPr>
                  <a:r>
                    <a:rPr b="0" i="0" lang="en-US" sz="1800" u="none" cap="none" strike="noStrike">
                      <a:solidFill>
                        <a:srgbClr val="000000"/>
                      </a:solidFill>
                      <a:latin typeface="Arial"/>
                      <a:ea typeface="Arial"/>
                      <a:cs typeface="Arial"/>
                      <a:sym typeface="Arial"/>
                    </a:rPr>
                    <a:t> </a:t>
                  </a:r>
                  <a:endParaRPr/>
                </a:p>
              </p:txBody>
            </p:sp>
            <p:sp>
              <p:nvSpPr>
                <p:cNvPr id="2506" name="Shape 2506"/>
                <p:cNvSpPr/>
                <p:nvPr/>
              </p:nvSpPr>
              <p:spPr>
                <a:xfrm>
                  <a:off x="0" y="32521"/>
                  <a:ext cx="93400" cy="176310"/>
                </a:xfrm>
                <a:custGeom>
                  <a:pathLst>
                    <a:path extrusionOk="0" h="21600" w="21600">
                      <a:moveTo>
                        <a:pt x="11669" y="21600"/>
                      </a:moveTo>
                      <a:cubicBezTo>
                        <a:pt x="5214" y="21600"/>
                        <a:pt x="0" y="17928"/>
                        <a:pt x="0" y="15401"/>
                      </a:cubicBezTo>
                      <a:lnTo>
                        <a:pt x="0" y="6199"/>
                      </a:lnTo>
                      <a:cubicBezTo>
                        <a:pt x="0" y="3719"/>
                        <a:pt x="5214" y="0"/>
                        <a:pt x="11669" y="0"/>
                      </a:cubicBezTo>
                      <a:cubicBezTo>
                        <a:pt x="17131" y="0"/>
                        <a:pt x="21600" y="1717"/>
                        <a:pt x="21600" y="3815"/>
                      </a:cubicBezTo>
                      <a:lnTo>
                        <a:pt x="21600" y="17785"/>
                      </a:lnTo>
                      <a:cubicBezTo>
                        <a:pt x="21600" y="19931"/>
                        <a:pt x="17131" y="21600"/>
                        <a:pt x="11669" y="21600"/>
                      </a:cubicBezTo>
                    </a:path>
                  </a:pathLst>
                </a:custGeom>
                <a:solidFill>
                  <a:srgbClr val="5A5B5B"/>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1800"/>
                    <a:buFont typeface="Arial"/>
                    <a:buNone/>
                  </a:pPr>
                  <a:r>
                    <a:rPr b="0" i="0" lang="en-US" sz="1800" u="none" cap="none" strike="noStrike">
                      <a:solidFill>
                        <a:srgbClr val="000000"/>
                      </a:solidFill>
                      <a:latin typeface="Arial"/>
                      <a:ea typeface="Arial"/>
                      <a:cs typeface="Arial"/>
                      <a:sym typeface="Arial"/>
                    </a:rPr>
                    <a:t> </a:t>
                  </a:r>
                  <a:endParaRPr/>
                </a:p>
              </p:txBody>
            </p:sp>
            <p:sp>
              <p:nvSpPr>
                <p:cNvPr id="2507" name="Shape 2507"/>
                <p:cNvSpPr/>
                <p:nvPr/>
              </p:nvSpPr>
              <p:spPr>
                <a:xfrm>
                  <a:off x="-623" y="45847"/>
                  <a:ext cx="93400" cy="149658"/>
                </a:xfrm>
                <a:custGeom>
                  <a:pathLst>
                    <a:path extrusionOk="0" h="21600" w="21600">
                      <a:moveTo>
                        <a:pt x="11669" y="21600"/>
                      </a:moveTo>
                      <a:cubicBezTo>
                        <a:pt x="5214" y="21600"/>
                        <a:pt x="0" y="17928"/>
                        <a:pt x="0" y="15401"/>
                      </a:cubicBezTo>
                      <a:lnTo>
                        <a:pt x="0" y="6199"/>
                      </a:lnTo>
                      <a:cubicBezTo>
                        <a:pt x="0" y="3719"/>
                        <a:pt x="5214" y="0"/>
                        <a:pt x="11669" y="0"/>
                      </a:cubicBezTo>
                      <a:cubicBezTo>
                        <a:pt x="17131" y="0"/>
                        <a:pt x="21600" y="1717"/>
                        <a:pt x="21600" y="3815"/>
                      </a:cubicBezTo>
                      <a:lnTo>
                        <a:pt x="21600" y="17785"/>
                      </a:lnTo>
                      <a:cubicBezTo>
                        <a:pt x="21600" y="19931"/>
                        <a:pt x="17131" y="21600"/>
                        <a:pt x="11669" y="21600"/>
                      </a:cubicBezTo>
                    </a:path>
                  </a:pathLst>
                </a:custGeom>
                <a:solidFill>
                  <a:srgbClr val="B6B6B8"/>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1800"/>
                    <a:buFont typeface="Arial"/>
                    <a:buNone/>
                  </a:pPr>
                  <a:r>
                    <a:rPr b="0" i="0" lang="en-US" sz="1800" u="none" cap="none" strike="noStrike">
                      <a:solidFill>
                        <a:srgbClr val="000000"/>
                      </a:solidFill>
                      <a:latin typeface="Arial"/>
                      <a:ea typeface="Arial"/>
                      <a:cs typeface="Arial"/>
                      <a:sym typeface="Arial"/>
                    </a:rPr>
                    <a:t> </a:t>
                  </a:r>
                  <a:endParaRPr/>
                </a:p>
              </p:txBody>
            </p:sp>
            <p:sp>
              <p:nvSpPr>
                <p:cNvPr id="2508" name="Shape 2508"/>
                <p:cNvSpPr/>
                <p:nvPr/>
              </p:nvSpPr>
              <p:spPr>
                <a:xfrm>
                  <a:off x="14935" y="67071"/>
                  <a:ext cx="77842" cy="107210"/>
                </a:xfrm>
                <a:custGeom>
                  <a:pathLst>
                    <a:path extrusionOk="0" h="21600" w="21600">
                      <a:moveTo>
                        <a:pt x="11669" y="21600"/>
                      </a:moveTo>
                      <a:cubicBezTo>
                        <a:pt x="5214" y="21600"/>
                        <a:pt x="0" y="17928"/>
                        <a:pt x="0" y="15401"/>
                      </a:cubicBezTo>
                      <a:lnTo>
                        <a:pt x="0" y="6199"/>
                      </a:lnTo>
                      <a:cubicBezTo>
                        <a:pt x="0" y="3719"/>
                        <a:pt x="5214" y="0"/>
                        <a:pt x="11669" y="0"/>
                      </a:cubicBezTo>
                      <a:cubicBezTo>
                        <a:pt x="17131" y="0"/>
                        <a:pt x="21600" y="1717"/>
                        <a:pt x="21600" y="3815"/>
                      </a:cubicBezTo>
                      <a:lnTo>
                        <a:pt x="21600" y="17785"/>
                      </a:lnTo>
                      <a:cubicBezTo>
                        <a:pt x="21600" y="19931"/>
                        <a:pt x="17131" y="21600"/>
                        <a:pt x="11669" y="21600"/>
                      </a:cubicBezTo>
                    </a:path>
                  </a:pathLst>
                </a:custGeom>
                <a:solidFill>
                  <a:srgbClr val="ECECEC"/>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1800"/>
                    <a:buFont typeface="Arial"/>
                    <a:buNone/>
                  </a:pPr>
                  <a:r>
                    <a:rPr b="0" i="0" lang="en-US" sz="1800" u="none" cap="none" strike="noStrike">
                      <a:solidFill>
                        <a:srgbClr val="000000"/>
                      </a:solidFill>
                      <a:latin typeface="Arial"/>
                      <a:ea typeface="Arial"/>
                      <a:cs typeface="Arial"/>
                      <a:sym typeface="Arial"/>
                    </a:rPr>
                    <a:t> </a:t>
                  </a:r>
                  <a:endParaRPr/>
                </a:p>
              </p:txBody>
            </p:sp>
          </p:grpSp>
          <p:grpSp>
            <p:nvGrpSpPr>
              <p:cNvPr id="2509" name="Shape 2509"/>
              <p:cNvGrpSpPr/>
              <p:nvPr/>
            </p:nvGrpSpPr>
            <p:grpSpPr>
              <a:xfrm>
                <a:off x="0" y="0"/>
                <a:ext cx="1262899" cy="1495568"/>
                <a:chOff x="0" y="0"/>
                <a:chExt cx="1262898" cy="1495567"/>
              </a:xfrm>
            </p:grpSpPr>
            <p:sp>
              <p:nvSpPr>
                <p:cNvPr id="2510" name="Shape 2510"/>
                <p:cNvSpPr/>
                <p:nvPr/>
              </p:nvSpPr>
              <p:spPr>
                <a:xfrm>
                  <a:off x="0" y="0"/>
                  <a:ext cx="1262898" cy="1495567"/>
                </a:xfrm>
                <a:prstGeom prst="roundRect">
                  <a:avLst>
                    <a:gd fmla="val 18569" name="adj"/>
                  </a:avLst>
                </a:prstGeom>
                <a:solidFill>
                  <a:srgbClr val="B6B6B8"/>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2511" name="Shape 2511"/>
                <p:cNvSpPr/>
                <p:nvPr/>
              </p:nvSpPr>
              <p:spPr>
                <a:xfrm>
                  <a:off x="6110" y="7236"/>
                  <a:ext cx="1250678" cy="1481095"/>
                </a:xfrm>
                <a:prstGeom prst="roundRect">
                  <a:avLst>
                    <a:gd fmla="val 18569" name="adj"/>
                  </a:avLst>
                </a:prstGeom>
                <a:solidFill>
                  <a:srgbClr val="000000"/>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2512" name="Shape 2512"/>
                <p:cNvSpPr/>
                <p:nvPr/>
              </p:nvSpPr>
              <p:spPr>
                <a:xfrm>
                  <a:off x="13987" y="16563"/>
                  <a:ext cx="1234924" cy="1462441"/>
                </a:xfrm>
                <a:prstGeom prst="roundRect">
                  <a:avLst>
                    <a:gd fmla="val 18569" name="adj"/>
                  </a:avLst>
                </a:prstGeom>
                <a:solidFill>
                  <a:srgbClr val="ECECEC"/>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2513" name="Shape 2513"/>
                <p:cNvSpPr/>
                <p:nvPr/>
              </p:nvSpPr>
              <p:spPr>
                <a:xfrm>
                  <a:off x="45076" y="53381"/>
                  <a:ext cx="1172745" cy="1388805"/>
                </a:xfrm>
                <a:prstGeom prst="roundRect">
                  <a:avLst>
                    <a:gd fmla="val 18569" name="adj"/>
                  </a:avLst>
                </a:prstGeom>
                <a:solidFill>
                  <a:srgbClr val="424242"/>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2514" name="Shape 2514"/>
                <p:cNvSpPr/>
                <p:nvPr/>
              </p:nvSpPr>
              <p:spPr>
                <a:xfrm>
                  <a:off x="50813" y="60175"/>
                  <a:ext cx="1161272" cy="1375218"/>
                </a:xfrm>
                <a:prstGeom prst="roundRect">
                  <a:avLst>
                    <a:gd fmla="val 18569" name="adj"/>
                  </a:avLst>
                </a:prstGeom>
                <a:solidFill>
                  <a:srgbClr val="000000"/>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grpSp>
        </p:grpSp>
      </p:grpSp>
      <p:grpSp>
        <p:nvGrpSpPr>
          <p:cNvPr id="2515" name="Shape 2515"/>
          <p:cNvGrpSpPr/>
          <p:nvPr/>
        </p:nvGrpSpPr>
        <p:grpSpPr>
          <a:xfrm>
            <a:off x="19737641" y="2742374"/>
            <a:ext cx="1313183" cy="2388251"/>
            <a:chOff x="0" y="-1"/>
            <a:chExt cx="1313182" cy="2388249"/>
          </a:xfrm>
        </p:grpSpPr>
        <p:sp>
          <p:nvSpPr>
            <p:cNvPr id="2516" name="Shape 2516"/>
            <p:cNvSpPr/>
            <p:nvPr/>
          </p:nvSpPr>
          <p:spPr>
            <a:xfrm>
              <a:off x="120386" y="1888197"/>
              <a:ext cx="1022124" cy="500051"/>
            </a:xfrm>
            <a:custGeom>
              <a:pathLst>
                <a:path extrusionOk="0" h="21461" w="21600">
                  <a:moveTo>
                    <a:pt x="2724" y="17883"/>
                  </a:moveTo>
                  <a:cubicBezTo>
                    <a:pt x="2903" y="19000"/>
                    <a:pt x="2975" y="21236"/>
                    <a:pt x="10752" y="21454"/>
                  </a:cubicBezTo>
                  <a:cubicBezTo>
                    <a:pt x="18362" y="21600"/>
                    <a:pt x="18446" y="19267"/>
                    <a:pt x="18637" y="18028"/>
                  </a:cubicBezTo>
                  <a:cubicBezTo>
                    <a:pt x="18864" y="16716"/>
                    <a:pt x="18745" y="2600"/>
                    <a:pt x="21600" y="194"/>
                  </a:cubicBezTo>
                  <a:cubicBezTo>
                    <a:pt x="16738" y="146"/>
                    <a:pt x="10776" y="97"/>
                    <a:pt x="10776" y="97"/>
                  </a:cubicBezTo>
                  <a:cubicBezTo>
                    <a:pt x="4982" y="49"/>
                    <a:pt x="5137" y="49"/>
                    <a:pt x="0" y="0"/>
                  </a:cubicBezTo>
                  <a:cubicBezTo>
                    <a:pt x="2604" y="1919"/>
                    <a:pt x="2557" y="16813"/>
                    <a:pt x="2724" y="17883"/>
                  </a:cubicBezTo>
                </a:path>
              </a:pathLst>
            </a:custGeom>
            <a:solidFill>
              <a:srgbClr val="000000"/>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517" name="Shape 2517"/>
            <p:cNvSpPr/>
            <p:nvPr/>
          </p:nvSpPr>
          <p:spPr>
            <a:xfrm>
              <a:off x="120386" y="-1"/>
              <a:ext cx="1022124" cy="499542"/>
            </a:xfrm>
            <a:custGeom>
              <a:pathLst>
                <a:path extrusionOk="0" h="21439" w="21600">
                  <a:moveTo>
                    <a:pt x="18876" y="3577"/>
                  </a:moveTo>
                  <a:cubicBezTo>
                    <a:pt x="18697" y="2436"/>
                    <a:pt x="18625" y="203"/>
                    <a:pt x="10848" y="9"/>
                  </a:cubicBezTo>
                  <a:cubicBezTo>
                    <a:pt x="3238" y="-161"/>
                    <a:pt x="3154" y="2193"/>
                    <a:pt x="2963" y="3407"/>
                  </a:cubicBezTo>
                  <a:cubicBezTo>
                    <a:pt x="2736" y="4741"/>
                    <a:pt x="2855" y="18842"/>
                    <a:pt x="0" y="21221"/>
                  </a:cubicBezTo>
                  <a:cubicBezTo>
                    <a:pt x="4862" y="21293"/>
                    <a:pt x="10824" y="21342"/>
                    <a:pt x="10824" y="21342"/>
                  </a:cubicBezTo>
                  <a:cubicBezTo>
                    <a:pt x="16618" y="21390"/>
                    <a:pt x="16463" y="21390"/>
                    <a:pt x="21600" y="21439"/>
                  </a:cubicBezTo>
                  <a:cubicBezTo>
                    <a:pt x="18996" y="19497"/>
                    <a:pt x="19043" y="4644"/>
                    <a:pt x="18876" y="3577"/>
                  </a:cubicBezTo>
                </a:path>
              </a:pathLst>
            </a:custGeom>
            <a:solidFill>
              <a:srgbClr val="000000"/>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grpSp>
          <p:nvGrpSpPr>
            <p:cNvPr id="2518" name="Shape 2518"/>
            <p:cNvGrpSpPr/>
            <p:nvPr/>
          </p:nvGrpSpPr>
          <p:grpSpPr>
            <a:xfrm>
              <a:off x="0" y="427433"/>
              <a:ext cx="1313182" cy="1495570"/>
              <a:chOff x="0" y="0"/>
              <a:chExt cx="1313181" cy="1495568"/>
            </a:xfrm>
          </p:grpSpPr>
          <p:grpSp>
            <p:nvGrpSpPr>
              <p:cNvPr id="2519" name="Shape 2519"/>
              <p:cNvGrpSpPr/>
              <p:nvPr/>
            </p:nvGrpSpPr>
            <p:grpSpPr>
              <a:xfrm>
                <a:off x="1249721" y="807899"/>
                <a:ext cx="41929" cy="383570"/>
                <a:chOff x="0" y="0"/>
                <a:chExt cx="41928" cy="383568"/>
              </a:xfrm>
            </p:grpSpPr>
            <p:sp>
              <p:nvSpPr>
                <p:cNvPr id="2520" name="Shape 2520"/>
                <p:cNvSpPr/>
                <p:nvPr/>
              </p:nvSpPr>
              <p:spPr>
                <a:xfrm>
                  <a:off x="2595" y="0"/>
                  <a:ext cx="39333" cy="383568"/>
                </a:xfrm>
                <a:custGeom>
                  <a:pathLst>
                    <a:path extrusionOk="0" h="21600" w="21600">
                      <a:moveTo>
                        <a:pt x="13976" y="21600"/>
                      </a:moveTo>
                      <a:lnTo>
                        <a:pt x="0" y="21600"/>
                      </a:lnTo>
                      <a:lnTo>
                        <a:pt x="0" y="0"/>
                      </a:lnTo>
                      <a:lnTo>
                        <a:pt x="13976" y="0"/>
                      </a:lnTo>
                      <a:cubicBezTo>
                        <a:pt x="18106" y="0"/>
                        <a:pt x="21600" y="349"/>
                        <a:pt x="21600" y="731"/>
                      </a:cubicBezTo>
                      <a:lnTo>
                        <a:pt x="21600" y="20869"/>
                      </a:lnTo>
                      <a:cubicBezTo>
                        <a:pt x="21600" y="21251"/>
                        <a:pt x="18106" y="21600"/>
                        <a:pt x="13976" y="21600"/>
                      </a:cubicBezTo>
                    </a:path>
                  </a:pathLst>
                </a:custGeom>
                <a:solidFill>
                  <a:srgbClr val="424242"/>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521" name="Shape 2521"/>
                <p:cNvSpPr/>
                <p:nvPr/>
              </p:nvSpPr>
              <p:spPr>
                <a:xfrm>
                  <a:off x="0" y="0"/>
                  <a:ext cx="39332" cy="383568"/>
                </a:xfrm>
                <a:custGeom>
                  <a:pathLst>
                    <a:path extrusionOk="0" h="21600" w="21600">
                      <a:moveTo>
                        <a:pt x="13976" y="21600"/>
                      </a:moveTo>
                      <a:lnTo>
                        <a:pt x="0" y="21600"/>
                      </a:lnTo>
                      <a:lnTo>
                        <a:pt x="0" y="0"/>
                      </a:lnTo>
                      <a:lnTo>
                        <a:pt x="13976" y="0"/>
                      </a:lnTo>
                      <a:cubicBezTo>
                        <a:pt x="18106" y="0"/>
                        <a:pt x="21600" y="349"/>
                        <a:pt x="21600" y="731"/>
                      </a:cubicBezTo>
                      <a:lnTo>
                        <a:pt x="21600" y="20869"/>
                      </a:lnTo>
                      <a:cubicBezTo>
                        <a:pt x="21600" y="21251"/>
                        <a:pt x="18106" y="21600"/>
                        <a:pt x="13976" y="21600"/>
                      </a:cubicBezTo>
                    </a:path>
                  </a:pathLst>
                </a:custGeom>
                <a:solidFill>
                  <a:srgbClr val="7C7C7C"/>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522" name="Shape 2522"/>
                <p:cNvSpPr/>
                <p:nvPr/>
              </p:nvSpPr>
              <p:spPr>
                <a:xfrm>
                  <a:off x="0" y="12339"/>
                  <a:ext cx="39332" cy="358890"/>
                </a:xfrm>
                <a:custGeom>
                  <a:pathLst>
                    <a:path extrusionOk="0" h="21600" w="21600">
                      <a:moveTo>
                        <a:pt x="13976" y="21600"/>
                      </a:moveTo>
                      <a:lnTo>
                        <a:pt x="0" y="21600"/>
                      </a:lnTo>
                      <a:lnTo>
                        <a:pt x="0" y="0"/>
                      </a:lnTo>
                      <a:lnTo>
                        <a:pt x="13976" y="0"/>
                      </a:lnTo>
                      <a:cubicBezTo>
                        <a:pt x="18106" y="0"/>
                        <a:pt x="21600" y="349"/>
                        <a:pt x="21600" y="731"/>
                      </a:cubicBezTo>
                      <a:lnTo>
                        <a:pt x="21600" y="20869"/>
                      </a:lnTo>
                      <a:cubicBezTo>
                        <a:pt x="21600" y="21251"/>
                        <a:pt x="18106" y="21600"/>
                        <a:pt x="13976" y="21600"/>
                      </a:cubicBezTo>
                    </a:path>
                  </a:pathLst>
                </a:custGeom>
                <a:solidFill>
                  <a:srgbClr val="000000"/>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523" name="Shape 2523"/>
                <p:cNvSpPr/>
                <p:nvPr/>
              </p:nvSpPr>
              <p:spPr>
                <a:xfrm>
                  <a:off x="0" y="24678"/>
                  <a:ext cx="39332" cy="334212"/>
                </a:xfrm>
                <a:custGeom>
                  <a:pathLst>
                    <a:path extrusionOk="0" h="21600" w="21600">
                      <a:moveTo>
                        <a:pt x="13976" y="21600"/>
                      </a:moveTo>
                      <a:lnTo>
                        <a:pt x="0" y="21600"/>
                      </a:lnTo>
                      <a:lnTo>
                        <a:pt x="0" y="0"/>
                      </a:lnTo>
                      <a:lnTo>
                        <a:pt x="13976" y="0"/>
                      </a:lnTo>
                      <a:cubicBezTo>
                        <a:pt x="18106" y="0"/>
                        <a:pt x="21600" y="349"/>
                        <a:pt x="21600" y="731"/>
                      </a:cubicBezTo>
                      <a:lnTo>
                        <a:pt x="21600" y="20869"/>
                      </a:lnTo>
                      <a:cubicBezTo>
                        <a:pt x="21600" y="21251"/>
                        <a:pt x="18106" y="21600"/>
                        <a:pt x="13976" y="21600"/>
                      </a:cubicBezTo>
                    </a:path>
                  </a:pathLst>
                </a:custGeom>
                <a:solidFill>
                  <a:srgbClr val="5A5B5B"/>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524" name="Shape 2524"/>
                <p:cNvSpPr/>
                <p:nvPr/>
              </p:nvSpPr>
              <p:spPr>
                <a:xfrm>
                  <a:off x="0" y="36289"/>
                  <a:ext cx="39332" cy="310990"/>
                </a:xfrm>
                <a:custGeom>
                  <a:pathLst>
                    <a:path extrusionOk="0" h="21600" w="21600">
                      <a:moveTo>
                        <a:pt x="13976" y="21600"/>
                      </a:moveTo>
                      <a:lnTo>
                        <a:pt x="0" y="21600"/>
                      </a:lnTo>
                      <a:lnTo>
                        <a:pt x="0" y="0"/>
                      </a:lnTo>
                      <a:lnTo>
                        <a:pt x="13976" y="0"/>
                      </a:lnTo>
                      <a:cubicBezTo>
                        <a:pt x="18106" y="0"/>
                        <a:pt x="21600" y="349"/>
                        <a:pt x="21600" y="731"/>
                      </a:cubicBezTo>
                      <a:lnTo>
                        <a:pt x="21600" y="20869"/>
                      </a:lnTo>
                      <a:cubicBezTo>
                        <a:pt x="21600" y="21251"/>
                        <a:pt x="18106" y="21600"/>
                        <a:pt x="13976" y="21600"/>
                      </a:cubicBezTo>
                    </a:path>
                  </a:pathLst>
                </a:custGeom>
                <a:solidFill>
                  <a:srgbClr val="B6B6B8"/>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525" name="Shape 2525"/>
                <p:cNvSpPr/>
                <p:nvPr/>
              </p:nvSpPr>
              <p:spPr>
                <a:xfrm>
                  <a:off x="0" y="47899"/>
                  <a:ext cx="39332" cy="276159"/>
                </a:xfrm>
                <a:custGeom>
                  <a:pathLst>
                    <a:path extrusionOk="0" h="21600" w="21600">
                      <a:moveTo>
                        <a:pt x="13976" y="21600"/>
                      </a:moveTo>
                      <a:lnTo>
                        <a:pt x="0" y="21600"/>
                      </a:lnTo>
                      <a:lnTo>
                        <a:pt x="0" y="0"/>
                      </a:lnTo>
                      <a:lnTo>
                        <a:pt x="13976" y="0"/>
                      </a:lnTo>
                      <a:cubicBezTo>
                        <a:pt x="18106" y="0"/>
                        <a:pt x="21600" y="349"/>
                        <a:pt x="21600" y="731"/>
                      </a:cubicBezTo>
                      <a:lnTo>
                        <a:pt x="21600" y="20869"/>
                      </a:lnTo>
                      <a:cubicBezTo>
                        <a:pt x="21600" y="21251"/>
                        <a:pt x="18106" y="21600"/>
                        <a:pt x="13976" y="21600"/>
                      </a:cubicBezTo>
                    </a:path>
                  </a:pathLst>
                </a:custGeom>
                <a:solidFill>
                  <a:srgbClr val="ECECEC"/>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grpSp>
          <p:grpSp>
            <p:nvGrpSpPr>
              <p:cNvPr id="2526" name="Shape 2526"/>
              <p:cNvGrpSpPr/>
              <p:nvPr/>
            </p:nvGrpSpPr>
            <p:grpSpPr>
              <a:xfrm>
                <a:off x="1217183" y="346915"/>
                <a:ext cx="95998" cy="241354"/>
                <a:chOff x="-623" y="0"/>
                <a:chExt cx="95996" cy="241352"/>
              </a:xfrm>
            </p:grpSpPr>
            <p:sp>
              <p:nvSpPr>
                <p:cNvPr id="2527" name="Shape 2527"/>
                <p:cNvSpPr/>
                <p:nvPr/>
              </p:nvSpPr>
              <p:spPr>
                <a:xfrm>
                  <a:off x="1973" y="0"/>
                  <a:ext cx="93400" cy="241352"/>
                </a:xfrm>
                <a:custGeom>
                  <a:pathLst>
                    <a:path extrusionOk="0" h="21600" w="21600">
                      <a:moveTo>
                        <a:pt x="11669" y="21600"/>
                      </a:moveTo>
                      <a:cubicBezTo>
                        <a:pt x="5214" y="21600"/>
                        <a:pt x="0" y="17928"/>
                        <a:pt x="0" y="15401"/>
                      </a:cubicBezTo>
                      <a:lnTo>
                        <a:pt x="0" y="6199"/>
                      </a:lnTo>
                      <a:cubicBezTo>
                        <a:pt x="0" y="3719"/>
                        <a:pt x="5214" y="0"/>
                        <a:pt x="11669" y="0"/>
                      </a:cubicBezTo>
                      <a:cubicBezTo>
                        <a:pt x="17131" y="0"/>
                        <a:pt x="21600" y="1717"/>
                        <a:pt x="21600" y="3815"/>
                      </a:cubicBezTo>
                      <a:lnTo>
                        <a:pt x="21600" y="17785"/>
                      </a:lnTo>
                      <a:cubicBezTo>
                        <a:pt x="21600" y="19931"/>
                        <a:pt x="17131" y="21600"/>
                        <a:pt x="11669" y="21600"/>
                      </a:cubicBezTo>
                    </a:path>
                  </a:pathLst>
                </a:custGeom>
                <a:solidFill>
                  <a:srgbClr val="424242"/>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1800"/>
                    <a:buFont typeface="Arial"/>
                    <a:buNone/>
                  </a:pPr>
                  <a:r>
                    <a:rPr b="0" i="0" lang="en-US" sz="1800" u="none" cap="none" strike="noStrike">
                      <a:solidFill>
                        <a:srgbClr val="000000"/>
                      </a:solidFill>
                      <a:latin typeface="Arial"/>
                      <a:ea typeface="Arial"/>
                      <a:cs typeface="Arial"/>
                      <a:sym typeface="Arial"/>
                    </a:rPr>
                    <a:t> </a:t>
                  </a:r>
                  <a:endParaRPr/>
                </a:p>
              </p:txBody>
            </p:sp>
            <p:sp>
              <p:nvSpPr>
                <p:cNvPr id="2528" name="Shape 2528"/>
                <p:cNvSpPr/>
                <p:nvPr/>
              </p:nvSpPr>
              <p:spPr>
                <a:xfrm>
                  <a:off x="0" y="1297"/>
                  <a:ext cx="93399" cy="237460"/>
                </a:xfrm>
                <a:custGeom>
                  <a:pathLst>
                    <a:path extrusionOk="0" h="21600" w="21600">
                      <a:moveTo>
                        <a:pt x="11669" y="21600"/>
                      </a:moveTo>
                      <a:cubicBezTo>
                        <a:pt x="5214" y="21600"/>
                        <a:pt x="0" y="17928"/>
                        <a:pt x="0" y="15401"/>
                      </a:cubicBezTo>
                      <a:lnTo>
                        <a:pt x="0" y="6199"/>
                      </a:lnTo>
                      <a:cubicBezTo>
                        <a:pt x="0" y="3719"/>
                        <a:pt x="5214" y="0"/>
                        <a:pt x="11669" y="0"/>
                      </a:cubicBezTo>
                      <a:cubicBezTo>
                        <a:pt x="17131" y="0"/>
                        <a:pt x="21600" y="1717"/>
                        <a:pt x="21600" y="3815"/>
                      </a:cubicBezTo>
                      <a:lnTo>
                        <a:pt x="21600" y="17785"/>
                      </a:lnTo>
                      <a:cubicBezTo>
                        <a:pt x="21600" y="19931"/>
                        <a:pt x="17131" y="21600"/>
                        <a:pt x="11669" y="21600"/>
                      </a:cubicBezTo>
                    </a:path>
                  </a:pathLst>
                </a:custGeom>
                <a:solidFill>
                  <a:srgbClr val="B6B6B8"/>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1800"/>
                    <a:buFont typeface="Arial"/>
                    <a:buNone/>
                  </a:pPr>
                  <a:r>
                    <a:rPr b="0" i="0" lang="en-US" sz="1800" u="none" cap="none" strike="noStrike">
                      <a:solidFill>
                        <a:srgbClr val="000000"/>
                      </a:solidFill>
                      <a:latin typeface="Arial"/>
                      <a:ea typeface="Arial"/>
                      <a:cs typeface="Arial"/>
                      <a:sym typeface="Arial"/>
                    </a:rPr>
                    <a:t> </a:t>
                  </a:r>
                  <a:endParaRPr/>
                </a:p>
              </p:txBody>
            </p:sp>
            <p:sp>
              <p:nvSpPr>
                <p:cNvPr id="2529" name="Shape 2529"/>
                <p:cNvSpPr/>
                <p:nvPr/>
              </p:nvSpPr>
              <p:spPr>
                <a:xfrm>
                  <a:off x="0" y="13277"/>
                  <a:ext cx="93399" cy="214798"/>
                </a:xfrm>
                <a:custGeom>
                  <a:pathLst>
                    <a:path extrusionOk="0" h="21600" w="21600">
                      <a:moveTo>
                        <a:pt x="11669" y="21600"/>
                      </a:moveTo>
                      <a:cubicBezTo>
                        <a:pt x="5214" y="21600"/>
                        <a:pt x="0" y="17928"/>
                        <a:pt x="0" y="15401"/>
                      </a:cubicBezTo>
                      <a:lnTo>
                        <a:pt x="0" y="6199"/>
                      </a:lnTo>
                      <a:cubicBezTo>
                        <a:pt x="0" y="3719"/>
                        <a:pt x="5214" y="0"/>
                        <a:pt x="11669" y="0"/>
                      </a:cubicBezTo>
                      <a:cubicBezTo>
                        <a:pt x="17131" y="0"/>
                        <a:pt x="21600" y="1717"/>
                        <a:pt x="21600" y="3815"/>
                      </a:cubicBezTo>
                      <a:lnTo>
                        <a:pt x="21600" y="17785"/>
                      </a:lnTo>
                      <a:cubicBezTo>
                        <a:pt x="21600" y="19931"/>
                        <a:pt x="17131" y="21600"/>
                        <a:pt x="11669" y="21600"/>
                      </a:cubicBezTo>
                    </a:path>
                  </a:pathLst>
                </a:custGeom>
                <a:solidFill>
                  <a:srgbClr val="000000"/>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1800"/>
                    <a:buFont typeface="Arial"/>
                    <a:buNone/>
                  </a:pPr>
                  <a:r>
                    <a:rPr b="0" i="0" lang="en-US" sz="1800" u="none" cap="none" strike="noStrike">
                      <a:solidFill>
                        <a:srgbClr val="000000"/>
                      </a:solidFill>
                      <a:latin typeface="Arial"/>
                      <a:ea typeface="Arial"/>
                      <a:cs typeface="Arial"/>
                      <a:sym typeface="Arial"/>
                    </a:rPr>
                    <a:t> </a:t>
                  </a:r>
                  <a:endParaRPr/>
                </a:p>
              </p:txBody>
            </p:sp>
            <p:sp>
              <p:nvSpPr>
                <p:cNvPr id="2530" name="Shape 2530"/>
                <p:cNvSpPr/>
                <p:nvPr/>
              </p:nvSpPr>
              <p:spPr>
                <a:xfrm>
                  <a:off x="0" y="32521"/>
                  <a:ext cx="93400" cy="176310"/>
                </a:xfrm>
                <a:custGeom>
                  <a:pathLst>
                    <a:path extrusionOk="0" h="21600" w="21600">
                      <a:moveTo>
                        <a:pt x="11669" y="21600"/>
                      </a:moveTo>
                      <a:cubicBezTo>
                        <a:pt x="5214" y="21600"/>
                        <a:pt x="0" y="17928"/>
                        <a:pt x="0" y="15401"/>
                      </a:cubicBezTo>
                      <a:lnTo>
                        <a:pt x="0" y="6199"/>
                      </a:lnTo>
                      <a:cubicBezTo>
                        <a:pt x="0" y="3719"/>
                        <a:pt x="5214" y="0"/>
                        <a:pt x="11669" y="0"/>
                      </a:cubicBezTo>
                      <a:cubicBezTo>
                        <a:pt x="17131" y="0"/>
                        <a:pt x="21600" y="1717"/>
                        <a:pt x="21600" y="3815"/>
                      </a:cubicBezTo>
                      <a:lnTo>
                        <a:pt x="21600" y="17785"/>
                      </a:lnTo>
                      <a:cubicBezTo>
                        <a:pt x="21600" y="19931"/>
                        <a:pt x="17131" y="21600"/>
                        <a:pt x="11669" y="21600"/>
                      </a:cubicBezTo>
                    </a:path>
                  </a:pathLst>
                </a:custGeom>
                <a:solidFill>
                  <a:srgbClr val="5A5B5B"/>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1800"/>
                    <a:buFont typeface="Arial"/>
                    <a:buNone/>
                  </a:pPr>
                  <a:r>
                    <a:rPr b="0" i="0" lang="en-US" sz="1800" u="none" cap="none" strike="noStrike">
                      <a:solidFill>
                        <a:srgbClr val="000000"/>
                      </a:solidFill>
                      <a:latin typeface="Arial"/>
                      <a:ea typeface="Arial"/>
                      <a:cs typeface="Arial"/>
                      <a:sym typeface="Arial"/>
                    </a:rPr>
                    <a:t> </a:t>
                  </a:r>
                  <a:endParaRPr/>
                </a:p>
              </p:txBody>
            </p:sp>
            <p:sp>
              <p:nvSpPr>
                <p:cNvPr id="2531" name="Shape 2531"/>
                <p:cNvSpPr/>
                <p:nvPr/>
              </p:nvSpPr>
              <p:spPr>
                <a:xfrm>
                  <a:off x="-623" y="45847"/>
                  <a:ext cx="93400" cy="149658"/>
                </a:xfrm>
                <a:custGeom>
                  <a:pathLst>
                    <a:path extrusionOk="0" h="21600" w="21600">
                      <a:moveTo>
                        <a:pt x="11669" y="21600"/>
                      </a:moveTo>
                      <a:cubicBezTo>
                        <a:pt x="5214" y="21600"/>
                        <a:pt x="0" y="17928"/>
                        <a:pt x="0" y="15401"/>
                      </a:cubicBezTo>
                      <a:lnTo>
                        <a:pt x="0" y="6199"/>
                      </a:lnTo>
                      <a:cubicBezTo>
                        <a:pt x="0" y="3719"/>
                        <a:pt x="5214" y="0"/>
                        <a:pt x="11669" y="0"/>
                      </a:cubicBezTo>
                      <a:cubicBezTo>
                        <a:pt x="17131" y="0"/>
                        <a:pt x="21600" y="1717"/>
                        <a:pt x="21600" y="3815"/>
                      </a:cubicBezTo>
                      <a:lnTo>
                        <a:pt x="21600" y="17785"/>
                      </a:lnTo>
                      <a:cubicBezTo>
                        <a:pt x="21600" y="19931"/>
                        <a:pt x="17131" y="21600"/>
                        <a:pt x="11669" y="21600"/>
                      </a:cubicBezTo>
                    </a:path>
                  </a:pathLst>
                </a:custGeom>
                <a:solidFill>
                  <a:srgbClr val="B6B6B8"/>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1800"/>
                    <a:buFont typeface="Arial"/>
                    <a:buNone/>
                  </a:pPr>
                  <a:r>
                    <a:rPr b="0" i="0" lang="en-US" sz="1800" u="none" cap="none" strike="noStrike">
                      <a:solidFill>
                        <a:srgbClr val="000000"/>
                      </a:solidFill>
                      <a:latin typeface="Arial"/>
                      <a:ea typeface="Arial"/>
                      <a:cs typeface="Arial"/>
                      <a:sym typeface="Arial"/>
                    </a:rPr>
                    <a:t> </a:t>
                  </a:r>
                  <a:endParaRPr/>
                </a:p>
              </p:txBody>
            </p:sp>
            <p:sp>
              <p:nvSpPr>
                <p:cNvPr id="2532" name="Shape 2532"/>
                <p:cNvSpPr/>
                <p:nvPr/>
              </p:nvSpPr>
              <p:spPr>
                <a:xfrm>
                  <a:off x="14935" y="67071"/>
                  <a:ext cx="77842" cy="107210"/>
                </a:xfrm>
                <a:custGeom>
                  <a:pathLst>
                    <a:path extrusionOk="0" h="21600" w="21600">
                      <a:moveTo>
                        <a:pt x="11669" y="21600"/>
                      </a:moveTo>
                      <a:cubicBezTo>
                        <a:pt x="5214" y="21600"/>
                        <a:pt x="0" y="17928"/>
                        <a:pt x="0" y="15401"/>
                      </a:cubicBezTo>
                      <a:lnTo>
                        <a:pt x="0" y="6199"/>
                      </a:lnTo>
                      <a:cubicBezTo>
                        <a:pt x="0" y="3719"/>
                        <a:pt x="5214" y="0"/>
                        <a:pt x="11669" y="0"/>
                      </a:cubicBezTo>
                      <a:cubicBezTo>
                        <a:pt x="17131" y="0"/>
                        <a:pt x="21600" y="1717"/>
                        <a:pt x="21600" y="3815"/>
                      </a:cubicBezTo>
                      <a:lnTo>
                        <a:pt x="21600" y="17785"/>
                      </a:lnTo>
                      <a:cubicBezTo>
                        <a:pt x="21600" y="19931"/>
                        <a:pt x="17131" y="21600"/>
                        <a:pt x="11669" y="21600"/>
                      </a:cubicBezTo>
                    </a:path>
                  </a:pathLst>
                </a:custGeom>
                <a:solidFill>
                  <a:srgbClr val="ECECEC"/>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1800"/>
                    <a:buFont typeface="Arial"/>
                    <a:buNone/>
                  </a:pPr>
                  <a:r>
                    <a:rPr b="0" i="0" lang="en-US" sz="1800" u="none" cap="none" strike="noStrike">
                      <a:solidFill>
                        <a:srgbClr val="000000"/>
                      </a:solidFill>
                      <a:latin typeface="Arial"/>
                      <a:ea typeface="Arial"/>
                      <a:cs typeface="Arial"/>
                      <a:sym typeface="Arial"/>
                    </a:rPr>
                    <a:t> </a:t>
                  </a:r>
                  <a:endParaRPr/>
                </a:p>
              </p:txBody>
            </p:sp>
          </p:grpSp>
          <p:grpSp>
            <p:nvGrpSpPr>
              <p:cNvPr id="2533" name="Shape 2533"/>
              <p:cNvGrpSpPr/>
              <p:nvPr/>
            </p:nvGrpSpPr>
            <p:grpSpPr>
              <a:xfrm>
                <a:off x="0" y="0"/>
                <a:ext cx="1262899" cy="1495568"/>
                <a:chOff x="0" y="0"/>
                <a:chExt cx="1262898" cy="1495567"/>
              </a:xfrm>
            </p:grpSpPr>
            <p:sp>
              <p:nvSpPr>
                <p:cNvPr id="2534" name="Shape 2534"/>
                <p:cNvSpPr/>
                <p:nvPr/>
              </p:nvSpPr>
              <p:spPr>
                <a:xfrm>
                  <a:off x="0" y="0"/>
                  <a:ext cx="1262898" cy="1495567"/>
                </a:xfrm>
                <a:prstGeom prst="roundRect">
                  <a:avLst>
                    <a:gd fmla="val 18569" name="adj"/>
                  </a:avLst>
                </a:prstGeom>
                <a:solidFill>
                  <a:srgbClr val="B6B6B8"/>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2535" name="Shape 2535"/>
                <p:cNvSpPr/>
                <p:nvPr/>
              </p:nvSpPr>
              <p:spPr>
                <a:xfrm>
                  <a:off x="6110" y="7236"/>
                  <a:ext cx="1250678" cy="1481095"/>
                </a:xfrm>
                <a:prstGeom prst="roundRect">
                  <a:avLst>
                    <a:gd fmla="val 18569" name="adj"/>
                  </a:avLst>
                </a:prstGeom>
                <a:solidFill>
                  <a:srgbClr val="000000"/>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2536" name="Shape 2536"/>
                <p:cNvSpPr/>
                <p:nvPr/>
              </p:nvSpPr>
              <p:spPr>
                <a:xfrm>
                  <a:off x="13987" y="16563"/>
                  <a:ext cx="1234924" cy="1462441"/>
                </a:xfrm>
                <a:prstGeom prst="roundRect">
                  <a:avLst>
                    <a:gd fmla="val 18569" name="adj"/>
                  </a:avLst>
                </a:prstGeom>
                <a:solidFill>
                  <a:srgbClr val="ECECEC"/>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2537" name="Shape 2537"/>
                <p:cNvSpPr/>
                <p:nvPr/>
              </p:nvSpPr>
              <p:spPr>
                <a:xfrm>
                  <a:off x="45076" y="53381"/>
                  <a:ext cx="1172745" cy="1388805"/>
                </a:xfrm>
                <a:prstGeom prst="roundRect">
                  <a:avLst>
                    <a:gd fmla="val 18569" name="adj"/>
                  </a:avLst>
                </a:prstGeom>
                <a:solidFill>
                  <a:srgbClr val="424242"/>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2538" name="Shape 2538"/>
                <p:cNvSpPr/>
                <p:nvPr/>
              </p:nvSpPr>
              <p:spPr>
                <a:xfrm>
                  <a:off x="50813" y="60175"/>
                  <a:ext cx="1161272" cy="1375218"/>
                </a:xfrm>
                <a:prstGeom prst="roundRect">
                  <a:avLst>
                    <a:gd fmla="val 18569" name="adj"/>
                  </a:avLst>
                </a:prstGeom>
                <a:solidFill>
                  <a:srgbClr val="000000"/>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grpSp>
        </p:grpSp>
      </p:grpSp>
      <p:grpSp>
        <p:nvGrpSpPr>
          <p:cNvPr id="2539" name="Shape 2539"/>
          <p:cNvGrpSpPr/>
          <p:nvPr/>
        </p:nvGrpSpPr>
        <p:grpSpPr>
          <a:xfrm>
            <a:off x="4119335" y="7975600"/>
            <a:ext cx="2701287" cy="3810001"/>
            <a:chOff x="0" y="0"/>
            <a:chExt cx="2701285" cy="3810000"/>
          </a:xfrm>
        </p:grpSpPr>
        <p:sp>
          <p:nvSpPr>
            <p:cNvPr id="2540" name="Shape 2540"/>
            <p:cNvSpPr/>
            <p:nvPr/>
          </p:nvSpPr>
          <p:spPr>
            <a:xfrm>
              <a:off x="0" y="0"/>
              <a:ext cx="2701285" cy="3810000"/>
            </a:xfrm>
            <a:custGeom>
              <a:pathLst>
                <a:path extrusionOk="0" h="21600" w="21600">
                  <a:moveTo>
                    <a:pt x="20422" y="21600"/>
                  </a:moveTo>
                  <a:lnTo>
                    <a:pt x="1178" y="21600"/>
                  </a:lnTo>
                  <a:cubicBezTo>
                    <a:pt x="525" y="21600"/>
                    <a:pt x="0" y="21228"/>
                    <a:pt x="0" y="20767"/>
                  </a:cubicBezTo>
                  <a:lnTo>
                    <a:pt x="0" y="835"/>
                  </a:lnTo>
                  <a:cubicBezTo>
                    <a:pt x="0" y="372"/>
                    <a:pt x="525" y="0"/>
                    <a:pt x="1178" y="0"/>
                  </a:cubicBezTo>
                  <a:lnTo>
                    <a:pt x="20422" y="0"/>
                  </a:lnTo>
                  <a:cubicBezTo>
                    <a:pt x="21075" y="0"/>
                    <a:pt x="21600" y="372"/>
                    <a:pt x="21600" y="835"/>
                  </a:cubicBezTo>
                  <a:lnTo>
                    <a:pt x="21600" y="20767"/>
                  </a:lnTo>
                  <a:cubicBezTo>
                    <a:pt x="21600" y="21228"/>
                    <a:pt x="21075" y="21600"/>
                    <a:pt x="20422" y="21600"/>
                  </a:cubicBezTo>
                </a:path>
              </a:pathLst>
            </a:custGeom>
            <a:solidFill>
              <a:srgbClr val="B7B7B7"/>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541" name="Shape 2541"/>
            <p:cNvSpPr/>
            <p:nvPr/>
          </p:nvSpPr>
          <p:spPr>
            <a:xfrm>
              <a:off x="16384" y="16384"/>
              <a:ext cx="2666696" cy="3775411"/>
            </a:xfrm>
            <a:custGeom>
              <a:pathLst>
                <a:path extrusionOk="0" h="21600" w="21600">
                  <a:moveTo>
                    <a:pt x="20547" y="21600"/>
                  </a:moveTo>
                  <a:lnTo>
                    <a:pt x="1053" y="21600"/>
                  </a:lnTo>
                  <a:cubicBezTo>
                    <a:pt x="468" y="21600"/>
                    <a:pt x="0" y="21269"/>
                    <a:pt x="0" y="20858"/>
                  </a:cubicBezTo>
                  <a:lnTo>
                    <a:pt x="0" y="744"/>
                  </a:lnTo>
                  <a:cubicBezTo>
                    <a:pt x="0" y="331"/>
                    <a:pt x="468" y="0"/>
                    <a:pt x="1053" y="0"/>
                  </a:cubicBezTo>
                  <a:lnTo>
                    <a:pt x="20547" y="0"/>
                  </a:lnTo>
                  <a:cubicBezTo>
                    <a:pt x="21132" y="0"/>
                    <a:pt x="21600" y="331"/>
                    <a:pt x="21600" y="744"/>
                  </a:cubicBezTo>
                  <a:lnTo>
                    <a:pt x="21600" y="20858"/>
                  </a:lnTo>
                  <a:cubicBezTo>
                    <a:pt x="21600" y="21269"/>
                    <a:pt x="21132" y="21600"/>
                    <a:pt x="20547" y="21600"/>
                  </a:cubicBezTo>
                </a:path>
              </a:pathLst>
            </a:custGeom>
            <a:solidFill>
              <a:srgbClr val="080808"/>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542" name="Shape 2542"/>
            <p:cNvSpPr/>
            <p:nvPr/>
          </p:nvSpPr>
          <p:spPr>
            <a:xfrm>
              <a:off x="154746" y="320416"/>
              <a:ext cx="2389971" cy="3169167"/>
            </a:xfrm>
            <a:custGeom>
              <a:pathLst>
                <a:path extrusionOk="0" h="21600" w="21600">
                  <a:moveTo>
                    <a:pt x="21443" y="21600"/>
                  </a:moveTo>
                  <a:lnTo>
                    <a:pt x="157" y="21600"/>
                  </a:lnTo>
                  <a:cubicBezTo>
                    <a:pt x="71" y="21600"/>
                    <a:pt x="0" y="21547"/>
                    <a:pt x="0" y="21482"/>
                  </a:cubicBezTo>
                  <a:lnTo>
                    <a:pt x="0" y="118"/>
                  </a:lnTo>
                  <a:cubicBezTo>
                    <a:pt x="0" y="53"/>
                    <a:pt x="71" y="0"/>
                    <a:pt x="157" y="0"/>
                  </a:cubicBezTo>
                  <a:lnTo>
                    <a:pt x="21443" y="0"/>
                  </a:lnTo>
                  <a:cubicBezTo>
                    <a:pt x="21533" y="0"/>
                    <a:pt x="21600" y="53"/>
                    <a:pt x="21600" y="118"/>
                  </a:cubicBezTo>
                  <a:lnTo>
                    <a:pt x="21600" y="21482"/>
                  </a:lnTo>
                  <a:cubicBezTo>
                    <a:pt x="21600" y="21547"/>
                    <a:pt x="21533" y="21600"/>
                    <a:pt x="21443" y="21600"/>
                  </a:cubicBezTo>
                </a:path>
              </a:pathLst>
            </a:custGeom>
            <a:solidFill>
              <a:srgbClr val="424242"/>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543" name="Shape 2543"/>
            <p:cNvSpPr/>
            <p:nvPr/>
          </p:nvSpPr>
          <p:spPr>
            <a:xfrm>
              <a:off x="163849" y="327699"/>
              <a:ext cx="2373586" cy="3152782"/>
            </a:xfrm>
            <a:custGeom>
              <a:pathLst>
                <a:path extrusionOk="0" h="21600" w="21600">
                  <a:moveTo>
                    <a:pt x="21442" y="21600"/>
                  </a:moveTo>
                  <a:lnTo>
                    <a:pt x="158" y="21600"/>
                  </a:lnTo>
                  <a:cubicBezTo>
                    <a:pt x="71" y="21600"/>
                    <a:pt x="0" y="21546"/>
                    <a:pt x="0" y="21481"/>
                  </a:cubicBezTo>
                  <a:lnTo>
                    <a:pt x="0" y="119"/>
                  </a:lnTo>
                  <a:cubicBezTo>
                    <a:pt x="0" y="54"/>
                    <a:pt x="71" y="0"/>
                    <a:pt x="158" y="0"/>
                  </a:cubicBezTo>
                  <a:lnTo>
                    <a:pt x="21442" y="0"/>
                  </a:lnTo>
                  <a:cubicBezTo>
                    <a:pt x="21532" y="0"/>
                    <a:pt x="21600" y="54"/>
                    <a:pt x="21600" y="119"/>
                  </a:cubicBezTo>
                  <a:lnTo>
                    <a:pt x="21600" y="21481"/>
                  </a:lnTo>
                  <a:cubicBezTo>
                    <a:pt x="21600" y="21546"/>
                    <a:pt x="21532" y="21600"/>
                    <a:pt x="21442" y="21600"/>
                  </a:cubicBezTo>
                </a:path>
              </a:pathLst>
            </a:custGeom>
            <a:solidFill>
              <a:srgbClr val="3D3D3F"/>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544" name="Shape 2544"/>
            <p:cNvSpPr/>
            <p:nvPr/>
          </p:nvSpPr>
          <p:spPr>
            <a:xfrm>
              <a:off x="1329305" y="149589"/>
              <a:ext cx="42982" cy="42677"/>
            </a:xfrm>
            <a:custGeom>
              <a:pathLst>
                <a:path extrusionOk="0" h="21296" w="21448">
                  <a:moveTo>
                    <a:pt x="11463" y="52"/>
                  </a:moveTo>
                  <a:cubicBezTo>
                    <a:pt x="13501" y="52"/>
                    <a:pt x="15131" y="663"/>
                    <a:pt x="16761" y="1682"/>
                  </a:cubicBezTo>
                  <a:cubicBezTo>
                    <a:pt x="18391" y="2905"/>
                    <a:pt x="19206" y="4127"/>
                    <a:pt x="20225" y="5961"/>
                  </a:cubicBezTo>
                  <a:cubicBezTo>
                    <a:pt x="21040" y="7795"/>
                    <a:pt x="21448" y="9629"/>
                    <a:pt x="21448" y="11463"/>
                  </a:cubicBezTo>
                  <a:cubicBezTo>
                    <a:pt x="21244" y="13501"/>
                    <a:pt x="20633" y="14927"/>
                    <a:pt x="19614" y="16557"/>
                  </a:cubicBezTo>
                  <a:cubicBezTo>
                    <a:pt x="18391" y="18188"/>
                    <a:pt x="17169" y="19410"/>
                    <a:pt x="15335" y="20225"/>
                  </a:cubicBezTo>
                  <a:cubicBezTo>
                    <a:pt x="13501" y="21040"/>
                    <a:pt x="11667" y="21448"/>
                    <a:pt x="9833" y="21244"/>
                  </a:cubicBezTo>
                  <a:cubicBezTo>
                    <a:pt x="7795" y="21244"/>
                    <a:pt x="6369" y="20633"/>
                    <a:pt x="4739" y="19410"/>
                  </a:cubicBezTo>
                  <a:cubicBezTo>
                    <a:pt x="3108" y="18391"/>
                    <a:pt x="1886" y="17169"/>
                    <a:pt x="1071" y="15335"/>
                  </a:cubicBezTo>
                  <a:cubicBezTo>
                    <a:pt x="256" y="13501"/>
                    <a:pt x="-152" y="11871"/>
                    <a:pt x="52" y="9833"/>
                  </a:cubicBezTo>
                  <a:cubicBezTo>
                    <a:pt x="256" y="7999"/>
                    <a:pt x="663" y="6369"/>
                    <a:pt x="1886" y="4739"/>
                  </a:cubicBezTo>
                  <a:cubicBezTo>
                    <a:pt x="2905" y="3108"/>
                    <a:pt x="4127" y="1886"/>
                    <a:pt x="5961" y="1071"/>
                  </a:cubicBezTo>
                  <a:cubicBezTo>
                    <a:pt x="7591" y="256"/>
                    <a:pt x="9425" y="-152"/>
                    <a:pt x="11463" y="52"/>
                  </a:cubicBezTo>
                </a:path>
              </a:pathLst>
            </a:custGeom>
            <a:solidFill>
              <a:srgbClr val="545454"/>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545" name="Shape 2545"/>
            <p:cNvSpPr/>
            <p:nvPr/>
          </p:nvSpPr>
          <p:spPr>
            <a:xfrm>
              <a:off x="1334463" y="156822"/>
              <a:ext cx="30543" cy="31833"/>
            </a:xfrm>
            <a:custGeom>
              <a:pathLst>
                <a:path extrusionOk="0" h="21254" w="21600">
                  <a:moveTo>
                    <a:pt x="17568" y="2074"/>
                  </a:moveTo>
                  <a:cubicBezTo>
                    <a:pt x="19008" y="3196"/>
                    <a:pt x="20160" y="4879"/>
                    <a:pt x="21024" y="6562"/>
                  </a:cubicBezTo>
                  <a:cubicBezTo>
                    <a:pt x="21600" y="8526"/>
                    <a:pt x="21600" y="9929"/>
                    <a:pt x="21600" y="11892"/>
                  </a:cubicBezTo>
                  <a:cubicBezTo>
                    <a:pt x="21312" y="13856"/>
                    <a:pt x="20736" y="15539"/>
                    <a:pt x="19584" y="16942"/>
                  </a:cubicBezTo>
                  <a:cubicBezTo>
                    <a:pt x="18432" y="18625"/>
                    <a:pt x="16992" y="19466"/>
                    <a:pt x="15264" y="20308"/>
                  </a:cubicBezTo>
                  <a:cubicBezTo>
                    <a:pt x="13248" y="21149"/>
                    <a:pt x="11520" y="21430"/>
                    <a:pt x="9504" y="21149"/>
                  </a:cubicBezTo>
                  <a:cubicBezTo>
                    <a:pt x="7488" y="20869"/>
                    <a:pt x="5760" y="20308"/>
                    <a:pt x="4320" y="18905"/>
                  </a:cubicBezTo>
                  <a:cubicBezTo>
                    <a:pt x="2592" y="17783"/>
                    <a:pt x="1728" y="16381"/>
                    <a:pt x="864" y="14698"/>
                  </a:cubicBezTo>
                  <a:cubicBezTo>
                    <a:pt x="0" y="13014"/>
                    <a:pt x="0" y="11051"/>
                    <a:pt x="0" y="9368"/>
                  </a:cubicBezTo>
                  <a:cubicBezTo>
                    <a:pt x="288" y="7404"/>
                    <a:pt x="1152" y="5721"/>
                    <a:pt x="2304" y="4038"/>
                  </a:cubicBezTo>
                  <a:cubicBezTo>
                    <a:pt x="3456" y="2635"/>
                    <a:pt x="4608" y="1513"/>
                    <a:pt x="6624" y="672"/>
                  </a:cubicBezTo>
                  <a:cubicBezTo>
                    <a:pt x="8352" y="111"/>
                    <a:pt x="10368" y="-170"/>
                    <a:pt x="12384" y="111"/>
                  </a:cubicBezTo>
                  <a:cubicBezTo>
                    <a:pt x="14400" y="391"/>
                    <a:pt x="15840" y="952"/>
                    <a:pt x="17568" y="2074"/>
                  </a:cubicBezTo>
                </a:path>
              </a:pathLst>
            </a:custGeom>
            <a:solidFill>
              <a:srgbClr val="7F7F7F"/>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546" name="Shape 2546"/>
            <p:cNvSpPr/>
            <p:nvPr/>
          </p:nvSpPr>
          <p:spPr>
            <a:xfrm>
              <a:off x="1341745" y="163849"/>
              <a:ext cx="17783" cy="17783"/>
            </a:xfrm>
            <a:custGeom>
              <a:pathLst>
                <a:path extrusionOk="0" h="21600" w="21600">
                  <a:moveTo>
                    <a:pt x="19543" y="5143"/>
                  </a:moveTo>
                  <a:cubicBezTo>
                    <a:pt x="20571" y="6686"/>
                    <a:pt x="21086" y="8229"/>
                    <a:pt x="21600" y="10286"/>
                  </a:cubicBezTo>
                  <a:cubicBezTo>
                    <a:pt x="21600" y="12857"/>
                    <a:pt x="21086" y="14400"/>
                    <a:pt x="20057" y="15943"/>
                  </a:cubicBezTo>
                  <a:cubicBezTo>
                    <a:pt x="19029" y="18000"/>
                    <a:pt x="18000" y="19029"/>
                    <a:pt x="16457" y="20057"/>
                  </a:cubicBezTo>
                  <a:cubicBezTo>
                    <a:pt x="14914" y="21086"/>
                    <a:pt x="12857" y="21600"/>
                    <a:pt x="11314" y="21600"/>
                  </a:cubicBezTo>
                  <a:cubicBezTo>
                    <a:pt x="9257" y="21600"/>
                    <a:pt x="7200" y="21086"/>
                    <a:pt x="5657" y="20057"/>
                  </a:cubicBezTo>
                  <a:cubicBezTo>
                    <a:pt x="4114" y="19543"/>
                    <a:pt x="2571" y="18000"/>
                    <a:pt x="1543" y="16457"/>
                  </a:cubicBezTo>
                  <a:cubicBezTo>
                    <a:pt x="514" y="14914"/>
                    <a:pt x="0" y="13371"/>
                    <a:pt x="0" y="11314"/>
                  </a:cubicBezTo>
                  <a:cubicBezTo>
                    <a:pt x="0" y="9257"/>
                    <a:pt x="0" y="7714"/>
                    <a:pt x="1029" y="5657"/>
                  </a:cubicBezTo>
                  <a:cubicBezTo>
                    <a:pt x="2057" y="4114"/>
                    <a:pt x="2571" y="2571"/>
                    <a:pt x="4629" y="1543"/>
                  </a:cubicBezTo>
                  <a:cubicBezTo>
                    <a:pt x="6171" y="514"/>
                    <a:pt x="8229" y="0"/>
                    <a:pt x="10286" y="0"/>
                  </a:cubicBezTo>
                  <a:cubicBezTo>
                    <a:pt x="12343" y="0"/>
                    <a:pt x="13886" y="514"/>
                    <a:pt x="15429" y="1029"/>
                  </a:cubicBezTo>
                  <a:cubicBezTo>
                    <a:pt x="17486" y="2057"/>
                    <a:pt x="18514" y="3086"/>
                    <a:pt x="19543" y="5143"/>
                  </a:cubicBezTo>
                </a:path>
              </a:pathLst>
            </a:custGeom>
            <a:solidFill>
              <a:srgbClr val="545454"/>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547" name="Shape 2547"/>
            <p:cNvSpPr/>
            <p:nvPr/>
          </p:nvSpPr>
          <p:spPr>
            <a:xfrm>
              <a:off x="1266470" y="3573105"/>
              <a:ext cx="166779" cy="166681"/>
            </a:xfrm>
            <a:custGeom>
              <a:pathLst>
                <a:path extrusionOk="0" h="21316" w="21329">
                  <a:moveTo>
                    <a:pt x="18219" y="3122"/>
                  </a:moveTo>
                  <a:cubicBezTo>
                    <a:pt x="19595" y="4495"/>
                    <a:pt x="20442" y="5974"/>
                    <a:pt x="20972" y="7875"/>
                  </a:cubicBezTo>
                  <a:cubicBezTo>
                    <a:pt x="21448" y="9777"/>
                    <a:pt x="21448" y="11467"/>
                    <a:pt x="20972" y="13368"/>
                  </a:cubicBezTo>
                  <a:cubicBezTo>
                    <a:pt x="20442" y="15269"/>
                    <a:pt x="19595" y="16801"/>
                    <a:pt x="18219" y="18174"/>
                  </a:cubicBezTo>
                  <a:cubicBezTo>
                    <a:pt x="16842" y="19600"/>
                    <a:pt x="15360" y="20445"/>
                    <a:pt x="13454" y="20920"/>
                  </a:cubicBezTo>
                  <a:cubicBezTo>
                    <a:pt x="11548" y="21448"/>
                    <a:pt x="9801" y="21448"/>
                    <a:pt x="7948" y="20920"/>
                  </a:cubicBezTo>
                  <a:cubicBezTo>
                    <a:pt x="6042" y="20445"/>
                    <a:pt x="4507" y="19547"/>
                    <a:pt x="3130" y="18121"/>
                  </a:cubicBezTo>
                  <a:cubicBezTo>
                    <a:pt x="1701" y="16748"/>
                    <a:pt x="854" y="15269"/>
                    <a:pt x="377" y="13368"/>
                  </a:cubicBezTo>
                  <a:cubicBezTo>
                    <a:pt x="-152" y="11467"/>
                    <a:pt x="-99" y="9777"/>
                    <a:pt x="377" y="7875"/>
                  </a:cubicBezTo>
                  <a:cubicBezTo>
                    <a:pt x="907" y="5974"/>
                    <a:pt x="1701" y="4548"/>
                    <a:pt x="3130" y="3122"/>
                  </a:cubicBezTo>
                  <a:cubicBezTo>
                    <a:pt x="4507" y="1749"/>
                    <a:pt x="6042" y="904"/>
                    <a:pt x="7948" y="376"/>
                  </a:cubicBezTo>
                  <a:cubicBezTo>
                    <a:pt x="9801" y="-99"/>
                    <a:pt x="11548" y="-152"/>
                    <a:pt x="13454" y="376"/>
                  </a:cubicBezTo>
                  <a:cubicBezTo>
                    <a:pt x="15360" y="851"/>
                    <a:pt x="16842" y="1696"/>
                    <a:pt x="18219" y="3122"/>
                  </a:cubicBezTo>
                </a:path>
              </a:pathLst>
            </a:custGeom>
            <a:solidFill>
              <a:srgbClr val="EAEAEA">
                <a:alpha val="49803"/>
              </a:srgbClr>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548" name="Shape 2548"/>
            <p:cNvSpPr/>
            <p:nvPr/>
          </p:nvSpPr>
          <p:spPr>
            <a:xfrm>
              <a:off x="1265282" y="3573741"/>
              <a:ext cx="79688" cy="86971"/>
            </a:xfrm>
            <a:custGeom>
              <a:pathLst>
                <a:path extrusionOk="0" h="21600" w="21600">
                  <a:moveTo>
                    <a:pt x="6107" y="6408"/>
                  </a:moveTo>
                  <a:cubicBezTo>
                    <a:pt x="1696" y="10542"/>
                    <a:pt x="0" y="15089"/>
                    <a:pt x="0" y="21600"/>
                  </a:cubicBezTo>
                  <a:lnTo>
                    <a:pt x="21600" y="21600"/>
                  </a:lnTo>
                  <a:lnTo>
                    <a:pt x="21600" y="0"/>
                  </a:lnTo>
                  <a:cubicBezTo>
                    <a:pt x="16850" y="0"/>
                    <a:pt x="10404" y="2377"/>
                    <a:pt x="6107" y="6408"/>
                  </a:cubicBezTo>
                </a:path>
              </a:pathLst>
            </a:custGeom>
            <a:solidFill>
              <a:srgbClr val="9E9E9E">
                <a:alpha val="49803"/>
              </a:srgbClr>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549" name="Shape 2549"/>
            <p:cNvSpPr/>
            <p:nvPr/>
          </p:nvSpPr>
          <p:spPr>
            <a:xfrm>
              <a:off x="1279846" y="3573058"/>
              <a:ext cx="116105" cy="84015"/>
            </a:xfrm>
            <a:custGeom>
              <a:pathLst>
                <a:path extrusionOk="0" h="20865" w="21600">
                  <a:moveTo>
                    <a:pt x="10034" y="396"/>
                  </a:moveTo>
                  <a:cubicBezTo>
                    <a:pt x="5821" y="1425"/>
                    <a:pt x="2298" y="4716"/>
                    <a:pt x="0" y="9036"/>
                  </a:cubicBezTo>
                  <a:lnTo>
                    <a:pt x="12715" y="20865"/>
                  </a:lnTo>
                  <a:lnTo>
                    <a:pt x="21600" y="3791"/>
                  </a:lnTo>
                  <a:cubicBezTo>
                    <a:pt x="18383" y="602"/>
                    <a:pt x="14170" y="-735"/>
                    <a:pt x="10034" y="396"/>
                  </a:cubicBezTo>
                </a:path>
              </a:pathLst>
            </a:custGeom>
            <a:solidFill>
              <a:srgbClr val="B5B5B5">
                <a:alpha val="49803"/>
              </a:srgbClr>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550" name="Shape 2550"/>
            <p:cNvSpPr/>
            <p:nvPr/>
          </p:nvSpPr>
          <p:spPr>
            <a:xfrm>
              <a:off x="1310796" y="3573238"/>
              <a:ext cx="112463" cy="83835"/>
            </a:xfrm>
            <a:custGeom>
              <a:pathLst>
                <a:path extrusionOk="0" h="20821" w="21600">
                  <a:moveTo>
                    <a:pt x="12105" y="970"/>
                  </a:moveTo>
                  <a:cubicBezTo>
                    <a:pt x="7991" y="-779"/>
                    <a:pt x="3640" y="-59"/>
                    <a:pt x="0" y="2307"/>
                  </a:cubicBezTo>
                  <a:lnTo>
                    <a:pt x="7279" y="20821"/>
                  </a:lnTo>
                  <a:lnTo>
                    <a:pt x="21600" y="11358"/>
                  </a:lnTo>
                  <a:cubicBezTo>
                    <a:pt x="19622" y="6318"/>
                    <a:pt x="16299" y="2718"/>
                    <a:pt x="12105" y="970"/>
                  </a:cubicBezTo>
                </a:path>
              </a:pathLst>
            </a:custGeom>
            <a:solidFill>
              <a:srgbClr val="D3D3D3">
                <a:alpha val="49803"/>
              </a:srgbClr>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551" name="Shape 2551"/>
            <p:cNvSpPr/>
            <p:nvPr/>
          </p:nvSpPr>
          <p:spPr>
            <a:xfrm>
              <a:off x="1352668" y="3653845"/>
              <a:ext cx="79688" cy="86971"/>
            </a:xfrm>
            <a:custGeom>
              <a:pathLst>
                <a:path extrusionOk="0" h="21600" w="21600">
                  <a:moveTo>
                    <a:pt x="15380" y="15089"/>
                  </a:moveTo>
                  <a:cubicBezTo>
                    <a:pt x="19904" y="11058"/>
                    <a:pt x="21600" y="6408"/>
                    <a:pt x="21600" y="0"/>
                  </a:cubicBezTo>
                  <a:lnTo>
                    <a:pt x="0" y="0"/>
                  </a:lnTo>
                  <a:lnTo>
                    <a:pt x="0" y="21600"/>
                  </a:lnTo>
                  <a:cubicBezTo>
                    <a:pt x="4750" y="21600"/>
                    <a:pt x="11083" y="19223"/>
                    <a:pt x="15380" y="15089"/>
                  </a:cubicBezTo>
                </a:path>
              </a:pathLst>
            </a:custGeom>
            <a:solidFill>
              <a:srgbClr val="9E9E9E">
                <a:alpha val="49803"/>
              </a:srgbClr>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552" name="Shape 2552"/>
            <p:cNvSpPr/>
            <p:nvPr/>
          </p:nvSpPr>
          <p:spPr>
            <a:xfrm>
              <a:off x="1301693" y="3657486"/>
              <a:ext cx="116103" cy="82625"/>
            </a:xfrm>
            <a:custGeom>
              <a:pathLst>
                <a:path extrusionOk="0" h="20958" w="21600">
                  <a:moveTo>
                    <a:pt x="11607" y="20665"/>
                  </a:moveTo>
                  <a:cubicBezTo>
                    <a:pt x="15758" y="19627"/>
                    <a:pt x="19371" y="16304"/>
                    <a:pt x="21600" y="11942"/>
                  </a:cubicBezTo>
                  <a:lnTo>
                    <a:pt x="8840" y="0"/>
                  </a:lnTo>
                  <a:lnTo>
                    <a:pt x="0" y="17238"/>
                  </a:lnTo>
                  <a:cubicBezTo>
                    <a:pt x="3228" y="20250"/>
                    <a:pt x="7379" y="21600"/>
                    <a:pt x="11607" y="20665"/>
                  </a:cubicBezTo>
                </a:path>
              </a:pathLst>
            </a:custGeom>
            <a:solidFill>
              <a:srgbClr val="B5B5B5">
                <a:alpha val="49803"/>
              </a:srgbClr>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553" name="Shape 2553"/>
            <p:cNvSpPr/>
            <p:nvPr/>
          </p:nvSpPr>
          <p:spPr>
            <a:xfrm>
              <a:off x="1274385" y="3657486"/>
              <a:ext cx="112462" cy="83835"/>
            </a:xfrm>
            <a:custGeom>
              <a:pathLst>
                <a:path extrusionOk="0" h="20821" w="21600">
                  <a:moveTo>
                    <a:pt x="9450" y="19851"/>
                  </a:moveTo>
                  <a:cubicBezTo>
                    <a:pt x="13659" y="21600"/>
                    <a:pt x="17947" y="20880"/>
                    <a:pt x="21600" y="18514"/>
                  </a:cubicBezTo>
                  <a:lnTo>
                    <a:pt x="14294" y="0"/>
                  </a:lnTo>
                  <a:lnTo>
                    <a:pt x="0" y="9463"/>
                  </a:lnTo>
                  <a:cubicBezTo>
                    <a:pt x="1985" y="14194"/>
                    <a:pt x="5321" y="17897"/>
                    <a:pt x="9450" y="19851"/>
                  </a:cubicBezTo>
                </a:path>
              </a:pathLst>
            </a:custGeom>
            <a:solidFill>
              <a:srgbClr val="D3D3D3">
                <a:alpha val="49803"/>
              </a:srgbClr>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554" name="Shape 2554"/>
            <p:cNvSpPr/>
            <p:nvPr/>
          </p:nvSpPr>
          <p:spPr>
            <a:xfrm>
              <a:off x="1275313" y="3583666"/>
              <a:ext cx="147121" cy="146975"/>
            </a:xfrm>
            <a:custGeom>
              <a:pathLst>
                <a:path extrusionOk="0" h="21324" w="21346">
                  <a:moveTo>
                    <a:pt x="18234" y="3103"/>
                  </a:moveTo>
                  <a:cubicBezTo>
                    <a:pt x="19610" y="4535"/>
                    <a:pt x="20448" y="6027"/>
                    <a:pt x="20986" y="7877"/>
                  </a:cubicBezTo>
                  <a:cubicBezTo>
                    <a:pt x="21465" y="9786"/>
                    <a:pt x="21465" y="11576"/>
                    <a:pt x="20986" y="13426"/>
                  </a:cubicBezTo>
                  <a:cubicBezTo>
                    <a:pt x="20448" y="15335"/>
                    <a:pt x="19610" y="16827"/>
                    <a:pt x="18234" y="18199"/>
                  </a:cubicBezTo>
                  <a:cubicBezTo>
                    <a:pt x="16858" y="19631"/>
                    <a:pt x="15302" y="20467"/>
                    <a:pt x="13447" y="20944"/>
                  </a:cubicBezTo>
                  <a:cubicBezTo>
                    <a:pt x="11533" y="21481"/>
                    <a:pt x="9857" y="21421"/>
                    <a:pt x="7943" y="20944"/>
                  </a:cubicBezTo>
                  <a:cubicBezTo>
                    <a:pt x="6028" y="20407"/>
                    <a:pt x="4532" y="19631"/>
                    <a:pt x="3156" y="18199"/>
                  </a:cubicBezTo>
                  <a:cubicBezTo>
                    <a:pt x="1780" y="16827"/>
                    <a:pt x="882" y="15275"/>
                    <a:pt x="404" y="13426"/>
                  </a:cubicBezTo>
                  <a:cubicBezTo>
                    <a:pt x="-135" y="11516"/>
                    <a:pt x="-135" y="9786"/>
                    <a:pt x="404" y="7877"/>
                  </a:cubicBezTo>
                  <a:cubicBezTo>
                    <a:pt x="882" y="6027"/>
                    <a:pt x="1780" y="4535"/>
                    <a:pt x="3156" y="3103"/>
                  </a:cubicBezTo>
                  <a:cubicBezTo>
                    <a:pt x="4532" y="1731"/>
                    <a:pt x="6028" y="895"/>
                    <a:pt x="7943" y="358"/>
                  </a:cubicBezTo>
                  <a:cubicBezTo>
                    <a:pt x="9857" y="-119"/>
                    <a:pt x="11592" y="-119"/>
                    <a:pt x="13447" y="358"/>
                  </a:cubicBezTo>
                  <a:cubicBezTo>
                    <a:pt x="15362" y="895"/>
                    <a:pt x="16858" y="1731"/>
                    <a:pt x="18234" y="3103"/>
                  </a:cubicBezTo>
                </a:path>
              </a:pathLst>
            </a:custGeom>
            <a:solidFill>
              <a:srgbClr val="080808"/>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grpSp>
      <p:grpSp>
        <p:nvGrpSpPr>
          <p:cNvPr id="2555" name="Shape 2555"/>
          <p:cNvGrpSpPr/>
          <p:nvPr/>
        </p:nvGrpSpPr>
        <p:grpSpPr>
          <a:xfrm>
            <a:off x="13792152" y="6488168"/>
            <a:ext cx="9321853" cy="5322834"/>
            <a:chOff x="0" y="0"/>
            <a:chExt cx="9321850" cy="5322832"/>
          </a:xfrm>
        </p:grpSpPr>
        <p:sp>
          <p:nvSpPr>
            <p:cNvPr id="2556" name="Shape 2556"/>
            <p:cNvSpPr/>
            <p:nvPr/>
          </p:nvSpPr>
          <p:spPr>
            <a:xfrm>
              <a:off x="840659" y="26142"/>
              <a:ext cx="7591159" cy="5141618"/>
            </a:xfrm>
            <a:custGeom>
              <a:pathLst>
                <a:path extrusionOk="0" h="21600" w="21600">
                  <a:moveTo>
                    <a:pt x="0" y="21077"/>
                  </a:moveTo>
                  <a:lnTo>
                    <a:pt x="0" y="869"/>
                  </a:lnTo>
                  <a:cubicBezTo>
                    <a:pt x="0" y="388"/>
                    <a:pt x="263" y="0"/>
                    <a:pt x="589" y="0"/>
                  </a:cubicBezTo>
                  <a:lnTo>
                    <a:pt x="21013" y="0"/>
                  </a:lnTo>
                  <a:cubicBezTo>
                    <a:pt x="21335" y="0"/>
                    <a:pt x="21600" y="388"/>
                    <a:pt x="21600" y="869"/>
                  </a:cubicBezTo>
                  <a:lnTo>
                    <a:pt x="21600" y="21077"/>
                  </a:lnTo>
                  <a:cubicBezTo>
                    <a:pt x="21600" y="21363"/>
                    <a:pt x="21441" y="21600"/>
                    <a:pt x="21247" y="21600"/>
                  </a:cubicBezTo>
                  <a:lnTo>
                    <a:pt x="354" y="21600"/>
                  </a:lnTo>
                  <a:cubicBezTo>
                    <a:pt x="157" y="21600"/>
                    <a:pt x="0" y="21371"/>
                    <a:pt x="0" y="21077"/>
                  </a:cubicBezTo>
                </a:path>
              </a:pathLst>
            </a:custGeom>
            <a:solidFill>
              <a:srgbClr val="333333"/>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557" name="Shape 2557"/>
            <p:cNvSpPr/>
            <p:nvPr/>
          </p:nvSpPr>
          <p:spPr>
            <a:xfrm>
              <a:off x="824973" y="0"/>
              <a:ext cx="7622530" cy="5186059"/>
            </a:xfrm>
            <a:custGeom>
              <a:pathLst>
                <a:path extrusionOk="0" h="21600" w="21600">
                  <a:moveTo>
                    <a:pt x="21212" y="21600"/>
                  </a:moveTo>
                  <a:lnTo>
                    <a:pt x="388" y="21600"/>
                  </a:lnTo>
                  <a:cubicBezTo>
                    <a:pt x="193" y="21600"/>
                    <a:pt x="0" y="21316"/>
                    <a:pt x="0" y="21030"/>
                  </a:cubicBezTo>
                  <a:lnTo>
                    <a:pt x="0" y="872"/>
                  </a:lnTo>
                  <a:cubicBezTo>
                    <a:pt x="0" y="390"/>
                    <a:pt x="299" y="0"/>
                    <a:pt x="627" y="0"/>
                  </a:cubicBezTo>
                  <a:lnTo>
                    <a:pt x="20972" y="0"/>
                  </a:lnTo>
                  <a:cubicBezTo>
                    <a:pt x="21299" y="0"/>
                    <a:pt x="21600" y="390"/>
                    <a:pt x="21600" y="872"/>
                  </a:cubicBezTo>
                  <a:lnTo>
                    <a:pt x="21600" y="21030"/>
                  </a:lnTo>
                  <a:cubicBezTo>
                    <a:pt x="21600" y="21316"/>
                    <a:pt x="21409" y="21600"/>
                    <a:pt x="21212" y="21600"/>
                  </a:cubicBezTo>
                  <a:close/>
                  <a:moveTo>
                    <a:pt x="405" y="21523"/>
                  </a:moveTo>
                  <a:lnTo>
                    <a:pt x="21194" y="21523"/>
                  </a:lnTo>
                  <a:cubicBezTo>
                    <a:pt x="21388" y="21523"/>
                    <a:pt x="21546" y="21289"/>
                    <a:pt x="21546" y="21005"/>
                  </a:cubicBezTo>
                  <a:lnTo>
                    <a:pt x="21546" y="975"/>
                  </a:lnTo>
                  <a:cubicBezTo>
                    <a:pt x="21546" y="509"/>
                    <a:pt x="21289" y="131"/>
                    <a:pt x="20972" y="131"/>
                  </a:cubicBezTo>
                  <a:lnTo>
                    <a:pt x="627" y="131"/>
                  </a:lnTo>
                  <a:cubicBezTo>
                    <a:pt x="311" y="131"/>
                    <a:pt x="54" y="509"/>
                    <a:pt x="54" y="975"/>
                  </a:cubicBezTo>
                  <a:lnTo>
                    <a:pt x="54" y="21005"/>
                  </a:lnTo>
                  <a:cubicBezTo>
                    <a:pt x="54" y="21289"/>
                    <a:pt x="212" y="21523"/>
                    <a:pt x="405" y="21523"/>
                  </a:cubicBezTo>
                  <a:close/>
                </a:path>
              </a:pathLst>
            </a:custGeom>
            <a:solidFill>
              <a:srgbClr val="696A6D"/>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grpSp>
          <p:nvGrpSpPr>
            <p:cNvPr id="2558" name="Shape 2558"/>
            <p:cNvGrpSpPr/>
            <p:nvPr/>
          </p:nvGrpSpPr>
          <p:grpSpPr>
            <a:xfrm>
              <a:off x="0" y="5146912"/>
              <a:ext cx="9321850" cy="120715"/>
              <a:chOff x="0" y="0"/>
              <a:chExt cx="9321849" cy="120713"/>
            </a:xfrm>
          </p:grpSpPr>
          <p:sp>
            <p:nvSpPr>
              <p:cNvPr id="2559" name="Shape 2559"/>
              <p:cNvSpPr/>
              <p:nvPr/>
            </p:nvSpPr>
            <p:spPr>
              <a:xfrm>
                <a:off x="0" y="0"/>
                <a:ext cx="4663507" cy="120713"/>
              </a:xfrm>
              <a:prstGeom prst="rect">
                <a:avLst/>
              </a:prstGeom>
              <a:gradFill>
                <a:gsLst>
                  <a:gs pos="0">
                    <a:srgbClr val="464847"/>
                  </a:gs>
                  <a:gs pos="1078">
                    <a:srgbClr val="3B4142"/>
                  </a:gs>
                  <a:gs pos="1415">
                    <a:srgbClr val="727679"/>
                  </a:gs>
                  <a:gs pos="1675">
                    <a:srgbClr val="A9ACB0"/>
                  </a:gs>
                  <a:gs pos="3442">
                    <a:srgbClr val="787B80"/>
                  </a:gs>
                  <a:gs pos="5318">
                    <a:srgbClr val="484B4F"/>
                  </a:gs>
                  <a:gs pos="13483">
                    <a:srgbClr val="5C5E63"/>
                  </a:gs>
                  <a:gs pos="20452">
                    <a:srgbClr val="717276"/>
                  </a:gs>
                  <a:gs pos="38329">
                    <a:srgbClr val="818287"/>
                  </a:gs>
                  <a:gs pos="62243">
                    <a:srgbClr val="929397"/>
                  </a:gs>
                  <a:gs pos="100000">
                    <a:srgbClr val="929397"/>
                  </a:gs>
                </a:gsLst>
                <a:lin ang="0" scaled="0"/>
              </a:gra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2400"/>
                  <a:buFont typeface="Helvetica Neue Light"/>
                  <a:buNone/>
                </a:pPr>
                <a:r>
                  <a:rPr b="0" i="0" lang="en-US" sz="2400" u="none" cap="none" strike="noStrike">
                    <a:solidFill>
                      <a:srgbClr val="FFFFFF"/>
                    </a:solidFill>
                    <a:latin typeface="Helvetica Neue Light"/>
                    <a:ea typeface="Helvetica Neue Light"/>
                    <a:cs typeface="Helvetica Neue Light"/>
                    <a:sym typeface="Helvetica Neue Light"/>
                  </a:rPr>
                  <a:t> </a:t>
                </a:r>
                <a:endParaRPr/>
              </a:p>
            </p:txBody>
          </p:sp>
          <p:sp>
            <p:nvSpPr>
              <p:cNvPr id="2560" name="Shape 2560"/>
              <p:cNvSpPr/>
              <p:nvPr/>
            </p:nvSpPr>
            <p:spPr>
              <a:xfrm>
                <a:off x="4658341" y="0"/>
                <a:ext cx="4663508" cy="120713"/>
              </a:xfrm>
              <a:prstGeom prst="rect">
                <a:avLst/>
              </a:prstGeom>
              <a:gradFill>
                <a:gsLst>
                  <a:gs pos="0">
                    <a:srgbClr val="464847"/>
                  </a:gs>
                  <a:gs pos="1078">
                    <a:srgbClr val="3B4142"/>
                  </a:gs>
                  <a:gs pos="1415">
                    <a:srgbClr val="727679"/>
                  </a:gs>
                  <a:gs pos="1675">
                    <a:srgbClr val="A9ACB0"/>
                  </a:gs>
                  <a:gs pos="3442">
                    <a:srgbClr val="787B80"/>
                  </a:gs>
                  <a:gs pos="5318">
                    <a:srgbClr val="484B4F"/>
                  </a:gs>
                  <a:gs pos="13483">
                    <a:srgbClr val="5C5E63"/>
                  </a:gs>
                  <a:gs pos="20452">
                    <a:srgbClr val="717276"/>
                  </a:gs>
                  <a:gs pos="38329">
                    <a:srgbClr val="818287"/>
                  </a:gs>
                  <a:gs pos="62243">
                    <a:srgbClr val="929397"/>
                  </a:gs>
                  <a:gs pos="100000">
                    <a:srgbClr val="929397"/>
                  </a:gs>
                </a:gsLst>
                <a:lin ang="10800000" scaled="0"/>
              </a:gra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2400"/>
                  <a:buFont typeface="Helvetica Neue Light"/>
                  <a:buNone/>
                </a:pPr>
                <a:r>
                  <a:rPr b="0" i="0" lang="en-US" sz="2400" u="none" cap="none" strike="noStrike">
                    <a:solidFill>
                      <a:srgbClr val="FFFFFF"/>
                    </a:solidFill>
                    <a:latin typeface="Helvetica Neue Light"/>
                    <a:ea typeface="Helvetica Neue Light"/>
                    <a:cs typeface="Helvetica Neue Light"/>
                    <a:sym typeface="Helvetica Neue Light"/>
                  </a:rPr>
                  <a:t> </a:t>
                </a:r>
                <a:endParaRPr/>
              </a:p>
            </p:txBody>
          </p:sp>
        </p:grpSp>
        <p:sp>
          <p:nvSpPr>
            <p:cNvPr id="2561" name="Shape 2561"/>
            <p:cNvSpPr/>
            <p:nvPr/>
          </p:nvSpPr>
          <p:spPr>
            <a:xfrm>
              <a:off x="4020581" y="5148450"/>
              <a:ext cx="1267315" cy="75217"/>
            </a:xfrm>
            <a:custGeom>
              <a:pathLst>
                <a:path extrusionOk="0" h="21600" w="21600">
                  <a:moveTo>
                    <a:pt x="0" y="0"/>
                  </a:moveTo>
                  <a:lnTo>
                    <a:pt x="0" y="10800"/>
                  </a:lnTo>
                  <a:cubicBezTo>
                    <a:pt x="0" y="16971"/>
                    <a:pt x="384" y="21600"/>
                    <a:pt x="828" y="21600"/>
                  </a:cubicBezTo>
                  <a:lnTo>
                    <a:pt x="20772" y="21600"/>
                  </a:lnTo>
                  <a:cubicBezTo>
                    <a:pt x="21236" y="21600"/>
                    <a:pt x="21600" y="16971"/>
                    <a:pt x="21600" y="10800"/>
                  </a:cubicBezTo>
                  <a:lnTo>
                    <a:pt x="21600" y="0"/>
                  </a:lnTo>
                  <a:lnTo>
                    <a:pt x="0" y="0"/>
                  </a:lnTo>
                </a:path>
              </a:pathLst>
            </a:custGeom>
            <a:gradFill>
              <a:gsLst>
                <a:gs pos="0">
                  <a:srgbClr val="24282B"/>
                </a:gs>
                <a:gs pos="3820">
                  <a:srgbClr val="46494C"/>
                </a:gs>
                <a:gs pos="9344">
                  <a:srgbClr val="696A6D"/>
                </a:gs>
                <a:gs pos="49865">
                  <a:srgbClr val="727376"/>
                </a:gs>
                <a:gs pos="92717">
                  <a:srgbClr val="696A6D"/>
                </a:gs>
                <a:gs pos="100000">
                  <a:srgbClr val="24282B"/>
                </a:gs>
              </a:gsLst>
              <a:lin ang="0" scaled="0"/>
            </a:gra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562" name="Shape 2562"/>
            <p:cNvSpPr/>
            <p:nvPr/>
          </p:nvSpPr>
          <p:spPr>
            <a:xfrm>
              <a:off x="4173" y="5264155"/>
              <a:ext cx="9317676" cy="58677"/>
            </a:xfrm>
            <a:custGeom>
              <a:pathLst>
                <a:path extrusionOk="0" h="21600" w="21598">
                  <a:moveTo>
                    <a:pt x="20352" y="21600"/>
                  </a:moveTo>
                  <a:cubicBezTo>
                    <a:pt x="13789" y="21600"/>
                    <a:pt x="7801" y="21600"/>
                    <a:pt x="1239" y="21600"/>
                  </a:cubicBezTo>
                  <a:cubicBezTo>
                    <a:pt x="815" y="17280"/>
                    <a:pt x="193" y="5451"/>
                    <a:pt x="3" y="720"/>
                  </a:cubicBezTo>
                  <a:cubicBezTo>
                    <a:pt x="-1" y="720"/>
                    <a:pt x="-1" y="0"/>
                    <a:pt x="3" y="0"/>
                  </a:cubicBezTo>
                  <a:cubicBezTo>
                    <a:pt x="7200" y="0"/>
                    <a:pt x="14398" y="0"/>
                    <a:pt x="21596" y="0"/>
                  </a:cubicBezTo>
                  <a:cubicBezTo>
                    <a:pt x="21599" y="0"/>
                    <a:pt x="21599" y="411"/>
                    <a:pt x="21596" y="720"/>
                  </a:cubicBezTo>
                  <a:cubicBezTo>
                    <a:pt x="21510" y="4114"/>
                    <a:pt x="20891" y="19851"/>
                    <a:pt x="20352" y="21600"/>
                  </a:cubicBezTo>
                </a:path>
              </a:pathLst>
            </a:custGeom>
            <a:gradFill>
              <a:gsLst>
                <a:gs pos="0">
                  <a:srgbClr val="3B4142"/>
                </a:gs>
                <a:gs pos="18807">
                  <a:srgbClr val="63686B"/>
                </a:gs>
                <a:gs pos="35319">
                  <a:srgbClr val="8B8F93"/>
                </a:gs>
                <a:gs pos="54082">
                  <a:srgbClr val="9A9DA2"/>
                </a:gs>
                <a:gs pos="83486">
                  <a:srgbClr val="A9ACB0"/>
                </a:gs>
                <a:gs pos="100000">
                  <a:srgbClr val="464847"/>
                </a:gs>
              </a:gsLst>
              <a:lin ang="16200000" scaled="0"/>
            </a:gra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1800"/>
                <a:buFont typeface="Arial"/>
                <a:buNone/>
              </a:pPr>
              <a:r>
                <a:rPr b="0" i="0" lang="en-US" sz="1800" u="none" cap="none" strike="noStrike">
                  <a:solidFill>
                    <a:srgbClr val="000000"/>
                  </a:solidFill>
                  <a:latin typeface="Arial"/>
                  <a:ea typeface="Arial"/>
                  <a:cs typeface="Arial"/>
                  <a:sym typeface="Arial"/>
                </a:rPr>
                <a:t> </a:t>
              </a:r>
              <a:endParaRPr/>
            </a:p>
          </p:txBody>
        </p:sp>
        <p:sp>
          <p:nvSpPr>
            <p:cNvPr id="2563" name="Shape 2563"/>
            <p:cNvSpPr/>
            <p:nvPr/>
          </p:nvSpPr>
          <p:spPr>
            <a:xfrm>
              <a:off x="864187" y="52284"/>
              <a:ext cx="7542929" cy="4992607"/>
            </a:xfrm>
            <a:custGeom>
              <a:pathLst>
                <a:path extrusionOk="0" h="21600" w="21597">
                  <a:moveTo>
                    <a:pt x="21081" y="0"/>
                  </a:moveTo>
                  <a:lnTo>
                    <a:pt x="519" y="0"/>
                  </a:lnTo>
                  <a:cubicBezTo>
                    <a:pt x="236" y="0"/>
                    <a:pt x="0" y="351"/>
                    <a:pt x="0" y="787"/>
                  </a:cubicBezTo>
                  <a:lnTo>
                    <a:pt x="0" y="21061"/>
                  </a:lnTo>
                  <a:cubicBezTo>
                    <a:pt x="0" y="21359"/>
                    <a:pt x="161" y="21600"/>
                    <a:pt x="356" y="21600"/>
                  </a:cubicBezTo>
                  <a:lnTo>
                    <a:pt x="21242" y="21600"/>
                  </a:lnTo>
                  <a:cubicBezTo>
                    <a:pt x="21437" y="21600"/>
                    <a:pt x="21597" y="21359"/>
                    <a:pt x="21597" y="21061"/>
                  </a:cubicBezTo>
                  <a:lnTo>
                    <a:pt x="21597" y="782"/>
                  </a:lnTo>
                  <a:cubicBezTo>
                    <a:pt x="21600" y="351"/>
                    <a:pt x="21366" y="0"/>
                    <a:pt x="21081" y="0"/>
                  </a:cubicBezTo>
                </a:path>
              </a:pathLst>
            </a:custGeom>
            <a:solidFill>
              <a:srgbClr val="181A19"/>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564" name="Shape 2564"/>
            <p:cNvSpPr/>
            <p:nvPr/>
          </p:nvSpPr>
          <p:spPr>
            <a:xfrm>
              <a:off x="1092113" y="371135"/>
              <a:ext cx="7085637" cy="4464704"/>
            </a:xfrm>
            <a:custGeom>
              <a:pathLst>
                <a:path extrusionOk="0" h="21600" w="21600">
                  <a:moveTo>
                    <a:pt x="10802" y="21600"/>
                  </a:moveTo>
                  <a:lnTo>
                    <a:pt x="0" y="21600"/>
                  </a:lnTo>
                  <a:lnTo>
                    <a:pt x="0" y="0"/>
                  </a:lnTo>
                  <a:lnTo>
                    <a:pt x="21600" y="0"/>
                  </a:lnTo>
                  <a:lnTo>
                    <a:pt x="21600" y="21600"/>
                  </a:lnTo>
                  <a:lnTo>
                    <a:pt x="10802" y="21600"/>
                  </a:lnTo>
                </a:path>
              </a:pathLst>
            </a:custGeom>
            <a:solidFill>
              <a:srgbClr val="3D3D3F"/>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565" name="Shape 2565"/>
            <p:cNvSpPr/>
            <p:nvPr/>
          </p:nvSpPr>
          <p:spPr>
            <a:xfrm>
              <a:off x="4607777" y="181472"/>
              <a:ext cx="59533" cy="59539"/>
            </a:xfrm>
            <a:custGeom>
              <a:pathLst>
                <a:path extrusionOk="0" h="21600" w="21600">
                  <a:moveTo>
                    <a:pt x="21600" y="10693"/>
                  </a:moveTo>
                  <a:cubicBezTo>
                    <a:pt x="21600" y="12618"/>
                    <a:pt x="21168" y="14329"/>
                    <a:pt x="20088" y="16040"/>
                  </a:cubicBezTo>
                  <a:cubicBezTo>
                    <a:pt x="19224" y="17750"/>
                    <a:pt x="18144" y="19034"/>
                    <a:pt x="16416" y="20103"/>
                  </a:cubicBezTo>
                  <a:cubicBezTo>
                    <a:pt x="14472" y="20958"/>
                    <a:pt x="12960" y="21600"/>
                    <a:pt x="11016" y="21600"/>
                  </a:cubicBezTo>
                  <a:cubicBezTo>
                    <a:pt x="9072" y="21600"/>
                    <a:pt x="7344" y="20958"/>
                    <a:pt x="5616" y="20103"/>
                  </a:cubicBezTo>
                  <a:cubicBezTo>
                    <a:pt x="3672" y="19034"/>
                    <a:pt x="2376" y="17750"/>
                    <a:pt x="1512" y="16040"/>
                  </a:cubicBezTo>
                  <a:cubicBezTo>
                    <a:pt x="432" y="14329"/>
                    <a:pt x="0" y="12618"/>
                    <a:pt x="0" y="10693"/>
                  </a:cubicBezTo>
                  <a:cubicBezTo>
                    <a:pt x="0" y="8768"/>
                    <a:pt x="432" y="7057"/>
                    <a:pt x="1512" y="5347"/>
                  </a:cubicBezTo>
                  <a:cubicBezTo>
                    <a:pt x="2376" y="3636"/>
                    <a:pt x="3672" y="2352"/>
                    <a:pt x="5616" y="1497"/>
                  </a:cubicBezTo>
                  <a:cubicBezTo>
                    <a:pt x="7344" y="428"/>
                    <a:pt x="9072" y="0"/>
                    <a:pt x="11016" y="0"/>
                  </a:cubicBezTo>
                  <a:cubicBezTo>
                    <a:pt x="12960" y="0"/>
                    <a:pt x="14472" y="428"/>
                    <a:pt x="16416" y="1497"/>
                  </a:cubicBezTo>
                  <a:cubicBezTo>
                    <a:pt x="18144" y="2352"/>
                    <a:pt x="19224" y="3636"/>
                    <a:pt x="20088" y="5347"/>
                  </a:cubicBezTo>
                  <a:cubicBezTo>
                    <a:pt x="21168" y="7057"/>
                    <a:pt x="21600" y="8768"/>
                    <a:pt x="21600" y="10693"/>
                  </a:cubicBezTo>
                </a:path>
              </a:pathLst>
            </a:custGeom>
            <a:solidFill>
              <a:srgbClr val="4C4D4B"/>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566" name="Shape 2566"/>
            <p:cNvSpPr/>
            <p:nvPr/>
          </p:nvSpPr>
          <p:spPr>
            <a:xfrm>
              <a:off x="4607777" y="191566"/>
              <a:ext cx="46462" cy="45327"/>
            </a:xfrm>
            <a:custGeom>
              <a:pathLst>
                <a:path extrusionOk="0" h="21076" w="21600">
                  <a:moveTo>
                    <a:pt x="0" y="12380"/>
                  </a:moveTo>
                  <a:cubicBezTo>
                    <a:pt x="0" y="13502"/>
                    <a:pt x="0" y="14624"/>
                    <a:pt x="831" y="16588"/>
                  </a:cubicBezTo>
                  <a:cubicBezTo>
                    <a:pt x="3046" y="19393"/>
                    <a:pt x="6646" y="21076"/>
                    <a:pt x="9969" y="21076"/>
                  </a:cubicBezTo>
                  <a:cubicBezTo>
                    <a:pt x="16338" y="21076"/>
                    <a:pt x="21600" y="16027"/>
                    <a:pt x="21600" y="10136"/>
                  </a:cubicBezTo>
                  <a:cubicBezTo>
                    <a:pt x="21600" y="5928"/>
                    <a:pt x="19385" y="1720"/>
                    <a:pt x="15785" y="37"/>
                  </a:cubicBezTo>
                  <a:cubicBezTo>
                    <a:pt x="15231" y="37"/>
                    <a:pt x="14123" y="37"/>
                    <a:pt x="13569" y="37"/>
                  </a:cubicBezTo>
                  <a:cubicBezTo>
                    <a:pt x="5815" y="-524"/>
                    <a:pt x="0" y="5367"/>
                    <a:pt x="0" y="12380"/>
                  </a:cubicBezTo>
                </a:path>
              </a:pathLst>
            </a:custGeom>
            <a:solidFill>
              <a:srgbClr val="0E0D0C"/>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grpSp>
      <p:grpSp>
        <p:nvGrpSpPr>
          <p:cNvPr id="2567" name="Shape 2567"/>
          <p:cNvGrpSpPr/>
          <p:nvPr/>
        </p:nvGrpSpPr>
        <p:grpSpPr>
          <a:xfrm>
            <a:off x="2540000" y="9451515"/>
            <a:ext cx="1146370" cy="2334086"/>
            <a:chOff x="0" y="0"/>
            <a:chExt cx="1146369" cy="2334085"/>
          </a:xfrm>
        </p:grpSpPr>
        <p:sp>
          <p:nvSpPr>
            <p:cNvPr id="2568" name="Shape 2568"/>
            <p:cNvSpPr/>
            <p:nvPr/>
          </p:nvSpPr>
          <p:spPr>
            <a:xfrm>
              <a:off x="0" y="298758"/>
              <a:ext cx="28954" cy="89006"/>
            </a:xfrm>
            <a:custGeom>
              <a:pathLst>
                <a:path extrusionOk="0" h="21600" w="21600">
                  <a:moveTo>
                    <a:pt x="21600" y="21600"/>
                  </a:moveTo>
                  <a:lnTo>
                    <a:pt x="5274" y="21600"/>
                  </a:lnTo>
                  <a:cubicBezTo>
                    <a:pt x="2260" y="21600"/>
                    <a:pt x="0" y="20960"/>
                    <a:pt x="0" y="19920"/>
                  </a:cubicBezTo>
                  <a:lnTo>
                    <a:pt x="0" y="1680"/>
                  </a:lnTo>
                  <a:cubicBezTo>
                    <a:pt x="0" y="640"/>
                    <a:pt x="2260" y="0"/>
                    <a:pt x="5274" y="0"/>
                  </a:cubicBezTo>
                  <a:lnTo>
                    <a:pt x="21600" y="0"/>
                  </a:lnTo>
                  <a:lnTo>
                    <a:pt x="21600" y="21600"/>
                  </a:lnTo>
                </a:path>
              </a:pathLst>
            </a:custGeom>
            <a:solidFill>
              <a:srgbClr val="D6D6DA"/>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569" name="Shape 2569"/>
            <p:cNvSpPr/>
            <p:nvPr/>
          </p:nvSpPr>
          <p:spPr>
            <a:xfrm>
              <a:off x="0" y="496466"/>
              <a:ext cx="34811" cy="168086"/>
            </a:xfrm>
            <a:custGeom>
              <a:pathLst>
                <a:path extrusionOk="0" h="21600" w="21600">
                  <a:moveTo>
                    <a:pt x="21600" y="21600"/>
                  </a:moveTo>
                  <a:lnTo>
                    <a:pt x="4404" y="21600"/>
                  </a:lnTo>
                  <a:cubicBezTo>
                    <a:pt x="1887" y="21600"/>
                    <a:pt x="0" y="21258"/>
                    <a:pt x="0" y="20704"/>
                  </a:cubicBezTo>
                  <a:lnTo>
                    <a:pt x="0" y="896"/>
                  </a:lnTo>
                  <a:cubicBezTo>
                    <a:pt x="0" y="384"/>
                    <a:pt x="1887" y="0"/>
                    <a:pt x="4404" y="0"/>
                  </a:cubicBezTo>
                  <a:lnTo>
                    <a:pt x="21600" y="0"/>
                  </a:lnTo>
                  <a:lnTo>
                    <a:pt x="21600" y="21600"/>
                  </a:lnTo>
                </a:path>
              </a:pathLst>
            </a:custGeom>
            <a:solidFill>
              <a:srgbClr val="D6D6DA"/>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570" name="Shape 2570"/>
            <p:cNvSpPr/>
            <p:nvPr/>
          </p:nvSpPr>
          <p:spPr>
            <a:xfrm>
              <a:off x="0" y="710283"/>
              <a:ext cx="28954" cy="163693"/>
            </a:xfrm>
            <a:custGeom>
              <a:pathLst>
                <a:path extrusionOk="0" h="21600" w="21600">
                  <a:moveTo>
                    <a:pt x="21600" y="21600"/>
                  </a:moveTo>
                  <a:lnTo>
                    <a:pt x="5274" y="21600"/>
                  </a:lnTo>
                  <a:cubicBezTo>
                    <a:pt x="2260" y="21600"/>
                    <a:pt x="0" y="21249"/>
                    <a:pt x="0" y="20680"/>
                  </a:cubicBezTo>
                  <a:lnTo>
                    <a:pt x="0" y="920"/>
                  </a:lnTo>
                  <a:cubicBezTo>
                    <a:pt x="0" y="394"/>
                    <a:pt x="2260" y="0"/>
                    <a:pt x="5274" y="0"/>
                  </a:cubicBezTo>
                  <a:lnTo>
                    <a:pt x="21600" y="0"/>
                  </a:lnTo>
                  <a:lnTo>
                    <a:pt x="21600" y="21600"/>
                  </a:lnTo>
                </a:path>
              </a:pathLst>
            </a:custGeom>
            <a:solidFill>
              <a:srgbClr val="D6D6DA"/>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571" name="Shape 2571"/>
            <p:cNvSpPr/>
            <p:nvPr/>
          </p:nvSpPr>
          <p:spPr>
            <a:xfrm>
              <a:off x="1121808" y="495001"/>
              <a:ext cx="24561" cy="173945"/>
            </a:xfrm>
            <a:custGeom>
              <a:pathLst>
                <a:path extrusionOk="0" h="21600" w="21600">
                  <a:moveTo>
                    <a:pt x="15386" y="21600"/>
                  </a:moveTo>
                  <a:lnTo>
                    <a:pt x="0" y="21600"/>
                  </a:lnTo>
                  <a:lnTo>
                    <a:pt x="0" y="0"/>
                  </a:lnTo>
                  <a:lnTo>
                    <a:pt x="15386" y="0"/>
                  </a:lnTo>
                  <a:cubicBezTo>
                    <a:pt x="19233" y="0"/>
                    <a:pt x="21600" y="372"/>
                    <a:pt x="21600" y="867"/>
                  </a:cubicBezTo>
                  <a:lnTo>
                    <a:pt x="21600" y="20733"/>
                  </a:lnTo>
                  <a:cubicBezTo>
                    <a:pt x="21600" y="21146"/>
                    <a:pt x="18641" y="21600"/>
                    <a:pt x="15386" y="21600"/>
                  </a:cubicBezTo>
                </a:path>
              </a:pathLst>
            </a:custGeom>
            <a:solidFill>
              <a:srgbClr val="D6D6DA"/>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572" name="Shape 2572"/>
            <p:cNvSpPr/>
            <p:nvPr/>
          </p:nvSpPr>
          <p:spPr>
            <a:xfrm>
              <a:off x="11716" y="0"/>
              <a:ext cx="1122942" cy="2334085"/>
            </a:xfrm>
            <a:custGeom>
              <a:pathLst>
                <a:path extrusionOk="0" h="21600" w="21600">
                  <a:moveTo>
                    <a:pt x="17568" y="21600"/>
                  </a:moveTo>
                  <a:lnTo>
                    <a:pt x="4020" y="21600"/>
                  </a:lnTo>
                  <a:cubicBezTo>
                    <a:pt x="1796" y="21600"/>
                    <a:pt x="0" y="20736"/>
                    <a:pt x="0" y="19667"/>
                  </a:cubicBezTo>
                  <a:lnTo>
                    <a:pt x="0" y="1933"/>
                  </a:lnTo>
                  <a:cubicBezTo>
                    <a:pt x="0" y="864"/>
                    <a:pt x="1796" y="0"/>
                    <a:pt x="4020" y="0"/>
                  </a:cubicBezTo>
                  <a:lnTo>
                    <a:pt x="17580" y="0"/>
                  </a:lnTo>
                  <a:cubicBezTo>
                    <a:pt x="19804" y="0"/>
                    <a:pt x="21600" y="864"/>
                    <a:pt x="21600" y="1933"/>
                  </a:cubicBezTo>
                  <a:lnTo>
                    <a:pt x="21600" y="19673"/>
                  </a:lnTo>
                  <a:cubicBezTo>
                    <a:pt x="21587" y="20736"/>
                    <a:pt x="19791" y="21600"/>
                    <a:pt x="17568" y="21600"/>
                  </a:cubicBezTo>
                </a:path>
              </a:pathLst>
            </a:custGeom>
            <a:solidFill>
              <a:srgbClr val="B7B7B7"/>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573" name="Shape 2573"/>
            <p:cNvSpPr/>
            <p:nvPr/>
          </p:nvSpPr>
          <p:spPr>
            <a:xfrm>
              <a:off x="21967" y="10251"/>
              <a:ext cx="1100975" cy="2312118"/>
            </a:xfrm>
            <a:custGeom>
              <a:pathLst>
                <a:path extrusionOk="0" h="21600" w="21600">
                  <a:moveTo>
                    <a:pt x="17631" y="21600"/>
                  </a:moveTo>
                  <a:lnTo>
                    <a:pt x="3969" y="21600"/>
                  </a:lnTo>
                  <a:cubicBezTo>
                    <a:pt x="1779" y="21600"/>
                    <a:pt x="0" y="20753"/>
                    <a:pt x="0" y="19710"/>
                  </a:cubicBezTo>
                  <a:lnTo>
                    <a:pt x="0" y="1890"/>
                  </a:lnTo>
                  <a:cubicBezTo>
                    <a:pt x="0" y="847"/>
                    <a:pt x="1779" y="0"/>
                    <a:pt x="3969" y="0"/>
                  </a:cubicBezTo>
                  <a:lnTo>
                    <a:pt x="17631" y="0"/>
                  </a:lnTo>
                  <a:cubicBezTo>
                    <a:pt x="19821" y="0"/>
                    <a:pt x="21600" y="847"/>
                    <a:pt x="21600" y="1890"/>
                  </a:cubicBezTo>
                  <a:lnTo>
                    <a:pt x="21600" y="19716"/>
                  </a:lnTo>
                  <a:cubicBezTo>
                    <a:pt x="21600" y="20759"/>
                    <a:pt x="19821" y="21600"/>
                    <a:pt x="17631" y="21600"/>
                  </a:cubicBezTo>
                </a:path>
              </a:pathLst>
            </a:custGeom>
            <a:solidFill>
              <a:srgbClr val="080808"/>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574" name="Shape 2574"/>
            <p:cNvSpPr/>
            <p:nvPr/>
          </p:nvSpPr>
          <p:spPr>
            <a:xfrm>
              <a:off x="72648" y="281337"/>
              <a:ext cx="988883" cy="1771411"/>
            </a:xfrm>
            <a:custGeom>
              <a:pathLst>
                <a:path extrusionOk="0" h="21600" w="21600">
                  <a:moveTo>
                    <a:pt x="21302" y="21600"/>
                  </a:moveTo>
                  <a:lnTo>
                    <a:pt x="291" y="21600"/>
                  </a:lnTo>
                  <a:cubicBezTo>
                    <a:pt x="128" y="21600"/>
                    <a:pt x="0" y="21523"/>
                    <a:pt x="0" y="21431"/>
                  </a:cubicBezTo>
                  <a:lnTo>
                    <a:pt x="0" y="169"/>
                  </a:lnTo>
                  <a:cubicBezTo>
                    <a:pt x="0" y="77"/>
                    <a:pt x="128" y="0"/>
                    <a:pt x="291" y="0"/>
                  </a:cubicBezTo>
                  <a:lnTo>
                    <a:pt x="21302" y="0"/>
                  </a:lnTo>
                  <a:cubicBezTo>
                    <a:pt x="21465" y="0"/>
                    <a:pt x="21600" y="77"/>
                    <a:pt x="21600" y="169"/>
                  </a:cubicBezTo>
                  <a:lnTo>
                    <a:pt x="21600" y="21431"/>
                  </a:lnTo>
                  <a:cubicBezTo>
                    <a:pt x="21600" y="21523"/>
                    <a:pt x="21465" y="21600"/>
                    <a:pt x="21302" y="21600"/>
                  </a:cubicBezTo>
                </a:path>
              </a:pathLst>
            </a:custGeom>
            <a:solidFill>
              <a:srgbClr val="3D3D3F"/>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575" name="Shape 2575"/>
            <p:cNvSpPr/>
            <p:nvPr/>
          </p:nvSpPr>
          <p:spPr>
            <a:xfrm>
              <a:off x="481439" y="2096785"/>
              <a:ext cx="182030" cy="182030"/>
            </a:xfrm>
            <a:custGeom>
              <a:pathLst>
                <a:path extrusionOk="0" h="21346" w="21346">
                  <a:moveTo>
                    <a:pt x="18192" y="3115"/>
                  </a:moveTo>
                  <a:cubicBezTo>
                    <a:pt x="19598" y="4521"/>
                    <a:pt x="20457" y="6044"/>
                    <a:pt x="20965" y="7919"/>
                  </a:cubicBezTo>
                  <a:cubicBezTo>
                    <a:pt x="21473" y="9833"/>
                    <a:pt x="21473" y="11552"/>
                    <a:pt x="20965" y="13427"/>
                  </a:cubicBezTo>
                  <a:cubicBezTo>
                    <a:pt x="20457" y="15341"/>
                    <a:pt x="19559" y="16825"/>
                    <a:pt x="18192" y="18192"/>
                  </a:cubicBezTo>
                  <a:cubicBezTo>
                    <a:pt x="16786" y="19598"/>
                    <a:pt x="15302" y="20457"/>
                    <a:pt x="13427" y="20965"/>
                  </a:cubicBezTo>
                  <a:cubicBezTo>
                    <a:pt x="11513" y="21473"/>
                    <a:pt x="9794" y="21473"/>
                    <a:pt x="7919" y="20965"/>
                  </a:cubicBezTo>
                  <a:cubicBezTo>
                    <a:pt x="6005" y="20457"/>
                    <a:pt x="4521" y="19598"/>
                    <a:pt x="3154" y="18192"/>
                  </a:cubicBezTo>
                  <a:cubicBezTo>
                    <a:pt x="1748" y="16786"/>
                    <a:pt x="889" y="15302"/>
                    <a:pt x="381" y="13427"/>
                  </a:cubicBezTo>
                  <a:cubicBezTo>
                    <a:pt x="-127" y="11513"/>
                    <a:pt x="-127" y="9794"/>
                    <a:pt x="381" y="7919"/>
                  </a:cubicBezTo>
                  <a:cubicBezTo>
                    <a:pt x="889" y="6005"/>
                    <a:pt x="1748" y="4521"/>
                    <a:pt x="3154" y="3115"/>
                  </a:cubicBezTo>
                  <a:cubicBezTo>
                    <a:pt x="4521" y="1748"/>
                    <a:pt x="6005" y="889"/>
                    <a:pt x="7919" y="381"/>
                  </a:cubicBezTo>
                  <a:cubicBezTo>
                    <a:pt x="9794" y="-127"/>
                    <a:pt x="11552" y="-127"/>
                    <a:pt x="13427" y="381"/>
                  </a:cubicBezTo>
                  <a:cubicBezTo>
                    <a:pt x="15341" y="889"/>
                    <a:pt x="16825" y="1748"/>
                    <a:pt x="18192" y="3115"/>
                  </a:cubicBezTo>
                </a:path>
              </a:pathLst>
            </a:custGeom>
            <a:solidFill>
              <a:srgbClr val="EAEAEA">
                <a:alpha val="49803"/>
              </a:srgbClr>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576" name="Shape 2576"/>
            <p:cNvSpPr/>
            <p:nvPr/>
          </p:nvSpPr>
          <p:spPr>
            <a:xfrm>
              <a:off x="481821" y="2097167"/>
              <a:ext cx="86075" cy="93399"/>
            </a:xfrm>
            <a:custGeom>
              <a:pathLst>
                <a:path extrusionOk="0" h="21600" w="21600">
                  <a:moveTo>
                    <a:pt x="6065" y="6411"/>
                  </a:moveTo>
                  <a:cubicBezTo>
                    <a:pt x="1745" y="10380"/>
                    <a:pt x="0" y="15189"/>
                    <a:pt x="0" y="21600"/>
                  </a:cubicBezTo>
                  <a:lnTo>
                    <a:pt x="21600" y="21600"/>
                  </a:lnTo>
                  <a:lnTo>
                    <a:pt x="21600" y="0"/>
                  </a:lnTo>
                  <a:cubicBezTo>
                    <a:pt x="16865" y="0"/>
                    <a:pt x="10468" y="2442"/>
                    <a:pt x="6065" y="6411"/>
                  </a:cubicBezTo>
                </a:path>
              </a:pathLst>
            </a:custGeom>
            <a:solidFill>
              <a:srgbClr val="9E9E9E">
                <a:alpha val="49803"/>
              </a:srgbClr>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577" name="Shape 2577"/>
            <p:cNvSpPr/>
            <p:nvPr/>
          </p:nvSpPr>
          <p:spPr>
            <a:xfrm>
              <a:off x="497930" y="2097344"/>
              <a:ext cx="125618" cy="90293"/>
            </a:xfrm>
            <a:custGeom>
              <a:pathLst>
                <a:path extrusionOk="0" h="20882" w="21600">
                  <a:moveTo>
                    <a:pt x="10004" y="351"/>
                  </a:moveTo>
                  <a:cubicBezTo>
                    <a:pt x="5855" y="1343"/>
                    <a:pt x="2274" y="4701"/>
                    <a:pt x="0" y="9052"/>
                  </a:cubicBezTo>
                  <a:lnTo>
                    <a:pt x="12789" y="20882"/>
                  </a:lnTo>
                  <a:lnTo>
                    <a:pt x="21600" y="3709"/>
                  </a:lnTo>
                  <a:cubicBezTo>
                    <a:pt x="18360" y="732"/>
                    <a:pt x="14211" y="-718"/>
                    <a:pt x="10004" y="351"/>
                  </a:cubicBezTo>
                </a:path>
              </a:pathLst>
            </a:custGeom>
            <a:solidFill>
              <a:srgbClr val="B5B5B5">
                <a:alpha val="49803"/>
              </a:srgbClr>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578" name="Shape 2578"/>
            <p:cNvSpPr/>
            <p:nvPr/>
          </p:nvSpPr>
          <p:spPr>
            <a:xfrm>
              <a:off x="531614" y="2097459"/>
              <a:ext cx="121224" cy="90178"/>
            </a:xfrm>
            <a:custGeom>
              <a:pathLst>
                <a:path extrusionOk="0" h="20855" w="21600">
                  <a:moveTo>
                    <a:pt x="12183" y="1010"/>
                  </a:moveTo>
                  <a:cubicBezTo>
                    <a:pt x="8004" y="-745"/>
                    <a:pt x="3590" y="-134"/>
                    <a:pt x="0" y="2232"/>
                  </a:cubicBezTo>
                  <a:lnTo>
                    <a:pt x="7298" y="20855"/>
                  </a:lnTo>
                  <a:lnTo>
                    <a:pt x="21600" y="11391"/>
                  </a:lnTo>
                  <a:cubicBezTo>
                    <a:pt x="19717" y="6582"/>
                    <a:pt x="16421" y="2766"/>
                    <a:pt x="12183" y="1010"/>
                  </a:cubicBezTo>
                </a:path>
              </a:pathLst>
            </a:custGeom>
            <a:solidFill>
              <a:srgbClr val="D3D3D3">
                <a:alpha val="49803"/>
              </a:srgbClr>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579" name="Shape 2579"/>
            <p:cNvSpPr/>
            <p:nvPr/>
          </p:nvSpPr>
          <p:spPr>
            <a:xfrm>
              <a:off x="577013" y="2183573"/>
              <a:ext cx="86076" cy="94859"/>
            </a:xfrm>
            <a:custGeom>
              <a:pathLst>
                <a:path extrusionOk="0" h="21600" w="21600">
                  <a:moveTo>
                    <a:pt x="15535" y="15211"/>
                  </a:moveTo>
                  <a:cubicBezTo>
                    <a:pt x="19855" y="11180"/>
                    <a:pt x="21600" y="6389"/>
                    <a:pt x="21600" y="0"/>
                  </a:cubicBezTo>
                  <a:lnTo>
                    <a:pt x="0" y="0"/>
                  </a:lnTo>
                  <a:lnTo>
                    <a:pt x="0" y="21600"/>
                  </a:lnTo>
                  <a:cubicBezTo>
                    <a:pt x="4735" y="21600"/>
                    <a:pt x="10966" y="19166"/>
                    <a:pt x="15535" y="15211"/>
                  </a:cubicBezTo>
                </a:path>
              </a:pathLst>
            </a:custGeom>
            <a:solidFill>
              <a:srgbClr val="9E9E9E">
                <a:alpha val="49803"/>
              </a:srgbClr>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580" name="Shape 2580"/>
            <p:cNvSpPr/>
            <p:nvPr/>
          </p:nvSpPr>
          <p:spPr>
            <a:xfrm>
              <a:off x="519898" y="2187966"/>
              <a:ext cx="125617" cy="90136"/>
            </a:xfrm>
            <a:custGeom>
              <a:pathLst>
                <a:path extrusionOk="0" h="20845" w="21600">
                  <a:moveTo>
                    <a:pt x="11596" y="20455"/>
                  </a:moveTo>
                  <a:cubicBezTo>
                    <a:pt x="15745" y="19539"/>
                    <a:pt x="19326" y="16181"/>
                    <a:pt x="21600" y="11830"/>
                  </a:cubicBezTo>
                  <a:lnTo>
                    <a:pt x="8867" y="0"/>
                  </a:lnTo>
                  <a:lnTo>
                    <a:pt x="0" y="17097"/>
                  </a:lnTo>
                  <a:cubicBezTo>
                    <a:pt x="3240" y="20150"/>
                    <a:pt x="7389" y="21600"/>
                    <a:pt x="11596" y="20455"/>
                  </a:cubicBezTo>
                </a:path>
              </a:pathLst>
            </a:custGeom>
            <a:solidFill>
              <a:srgbClr val="B5B5B5">
                <a:alpha val="49803"/>
              </a:srgbClr>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581" name="Shape 2581"/>
            <p:cNvSpPr/>
            <p:nvPr/>
          </p:nvSpPr>
          <p:spPr>
            <a:xfrm>
              <a:off x="492072" y="2187966"/>
              <a:ext cx="121225" cy="90159"/>
            </a:xfrm>
            <a:custGeom>
              <a:pathLst>
                <a:path extrusionOk="0" h="20851" w="21600">
                  <a:moveTo>
                    <a:pt x="9417" y="19845"/>
                  </a:moveTo>
                  <a:cubicBezTo>
                    <a:pt x="13596" y="21600"/>
                    <a:pt x="18010" y="20989"/>
                    <a:pt x="21600" y="18547"/>
                  </a:cubicBezTo>
                  <a:lnTo>
                    <a:pt x="14361" y="0"/>
                  </a:lnTo>
                  <a:lnTo>
                    <a:pt x="0" y="9464"/>
                  </a:lnTo>
                  <a:cubicBezTo>
                    <a:pt x="1883" y="14273"/>
                    <a:pt x="5179" y="18089"/>
                    <a:pt x="9417" y="19845"/>
                  </a:cubicBezTo>
                </a:path>
              </a:pathLst>
            </a:custGeom>
            <a:solidFill>
              <a:srgbClr val="D3D3D3">
                <a:alpha val="49803"/>
              </a:srgbClr>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582" name="Shape 2582"/>
            <p:cNvSpPr/>
            <p:nvPr/>
          </p:nvSpPr>
          <p:spPr>
            <a:xfrm>
              <a:off x="493191" y="2107070"/>
              <a:ext cx="160198" cy="160121"/>
            </a:xfrm>
            <a:custGeom>
              <a:pathLst>
                <a:path extrusionOk="0" h="21319" w="21330">
                  <a:moveTo>
                    <a:pt x="18226" y="3113"/>
                  </a:moveTo>
                  <a:cubicBezTo>
                    <a:pt x="19596" y="4524"/>
                    <a:pt x="20435" y="5978"/>
                    <a:pt x="20965" y="7874"/>
                  </a:cubicBezTo>
                  <a:cubicBezTo>
                    <a:pt x="21451" y="9769"/>
                    <a:pt x="21451" y="11489"/>
                    <a:pt x="20965" y="13384"/>
                  </a:cubicBezTo>
                  <a:cubicBezTo>
                    <a:pt x="20435" y="15280"/>
                    <a:pt x="19596" y="16778"/>
                    <a:pt x="18226" y="18145"/>
                  </a:cubicBezTo>
                  <a:cubicBezTo>
                    <a:pt x="16813" y="19555"/>
                    <a:pt x="15355" y="20437"/>
                    <a:pt x="13456" y="20922"/>
                  </a:cubicBezTo>
                  <a:cubicBezTo>
                    <a:pt x="11557" y="21451"/>
                    <a:pt x="9834" y="21451"/>
                    <a:pt x="7934" y="20922"/>
                  </a:cubicBezTo>
                  <a:cubicBezTo>
                    <a:pt x="6035" y="20437"/>
                    <a:pt x="4533" y="19555"/>
                    <a:pt x="3164" y="18145"/>
                  </a:cubicBezTo>
                  <a:cubicBezTo>
                    <a:pt x="1750" y="16778"/>
                    <a:pt x="867" y="15280"/>
                    <a:pt x="381" y="13384"/>
                  </a:cubicBezTo>
                  <a:cubicBezTo>
                    <a:pt x="-149" y="11489"/>
                    <a:pt x="-105" y="9769"/>
                    <a:pt x="381" y="7874"/>
                  </a:cubicBezTo>
                  <a:cubicBezTo>
                    <a:pt x="911" y="5978"/>
                    <a:pt x="1750" y="4524"/>
                    <a:pt x="3164" y="3113"/>
                  </a:cubicBezTo>
                  <a:cubicBezTo>
                    <a:pt x="4533" y="1747"/>
                    <a:pt x="6035" y="909"/>
                    <a:pt x="7934" y="380"/>
                  </a:cubicBezTo>
                  <a:cubicBezTo>
                    <a:pt x="9834" y="-105"/>
                    <a:pt x="11557" y="-149"/>
                    <a:pt x="13456" y="380"/>
                  </a:cubicBezTo>
                  <a:cubicBezTo>
                    <a:pt x="15355" y="865"/>
                    <a:pt x="16813" y="1747"/>
                    <a:pt x="18226" y="3113"/>
                  </a:cubicBezTo>
                </a:path>
              </a:pathLst>
            </a:custGeom>
            <a:solidFill>
              <a:srgbClr val="080808"/>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583" name="Shape 2583"/>
            <p:cNvSpPr/>
            <p:nvPr/>
          </p:nvSpPr>
          <p:spPr>
            <a:xfrm>
              <a:off x="486214" y="143521"/>
              <a:ext cx="166623" cy="17230"/>
            </a:xfrm>
            <a:custGeom>
              <a:pathLst>
                <a:path extrusionOk="0" h="21600" w="21600">
                  <a:moveTo>
                    <a:pt x="20524" y="21600"/>
                  </a:moveTo>
                  <a:lnTo>
                    <a:pt x="1119" y="21600"/>
                  </a:lnTo>
                  <a:cubicBezTo>
                    <a:pt x="473" y="21600"/>
                    <a:pt x="0" y="17280"/>
                    <a:pt x="0" y="10800"/>
                  </a:cubicBezTo>
                  <a:cubicBezTo>
                    <a:pt x="0" y="4320"/>
                    <a:pt x="473" y="0"/>
                    <a:pt x="1119" y="0"/>
                  </a:cubicBezTo>
                  <a:lnTo>
                    <a:pt x="20524" y="0"/>
                  </a:lnTo>
                  <a:cubicBezTo>
                    <a:pt x="21127" y="0"/>
                    <a:pt x="21600" y="4320"/>
                    <a:pt x="21600" y="10800"/>
                  </a:cubicBezTo>
                  <a:cubicBezTo>
                    <a:pt x="21600" y="16416"/>
                    <a:pt x="21127" y="21600"/>
                    <a:pt x="20524" y="21600"/>
                  </a:cubicBezTo>
                </a:path>
              </a:pathLst>
            </a:custGeom>
            <a:solidFill>
              <a:srgbClr val="545454"/>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584" name="Shape 2584"/>
            <p:cNvSpPr/>
            <p:nvPr/>
          </p:nvSpPr>
          <p:spPr>
            <a:xfrm>
              <a:off x="553581" y="58580"/>
              <a:ext cx="27500" cy="27499"/>
            </a:xfrm>
            <a:custGeom>
              <a:pathLst>
                <a:path extrusionOk="0" h="21600" w="21600">
                  <a:moveTo>
                    <a:pt x="21600" y="10800"/>
                  </a:moveTo>
                  <a:cubicBezTo>
                    <a:pt x="21600" y="12857"/>
                    <a:pt x="21086" y="14400"/>
                    <a:pt x="20057" y="16200"/>
                  </a:cubicBezTo>
                  <a:cubicBezTo>
                    <a:pt x="19029" y="18000"/>
                    <a:pt x="17743" y="19029"/>
                    <a:pt x="16200" y="20057"/>
                  </a:cubicBezTo>
                  <a:cubicBezTo>
                    <a:pt x="14400" y="21086"/>
                    <a:pt x="12857" y="21600"/>
                    <a:pt x="10800" y="21600"/>
                  </a:cubicBezTo>
                  <a:cubicBezTo>
                    <a:pt x="8743" y="21600"/>
                    <a:pt x="7200" y="21086"/>
                    <a:pt x="5400" y="20057"/>
                  </a:cubicBezTo>
                  <a:cubicBezTo>
                    <a:pt x="3600" y="19029"/>
                    <a:pt x="2057" y="18000"/>
                    <a:pt x="1286" y="16200"/>
                  </a:cubicBezTo>
                  <a:cubicBezTo>
                    <a:pt x="257" y="14400"/>
                    <a:pt x="0" y="12857"/>
                    <a:pt x="0" y="10800"/>
                  </a:cubicBezTo>
                  <a:cubicBezTo>
                    <a:pt x="0" y="8743"/>
                    <a:pt x="257" y="7200"/>
                    <a:pt x="1286" y="5400"/>
                  </a:cubicBezTo>
                  <a:cubicBezTo>
                    <a:pt x="2057" y="3600"/>
                    <a:pt x="3600" y="2571"/>
                    <a:pt x="5400" y="1543"/>
                  </a:cubicBezTo>
                  <a:cubicBezTo>
                    <a:pt x="7200" y="771"/>
                    <a:pt x="8743" y="0"/>
                    <a:pt x="10800" y="0"/>
                  </a:cubicBezTo>
                  <a:cubicBezTo>
                    <a:pt x="12857" y="0"/>
                    <a:pt x="14400" y="771"/>
                    <a:pt x="16200" y="1543"/>
                  </a:cubicBezTo>
                  <a:cubicBezTo>
                    <a:pt x="17743" y="2571"/>
                    <a:pt x="19029" y="3600"/>
                    <a:pt x="20057" y="5400"/>
                  </a:cubicBezTo>
                  <a:cubicBezTo>
                    <a:pt x="21086" y="7200"/>
                    <a:pt x="21600" y="8743"/>
                    <a:pt x="21600" y="10800"/>
                  </a:cubicBezTo>
                </a:path>
              </a:pathLst>
            </a:custGeom>
            <a:solidFill>
              <a:srgbClr val="545454"/>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585" name="Shape 2585"/>
            <p:cNvSpPr/>
            <p:nvPr/>
          </p:nvSpPr>
          <p:spPr>
            <a:xfrm>
              <a:off x="370766" y="132070"/>
              <a:ext cx="38700" cy="38701"/>
            </a:xfrm>
            <a:custGeom>
              <a:pathLst>
                <a:path extrusionOk="0" h="21318" w="21318">
                  <a:moveTo>
                    <a:pt x="11481" y="36"/>
                  </a:moveTo>
                  <a:cubicBezTo>
                    <a:pt x="13477" y="217"/>
                    <a:pt x="14930" y="762"/>
                    <a:pt x="16563" y="1851"/>
                  </a:cubicBezTo>
                  <a:cubicBezTo>
                    <a:pt x="18015" y="2940"/>
                    <a:pt x="19286" y="4210"/>
                    <a:pt x="20193" y="6025"/>
                  </a:cubicBezTo>
                  <a:cubicBezTo>
                    <a:pt x="20919" y="7841"/>
                    <a:pt x="21464" y="9656"/>
                    <a:pt x="21282" y="11471"/>
                  </a:cubicBezTo>
                  <a:cubicBezTo>
                    <a:pt x="21101" y="13467"/>
                    <a:pt x="20556" y="14920"/>
                    <a:pt x="19467" y="16553"/>
                  </a:cubicBezTo>
                  <a:cubicBezTo>
                    <a:pt x="18378" y="18187"/>
                    <a:pt x="16926" y="19457"/>
                    <a:pt x="15293" y="20183"/>
                  </a:cubicBezTo>
                  <a:cubicBezTo>
                    <a:pt x="13477" y="21091"/>
                    <a:pt x="11662" y="21454"/>
                    <a:pt x="9847" y="21272"/>
                  </a:cubicBezTo>
                  <a:cubicBezTo>
                    <a:pt x="7851" y="21091"/>
                    <a:pt x="6398" y="20546"/>
                    <a:pt x="4765" y="19457"/>
                  </a:cubicBezTo>
                  <a:cubicBezTo>
                    <a:pt x="3131" y="18368"/>
                    <a:pt x="1861" y="17098"/>
                    <a:pt x="1135" y="15283"/>
                  </a:cubicBezTo>
                  <a:cubicBezTo>
                    <a:pt x="227" y="13467"/>
                    <a:pt x="-136" y="11834"/>
                    <a:pt x="46" y="9837"/>
                  </a:cubicBezTo>
                  <a:cubicBezTo>
                    <a:pt x="227" y="8022"/>
                    <a:pt x="772" y="6388"/>
                    <a:pt x="1861" y="4755"/>
                  </a:cubicBezTo>
                  <a:cubicBezTo>
                    <a:pt x="2950" y="3121"/>
                    <a:pt x="4220" y="2032"/>
                    <a:pt x="6035" y="1125"/>
                  </a:cubicBezTo>
                  <a:cubicBezTo>
                    <a:pt x="7851" y="399"/>
                    <a:pt x="9484" y="-146"/>
                    <a:pt x="11481" y="36"/>
                  </a:cubicBezTo>
                </a:path>
              </a:pathLst>
            </a:custGeom>
            <a:solidFill>
              <a:srgbClr val="545454"/>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586" name="Shape 2586"/>
            <p:cNvSpPr/>
            <p:nvPr/>
          </p:nvSpPr>
          <p:spPr>
            <a:xfrm>
              <a:off x="376589" y="137800"/>
              <a:ext cx="28525" cy="28600"/>
            </a:xfrm>
            <a:custGeom>
              <a:pathLst>
                <a:path extrusionOk="0" h="21339" w="21282">
                  <a:moveTo>
                    <a:pt x="17121" y="2185"/>
                  </a:moveTo>
                  <a:cubicBezTo>
                    <a:pt x="18646" y="3202"/>
                    <a:pt x="19662" y="4726"/>
                    <a:pt x="20425" y="6505"/>
                  </a:cubicBezTo>
                  <a:cubicBezTo>
                    <a:pt x="21187" y="8284"/>
                    <a:pt x="21441" y="10063"/>
                    <a:pt x="21187" y="11842"/>
                  </a:cubicBezTo>
                  <a:cubicBezTo>
                    <a:pt x="20933" y="13874"/>
                    <a:pt x="20425" y="15399"/>
                    <a:pt x="19154" y="16924"/>
                  </a:cubicBezTo>
                  <a:cubicBezTo>
                    <a:pt x="17883" y="18703"/>
                    <a:pt x="16613" y="19719"/>
                    <a:pt x="14834" y="20482"/>
                  </a:cubicBezTo>
                  <a:cubicBezTo>
                    <a:pt x="13055" y="21244"/>
                    <a:pt x="11276" y="21498"/>
                    <a:pt x="9243" y="21244"/>
                  </a:cubicBezTo>
                  <a:cubicBezTo>
                    <a:pt x="7465" y="20990"/>
                    <a:pt x="5686" y="20482"/>
                    <a:pt x="4161" y="19211"/>
                  </a:cubicBezTo>
                  <a:cubicBezTo>
                    <a:pt x="2636" y="18194"/>
                    <a:pt x="1620" y="16670"/>
                    <a:pt x="857" y="14637"/>
                  </a:cubicBezTo>
                  <a:cubicBezTo>
                    <a:pt x="95" y="12858"/>
                    <a:pt x="-159" y="11333"/>
                    <a:pt x="95" y="9300"/>
                  </a:cubicBezTo>
                  <a:cubicBezTo>
                    <a:pt x="349" y="7267"/>
                    <a:pt x="857" y="5743"/>
                    <a:pt x="2128" y="4218"/>
                  </a:cubicBezTo>
                  <a:cubicBezTo>
                    <a:pt x="3399" y="2693"/>
                    <a:pt x="4669" y="1423"/>
                    <a:pt x="6448" y="660"/>
                  </a:cubicBezTo>
                  <a:cubicBezTo>
                    <a:pt x="8227" y="-102"/>
                    <a:pt x="10006" y="-102"/>
                    <a:pt x="12039" y="152"/>
                  </a:cubicBezTo>
                  <a:cubicBezTo>
                    <a:pt x="13817" y="152"/>
                    <a:pt x="15596" y="914"/>
                    <a:pt x="17121" y="2185"/>
                  </a:cubicBezTo>
                </a:path>
              </a:pathLst>
            </a:custGeom>
            <a:solidFill>
              <a:srgbClr val="7F7F7F"/>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587" name="Shape 2587"/>
            <p:cNvSpPr/>
            <p:nvPr/>
          </p:nvSpPr>
          <p:spPr>
            <a:xfrm>
              <a:off x="382235" y="143521"/>
              <a:ext cx="15767" cy="15571"/>
            </a:xfrm>
            <a:custGeom>
              <a:pathLst>
                <a:path extrusionOk="0" h="21321" w="21600">
                  <a:moveTo>
                    <a:pt x="19722" y="5055"/>
                  </a:moveTo>
                  <a:cubicBezTo>
                    <a:pt x="21130" y="6894"/>
                    <a:pt x="21600" y="8272"/>
                    <a:pt x="21600" y="10111"/>
                  </a:cubicBezTo>
                  <a:cubicBezTo>
                    <a:pt x="21600" y="12409"/>
                    <a:pt x="21130" y="13787"/>
                    <a:pt x="20191" y="15626"/>
                  </a:cubicBezTo>
                  <a:cubicBezTo>
                    <a:pt x="19252" y="17464"/>
                    <a:pt x="17843" y="18843"/>
                    <a:pt x="16435" y="19762"/>
                  </a:cubicBezTo>
                  <a:cubicBezTo>
                    <a:pt x="14557" y="20681"/>
                    <a:pt x="13148" y="21140"/>
                    <a:pt x="11270" y="21140"/>
                  </a:cubicBezTo>
                  <a:cubicBezTo>
                    <a:pt x="9391" y="21600"/>
                    <a:pt x="7513" y="21140"/>
                    <a:pt x="5635" y="20221"/>
                  </a:cubicBezTo>
                  <a:cubicBezTo>
                    <a:pt x="3757" y="19302"/>
                    <a:pt x="2348" y="18383"/>
                    <a:pt x="1409" y="16545"/>
                  </a:cubicBezTo>
                  <a:cubicBezTo>
                    <a:pt x="0" y="15166"/>
                    <a:pt x="0" y="13328"/>
                    <a:pt x="0" y="11030"/>
                  </a:cubicBezTo>
                  <a:cubicBezTo>
                    <a:pt x="0" y="9191"/>
                    <a:pt x="0" y="7353"/>
                    <a:pt x="939" y="5974"/>
                  </a:cubicBezTo>
                  <a:cubicBezTo>
                    <a:pt x="1878" y="4136"/>
                    <a:pt x="2817" y="2757"/>
                    <a:pt x="4696" y="1838"/>
                  </a:cubicBezTo>
                  <a:cubicBezTo>
                    <a:pt x="6104" y="919"/>
                    <a:pt x="8452" y="0"/>
                    <a:pt x="10330" y="0"/>
                  </a:cubicBezTo>
                  <a:cubicBezTo>
                    <a:pt x="12209" y="0"/>
                    <a:pt x="14087" y="460"/>
                    <a:pt x="15965" y="1379"/>
                  </a:cubicBezTo>
                  <a:cubicBezTo>
                    <a:pt x="17374" y="2298"/>
                    <a:pt x="18783" y="3217"/>
                    <a:pt x="19722" y="5055"/>
                  </a:cubicBezTo>
                </a:path>
              </a:pathLst>
            </a:custGeom>
            <a:solidFill>
              <a:srgbClr val="545454"/>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grpSp>
      <p:grpSp>
        <p:nvGrpSpPr>
          <p:cNvPr id="2588" name="Shape 2588"/>
          <p:cNvGrpSpPr/>
          <p:nvPr/>
        </p:nvGrpSpPr>
        <p:grpSpPr>
          <a:xfrm>
            <a:off x="8062649" y="7975600"/>
            <a:ext cx="2699996" cy="3810002"/>
            <a:chOff x="0" y="0"/>
            <a:chExt cx="2699995" cy="3810001"/>
          </a:xfrm>
        </p:grpSpPr>
        <p:sp>
          <p:nvSpPr>
            <p:cNvPr id="2589" name="Shape 2589"/>
            <p:cNvSpPr/>
            <p:nvPr/>
          </p:nvSpPr>
          <p:spPr>
            <a:xfrm>
              <a:off x="0" y="0"/>
              <a:ext cx="2699995" cy="3810001"/>
            </a:xfrm>
            <a:custGeom>
              <a:pathLst>
                <a:path extrusionOk="0" h="21600" w="21600">
                  <a:moveTo>
                    <a:pt x="20422" y="21600"/>
                  </a:moveTo>
                  <a:lnTo>
                    <a:pt x="1178" y="21600"/>
                  </a:lnTo>
                  <a:cubicBezTo>
                    <a:pt x="525" y="21600"/>
                    <a:pt x="0" y="21226"/>
                    <a:pt x="0" y="20765"/>
                  </a:cubicBezTo>
                  <a:lnTo>
                    <a:pt x="0" y="835"/>
                  </a:lnTo>
                  <a:cubicBezTo>
                    <a:pt x="0" y="374"/>
                    <a:pt x="525" y="0"/>
                    <a:pt x="1178" y="0"/>
                  </a:cubicBezTo>
                  <a:lnTo>
                    <a:pt x="20422" y="0"/>
                  </a:lnTo>
                  <a:cubicBezTo>
                    <a:pt x="21075" y="0"/>
                    <a:pt x="21600" y="374"/>
                    <a:pt x="21600" y="835"/>
                  </a:cubicBezTo>
                  <a:lnTo>
                    <a:pt x="21600" y="20765"/>
                  </a:lnTo>
                  <a:cubicBezTo>
                    <a:pt x="21600" y="21226"/>
                    <a:pt x="21075" y="21600"/>
                    <a:pt x="20422" y="21600"/>
                  </a:cubicBezTo>
                </a:path>
              </a:pathLst>
            </a:custGeom>
            <a:solidFill>
              <a:srgbClr val="D6D6DA"/>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590" name="Shape 2590"/>
            <p:cNvSpPr/>
            <p:nvPr/>
          </p:nvSpPr>
          <p:spPr>
            <a:xfrm>
              <a:off x="16377" y="18196"/>
              <a:ext cx="2665421" cy="3775427"/>
            </a:xfrm>
            <a:custGeom>
              <a:pathLst>
                <a:path extrusionOk="0" h="21600" w="21600">
                  <a:moveTo>
                    <a:pt x="20547" y="21600"/>
                  </a:moveTo>
                  <a:lnTo>
                    <a:pt x="1053" y="21600"/>
                  </a:lnTo>
                  <a:cubicBezTo>
                    <a:pt x="468" y="21600"/>
                    <a:pt x="0" y="21267"/>
                    <a:pt x="0" y="20856"/>
                  </a:cubicBezTo>
                  <a:lnTo>
                    <a:pt x="0" y="744"/>
                  </a:lnTo>
                  <a:cubicBezTo>
                    <a:pt x="0" y="333"/>
                    <a:pt x="468" y="0"/>
                    <a:pt x="1053" y="0"/>
                  </a:cubicBezTo>
                  <a:lnTo>
                    <a:pt x="20547" y="0"/>
                  </a:lnTo>
                  <a:cubicBezTo>
                    <a:pt x="21132" y="0"/>
                    <a:pt x="21600" y="333"/>
                    <a:pt x="21600" y="744"/>
                  </a:cubicBezTo>
                  <a:lnTo>
                    <a:pt x="21600" y="20856"/>
                  </a:lnTo>
                  <a:cubicBezTo>
                    <a:pt x="21600" y="21267"/>
                    <a:pt x="21132" y="21600"/>
                    <a:pt x="20547" y="21600"/>
                  </a:cubicBezTo>
                </a:path>
              </a:pathLst>
            </a:custGeom>
            <a:solidFill>
              <a:srgbClr val="F8F8F8"/>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591" name="Shape 2591"/>
            <p:cNvSpPr/>
            <p:nvPr/>
          </p:nvSpPr>
          <p:spPr>
            <a:xfrm>
              <a:off x="154672" y="322083"/>
              <a:ext cx="2388830" cy="3167654"/>
            </a:xfrm>
            <a:custGeom>
              <a:pathLst>
                <a:path extrusionOk="0" h="21600" w="21600">
                  <a:moveTo>
                    <a:pt x="21443" y="21600"/>
                  </a:moveTo>
                  <a:lnTo>
                    <a:pt x="157" y="21600"/>
                  </a:lnTo>
                  <a:cubicBezTo>
                    <a:pt x="71" y="21600"/>
                    <a:pt x="0" y="21547"/>
                    <a:pt x="0" y="21482"/>
                  </a:cubicBezTo>
                  <a:lnTo>
                    <a:pt x="0" y="118"/>
                  </a:lnTo>
                  <a:cubicBezTo>
                    <a:pt x="0" y="53"/>
                    <a:pt x="71" y="0"/>
                    <a:pt x="157" y="0"/>
                  </a:cubicBezTo>
                  <a:lnTo>
                    <a:pt x="21443" y="0"/>
                  </a:lnTo>
                  <a:cubicBezTo>
                    <a:pt x="21533" y="0"/>
                    <a:pt x="21600" y="53"/>
                    <a:pt x="21600" y="118"/>
                  </a:cubicBezTo>
                  <a:lnTo>
                    <a:pt x="21600" y="21482"/>
                  </a:lnTo>
                  <a:cubicBezTo>
                    <a:pt x="21600" y="21547"/>
                    <a:pt x="21533" y="21600"/>
                    <a:pt x="21443" y="21600"/>
                  </a:cubicBezTo>
                </a:path>
              </a:pathLst>
            </a:custGeom>
            <a:solidFill>
              <a:srgbClr val="D3D3D3"/>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592" name="Shape 2592"/>
            <p:cNvSpPr/>
            <p:nvPr/>
          </p:nvSpPr>
          <p:spPr>
            <a:xfrm>
              <a:off x="163771" y="329362"/>
              <a:ext cx="2372452" cy="3151276"/>
            </a:xfrm>
            <a:custGeom>
              <a:pathLst>
                <a:path extrusionOk="0" h="21600" w="21600">
                  <a:moveTo>
                    <a:pt x="21442" y="21600"/>
                  </a:moveTo>
                  <a:lnTo>
                    <a:pt x="158" y="21600"/>
                  </a:lnTo>
                  <a:cubicBezTo>
                    <a:pt x="71" y="21600"/>
                    <a:pt x="0" y="21546"/>
                    <a:pt x="0" y="21481"/>
                  </a:cubicBezTo>
                  <a:lnTo>
                    <a:pt x="0" y="119"/>
                  </a:lnTo>
                  <a:cubicBezTo>
                    <a:pt x="0" y="54"/>
                    <a:pt x="71" y="0"/>
                    <a:pt x="158" y="0"/>
                  </a:cubicBezTo>
                  <a:lnTo>
                    <a:pt x="21442" y="0"/>
                  </a:lnTo>
                  <a:cubicBezTo>
                    <a:pt x="21532" y="0"/>
                    <a:pt x="21600" y="54"/>
                    <a:pt x="21600" y="119"/>
                  </a:cubicBezTo>
                  <a:lnTo>
                    <a:pt x="21600" y="21481"/>
                  </a:lnTo>
                  <a:cubicBezTo>
                    <a:pt x="21600" y="21546"/>
                    <a:pt x="21532" y="21600"/>
                    <a:pt x="21442" y="21600"/>
                  </a:cubicBezTo>
                </a:path>
              </a:pathLst>
            </a:custGeom>
            <a:solidFill>
              <a:srgbClr val="3D3D3F"/>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593" name="Shape 2593"/>
            <p:cNvSpPr/>
            <p:nvPr/>
          </p:nvSpPr>
          <p:spPr>
            <a:xfrm>
              <a:off x="1328674" y="151033"/>
              <a:ext cx="42954" cy="42961"/>
            </a:xfrm>
            <a:custGeom>
              <a:pathLst>
                <a:path extrusionOk="0" h="21448" w="21447">
                  <a:moveTo>
                    <a:pt x="11573" y="0"/>
                  </a:moveTo>
                  <a:cubicBezTo>
                    <a:pt x="13630" y="204"/>
                    <a:pt x="15276" y="611"/>
                    <a:pt x="16921" y="1834"/>
                  </a:cubicBezTo>
                  <a:cubicBezTo>
                    <a:pt x="18567" y="2853"/>
                    <a:pt x="19390" y="4279"/>
                    <a:pt x="20418" y="6113"/>
                  </a:cubicBezTo>
                  <a:cubicBezTo>
                    <a:pt x="21241" y="7743"/>
                    <a:pt x="21447" y="9374"/>
                    <a:pt x="21447" y="11411"/>
                  </a:cubicBezTo>
                  <a:cubicBezTo>
                    <a:pt x="21241" y="13245"/>
                    <a:pt x="20830" y="15079"/>
                    <a:pt x="19801" y="16709"/>
                  </a:cubicBezTo>
                  <a:cubicBezTo>
                    <a:pt x="18567" y="18340"/>
                    <a:pt x="17333" y="19562"/>
                    <a:pt x="15481" y="20377"/>
                  </a:cubicBezTo>
                  <a:cubicBezTo>
                    <a:pt x="13630" y="21192"/>
                    <a:pt x="11778" y="21600"/>
                    <a:pt x="9927" y="21396"/>
                  </a:cubicBezTo>
                  <a:cubicBezTo>
                    <a:pt x="7870" y="21192"/>
                    <a:pt x="6430" y="20581"/>
                    <a:pt x="4784" y="19562"/>
                  </a:cubicBezTo>
                  <a:cubicBezTo>
                    <a:pt x="3138" y="18340"/>
                    <a:pt x="1904" y="17117"/>
                    <a:pt x="1081" y="15487"/>
                  </a:cubicBezTo>
                  <a:cubicBezTo>
                    <a:pt x="258" y="13653"/>
                    <a:pt x="-153" y="12023"/>
                    <a:pt x="53" y="9985"/>
                  </a:cubicBezTo>
                  <a:cubicBezTo>
                    <a:pt x="258" y="7947"/>
                    <a:pt x="670" y="6317"/>
                    <a:pt x="1904" y="4687"/>
                  </a:cubicBezTo>
                  <a:cubicBezTo>
                    <a:pt x="2933" y="3057"/>
                    <a:pt x="4167" y="2038"/>
                    <a:pt x="6018" y="1223"/>
                  </a:cubicBezTo>
                  <a:cubicBezTo>
                    <a:pt x="7664" y="204"/>
                    <a:pt x="9516" y="0"/>
                    <a:pt x="11573" y="0"/>
                  </a:cubicBezTo>
                </a:path>
              </a:pathLst>
            </a:custGeom>
            <a:solidFill>
              <a:srgbClr val="545454"/>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594" name="Shape 2594"/>
            <p:cNvSpPr/>
            <p:nvPr/>
          </p:nvSpPr>
          <p:spPr>
            <a:xfrm>
              <a:off x="1334088" y="156755"/>
              <a:ext cx="31818" cy="31817"/>
            </a:xfrm>
            <a:custGeom>
              <a:pathLst>
                <a:path extrusionOk="0" h="21254" w="21254">
                  <a:moveTo>
                    <a:pt x="17217" y="2350"/>
                  </a:moveTo>
                  <a:cubicBezTo>
                    <a:pt x="18620" y="3472"/>
                    <a:pt x="19742" y="4594"/>
                    <a:pt x="20583" y="6557"/>
                  </a:cubicBezTo>
                  <a:cubicBezTo>
                    <a:pt x="21144" y="8241"/>
                    <a:pt x="21425" y="9924"/>
                    <a:pt x="21144" y="11887"/>
                  </a:cubicBezTo>
                  <a:cubicBezTo>
                    <a:pt x="20864" y="13570"/>
                    <a:pt x="20303" y="15534"/>
                    <a:pt x="19181" y="17217"/>
                  </a:cubicBezTo>
                  <a:cubicBezTo>
                    <a:pt x="18059" y="18620"/>
                    <a:pt x="16376" y="19742"/>
                    <a:pt x="14693" y="20583"/>
                  </a:cubicBezTo>
                  <a:cubicBezTo>
                    <a:pt x="12729" y="21144"/>
                    <a:pt x="11326" y="21425"/>
                    <a:pt x="9363" y="21144"/>
                  </a:cubicBezTo>
                  <a:cubicBezTo>
                    <a:pt x="7399" y="20864"/>
                    <a:pt x="5996" y="20303"/>
                    <a:pt x="4313" y="19181"/>
                  </a:cubicBezTo>
                  <a:cubicBezTo>
                    <a:pt x="2630" y="18059"/>
                    <a:pt x="1789" y="16376"/>
                    <a:pt x="947" y="14693"/>
                  </a:cubicBezTo>
                  <a:cubicBezTo>
                    <a:pt x="106" y="12729"/>
                    <a:pt x="-175" y="11326"/>
                    <a:pt x="106" y="9363"/>
                  </a:cubicBezTo>
                  <a:cubicBezTo>
                    <a:pt x="386" y="7399"/>
                    <a:pt x="1228" y="5716"/>
                    <a:pt x="2350" y="4313"/>
                  </a:cubicBezTo>
                  <a:cubicBezTo>
                    <a:pt x="3472" y="2630"/>
                    <a:pt x="4594" y="1789"/>
                    <a:pt x="6557" y="947"/>
                  </a:cubicBezTo>
                  <a:cubicBezTo>
                    <a:pt x="8241" y="106"/>
                    <a:pt x="10204" y="-175"/>
                    <a:pt x="12168" y="106"/>
                  </a:cubicBezTo>
                  <a:cubicBezTo>
                    <a:pt x="13851" y="386"/>
                    <a:pt x="15534" y="947"/>
                    <a:pt x="17217" y="2350"/>
                  </a:cubicBezTo>
                </a:path>
              </a:pathLst>
            </a:custGeom>
            <a:solidFill>
              <a:srgbClr val="7F7F7F"/>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595" name="Shape 2595"/>
            <p:cNvSpPr/>
            <p:nvPr/>
          </p:nvSpPr>
          <p:spPr>
            <a:xfrm>
              <a:off x="1341104" y="163771"/>
              <a:ext cx="17775" cy="17774"/>
            </a:xfrm>
            <a:custGeom>
              <a:pathLst>
                <a:path extrusionOk="0" h="21600" w="21600">
                  <a:moveTo>
                    <a:pt x="20057" y="5143"/>
                  </a:moveTo>
                  <a:cubicBezTo>
                    <a:pt x="21086" y="6686"/>
                    <a:pt x="21600" y="8229"/>
                    <a:pt x="21600" y="10286"/>
                  </a:cubicBezTo>
                  <a:cubicBezTo>
                    <a:pt x="21600" y="12343"/>
                    <a:pt x="21086" y="13886"/>
                    <a:pt x="20571" y="15943"/>
                  </a:cubicBezTo>
                  <a:cubicBezTo>
                    <a:pt x="19543" y="18000"/>
                    <a:pt x="18000" y="19029"/>
                    <a:pt x="16457" y="20057"/>
                  </a:cubicBezTo>
                  <a:cubicBezTo>
                    <a:pt x="14400" y="21086"/>
                    <a:pt x="13371" y="21600"/>
                    <a:pt x="11314" y="21600"/>
                  </a:cubicBezTo>
                  <a:cubicBezTo>
                    <a:pt x="9257" y="21600"/>
                    <a:pt x="7200" y="20571"/>
                    <a:pt x="5657" y="20057"/>
                  </a:cubicBezTo>
                  <a:cubicBezTo>
                    <a:pt x="3600" y="19029"/>
                    <a:pt x="2571" y="18000"/>
                    <a:pt x="1543" y="16457"/>
                  </a:cubicBezTo>
                  <a:cubicBezTo>
                    <a:pt x="514" y="14914"/>
                    <a:pt x="0" y="13371"/>
                    <a:pt x="0" y="11314"/>
                  </a:cubicBezTo>
                  <a:cubicBezTo>
                    <a:pt x="0" y="9257"/>
                    <a:pt x="514" y="7714"/>
                    <a:pt x="1029" y="5657"/>
                  </a:cubicBezTo>
                  <a:cubicBezTo>
                    <a:pt x="2057" y="4114"/>
                    <a:pt x="3600" y="2571"/>
                    <a:pt x="5143" y="1543"/>
                  </a:cubicBezTo>
                  <a:cubicBezTo>
                    <a:pt x="6686" y="514"/>
                    <a:pt x="8229" y="0"/>
                    <a:pt x="10286" y="0"/>
                  </a:cubicBezTo>
                  <a:cubicBezTo>
                    <a:pt x="12343" y="0"/>
                    <a:pt x="13886" y="0"/>
                    <a:pt x="15943" y="1029"/>
                  </a:cubicBezTo>
                  <a:cubicBezTo>
                    <a:pt x="17486" y="2057"/>
                    <a:pt x="19029" y="3086"/>
                    <a:pt x="20057" y="5143"/>
                  </a:cubicBezTo>
                </a:path>
              </a:pathLst>
            </a:custGeom>
            <a:solidFill>
              <a:srgbClr val="545454"/>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596" name="Shape 2596"/>
            <p:cNvSpPr/>
            <p:nvPr/>
          </p:nvSpPr>
          <p:spPr>
            <a:xfrm>
              <a:off x="1264043" y="3571399"/>
              <a:ext cx="166507" cy="166705"/>
            </a:xfrm>
            <a:custGeom>
              <a:pathLst>
                <a:path extrusionOk="0" h="21330" w="21304">
                  <a:moveTo>
                    <a:pt x="18174" y="3175"/>
                  </a:moveTo>
                  <a:cubicBezTo>
                    <a:pt x="19600" y="4548"/>
                    <a:pt x="20445" y="6027"/>
                    <a:pt x="20973" y="7928"/>
                  </a:cubicBezTo>
                  <a:cubicBezTo>
                    <a:pt x="21448" y="9829"/>
                    <a:pt x="21395" y="11519"/>
                    <a:pt x="20920" y="13421"/>
                  </a:cubicBezTo>
                  <a:cubicBezTo>
                    <a:pt x="20392" y="15322"/>
                    <a:pt x="19547" y="16748"/>
                    <a:pt x="18174" y="18174"/>
                  </a:cubicBezTo>
                  <a:cubicBezTo>
                    <a:pt x="16748" y="19547"/>
                    <a:pt x="15322" y="20445"/>
                    <a:pt x="13421" y="20973"/>
                  </a:cubicBezTo>
                  <a:cubicBezTo>
                    <a:pt x="11519" y="21448"/>
                    <a:pt x="9829" y="21448"/>
                    <a:pt x="7928" y="20973"/>
                  </a:cubicBezTo>
                  <a:cubicBezTo>
                    <a:pt x="6027" y="20445"/>
                    <a:pt x="4548" y="19547"/>
                    <a:pt x="3175" y="18174"/>
                  </a:cubicBezTo>
                  <a:cubicBezTo>
                    <a:pt x="1749" y="16748"/>
                    <a:pt x="851" y="15322"/>
                    <a:pt x="376" y="13421"/>
                  </a:cubicBezTo>
                  <a:cubicBezTo>
                    <a:pt x="-152" y="11519"/>
                    <a:pt x="-99" y="9829"/>
                    <a:pt x="376" y="7928"/>
                  </a:cubicBezTo>
                  <a:cubicBezTo>
                    <a:pt x="904" y="6027"/>
                    <a:pt x="1749" y="4548"/>
                    <a:pt x="3175" y="3175"/>
                  </a:cubicBezTo>
                  <a:cubicBezTo>
                    <a:pt x="4548" y="1749"/>
                    <a:pt x="6027" y="851"/>
                    <a:pt x="7928" y="376"/>
                  </a:cubicBezTo>
                  <a:cubicBezTo>
                    <a:pt x="9829" y="-152"/>
                    <a:pt x="11519" y="-99"/>
                    <a:pt x="13421" y="376"/>
                  </a:cubicBezTo>
                  <a:cubicBezTo>
                    <a:pt x="15322" y="904"/>
                    <a:pt x="16801" y="1749"/>
                    <a:pt x="18174" y="3175"/>
                  </a:cubicBezTo>
                </a:path>
              </a:pathLst>
            </a:custGeom>
            <a:solidFill>
              <a:srgbClr val="EAEAEA">
                <a:alpha val="49803"/>
              </a:srgbClr>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597" name="Shape 2597"/>
            <p:cNvSpPr/>
            <p:nvPr/>
          </p:nvSpPr>
          <p:spPr>
            <a:xfrm>
              <a:off x="1262858" y="3572808"/>
              <a:ext cx="79650" cy="86161"/>
            </a:xfrm>
            <a:custGeom>
              <a:pathLst>
                <a:path extrusionOk="0" h="21408" w="21600">
                  <a:moveTo>
                    <a:pt x="6107" y="6431"/>
                  </a:moveTo>
                  <a:cubicBezTo>
                    <a:pt x="1583" y="10506"/>
                    <a:pt x="0" y="14989"/>
                    <a:pt x="0" y="21408"/>
                  </a:cubicBezTo>
                  <a:lnTo>
                    <a:pt x="21600" y="21408"/>
                  </a:lnTo>
                  <a:lnTo>
                    <a:pt x="21600" y="12"/>
                  </a:lnTo>
                  <a:cubicBezTo>
                    <a:pt x="17076" y="-192"/>
                    <a:pt x="10630" y="2355"/>
                    <a:pt x="6107" y="6431"/>
                  </a:cubicBezTo>
                </a:path>
              </a:pathLst>
            </a:custGeom>
            <a:solidFill>
              <a:srgbClr val="9E9E9E">
                <a:alpha val="49803"/>
              </a:srgbClr>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598" name="Shape 2598"/>
            <p:cNvSpPr/>
            <p:nvPr/>
          </p:nvSpPr>
          <p:spPr>
            <a:xfrm>
              <a:off x="1277416" y="3573041"/>
              <a:ext cx="116047" cy="84103"/>
            </a:xfrm>
            <a:custGeom>
              <a:pathLst>
                <a:path extrusionOk="0" h="20897" w="21600">
                  <a:moveTo>
                    <a:pt x="9993" y="330"/>
                  </a:moveTo>
                  <a:cubicBezTo>
                    <a:pt x="5842" y="1467"/>
                    <a:pt x="2306" y="4671"/>
                    <a:pt x="0" y="9012"/>
                  </a:cubicBezTo>
                  <a:lnTo>
                    <a:pt x="12760" y="20897"/>
                  </a:lnTo>
                  <a:lnTo>
                    <a:pt x="21600" y="3844"/>
                  </a:lnTo>
                  <a:cubicBezTo>
                    <a:pt x="18372" y="744"/>
                    <a:pt x="14374" y="-703"/>
                    <a:pt x="9993" y="330"/>
                  </a:cubicBezTo>
                </a:path>
              </a:pathLst>
            </a:custGeom>
            <a:solidFill>
              <a:srgbClr val="B5B5B5">
                <a:alpha val="49803"/>
              </a:srgbClr>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599" name="Shape 2599"/>
            <p:cNvSpPr/>
            <p:nvPr/>
          </p:nvSpPr>
          <p:spPr>
            <a:xfrm>
              <a:off x="1308350" y="3573133"/>
              <a:ext cx="112408" cy="84011"/>
            </a:xfrm>
            <a:custGeom>
              <a:pathLst>
                <a:path extrusionOk="0" h="20875" w="21600">
                  <a:moveTo>
                    <a:pt x="12150" y="929"/>
                  </a:moveTo>
                  <a:cubicBezTo>
                    <a:pt x="7941" y="-725"/>
                    <a:pt x="3653" y="-105"/>
                    <a:pt x="0" y="2272"/>
                  </a:cubicBezTo>
                  <a:lnTo>
                    <a:pt x="7306" y="20875"/>
                  </a:lnTo>
                  <a:lnTo>
                    <a:pt x="21600" y="11367"/>
                  </a:lnTo>
                  <a:cubicBezTo>
                    <a:pt x="19615" y="6613"/>
                    <a:pt x="16279" y="2686"/>
                    <a:pt x="12150" y="929"/>
                  </a:cubicBezTo>
                </a:path>
              </a:pathLst>
            </a:custGeom>
            <a:solidFill>
              <a:srgbClr val="D3D3D3">
                <a:alpha val="49803"/>
              </a:srgbClr>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600" name="Shape 2600"/>
            <p:cNvSpPr/>
            <p:nvPr/>
          </p:nvSpPr>
          <p:spPr>
            <a:xfrm>
              <a:off x="1352022" y="3652100"/>
              <a:ext cx="77838" cy="86932"/>
            </a:xfrm>
            <a:custGeom>
              <a:pathLst>
                <a:path extrusionOk="0" h="21600" w="21600">
                  <a:moveTo>
                    <a:pt x="15461" y="15120"/>
                  </a:moveTo>
                  <a:cubicBezTo>
                    <a:pt x="20008" y="11006"/>
                    <a:pt x="21600" y="6480"/>
                    <a:pt x="21600" y="0"/>
                  </a:cubicBezTo>
                  <a:lnTo>
                    <a:pt x="0" y="0"/>
                  </a:lnTo>
                  <a:lnTo>
                    <a:pt x="0" y="21600"/>
                  </a:lnTo>
                  <a:cubicBezTo>
                    <a:pt x="4434" y="21600"/>
                    <a:pt x="10914" y="19029"/>
                    <a:pt x="15461" y="15120"/>
                  </a:cubicBezTo>
                </a:path>
              </a:pathLst>
            </a:custGeom>
            <a:solidFill>
              <a:srgbClr val="9E9E9E">
                <a:alpha val="49803"/>
              </a:srgbClr>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601" name="Shape 2601"/>
            <p:cNvSpPr/>
            <p:nvPr/>
          </p:nvSpPr>
          <p:spPr>
            <a:xfrm>
              <a:off x="1299252" y="3653919"/>
              <a:ext cx="116047" cy="84165"/>
            </a:xfrm>
            <a:custGeom>
              <a:pathLst>
                <a:path extrusionOk="0" h="20912" w="21600">
                  <a:moveTo>
                    <a:pt x="11607" y="20571"/>
                  </a:moveTo>
                  <a:cubicBezTo>
                    <a:pt x="15758" y="19440"/>
                    <a:pt x="19294" y="16251"/>
                    <a:pt x="21600" y="11931"/>
                  </a:cubicBezTo>
                  <a:lnTo>
                    <a:pt x="8840" y="0"/>
                  </a:lnTo>
                  <a:lnTo>
                    <a:pt x="0" y="17074"/>
                  </a:lnTo>
                  <a:cubicBezTo>
                    <a:pt x="3228" y="20263"/>
                    <a:pt x="7379" y="21600"/>
                    <a:pt x="11607" y="20571"/>
                  </a:cubicBezTo>
                </a:path>
              </a:pathLst>
            </a:custGeom>
            <a:solidFill>
              <a:srgbClr val="B5B5B5">
                <a:alpha val="49803"/>
              </a:srgbClr>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602" name="Shape 2602"/>
            <p:cNvSpPr/>
            <p:nvPr/>
          </p:nvSpPr>
          <p:spPr>
            <a:xfrm>
              <a:off x="1271956" y="3653919"/>
              <a:ext cx="112408" cy="83931"/>
            </a:xfrm>
            <a:custGeom>
              <a:pathLst>
                <a:path extrusionOk="0" h="20854" w="21600">
                  <a:moveTo>
                    <a:pt x="9450" y="19851"/>
                  </a:moveTo>
                  <a:cubicBezTo>
                    <a:pt x="13659" y="21600"/>
                    <a:pt x="17947" y="20983"/>
                    <a:pt x="21600" y="18617"/>
                  </a:cubicBezTo>
                  <a:lnTo>
                    <a:pt x="14294" y="0"/>
                  </a:lnTo>
                  <a:lnTo>
                    <a:pt x="0" y="9566"/>
                  </a:lnTo>
                  <a:cubicBezTo>
                    <a:pt x="1985" y="14297"/>
                    <a:pt x="5321" y="18206"/>
                    <a:pt x="9450" y="19851"/>
                  </a:cubicBezTo>
                </a:path>
              </a:pathLst>
            </a:custGeom>
            <a:solidFill>
              <a:srgbClr val="D3D3D3">
                <a:alpha val="49803"/>
              </a:srgbClr>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603" name="Shape 2603"/>
            <p:cNvSpPr/>
            <p:nvPr/>
          </p:nvSpPr>
          <p:spPr>
            <a:xfrm>
              <a:off x="1273604" y="3581299"/>
              <a:ext cx="147154" cy="146905"/>
            </a:xfrm>
            <a:custGeom>
              <a:pathLst>
                <a:path extrusionOk="0" h="21324" w="21361">
                  <a:moveTo>
                    <a:pt x="18189" y="3126"/>
                  </a:moveTo>
                  <a:cubicBezTo>
                    <a:pt x="19625" y="4558"/>
                    <a:pt x="20463" y="5990"/>
                    <a:pt x="21001" y="7899"/>
                  </a:cubicBezTo>
                  <a:cubicBezTo>
                    <a:pt x="21480" y="9749"/>
                    <a:pt x="21480" y="11539"/>
                    <a:pt x="21001" y="13448"/>
                  </a:cubicBezTo>
                  <a:cubicBezTo>
                    <a:pt x="20463" y="15298"/>
                    <a:pt x="19565" y="16730"/>
                    <a:pt x="18189" y="18162"/>
                  </a:cubicBezTo>
                  <a:cubicBezTo>
                    <a:pt x="16753" y="19535"/>
                    <a:pt x="15257" y="20430"/>
                    <a:pt x="13402" y="20967"/>
                  </a:cubicBezTo>
                  <a:cubicBezTo>
                    <a:pt x="11488" y="21444"/>
                    <a:pt x="9812" y="21444"/>
                    <a:pt x="7898" y="20967"/>
                  </a:cubicBezTo>
                  <a:cubicBezTo>
                    <a:pt x="5983" y="20430"/>
                    <a:pt x="4487" y="19535"/>
                    <a:pt x="3111" y="18162"/>
                  </a:cubicBezTo>
                  <a:cubicBezTo>
                    <a:pt x="1735" y="16730"/>
                    <a:pt x="897" y="15298"/>
                    <a:pt x="359" y="13448"/>
                  </a:cubicBezTo>
                  <a:cubicBezTo>
                    <a:pt x="-120" y="11539"/>
                    <a:pt x="-120" y="9809"/>
                    <a:pt x="359" y="7899"/>
                  </a:cubicBezTo>
                  <a:cubicBezTo>
                    <a:pt x="897" y="6050"/>
                    <a:pt x="1735" y="4498"/>
                    <a:pt x="3111" y="3126"/>
                  </a:cubicBezTo>
                  <a:cubicBezTo>
                    <a:pt x="4487" y="1694"/>
                    <a:pt x="5983" y="858"/>
                    <a:pt x="7898" y="381"/>
                  </a:cubicBezTo>
                  <a:cubicBezTo>
                    <a:pt x="9812" y="-156"/>
                    <a:pt x="11548" y="-96"/>
                    <a:pt x="13402" y="381"/>
                  </a:cubicBezTo>
                  <a:cubicBezTo>
                    <a:pt x="15317" y="918"/>
                    <a:pt x="16813" y="1753"/>
                    <a:pt x="18189" y="3126"/>
                  </a:cubicBezTo>
                </a:path>
              </a:pathLst>
            </a:custGeom>
            <a:solidFill>
              <a:srgbClr val="F8F8F8"/>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grpSp>
      <p:grpSp>
        <p:nvGrpSpPr>
          <p:cNvPr id="2604" name="Shape 2604"/>
          <p:cNvGrpSpPr/>
          <p:nvPr/>
        </p:nvGrpSpPr>
        <p:grpSpPr>
          <a:xfrm>
            <a:off x="11046178" y="9455606"/>
            <a:ext cx="1145823" cy="2342695"/>
            <a:chOff x="0" y="0"/>
            <a:chExt cx="1145822" cy="2342694"/>
          </a:xfrm>
        </p:grpSpPr>
        <p:sp>
          <p:nvSpPr>
            <p:cNvPr id="2605" name="Shape 2605"/>
            <p:cNvSpPr/>
            <p:nvPr/>
          </p:nvSpPr>
          <p:spPr>
            <a:xfrm>
              <a:off x="0" y="299860"/>
              <a:ext cx="28903" cy="90800"/>
            </a:xfrm>
            <a:custGeom>
              <a:pathLst>
                <a:path extrusionOk="0" h="21600" w="21600">
                  <a:moveTo>
                    <a:pt x="21600" y="21600"/>
                  </a:moveTo>
                  <a:lnTo>
                    <a:pt x="5274" y="21600"/>
                  </a:lnTo>
                  <a:cubicBezTo>
                    <a:pt x="2260" y="21600"/>
                    <a:pt x="0" y="20883"/>
                    <a:pt x="0" y="19926"/>
                  </a:cubicBezTo>
                  <a:lnTo>
                    <a:pt x="0" y="1674"/>
                  </a:lnTo>
                  <a:cubicBezTo>
                    <a:pt x="0" y="717"/>
                    <a:pt x="2260" y="0"/>
                    <a:pt x="5274" y="0"/>
                  </a:cubicBezTo>
                  <a:lnTo>
                    <a:pt x="21600" y="0"/>
                  </a:lnTo>
                  <a:lnTo>
                    <a:pt x="21600" y="21600"/>
                  </a:lnTo>
                </a:path>
              </a:pathLst>
            </a:custGeom>
            <a:solidFill>
              <a:srgbClr val="D6D6DA"/>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606" name="Shape 2606"/>
            <p:cNvSpPr/>
            <p:nvPr/>
          </p:nvSpPr>
          <p:spPr>
            <a:xfrm>
              <a:off x="0" y="498297"/>
              <a:ext cx="34750" cy="168706"/>
            </a:xfrm>
            <a:custGeom>
              <a:pathLst>
                <a:path extrusionOk="0" h="21600" w="21600">
                  <a:moveTo>
                    <a:pt x="21600" y="21600"/>
                  </a:moveTo>
                  <a:lnTo>
                    <a:pt x="4404" y="21600"/>
                  </a:lnTo>
                  <a:cubicBezTo>
                    <a:pt x="1887" y="21600"/>
                    <a:pt x="0" y="21216"/>
                    <a:pt x="0" y="20704"/>
                  </a:cubicBezTo>
                  <a:lnTo>
                    <a:pt x="0" y="896"/>
                  </a:lnTo>
                  <a:cubicBezTo>
                    <a:pt x="0" y="342"/>
                    <a:pt x="1887" y="0"/>
                    <a:pt x="4404" y="0"/>
                  </a:cubicBezTo>
                  <a:lnTo>
                    <a:pt x="21600" y="0"/>
                  </a:lnTo>
                  <a:lnTo>
                    <a:pt x="21600" y="21600"/>
                  </a:lnTo>
                </a:path>
              </a:pathLst>
            </a:custGeom>
            <a:solidFill>
              <a:srgbClr val="D6D6DA"/>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607" name="Shape 2607"/>
            <p:cNvSpPr/>
            <p:nvPr/>
          </p:nvSpPr>
          <p:spPr>
            <a:xfrm>
              <a:off x="0" y="714373"/>
              <a:ext cx="28903" cy="164297"/>
            </a:xfrm>
            <a:custGeom>
              <a:pathLst>
                <a:path extrusionOk="0" h="21600" w="21600">
                  <a:moveTo>
                    <a:pt x="21600" y="21600"/>
                  </a:moveTo>
                  <a:lnTo>
                    <a:pt x="5274" y="21600"/>
                  </a:lnTo>
                  <a:cubicBezTo>
                    <a:pt x="2260" y="21600"/>
                    <a:pt x="0" y="21249"/>
                    <a:pt x="0" y="20680"/>
                  </a:cubicBezTo>
                  <a:lnTo>
                    <a:pt x="0" y="920"/>
                  </a:lnTo>
                  <a:cubicBezTo>
                    <a:pt x="0" y="394"/>
                    <a:pt x="2260" y="0"/>
                    <a:pt x="5274" y="0"/>
                  </a:cubicBezTo>
                  <a:lnTo>
                    <a:pt x="21600" y="0"/>
                  </a:lnTo>
                  <a:lnTo>
                    <a:pt x="21600" y="21600"/>
                  </a:lnTo>
                </a:path>
              </a:pathLst>
            </a:custGeom>
            <a:solidFill>
              <a:srgbClr val="D6D6DA"/>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608" name="Shape 2608"/>
            <p:cNvSpPr/>
            <p:nvPr/>
          </p:nvSpPr>
          <p:spPr>
            <a:xfrm>
              <a:off x="1121304" y="498297"/>
              <a:ext cx="24518" cy="174585"/>
            </a:xfrm>
            <a:custGeom>
              <a:pathLst>
                <a:path extrusionOk="0" h="21600" w="21600">
                  <a:moveTo>
                    <a:pt x="15386" y="21600"/>
                  </a:moveTo>
                  <a:lnTo>
                    <a:pt x="0" y="21600"/>
                  </a:lnTo>
                  <a:lnTo>
                    <a:pt x="0" y="0"/>
                  </a:lnTo>
                  <a:lnTo>
                    <a:pt x="15386" y="0"/>
                  </a:lnTo>
                  <a:cubicBezTo>
                    <a:pt x="19233" y="0"/>
                    <a:pt x="21600" y="331"/>
                    <a:pt x="21600" y="869"/>
                  </a:cubicBezTo>
                  <a:lnTo>
                    <a:pt x="21600" y="20731"/>
                  </a:lnTo>
                  <a:cubicBezTo>
                    <a:pt x="21600" y="21186"/>
                    <a:pt x="18641" y="21600"/>
                    <a:pt x="15386" y="21600"/>
                  </a:cubicBezTo>
                </a:path>
              </a:pathLst>
            </a:custGeom>
            <a:solidFill>
              <a:srgbClr val="D6D6DA"/>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609" name="Shape 2609"/>
            <p:cNvSpPr/>
            <p:nvPr/>
          </p:nvSpPr>
          <p:spPr>
            <a:xfrm>
              <a:off x="11695" y="0"/>
              <a:ext cx="1120974" cy="2342694"/>
            </a:xfrm>
            <a:custGeom>
              <a:pathLst>
                <a:path extrusionOk="0" h="21600" w="21600">
                  <a:moveTo>
                    <a:pt x="17562" y="21600"/>
                  </a:moveTo>
                  <a:lnTo>
                    <a:pt x="4018" y="21600"/>
                  </a:lnTo>
                  <a:cubicBezTo>
                    <a:pt x="1795" y="21600"/>
                    <a:pt x="0" y="20736"/>
                    <a:pt x="0" y="19667"/>
                  </a:cubicBezTo>
                  <a:lnTo>
                    <a:pt x="0" y="1936"/>
                  </a:lnTo>
                  <a:cubicBezTo>
                    <a:pt x="0" y="864"/>
                    <a:pt x="1795" y="0"/>
                    <a:pt x="4018" y="0"/>
                  </a:cubicBezTo>
                  <a:lnTo>
                    <a:pt x="17575" y="0"/>
                  </a:lnTo>
                  <a:cubicBezTo>
                    <a:pt x="19798" y="0"/>
                    <a:pt x="21600" y="864"/>
                    <a:pt x="21600" y="1936"/>
                  </a:cubicBezTo>
                  <a:lnTo>
                    <a:pt x="21600" y="19673"/>
                  </a:lnTo>
                  <a:cubicBezTo>
                    <a:pt x="21581" y="20736"/>
                    <a:pt x="19786" y="21600"/>
                    <a:pt x="17562" y="21600"/>
                  </a:cubicBezTo>
                </a:path>
              </a:pathLst>
            </a:custGeom>
            <a:solidFill>
              <a:srgbClr val="D6D6DA"/>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610" name="Shape 2610"/>
            <p:cNvSpPr/>
            <p:nvPr/>
          </p:nvSpPr>
          <p:spPr>
            <a:xfrm>
              <a:off x="21929" y="11823"/>
              <a:ext cx="1099044" cy="2320645"/>
            </a:xfrm>
            <a:custGeom>
              <a:pathLst>
                <a:path extrusionOk="0" h="21600" w="21600">
                  <a:moveTo>
                    <a:pt x="17637" y="21600"/>
                  </a:moveTo>
                  <a:lnTo>
                    <a:pt x="3969" y="21600"/>
                  </a:lnTo>
                  <a:cubicBezTo>
                    <a:pt x="1779" y="21600"/>
                    <a:pt x="0" y="20756"/>
                    <a:pt x="0" y="19713"/>
                  </a:cubicBezTo>
                  <a:lnTo>
                    <a:pt x="0" y="1887"/>
                  </a:lnTo>
                  <a:cubicBezTo>
                    <a:pt x="0" y="847"/>
                    <a:pt x="1779" y="0"/>
                    <a:pt x="3969" y="0"/>
                  </a:cubicBezTo>
                  <a:lnTo>
                    <a:pt x="17637" y="0"/>
                  </a:lnTo>
                  <a:cubicBezTo>
                    <a:pt x="19821" y="0"/>
                    <a:pt x="21600" y="847"/>
                    <a:pt x="21600" y="1887"/>
                  </a:cubicBezTo>
                  <a:lnTo>
                    <a:pt x="21600" y="19719"/>
                  </a:lnTo>
                  <a:cubicBezTo>
                    <a:pt x="21600" y="20762"/>
                    <a:pt x="19821" y="21600"/>
                    <a:pt x="17637" y="21600"/>
                  </a:cubicBezTo>
                </a:path>
              </a:pathLst>
            </a:custGeom>
            <a:solidFill>
              <a:srgbClr val="F8F8F8"/>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611" name="Shape 2611"/>
            <p:cNvSpPr/>
            <p:nvPr/>
          </p:nvSpPr>
          <p:spPr>
            <a:xfrm>
              <a:off x="67249" y="282221"/>
              <a:ext cx="1009866" cy="1785601"/>
            </a:xfrm>
            <a:custGeom>
              <a:pathLst>
                <a:path extrusionOk="0" h="21600" w="21600">
                  <a:moveTo>
                    <a:pt x="21302" y="21600"/>
                  </a:moveTo>
                  <a:lnTo>
                    <a:pt x="298" y="21600"/>
                  </a:lnTo>
                  <a:cubicBezTo>
                    <a:pt x="135" y="21600"/>
                    <a:pt x="0" y="21523"/>
                    <a:pt x="0" y="21431"/>
                  </a:cubicBezTo>
                  <a:lnTo>
                    <a:pt x="0" y="169"/>
                  </a:lnTo>
                  <a:cubicBezTo>
                    <a:pt x="0" y="77"/>
                    <a:pt x="135" y="0"/>
                    <a:pt x="298" y="0"/>
                  </a:cubicBezTo>
                  <a:lnTo>
                    <a:pt x="21302" y="0"/>
                  </a:lnTo>
                  <a:cubicBezTo>
                    <a:pt x="21465" y="0"/>
                    <a:pt x="21600" y="77"/>
                    <a:pt x="21600" y="169"/>
                  </a:cubicBezTo>
                  <a:lnTo>
                    <a:pt x="21600" y="21431"/>
                  </a:lnTo>
                  <a:cubicBezTo>
                    <a:pt x="21600" y="21523"/>
                    <a:pt x="21465" y="21600"/>
                    <a:pt x="21302" y="21600"/>
                  </a:cubicBezTo>
                </a:path>
              </a:pathLst>
            </a:custGeom>
            <a:solidFill>
              <a:srgbClr val="F7F8F8"/>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612" name="Shape 2612"/>
            <p:cNvSpPr/>
            <p:nvPr/>
          </p:nvSpPr>
          <p:spPr>
            <a:xfrm>
              <a:off x="73096" y="288101"/>
              <a:ext cx="998172" cy="1773841"/>
            </a:xfrm>
            <a:custGeom>
              <a:pathLst>
                <a:path extrusionOk="0" h="21600" w="21600">
                  <a:moveTo>
                    <a:pt x="21299" y="21600"/>
                  </a:moveTo>
                  <a:lnTo>
                    <a:pt x="301" y="21600"/>
                  </a:lnTo>
                  <a:cubicBezTo>
                    <a:pt x="136" y="21600"/>
                    <a:pt x="0" y="21523"/>
                    <a:pt x="0" y="21430"/>
                  </a:cubicBezTo>
                  <a:lnTo>
                    <a:pt x="0" y="170"/>
                  </a:lnTo>
                  <a:cubicBezTo>
                    <a:pt x="0" y="77"/>
                    <a:pt x="136" y="0"/>
                    <a:pt x="301" y="0"/>
                  </a:cubicBezTo>
                  <a:lnTo>
                    <a:pt x="21299" y="0"/>
                  </a:lnTo>
                  <a:cubicBezTo>
                    <a:pt x="21464" y="0"/>
                    <a:pt x="21600" y="77"/>
                    <a:pt x="21600" y="170"/>
                  </a:cubicBezTo>
                  <a:lnTo>
                    <a:pt x="21600" y="21430"/>
                  </a:lnTo>
                  <a:cubicBezTo>
                    <a:pt x="21600" y="21523"/>
                    <a:pt x="21464" y="21600"/>
                    <a:pt x="21299" y="21600"/>
                  </a:cubicBezTo>
                </a:path>
              </a:pathLst>
            </a:custGeom>
            <a:solidFill>
              <a:srgbClr val="3D3D3F"/>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613" name="Shape 2613"/>
            <p:cNvSpPr/>
            <p:nvPr/>
          </p:nvSpPr>
          <p:spPr>
            <a:xfrm>
              <a:off x="482057" y="2105988"/>
              <a:ext cx="181711" cy="182702"/>
            </a:xfrm>
            <a:custGeom>
              <a:pathLst>
                <a:path extrusionOk="0" h="21346" w="21346">
                  <a:moveTo>
                    <a:pt x="18192" y="3154"/>
                  </a:moveTo>
                  <a:cubicBezTo>
                    <a:pt x="19598" y="4521"/>
                    <a:pt x="20457" y="6005"/>
                    <a:pt x="20965" y="7919"/>
                  </a:cubicBezTo>
                  <a:cubicBezTo>
                    <a:pt x="21473" y="9794"/>
                    <a:pt x="21473" y="11513"/>
                    <a:pt x="20965" y="13427"/>
                  </a:cubicBezTo>
                  <a:cubicBezTo>
                    <a:pt x="20457" y="15302"/>
                    <a:pt x="19559" y="16786"/>
                    <a:pt x="18192" y="18192"/>
                  </a:cubicBezTo>
                  <a:cubicBezTo>
                    <a:pt x="16786" y="19559"/>
                    <a:pt x="15302" y="20457"/>
                    <a:pt x="13427" y="20965"/>
                  </a:cubicBezTo>
                  <a:cubicBezTo>
                    <a:pt x="11513" y="21473"/>
                    <a:pt x="9794" y="21473"/>
                    <a:pt x="7919" y="20965"/>
                  </a:cubicBezTo>
                  <a:cubicBezTo>
                    <a:pt x="6005" y="20457"/>
                    <a:pt x="4482" y="19559"/>
                    <a:pt x="3115" y="18192"/>
                  </a:cubicBezTo>
                  <a:cubicBezTo>
                    <a:pt x="1709" y="16786"/>
                    <a:pt x="889" y="15302"/>
                    <a:pt x="381" y="13427"/>
                  </a:cubicBezTo>
                  <a:cubicBezTo>
                    <a:pt x="-127" y="11513"/>
                    <a:pt x="-127" y="9794"/>
                    <a:pt x="381" y="7919"/>
                  </a:cubicBezTo>
                  <a:cubicBezTo>
                    <a:pt x="889" y="6005"/>
                    <a:pt x="1709" y="4482"/>
                    <a:pt x="3115" y="3115"/>
                  </a:cubicBezTo>
                  <a:cubicBezTo>
                    <a:pt x="4482" y="1709"/>
                    <a:pt x="6005" y="889"/>
                    <a:pt x="7919" y="381"/>
                  </a:cubicBezTo>
                  <a:cubicBezTo>
                    <a:pt x="9794" y="-127"/>
                    <a:pt x="11513" y="-127"/>
                    <a:pt x="13427" y="381"/>
                  </a:cubicBezTo>
                  <a:cubicBezTo>
                    <a:pt x="15302" y="889"/>
                    <a:pt x="16825" y="1748"/>
                    <a:pt x="18192" y="3154"/>
                  </a:cubicBezTo>
                </a:path>
              </a:pathLst>
            </a:custGeom>
            <a:solidFill>
              <a:srgbClr val="EAEAEA">
                <a:alpha val="49803"/>
              </a:srgbClr>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614" name="Shape 2614"/>
            <p:cNvSpPr/>
            <p:nvPr/>
          </p:nvSpPr>
          <p:spPr>
            <a:xfrm>
              <a:off x="480976" y="2106372"/>
              <a:ext cx="85925" cy="93743"/>
            </a:xfrm>
            <a:custGeom>
              <a:pathLst>
                <a:path extrusionOk="0" h="21600" w="21600">
                  <a:moveTo>
                    <a:pt x="6065" y="6411"/>
                  </a:moveTo>
                  <a:cubicBezTo>
                    <a:pt x="1745" y="10380"/>
                    <a:pt x="0" y="15189"/>
                    <a:pt x="0" y="21600"/>
                  </a:cubicBezTo>
                  <a:lnTo>
                    <a:pt x="21600" y="21600"/>
                  </a:lnTo>
                  <a:lnTo>
                    <a:pt x="21600" y="0"/>
                  </a:lnTo>
                  <a:cubicBezTo>
                    <a:pt x="16865" y="0"/>
                    <a:pt x="10468" y="2366"/>
                    <a:pt x="6065" y="6411"/>
                  </a:cubicBezTo>
                </a:path>
              </a:pathLst>
            </a:custGeom>
            <a:solidFill>
              <a:srgbClr val="9E9E9E">
                <a:alpha val="49803"/>
              </a:srgbClr>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615" name="Shape 2615"/>
            <p:cNvSpPr/>
            <p:nvPr/>
          </p:nvSpPr>
          <p:spPr>
            <a:xfrm>
              <a:off x="497058" y="2105237"/>
              <a:ext cx="125397" cy="90468"/>
            </a:xfrm>
            <a:custGeom>
              <a:pathLst>
                <a:path extrusionOk="0" h="20845" w="21600">
                  <a:moveTo>
                    <a:pt x="10004" y="390"/>
                  </a:moveTo>
                  <a:cubicBezTo>
                    <a:pt x="5855" y="1382"/>
                    <a:pt x="2274" y="4740"/>
                    <a:pt x="0" y="9015"/>
                  </a:cubicBezTo>
                  <a:lnTo>
                    <a:pt x="12789" y="20845"/>
                  </a:lnTo>
                  <a:lnTo>
                    <a:pt x="21600" y="3748"/>
                  </a:lnTo>
                  <a:cubicBezTo>
                    <a:pt x="18360" y="695"/>
                    <a:pt x="14211" y="-755"/>
                    <a:pt x="10004" y="390"/>
                  </a:cubicBezTo>
                </a:path>
              </a:pathLst>
            </a:custGeom>
            <a:solidFill>
              <a:srgbClr val="B5B5B5">
                <a:alpha val="49803"/>
              </a:srgbClr>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616" name="Shape 2616"/>
            <p:cNvSpPr/>
            <p:nvPr/>
          </p:nvSpPr>
          <p:spPr>
            <a:xfrm>
              <a:off x="530682" y="2105305"/>
              <a:ext cx="121012" cy="90401"/>
            </a:xfrm>
            <a:custGeom>
              <a:pathLst>
                <a:path extrusionOk="0" h="20830" w="21600">
                  <a:moveTo>
                    <a:pt x="12242" y="985"/>
                  </a:moveTo>
                  <a:cubicBezTo>
                    <a:pt x="8004" y="-770"/>
                    <a:pt x="3590" y="-83"/>
                    <a:pt x="0" y="2283"/>
                  </a:cubicBezTo>
                  <a:lnTo>
                    <a:pt x="7298" y="20830"/>
                  </a:lnTo>
                  <a:lnTo>
                    <a:pt x="21600" y="11442"/>
                  </a:lnTo>
                  <a:cubicBezTo>
                    <a:pt x="19775" y="6634"/>
                    <a:pt x="16421" y="2741"/>
                    <a:pt x="12242" y="985"/>
                  </a:cubicBezTo>
                </a:path>
              </a:pathLst>
            </a:custGeom>
            <a:solidFill>
              <a:srgbClr val="D3D3D3">
                <a:alpha val="49803"/>
              </a:srgbClr>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617" name="Shape 2617"/>
            <p:cNvSpPr/>
            <p:nvPr/>
          </p:nvSpPr>
          <p:spPr>
            <a:xfrm>
              <a:off x="576002" y="2193096"/>
              <a:ext cx="85925" cy="93743"/>
            </a:xfrm>
            <a:custGeom>
              <a:pathLst>
                <a:path extrusionOk="0" h="21600" w="21600">
                  <a:moveTo>
                    <a:pt x="15535" y="15189"/>
                  </a:moveTo>
                  <a:cubicBezTo>
                    <a:pt x="19855" y="11220"/>
                    <a:pt x="21600" y="6411"/>
                    <a:pt x="21600" y="0"/>
                  </a:cubicBezTo>
                  <a:lnTo>
                    <a:pt x="0" y="0"/>
                  </a:lnTo>
                  <a:lnTo>
                    <a:pt x="0" y="21600"/>
                  </a:lnTo>
                  <a:cubicBezTo>
                    <a:pt x="4735" y="21600"/>
                    <a:pt x="10966" y="19234"/>
                    <a:pt x="15535" y="15189"/>
                  </a:cubicBezTo>
                </a:path>
              </a:pathLst>
            </a:custGeom>
            <a:solidFill>
              <a:srgbClr val="9E9E9E">
                <a:alpha val="49803"/>
              </a:srgbClr>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618" name="Shape 2618"/>
            <p:cNvSpPr/>
            <p:nvPr/>
          </p:nvSpPr>
          <p:spPr>
            <a:xfrm>
              <a:off x="520448" y="2196036"/>
              <a:ext cx="125398" cy="91895"/>
            </a:xfrm>
            <a:custGeom>
              <a:pathLst>
                <a:path extrusionOk="0" h="20848" w="21600">
                  <a:moveTo>
                    <a:pt x="11596" y="20459"/>
                  </a:moveTo>
                  <a:cubicBezTo>
                    <a:pt x="15745" y="19470"/>
                    <a:pt x="19326" y="16124"/>
                    <a:pt x="21600" y="11865"/>
                  </a:cubicBezTo>
                  <a:lnTo>
                    <a:pt x="8867" y="0"/>
                  </a:lnTo>
                  <a:lnTo>
                    <a:pt x="0" y="17113"/>
                  </a:lnTo>
                  <a:cubicBezTo>
                    <a:pt x="3240" y="20155"/>
                    <a:pt x="7389" y="21600"/>
                    <a:pt x="11596" y="20459"/>
                  </a:cubicBezTo>
                </a:path>
              </a:pathLst>
            </a:custGeom>
            <a:solidFill>
              <a:srgbClr val="B5B5B5">
                <a:alpha val="49803"/>
              </a:srgbClr>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619" name="Shape 2619"/>
            <p:cNvSpPr/>
            <p:nvPr/>
          </p:nvSpPr>
          <p:spPr>
            <a:xfrm>
              <a:off x="491210" y="2196036"/>
              <a:ext cx="121012" cy="91826"/>
            </a:xfrm>
            <a:custGeom>
              <a:pathLst>
                <a:path extrusionOk="0" h="20832" w="21600">
                  <a:moveTo>
                    <a:pt x="9417" y="19851"/>
                  </a:moveTo>
                  <a:cubicBezTo>
                    <a:pt x="13596" y="21600"/>
                    <a:pt x="18069" y="20915"/>
                    <a:pt x="21600" y="18558"/>
                  </a:cubicBezTo>
                  <a:lnTo>
                    <a:pt x="14361" y="0"/>
                  </a:lnTo>
                  <a:lnTo>
                    <a:pt x="0" y="9431"/>
                  </a:lnTo>
                  <a:cubicBezTo>
                    <a:pt x="1883" y="14223"/>
                    <a:pt x="5179" y="18101"/>
                    <a:pt x="9417" y="19851"/>
                  </a:cubicBezTo>
                </a:path>
              </a:pathLst>
            </a:custGeom>
            <a:solidFill>
              <a:srgbClr val="D3D3D3">
                <a:alpha val="49803"/>
              </a:srgbClr>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620" name="Shape 2620"/>
            <p:cNvSpPr/>
            <p:nvPr/>
          </p:nvSpPr>
          <p:spPr>
            <a:xfrm>
              <a:off x="492326" y="2116311"/>
              <a:ext cx="159918" cy="160794"/>
            </a:xfrm>
            <a:custGeom>
              <a:pathLst>
                <a:path extrusionOk="0" h="21330" w="21330">
                  <a:moveTo>
                    <a:pt x="18226" y="3157"/>
                  </a:moveTo>
                  <a:cubicBezTo>
                    <a:pt x="19596" y="4524"/>
                    <a:pt x="20435" y="6022"/>
                    <a:pt x="20965" y="7918"/>
                  </a:cubicBezTo>
                  <a:cubicBezTo>
                    <a:pt x="21451" y="9813"/>
                    <a:pt x="21451" y="11533"/>
                    <a:pt x="20965" y="13428"/>
                  </a:cubicBezTo>
                  <a:cubicBezTo>
                    <a:pt x="20435" y="15324"/>
                    <a:pt x="19596" y="16822"/>
                    <a:pt x="18226" y="18189"/>
                  </a:cubicBezTo>
                  <a:cubicBezTo>
                    <a:pt x="16857" y="19555"/>
                    <a:pt x="15355" y="20437"/>
                    <a:pt x="13456" y="20966"/>
                  </a:cubicBezTo>
                  <a:cubicBezTo>
                    <a:pt x="11557" y="21451"/>
                    <a:pt x="9834" y="21451"/>
                    <a:pt x="7934" y="20966"/>
                  </a:cubicBezTo>
                  <a:cubicBezTo>
                    <a:pt x="6035" y="20437"/>
                    <a:pt x="4533" y="19555"/>
                    <a:pt x="3164" y="18189"/>
                  </a:cubicBezTo>
                  <a:cubicBezTo>
                    <a:pt x="1750" y="16822"/>
                    <a:pt x="867" y="15324"/>
                    <a:pt x="381" y="13428"/>
                  </a:cubicBezTo>
                  <a:cubicBezTo>
                    <a:pt x="-149" y="11533"/>
                    <a:pt x="-105" y="9813"/>
                    <a:pt x="381" y="7918"/>
                  </a:cubicBezTo>
                  <a:cubicBezTo>
                    <a:pt x="911" y="6022"/>
                    <a:pt x="1750" y="4524"/>
                    <a:pt x="3164" y="3157"/>
                  </a:cubicBezTo>
                  <a:cubicBezTo>
                    <a:pt x="4533" y="1791"/>
                    <a:pt x="6035" y="865"/>
                    <a:pt x="7934" y="380"/>
                  </a:cubicBezTo>
                  <a:cubicBezTo>
                    <a:pt x="9834" y="-149"/>
                    <a:pt x="11557" y="-105"/>
                    <a:pt x="13456" y="380"/>
                  </a:cubicBezTo>
                  <a:cubicBezTo>
                    <a:pt x="15355" y="909"/>
                    <a:pt x="16857" y="1791"/>
                    <a:pt x="18226" y="3157"/>
                  </a:cubicBezTo>
                </a:path>
              </a:pathLst>
            </a:custGeom>
            <a:solidFill>
              <a:srgbClr val="F8F8F8"/>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621" name="Shape 2621"/>
            <p:cNvSpPr/>
            <p:nvPr/>
          </p:nvSpPr>
          <p:spPr>
            <a:xfrm>
              <a:off x="486824" y="145520"/>
              <a:ext cx="166330" cy="17294"/>
            </a:xfrm>
            <a:custGeom>
              <a:pathLst>
                <a:path extrusionOk="0" h="21600" w="21600">
                  <a:moveTo>
                    <a:pt x="20522" y="21600"/>
                  </a:moveTo>
                  <a:lnTo>
                    <a:pt x="1078" y="21600"/>
                  </a:lnTo>
                  <a:cubicBezTo>
                    <a:pt x="431" y="21600"/>
                    <a:pt x="0" y="16848"/>
                    <a:pt x="0" y="10800"/>
                  </a:cubicBezTo>
                  <a:cubicBezTo>
                    <a:pt x="0" y="4320"/>
                    <a:pt x="431" y="0"/>
                    <a:pt x="1078" y="0"/>
                  </a:cubicBezTo>
                  <a:lnTo>
                    <a:pt x="20522" y="0"/>
                  </a:lnTo>
                  <a:cubicBezTo>
                    <a:pt x="21126" y="0"/>
                    <a:pt x="21600" y="4320"/>
                    <a:pt x="21600" y="10800"/>
                  </a:cubicBezTo>
                  <a:cubicBezTo>
                    <a:pt x="21600" y="15984"/>
                    <a:pt x="21126" y="21600"/>
                    <a:pt x="20522" y="21600"/>
                  </a:cubicBezTo>
                </a:path>
              </a:pathLst>
            </a:custGeom>
            <a:solidFill>
              <a:srgbClr val="545454"/>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622" name="Shape 2622"/>
            <p:cNvSpPr/>
            <p:nvPr/>
          </p:nvSpPr>
          <p:spPr>
            <a:xfrm>
              <a:off x="552611" y="60266"/>
              <a:ext cx="27451" cy="27596"/>
            </a:xfrm>
            <a:custGeom>
              <a:pathLst>
                <a:path extrusionOk="0" h="21600" w="21600">
                  <a:moveTo>
                    <a:pt x="21600" y="10930"/>
                  </a:moveTo>
                  <a:cubicBezTo>
                    <a:pt x="21600" y="12752"/>
                    <a:pt x="21086" y="14573"/>
                    <a:pt x="20057" y="16395"/>
                  </a:cubicBezTo>
                  <a:cubicBezTo>
                    <a:pt x="19029" y="17957"/>
                    <a:pt x="18000" y="19258"/>
                    <a:pt x="16200" y="20299"/>
                  </a:cubicBezTo>
                  <a:cubicBezTo>
                    <a:pt x="14400" y="21340"/>
                    <a:pt x="12857" y="21600"/>
                    <a:pt x="10800" y="21600"/>
                  </a:cubicBezTo>
                  <a:cubicBezTo>
                    <a:pt x="8743" y="21600"/>
                    <a:pt x="7200" y="21340"/>
                    <a:pt x="5400" y="20299"/>
                  </a:cubicBezTo>
                  <a:cubicBezTo>
                    <a:pt x="3600" y="19258"/>
                    <a:pt x="2314" y="17957"/>
                    <a:pt x="1543" y="16395"/>
                  </a:cubicBezTo>
                  <a:cubicBezTo>
                    <a:pt x="514" y="14573"/>
                    <a:pt x="0" y="12752"/>
                    <a:pt x="0" y="10930"/>
                  </a:cubicBezTo>
                  <a:cubicBezTo>
                    <a:pt x="0" y="8848"/>
                    <a:pt x="514" y="7027"/>
                    <a:pt x="1543" y="5465"/>
                  </a:cubicBezTo>
                  <a:cubicBezTo>
                    <a:pt x="2314" y="3643"/>
                    <a:pt x="3600" y="2342"/>
                    <a:pt x="5400" y="1301"/>
                  </a:cubicBezTo>
                  <a:cubicBezTo>
                    <a:pt x="7200" y="260"/>
                    <a:pt x="8743" y="0"/>
                    <a:pt x="10800" y="0"/>
                  </a:cubicBezTo>
                  <a:cubicBezTo>
                    <a:pt x="12857" y="0"/>
                    <a:pt x="14400" y="260"/>
                    <a:pt x="16200" y="1301"/>
                  </a:cubicBezTo>
                  <a:cubicBezTo>
                    <a:pt x="18000" y="2342"/>
                    <a:pt x="19029" y="3643"/>
                    <a:pt x="20057" y="5465"/>
                  </a:cubicBezTo>
                  <a:cubicBezTo>
                    <a:pt x="21086" y="7027"/>
                    <a:pt x="21600" y="8848"/>
                    <a:pt x="21600" y="10930"/>
                  </a:cubicBezTo>
                </a:path>
              </a:pathLst>
            </a:custGeom>
            <a:solidFill>
              <a:srgbClr val="545454"/>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623" name="Shape 2623"/>
            <p:cNvSpPr/>
            <p:nvPr/>
          </p:nvSpPr>
          <p:spPr>
            <a:xfrm>
              <a:off x="371578" y="133976"/>
              <a:ext cx="38651" cy="38894"/>
            </a:xfrm>
            <a:custGeom>
              <a:pathLst>
                <a:path extrusionOk="0" h="21346" w="21328">
                  <a:moveTo>
                    <a:pt x="11481" y="64"/>
                  </a:moveTo>
                  <a:cubicBezTo>
                    <a:pt x="13296" y="64"/>
                    <a:pt x="14930" y="608"/>
                    <a:pt x="16563" y="1879"/>
                  </a:cubicBezTo>
                  <a:cubicBezTo>
                    <a:pt x="18197" y="2968"/>
                    <a:pt x="19286" y="4057"/>
                    <a:pt x="20193" y="5872"/>
                  </a:cubicBezTo>
                  <a:cubicBezTo>
                    <a:pt x="21101" y="7506"/>
                    <a:pt x="21464" y="9321"/>
                    <a:pt x="21282" y="11317"/>
                  </a:cubicBezTo>
                  <a:cubicBezTo>
                    <a:pt x="21101" y="13132"/>
                    <a:pt x="20556" y="14948"/>
                    <a:pt x="19467" y="16581"/>
                  </a:cubicBezTo>
                  <a:cubicBezTo>
                    <a:pt x="18378" y="18215"/>
                    <a:pt x="17108" y="19304"/>
                    <a:pt x="15293" y="20211"/>
                  </a:cubicBezTo>
                  <a:cubicBezTo>
                    <a:pt x="13477" y="21119"/>
                    <a:pt x="11844" y="21482"/>
                    <a:pt x="9847" y="21300"/>
                  </a:cubicBezTo>
                  <a:cubicBezTo>
                    <a:pt x="7851" y="21119"/>
                    <a:pt x="6217" y="20574"/>
                    <a:pt x="4583" y="19485"/>
                  </a:cubicBezTo>
                  <a:cubicBezTo>
                    <a:pt x="2950" y="18396"/>
                    <a:pt x="1861" y="17126"/>
                    <a:pt x="1135" y="15311"/>
                  </a:cubicBezTo>
                  <a:cubicBezTo>
                    <a:pt x="227" y="13495"/>
                    <a:pt x="-136" y="11862"/>
                    <a:pt x="46" y="9865"/>
                  </a:cubicBezTo>
                  <a:cubicBezTo>
                    <a:pt x="227" y="7869"/>
                    <a:pt x="772" y="6235"/>
                    <a:pt x="1861" y="4601"/>
                  </a:cubicBezTo>
                  <a:cubicBezTo>
                    <a:pt x="2950" y="2968"/>
                    <a:pt x="4220" y="1697"/>
                    <a:pt x="6035" y="971"/>
                  </a:cubicBezTo>
                  <a:cubicBezTo>
                    <a:pt x="7669" y="64"/>
                    <a:pt x="9484" y="-118"/>
                    <a:pt x="11481" y="64"/>
                  </a:cubicBezTo>
                </a:path>
              </a:pathLst>
            </a:custGeom>
            <a:solidFill>
              <a:srgbClr val="545454"/>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624" name="Shape 2624"/>
            <p:cNvSpPr/>
            <p:nvPr/>
          </p:nvSpPr>
          <p:spPr>
            <a:xfrm>
              <a:off x="375929" y="139854"/>
              <a:ext cx="28475" cy="28630"/>
            </a:xfrm>
            <a:custGeom>
              <a:pathLst>
                <a:path extrusionOk="0" h="21282" w="21282">
                  <a:moveTo>
                    <a:pt x="17121" y="2128"/>
                  </a:moveTo>
                  <a:cubicBezTo>
                    <a:pt x="18646" y="3399"/>
                    <a:pt x="19662" y="4669"/>
                    <a:pt x="20425" y="6448"/>
                  </a:cubicBezTo>
                  <a:cubicBezTo>
                    <a:pt x="21187" y="8227"/>
                    <a:pt x="21441" y="10006"/>
                    <a:pt x="21187" y="12039"/>
                  </a:cubicBezTo>
                  <a:cubicBezTo>
                    <a:pt x="20933" y="13817"/>
                    <a:pt x="20170" y="15342"/>
                    <a:pt x="19154" y="17121"/>
                  </a:cubicBezTo>
                  <a:cubicBezTo>
                    <a:pt x="17883" y="18646"/>
                    <a:pt x="16613" y="19662"/>
                    <a:pt x="14834" y="20425"/>
                  </a:cubicBezTo>
                  <a:cubicBezTo>
                    <a:pt x="13055" y="21187"/>
                    <a:pt x="11276" y="21441"/>
                    <a:pt x="9497" y="21187"/>
                  </a:cubicBezTo>
                  <a:cubicBezTo>
                    <a:pt x="7465" y="20933"/>
                    <a:pt x="5686" y="20170"/>
                    <a:pt x="4161" y="19154"/>
                  </a:cubicBezTo>
                  <a:cubicBezTo>
                    <a:pt x="2382" y="17883"/>
                    <a:pt x="1620" y="16613"/>
                    <a:pt x="857" y="14834"/>
                  </a:cubicBezTo>
                  <a:cubicBezTo>
                    <a:pt x="95" y="12801"/>
                    <a:pt x="-159" y="11276"/>
                    <a:pt x="95" y="9243"/>
                  </a:cubicBezTo>
                  <a:cubicBezTo>
                    <a:pt x="349" y="7210"/>
                    <a:pt x="857" y="5686"/>
                    <a:pt x="2128" y="4161"/>
                  </a:cubicBezTo>
                  <a:cubicBezTo>
                    <a:pt x="3145" y="2636"/>
                    <a:pt x="4669" y="1620"/>
                    <a:pt x="6702" y="857"/>
                  </a:cubicBezTo>
                  <a:cubicBezTo>
                    <a:pt x="8481" y="95"/>
                    <a:pt x="10006" y="-159"/>
                    <a:pt x="12039" y="95"/>
                  </a:cubicBezTo>
                  <a:cubicBezTo>
                    <a:pt x="14072" y="349"/>
                    <a:pt x="15596" y="857"/>
                    <a:pt x="17121" y="2128"/>
                  </a:cubicBezTo>
                </a:path>
              </a:pathLst>
            </a:custGeom>
            <a:solidFill>
              <a:srgbClr val="7F7F7F"/>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625" name="Shape 2625"/>
            <p:cNvSpPr/>
            <p:nvPr/>
          </p:nvSpPr>
          <p:spPr>
            <a:xfrm>
              <a:off x="383027" y="145520"/>
              <a:ext cx="15740" cy="15826"/>
            </a:xfrm>
            <a:custGeom>
              <a:pathLst>
                <a:path extrusionOk="0" h="21600" w="21600">
                  <a:moveTo>
                    <a:pt x="20191" y="4696"/>
                  </a:moveTo>
                  <a:cubicBezTo>
                    <a:pt x="21130" y="6574"/>
                    <a:pt x="21130" y="8452"/>
                    <a:pt x="21600" y="10330"/>
                  </a:cubicBezTo>
                  <a:cubicBezTo>
                    <a:pt x="21600" y="12209"/>
                    <a:pt x="21600" y="13617"/>
                    <a:pt x="20661" y="15496"/>
                  </a:cubicBezTo>
                  <a:cubicBezTo>
                    <a:pt x="19722" y="16904"/>
                    <a:pt x="18313" y="18313"/>
                    <a:pt x="16904" y="19722"/>
                  </a:cubicBezTo>
                  <a:cubicBezTo>
                    <a:pt x="15026" y="20661"/>
                    <a:pt x="13617" y="21600"/>
                    <a:pt x="11270" y="21600"/>
                  </a:cubicBezTo>
                  <a:cubicBezTo>
                    <a:pt x="9391" y="21600"/>
                    <a:pt x="7983" y="21130"/>
                    <a:pt x="6104" y="20191"/>
                  </a:cubicBezTo>
                  <a:cubicBezTo>
                    <a:pt x="4226" y="19252"/>
                    <a:pt x="2817" y="17843"/>
                    <a:pt x="1878" y="16435"/>
                  </a:cubicBezTo>
                  <a:cubicBezTo>
                    <a:pt x="939" y="14557"/>
                    <a:pt x="470" y="13148"/>
                    <a:pt x="0" y="11270"/>
                  </a:cubicBezTo>
                  <a:cubicBezTo>
                    <a:pt x="0" y="8922"/>
                    <a:pt x="470" y="7513"/>
                    <a:pt x="1409" y="5635"/>
                  </a:cubicBezTo>
                  <a:cubicBezTo>
                    <a:pt x="2348" y="3757"/>
                    <a:pt x="3287" y="2348"/>
                    <a:pt x="5165" y="1409"/>
                  </a:cubicBezTo>
                  <a:cubicBezTo>
                    <a:pt x="7043" y="0"/>
                    <a:pt x="8452" y="0"/>
                    <a:pt x="10330" y="0"/>
                  </a:cubicBezTo>
                  <a:cubicBezTo>
                    <a:pt x="12678" y="0"/>
                    <a:pt x="14087" y="0"/>
                    <a:pt x="15965" y="939"/>
                  </a:cubicBezTo>
                  <a:cubicBezTo>
                    <a:pt x="17843" y="1878"/>
                    <a:pt x="19252" y="3287"/>
                    <a:pt x="20191" y="4696"/>
                  </a:cubicBezTo>
                </a:path>
              </a:pathLst>
            </a:custGeom>
            <a:solidFill>
              <a:srgbClr val="545454"/>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grpSp>
      <p:sp>
        <p:nvSpPr>
          <p:cNvPr id="2626" name="Shape 2626"/>
          <p:cNvSpPr txBox="1"/>
          <p:nvPr/>
        </p:nvSpPr>
        <p:spPr>
          <a:xfrm>
            <a:off x="1905000" y="1905000"/>
            <a:ext cx="5522650" cy="2866390"/>
          </a:xfrm>
          <a:prstGeom prst="rect">
            <a:avLst/>
          </a:prstGeom>
          <a:noFill/>
          <a:ln>
            <a:noFill/>
          </a:ln>
        </p:spPr>
        <p:txBody>
          <a:bodyPr anchorCtr="0" anchor="t" bIns="45700" lIns="45700" spcFirstLastPara="1" rIns="45700" wrap="square" tIns="45700">
            <a:noAutofit/>
          </a:bodyPr>
          <a:lstStyle/>
          <a:p>
            <a:pPr indent="0" lvl="0" marL="0" marR="0" rtl="0" algn="l">
              <a:lnSpc>
                <a:spcPct val="90000"/>
              </a:lnSpc>
              <a:spcBef>
                <a:spcPts val="0"/>
              </a:spcBef>
              <a:spcAft>
                <a:spcPts val="0"/>
              </a:spcAft>
              <a:buClr>
                <a:srgbClr val="151314"/>
              </a:buClr>
              <a:buSzPts val="9600"/>
              <a:buFont typeface="Proxima Nova"/>
              <a:buNone/>
            </a:pPr>
            <a:r>
              <a:rPr b="1" i="0" lang="en-US" sz="9600" u="none" cap="none" strike="noStrike">
                <a:solidFill>
                  <a:srgbClr val="151314"/>
                </a:solidFill>
                <a:latin typeface="Proxima Nova"/>
                <a:ea typeface="Proxima Nova"/>
                <a:cs typeface="Proxima Nova"/>
                <a:sym typeface="Proxima Nova"/>
              </a:rPr>
              <a:t>Device</a:t>
            </a:r>
            <a:endParaRPr/>
          </a:p>
          <a:p>
            <a:pPr indent="0" lvl="0" marL="0" marR="0" rtl="0" algn="l">
              <a:lnSpc>
                <a:spcPct val="90000"/>
              </a:lnSpc>
              <a:spcBef>
                <a:spcPts val="0"/>
              </a:spcBef>
              <a:spcAft>
                <a:spcPts val="0"/>
              </a:spcAft>
              <a:buClr>
                <a:srgbClr val="151314"/>
              </a:buClr>
              <a:buSzPts val="9600"/>
              <a:buFont typeface="Proxima Nova"/>
              <a:buNone/>
            </a:pPr>
            <a:r>
              <a:rPr b="1" i="0" lang="en-US" sz="9600" u="none" cap="none" strike="noStrike">
                <a:solidFill>
                  <a:srgbClr val="151314"/>
                </a:solidFill>
                <a:latin typeface="Proxima Nova"/>
                <a:ea typeface="Proxima Nova"/>
                <a:cs typeface="Proxima Nova"/>
                <a:sym typeface="Proxima Nova"/>
              </a:rPr>
              <a:t>Mockups</a:t>
            </a:r>
            <a:endParaRPr/>
          </a:p>
        </p:txBody>
      </p:sp>
      <p:sp>
        <p:nvSpPr>
          <p:cNvPr id="2627" name="Shape 2627"/>
          <p:cNvSpPr txBox="1"/>
          <p:nvPr/>
        </p:nvSpPr>
        <p:spPr>
          <a:xfrm>
            <a:off x="1905000" y="5760720"/>
            <a:ext cx="5146084" cy="109728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151314"/>
              </a:buClr>
              <a:buSzPts val="3000"/>
              <a:buFont typeface="Proxima Nova"/>
              <a:buNone/>
            </a:pPr>
            <a:r>
              <a:rPr b="1" i="0" lang="en-US" sz="3000" u="none" cap="none" strike="noStrike">
                <a:solidFill>
                  <a:srgbClr val="151314"/>
                </a:solidFill>
                <a:latin typeface="Proxima Nova"/>
                <a:ea typeface="Proxima Nova"/>
                <a:cs typeface="Proxima Nova"/>
                <a:sym typeface="Proxima Nova"/>
              </a:rPr>
              <a:t>Full resizable and editable flat design vector elements</a:t>
            </a:r>
            <a:endParaRPr/>
          </a:p>
        </p:txBody>
      </p:sp>
      <p:grpSp>
        <p:nvGrpSpPr>
          <p:cNvPr id="2628" name="Shape 2628"/>
          <p:cNvGrpSpPr/>
          <p:nvPr/>
        </p:nvGrpSpPr>
        <p:grpSpPr>
          <a:xfrm>
            <a:off x="13590608" y="1954515"/>
            <a:ext cx="1017697" cy="165742"/>
            <a:chOff x="-1" y="0"/>
            <a:chExt cx="1017695" cy="165740"/>
          </a:xfrm>
        </p:grpSpPr>
        <p:grpSp>
          <p:nvGrpSpPr>
            <p:cNvPr id="2629" name="Shape 2629"/>
            <p:cNvGrpSpPr/>
            <p:nvPr/>
          </p:nvGrpSpPr>
          <p:grpSpPr>
            <a:xfrm>
              <a:off x="-1" y="0"/>
              <a:ext cx="1017695" cy="165740"/>
              <a:chOff x="0" y="0"/>
              <a:chExt cx="1017693" cy="165739"/>
            </a:xfrm>
          </p:grpSpPr>
          <p:grpSp>
            <p:nvGrpSpPr>
              <p:cNvPr id="2630" name="Shape 2630"/>
              <p:cNvGrpSpPr/>
              <p:nvPr/>
            </p:nvGrpSpPr>
            <p:grpSpPr>
              <a:xfrm>
                <a:off x="0" y="33852"/>
                <a:ext cx="1017693" cy="131887"/>
                <a:chOff x="0" y="0"/>
                <a:chExt cx="1017692" cy="131886"/>
              </a:xfrm>
            </p:grpSpPr>
            <p:sp>
              <p:nvSpPr>
                <p:cNvPr id="2631" name="Shape 2631"/>
                <p:cNvSpPr/>
                <p:nvPr/>
              </p:nvSpPr>
              <p:spPr>
                <a:xfrm>
                  <a:off x="0" y="0"/>
                  <a:ext cx="42716" cy="42716"/>
                </a:xfrm>
                <a:custGeom>
                  <a:pathLst>
                    <a:path extrusionOk="0" h="21600" w="21600">
                      <a:moveTo>
                        <a:pt x="0" y="0"/>
                      </a:moveTo>
                      <a:cubicBezTo>
                        <a:pt x="5528" y="0"/>
                        <a:pt x="11058" y="2107"/>
                        <a:pt x="15275" y="6325"/>
                      </a:cubicBezTo>
                      <a:cubicBezTo>
                        <a:pt x="19493" y="10542"/>
                        <a:pt x="21600" y="16072"/>
                        <a:pt x="21600" y="21600"/>
                      </a:cubicBezTo>
                      <a:lnTo>
                        <a:pt x="21600" y="0"/>
                      </a:lnTo>
                      <a:lnTo>
                        <a:pt x="0" y="0"/>
                      </a:lnTo>
                      <a:close/>
                    </a:path>
                  </a:pathLst>
                </a:custGeom>
                <a:solidFill>
                  <a:srgbClr val="151314"/>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2632" name="Shape 2632"/>
                <p:cNvSpPr/>
                <p:nvPr/>
              </p:nvSpPr>
              <p:spPr>
                <a:xfrm>
                  <a:off x="39371" y="0"/>
                  <a:ext cx="938950" cy="131886"/>
                </a:xfrm>
                <a:custGeom>
                  <a:pathLst>
                    <a:path extrusionOk="0" h="21589" w="21600">
                      <a:moveTo>
                        <a:pt x="0" y="0"/>
                      </a:moveTo>
                      <a:cubicBezTo>
                        <a:pt x="4" y="4123"/>
                        <a:pt x="17" y="7416"/>
                        <a:pt x="135" y="10314"/>
                      </a:cubicBezTo>
                      <a:cubicBezTo>
                        <a:pt x="353" y="15199"/>
                        <a:pt x="892" y="19035"/>
                        <a:pt x="1578" y="20584"/>
                      </a:cubicBezTo>
                      <a:cubicBezTo>
                        <a:pt x="2072" y="21600"/>
                        <a:pt x="2594" y="21589"/>
                        <a:pt x="3384" y="21589"/>
                      </a:cubicBezTo>
                      <a:lnTo>
                        <a:pt x="18216" y="21589"/>
                      </a:lnTo>
                      <a:cubicBezTo>
                        <a:pt x="19006" y="21589"/>
                        <a:pt x="19528" y="21600"/>
                        <a:pt x="20022" y="20584"/>
                      </a:cubicBezTo>
                      <a:cubicBezTo>
                        <a:pt x="20708" y="19035"/>
                        <a:pt x="21247" y="15199"/>
                        <a:pt x="21465" y="10314"/>
                      </a:cubicBezTo>
                      <a:cubicBezTo>
                        <a:pt x="21583" y="7416"/>
                        <a:pt x="21596" y="4123"/>
                        <a:pt x="21600" y="0"/>
                      </a:cubicBezTo>
                      <a:lnTo>
                        <a:pt x="0" y="0"/>
                      </a:lnTo>
                      <a:close/>
                    </a:path>
                  </a:pathLst>
                </a:custGeom>
                <a:solidFill>
                  <a:srgbClr val="151314"/>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2633" name="Shape 2633"/>
                <p:cNvSpPr/>
                <p:nvPr/>
              </p:nvSpPr>
              <p:spPr>
                <a:xfrm flipH="1">
                  <a:off x="974975" y="0"/>
                  <a:ext cx="42717" cy="42716"/>
                </a:xfrm>
                <a:custGeom>
                  <a:pathLst>
                    <a:path extrusionOk="0" h="21600" w="21600">
                      <a:moveTo>
                        <a:pt x="0" y="0"/>
                      </a:moveTo>
                      <a:cubicBezTo>
                        <a:pt x="5528" y="0"/>
                        <a:pt x="11058" y="2107"/>
                        <a:pt x="15275" y="6325"/>
                      </a:cubicBezTo>
                      <a:cubicBezTo>
                        <a:pt x="19493" y="10542"/>
                        <a:pt x="21600" y="16072"/>
                        <a:pt x="21600" y="21600"/>
                      </a:cubicBezTo>
                      <a:lnTo>
                        <a:pt x="21600" y="0"/>
                      </a:lnTo>
                      <a:lnTo>
                        <a:pt x="0" y="0"/>
                      </a:lnTo>
                      <a:close/>
                    </a:path>
                  </a:pathLst>
                </a:custGeom>
                <a:solidFill>
                  <a:srgbClr val="151314"/>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grpSp>
          <p:sp>
            <p:nvSpPr>
              <p:cNvPr id="2634" name="Shape 2634"/>
              <p:cNvSpPr/>
              <p:nvPr/>
            </p:nvSpPr>
            <p:spPr>
              <a:xfrm>
                <a:off x="1725" y="0"/>
                <a:ext cx="1014241" cy="33853"/>
              </a:xfrm>
              <a:prstGeom prst="rect">
                <a:avLst/>
              </a:prstGeom>
              <a:solidFill>
                <a:srgbClr val="151314"/>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grpSp>
        <p:grpSp>
          <p:nvGrpSpPr>
            <p:cNvPr id="2635" name="Shape 2635"/>
            <p:cNvGrpSpPr/>
            <p:nvPr/>
          </p:nvGrpSpPr>
          <p:grpSpPr>
            <a:xfrm>
              <a:off x="329527" y="58825"/>
              <a:ext cx="358640" cy="40075"/>
              <a:chOff x="274831" y="48568"/>
              <a:chExt cx="358639" cy="40073"/>
            </a:xfrm>
          </p:grpSpPr>
          <p:sp>
            <p:nvSpPr>
              <p:cNvPr id="2636" name="Shape 2636"/>
              <p:cNvSpPr/>
              <p:nvPr/>
            </p:nvSpPr>
            <p:spPr>
              <a:xfrm>
                <a:off x="274831" y="56583"/>
                <a:ext cx="251078" cy="24043"/>
              </a:xfrm>
              <a:custGeom>
                <a:pathLst>
                  <a:path extrusionOk="0" h="21600" w="21600">
                    <a:moveTo>
                      <a:pt x="20524" y="21600"/>
                    </a:moveTo>
                    <a:lnTo>
                      <a:pt x="1119" y="21600"/>
                    </a:lnTo>
                    <a:cubicBezTo>
                      <a:pt x="473" y="21600"/>
                      <a:pt x="0" y="17280"/>
                      <a:pt x="0" y="10800"/>
                    </a:cubicBezTo>
                    <a:cubicBezTo>
                      <a:pt x="0" y="4320"/>
                      <a:pt x="473" y="0"/>
                      <a:pt x="1119" y="0"/>
                    </a:cubicBezTo>
                    <a:lnTo>
                      <a:pt x="20524" y="0"/>
                    </a:lnTo>
                    <a:cubicBezTo>
                      <a:pt x="21127" y="0"/>
                      <a:pt x="21600" y="4320"/>
                      <a:pt x="21600" y="10800"/>
                    </a:cubicBezTo>
                    <a:cubicBezTo>
                      <a:pt x="21600" y="16416"/>
                      <a:pt x="21127" y="21600"/>
                      <a:pt x="20524" y="21600"/>
                    </a:cubicBezTo>
                  </a:path>
                </a:pathLst>
              </a:custGeom>
              <a:solidFill>
                <a:srgbClr val="212121"/>
              </a:solidFill>
              <a:ln>
                <a:noFill/>
              </a:ln>
            </p:spPr>
            <p:txBody>
              <a:bodyPr anchorCtr="0" anchor="ctr" bIns="59050" lIns="59050" spcFirstLastPara="1" rIns="59050" wrap="square" tIns="5905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grpSp>
            <p:nvGrpSpPr>
              <p:cNvPr id="2637" name="Shape 2637"/>
              <p:cNvGrpSpPr/>
              <p:nvPr/>
            </p:nvGrpSpPr>
            <p:grpSpPr>
              <a:xfrm>
                <a:off x="593397" y="48568"/>
                <a:ext cx="40073" cy="40073"/>
                <a:chOff x="0" y="-1"/>
                <a:chExt cx="40071" cy="40072"/>
              </a:xfrm>
            </p:grpSpPr>
            <p:sp>
              <p:nvSpPr>
                <p:cNvPr id="2638" name="Shape 2638"/>
                <p:cNvSpPr/>
                <p:nvPr/>
              </p:nvSpPr>
              <p:spPr>
                <a:xfrm>
                  <a:off x="0" y="-1"/>
                  <a:ext cx="40071" cy="40072"/>
                </a:xfrm>
                <a:custGeom>
                  <a:pathLst>
                    <a:path extrusionOk="0" h="21318" w="21318">
                      <a:moveTo>
                        <a:pt x="11481" y="36"/>
                      </a:moveTo>
                      <a:cubicBezTo>
                        <a:pt x="13477" y="217"/>
                        <a:pt x="14930" y="762"/>
                        <a:pt x="16563" y="1851"/>
                      </a:cubicBezTo>
                      <a:cubicBezTo>
                        <a:pt x="18015" y="2940"/>
                        <a:pt x="19286" y="4210"/>
                        <a:pt x="20193" y="6025"/>
                      </a:cubicBezTo>
                      <a:cubicBezTo>
                        <a:pt x="20919" y="7841"/>
                        <a:pt x="21464" y="9656"/>
                        <a:pt x="21282" y="11471"/>
                      </a:cubicBezTo>
                      <a:cubicBezTo>
                        <a:pt x="21101" y="13467"/>
                        <a:pt x="20556" y="14920"/>
                        <a:pt x="19467" y="16553"/>
                      </a:cubicBezTo>
                      <a:cubicBezTo>
                        <a:pt x="18378" y="18187"/>
                        <a:pt x="16926" y="19457"/>
                        <a:pt x="15293" y="20183"/>
                      </a:cubicBezTo>
                      <a:cubicBezTo>
                        <a:pt x="13477" y="21091"/>
                        <a:pt x="11662" y="21454"/>
                        <a:pt x="9847" y="21272"/>
                      </a:cubicBezTo>
                      <a:cubicBezTo>
                        <a:pt x="7851" y="21091"/>
                        <a:pt x="6398" y="20546"/>
                        <a:pt x="4765" y="19457"/>
                      </a:cubicBezTo>
                      <a:cubicBezTo>
                        <a:pt x="3131" y="18368"/>
                        <a:pt x="1861" y="17098"/>
                        <a:pt x="1135" y="15283"/>
                      </a:cubicBezTo>
                      <a:cubicBezTo>
                        <a:pt x="227" y="13467"/>
                        <a:pt x="-136" y="11834"/>
                        <a:pt x="46" y="9837"/>
                      </a:cubicBezTo>
                      <a:cubicBezTo>
                        <a:pt x="227" y="8022"/>
                        <a:pt x="772" y="6388"/>
                        <a:pt x="1861" y="4755"/>
                      </a:cubicBezTo>
                      <a:cubicBezTo>
                        <a:pt x="2950" y="3121"/>
                        <a:pt x="4220" y="2032"/>
                        <a:pt x="6035" y="1125"/>
                      </a:cubicBezTo>
                      <a:cubicBezTo>
                        <a:pt x="7851" y="399"/>
                        <a:pt x="9484" y="-146"/>
                        <a:pt x="11481" y="36"/>
                      </a:cubicBezTo>
                    </a:path>
                  </a:pathLst>
                </a:custGeom>
                <a:solidFill>
                  <a:srgbClr val="24282B"/>
                </a:solidFill>
                <a:ln>
                  <a:noFill/>
                </a:ln>
              </p:spPr>
              <p:txBody>
                <a:bodyPr anchorCtr="0" anchor="ctr" bIns="59050" lIns="59050" spcFirstLastPara="1" rIns="59050" wrap="square" tIns="5905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639" name="Shape 2639"/>
                <p:cNvSpPr/>
                <p:nvPr/>
              </p:nvSpPr>
              <p:spPr>
                <a:xfrm>
                  <a:off x="6029" y="5932"/>
                  <a:ext cx="29536" cy="29614"/>
                </a:xfrm>
                <a:custGeom>
                  <a:pathLst>
                    <a:path extrusionOk="0" h="21339" w="21282">
                      <a:moveTo>
                        <a:pt x="17121" y="2185"/>
                      </a:moveTo>
                      <a:cubicBezTo>
                        <a:pt x="18646" y="3202"/>
                        <a:pt x="19662" y="4726"/>
                        <a:pt x="20425" y="6505"/>
                      </a:cubicBezTo>
                      <a:cubicBezTo>
                        <a:pt x="21187" y="8284"/>
                        <a:pt x="21441" y="10063"/>
                        <a:pt x="21187" y="11842"/>
                      </a:cubicBezTo>
                      <a:cubicBezTo>
                        <a:pt x="20933" y="13874"/>
                        <a:pt x="20425" y="15399"/>
                        <a:pt x="19154" y="16924"/>
                      </a:cubicBezTo>
                      <a:cubicBezTo>
                        <a:pt x="17883" y="18703"/>
                        <a:pt x="16613" y="19719"/>
                        <a:pt x="14834" y="20482"/>
                      </a:cubicBezTo>
                      <a:cubicBezTo>
                        <a:pt x="13055" y="21244"/>
                        <a:pt x="11276" y="21498"/>
                        <a:pt x="9243" y="21244"/>
                      </a:cubicBezTo>
                      <a:cubicBezTo>
                        <a:pt x="7465" y="20990"/>
                        <a:pt x="5686" y="20482"/>
                        <a:pt x="4161" y="19211"/>
                      </a:cubicBezTo>
                      <a:cubicBezTo>
                        <a:pt x="2636" y="18194"/>
                        <a:pt x="1620" y="16670"/>
                        <a:pt x="857" y="14637"/>
                      </a:cubicBezTo>
                      <a:cubicBezTo>
                        <a:pt x="95" y="12858"/>
                        <a:pt x="-159" y="11333"/>
                        <a:pt x="95" y="9300"/>
                      </a:cubicBezTo>
                      <a:cubicBezTo>
                        <a:pt x="349" y="7267"/>
                        <a:pt x="857" y="5743"/>
                        <a:pt x="2128" y="4218"/>
                      </a:cubicBezTo>
                      <a:cubicBezTo>
                        <a:pt x="3399" y="2693"/>
                        <a:pt x="4669" y="1423"/>
                        <a:pt x="6448" y="660"/>
                      </a:cubicBezTo>
                      <a:cubicBezTo>
                        <a:pt x="8227" y="-102"/>
                        <a:pt x="10006" y="-102"/>
                        <a:pt x="12039" y="152"/>
                      </a:cubicBezTo>
                      <a:cubicBezTo>
                        <a:pt x="13817" y="152"/>
                        <a:pt x="15596" y="914"/>
                        <a:pt x="17121" y="2185"/>
                      </a:cubicBezTo>
                    </a:path>
                  </a:pathLst>
                </a:custGeom>
                <a:solidFill>
                  <a:srgbClr val="30218E"/>
                </a:solidFill>
                <a:ln>
                  <a:noFill/>
                </a:ln>
              </p:spPr>
              <p:txBody>
                <a:bodyPr anchorCtr="0" anchor="ctr" bIns="59050" lIns="59050" spcFirstLastPara="1" rIns="59050" wrap="square" tIns="5905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640" name="Shape 2640"/>
                <p:cNvSpPr/>
                <p:nvPr/>
              </p:nvSpPr>
              <p:spPr>
                <a:xfrm>
                  <a:off x="11875" y="11856"/>
                  <a:ext cx="23005" cy="22717"/>
                </a:xfrm>
                <a:custGeom>
                  <a:pathLst>
                    <a:path extrusionOk="0" h="21321" w="21600">
                      <a:moveTo>
                        <a:pt x="19722" y="5055"/>
                      </a:moveTo>
                      <a:cubicBezTo>
                        <a:pt x="21130" y="6894"/>
                        <a:pt x="21600" y="8272"/>
                        <a:pt x="21600" y="10111"/>
                      </a:cubicBezTo>
                      <a:cubicBezTo>
                        <a:pt x="21600" y="12409"/>
                        <a:pt x="21130" y="13787"/>
                        <a:pt x="20191" y="15626"/>
                      </a:cubicBezTo>
                      <a:cubicBezTo>
                        <a:pt x="19252" y="17464"/>
                        <a:pt x="17843" y="18843"/>
                        <a:pt x="16435" y="19762"/>
                      </a:cubicBezTo>
                      <a:cubicBezTo>
                        <a:pt x="14557" y="20681"/>
                        <a:pt x="13148" y="21140"/>
                        <a:pt x="11270" y="21140"/>
                      </a:cubicBezTo>
                      <a:cubicBezTo>
                        <a:pt x="9391" y="21600"/>
                        <a:pt x="7513" y="21140"/>
                        <a:pt x="5635" y="20221"/>
                      </a:cubicBezTo>
                      <a:cubicBezTo>
                        <a:pt x="3757" y="19302"/>
                        <a:pt x="2348" y="18383"/>
                        <a:pt x="1409" y="16545"/>
                      </a:cubicBezTo>
                      <a:cubicBezTo>
                        <a:pt x="0" y="15166"/>
                        <a:pt x="0" y="13328"/>
                        <a:pt x="0" y="11030"/>
                      </a:cubicBezTo>
                      <a:cubicBezTo>
                        <a:pt x="0" y="9191"/>
                        <a:pt x="0" y="7353"/>
                        <a:pt x="939" y="5974"/>
                      </a:cubicBezTo>
                      <a:cubicBezTo>
                        <a:pt x="1878" y="4136"/>
                        <a:pt x="2817" y="2757"/>
                        <a:pt x="4696" y="1838"/>
                      </a:cubicBezTo>
                      <a:cubicBezTo>
                        <a:pt x="6104" y="919"/>
                        <a:pt x="8452" y="0"/>
                        <a:pt x="10330" y="0"/>
                      </a:cubicBezTo>
                      <a:cubicBezTo>
                        <a:pt x="12209" y="0"/>
                        <a:pt x="14087" y="460"/>
                        <a:pt x="15965" y="1379"/>
                      </a:cubicBezTo>
                      <a:cubicBezTo>
                        <a:pt x="17374" y="2298"/>
                        <a:pt x="18783" y="3217"/>
                        <a:pt x="19722" y="5055"/>
                      </a:cubicBezTo>
                    </a:path>
                  </a:pathLst>
                </a:custGeom>
                <a:solidFill>
                  <a:srgbClr val="24282B"/>
                </a:solidFill>
                <a:ln>
                  <a:noFill/>
                </a:ln>
              </p:spPr>
              <p:txBody>
                <a:bodyPr anchorCtr="0" anchor="ctr" bIns="59050" lIns="59050" spcFirstLastPara="1" rIns="59050" wrap="square" tIns="5905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grpSp>
        </p:grpSp>
      </p:grpSp>
      <p:grpSp>
        <p:nvGrpSpPr>
          <p:cNvPr id="2641" name="Shape 2641"/>
          <p:cNvGrpSpPr/>
          <p:nvPr/>
        </p:nvGrpSpPr>
        <p:grpSpPr>
          <a:xfrm rot="-5400000">
            <a:off x="8258227" y="4743866"/>
            <a:ext cx="1017697" cy="165741"/>
            <a:chOff x="-1" y="0"/>
            <a:chExt cx="1017695" cy="165740"/>
          </a:xfrm>
        </p:grpSpPr>
        <p:grpSp>
          <p:nvGrpSpPr>
            <p:cNvPr id="2642" name="Shape 2642"/>
            <p:cNvGrpSpPr/>
            <p:nvPr/>
          </p:nvGrpSpPr>
          <p:grpSpPr>
            <a:xfrm>
              <a:off x="-1" y="0"/>
              <a:ext cx="1017695" cy="165740"/>
              <a:chOff x="0" y="0"/>
              <a:chExt cx="1017693" cy="165739"/>
            </a:xfrm>
          </p:grpSpPr>
          <p:grpSp>
            <p:nvGrpSpPr>
              <p:cNvPr id="2643" name="Shape 2643"/>
              <p:cNvGrpSpPr/>
              <p:nvPr/>
            </p:nvGrpSpPr>
            <p:grpSpPr>
              <a:xfrm>
                <a:off x="0" y="33852"/>
                <a:ext cx="1017693" cy="131887"/>
                <a:chOff x="0" y="0"/>
                <a:chExt cx="1017692" cy="131886"/>
              </a:xfrm>
            </p:grpSpPr>
            <p:sp>
              <p:nvSpPr>
                <p:cNvPr id="2644" name="Shape 2644"/>
                <p:cNvSpPr/>
                <p:nvPr/>
              </p:nvSpPr>
              <p:spPr>
                <a:xfrm>
                  <a:off x="0" y="0"/>
                  <a:ext cx="42716" cy="42716"/>
                </a:xfrm>
                <a:custGeom>
                  <a:pathLst>
                    <a:path extrusionOk="0" h="21600" w="21600">
                      <a:moveTo>
                        <a:pt x="0" y="0"/>
                      </a:moveTo>
                      <a:cubicBezTo>
                        <a:pt x="5528" y="0"/>
                        <a:pt x="11058" y="2107"/>
                        <a:pt x="15275" y="6325"/>
                      </a:cubicBezTo>
                      <a:cubicBezTo>
                        <a:pt x="19493" y="10542"/>
                        <a:pt x="21600" y="16072"/>
                        <a:pt x="21600" y="21600"/>
                      </a:cubicBezTo>
                      <a:lnTo>
                        <a:pt x="21600" y="0"/>
                      </a:lnTo>
                      <a:lnTo>
                        <a:pt x="0" y="0"/>
                      </a:lnTo>
                      <a:close/>
                    </a:path>
                  </a:pathLst>
                </a:custGeom>
                <a:solidFill>
                  <a:srgbClr val="151314"/>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2645" name="Shape 2645"/>
                <p:cNvSpPr/>
                <p:nvPr/>
              </p:nvSpPr>
              <p:spPr>
                <a:xfrm>
                  <a:off x="39371" y="0"/>
                  <a:ext cx="938950" cy="131886"/>
                </a:xfrm>
                <a:custGeom>
                  <a:pathLst>
                    <a:path extrusionOk="0" h="21589" w="21600">
                      <a:moveTo>
                        <a:pt x="0" y="0"/>
                      </a:moveTo>
                      <a:cubicBezTo>
                        <a:pt x="4" y="4123"/>
                        <a:pt x="17" y="7416"/>
                        <a:pt x="135" y="10314"/>
                      </a:cubicBezTo>
                      <a:cubicBezTo>
                        <a:pt x="353" y="15199"/>
                        <a:pt x="892" y="19035"/>
                        <a:pt x="1578" y="20584"/>
                      </a:cubicBezTo>
                      <a:cubicBezTo>
                        <a:pt x="2072" y="21600"/>
                        <a:pt x="2594" y="21589"/>
                        <a:pt x="3384" y="21589"/>
                      </a:cubicBezTo>
                      <a:lnTo>
                        <a:pt x="18216" y="21589"/>
                      </a:lnTo>
                      <a:cubicBezTo>
                        <a:pt x="19006" y="21589"/>
                        <a:pt x="19528" y="21600"/>
                        <a:pt x="20022" y="20584"/>
                      </a:cubicBezTo>
                      <a:cubicBezTo>
                        <a:pt x="20708" y="19035"/>
                        <a:pt x="21247" y="15199"/>
                        <a:pt x="21465" y="10314"/>
                      </a:cubicBezTo>
                      <a:cubicBezTo>
                        <a:pt x="21583" y="7416"/>
                        <a:pt x="21596" y="4123"/>
                        <a:pt x="21600" y="0"/>
                      </a:cubicBezTo>
                      <a:lnTo>
                        <a:pt x="0" y="0"/>
                      </a:lnTo>
                      <a:close/>
                    </a:path>
                  </a:pathLst>
                </a:custGeom>
                <a:solidFill>
                  <a:srgbClr val="151314"/>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2646" name="Shape 2646"/>
                <p:cNvSpPr/>
                <p:nvPr/>
              </p:nvSpPr>
              <p:spPr>
                <a:xfrm flipH="1">
                  <a:off x="974975" y="0"/>
                  <a:ext cx="42717" cy="42716"/>
                </a:xfrm>
                <a:custGeom>
                  <a:pathLst>
                    <a:path extrusionOk="0" h="21600" w="21600">
                      <a:moveTo>
                        <a:pt x="0" y="0"/>
                      </a:moveTo>
                      <a:cubicBezTo>
                        <a:pt x="5528" y="0"/>
                        <a:pt x="11058" y="2107"/>
                        <a:pt x="15275" y="6325"/>
                      </a:cubicBezTo>
                      <a:cubicBezTo>
                        <a:pt x="19493" y="10542"/>
                        <a:pt x="21600" y="16072"/>
                        <a:pt x="21600" y="21600"/>
                      </a:cubicBezTo>
                      <a:lnTo>
                        <a:pt x="21600" y="0"/>
                      </a:lnTo>
                      <a:lnTo>
                        <a:pt x="0" y="0"/>
                      </a:lnTo>
                      <a:close/>
                    </a:path>
                  </a:pathLst>
                </a:custGeom>
                <a:solidFill>
                  <a:srgbClr val="151314"/>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grpSp>
          <p:sp>
            <p:nvSpPr>
              <p:cNvPr id="2647" name="Shape 2647"/>
              <p:cNvSpPr/>
              <p:nvPr/>
            </p:nvSpPr>
            <p:spPr>
              <a:xfrm>
                <a:off x="1725" y="0"/>
                <a:ext cx="1014241" cy="33853"/>
              </a:xfrm>
              <a:prstGeom prst="rect">
                <a:avLst/>
              </a:prstGeom>
              <a:solidFill>
                <a:srgbClr val="151314"/>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grpSp>
        <p:grpSp>
          <p:nvGrpSpPr>
            <p:cNvPr id="2648" name="Shape 2648"/>
            <p:cNvGrpSpPr/>
            <p:nvPr/>
          </p:nvGrpSpPr>
          <p:grpSpPr>
            <a:xfrm>
              <a:off x="329527" y="58825"/>
              <a:ext cx="358640" cy="40075"/>
              <a:chOff x="274831" y="48568"/>
              <a:chExt cx="358639" cy="40073"/>
            </a:xfrm>
          </p:grpSpPr>
          <p:sp>
            <p:nvSpPr>
              <p:cNvPr id="2649" name="Shape 2649"/>
              <p:cNvSpPr/>
              <p:nvPr/>
            </p:nvSpPr>
            <p:spPr>
              <a:xfrm>
                <a:off x="274831" y="56583"/>
                <a:ext cx="251078" cy="24043"/>
              </a:xfrm>
              <a:custGeom>
                <a:pathLst>
                  <a:path extrusionOk="0" h="21600" w="21600">
                    <a:moveTo>
                      <a:pt x="20524" y="21600"/>
                    </a:moveTo>
                    <a:lnTo>
                      <a:pt x="1119" y="21600"/>
                    </a:lnTo>
                    <a:cubicBezTo>
                      <a:pt x="473" y="21600"/>
                      <a:pt x="0" y="17280"/>
                      <a:pt x="0" y="10800"/>
                    </a:cubicBezTo>
                    <a:cubicBezTo>
                      <a:pt x="0" y="4320"/>
                      <a:pt x="473" y="0"/>
                      <a:pt x="1119" y="0"/>
                    </a:cubicBezTo>
                    <a:lnTo>
                      <a:pt x="20524" y="0"/>
                    </a:lnTo>
                    <a:cubicBezTo>
                      <a:pt x="21127" y="0"/>
                      <a:pt x="21600" y="4320"/>
                      <a:pt x="21600" y="10800"/>
                    </a:cubicBezTo>
                    <a:cubicBezTo>
                      <a:pt x="21600" y="16416"/>
                      <a:pt x="21127" y="21600"/>
                      <a:pt x="20524" y="21600"/>
                    </a:cubicBezTo>
                  </a:path>
                </a:pathLst>
              </a:custGeom>
              <a:solidFill>
                <a:srgbClr val="212121"/>
              </a:solidFill>
              <a:ln>
                <a:noFill/>
              </a:ln>
            </p:spPr>
            <p:txBody>
              <a:bodyPr anchorCtr="0" anchor="ctr" bIns="59050" lIns="59050" spcFirstLastPara="1" rIns="59050" wrap="square" tIns="5905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grpSp>
            <p:nvGrpSpPr>
              <p:cNvPr id="2650" name="Shape 2650"/>
              <p:cNvGrpSpPr/>
              <p:nvPr/>
            </p:nvGrpSpPr>
            <p:grpSpPr>
              <a:xfrm>
                <a:off x="593397" y="48568"/>
                <a:ext cx="40073" cy="40073"/>
                <a:chOff x="0" y="-1"/>
                <a:chExt cx="40071" cy="40072"/>
              </a:xfrm>
            </p:grpSpPr>
            <p:sp>
              <p:nvSpPr>
                <p:cNvPr id="2651" name="Shape 2651"/>
                <p:cNvSpPr/>
                <p:nvPr/>
              </p:nvSpPr>
              <p:spPr>
                <a:xfrm>
                  <a:off x="0" y="-1"/>
                  <a:ext cx="40071" cy="40072"/>
                </a:xfrm>
                <a:custGeom>
                  <a:pathLst>
                    <a:path extrusionOk="0" h="21318" w="21318">
                      <a:moveTo>
                        <a:pt x="11481" y="36"/>
                      </a:moveTo>
                      <a:cubicBezTo>
                        <a:pt x="13477" y="217"/>
                        <a:pt x="14930" y="762"/>
                        <a:pt x="16563" y="1851"/>
                      </a:cubicBezTo>
                      <a:cubicBezTo>
                        <a:pt x="18015" y="2940"/>
                        <a:pt x="19286" y="4210"/>
                        <a:pt x="20193" y="6025"/>
                      </a:cubicBezTo>
                      <a:cubicBezTo>
                        <a:pt x="20919" y="7841"/>
                        <a:pt x="21464" y="9656"/>
                        <a:pt x="21282" y="11471"/>
                      </a:cubicBezTo>
                      <a:cubicBezTo>
                        <a:pt x="21101" y="13467"/>
                        <a:pt x="20556" y="14920"/>
                        <a:pt x="19467" y="16553"/>
                      </a:cubicBezTo>
                      <a:cubicBezTo>
                        <a:pt x="18378" y="18187"/>
                        <a:pt x="16926" y="19457"/>
                        <a:pt x="15293" y="20183"/>
                      </a:cubicBezTo>
                      <a:cubicBezTo>
                        <a:pt x="13477" y="21091"/>
                        <a:pt x="11662" y="21454"/>
                        <a:pt x="9847" y="21272"/>
                      </a:cubicBezTo>
                      <a:cubicBezTo>
                        <a:pt x="7851" y="21091"/>
                        <a:pt x="6398" y="20546"/>
                        <a:pt x="4765" y="19457"/>
                      </a:cubicBezTo>
                      <a:cubicBezTo>
                        <a:pt x="3131" y="18368"/>
                        <a:pt x="1861" y="17098"/>
                        <a:pt x="1135" y="15283"/>
                      </a:cubicBezTo>
                      <a:cubicBezTo>
                        <a:pt x="227" y="13467"/>
                        <a:pt x="-136" y="11834"/>
                        <a:pt x="46" y="9837"/>
                      </a:cubicBezTo>
                      <a:cubicBezTo>
                        <a:pt x="227" y="8022"/>
                        <a:pt x="772" y="6388"/>
                        <a:pt x="1861" y="4755"/>
                      </a:cubicBezTo>
                      <a:cubicBezTo>
                        <a:pt x="2950" y="3121"/>
                        <a:pt x="4220" y="2032"/>
                        <a:pt x="6035" y="1125"/>
                      </a:cubicBezTo>
                      <a:cubicBezTo>
                        <a:pt x="7851" y="399"/>
                        <a:pt x="9484" y="-146"/>
                        <a:pt x="11481" y="36"/>
                      </a:cubicBezTo>
                    </a:path>
                  </a:pathLst>
                </a:custGeom>
                <a:solidFill>
                  <a:srgbClr val="24282B"/>
                </a:solidFill>
                <a:ln>
                  <a:noFill/>
                </a:ln>
              </p:spPr>
              <p:txBody>
                <a:bodyPr anchorCtr="0" anchor="ctr" bIns="59050" lIns="59050" spcFirstLastPara="1" rIns="59050" wrap="square" tIns="5905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652" name="Shape 2652"/>
                <p:cNvSpPr/>
                <p:nvPr/>
              </p:nvSpPr>
              <p:spPr>
                <a:xfrm>
                  <a:off x="6029" y="5932"/>
                  <a:ext cx="29536" cy="29614"/>
                </a:xfrm>
                <a:custGeom>
                  <a:pathLst>
                    <a:path extrusionOk="0" h="21339" w="21282">
                      <a:moveTo>
                        <a:pt x="17121" y="2185"/>
                      </a:moveTo>
                      <a:cubicBezTo>
                        <a:pt x="18646" y="3202"/>
                        <a:pt x="19662" y="4726"/>
                        <a:pt x="20425" y="6505"/>
                      </a:cubicBezTo>
                      <a:cubicBezTo>
                        <a:pt x="21187" y="8284"/>
                        <a:pt x="21441" y="10063"/>
                        <a:pt x="21187" y="11842"/>
                      </a:cubicBezTo>
                      <a:cubicBezTo>
                        <a:pt x="20933" y="13874"/>
                        <a:pt x="20425" y="15399"/>
                        <a:pt x="19154" y="16924"/>
                      </a:cubicBezTo>
                      <a:cubicBezTo>
                        <a:pt x="17883" y="18703"/>
                        <a:pt x="16613" y="19719"/>
                        <a:pt x="14834" y="20482"/>
                      </a:cubicBezTo>
                      <a:cubicBezTo>
                        <a:pt x="13055" y="21244"/>
                        <a:pt x="11276" y="21498"/>
                        <a:pt x="9243" y="21244"/>
                      </a:cubicBezTo>
                      <a:cubicBezTo>
                        <a:pt x="7465" y="20990"/>
                        <a:pt x="5686" y="20482"/>
                        <a:pt x="4161" y="19211"/>
                      </a:cubicBezTo>
                      <a:cubicBezTo>
                        <a:pt x="2636" y="18194"/>
                        <a:pt x="1620" y="16670"/>
                        <a:pt x="857" y="14637"/>
                      </a:cubicBezTo>
                      <a:cubicBezTo>
                        <a:pt x="95" y="12858"/>
                        <a:pt x="-159" y="11333"/>
                        <a:pt x="95" y="9300"/>
                      </a:cubicBezTo>
                      <a:cubicBezTo>
                        <a:pt x="349" y="7267"/>
                        <a:pt x="857" y="5743"/>
                        <a:pt x="2128" y="4218"/>
                      </a:cubicBezTo>
                      <a:cubicBezTo>
                        <a:pt x="3399" y="2693"/>
                        <a:pt x="4669" y="1423"/>
                        <a:pt x="6448" y="660"/>
                      </a:cubicBezTo>
                      <a:cubicBezTo>
                        <a:pt x="8227" y="-102"/>
                        <a:pt x="10006" y="-102"/>
                        <a:pt x="12039" y="152"/>
                      </a:cubicBezTo>
                      <a:cubicBezTo>
                        <a:pt x="13817" y="152"/>
                        <a:pt x="15596" y="914"/>
                        <a:pt x="17121" y="2185"/>
                      </a:cubicBezTo>
                    </a:path>
                  </a:pathLst>
                </a:custGeom>
                <a:solidFill>
                  <a:srgbClr val="30218E"/>
                </a:solidFill>
                <a:ln>
                  <a:noFill/>
                </a:ln>
              </p:spPr>
              <p:txBody>
                <a:bodyPr anchorCtr="0" anchor="ctr" bIns="59050" lIns="59050" spcFirstLastPara="1" rIns="59050" wrap="square" tIns="5905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653" name="Shape 2653"/>
                <p:cNvSpPr/>
                <p:nvPr/>
              </p:nvSpPr>
              <p:spPr>
                <a:xfrm>
                  <a:off x="11875" y="11856"/>
                  <a:ext cx="23005" cy="22717"/>
                </a:xfrm>
                <a:custGeom>
                  <a:pathLst>
                    <a:path extrusionOk="0" h="21321" w="21600">
                      <a:moveTo>
                        <a:pt x="19722" y="5055"/>
                      </a:moveTo>
                      <a:cubicBezTo>
                        <a:pt x="21130" y="6894"/>
                        <a:pt x="21600" y="8272"/>
                        <a:pt x="21600" y="10111"/>
                      </a:cubicBezTo>
                      <a:cubicBezTo>
                        <a:pt x="21600" y="12409"/>
                        <a:pt x="21130" y="13787"/>
                        <a:pt x="20191" y="15626"/>
                      </a:cubicBezTo>
                      <a:cubicBezTo>
                        <a:pt x="19252" y="17464"/>
                        <a:pt x="17843" y="18843"/>
                        <a:pt x="16435" y="19762"/>
                      </a:cubicBezTo>
                      <a:cubicBezTo>
                        <a:pt x="14557" y="20681"/>
                        <a:pt x="13148" y="21140"/>
                        <a:pt x="11270" y="21140"/>
                      </a:cubicBezTo>
                      <a:cubicBezTo>
                        <a:pt x="9391" y="21600"/>
                        <a:pt x="7513" y="21140"/>
                        <a:pt x="5635" y="20221"/>
                      </a:cubicBezTo>
                      <a:cubicBezTo>
                        <a:pt x="3757" y="19302"/>
                        <a:pt x="2348" y="18383"/>
                        <a:pt x="1409" y="16545"/>
                      </a:cubicBezTo>
                      <a:cubicBezTo>
                        <a:pt x="0" y="15166"/>
                        <a:pt x="0" y="13328"/>
                        <a:pt x="0" y="11030"/>
                      </a:cubicBezTo>
                      <a:cubicBezTo>
                        <a:pt x="0" y="9191"/>
                        <a:pt x="0" y="7353"/>
                        <a:pt x="939" y="5974"/>
                      </a:cubicBezTo>
                      <a:cubicBezTo>
                        <a:pt x="1878" y="4136"/>
                        <a:pt x="2817" y="2757"/>
                        <a:pt x="4696" y="1838"/>
                      </a:cubicBezTo>
                      <a:cubicBezTo>
                        <a:pt x="6104" y="919"/>
                        <a:pt x="8452" y="0"/>
                        <a:pt x="10330" y="0"/>
                      </a:cubicBezTo>
                      <a:cubicBezTo>
                        <a:pt x="12209" y="0"/>
                        <a:pt x="14087" y="460"/>
                        <a:pt x="15965" y="1379"/>
                      </a:cubicBezTo>
                      <a:cubicBezTo>
                        <a:pt x="17374" y="2298"/>
                        <a:pt x="18783" y="3217"/>
                        <a:pt x="19722" y="5055"/>
                      </a:cubicBezTo>
                    </a:path>
                  </a:pathLst>
                </a:custGeom>
                <a:solidFill>
                  <a:srgbClr val="24282B"/>
                </a:solidFill>
                <a:ln>
                  <a:noFill/>
                </a:ln>
              </p:spPr>
              <p:txBody>
                <a:bodyPr anchorCtr="0" anchor="ctr" bIns="59050" lIns="59050" spcFirstLastPara="1" rIns="59050" wrap="square" tIns="5905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grpSp>
        </p:grpSp>
      </p:grpSp>
    </p:spTree>
  </p:cSld>
  <p:clrMapOvr>
    <a:masterClrMapping/>
  </p:clrMapOvr>
</p:sld>
</file>

<file path=ppt/slides/slide10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57" name="Shape 2657"/>
        <p:cNvGrpSpPr/>
        <p:nvPr/>
      </p:nvGrpSpPr>
      <p:grpSpPr>
        <a:xfrm>
          <a:off x="0" y="0"/>
          <a:ext cx="0" cy="0"/>
          <a:chOff x="0" y="0"/>
          <a:chExt cx="0" cy="0"/>
        </a:xfrm>
      </p:grpSpPr>
      <p:sp>
        <p:nvSpPr>
          <p:cNvPr id="2658" name="Shape 2658"/>
          <p:cNvSpPr/>
          <p:nvPr/>
        </p:nvSpPr>
        <p:spPr>
          <a:xfrm>
            <a:off x="4762500" y="10045700"/>
            <a:ext cx="609600" cy="609600"/>
          </a:xfrm>
          <a:custGeom>
            <a:pathLst>
              <a:path extrusionOk="0" h="21600" w="21600">
                <a:moveTo>
                  <a:pt x="0" y="0"/>
                </a:moveTo>
                <a:lnTo>
                  <a:pt x="0" y="21600"/>
                </a:lnTo>
                <a:lnTo>
                  <a:pt x="21600" y="21600"/>
                </a:lnTo>
                <a:lnTo>
                  <a:pt x="21600" y="0"/>
                </a:lnTo>
                <a:lnTo>
                  <a:pt x="0" y="0"/>
                </a:lnTo>
                <a:close/>
                <a:moveTo>
                  <a:pt x="1125" y="1125"/>
                </a:moveTo>
                <a:lnTo>
                  <a:pt x="20433" y="1125"/>
                </a:lnTo>
                <a:lnTo>
                  <a:pt x="20433" y="20433"/>
                </a:lnTo>
                <a:lnTo>
                  <a:pt x="1125" y="20433"/>
                </a:lnTo>
                <a:lnTo>
                  <a:pt x="1125" y="1125"/>
                </a:lnTo>
                <a:close/>
                <a:moveTo>
                  <a:pt x="5541" y="10350"/>
                </a:moveTo>
                <a:cubicBezTo>
                  <a:pt x="5226" y="10350"/>
                  <a:pt x="4950" y="10626"/>
                  <a:pt x="4950" y="10941"/>
                </a:cubicBezTo>
                <a:cubicBezTo>
                  <a:pt x="4950" y="11256"/>
                  <a:pt x="5226" y="11517"/>
                  <a:pt x="5541" y="11517"/>
                </a:cubicBezTo>
                <a:lnTo>
                  <a:pt x="15750" y="11517"/>
                </a:lnTo>
                <a:cubicBezTo>
                  <a:pt x="16065" y="11517"/>
                  <a:pt x="16341" y="11256"/>
                  <a:pt x="16341" y="10941"/>
                </a:cubicBezTo>
                <a:cubicBezTo>
                  <a:pt x="16341" y="10626"/>
                  <a:pt x="16065" y="10350"/>
                  <a:pt x="15750" y="10350"/>
                </a:cubicBezTo>
                <a:lnTo>
                  <a:pt x="5541" y="10350"/>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659" name="Shape 2659"/>
          <p:cNvSpPr/>
          <p:nvPr/>
        </p:nvSpPr>
        <p:spPr>
          <a:xfrm>
            <a:off x="6057900" y="10045700"/>
            <a:ext cx="609600" cy="609600"/>
          </a:xfrm>
          <a:custGeom>
            <a:pathLst>
              <a:path extrusionOk="0" h="21600" w="21600">
                <a:moveTo>
                  <a:pt x="0" y="0"/>
                </a:moveTo>
                <a:lnTo>
                  <a:pt x="0" y="21600"/>
                </a:lnTo>
                <a:lnTo>
                  <a:pt x="21600" y="21600"/>
                </a:lnTo>
                <a:lnTo>
                  <a:pt x="21600" y="0"/>
                </a:lnTo>
                <a:lnTo>
                  <a:pt x="0" y="0"/>
                </a:lnTo>
                <a:close/>
                <a:moveTo>
                  <a:pt x="1125" y="1125"/>
                </a:moveTo>
                <a:lnTo>
                  <a:pt x="20433" y="1125"/>
                </a:lnTo>
                <a:lnTo>
                  <a:pt x="20433" y="20433"/>
                </a:lnTo>
                <a:lnTo>
                  <a:pt x="1125" y="20433"/>
                </a:lnTo>
                <a:lnTo>
                  <a:pt x="1125" y="1125"/>
                </a:lnTo>
                <a:close/>
                <a:moveTo>
                  <a:pt x="11109" y="4950"/>
                </a:moveTo>
                <a:cubicBezTo>
                  <a:pt x="10794" y="4950"/>
                  <a:pt x="10533" y="5226"/>
                  <a:pt x="10533" y="5541"/>
                </a:cubicBezTo>
                <a:lnTo>
                  <a:pt x="10533" y="10083"/>
                </a:lnTo>
                <a:lnTo>
                  <a:pt x="5991" y="10083"/>
                </a:lnTo>
                <a:cubicBezTo>
                  <a:pt x="5676" y="10083"/>
                  <a:pt x="5400" y="10344"/>
                  <a:pt x="5400" y="10659"/>
                </a:cubicBezTo>
                <a:cubicBezTo>
                  <a:pt x="5400" y="10974"/>
                  <a:pt x="5676" y="11250"/>
                  <a:pt x="5991" y="11250"/>
                </a:cubicBezTo>
                <a:lnTo>
                  <a:pt x="10533" y="11250"/>
                </a:lnTo>
                <a:lnTo>
                  <a:pt x="10533" y="15792"/>
                </a:lnTo>
                <a:cubicBezTo>
                  <a:pt x="10533" y="16107"/>
                  <a:pt x="10794" y="16383"/>
                  <a:pt x="11109" y="16383"/>
                </a:cubicBezTo>
                <a:cubicBezTo>
                  <a:pt x="11424" y="16383"/>
                  <a:pt x="11700" y="16107"/>
                  <a:pt x="11700" y="15792"/>
                </a:cubicBezTo>
                <a:lnTo>
                  <a:pt x="11700" y="11250"/>
                </a:lnTo>
                <a:lnTo>
                  <a:pt x="16242" y="11250"/>
                </a:lnTo>
                <a:cubicBezTo>
                  <a:pt x="16557" y="11250"/>
                  <a:pt x="16833" y="10974"/>
                  <a:pt x="16833" y="10659"/>
                </a:cubicBezTo>
                <a:cubicBezTo>
                  <a:pt x="16833" y="10344"/>
                  <a:pt x="16557" y="10083"/>
                  <a:pt x="16242" y="10083"/>
                </a:cubicBezTo>
                <a:lnTo>
                  <a:pt x="11700" y="10083"/>
                </a:lnTo>
                <a:lnTo>
                  <a:pt x="11700" y="5541"/>
                </a:lnTo>
                <a:cubicBezTo>
                  <a:pt x="11700" y="5226"/>
                  <a:pt x="11424" y="4950"/>
                  <a:pt x="11109" y="4950"/>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660" name="Shape 2660"/>
          <p:cNvSpPr/>
          <p:nvPr/>
        </p:nvSpPr>
        <p:spPr>
          <a:xfrm>
            <a:off x="6146800" y="4533900"/>
            <a:ext cx="443762" cy="444500"/>
          </a:xfrm>
          <a:custGeom>
            <a:pathLst>
              <a:path extrusionOk="0" h="21600" w="21560">
                <a:moveTo>
                  <a:pt x="10798" y="0"/>
                </a:moveTo>
                <a:cubicBezTo>
                  <a:pt x="9009" y="0"/>
                  <a:pt x="7524" y="1227"/>
                  <a:pt x="7154" y="2893"/>
                </a:cubicBezTo>
                <a:lnTo>
                  <a:pt x="810" y="2893"/>
                </a:lnTo>
                <a:cubicBezTo>
                  <a:pt x="625" y="2893"/>
                  <a:pt x="374" y="2958"/>
                  <a:pt x="251" y="3144"/>
                </a:cubicBezTo>
                <a:cubicBezTo>
                  <a:pt x="127" y="3267"/>
                  <a:pt x="0" y="3518"/>
                  <a:pt x="0" y="3703"/>
                </a:cubicBezTo>
                <a:lnTo>
                  <a:pt x="0" y="20790"/>
                </a:lnTo>
                <a:cubicBezTo>
                  <a:pt x="0" y="20975"/>
                  <a:pt x="66" y="21226"/>
                  <a:pt x="251" y="21349"/>
                </a:cubicBezTo>
                <a:cubicBezTo>
                  <a:pt x="374" y="21473"/>
                  <a:pt x="625" y="21600"/>
                  <a:pt x="810" y="21600"/>
                </a:cubicBezTo>
                <a:lnTo>
                  <a:pt x="20671" y="21600"/>
                </a:lnTo>
                <a:cubicBezTo>
                  <a:pt x="21103" y="21600"/>
                  <a:pt x="21481" y="21222"/>
                  <a:pt x="21480" y="20790"/>
                </a:cubicBezTo>
                <a:lnTo>
                  <a:pt x="21538" y="3819"/>
                </a:lnTo>
                <a:cubicBezTo>
                  <a:pt x="21600" y="3572"/>
                  <a:pt x="21531" y="3387"/>
                  <a:pt x="21346" y="3201"/>
                </a:cubicBezTo>
                <a:cubicBezTo>
                  <a:pt x="21222" y="3078"/>
                  <a:pt x="20971" y="2970"/>
                  <a:pt x="20786" y="2970"/>
                </a:cubicBezTo>
                <a:lnTo>
                  <a:pt x="14442" y="2970"/>
                </a:lnTo>
                <a:cubicBezTo>
                  <a:pt x="14072" y="1304"/>
                  <a:pt x="12588" y="0"/>
                  <a:pt x="10798" y="0"/>
                </a:cubicBezTo>
                <a:close/>
                <a:moveTo>
                  <a:pt x="10856" y="1601"/>
                </a:moveTo>
                <a:cubicBezTo>
                  <a:pt x="11781" y="1601"/>
                  <a:pt x="12533" y="2168"/>
                  <a:pt x="12842" y="2970"/>
                </a:cubicBezTo>
                <a:lnTo>
                  <a:pt x="8889" y="2970"/>
                </a:lnTo>
                <a:cubicBezTo>
                  <a:pt x="9198" y="2168"/>
                  <a:pt x="9930" y="1601"/>
                  <a:pt x="10856" y="1601"/>
                </a:cubicBezTo>
                <a:close/>
                <a:moveTo>
                  <a:pt x="1658" y="4513"/>
                </a:moveTo>
                <a:lnTo>
                  <a:pt x="19996" y="4571"/>
                </a:lnTo>
                <a:lnTo>
                  <a:pt x="19996" y="7714"/>
                </a:lnTo>
                <a:lnTo>
                  <a:pt x="1658" y="7714"/>
                </a:lnTo>
                <a:lnTo>
                  <a:pt x="1658" y="4513"/>
                </a:lnTo>
                <a:close/>
                <a:moveTo>
                  <a:pt x="1658" y="9315"/>
                </a:moveTo>
                <a:lnTo>
                  <a:pt x="19996" y="9315"/>
                </a:lnTo>
                <a:lnTo>
                  <a:pt x="19938" y="19941"/>
                </a:lnTo>
                <a:lnTo>
                  <a:pt x="1658" y="19999"/>
                </a:lnTo>
                <a:lnTo>
                  <a:pt x="1658" y="9315"/>
                </a:lnTo>
                <a:close/>
                <a:moveTo>
                  <a:pt x="6363" y="9874"/>
                </a:moveTo>
                <a:cubicBezTo>
                  <a:pt x="5931" y="9874"/>
                  <a:pt x="5553" y="10252"/>
                  <a:pt x="5553" y="10684"/>
                </a:cubicBezTo>
                <a:cubicBezTo>
                  <a:pt x="5553" y="11116"/>
                  <a:pt x="5931" y="11475"/>
                  <a:pt x="6363" y="11475"/>
                </a:cubicBezTo>
                <a:lnTo>
                  <a:pt x="8137" y="11475"/>
                </a:lnTo>
                <a:cubicBezTo>
                  <a:pt x="8569" y="11475"/>
                  <a:pt x="8947" y="11116"/>
                  <a:pt x="8947" y="10684"/>
                </a:cubicBezTo>
                <a:cubicBezTo>
                  <a:pt x="8947" y="10252"/>
                  <a:pt x="8569" y="9874"/>
                  <a:pt x="8137" y="9874"/>
                </a:cubicBezTo>
                <a:lnTo>
                  <a:pt x="6363" y="9874"/>
                </a:lnTo>
                <a:close/>
                <a:moveTo>
                  <a:pt x="13151" y="9874"/>
                </a:moveTo>
                <a:cubicBezTo>
                  <a:pt x="12719" y="9874"/>
                  <a:pt x="12341" y="10252"/>
                  <a:pt x="12341" y="10684"/>
                </a:cubicBezTo>
                <a:cubicBezTo>
                  <a:pt x="12341" y="11116"/>
                  <a:pt x="12719" y="11475"/>
                  <a:pt x="13151" y="11475"/>
                </a:cubicBezTo>
                <a:lnTo>
                  <a:pt x="14925" y="11475"/>
                </a:lnTo>
                <a:cubicBezTo>
                  <a:pt x="15356" y="11475"/>
                  <a:pt x="15734" y="11116"/>
                  <a:pt x="15734" y="10684"/>
                </a:cubicBezTo>
                <a:cubicBezTo>
                  <a:pt x="15734" y="10252"/>
                  <a:pt x="15356" y="9874"/>
                  <a:pt x="14925" y="9874"/>
                </a:cubicBezTo>
                <a:lnTo>
                  <a:pt x="13151" y="9874"/>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661" name="Shape 2661"/>
          <p:cNvSpPr/>
          <p:nvPr/>
        </p:nvSpPr>
        <p:spPr>
          <a:xfrm>
            <a:off x="7454900" y="4533900"/>
            <a:ext cx="443763" cy="443310"/>
          </a:xfrm>
          <a:custGeom>
            <a:pathLst>
              <a:path extrusionOk="0" h="21600" w="21560">
                <a:moveTo>
                  <a:pt x="10798" y="0"/>
                </a:moveTo>
                <a:cubicBezTo>
                  <a:pt x="8392" y="0"/>
                  <a:pt x="6479" y="1918"/>
                  <a:pt x="6479" y="4332"/>
                </a:cubicBezTo>
                <a:lnTo>
                  <a:pt x="6479" y="5008"/>
                </a:lnTo>
                <a:lnTo>
                  <a:pt x="810" y="5008"/>
                </a:lnTo>
                <a:cubicBezTo>
                  <a:pt x="625" y="5008"/>
                  <a:pt x="374" y="5074"/>
                  <a:pt x="251" y="5260"/>
                </a:cubicBezTo>
                <a:cubicBezTo>
                  <a:pt x="127" y="5384"/>
                  <a:pt x="0" y="5635"/>
                  <a:pt x="0" y="5821"/>
                </a:cubicBezTo>
                <a:lnTo>
                  <a:pt x="0" y="20788"/>
                </a:lnTo>
                <a:cubicBezTo>
                  <a:pt x="0" y="20973"/>
                  <a:pt x="66" y="21225"/>
                  <a:pt x="251" y="21349"/>
                </a:cubicBezTo>
                <a:cubicBezTo>
                  <a:pt x="374" y="21472"/>
                  <a:pt x="625" y="21600"/>
                  <a:pt x="810" y="21600"/>
                </a:cubicBezTo>
                <a:lnTo>
                  <a:pt x="20671" y="21600"/>
                </a:lnTo>
                <a:cubicBezTo>
                  <a:pt x="21102" y="21600"/>
                  <a:pt x="21480" y="21221"/>
                  <a:pt x="21480" y="20788"/>
                </a:cubicBezTo>
                <a:lnTo>
                  <a:pt x="21538" y="5879"/>
                </a:lnTo>
                <a:cubicBezTo>
                  <a:pt x="21600" y="5569"/>
                  <a:pt x="21531" y="5384"/>
                  <a:pt x="21345" y="5260"/>
                </a:cubicBezTo>
                <a:cubicBezTo>
                  <a:pt x="21222" y="5136"/>
                  <a:pt x="20971" y="5008"/>
                  <a:pt x="20786" y="5008"/>
                </a:cubicBezTo>
                <a:lnTo>
                  <a:pt x="15117" y="5008"/>
                </a:lnTo>
                <a:lnTo>
                  <a:pt x="15117" y="4332"/>
                </a:lnTo>
                <a:cubicBezTo>
                  <a:pt x="15117" y="1918"/>
                  <a:pt x="13204" y="0"/>
                  <a:pt x="10798" y="0"/>
                </a:cubicBezTo>
                <a:close/>
                <a:moveTo>
                  <a:pt x="10856" y="1605"/>
                </a:moveTo>
                <a:cubicBezTo>
                  <a:pt x="12337" y="1605"/>
                  <a:pt x="13575" y="2846"/>
                  <a:pt x="13575" y="4332"/>
                </a:cubicBezTo>
                <a:lnTo>
                  <a:pt x="13575" y="5008"/>
                </a:lnTo>
                <a:lnTo>
                  <a:pt x="8079" y="5008"/>
                </a:lnTo>
                <a:lnTo>
                  <a:pt x="8079" y="4332"/>
                </a:lnTo>
                <a:lnTo>
                  <a:pt x="8137" y="4332"/>
                </a:lnTo>
                <a:cubicBezTo>
                  <a:pt x="8137" y="2847"/>
                  <a:pt x="9375" y="1605"/>
                  <a:pt x="10856" y="1605"/>
                </a:cubicBezTo>
                <a:close/>
                <a:moveTo>
                  <a:pt x="1735" y="6555"/>
                </a:moveTo>
                <a:lnTo>
                  <a:pt x="20054" y="6555"/>
                </a:lnTo>
                <a:lnTo>
                  <a:pt x="19996" y="19918"/>
                </a:lnTo>
                <a:lnTo>
                  <a:pt x="1735" y="19918"/>
                </a:lnTo>
                <a:lnTo>
                  <a:pt x="1735" y="6555"/>
                </a:lnTo>
                <a:close/>
                <a:moveTo>
                  <a:pt x="10490" y="9282"/>
                </a:moveTo>
                <a:cubicBezTo>
                  <a:pt x="10058" y="9282"/>
                  <a:pt x="9680" y="9661"/>
                  <a:pt x="9680" y="10094"/>
                </a:cubicBezTo>
                <a:lnTo>
                  <a:pt x="9680" y="12801"/>
                </a:lnTo>
                <a:lnTo>
                  <a:pt x="6980" y="12801"/>
                </a:lnTo>
                <a:cubicBezTo>
                  <a:pt x="6548" y="12801"/>
                  <a:pt x="6170" y="13181"/>
                  <a:pt x="6170" y="13614"/>
                </a:cubicBezTo>
                <a:cubicBezTo>
                  <a:pt x="6170" y="14047"/>
                  <a:pt x="6548" y="14426"/>
                  <a:pt x="6980" y="14426"/>
                </a:cubicBezTo>
                <a:lnTo>
                  <a:pt x="9680" y="14426"/>
                </a:lnTo>
                <a:lnTo>
                  <a:pt x="9680" y="17133"/>
                </a:lnTo>
                <a:cubicBezTo>
                  <a:pt x="9680" y="17566"/>
                  <a:pt x="10058" y="17945"/>
                  <a:pt x="10490" y="17945"/>
                </a:cubicBezTo>
                <a:cubicBezTo>
                  <a:pt x="10921" y="17945"/>
                  <a:pt x="11299" y="17566"/>
                  <a:pt x="11299" y="17133"/>
                </a:cubicBezTo>
                <a:lnTo>
                  <a:pt x="11299" y="14426"/>
                </a:lnTo>
                <a:lnTo>
                  <a:pt x="13999" y="14426"/>
                </a:lnTo>
                <a:cubicBezTo>
                  <a:pt x="14431" y="14426"/>
                  <a:pt x="14809" y="14047"/>
                  <a:pt x="14809" y="13614"/>
                </a:cubicBezTo>
                <a:cubicBezTo>
                  <a:pt x="14809" y="13180"/>
                  <a:pt x="14431" y="12801"/>
                  <a:pt x="13999" y="12801"/>
                </a:cubicBezTo>
                <a:lnTo>
                  <a:pt x="11299" y="12801"/>
                </a:lnTo>
                <a:lnTo>
                  <a:pt x="11299" y="10094"/>
                </a:lnTo>
                <a:cubicBezTo>
                  <a:pt x="11299" y="9661"/>
                  <a:pt x="10921" y="9282"/>
                  <a:pt x="10490" y="9282"/>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662" name="Shape 2662"/>
          <p:cNvSpPr/>
          <p:nvPr/>
        </p:nvSpPr>
        <p:spPr>
          <a:xfrm>
            <a:off x="20485100" y="3378200"/>
            <a:ext cx="524669" cy="525860"/>
          </a:xfrm>
          <a:custGeom>
            <a:pathLst>
              <a:path extrusionOk="0" h="21600" w="21600">
                <a:moveTo>
                  <a:pt x="10767" y="0"/>
                </a:moveTo>
                <a:cubicBezTo>
                  <a:pt x="8990" y="0"/>
                  <a:pt x="7536" y="1298"/>
                  <a:pt x="7222" y="2967"/>
                </a:cubicBezTo>
                <a:lnTo>
                  <a:pt x="686" y="2967"/>
                </a:lnTo>
                <a:cubicBezTo>
                  <a:pt x="529" y="2967"/>
                  <a:pt x="317" y="3022"/>
                  <a:pt x="212" y="3179"/>
                </a:cubicBezTo>
                <a:cubicBezTo>
                  <a:pt x="108" y="3283"/>
                  <a:pt x="0" y="3495"/>
                  <a:pt x="0" y="3652"/>
                </a:cubicBezTo>
                <a:lnTo>
                  <a:pt x="0" y="20915"/>
                </a:lnTo>
                <a:cubicBezTo>
                  <a:pt x="0" y="21072"/>
                  <a:pt x="55" y="21284"/>
                  <a:pt x="212" y="21388"/>
                </a:cubicBezTo>
                <a:cubicBezTo>
                  <a:pt x="317" y="21492"/>
                  <a:pt x="529" y="21600"/>
                  <a:pt x="686" y="21600"/>
                </a:cubicBezTo>
                <a:lnTo>
                  <a:pt x="20865" y="21551"/>
                </a:lnTo>
                <a:cubicBezTo>
                  <a:pt x="21231" y="21551"/>
                  <a:pt x="21535" y="21232"/>
                  <a:pt x="21535" y="20866"/>
                </a:cubicBezTo>
                <a:lnTo>
                  <a:pt x="21600" y="3701"/>
                </a:lnTo>
                <a:cubicBezTo>
                  <a:pt x="21548" y="3492"/>
                  <a:pt x="21495" y="3335"/>
                  <a:pt x="21339" y="3179"/>
                </a:cubicBezTo>
                <a:cubicBezTo>
                  <a:pt x="21234" y="3075"/>
                  <a:pt x="21022" y="2967"/>
                  <a:pt x="20865" y="2967"/>
                </a:cubicBezTo>
                <a:lnTo>
                  <a:pt x="14329" y="2967"/>
                </a:lnTo>
                <a:cubicBezTo>
                  <a:pt x="14016" y="1298"/>
                  <a:pt x="12545" y="0"/>
                  <a:pt x="10767" y="0"/>
                </a:cubicBezTo>
                <a:close/>
                <a:moveTo>
                  <a:pt x="10718" y="1353"/>
                </a:moveTo>
                <a:cubicBezTo>
                  <a:pt x="11764" y="1353"/>
                  <a:pt x="12646" y="2028"/>
                  <a:pt x="12908" y="2967"/>
                </a:cubicBezTo>
                <a:lnTo>
                  <a:pt x="8529" y="2967"/>
                </a:lnTo>
                <a:cubicBezTo>
                  <a:pt x="8843" y="2028"/>
                  <a:pt x="9725" y="1353"/>
                  <a:pt x="10718" y="1353"/>
                </a:cubicBezTo>
                <a:close/>
                <a:moveTo>
                  <a:pt x="1307" y="4271"/>
                </a:moveTo>
                <a:lnTo>
                  <a:pt x="20179" y="4336"/>
                </a:lnTo>
                <a:lnTo>
                  <a:pt x="20179" y="7776"/>
                </a:lnTo>
                <a:lnTo>
                  <a:pt x="1307" y="7776"/>
                </a:lnTo>
                <a:lnTo>
                  <a:pt x="1307" y="4271"/>
                </a:lnTo>
                <a:close/>
                <a:moveTo>
                  <a:pt x="1307" y="9129"/>
                </a:moveTo>
                <a:lnTo>
                  <a:pt x="20179" y="9129"/>
                </a:lnTo>
                <a:lnTo>
                  <a:pt x="20130" y="20182"/>
                </a:lnTo>
                <a:lnTo>
                  <a:pt x="1307" y="20182"/>
                </a:lnTo>
                <a:lnTo>
                  <a:pt x="1307" y="9129"/>
                </a:lnTo>
                <a:close/>
                <a:moveTo>
                  <a:pt x="5915" y="9912"/>
                </a:moveTo>
                <a:cubicBezTo>
                  <a:pt x="5549" y="9912"/>
                  <a:pt x="5229" y="10231"/>
                  <a:pt x="5228" y="10596"/>
                </a:cubicBezTo>
                <a:cubicBezTo>
                  <a:pt x="5228" y="10961"/>
                  <a:pt x="5549" y="11265"/>
                  <a:pt x="5915" y="11265"/>
                </a:cubicBezTo>
                <a:lnTo>
                  <a:pt x="7679" y="11265"/>
                </a:lnTo>
                <a:cubicBezTo>
                  <a:pt x="8045" y="11265"/>
                  <a:pt x="8365" y="10961"/>
                  <a:pt x="8366" y="10596"/>
                </a:cubicBezTo>
                <a:cubicBezTo>
                  <a:pt x="8366" y="10231"/>
                  <a:pt x="8045" y="9912"/>
                  <a:pt x="7679" y="9912"/>
                </a:cubicBezTo>
                <a:lnTo>
                  <a:pt x="5915" y="9912"/>
                </a:lnTo>
                <a:close/>
                <a:moveTo>
                  <a:pt x="13234" y="9912"/>
                </a:moveTo>
                <a:cubicBezTo>
                  <a:pt x="12869" y="9912"/>
                  <a:pt x="12548" y="10231"/>
                  <a:pt x="12548" y="10596"/>
                </a:cubicBezTo>
                <a:cubicBezTo>
                  <a:pt x="12548" y="10961"/>
                  <a:pt x="12868" y="11265"/>
                  <a:pt x="13234" y="11265"/>
                </a:cubicBezTo>
                <a:lnTo>
                  <a:pt x="14999" y="11265"/>
                </a:lnTo>
                <a:cubicBezTo>
                  <a:pt x="15365" y="11265"/>
                  <a:pt x="15685" y="10961"/>
                  <a:pt x="15685" y="10596"/>
                </a:cubicBezTo>
                <a:cubicBezTo>
                  <a:pt x="15685" y="10231"/>
                  <a:pt x="15365" y="9912"/>
                  <a:pt x="14999" y="9912"/>
                </a:cubicBezTo>
                <a:lnTo>
                  <a:pt x="13234" y="9912"/>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663" name="Shape 2663"/>
          <p:cNvSpPr/>
          <p:nvPr/>
        </p:nvSpPr>
        <p:spPr>
          <a:xfrm>
            <a:off x="21793200" y="3378200"/>
            <a:ext cx="525860" cy="525860"/>
          </a:xfrm>
          <a:custGeom>
            <a:pathLst>
              <a:path extrusionOk="0" h="21600" w="21600">
                <a:moveTo>
                  <a:pt x="10743" y="0"/>
                </a:moveTo>
                <a:cubicBezTo>
                  <a:pt x="8448" y="0"/>
                  <a:pt x="6521" y="1927"/>
                  <a:pt x="6521" y="4222"/>
                </a:cubicBezTo>
                <a:lnTo>
                  <a:pt x="6521" y="5054"/>
                </a:lnTo>
                <a:lnTo>
                  <a:pt x="685" y="5054"/>
                </a:lnTo>
                <a:cubicBezTo>
                  <a:pt x="528" y="5054"/>
                  <a:pt x="316" y="5109"/>
                  <a:pt x="212" y="5266"/>
                </a:cubicBezTo>
                <a:cubicBezTo>
                  <a:pt x="108" y="5370"/>
                  <a:pt x="0" y="5582"/>
                  <a:pt x="0" y="5738"/>
                </a:cubicBezTo>
                <a:lnTo>
                  <a:pt x="0" y="20915"/>
                </a:lnTo>
                <a:cubicBezTo>
                  <a:pt x="0" y="21072"/>
                  <a:pt x="55" y="21284"/>
                  <a:pt x="212" y="21388"/>
                </a:cubicBezTo>
                <a:cubicBezTo>
                  <a:pt x="316" y="21492"/>
                  <a:pt x="528" y="21600"/>
                  <a:pt x="685" y="21600"/>
                </a:cubicBezTo>
                <a:lnTo>
                  <a:pt x="20866" y="21551"/>
                </a:lnTo>
                <a:cubicBezTo>
                  <a:pt x="21232" y="21551"/>
                  <a:pt x="21551" y="21232"/>
                  <a:pt x="21551" y="20866"/>
                </a:cubicBezTo>
                <a:lnTo>
                  <a:pt x="21600" y="5738"/>
                </a:lnTo>
                <a:cubicBezTo>
                  <a:pt x="21548" y="5582"/>
                  <a:pt x="21444" y="5422"/>
                  <a:pt x="21339" y="5266"/>
                </a:cubicBezTo>
                <a:cubicBezTo>
                  <a:pt x="21235" y="5161"/>
                  <a:pt x="21023" y="5054"/>
                  <a:pt x="20866" y="5054"/>
                </a:cubicBezTo>
                <a:lnTo>
                  <a:pt x="14965" y="5054"/>
                </a:lnTo>
                <a:lnTo>
                  <a:pt x="14965" y="4222"/>
                </a:lnTo>
                <a:cubicBezTo>
                  <a:pt x="14965" y="1875"/>
                  <a:pt x="13038" y="0"/>
                  <a:pt x="10743" y="0"/>
                </a:cubicBezTo>
                <a:close/>
                <a:moveTo>
                  <a:pt x="10743" y="1304"/>
                </a:moveTo>
                <a:cubicBezTo>
                  <a:pt x="12360" y="1304"/>
                  <a:pt x="13661" y="2605"/>
                  <a:pt x="13661" y="4222"/>
                </a:cubicBezTo>
                <a:lnTo>
                  <a:pt x="13661" y="5054"/>
                </a:lnTo>
                <a:lnTo>
                  <a:pt x="7874" y="5054"/>
                </a:lnTo>
                <a:lnTo>
                  <a:pt x="7874" y="4222"/>
                </a:lnTo>
                <a:lnTo>
                  <a:pt x="7825" y="4222"/>
                </a:lnTo>
                <a:cubicBezTo>
                  <a:pt x="7825" y="2605"/>
                  <a:pt x="9126" y="1304"/>
                  <a:pt x="10743" y="1304"/>
                </a:cubicBezTo>
                <a:close/>
                <a:moveTo>
                  <a:pt x="1304" y="6358"/>
                </a:moveTo>
                <a:lnTo>
                  <a:pt x="20182" y="6358"/>
                </a:lnTo>
                <a:lnTo>
                  <a:pt x="20133" y="20182"/>
                </a:lnTo>
                <a:lnTo>
                  <a:pt x="1304" y="20182"/>
                </a:lnTo>
                <a:lnTo>
                  <a:pt x="1304" y="6358"/>
                </a:lnTo>
                <a:close/>
                <a:moveTo>
                  <a:pt x="10531" y="8868"/>
                </a:moveTo>
                <a:cubicBezTo>
                  <a:pt x="10166" y="8868"/>
                  <a:pt x="9863" y="9188"/>
                  <a:pt x="9863" y="9553"/>
                </a:cubicBezTo>
                <a:lnTo>
                  <a:pt x="9863" y="12471"/>
                </a:lnTo>
                <a:lnTo>
                  <a:pt x="6945" y="12471"/>
                </a:lnTo>
                <a:cubicBezTo>
                  <a:pt x="6579" y="12471"/>
                  <a:pt x="6260" y="12774"/>
                  <a:pt x="6260" y="13139"/>
                </a:cubicBezTo>
                <a:cubicBezTo>
                  <a:pt x="6260" y="13504"/>
                  <a:pt x="6579" y="13824"/>
                  <a:pt x="6945" y="13824"/>
                </a:cubicBezTo>
                <a:lnTo>
                  <a:pt x="9863" y="13824"/>
                </a:lnTo>
                <a:lnTo>
                  <a:pt x="9863" y="16742"/>
                </a:lnTo>
                <a:cubicBezTo>
                  <a:pt x="9863" y="17107"/>
                  <a:pt x="10166" y="17427"/>
                  <a:pt x="10531" y="17427"/>
                </a:cubicBezTo>
                <a:cubicBezTo>
                  <a:pt x="10896" y="17427"/>
                  <a:pt x="11216" y="17107"/>
                  <a:pt x="11216" y="16742"/>
                </a:cubicBezTo>
                <a:lnTo>
                  <a:pt x="11216" y="13824"/>
                </a:lnTo>
                <a:lnTo>
                  <a:pt x="14134" y="13824"/>
                </a:lnTo>
                <a:cubicBezTo>
                  <a:pt x="14499" y="13824"/>
                  <a:pt x="14819" y="13504"/>
                  <a:pt x="14818" y="13139"/>
                </a:cubicBezTo>
                <a:cubicBezTo>
                  <a:pt x="14818" y="12774"/>
                  <a:pt x="14499" y="12471"/>
                  <a:pt x="14134" y="12471"/>
                </a:cubicBezTo>
                <a:lnTo>
                  <a:pt x="11216" y="12471"/>
                </a:lnTo>
                <a:lnTo>
                  <a:pt x="11216" y="9553"/>
                </a:lnTo>
                <a:cubicBezTo>
                  <a:pt x="11216" y="9188"/>
                  <a:pt x="10896" y="8868"/>
                  <a:pt x="10531" y="8868"/>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664" name="Shape 2664"/>
          <p:cNvSpPr/>
          <p:nvPr/>
        </p:nvSpPr>
        <p:spPr>
          <a:xfrm>
            <a:off x="19215100" y="5651500"/>
            <a:ext cx="439341" cy="442119"/>
          </a:xfrm>
          <a:custGeom>
            <a:pathLst>
              <a:path extrusionOk="0" h="21600" w="21600">
                <a:moveTo>
                  <a:pt x="820" y="0"/>
                </a:moveTo>
                <a:cubicBezTo>
                  <a:pt x="382" y="0"/>
                  <a:pt x="0" y="380"/>
                  <a:pt x="0" y="814"/>
                </a:cubicBezTo>
                <a:lnTo>
                  <a:pt x="0" y="20786"/>
                </a:lnTo>
                <a:cubicBezTo>
                  <a:pt x="0" y="21220"/>
                  <a:pt x="382" y="21600"/>
                  <a:pt x="820" y="21600"/>
                </a:cubicBezTo>
                <a:cubicBezTo>
                  <a:pt x="1256" y="21600"/>
                  <a:pt x="1557" y="21282"/>
                  <a:pt x="1619" y="20786"/>
                </a:cubicBezTo>
                <a:lnTo>
                  <a:pt x="1619" y="814"/>
                </a:lnTo>
                <a:cubicBezTo>
                  <a:pt x="1620" y="380"/>
                  <a:pt x="1257" y="0"/>
                  <a:pt x="820" y="0"/>
                </a:cubicBezTo>
                <a:close/>
                <a:moveTo>
                  <a:pt x="20800" y="0"/>
                </a:moveTo>
                <a:cubicBezTo>
                  <a:pt x="20362" y="0"/>
                  <a:pt x="19980" y="380"/>
                  <a:pt x="19980" y="814"/>
                </a:cubicBezTo>
                <a:lnTo>
                  <a:pt x="19980" y="20786"/>
                </a:lnTo>
                <a:cubicBezTo>
                  <a:pt x="19980" y="21220"/>
                  <a:pt x="20363" y="21600"/>
                  <a:pt x="20800" y="21600"/>
                </a:cubicBezTo>
                <a:cubicBezTo>
                  <a:pt x="21237" y="21600"/>
                  <a:pt x="21537" y="21282"/>
                  <a:pt x="21600" y="20786"/>
                </a:cubicBezTo>
                <a:lnTo>
                  <a:pt x="21600" y="814"/>
                </a:lnTo>
                <a:cubicBezTo>
                  <a:pt x="21600" y="380"/>
                  <a:pt x="21237" y="0"/>
                  <a:pt x="20800" y="0"/>
                </a:cubicBezTo>
                <a:close/>
                <a:moveTo>
                  <a:pt x="5815" y="5584"/>
                </a:moveTo>
                <a:cubicBezTo>
                  <a:pt x="5377" y="5584"/>
                  <a:pt x="4995" y="5964"/>
                  <a:pt x="4995" y="6399"/>
                </a:cubicBezTo>
                <a:lnTo>
                  <a:pt x="4995" y="16384"/>
                </a:lnTo>
                <a:cubicBezTo>
                  <a:pt x="4995" y="16819"/>
                  <a:pt x="5378" y="17179"/>
                  <a:pt x="5815" y="17179"/>
                </a:cubicBezTo>
                <a:cubicBezTo>
                  <a:pt x="6252" y="17179"/>
                  <a:pt x="6614" y="16819"/>
                  <a:pt x="6615" y="16384"/>
                </a:cubicBezTo>
                <a:lnTo>
                  <a:pt x="6615" y="6399"/>
                </a:lnTo>
                <a:cubicBezTo>
                  <a:pt x="6615" y="5964"/>
                  <a:pt x="6252" y="5584"/>
                  <a:pt x="5815" y="5584"/>
                </a:cubicBezTo>
                <a:close/>
                <a:moveTo>
                  <a:pt x="15805" y="5584"/>
                </a:moveTo>
                <a:cubicBezTo>
                  <a:pt x="15367" y="5584"/>
                  <a:pt x="14985" y="5964"/>
                  <a:pt x="14985" y="6399"/>
                </a:cubicBezTo>
                <a:lnTo>
                  <a:pt x="14985" y="16384"/>
                </a:lnTo>
                <a:cubicBezTo>
                  <a:pt x="14985" y="16819"/>
                  <a:pt x="15368" y="17179"/>
                  <a:pt x="15805" y="17179"/>
                </a:cubicBezTo>
                <a:cubicBezTo>
                  <a:pt x="16242" y="17179"/>
                  <a:pt x="16605" y="16819"/>
                  <a:pt x="16605" y="16384"/>
                </a:cubicBezTo>
                <a:lnTo>
                  <a:pt x="16605" y="6399"/>
                </a:lnTo>
                <a:cubicBezTo>
                  <a:pt x="16605" y="5964"/>
                  <a:pt x="16242" y="5584"/>
                  <a:pt x="15805" y="5584"/>
                </a:cubicBezTo>
                <a:close/>
                <a:moveTo>
                  <a:pt x="10810" y="8066"/>
                </a:moveTo>
                <a:cubicBezTo>
                  <a:pt x="10372" y="8066"/>
                  <a:pt x="9990" y="8446"/>
                  <a:pt x="9990" y="8880"/>
                </a:cubicBezTo>
                <a:lnTo>
                  <a:pt x="9990" y="13902"/>
                </a:lnTo>
                <a:cubicBezTo>
                  <a:pt x="9990" y="14337"/>
                  <a:pt x="10373" y="14697"/>
                  <a:pt x="10810" y="14697"/>
                </a:cubicBezTo>
                <a:cubicBezTo>
                  <a:pt x="11246" y="14697"/>
                  <a:pt x="11547" y="14337"/>
                  <a:pt x="11610" y="13902"/>
                </a:cubicBezTo>
                <a:lnTo>
                  <a:pt x="11610" y="8880"/>
                </a:lnTo>
                <a:cubicBezTo>
                  <a:pt x="11610" y="8446"/>
                  <a:pt x="11247" y="8066"/>
                  <a:pt x="10810" y="8066"/>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665" name="Shape 2665"/>
          <p:cNvSpPr/>
          <p:nvPr/>
        </p:nvSpPr>
        <p:spPr>
          <a:xfrm>
            <a:off x="20523200" y="5651500"/>
            <a:ext cx="442119" cy="452041"/>
          </a:xfrm>
          <a:custGeom>
            <a:pathLst>
              <a:path extrusionOk="0" h="21600" w="21600">
                <a:moveTo>
                  <a:pt x="814" y="0"/>
                </a:moveTo>
                <a:cubicBezTo>
                  <a:pt x="380" y="0"/>
                  <a:pt x="0" y="372"/>
                  <a:pt x="0" y="796"/>
                </a:cubicBezTo>
                <a:cubicBezTo>
                  <a:pt x="0" y="1221"/>
                  <a:pt x="380" y="1574"/>
                  <a:pt x="814" y="1574"/>
                </a:cubicBezTo>
                <a:lnTo>
                  <a:pt x="20786" y="1574"/>
                </a:lnTo>
                <a:cubicBezTo>
                  <a:pt x="21220" y="1574"/>
                  <a:pt x="21600" y="1282"/>
                  <a:pt x="21600" y="796"/>
                </a:cubicBezTo>
                <a:cubicBezTo>
                  <a:pt x="21600" y="372"/>
                  <a:pt x="21220" y="0"/>
                  <a:pt x="20786" y="0"/>
                </a:cubicBezTo>
                <a:lnTo>
                  <a:pt x="814" y="0"/>
                </a:lnTo>
                <a:close/>
                <a:moveTo>
                  <a:pt x="5778" y="5462"/>
                </a:moveTo>
                <a:cubicBezTo>
                  <a:pt x="5343" y="5462"/>
                  <a:pt x="4964" y="5833"/>
                  <a:pt x="4964" y="6258"/>
                </a:cubicBezTo>
                <a:cubicBezTo>
                  <a:pt x="4964" y="6683"/>
                  <a:pt x="5344" y="7036"/>
                  <a:pt x="5778" y="7036"/>
                </a:cubicBezTo>
                <a:lnTo>
                  <a:pt x="15764" y="7036"/>
                </a:lnTo>
                <a:cubicBezTo>
                  <a:pt x="16198" y="7036"/>
                  <a:pt x="16497" y="6683"/>
                  <a:pt x="16559" y="6258"/>
                </a:cubicBezTo>
                <a:cubicBezTo>
                  <a:pt x="16559" y="5833"/>
                  <a:pt x="16198" y="5462"/>
                  <a:pt x="15764" y="5462"/>
                </a:cubicBezTo>
                <a:lnTo>
                  <a:pt x="5778" y="5462"/>
                </a:lnTo>
                <a:close/>
                <a:moveTo>
                  <a:pt x="8260" y="10316"/>
                </a:moveTo>
                <a:cubicBezTo>
                  <a:pt x="7825" y="10316"/>
                  <a:pt x="7446" y="10688"/>
                  <a:pt x="7446" y="11113"/>
                </a:cubicBezTo>
                <a:cubicBezTo>
                  <a:pt x="7446" y="11538"/>
                  <a:pt x="7826" y="11890"/>
                  <a:pt x="8260" y="11890"/>
                </a:cubicBezTo>
                <a:lnTo>
                  <a:pt x="13282" y="11890"/>
                </a:lnTo>
                <a:cubicBezTo>
                  <a:pt x="13716" y="11890"/>
                  <a:pt x="14077" y="11598"/>
                  <a:pt x="14077" y="11113"/>
                </a:cubicBezTo>
                <a:cubicBezTo>
                  <a:pt x="14077" y="10688"/>
                  <a:pt x="13716" y="10316"/>
                  <a:pt x="13282" y="10316"/>
                </a:cubicBezTo>
                <a:lnTo>
                  <a:pt x="8260" y="10316"/>
                </a:lnTo>
                <a:close/>
                <a:moveTo>
                  <a:pt x="5778" y="15171"/>
                </a:moveTo>
                <a:cubicBezTo>
                  <a:pt x="5343" y="15171"/>
                  <a:pt x="4964" y="15543"/>
                  <a:pt x="4964" y="15968"/>
                </a:cubicBezTo>
                <a:cubicBezTo>
                  <a:pt x="4964" y="16393"/>
                  <a:pt x="5344" y="16745"/>
                  <a:pt x="5778" y="16745"/>
                </a:cubicBezTo>
                <a:lnTo>
                  <a:pt x="15764" y="16745"/>
                </a:lnTo>
                <a:cubicBezTo>
                  <a:pt x="16198" y="16745"/>
                  <a:pt x="16497" y="16392"/>
                  <a:pt x="16559" y="15968"/>
                </a:cubicBezTo>
                <a:cubicBezTo>
                  <a:pt x="16559" y="15543"/>
                  <a:pt x="16198" y="15171"/>
                  <a:pt x="15764" y="15171"/>
                </a:cubicBezTo>
                <a:lnTo>
                  <a:pt x="5778" y="15171"/>
                </a:lnTo>
                <a:close/>
                <a:moveTo>
                  <a:pt x="814" y="20026"/>
                </a:moveTo>
                <a:cubicBezTo>
                  <a:pt x="380" y="20026"/>
                  <a:pt x="0" y="20398"/>
                  <a:pt x="0" y="20822"/>
                </a:cubicBezTo>
                <a:cubicBezTo>
                  <a:pt x="0" y="21247"/>
                  <a:pt x="380" y="21600"/>
                  <a:pt x="814" y="21600"/>
                </a:cubicBezTo>
                <a:lnTo>
                  <a:pt x="20786" y="21600"/>
                </a:lnTo>
                <a:cubicBezTo>
                  <a:pt x="21220" y="21600"/>
                  <a:pt x="21600" y="21308"/>
                  <a:pt x="21600" y="20822"/>
                </a:cubicBezTo>
                <a:cubicBezTo>
                  <a:pt x="21600" y="20398"/>
                  <a:pt x="21220" y="20026"/>
                  <a:pt x="20786" y="20026"/>
                </a:cubicBezTo>
                <a:lnTo>
                  <a:pt x="814" y="20026"/>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666" name="Shape 2666"/>
          <p:cNvSpPr/>
          <p:nvPr/>
        </p:nvSpPr>
        <p:spPr>
          <a:xfrm>
            <a:off x="3467100" y="7823200"/>
            <a:ext cx="579041" cy="579041"/>
          </a:xfrm>
          <a:custGeom>
            <a:pathLst>
              <a:path extrusionOk="0" h="21600" w="21600">
                <a:moveTo>
                  <a:pt x="10807" y="0"/>
                </a:moveTo>
                <a:cubicBezTo>
                  <a:pt x="4838" y="0"/>
                  <a:pt x="0" y="4838"/>
                  <a:pt x="0" y="10807"/>
                </a:cubicBezTo>
                <a:cubicBezTo>
                  <a:pt x="0" y="16777"/>
                  <a:pt x="4838" y="21600"/>
                  <a:pt x="10807" y="21600"/>
                </a:cubicBezTo>
                <a:cubicBezTo>
                  <a:pt x="16777" y="21600"/>
                  <a:pt x="21600" y="16777"/>
                  <a:pt x="21600" y="10807"/>
                </a:cubicBezTo>
                <a:cubicBezTo>
                  <a:pt x="21600" y="4838"/>
                  <a:pt x="16777" y="0"/>
                  <a:pt x="10807" y="0"/>
                </a:cubicBezTo>
                <a:close/>
                <a:moveTo>
                  <a:pt x="10807" y="1184"/>
                </a:moveTo>
                <a:cubicBezTo>
                  <a:pt x="16066" y="1184"/>
                  <a:pt x="20371" y="5489"/>
                  <a:pt x="20371" y="10748"/>
                </a:cubicBezTo>
                <a:cubicBezTo>
                  <a:pt x="20371" y="16054"/>
                  <a:pt x="16113" y="20327"/>
                  <a:pt x="10807" y="20327"/>
                </a:cubicBezTo>
                <a:cubicBezTo>
                  <a:pt x="5549" y="20327"/>
                  <a:pt x="1229" y="16007"/>
                  <a:pt x="1229" y="10748"/>
                </a:cubicBezTo>
                <a:cubicBezTo>
                  <a:pt x="1229" y="5490"/>
                  <a:pt x="5549" y="1184"/>
                  <a:pt x="10807" y="1184"/>
                </a:cubicBezTo>
                <a:close/>
                <a:moveTo>
                  <a:pt x="10807" y="6632"/>
                </a:moveTo>
                <a:cubicBezTo>
                  <a:pt x="10476" y="6632"/>
                  <a:pt x="10186" y="6923"/>
                  <a:pt x="10186" y="7254"/>
                </a:cubicBezTo>
                <a:lnTo>
                  <a:pt x="10186" y="10467"/>
                </a:lnTo>
                <a:lnTo>
                  <a:pt x="6781" y="10467"/>
                </a:lnTo>
                <a:cubicBezTo>
                  <a:pt x="6449" y="10467"/>
                  <a:pt x="6159" y="10757"/>
                  <a:pt x="6159" y="11089"/>
                </a:cubicBezTo>
                <a:cubicBezTo>
                  <a:pt x="6159" y="11420"/>
                  <a:pt x="6449" y="11696"/>
                  <a:pt x="6781" y="11696"/>
                </a:cubicBezTo>
                <a:lnTo>
                  <a:pt x="10186" y="11696"/>
                </a:lnTo>
                <a:lnTo>
                  <a:pt x="10186" y="14923"/>
                </a:lnTo>
                <a:cubicBezTo>
                  <a:pt x="10186" y="15255"/>
                  <a:pt x="10476" y="15545"/>
                  <a:pt x="10807" y="15545"/>
                </a:cubicBezTo>
                <a:cubicBezTo>
                  <a:pt x="11139" y="15545"/>
                  <a:pt x="11414" y="15255"/>
                  <a:pt x="11414" y="14923"/>
                </a:cubicBezTo>
                <a:lnTo>
                  <a:pt x="11414" y="11696"/>
                </a:lnTo>
                <a:lnTo>
                  <a:pt x="14642" y="11696"/>
                </a:lnTo>
                <a:cubicBezTo>
                  <a:pt x="14973" y="11696"/>
                  <a:pt x="15249" y="11420"/>
                  <a:pt x="15249" y="11089"/>
                </a:cubicBezTo>
                <a:cubicBezTo>
                  <a:pt x="15249" y="10710"/>
                  <a:pt x="14973" y="10467"/>
                  <a:pt x="14642" y="10467"/>
                </a:cubicBezTo>
                <a:lnTo>
                  <a:pt x="11414" y="10467"/>
                </a:lnTo>
                <a:lnTo>
                  <a:pt x="11414" y="7254"/>
                </a:lnTo>
                <a:cubicBezTo>
                  <a:pt x="11414" y="6923"/>
                  <a:pt x="11139" y="6633"/>
                  <a:pt x="10807" y="6632"/>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667" name="Shape 2667"/>
          <p:cNvSpPr/>
          <p:nvPr/>
        </p:nvSpPr>
        <p:spPr>
          <a:xfrm>
            <a:off x="7391558" y="7823200"/>
            <a:ext cx="578327" cy="579041"/>
          </a:xfrm>
          <a:custGeom>
            <a:pathLst>
              <a:path extrusionOk="0" h="21600" w="19677">
                <a:moveTo>
                  <a:pt x="9839" y="0"/>
                </a:moveTo>
                <a:cubicBezTo>
                  <a:pt x="7333" y="0"/>
                  <a:pt x="4786" y="1036"/>
                  <a:pt x="2885" y="3168"/>
                </a:cubicBezTo>
                <a:cubicBezTo>
                  <a:pt x="-961" y="7385"/>
                  <a:pt x="-961" y="14215"/>
                  <a:pt x="2885" y="18432"/>
                </a:cubicBezTo>
                <a:cubicBezTo>
                  <a:pt x="4786" y="20516"/>
                  <a:pt x="7333" y="21600"/>
                  <a:pt x="9839" y="21600"/>
                </a:cubicBezTo>
                <a:cubicBezTo>
                  <a:pt x="12345" y="21600"/>
                  <a:pt x="14892" y="20564"/>
                  <a:pt x="16793" y="18432"/>
                </a:cubicBezTo>
                <a:cubicBezTo>
                  <a:pt x="20639" y="14263"/>
                  <a:pt x="20639" y="7385"/>
                  <a:pt x="16793" y="3168"/>
                </a:cubicBezTo>
                <a:cubicBezTo>
                  <a:pt x="14892" y="1084"/>
                  <a:pt x="12345" y="0"/>
                  <a:pt x="9839" y="0"/>
                </a:cubicBezTo>
                <a:close/>
                <a:moveTo>
                  <a:pt x="9839" y="1229"/>
                </a:moveTo>
                <a:cubicBezTo>
                  <a:pt x="12172" y="1229"/>
                  <a:pt x="14368" y="2227"/>
                  <a:pt x="16010" y="4027"/>
                </a:cubicBezTo>
                <a:cubicBezTo>
                  <a:pt x="19380" y="7769"/>
                  <a:pt x="19380" y="13830"/>
                  <a:pt x="16010" y="17573"/>
                </a:cubicBezTo>
                <a:cubicBezTo>
                  <a:pt x="14368" y="19373"/>
                  <a:pt x="12172" y="20371"/>
                  <a:pt x="9839" y="20371"/>
                </a:cubicBezTo>
                <a:cubicBezTo>
                  <a:pt x="7506" y="20371"/>
                  <a:pt x="5297" y="19373"/>
                  <a:pt x="3654" y="17573"/>
                </a:cubicBezTo>
                <a:cubicBezTo>
                  <a:pt x="241" y="13830"/>
                  <a:pt x="241" y="7769"/>
                  <a:pt x="3654" y="4027"/>
                </a:cubicBezTo>
                <a:cubicBezTo>
                  <a:pt x="5296" y="2227"/>
                  <a:pt x="7506" y="1229"/>
                  <a:pt x="9839" y="1229"/>
                </a:cubicBezTo>
                <a:close/>
                <a:moveTo>
                  <a:pt x="7030" y="7580"/>
                </a:moveTo>
                <a:cubicBezTo>
                  <a:pt x="6890" y="7580"/>
                  <a:pt x="6747" y="7639"/>
                  <a:pt x="6639" y="7758"/>
                </a:cubicBezTo>
                <a:cubicBezTo>
                  <a:pt x="6423" y="7994"/>
                  <a:pt x="6423" y="8379"/>
                  <a:pt x="6639" y="8616"/>
                </a:cubicBezTo>
                <a:lnTo>
                  <a:pt x="8840" y="11029"/>
                </a:lnTo>
                <a:lnTo>
                  <a:pt x="6774" y="13295"/>
                </a:lnTo>
                <a:cubicBezTo>
                  <a:pt x="6558" y="13531"/>
                  <a:pt x="6558" y="13916"/>
                  <a:pt x="6774" y="14153"/>
                </a:cubicBezTo>
                <a:cubicBezTo>
                  <a:pt x="6903" y="14295"/>
                  <a:pt x="7022" y="14346"/>
                  <a:pt x="7152" y="14346"/>
                </a:cubicBezTo>
                <a:cubicBezTo>
                  <a:pt x="7281" y="14346"/>
                  <a:pt x="7457" y="14295"/>
                  <a:pt x="7543" y="14153"/>
                </a:cubicBezTo>
                <a:lnTo>
                  <a:pt x="9623" y="11873"/>
                </a:lnTo>
                <a:lnTo>
                  <a:pt x="11689" y="14153"/>
                </a:lnTo>
                <a:cubicBezTo>
                  <a:pt x="11819" y="14295"/>
                  <a:pt x="11951" y="14346"/>
                  <a:pt x="12081" y="14346"/>
                </a:cubicBezTo>
                <a:cubicBezTo>
                  <a:pt x="12210" y="14346"/>
                  <a:pt x="12386" y="14295"/>
                  <a:pt x="12472" y="14153"/>
                </a:cubicBezTo>
                <a:cubicBezTo>
                  <a:pt x="12688" y="13916"/>
                  <a:pt x="12688" y="13531"/>
                  <a:pt x="12472" y="13295"/>
                </a:cubicBezTo>
                <a:lnTo>
                  <a:pt x="10393" y="11029"/>
                </a:lnTo>
                <a:lnTo>
                  <a:pt x="12472" y="8750"/>
                </a:lnTo>
                <a:cubicBezTo>
                  <a:pt x="12688" y="8513"/>
                  <a:pt x="12688" y="8143"/>
                  <a:pt x="12472" y="7906"/>
                </a:cubicBezTo>
                <a:cubicBezTo>
                  <a:pt x="12256" y="7669"/>
                  <a:pt x="11905" y="7669"/>
                  <a:pt x="11689" y="7906"/>
                </a:cubicBezTo>
                <a:lnTo>
                  <a:pt x="9623" y="10171"/>
                </a:lnTo>
                <a:lnTo>
                  <a:pt x="7422" y="7758"/>
                </a:lnTo>
                <a:cubicBezTo>
                  <a:pt x="7314" y="7639"/>
                  <a:pt x="7171" y="7580"/>
                  <a:pt x="7030" y="7580"/>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668" name="Shape 2668"/>
          <p:cNvSpPr/>
          <p:nvPr/>
        </p:nvSpPr>
        <p:spPr>
          <a:xfrm>
            <a:off x="11302999" y="7823200"/>
            <a:ext cx="577851" cy="579120"/>
          </a:xfrm>
          <a:custGeom>
            <a:pathLst>
              <a:path extrusionOk="0" h="21600" w="21600">
                <a:moveTo>
                  <a:pt x="21600" y="10184"/>
                </a:moveTo>
                <a:lnTo>
                  <a:pt x="21600" y="10184"/>
                </a:lnTo>
                <a:cubicBezTo>
                  <a:pt x="21268" y="4500"/>
                  <a:pt x="16568" y="0"/>
                  <a:pt x="10776" y="0"/>
                </a:cubicBezTo>
                <a:cubicBezTo>
                  <a:pt x="5032" y="0"/>
                  <a:pt x="285" y="4500"/>
                  <a:pt x="0" y="10184"/>
                </a:cubicBezTo>
                <a:lnTo>
                  <a:pt x="0" y="10184"/>
                </a:lnTo>
                <a:lnTo>
                  <a:pt x="0" y="11416"/>
                </a:lnTo>
                <a:lnTo>
                  <a:pt x="0" y="11416"/>
                </a:lnTo>
                <a:cubicBezTo>
                  <a:pt x="332" y="17100"/>
                  <a:pt x="5032" y="21600"/>
                  <a:pt x="10776" y="21600"/>
                </a:cubicBezTo>
                <a:cubicBezTo>
                  <a:pt x="16520" y="21600"/>
                  <a:pt x="21268" y="17100"/>
                  <a:pt x="21553" y="11416"/>
                </a:cubicBezTo>
                <a:lnTo>
                  <a:pt x="21553" y="11416"/>
                </a:lnTo>
                <a:lnTo>
                  <a:pt x="21553" y="10184"/>
                </a:lnTo>
                <a:close/>
                <a:moveTo>
                  <a:pt x="10776" y="1184"/>
                </a:moveTo>
                <a:cubicBezTo>
                  <a:pt x="15856" y="1184"/>
                  <a:pt x="20033" y="5163"/>
                  <a:pt x="20366" y="10137"/>
                </a:cubicBezTo>
                <a:lnTo>
                  <a:pt x="1234" y="10137"/>
                </a:lnTo>
                <a:cubicBezTo>
                  <a:pt x="1519" y="5163"/>
                  <a:pt x="5697" y="1184"/>
                  <a:pt x="10776" y="1184"/>
                </a:cubicBezTo>
                <a:close/>
                <a:moveTo>
                  <a:pt x="10776" y="20321"/>
                </a:moveTo>
                <a:cubicBezTo>
                  <a:pt x="5697" y="20321"/>
                  <a:pt x="1519" y="16342"/>
                  <a:pt x="1187" y="11368"/>
                </a:cubicBezTo>
                <a:lnTo>
                  <a:pt x="20318" y="11368"/>
                </a:lnTo>
                <a:cubicBezTo>
                  <a:pt x="20033" y="16389"/>
                  <a:pt x="15856" y="20321"/>
                  <a:pt x="10776" y="20321"/>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669" name="Shape 2669"/>
          <p:cNvSpPr/>
          <p:nvPr/>
        </p:nvSpPr>
        <p:spPr>
          <a:xfrm>
            <a:off x="12611100" y="7823199"/>
            <a:ext cx="579120" cy="576582"/>
          </a:xfrm>
          <a:custGeom>
            <a:pathLst>
              <a:path extrusionOk="0" h="21600" w="21600">
                <a:moveTo>
                  <a:pt x="21600" y="10800"/>
                </a:moveTo>
                <a:cubicBezTo>
                  <a:pt x="21600" y="5043"/>
                  <a:pt x="17100" y="285"/>
                  <a:pt x="11416" y="0"/>
                </a:cubicBezTo>
                <a:lnTo>
                  <a:pt x="11416" y="0"/>
                </a:lnTo>
                <a:lnTo>
                  <a:pt x="10184" y="0"/>
                </a:lnTo>
                <a:lnTo>
                  <a:pt x="10184" y="0"/>
                </a:lnTo>
                <a:cubicBezTo>
                  <a:pt x="4500" y="333"/>
                  <a:pt x="0" y="5043"/>
                  <a:pt x="0" y="10800"/>
                </a:cubicBezTo>
                <a:cubicBezTo>
                  <a:pt x="0" y="16557"/>
                  <a:pt x="4500" y="21315"/>
                  <a:pt x="10184" y="21600"/>
                </a:cubicBezTo>
                <a:lnTo>
                  <a:pt x="10184" y="21600"/>
                </a:lnTo>
                <a:lnTo>
                  <a:pt x="11416" y="21600"/>
                </a:lnTo>
                <a:lnTo>
                  <a:pt x="11416" y="21600"/>
                </a:lnTo>
                <a:cubicBezTo>
                  <a:pt x="17053" y="21315"/>
                  <a:pt x="21600" y="16604"/>
                  <a:pt x="21600" y="10800"/>
                </a:cubicBezTo>
                <a:close/>
                <a:moveTo>
                  <a:pt x="1232" y="10800"/>
                </a:moveTo>
                <a:cubicBezTo>
                  <a:pt x="1232" y="5709"/>
                  <a:pt x="5211" y="1522"/>
                  <a:pt x="10184" y="1189"/>
                </a:cubicBezTo>
                <a:lnTo>
                  <a:pt x="10184" y="20363"/>
                </a:lnTo>
                <a:cubicBezTo>
                  <a:pt x="5211" y="20078"/>
                  <a:pt x="1232" y="15891"/>
                  <a:pt x="1232" y="10800"/>
                </a:cubicBezTo>
                <a:close/>
                <a:moveTo>
                  <a:pt x="11416" y="20411"/>
                </a:moveTo>
                <a:lnTo>
                  <a:pt x="11416" y="1237"/>
                </a:lnTo>
                <a:cubicBezTo>
                  <a:pt x="16389" y="1570"/>
                  <a:pt x="20368" y="5709"/>
                  <a:pt x="20368" y="10848"/>
                </a:cubicBezTo>
                <a:cubicBezTo>
                  <a:pt x="20368" y="15891"/>
                  <a:pt x="16389" y="20078"/>
                  <a:pt x="11416" y="20411"/>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670" name="Shape 2670"/>
          <p:cNvSpPr/>
          <p:nvPr/>
        </p:nvSpPr>
        <p:spPr>
          <a:xfrm>
            <a:off x="13919200" y="7823200"/>
            <a:ext cx="578692" cy="579120"/>
          </a:xfrm>
          <a:custGeom>
            <a:pathLst>
              <a:path extrusionOk="0" h="21600" w="19685">
                <a:moveTo>
                  <a:pt x="17186" y="3600"/>
                </a:moveTo>
                <a:lnTo>
                  <a:pt x="17186" y="3600"/>
                </a:lnTo>
                <a:lnTo>
                  <a:pt x="16797" y="3174"/>
                </a:lnTo>
                <a:cubicBezTo>
                  <a:pt x="16797" y="3174"/>
                  <a:pt x="16797" y="3174"/>
                  <a:pt x="16797" y="3174"/>
                </a:cubicBezTo>
                <a:cubicBezTo>
                  <a:pt x="16797" y="3174"/>
                  <a:pt x="16797" y="3174"/>
                  <a:pt x="16797" y="3174"/>
                </a:cubicBezTo>
                <a:lnTo>
                  <a:pt x="16408" y="2747"/>
                </a:lnTo>
                <a:lnTo>
                  <a:pt x="16408" y="2747"/>
                </a:lnTo>
                <a:cubicBezTo>
                  <a:pt x="14551" y="900"/>
                  <a:pt x="12218" y="0"/>
                  <a:pt x="9842" y="0"/>
                </a:cubicBezTo>
                <a:cubicBezTo>
                  <a:pt x="7336" y="0"/>
                  <a:pt x="4788" y="1042"/>
                  <a:pt x="2887" y="3174"/>
                </a:cubicBezTo>
                <a:cubicBezTo>
                  <a:pt x="-828" y="7247"/>
                  <a:pt x="-958" y="13737"/>
                  <a:pt x="2498" y="18000"/>
                </a:cubicBezTo>
                <a:lnTo>
                  <a:pt x="2498" y="18000"/>
                </a:lnTo>
                <a:lnTo>
                  <a:pt x="3276" y="18853"/>
                </a:lnTo>
                <a:lnTo>
                  <a:pt x="3276" y="18853"/>
                </a:lnTo>
                <a:cubicBezTo>
                  <a:pt x="5133" y="20700"/>
                  <a:pt x="7466" y="21600"/>
                  <a:pt x="9842" y="21600"/>
                </a:cubicBezTo>
                <a:cubicBezTo>
                  <a:pt x="12348" y="21600"/>
                  <a:pt x="14896" y="20558"/>
                  <a:pt x="16797" y="18426"/>
                </a:cubicBezTo>
                <a:cubicBezTo>
                  <a:pt x="20512" y="14353"/>
                  <a:pt x="20642" y="7816"/>
                  <a:pt x="17186" y="3600"/>
                </a:cubicBezTo>
                <a:close/>
                <a:moveTo>
                  <a:pt x="3664" y="4026"/>
                </a:moveTo>
                <a:cubicBezTo>
                  <a:pt x="5306" y="2226"/>
                  <a:pt x="7509" y="1232"/>
                  <a:pt x="9842" y="1232"/>
                </a:cubicBezTo>
                <a:cubicBezTo>
                  <a:pt x="12002" y="1232"/>
                  <a:pt x="13989" y="2084"/>
                  <a:pt x="15588" y="3600"/>
                </a:cubicBezTo>
                <a:lnTo>
                  <a:pt x="3276" y="17100"/>
                </a:lnTo>
                <a:cubicBezTo>
                  <a:pt x="295" y="13358"/>
                  <a:pt x="424" y="7579"/>
                  <a:pt x="3664" y="4026"/>
                </a:cubicBezTo>
                <a:close/>
                <a:moveTo>
                  <a:pt x="16020" y="17526"/>
                </a:moveTo>
                <a:cubicBezTo>
                  <a:pt x="14378" y="19326"/>
                  <a:pt x="12175" y="20321"/>
                  <a:pt x="9842" y="20321"/>
                </a:cubicBezTo>
                <a:cubicBezTo>
                  <a:pt x="7682" y="20321"/>
                  <a:pt x="5695" y="19468"/>
                  <a:pt x="4096" y="17953"/>
                </a:cubicBezTo>
                <a:lnTo>
                  <a:pt x="16408" y="4453"/>
                </a:lnTo>
                <a:cubicBezTo>
                  <a:pt x="19432" y="8195"/>
                  <a:pt x="19303" y="13974"/>
                  <a:pt x="16020" y="17526"/>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671" name="Shape 2671"/>
          <p:cNvSpPr/>
          <p:nvPr/>
        </p:nvSpPr>
        <p:spPr>
          <a:xfrm>
            <a:off x="15227298" y="7823200"/>
            <a:ext cx="578692" cy="579120"/>
          </a:xfrm>
          <a:custGeom>
            <a:pathLst>
              <a:path extrusionOk="0" h="21600" w="19685">
                <a:moveTo>
                  <a:pt x="16797" y="3174"/>
                </a:moveTo>
                <a:cubicBezTo>
                  <a:pt x="14896" y="1089"/>
                  <a:pt x="12348" y="0"/>
                  <a:pt x="9842" y="0"/>
                </a:cubicBezTo>
                <a:cubicBezTo>
                  <a:pt x="7509" y="0"/>
                  <a:pt x="5133" y="900"/>
                  <a:pt x="3276" y="2747"/>
                </a:cubicBezTo>
                <a:lnTo>
                  <a:pt x="3276" y="2747"/>
                </a:lnTo>
                <a:lnTo>
                  <a:pt x="2887" y="3174"/>
                </a:lnTo>
                <a:cubicBezTo>
                  <a:pt x="2887" y="3174"/>
                  <a:pt x="2887" y="3174"/>
                  <a:pt x="2887" y="3174"/>
                </a:cubicBezTo>
                <a:cubicBezTo>
                  <a:pt x="2887" y="3174"/>
                  <a:pt x="2887" y="3174"/>
                  <a:pt x="2887" y="3174"/>
                </a:cubicBezTo>
                <a:lnTo>
                  <a:pt x="2498" y="3600"/>
                </a:lnTo>
                <a:lnTo>
                  <a:pt x="2498" y="3600"/>
                </a:lnTo>
                <a:cubicBezTo>
                  <a:pt x="-958" y="7816"/>
                  <a:pt x="-828" y="14353"/>
                  <a:pt x="2887" y="18426"/>
                </a:cubicBezTo>
                <a:cubicBezTo>
                  <a:pt x="4788" y="20511"/>
                  <a:pt x="7336" y="21600"/>
                  <a:pt x="9842" y="21600"/>
                </a:cubicBezTo>
                <a:cubicBezTo>
                  <a:pt x="12175" y="21600"/>
                  <a:pt x="14551" y="20700"/>
                  <a:pt x="16408" y="18853"/>
                </a:cubicBezTo>
                <a:lnTo>
                  <a:pt x="16408" y="18853"/>
                </a:lnTo>
                <a:lnTo>
                  <a:pt x="17186" y="18000"/>
                </a:lnTo>
                <a:lnTo>
                  <a:pt x="17186" y="18000"/>
                </a:lnTo>
                <a:cubicBezTo>
                  <a:pt x="20642" y="13784"/>
                  <a:pt x="20512" y="7247"/>
                  <a:pt x="16797" y="3174"/>
                </a:cubicBezTo>
                <a:close/>
                <a:moveTo>
                  <a:pt x="9842" y="1232"/>
                </a:moveTo>
                <a:cubicBezTo>
                  <a:pt x="12175" y="1232"/>
                  <a:pt x="14378" y="2226"/>
                  <a:pt x="16020" y="4026"/>
                </a:cubicBezTo>
                <a:cubicBezTo>
                  <a:pt x="19303" y="7626"/>
                  <a:pt x="19432" y="13358"/>
                  <a:pt x="16408" y="17100"/>
                </a:cubicBezTo>
                <a:lnTo>
                  <a:pt x="4096" y="3600"/>
                </a:lnTo>
                <a:cubicBezTo>
                  <a:pt x="5652" y="2084"/>
                  <a:pt x="7682" y="1232"/>
                  <a:pt x="9842" y="1232"/>
                </a:cubicBezTo>
                <a:close/>
                <a:moveTo>
                  <a:pt x="9842" y="20368"/>
                </a:moveTo>
                <a:cubicBezTo>
                  <a:pt x="7509" y="20368"/>
                  <a:pt x="5306" y="19374"/>
                  <a:pt x="3664" y="17574"/>
                </a:cubicBezTo>
                <a:cubicBezTo>
                  <a:pt x="381" y="13974"/>
                  <a:pt x="252" y="8242"/>
                  <a:pt x="3276" y="4500"/>
                </a:cubicBezTo>
                <a:lnTo>
                  <a:pt x="15588" y="18000"/>
                </a:lnTo>
                <a:cubicBezTo>
                  <a:pt x="13989" y="19563"/>
                  <a:pt x="11959" y="20368"/>
                  <a:pt x="9842" y="20368"/>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672" name="Shape 2672"/>
          <p:cNvSpPr/>
          <p:nvPr/>
        </p:nvSpPr>
        <p:spPr>
          <a:xfrm>
            <a:off x="16636998" y="8000999"/>
            <a:ext cx="381636" cy="237174"/>
          </a:xfrm>
          <a:custGeom>
            <a:pathLst>
              <a:path extrusionOk="0" h="21456" w="21422">
                <a:moveTo>
                  <a:pt x="21155" y="430"/>
                </a:moveTo>
                <a:cubicBezTo>
                  <a:pt x="20798" y="-144"/>
                  <a:pt x="20228" y="-144"/>
                  <a:pt x="19871" y="430"/>
                </a:cubicBezTo>
                <a:lnTo>
                  <a:pt x="9036" y="17894"/>
                </a:lnTo>
                <a:lnTo>
                  <a:pt x="1551" y="5830"/>
                </a:lnTo>
                <a:cubicBezTo>
                  <a:pt x="1194" y="5256"/>
                  <a:pt x="624" y="5256"/>
                  <a:pt x="267" y="5830"/>
                </a:cubicBezTo>
                <a:cubicBezTo>
                  <a:pt x="-89" y="6405"/>
                  <a:pt x="-89" y="7324"/>
                  <a:pt x="267" y="7899"/>
                </a:cubicBezTo>
                <a:lnTo>
                  <a:pt x="8394" y="20996"/>
                </a:lnTo>
                <a:cubicBezTo>
                  <a:pt x="8608" y="21341"/>
                  <a:pt x="8822" y="21456"/>
                  <a:pt x="9036" y="21456"/>
                </a:cubicBezTo>
                <a:cubicBezTo>
                  <a:pt x="9250" y="21456"/>
                  <a:pt x="9535" y="21341"/>
                  <a:pt x="9677" y="20996"/>
                </a:cubicBezTo>
                <a:lnTo>
                  <a:pt x="21155" y="2499"/>
                </a:lnTo>
                <a:cubicBezTo>
                  <a:pt x="21511" y="1924"/>
                  <a:pt x="21511" y="1005"/>
                  <a:pt x="21155" y="430"/>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673" name="Shape 2673"/>
          <p:cNvSpPr/>
          <p:nvPr/>
        </p:nvSpPr>
        <p:spPr>
          <a:xfrm>
            <a:off x="20523200" y="7886700"/>
            <a:ext cx="440532" cy="453232"/>
          </a:xfrm>
          <a:custGeom>
            <a:pathLst>
              <a:path extrusionOk="0" h="21600" w="21600">
                <a:moveTo>
                  <a:pt x="20802" y="0"/>
                </a:moveTo>
                <a:lnTo>
                  <a:pt x="817" y="57"/>
                </a:lnTo>
                <a:cubicBezTo>
                  <a:pt x="381" y="57"/>
                  <a:pt x="0" y="427"/>
                  <a:pt x="0" y="851"/>
                </a:cubicBezTo>
                <a:cubicBezTo>
                  <a:pt x="0" y="1275"/>
                  <a:pt x="381" y="1627"/>
                  <a:pt x="817" y="1627"/>
                </a:cubicBezTo>
                <a:lnTo>
                  <a:pt x="20802" y="1570"/>
                </a:lnTo>
                <a:cubicBezTo>
                  <a:pt x="21238" y="1570"/>
                  <a:pt x="21600" y="1218"/>
                  <a:pt x="21600" y="794"/>
                </a:cubicBezTo>
                <a:cubicBezTo>
                  <a:pt x="21600" y="371"/>
                  <a:pt x="21238" y="0"/>
                  <a:pt x="20802" y="0"/>
                </a:cubicBezTo>
                <a:close/>
                <a:moveTo>
                  <a:pt x="15782" y="6658"/>
                </a:moveTo>
                <a:cubicBezTo>
                  <a:pt x="15579" y="6658"/>
                  <a:pt x="15365" y="6733"/>
                  <a:pt x="15178" y="6885"/>
                </a:cubicBezTo>
                <a:lnTo>
                  <a:pt x="8640" y="13240"/>
                </a:lnTo>
                <a:lnTo>
                  <a:pt x="5721" y="10403"/>
                </a:lnTo>
                <a:cubicBezTo>
                  <a:pt x="5410" y="10100"/>
                  <a:pt x="4904" y="10100"/>
                  <a:pt x="4592" y="10403"/>
                </a:cubicBezTo>
                <a:cubicBezTo>
                  <a:pt x="4281" y="10705"/>
                  <a:pt x="4281" y="11178"/>
                  <a:pt x="4592" y="11481"/>
                </a:cubicBezTo>
                <a:lnTo>
                  <a:pt x="8076" y="14867"/>
                </a:lnTo>
                <a:cubicBezTo>
                  <a:pt x="8262" y="15048"/>
                  <a:pt x="8453" y="15112"/>
                  <a:pt x="8640" y="15112"/>
                </a:cubicBezTo>
                <a:cubicBezTo>
                  <a:pt x="8827" y="15112"/>
                  <a:pt x="9080" y="15048"/>
                  <a:pt x="9204" y="14867"/>
                </a:cubicBezTo>
                <a:lnTo>
                  <a:pt x="16307" y="7982"/>
                </a:lnTo>
                <a:cubicBezTo>
                  <a:pt x="16618" y="7679"/>
                  <a:pt x="16618" y="7187"/>
                  <a:pt x="16307" y="6885"/>
                </a:cubicBezTo>
                <a:cubicBezTo>
                  <a:pt x="16182" y="6733"/>
                  <a:pt x="15984" y="6658"/>
                  <a:pt x="15782" y="6658"/>
                </a:cubicBezTo>
                <a:close/>
                <a:moveTo>
                  <a:pt x="20802" y="19973"/>
                </a:moveTo>
                <a:lnTo>
                  <a:pt x="817" y="20030"/>
                </a:lnTo>
                <a:cubicBezTo>
                  <a:pt x="381" y="20030"/>
                  <a:pt x="0" y="20401"/>
                  <a:pt x="0" y="20825"/>
                </a:cubicBezTo>
                <a:cubicBezTo>
                  <a:pt x="0" y="21248"/>
                  <a:pt x="381" y="21600"/>
                  <a:pt x="817" y="21600"/>
                </a:cubicBezTo>
                <a:lnTo>
                  <a:pt x="20802" y="21543"/>
                </a:lnTo>
                <a:cubicBezTo>
                  <a:pt x="21238" y="21543"/>
                  <a:pt x="21600" y="21191"/>
                  <a:pt x="21600" y="20768"/>
                </a:cubicBezTo>
                <a:cubicBezTo>
                  <a:pt x="21600" y="20344"/>
                  <a:pt x="21238" y="19973"/>
                  <a:pt x="20802" y="19973"/>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674" name="Shape 2674"/>
          <p:cNvSpPr/>
          <p:nvPr/>
        </p:nvSpPr>
        <p:spPr>
          <a:xfrm>
            <a:off x="19215100" y="7962900"/>
            <a:ext cx="440532" cy="300832"/>
          </a:xfrm>
          <a:custGeom>
            <a:pathLst>
              <a:path extrusionOk="0" h="21600" w="21600">
                <a:moveTo>
                  <a:pt x="16365" y="0"/>
                </a:moveTo>
                <a:cubicBezTo>
                  <a:pt x="16163" y="0"/>
                  <a:pt x="15957" y="114"/>
                  <a:pt x="15801" y="342"/>
                </a:cubicBezTo>
                <a:lnTo>
                  <a:pt x="9263" y="9917"/>
                </a:lnTo>
                <a:lnTo>
                  <a:pt x="6344" y="5642"/>
                </a:lnTo>
                <a:cubicBezTo>
                  <a:pt x="6032" y="5186"/>
                  <a:pt x="5527" y="5186"/>
                  <a:pt x="5215" y="5642"/>
                </a:cubicBezTo>
                <a:cubicBezTo>
                  <a:pt x="4904" y="6098"/>
                  <a:pt x="4904" y="6811"/>
                  <a:pt x="5215" y="7266"/>
                </a:cubicBezTo>
                <a:lnTo>
                  <a:pt x="9263" y="13194"/>
                </a:lnTo>
                <a:lnTo>
                  <a:pt x="16930" y="1995"/>
                </a:lnTo>
                <a:cubicBezTo>
                  <a:pt x="17241" y="1539"/>
                  <a:pt x="17241" y="798"/>
                  <a:pt x="16930" y="342"/>
                </a:cubicBezTo>
                <a:cubicBezTo>
                  <a:pt x="16774" y="114"/>
                  <a:pt x="16568" y="0"/>
                  <a:pt x="16365" y="0"/>
                </a:cubicBezTo>
                <a:close/>
                <a:moveTo>
                  <a:pt x="20802" y="19149"/>
                </a:moveTo>
                <a:lnTo>
                  <a:pt x="817" y="19235"/>
                </a:lnTo>
                <a:cubicBezTo>
                  <a:pt x="381" y="19235"/>
                  <a:pt x="0" y="19793"/>
                  <a:pt x="0" y="20432"/>
                </a:cubicBezTo>
                <a:cubicBezTo>
                  <a:pt x="0" y="21070"/>
                  <a:pt x="381" y="21600"/>
                  <a:pt x="817" y="21600"/>
                </a:cubicBezTo>
                <a:lnTo>
                  <a:pt x="20802" y="21514"/>
                </a:lnTo>
                <a:cubicBezTo>
                  <a:pt x="21238" y="21514"/>
                  <a:pt x="21600" y="20984"/>
                  <a:pt x="21600" y="20346"/>
                </a:cubicBezTo>
                <a:cubicBezTo>
                  <a:pt x="21600" y="19617"/>
                  <a:pt x="21238" y="19149"/>
                  <a:pt x="20802" y="19149"/>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675" name="Shape 2675"/>
          <p:cNvSpPr/>
          <p:nvPr/>
        </p:nvSpPr>
        <p:spPr>
          <a:xfrm>
            <a:off x="3467100" y="10058400"/>
            <a:ext cx="577850" cy="577850"/>
          </a:xfrm>
          <a:custGeom>
            <a:pathLst>
              <a:path extrusionOk="0" h="21600" w="21600">
                <a:moveTo>
                  <a:pt x="0" y="0"/>
                </a:moveTo>
                <a:lnTo>
                  <a:pt x="0" y="21600"/>
                </a:lnTo>
                <a:lnTo>
                  <a:pt x="21600" y="21600"/>
                </a:lnTo>
                <a:lnTo>
                  <a:pt x="21600" y="0"/>
                </a:lnTo>
                <a:lnTo>
                  <a:pt x="0" y="0"/>
                </a:lnTo>
                <a:close/>
                <a:moveTo>
                  <a:pt x="1187" y="1231"/>
                </a:moveTo>
                <a:lnTo>
                  <a:pt x="20369" y="1231"/>
                </a:lnTo>
                <a:lnTo>
                  <a:pt x="20369" y="20413"/>
                </a:lnTo>
                <a:lnTo>
                  <a:pt x="1187" y="20413"/>
                </a:lnTo>
                <a:lnTo>
                  <a:pt x="1187" y="1231"/>
                </a:lnTo>
                <a:close/>
                <a:moveTo>
                  <a:pt x="14850" y="7596"/>
                </a:moveTo>
                <a:cubicBezTo>
                  <a:pt x="14696" y="7596"/>
                  <a:pt x="14538" y="7655"/>
                  <a:pt x="14420" y="7774"/>
                </a:cubicBezTo>
                <a:lnTo>
                  <a:pt x="9435" y="12758"/>
                </a:lnTo>
                <a:lnTo>
                  <a:pt x="7210" y="10533"/>
                </a:lnTo>
                <a:cubicBezTo>
                  <a:pt x="6973" y="10296"/>
                  <a:pt x="6587" y="10296"/>
                  <a:pt x="6349" y="10533"/>
                </a:cubicBezTo>
                <a:cubicBezTo>
                  <a:pt x="6112" y="10770"/>
                  <a:pt x="6112" y="11141"/>
                  <a:pt x="6349" y="11379"/>
                </a:cubicBezTo>
                <a:lnTo>
                  <a:pt x="9005" y="14034"/>
                </a:lnTo>
                <a:cubicBezTo>
                  <a:pt x="9147" y="14176"/>
                  <a:pt x="9293" y="14227"/>
                  <a:pt x="9435" y="14227"/>
                </a:cubicBezTo>
                <a:cubicBezTo>
                  <a:pt x="9578" y="14227"/>
                  <a:pt x="9770" y="14176"/>
                  <a:pt x="9865" y="14034"/>
                </a:cubicBezTo>
                <a:lnTo>
                  <a:pt x="15280" y="8634"/>
                </a:lnTo>
                <a:cubicBezTo>
                  <a:pt x="15518" y="8397"/>
                  <a:pt x="15518" y="8011"/>
                  <a:pt x="15280" y="7774"/>
                </a:cubicBezTo>
                <a:cubicBezTo>
                  <a:pt x="15162" y="7655"/>
                  <a:pt x="15004" y="7596"/>
                  <a:pt x="14850" y="7596"/>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676" name="Shape 2676"/>
          <p:cNvSpPr/>
          <p:nvPr/>
        </p:nvSpPr>
        <p:spPr>
          <a:xfrm>
            <a:off x="20497800" y="2286000"/>
            <a:ext cx="482354" cy="494983"/>
          </a:xfrm>
          <a:custGeom>
            <a:pathLst>
              <a:path extrusionOk="0" h="20942" w="21476">
                <a:moveTo>
                  <a:pt x="19437" y="1975"/>
                </a:moveTo>
                <a:cubicBezTo>
                  <a:pt x="16666" y="-658"/>
                  <a:pt x="12143" y="-658"/>
                  <a:pt x="9315" y="1975"/>
                </a:cubicBezTo>
                <a:cubicBezTo>
                  <a:pt x="6714" y="4446"/>
                  <a:pt x="6545" y="8423"/>
                  <a:pt x="8807" y="11055"/>
                </a:cubicBezTo>
                <a:lnTo>
                  <a:pt x="4170" y="15461"/>
                </a:lnTo>
                <a:cubicBezTo>
                  <a:pt x="4170" y="15461"/>
                  <a:pt x="4170" y="15461"/>
                  <a:pt x="4170" y="15461"/>
                </a:cubicBezTo>
                <a:cubicBezTo>
                  <a:pt x="4170" y="15461"/>
                  <a:pt x="4170" y="15461"/>
                  <a:pt x="4170" y="15461"/>
                </a:cubicBezTo>
                <a:lnTo>
                  <a:pt x="2869" y="16697"/>
                </a:lnTo>
                <a:cubicBezTo>
                  <a:pt x="2869" y="16697"/>
                  <a:pt x="2869" y="16697"/>
                  <a:pt x="2869" y="16697"/>
                </a:cubicBezTo>
                <a:cubicBezTo>
                  <a:pt x="2869" y="16697"/>
                  <a:pt x="2869" y="16697"/>
                  <a:pt x="2869" y="16697"/>
                </a:cubicBezTo>
                <a:lnTo>
                  <a:pt x="1512" y="17987"/>
                </a:lnTo>
                <a:cubicBezTo>
                  <a:pt x="1512" y="17987"/>
                  <a:pt x="1512" y="17987"/>
                  <a:pt x="1512" y="17987"/>
                </a:cubicBezTo>
                <a:cubicBezTo>
                  <a:pt x="1512" y="17987"/>
                  <a:pt x="1512" y="17987"/>
                  <a:pt x="1512" y="17987"/>
                </a:cubicBezTo>
                <a:lnTo>
                  <a:pt x="212" y="19223"/>
                </a:lnTo>
                <a:cubicBezTo>
                  <a:pt x="-71" y="19491"/>
                  <a:pt x="-71" y="19921"/>
                  <a:pt x="212" y="20190"/>
                </a:cubicBezTo>
                <a:cubicBezTo>
                  <a:pt x="381" y="20351"/>
                  <a:pt x="551" y="20405"/>
                  <a:pt x="721" y="20405"/>
                </a:cubicBezTo>
                <a:cubicBezTo>
                  <a:pt x="890" y="20405"/>
                  <a:pt x="1116" y="20351"/>
                  <a:pt x="1230" y="20190"/>
                </a:cubicBezTo>
                <a:lnTo>
                  <a:pt x="2021" y="19438"/>
                </a:lnTo>
                <a:lnTo>
                  <a:pt x="3096" y="20458"/>
                </a:lnTo>
                <a:cubicBezTo>
                  <a:pt x="3265" y="20620"/>
                  <a:pt x="3435" y="20673"/>
                  <a:pt x="3604" y="20673"/>
                </a:cubicBezTo>
                <a:cubicBezTo>
                  <a:pt x="3774" y="20673"/>
                  <a:pt x="4000" y="20620"/>
                  <a:pt x="4113" y="20458"/>
                </a:cubicBezTo>
                <a:cubicBezTo>
                  <a:pt x="4396" y="20190"/>
                  <a:pt x="4396" y="19760"/>
                  <a:pt x="4113" y="19491"/>
                </a:cubicBezTo>
                <a:lnTo>
                  <a:pt x="3039" y="18470"/>
                </a:lnTo>
                <a:lnTo>
                  <a:pt x="3378" y="18148"/>
                </a:lnTo>
                <a:lnTo>
                  <a:pt x="6092" y="20727"/>
                </a:lnTo>
                <a:cubicBezTo>
                  <a:pt x="6262" y="20888"/>
                  <a:pt x="6432" y="20942"/>
                  <a:pt x="6601" y="20942"/>
                </a:cubicBezTo>
                <a:cubicBezTo>
                  <a:pt x="6771" y="20942"/>
                  <a:pt x="6997" y="20888"/>
                  <a:pt x="7110" y="20727"/>
                </a:cubicBezTo>
                <a:cubicBezTo>
                  <a:pt x="7393" y="20458"/>
                  <a:pt x="7393" y="20029"/>
                  <a:pt x="7110" y="19760"/>
                </a:cubicBezTo>
                <a:lnTo>
                  <a:pt x="4396" y="17181"/>
                </a:lnTo>
                <a:lnTo>
                  <a:pt x="4679" y="16912"/>
                </a:lnTo>
                <a:lnTo>
                  <a:pt x="5753" y="17933"/>
                </a:lnTo>
                <a:cubicBezTo>
                  <a:pt x="5923" y="18094"/>
                  <a:pt x="6092" y="18148"/>
                  <a:pt x="6262" y="18148"/>
                </a:cubicBezTo>
                <a:cubicBezTo>
                  <a:pt x="6432" y="18148"/>
                  <a:pt x="6658" y="18094"/>
                  <a:pt x="6771" y="17933"/>
                </a:cubicBezTo>
                <a:cubicBezTo>
                  <a:pt x="7054" y="17664"/>
                  <a:pt x="7054" y="17235"/>
                  <a:pt x="6771" y="16966"/>
                </a:cubicBezTo>
                <a:lnTo>
                  <a:pt x="5697" y="15945"/>
                </a:lnTo>
                <a:lnTo>
                  <a:pt x="9824" y="12023"/>
                </a:lnTo>
                <a:cubicBezTo>
                  <a:pt x="11068" y="12990"/>
                  <a:pt x="12652" y="13527"/>
                  <a:pt x="14348" y="13527"/>
                </a:cubicBezTo>
                <a:cubicBezTo>
                  <a:pt x="16270" y="13527"/>
                  <a:pt x="18080" y="12829"/>
                  <a:pt x="19380" y="11539"/>
                </a:cubicBezTo>
                <a:cubicBezTo>
                  <a:pt x="20738" y="10249"/>
                  <a:pt x="21473" y="8530"/>
                  <a:pt x="21473" y="6757"/>
                </a:cubicBezTo>
                <a:cubicBezTo>
                  <a:pt x="21529" y="4984"/>
                  <a:pt x="20794" y="3264"/>
                  <a:pt x="19437" y="1975"/>
                </a:cubicBezTo>
                <a:close/>
                <a:moveTo>
                  <a:pt x="18419" y="10626"/>
                </a:moveTo>
                <a:cubicBezTo>
                  <a:pt x="17345" y="11646"/>
                  <a:pt x="15931" y="12238"/>
                  <a:pt x="14404" y="12238"/>
                </a:cubicBezTo>
                <a:cubicBezTo>
                  <a:pt x="12878" y="12238"/>
                  <a:pt x="11464" y="11700"/>
                  <a:pt x="10390" y="10679"/>
                </a:cubicBezTo>
                <a:cubicBezTo>
                  <a:pt x="10390" y="10679"/>
                  <a:pt x="10390" y="10679"/>
                  <a:pt x="10390" y="10679"/>
                </a:cubicBezTo>
                <a:cubicBezTo>
                  <a:pt x="10390" y="10679"/>
                  <a:pt x="10390" y="10679"/>
                  <a:pt x="10390" y="10679"/>
                </a:cubicBezTo>
                <a:cubicBezTo>
                  <a:pt x="8185" y="8584"/>
                  <a:pt x="8185" y="5145"/>
                  <a:pt x="10390" y="3049"/>
                </a:cubicBezTo>
                <a:cubicBezTo>
                  <a:pt x="11521" y="1975"/>
                  <a:pt x="12934" y="1491"/>
                  <a:pt x="14404" y="1491"/>
                </a:cubicBezTo>
                <a:cubicBezTo>
                  <a:pt x="15875" y="1491"/>
                  <a:pt x="17345" y="2029"/>
                  <a:pt x="18419" y="3049"/>
                </a:cubicBezTo>
                <a:cubicBezTo>
                  <a:pt x="19493" y="4070"/>
                  <a:pt x="20115" y="5414"/>
                  <a:pt x="20115" y="6864"/>
                </a:cubicBezTo>
                <a:cubicBezTo>
                  <a:pt x="20059" y="8261"/>
                  <a:pt x="19493" y="9605"/>
                  <a:pt x="18419" y="10626"/>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677" name="Shape 2677"/>
          <p:cNvSpPr/>
          <p:nvPr/>
        </p:nvSpPr>
        <p:spPr>
          <a:xfrm>
            <a:off x="21742400" y="2222500"/>
            <a:ext cx="609600" cy="608966"/>
          </a:xfrm>
          <a:custGeom>
            <a:pathLst>
              <a:path extrusionOk="0" h="21577" w="21600">
                <a:moveTo>
                  <a:pt x="19035" y="3847"/>
                </a:moveTo>
                <a:cubicBezTo>
                  <a:pt x="17280" y="1732"/>
                  <a:pt x="14760" y="382"/>
                  <a:pt x="12060" y="67"/>
                </a:cubicBezTo>
                <a:cubicBezTo>
                  <a:pt x="11205" y="-23"/>
                  <a:pt x="10350" y="-23"/>
                  <a:pt x="9495" y="67"/>
                </a:cubicBezTo>
                <a:cubicBezTo>
                  <a:pt x="6750" y="382"/>
                  <a:pt x="4275" y="1732"/>
                  <a:pt x="2520" y="3847"/>
                </a:cubicBezTo>
                <a:cubicBezTo>
                  <a:pt x="900" y="5782"/>
                  <a:pt x="0" y="8257"/>
                  <a:pt x="0" y="10777"/>
                </a:cubicBezTo>
                <a:cubicBezTo>
                  <a:pt x="0" y="13297"/>
                  <a:pt x="900" y="15772"/>
                  <a:pt x="2520" y="17707"/>
                </a:cubicBezTo>
                <a:cubicBezTo>
                  <a:pt x="4275" y="19822"/>
                  <a:pt x="6795" y="21172"/>
                  <a:pt x="9495" y="21487"/>
                </a:cubicBezTo>
                <a:cubicBezTo>
                  <a:pt x="9900" y="21532"/>
                  <a:pt x="10350" y="21577"/>
                  <a:pt x="10800" y="21577"/>
                </a:cubicBezTo>
                <a:cubicBezTo>
                  <a:pt x="11250" y="21577"/>
                  <a:pt x="11655" y="21532"/>
                  <a:pt x="12105" y="21487"/>
                </a:cubicBezTo>
                <a:cubicBezTo>
                  <a:pt x="14850" y="21172"/>
                  <a:pt x="17325" y="19822"/>
                  <a:pt x="19080" y="17707"/>
                </a:cubicBezTo>
                <a:cubicBezTo>
                  <a:pt x="20700" y="15772"/>
                  <a:pt x="21600" y="13297"/>
                  <a:pt x="21600" y="10777"/>
                </a:cubicBezTo>
                <a:cubicBezTo>
                  <a:pt x="21555" y="8257"/>
                  <a:pt x="20655" y="5782"/>
                  <a:pt x="19035" y="3847"/>
                </a:cubicBezTo>
                <a:close/>
                <a:moveTo>
                  <a:pt x="20385" y="10192"/>
                </a:moveTo>
                <a:lnTo>
                  <a:pt x="16650" y="10192"/>
                </a:lnTo>
                <a:cubicBezTo>
                  <a:pt x="16605" y="9022"/>
                  <a:pt x="16380" y="7897"/>
                  <a:pt x="15975" y="6772"/>
                </a:cubicBezTo>
                <a:cubicBezTo>
                  <a:pt x="16875" y="6322"/>
                  <a:pt x="17730" y="5737"/>
                  <a:pt x="18540" y="5062"/>
                </a:cubicBezTo>
                <a:cubicBezTo>
                  <a:pt x="19620" y="6592"/>
                  <a:pt x="20295" y="8347"/>
                  <a:pt x="20385" y="10192"/>
                </a:cubicBezTo>
                <a:close/>
                <a:moveTo>
                  <a:pt x="11340" y="2362"/>
                </a:moveTo>
                <a:cubicBezTo>
                  <a:pt x="12645" y="3352"/>
                  <a:pt x="13770" y="4702"/>
                  <a:pt x="14490" y="6187"/>
                </a:cubicBezTo>
                <a:cubicBezTo>
                  <a:pt x="13500" y="6547"/>
                  <a:pt x="12420" y="6772"/>
                  <a:pt x="11340" y="6862"/>
                </a:cubicBezTo>
                <a:lnTo>
                  <a:pt x="11340" y="2362"/>
                </a:lnTo>
                <a:close/>
                <a:moveTo>
                  <a:pt x="10170" y="6862"/>
                </a:moveTo>
                <a:cubicBezTo>
                  <a:pt x="9090" y="6817"/>
                  <a:pt x="8055" y="6592"/>
                  <a:pt x="7020" y="6187"/>
                </a:cubicBezTo>
                <a:cubicBezTo>
                  <a:pt x="7740" y="4702"/>
                  <a:pt x="8820" y="3352"/>
                  <a:pt x="10170" y="2362"/>
                </a:cubicBezTo>
                <a:lnTo>
                  <a:pt x="10170" y="6862"/>
                </a:lnTo>
                <a:close/>
                <a:moveTo>
                  <a:pt x="6615" y="7267"/>
                </a:moveTo>
                <a:cubicBezTo>
                  <a:pt x="7740" y="7717"/>
                  <a:pt x="8955" y="7942"/>
                  <a:pt x="10215" y="8032"/>
                </a:cubicBezTo>
                <a:lnTo>
                  <a:pt x="10215" y="10237"/>
                </a:lnTo>
                <a:lnTo>
                  <a:pt x="6030" y="10237"/>
                </a:lnTo>
                <a:cubicBezTo>
                  <a:pt x="6075" y="9202"/>
                  <a:pt x="6255" y="8212"/>
                  <a:pt x="6615" y="7267"/>
                </a:cubicBezTo>
                <a:close/>
                <a:moveTo>
                  <a:pt x="10170" y="11362"/>
                </a:moveTo>
                <a:lnTo>
                  <a:pt x="10170" y="13567"/>
                </a:lnTo>
                <a:cubicBezTo>
                  <a:pt x="8955" y="13612"/>
                  <a:pt x="7740" y="13882"/>
                  <a:pt x="6570" y="14332"/>
                </a:cubicBezTo>
                <a:cubicBezTo>
                  <a:pt x="6255" y="13387"/>
                  <a:pt x="6030" y="12397"/>
                  <a:pt x="5985" y="11407"/>
                </a:cubicBezTo>
                <a:lnTo>
                  <a:pt x="10170" y="11407"/>
                </a:lnTo>
                <a:close/>
                <a:moveTo>
                  <a:pt x="10170" y="14737"/>
                </a:moveTo>
                <a:lnTo>
                  <a:pt x="10170" y="19237"/>
                </a:lnTo>
                <a:cubicBezTo>
                  <a:pt x="8820" y="18202"/>
                  <a:pt x="7740" y="16897"/>
                  <a:pt x="7020" y="15412"/>
                </a:cubicBezTo>
                <a:cubicBezTo>
                  <a:pt x="8055" y="15007"/>
                  <a:pt x="9090" y="14782"/>
                  <a:pt x="10170" y="14737"/>
                </a:cubicBezTo>
                <a:close/>
                <a:moveTo>
                  <a:pt x="11340" y="14737"/>
                </a:moveTo>
                <a:cubicBezTo>
                  <a:pt x="12420" y="14782"/>
                  <a:pt x="13455" y="15007"/>
                  <a:pt x="14490" y="15412"/>
                </a:cubicBezTo>
                <a:cubicBezTo>
                  <a:pt x="13770" y="16897"/>
                  <a:pt x="12690" y="18247"/>
                  <a:pt x="11340" y="19237"/>
                </a:cubicBezTo>
                <a:lnTo>
                  <a:pt x="11340" y="14737"/>
                </a:lnTo>
                <a:close/>
                <a:moveTo>
                  <a:pt x="14940" y="14287"/>
                </a:moveTo>
                <a:cubicBezTo>
                  <a:pt x="13815" y="13837"/>
                  <a:pt x="12600" y="13612"/>
                  <a:pt x="11340" y="13522"/>
                </a:cubicBezTo>
                <a:lnTo>
                  <a:pt x="11340" y="11317"/>
                </a:lnTo>
                <a:lnTo>
                  <a:pt x="15525" y="11317"/>
                </a:lnTo>
                <a:cubicBezTo>
                  <a:pt x="15480" y="12397"/>
                  <a:pt x="15255" y="13342"/>
                  <a:pt x="14940" y="14287"/>
                </a:cubicBezTo>
                <a:close/>
                <a:moveTo>
                  <a:pt x="11340" y="10192"/>
                </a:moveTo>
                <a:lnTo>
                  <a:pt x="11340" y="7987"/>
                </a:lnTo>
                <a:cubicBezTo>
                  <a:pt x="12555" y="7942"/>
                  <a:pt x="13770" y="7672"/>
                  <a:pt x="14940" y="7222"/>
                </a:cubicBezTo>
                <a:cubicBezTo>
                  <a:pt x="15255" y="8167"/>
                  <a:pt x="15480" y="9157"/>
                  <a:pt x="15525" y="10147"/>
                </a:cubicBezTo>
                <a:lnTo>
                  <a:pt x="11340" y="10147"/>
                </a:lnTo>
                <a:close/>
                <a:moveTo>
                  <a:pt x="17775" y="4207"/>
                </a:moveTo>
                <a:cubicBezTo>
                  <a:pt x="17100" y="4837"/>
                  <a:pt x="16335" y="5332"/>
                  <a:pt x="15525" y="5737"/>
                </a:cubicBezTo>
                <a:cubicBezTo>
                  <a:pt x="14670" y="3982"/>
                  <a:pt x="13410" y="2452"/>
                  <a:pt x="11880" y="1327"/>
                </a:cubicBezTo>
                <a:cubicBezTo>
                  <a:pt x="11925" y="1282"/>
                  <a:pt x="12015" y="1282"/>
                  <a:pt x="12060" y="1237"/>
                </a:cubicBezTo>
                <a:cubicBezTo>
                  <a:pt x="14265" y="1552"/>
                  <a:pt x="16290" y="2587"/>
                  <a:pt x="17775" y="4207"/>
                </a:cubicBezTo>
                <a:close/>
                <a:moveTo>
                  <a:pt x="9450" y="1237"/>
                </a:moveTo>
                <a:cubicBezTo>
                  <a:pt x="9495" y="1282"/>
                  <a:pt x="9585" y="1282"/>
                  <a:pt x="9630" y="1327"/>
                </a:cubicBezTo>
                <a:cubicBezTo>
                  <a:pt x="8055" y="2497"/>
                  <a:pt x="6795" y="3982"/>
                  <a:pt x="5985" y="5737"/>
                </a:cubicBezTo>
                <a:cubicBezTo>
                  <a:pt x="5175" y="5332"/>
                  <a:pt x="4410" y="4792"/>
                  <a:pt x="3735" y="4207"/>
                </a:cubicBezTo>
                <a:cubicBezTo>
                  <a:pt x="5265" y="2587"/>
                  <a:pt x="7245" y="1552"/>
                  <a:pt x="9450" y="1237"/>
                </a:cubicBezTo>
                <a:close/>
                <a:moveTo>
                  <a:pt x="3015" y="5062"/>
                </a:moveTo>
                <a:cubicBezTo>
                  <a:pt x="3780" y="5737"/>
                  <a:pt x="4635" y="6322"/>
                  <a:pt x="5580" y="6772"/>
                </a:cubicBezTo>
                <a:cubicBezTo>
                  <a:pt x="5175" y="7852"/>
                  <a:pt x="4950" y="8977"/>
                  <a:pt x="4905" y="10192"/>
                </a:cubicBezTo>
                <a:lnTo>
                  <a:pt x="1170" y="10192"/>
                </a:lnTo>
                <a:cubicBezTo>
                  <a:pt x="1260" y="8347"/>
                  <a:pt x="1890" y="6592"/>
                  <a:pt x="3015" y="5062"/>
                </a:cubicBezTo>
                <a:close/>
                <a:moveTo>
                  <a:pt x="1125" y="11362"/>
                </a:moveTo>
                <a:lnTo>
                  <a:pt x="4860" y="11362"/>
                </a:lnTo>
                <a:cubicBezTo>
                  <a:pt x="4905" y="12532"/>
                  <a:pt x="5175" y="13702"/>
                  <a:pt x="5535" y="14782"/>
                </a:cubicBezTo>
                <a:cubicBezTo>
                  <a:pt x="4590" y="15232"/>
                  <a:pt x="3735" y="15817"/>
                  <a:pt x="2970" y="16492"/>
                </a:cubicBezTo>
                <a:cubicBezTo>
                  <a:pt x="1890" y="15007"/>
                  <a:pt x="1260" y="13207"/>
                  <a:pt x="1125" y="11362"/>
                </a:cubicBezTo>
                <a:close/>
                <a:moveTo>
                  <a:pt x="3735" y="17392"/>
                </a:moveTo>
                <a:cubicBezTo>
                  <a:pt x="4410" y="16762"/>
                  <a:pt x="5175" y="16267"/>
                  <a:pt x="5985" y="15862"/>
                </a:cubicBezTo>
                <a:cubicBezTo>
                  <a:pt x="6795" y="17617"/>
                  <a:pt x="8055" y="19102"/>
                  <a:pt x="9630" y="20272"/>
                </a:cubicBezTo>
                <a:cubicBezTo>
                  <a:pt x="9585" y="20317"/>
                  <a:pt x="9495" y="20317"/>
                  <a:pt x="9450" y="20362"/>
                </a:cubicBezTo>
                <a:cubicBezTo>
                  <a:pt x="7245" y="20047"/>
                  <a:pt x="5265" y="19012"/>
                  <a:pt x="3735" y="17392"/>
                </a:cubicBezTo>
                <a:close/>
                <a:moveTo>
                  <a:pt x="12060" y="20362"/>
                </a:moveTo>
                <a:cubicBezTo>
                  <a:pt x="12015" y="20317"/>
                  <a:pt x="11925" y="20317"/>
                  <a:pt x="11880" y="20272"/>
                </a:cubicBezTo>
                <a:cubicBezTo>
                  <a:pt x="13455" y="19147"/>
                  <a:pt x="14715" y="17617"/>
                  <a:pt x="15525" y="15862"/>
                </a:cubicBezTo>
                <a:cubicBezTo>
                  <a:pt x="16335" y="16267"/>
                  <a:pt x="17100" y="16807"/>
                  <a:pt x="17775" y="17392"/>
                </a:cubicBezTo>
                <a:cubicBezTo>
                  <a:pt x="16290" y="19012"/>
                  <a:pt x="14265" y="20047"/>
                  <a:pt x="12060" y="20362"/>
                </a:cubicBezTo>
                <a:close/>
                <a:moveTo>
                  <a:pt x="18540" y="16492"/>
                </a:moveTo>
                <a:cubicBezTo>
                  <a:pt x="17775" y="15817"/>
                  <a:pt x="16920" y="15232"/>
                  <a:pt x="15975" y="14782"/>
                </a:cubicBezTo>
                <a:cubicBezTo>
                  <a:pt x="16380" y="13702"/>
                  <a:pt x="16605" y="12532"/>
                  <a:pt x="16650" y="11362"/>
                </a:cubicBezTo>
                <a:lnTo>
                  <a:pt x="20385" y="11362"/>
                </a:lnTo>
                <a:cubicBezTo>
                  <a:pt x="20295" y="13207"/>
                  <a:pt x="19620" y="15007"/>
                  <a:pt x="18540" y="16492"/>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678" name="Shape 2678"/>
          <p:cNvSpPr/>
          <p:nvPr/>
        </p:nvSpPr>
        <p:spPr>
          <a:xfrm>
            <a:off x="4800600" y="2273300"/>
            <a:ext cx="527528" cy="525781"/>
          </a:xfrm>
          <a:custGeom>
            <a:pathLst>
              <a:path extrusionOk="0" h="21600" w="21568">
                <a:moveTo>
                  <a:pt x="21516" y="939"/>
                </a:moveTo>
                <a:cubicBezTo>
                  <a:pt x="21516" y="887"/>
                  <a:pt x="21516" y="887"/>
                  <a:pt x="21568" y="835"/>
                </a:cubicBezTo>
                <a:cubicBezTo>
                  <a:pt x="21568" y="835"/>
                  <a:pt x="21568" y="835"/>
                  <a:pt x="21568" y="783"/>
                </a:cubicBezTo>
                <a:cubicBezTo>
                  <a:pt x="21568" y="730"/>
                  <a:pt x="21568" y="730"/>
                  <a:pt x="21568" y="678"/>
                </a:cubicBezTo>
                <a:cubicBezTo>
                  <a:pt x="21568" y="678"/>
                  <a:pt x="21568" y="678"/>
                  <a:pt x="21568" y="626"/>
                </a:cubicBezTo>
                <a:cubicBezTo>
                  <a:pt x="21568" y="574"/>
                  <a:pt x="21568" y="574"/>
                  <a:pt x="21568" y="522"/>
                </a:cubicBezTo>
                <a:cubicBezTo>
                  <a:pt x="21568" y="522"/>
                  <a:pt x="21568" y="522"/>
                  <a:pt x="21568" y="522"/>
                </a:cubicBezTo>
                <a:cubicBezTo>
                  <a:pt x="21568" y="470"/>
                  <a:pt x="21568" y="470"/>
                  <a:pt x="21516" y="417"/>
                </a:cubicBezTo>
                <a:cubicBezTo>
                  <a:pt x="21516" y="417"/>
                  <a:pt x="21516" y="417"/>
                  <a:pt x="21516" y="365"/>
                </a:cubicBezTo>
                <a:cubicBezTo>
                  <a:pt x="21516" y="365"/>
                  <a:pt x="21516" y="313"/>
                  <a:pt x="21464" y="313"/>
                </a:cubicBezTo>
                <a:cubicBezTo>
                  <a:pt x="21464" y="313"/>
                  <a:pt x="21464" y="313"/>
                  <a:pt x="21464" y="261"/>
                </a:cubicBezTo>
                <a:cubicBezTo>
                  <a:pt x="21464" y="209"/>
                  <a:pt x="21412" y="209"/>
                  <a:pt x="21412" y="157"/>
                </a:cubicBezTo>
                <a:cubicBezTo>
                  <a:pt x="21412" y="157"/>
                  <a:pt x="21412" y="157"/>
                  <a:pt x="21412" y="157"/>
                </a:cubicBezTo>
                <a:cubicBezTo>
                  <a:pt x="21412" y="157"/>
                  <a:pt x="21412" y="157"/>
                  <a:pt x="21412" y="157"/>
                </a:cubicBezTo>
                <a:cubicBezTo>
                  <a:pt x="21412" y="157"/>
                  <a:pt x="21412" y="157"/>
                  <a:pt x="21412" y="157"/>
                </a:cubicBezTo>
                <a:cubicBezTo>
                  <a:pt x="21360" y="104"/>
                  <a:pt x="21360" y="104"/>
                  <a:pt x="21308" y="104"/>
                </a:cubicBezTo>
                <a:cubicBezTo>
                  <a:pt x="21308" y="104"/>
                  <a:pt x="21308" y="104"/>
                  <a:pt x="21256" y="104"/>
                </a:cubicBezTo>
                <a:cubicBezTo>
                  <a:pt x="21256" y="104"/>
                  <a:pt x="21205" y="52"/>
                  <a:pt x="21153" y="52"/>
                </a:cubicBezTo>
                <a:cubicBezTo>
                  <a:pt x="21153" y="52"/>
                  <a:pt x="21153" y="52"/>
                  <a:pt x="21101" y="52"/>
                </a:cubicBezTo>
                <a:cubicBezTo>
                  <a:pt x="21049" y="52"/>
                  <a:pt x="21049" y="52"/>
                  <a:pt x="20997" y="0"/>
                </a:cubicBezTo>
                <a:cubicBezTo>
                  <a:pt x="20997" y="0"/>
                  <a:pt x="20997" y="0"/>
                  <a:pt x="20997" y="0"/>
                </a:cubicBezTo>
                <a:cubicBezTo>
                  <a:pt x="20945" y="0"/>
                  <a:pt x="20945" y="0"/>
                  <a:pt x="20893" y="0"/>
                </a:cubicBezTo>
                <a:cubicBezTo>
                  <a:pt x="20893" y="0"/>
                  <a:pt x="20893" y="0"/>
                  <a:pt x="20841" y="0"/>
                </a:cubicBezTo>
                <a:cubicBezTo>
                  <a:pt x="20789" y="0"/>
                  <a:pt x="20789" y="0"/>
                  <a:pt x="20737" y="0"/>
                </a:cubicBezTo>
                <a:cubicBezTo>
                  <a:pt x="20737" y="0"/>
                  <a:pt x="20737" y="0"/>
                  <a:pt x="20685" y="0"/>
                </a:cubicBezTo>
                <a:cubicBezTo>
                  <a:pt x="20633" y="0"/>
                  <a:pt x="20633" y="0"/>
                  <a:pt x="20581" y="52"/>
                </a:cubicBezTo>
                <a:cubicBezTo>
                  <a:pt x="20581" y="52"/>
                  <a:pt x="20581" y="52"/>
                  <a:pt x="20581" y="52"/>
                </a:cubicBezTo>
                <a:cubicBezTo>
                  <a:pt x="20581" y="52"/>
                  <a:pt x="20581" y="52"/>
                  <a:pt x="20581" y="52"/>
                </a:cubicBezTo>
                <a:lnTo>
                  <a:pt x="435" y="8400"/>
                </a:lnTo>
                <a:cubicBezTo>
                  <a:pt x="228" y="8504"/>
                  <a:pt x="72" y="8661"/>
                  <a:pt x="20" y="8870"/>
                </a:cubicBezTo>
                <a:cubicBezTo>
                  <a:pt x="-32" y="9078"/>
                  <a:pt x="20" y="9339"/>
                  <a:pt x="176" y="9496"/>
                </a:cubicBezTo>
                <a:lnTo>
                  <a:pt x="5887" y="15235"/>
                </a:lnTo>
                <a:lnTo>
                  <a:pt x="5887" y="19304"/>
                </a:lnTo>
                <a:cubicBezTo>
                  <a:pt x="5887" y="19565"/>
                  <a:pt x="6043" y="19826"/>
                  <a:pt x="6303" y="19930"/>
                </a:cubicBezTo>
                <a:cubicBezTo>
                  <a:pt x="6406" y="19983"/>
                  <a:pt x="6458" y="19983"/>
                  <a:pt x="6562" y="19983"/>
                </a:cubicBezTo>
                <a:cubicBezTo>
                  <a:pt x="6718" y="19983"/>
                  <a:pt x="6926" y="19930"/>
                  <a:pt x="7030" y="19774"/>
                </a:cubicBezTo>
                <a:lnTo>
                  <a:pt x="8691" y="18104"/>
                </a:lnTo>
                <a:lnTo>
                  <a:pt x="11910" y="21391"/>
                </a:lnTo>
                <a:cubicBezTo>
                  <a:pt x="12014" y="21496"/>
                  <a:pt x="12222" y="21600"/>
                  <a:pt x="12378" y="21600"/>
                </a:cubicBezTo>
                <a:cubicBezTo>
                  <a:pt x="12430" y="21600"/>
                  <a:pt x="12481" y="21600"/>
                  <a:pt x="12481" y="21600"/>
                </a:cubicBezTo>
                <a:cubicBezTo>
                  <a:pt x="12689" y="21548"/>
                  <a:pt x="12897" y="21391"/>
                  <a:pt x="12949" y="21183"/>
                </a:cubicBezTo>
                <a:lnTo>
                  <a:pt x="21516" y="939"/>
                </a:lnTo>
                <a:cubicBezTo>
                  <a:pt x="21516" y="991"/>
                  <a:pt x="21516" y="991"/>
                  <a:pt x="21516" y="939"/>
                </a:cubicBezTo>
                <a:cubicBezTo>
                  <a:pt x="21516" y="939"/>
                  <a:pt x="21516" y="939"/>
                  <a:pt x="21516" y="939"/>
                </a:cubicBezTo>
                <a:close/>
                <a:moveTo>
                  <a:pt x="18089" y="2609"/>
                </a:moveTo>
                <a:lnTo>
                  <a:pt x="6718" y="14035"/>
                </a:lnTo>
                <a:lnTo>
                  <a:pt x="1993" y="9287"/>
                </a:lnTo>
                <a:lnTo>
                  <a:pt x="18089" y="2609"/>
                </a:lnTo>
                <a:close/>
                <a:moveTo>
                  <a:pt x="7341" y="17739"/>
                </a:moveTo>
                <a:lnTo>
                  <a:pt x="7341" y="16644"/>
                </a:lnTo>
                <a:lnTo>
                  <a:pt x="7912" y="17217"/>
                </a:lnTo>
                <a:lnTo>
                  <a:pt x="7341" y="17739"/>
                </a:lnTo>
                <a:close/>
                <a:moveTo>
                  <a:pt x="12326" y="19722"/>
                </a:moveTo>
                <a:lnTo>
                  <a:pt x="7653" y="14974"/>
                </a:lnTo>
                <a:lnTo>
                  <a:pt x="19024" y="3548"/>
                </a:lnTo>
                <a:lnTo>
                  <a:pt x="12326" y="19722"/>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679" name="Shape 2679"/>
          <p:cNvSpPr/>
          <p:nvPr/>
        </p:nvSpPr>
        <p:spPr>
          <a:xfrm>
            <a:off x="3543299" y="2222499"/>
            <a:ext cx="439421" cy="608649"/>
          </a:xfrm>
          <a:custGeom>
            <a:pathLst>
              <a:path extrusionOk="0" h="21566" w="21538">
                <a:moveTo>
                  <a:pt x="10738" y="21566"/>
                </a:moveTo>
                <a:cubicBezTo>
                  <a:pt x="10676" y="21566"/>
                  <a:pt x="10613" y="21566"/>
                  <a:pt x="10551" y="21566"/>
                </a:cubicBezTo>
                <a:cubicBezTo>
                  <a:pt x="10178" y="21476"/>
                  <a:pt x="9991" y="21251"/>
                  <a:pt x="9991" y="21026"/>
                </a:cubicBezTo>
                <a:lnTo>
                  <a:pt x="9991" y="13196"/>
                </a:lnTo>
                <a:lnTo>
                  <a:pt x="778" y="13196"/>
                </a:lnTo>
                <a:cubicBezTo>
                  <a:pt x="467" y="13196"/>
                  <a:pt x="218" y="13106"/>
                  <a:pt x="93" y="12881"/>
                </a:cubicBezTo>
                <a:cubicBezTo>
                  <a:pt x="-31" y="12701"/>
                  <a:pt x="-31" y="12476"/>
                  <a:pt x="93" y="12296"/>
                </a:cubicBezTo>
                <a:lnTo>
                  <a:pt x="10115" y="281"/>
                </a:lnTo>
                <a:cubicBezTo>
                  <a:pt x="10302" y="56"/>
                  <a:pt x="10676" y="-34"/>
                  <a:pt x="10987" y="11"/>
                </a:cubicBezTo>
                <a:cubicBezTo>
                  <a:pt x="11360" y="101"/>
                  <a:pt x="11547" y="326"/>
                  <a:pt x="11547" y="551"/>
                </a:cubicBezTo>
                <a:lnTo>
                  <a:pt x="11547" y="8381"/>
                </a:lnTo>
                <a:lnTo>
                  <a:pt x="20760" y="8381"/>
                </a:lnTo>
                <a:cubicBezTo>
                  <a:pt x="21071" y="8381"/>
                  <a:pt x="21320" y="8471"/>
                  <a:pt x="21445" y="8696"/>
                </a:cubicBezTo>
                <a:cubicBezTo>
                  <a:pt x="21569" y="8876"/>
                  <a:pt x="21569" y="9101"/>
                  <a:pt x="21445" y="9281"/>
                </a:cubicBezTo>
                <a:lnTo>
                  <a:pt x="11423" y="21296"/>
                </a:lnTo>
                <a:cubicBezTo>
                  <a:pt x="11298" y="21476"/>
                  <a:pt x="10987" y="21566"/>
                  <a:pt x="10738" y="21566"/>
                </a:cubicBezTo>
                <a:close/>
                <a:moveTo>
                  <a:pt x="2148" y="12026"/>
                </a:moveTo>
                <a:lnTo>
                  <a:pt x="10738" y="12026"/>
                </a:lnTo>
                <a:cubicBezTo>
                  <a:pt x="11174" y="12026"/>
                  <a:pt x="11547" y="12296"/>
                  <a:pt x="11547" y="12611"/>
                </a:cubicBezTo>
                <a:lnTo>
                  <a:pt x="11547" y="18956"/>
                </a:lnTo>
                <a:lnTo>
                  <a:pt x="19328" y="9596"/>
                </a:lnTo>
                <a:lnTo>
                  <a:pt x="10738" y="9596"/>
                </a:lnTo>
                <a:cubicBezTo>
                  <a:pt x="10302" y="9596"/>
                  <a:pt x="9929" y="9326"/>
                  <a:pt x="9929" y="9011"/>
                </a:cubicBezTo>
                <a:lnTo>
                  <a:pt x="9929" y="2666"/>
                </a:lnTo>
                <a:lnTo>
                  <a:pt x="2148" y="12026"/>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680" name="Shape 2680"/>
          <p:cNvSpPr/>
          <p:nvPr/>
        </p:nvSpPr>
        <p:spPr>
          <a:xfrm>
            <a:off x="6159500" y="2222500"/>
            <a:ext cx="442119" cy="610791"/>
          </a:xfrm>
          <a:custGeom>
            <a:pathLst>
              <a:path extrusionOk="0" h="21600" w="21600">
                <a:moveTo>
                  <a:pt x="10761" y="0"/>
                </a:moveTo>
                <a:cubicBezTo>
                  <a:pt x="10575" y="0"/>
                  <a:pt x="10393" y="51"/>
                  <a:pt x="10238" y="140"/>
                </a:cubicBezTo>
                <a:cubicBezTo>
                  <a:pt x="8066" y="1488"/>
                  <a:pt x="4277" y="4491"/>
                  <a:pt x="3161" y="9207"/>
                </a:cubicBezTo>
                <a:cubicBezTo>
                  <a:pt x="2602" y="11542"/>
                  <a:pt x="2912" y="13608"/>
                  <a:pt x="3471" y="15270"/>
                </a:cubicBezTo>
                <a:lnTo>
                  <a:pt x="252" y="17600"/>
                </a:lnTo>
                <a:cubicBezTo>
                  <a:pt x="128" y="17690"/>
                  <a:pt x="0" y="17872"/>
                  <a:pt x="0" y="18007"/>
                </a:cubicBezTo>
                <a:lnTo>
                  <a:pt x="0" y="21025"/>
                </a:lnTo>
                <a:cubicBezTo>
                  <a:pt x="0" y="21249"/>
                  <a:pt x="178" y="21426"/>
                  <a:pt x="427" y="21516"/>
                </a:cubicBezTo>
                <a:cubicBezTo>
                  <a:pt x="551" y="21561"/>
                  <a:pt x="690" y="21600"/>
                  <a:pt x="814" y="21600"/>
                </a:cubicBezTo>
                <a:cubicBezTo>
                  <a:pt x="938" y="21600"/>
                  <a:pt x="1117" y="21561"/>
                  <a:pt x="1241" y="21516"/>
                </a:cubicBezTo>
                <a:lnTo>
                  <a:pt x="7329" y="18639"/>
                </a:lnTo>
                <a:lnTo>
                  <a:pt x="8182" y="18639"/>
                </a:lnTo>
                <a:cubicBezTo>
                  <a:pt x="8182" y="18908"/>
                  <a:pt x="8194" y="19172"/>
                  <a:pt x="8318" y="19396"/>
                </a:cubicBezTo>
                <a:cubicBezTo>
                  <a:pt x="8690" y="20564"/>
                  <a:pt x="9858" y="21246"/>
                  <a:pt x="10354" y="21516"/>
                </a:cubicBezTo>
                <a:cubicBezTo>
                  <a:pt x="10478" y="21561"/>
                  <a:pt x="10676" y="21600"/>
                  <a:pt x="10800" y="21600"/>
                </a:cubicBezTo>
                <a:cubicBezTo>
                  <a:pt x="10924" y="21600"/>
                  <a:pt x="11102" y="21561"/>
                  <a:pt x="11227" y="21516"/>
                </a:cubicBezTo>
                <a:cubicBezTo>
                  <a:pt x="11723" y="21291"/>
                  <a:pt x="12910" y="20609"/>
                  <a:pt x="13282" y="19396"/>
                </a:cubicBezTo>
                <a:cubicBezTo>
                  <a:pt x="13344" y="19127"/>
                  <a:pt x="13398" y="18866"/>
                  <a:pt x="13398" y="18596"/>
                </a:cubicBezTo>
                <a:lnTo>
                  <a:pt x="14271" y="18596"/>
                </a:lnTo>
                <a:lnTo>
                  <a:pt x="20359" y="21474"/>
                </a:lnTo>
                <a:cubicBezTo>
                  <a:pt x="20483" y="21519"/>
                  <a:pt x="20662" y="21558"/>
                  <a:pt x="20786" y="21558"/>
                </a:cubicBezTo>
                <a:cubicBezTo>
                  <a:pt x="20910" y="21558"/>
                  <a:pt x="21030" y="21519"/>
                  <a:pt x="21154" y="21474"/>
                </a:cubicBezTo>
                <a:cubicBezTo>
                  <a:pt x="21402" y="21384"/>
                  <a:pt x="21600" y="21148"/>
                  <a:pt x="21600" y="20968"/>
                </a:cubicBezTo>
                <a:lnTo>
                  <a:pt x="21600" y="17965"/>
                </a:lnTo>
                <a:cubicBezTo>
                  <a:pt x="21538" y="17875"/>
                  <a:pt x="21476" y="17690"/>
                  <a:pt x="21290" y="17600"/>
                </a:cubicBezTo>
                <a:lnTo>
                  <a:pt x="18052" y="15270"/>
                </a:lnTo>
                <a:cubicBezTo>
                  <a:pt x="18610" y="13608"/>
                  <a:pt x="18920" y="11542"/>
                  <a:pt x="18362" y="9207"/>
                </a:cubicBezTo>
                <a:cubicBezTo>
                  <a:pt x="17245" y="4491"/>
                  <a:pt x="13456" y="1533"/>
                  <a:pt x="11285" y="140"/>
                </a:cubicBezTo>
                <a:cubicBezTo>
                  <a:pt x="11130" y="51"/>
                  <a:pt x="10947" y="0"/>
                  <a:pt x="10761" y="0"/>
                </a:cubicBezTo>
                <a:close/>
                <a:moveTo>
                  <a:pt x="10742" y="1347"/>
                </a:moveTo>
                <a:cubicBezTo>
                  <a:pt x="12541" y="2560"/>
                  <a:pt x="15822" y="5302"/>
                  <a:pt x="16753" y="9389"/>
                </a:cubicBezTo>
                <a:cubicBezTo>
                  <a:pt x="17497" y="12488"/>
                  <a:pt x="16574" y="15138"/>
                  <a:pt x="15706" y="16800"/>
                </a:cubicBezTo>
                <a:cubicBezTo>
                  <a:pt x="15519" y="17159"/>
                  <a:pt x="15023" y="17432"/>
                  <a:pt x="14465" y="17432"/>
                </a:cubicBezTo>
                <a:lnTo>
                  <a:pt x="12468" y="17432"/>
                </a:lnTo>
                <a:lnTo>
                  <a:pt x="7077" y="17432"/>
                </a:lnTo>
                <a:cubicBezTo>
                  <a:pt x="6519" y="17432"/>
                  <a:pt x="6022" y="17204"/>
                  <a:pt x="5836" y="16800"/>
                </a:cubicBezTo>
                <a:cubicBezTo>
                  <a:pt x="4906" y="15138"/>
                  <a:pt x="4029" y="12533"/>
                  <a:pt x="4712" y="9389"/>
                </a:cubicBezTo>
                <a:cubicBezTo>
                  <a:pt x="5642" y="5302"/>
                  <a:pt x="8943" y="2605"/>
                  <a:pt x="10742" y="1347"/>
                </a:cubicBezTo>
                <a:close/>
                <a:moveTo>
                  <a:pt x="10742" y="6737"/>
                </a:moveTo>
                <a:cubicBezTo>
                  <a:pt x="8942" y="6737"/>
                  <a:pt x="7446" y="7820"/>
                  <a:pt x="7446" y="9123"/>
                </a:cubicBezTo>
                <a:cubicBezTo>
                  <a:pt x="7446" y="10425"/>
                  <a:pt x="8942" y="11495"/>
                  <a:pt x="10742" y="11495"/>
                </a:cubicBezTo>
                <a:cubicBezTo>
                  <a:pt x="12541" y="11495"/>
                  <a:pt x="14019" y="10425"/>
                  <a:pt x="14019" y="9123"/>
                </a:cubicBezTo>
                <a:cubicBezTo>
                  <a:pt x="14019" y="7820"/>
                  <a:pt x="12541" y="6737"/>
                  <a:pt x="10742" y="6737"/>
                </a:cubicBezTo>
                <a:close/>
                <a:moveTo>
                  <a:pt x="10742" y="7902"/>
                </a:moveTo>
                <a:cubicBezTo>
                  <a:pt x="11673" y="7902"/>
                  <a:pt x="12409" y="8449"/>
                  <a:pt x="12409" y="9123"/>
                </a:cubicBezTo>
                <a:cubicBezTo>
                  <a:pt x="12409" y="9796"/>
                  <a:pt x="11673" y="10330"/>
                  <a:pt x="10742" y="10330"/>
                </a:cubicBezTo>
                <a:cubicBezTo>
                  <a:pt x="9811" y="10330"/>
                  <a:pt x="9055" y="9796"/>
                  <a:pt x="9055" y="9123"/>
                </a:cubicBezTo>
                <a:cubicBezTo>
                  <a:pt x="9055" y="8449"/>
                  <a:pt x="9811" y="7902"/>
                  <a:pt x="10742" y="7902"/>
                </a:cubicBezTo>
                <a:close/>
                <a:moveTo>
                  <a:pt x="3975" y="16533"/>
                </a:moveTo>
                <a:cubicBezTo>
                  <a:pt x="4099" y="16803"/>
                  <a:pt x="4219" y="17025"/>
                  <a:pt x="4343" y="17249"/>
                </a:cubicBezTo>
                <a:cubicBezTo>
                  <a:pt x="4529" y="17608"/>
                  <a:pt x="4898" y="17965"/>
                  <a:pt x="5332" y="18189"/>
                </a:cubicBezTo>
                <a:lnTo>
                  <a:pt x="1609" y="19944"/>
                </a:lnTo>
                <a:lnTo>
                  <a:pt x="1609" y="18232"/>
                </a:lnTo>
                <a:lnTo>
                  <a:pt x="3975" y="16533"/>
                </a:lnTo>
                <a:close/>
                <a:moveTo>
                  <a:pt x="17567" y="16533"/>
                </a:moveTo>
                <a:lnTo>
                  <a:pt x="19913" y="18232"/>
                </a:lnTo>
                <a:lnTo>
                  <a:pt x="19913" y="19944"/>
                </a:lnTo>
                <a:lnTo>
                  <a:pt x="16190" y="18189"/>
                </a:lnTo>
                <a:cubicBezTo>
                  <a:pt x="16625" y="17965"/>
                  <a:pt x="16931" y="17653"/>
                  <a:pt x="17179" y="17249"/>
                </a:cubicBezTo>
                <a:cubicBezTo>
                  <a:pt x="17303" y="17025"/>
                  <a:pt x="17443" y="16803"/>
                  <a:pt x="17567" y="16533"/>
                </a:cubicBezTo>
                <a:close/>
                <a:moveTo>
                  <a:pt x="9734" y="18596"/>
                </a:moveTo>
                <a:lnTo>
                  <a:pt x="11731" y="18596"/>
                </a:lnTo>
                <a:cubicBezTo>
                  <a:pt x="11793" y="18776"/>
                  <a:pt x="11735" y="18950"/>
                  <a:pt x="11673" y="19130"/>
                </a:cubicBezTo>
                <a:cubicBezTo>
                  <a:pt x="11486" y="19669"/>
                  <a:pt x="11114" y="20028"/>
                  <a:pt x="10742" y="20253"/>
                </a:cubicBezTo>
                <a:cubicBezTo>
                  <a:pt x="10370" y="20028"/>
                  <a:pt x="9997" y="19624"/>
                  <a:pt x="9811" y="19130"/>
                </a:cubicBezTo>
                <a:cubicBezTo>
                  <a:pt x="9749" y="18950"/>
                  <a:pt x="9734" y="18776"/>
                  <a:pt x="9734" y="18596"/>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681" name="Shape 2681"/>
          <p:cNvSpPr/>
          <p:nvPr/>
        </p:nvSpPr>
        <p:spPr>
          <a:xfrm>
            <a:off x="12598400" y="2222420"/>
            <a:ext cx="610609" cy="616429"/>
          </a:xfrm>
          <a:custGeom>
            <a:pathLst>
              <a:path extrusionOk="0" h="21561" w="21460">
                <a:moveTo>
                  <a:pt x="10349" y="100"/>
                </a:moveTo>
                <a:lnTo>
                  <a:pt x="223" y="7471"/>
                </a:lnTo>
                <a:cubicBezTo>
                  <a:pt x="89" y="7605"/>
                  <a:pt x="0" y="7794"/>
                  <a:pt x="0" y="7971"/>
                </a:cubicBezTo>
                <a:cubicBezTo>
                  <a:pt x="0" y="8149"/>
                  <a:pt x="131" y="8327"/>
                  <a:pt x="265" y="8415"/>
                </a:cubicBezTo>
                <a:lnTo>
                  <a:pt x="10405" y="15342"/>
                </a:lnTo>
                <a:cubicBezTo>
                  <a:pt x="10494" y="15387"/>
                  <a:pt x="10578" y="15426"/>
                  <a:pt x="10712" y="15426"/>
                </a:cubicBezTo>
                <a:cubicBezTo>
                  <a:pt x="10801" y="15426"/>
                  <a:pt x="10930" y="15390"/>
                  <a:pt x="11019" y="15301"/>
                </a:cubicBezTo>
                <a:lnTo>
                  <a:pt x="21159" y="8193"/>
                </a:lnTo>
                <a:cubicBezTo>
                  <a:pt x="21293" y="8104"/>
                  <a:pt x="21382" y="7971"/>
                  <a:pt x="21382" y="7749"/>
                </a:cubicBezTo>
                <a:cubicBezTo>
                  <a:pt x="21382" y="7527"/>
                  <a:pt x="21293" y="7338"/>
                  <a:pt x="21159" y="7249"/>
                </a:cubicBezTo>
                <a:lnTo>
                  <a:pt x="11019" y="100"/>
                </a:lnTo>
                <a:cubicBezTo>
                  <a:pt x="10840" y="-33"/>
                  <a:pt x="10528" y="-33"/>
                  <a:pt x="10349" y="100"/>
                </a:cubicBezTo>
                <a:close/>
                <a:moveTo>
                  <a:pt x="10712" y="1308"/>
                </a:moveTo>
                <a:lnTo>
                  <a:pt x="19862" y="7749"/>
                </a:lnTo>
                <a:lnTo>
                  <a:pt x="10712" y="14135"/>
                </a:lnTo>
                <a:lnTo>
                  <a:pt x="1562" y="7916"/>
                </a:lnTo>
                <a:lnTo>
                  <a:pt x="10712" y="1308"/>
                </a:lnTo>
                <a:close/>
                <a:moveTo>
                  <a:pt x="20978" y="10220"/>
                </a:moveTo>
                <a:cubicBezTo>
                  <a:pt x="20833" y="10198"/>
                  <a:pt x="20679" y="10242"/>
                  <a:pt x="20545" y="10331"/>
                </a:cubicBezTo>
                <a:lnTo>
                  <a:pt x="10726" y="17216"/>
                </a:lnTo>
                <a:lnTo>
                  <a:pt x="907" y="10498"/>
                </a:lnTo>
                <a:cubicBezTo>
                  <a:pt x="639" y="10320"/>
                  <a:pt x="290" y="10370"/>
                  <a:pt x="112" y="10637"/>
                </a:cubicBezTo>
                <a:cubicBezTo>
                  <a:pt x="-67" y="10903"/>
                  <a:pt x="-31" y="11264"/>
                  <a:pt x="237" y="11442"/>
                </a:cubicBezTo>
                <a:lnTo>
                  <a:pt x="10377" y="18369"/>
                </a:lnTo>
                <a:cubicBezTo>
                  <a:pt x="10467" y="18413"/>
                  <a:pt x="10550" y="18452"/>
                  <a:pt x="10684" y="18452"/>
                </a:cubicBezTo>
                <a:cubicBezTo>
                  <a:pt x="10773" y="18452"/>
                  <a:pt x="10910" y="18413"/>
                  <a:pt x="11089" y="18369"/>
                </a:cubicBezTo>
                <a:lnTo>
                  <a:pt x="21215" y="11261"/>
                </a:lnTo>
                <a:cubicBezTo>
                  <a:pt x="21483" y="11083"/>
                  <a:pt x="21533" y="10723"/>
                  <a:pt x="21354" y="10456"/>
                </a:cubicBezTo>
                <a:cubicBezTo>
                  <a:pt x="21265" y="10323"/>
                  <a:pt x="21123" y="10242"/>
                  <a:pt x="20978" y="10220"/>
                </a:cubicBezTo>
                <a:close/>
                <a:moveTo>
                  <a:pt x="20978" y="13330"/>
                </a:moveTo>
                <a:cubicBezTo>
                  <a:pt x="20833" y="13307"/>
                  <a:pt x="20679" y="13352"/>
                  <a:pt x="20545" y="13441"/>
                </a:cubicBezTo>
                <a:lnTo>
                  <a:pt x="10726" y="20326"/>
                </a:lnTo>
                <a:lnTo>
                  <a:pt x="907" y="13607"/>
                </a:lnTo>
                <a:cubicBezTo>
                  <a:pt x="639" y="13430"/>
                  <a:pt x="290" y="13479"/>
                  <a:pt x="112" y="13746"/>
                </a:cubicBezTo>
                <a:cubicBezTo>
                  <a:pt x="-67" y="14013"/>
                  <a:pt x="-31" y="14373"/>
                  <a:pt x="237" y="14551"/>
                </a:cubicBezTo>
                <a:lnTo>
                  <a:pt x="10377" y="21478"/>
                </a:lnTo>
                <a:cubicBezTo>
                  <a:pt x="10467" y="21523"/>
                  <a:pt x="10550" y="21561"/>
                  <a:pt x="10684" y="21561"/>
                </a:cubicBezTo>
                <a:cubicBezTo>
                  <a:pt x="10773" y="21561"/>
                  <a:pt x="10910" y="21567"/>
                  <a:pt x="11089" y="21478"/>
                </a:cubicBezTo>
                <a:lnTo>
                  <a:pt x="21215" y="14371"/>
                </a:lnTo>
                <a:cubicBezTo>
                  <a:pt x="21483" y="14193"/>
                  <a:pt x="21533" y="13832"/>
                  <a:pt x="21354" y="13566"/>
                </a:cubicBezTo>
                <a:cubicBezTo>
                  <a:pt x="21265" y="13432"/>
                  <a:pt x="21123" y="13352"/>
                  <a:pt x="20978" y="13330"/>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682" name="Shape 2682"/>
          <p:cNvSpPr/>
          <p:nvPr/>
        </p:nvSpPr>
        <p:spPr>
          <a:xfrm>
            <a:off x="11290300" y="2285937"/>
            <a:ext cx="608212" cy="485839"/>
          </a:xfrm>
          <a:custGeom>
            <a:pathLst>
              <a:path extrusionOk="0" h="21564" w="21545">
                <a:moveTo>
                  <a:pt x="20835" y="20"/>
                </a:moveTo>
                <a:lnTo>
                  <a:pt x="10713" y="4477"/>
                </a:lnTo>
                <a:lnTo>
                  <a:pt x="4190" y="4477"/>
                </a:lnTo>
                <a:cubicBezTo>
                  <a:pt x="1895" y="4477"/>
                  <a:pt x="0" y="6852"/>
                  <a:pt x="0" y="9726"/>
                </a:cubicBezTo>
                <a:cubicBezTo>
                  <a:pt x="0" y="12601"/>
                  <a:pt x="1895" y="14958"/>
                  <a:pt x="4190" y="14958"/>
                </a:cubicBezTo>
                <a:lnTo>
                  <a:pt x="6608" y="14958"/>
                </a:lnTo>
                <a:lnTo>
                  <a:pt x="7957" y="21053"/>
                </a:lnTo>
                <a:cubicBezTo>
                  <a:pt x="8047" y="21391"/>
                  <a:pt x="8281" y="21564"/>
                  <a:pt x="8506" y="21564"/>
                </a:cubicBezTo>
                <a:cubicBezTo>
                  <a:pt x="8551" y="21564"/>
                  <a:pt x="8587" y="21564"/>
                  <a:pt x="8632" y="21564"/>
                </a:cubicBezTo>
                <a:cubicBezTo>
                  <a:pt x="8947" y="21451"/>
                  <a:pt x="9130" y="21043"/>
                  <a:pt x="9040" y="20648"/>
                </a:cubicBezTo>
                <a:lnTo>
                  <a:pt x="7789" y="14958"/>
                </a:lnTo>
                <a:lnTo>
                  <a:pt x="10657" y="14958"/>
                </a:lnTo>
                <a:lnTo>
                  <a:pt x="20779" y="19415"/>
                </a:lnTo>
                <a:cubicBezTo>
                  <a:pt x="20824" y="19415"/>
                  <a:pt x="20917" y="19468"/>
                  <a:pt x="20962" y="19468"/>
                </a:cubicBezTo>
                <a:cubicBezTo>
                  <a:pt x="21097" y="19468"/>
                  <a:pt x="21195" y="19418"/>
                  <a:pt x="21285" y="19362"/>
                </a:cubicBezTo>
                <a:cubicBezTo>
                  <a:pt x="21420" y="19249"/>
                  <a:pt x="21510" y="19024"/>
                  <a:pt x="21510" y="18798"/>
                </a:cubicBezTo>
                <a:lnTo>
                  <a:pt x="21510" y="760"/>
                </a:lnTo>
                <a:cubicBezTo>
                  <a:pt x="21600" y="478"/>
                  <a:pt x="21504" y="313"/>
                  <a:pt x="21369" y="144"/>
                </a:cubicBezTo>
                <a:cubicBezTo>
                  <a:pt x="21235" y="31"/>
                  <a:pt x="21015" y="-36"/>
                  <a:pt x="20835" y="20"/>
                </a:cubicBezTo>
                <a:close/>
                <a:moveTo>
                  <a:pt x="20470" y="1764"/>
                </a:moveTo>
                <a:lnTo>
                  <a:pt x="20470" y="17777"/>
                </a:lnTo>
                <a:lnTo>
                  <a:pt x="11430" y="13778"/>
                </a:lnTo>
                <a:lnTo>
                  <a:pt x="11430" y="5781"/>
                </a:lnTo>
                <a:lnTo>
                  <a:pt x="20470" y="1764"/>
                </a:lnTo>
                <a:close/>
                <a:moveTo>
                  <a:pt x="4190" y="5992"/>
                </a:moveTo>
                <a:lnTo>
                  <a:pt x="10207" y="5992"/>
                </a:lnTo>
                <a:lnTo>
                  <a:pt x="10207" y="13602"/>
                </a:lnTo>
                <a:lnTo>
                  <a:pt x="4190" y="13602"/>
                </a:lnTo>
                <a:cubicBezTo>
                  <a:pt x="2525" y="13545"/>
                  <a:pt x="1167" y="11865"/>
                  <a:pt x="1167" y="9779"/>
                </a:cubicBezTo>
                <a:cubicBezTo>
                  <a:pt x="1167" y="7694"/>
                  <a:pt x="2525" y="5992"/>
                  <a:pt x="4190" y="5992"/>
                </a:cubicBezTo>
                <a:close/>
                <a:moveTo>
                  <a:pt x="2840" y="9022"/>
                </a:moveTo>
                <a:cubicBezTo>
                  <a:pt x="2525" y="9022"/>
                  <a:pt x="2249" y="9367"/>
                  <a:pt x="2249" y="9762"/>
                </a:cubicBezTo>
                <a:cubicBezTo>
                  <a:pt x="2249" y="10156"/>
                  <a:pt x="2525" y="10484"/>
                  <a:pt x="2840" y="10484"/>
                </a:cubicBezTo>
                <a:lnTo>
                  <a:pt x="4639" y="10484"/>
                </a:lnTo>
                <a:cubicBezTo>
                  <a:pt x="4954" y="10484"/>
                  <a:pt x="5216" y="10156"/>
                  <a:pt x="5216" y="9762"/>
                </a:cubicBezTo>
                <a:cubicBezTo>
                  <a:pt x="5216" y="9367"/>
                  <a:pt x="4954" y="9022"/>
                  <a:pt x="4639" y="9022"/>
                </a:cubicBezTo>
                <a:lnTo>
                  <a:pt x="2840" y="9022"/>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683" name="Shape 2683"/>
          <p:cNvSpPr/>
          <p:nvPr/>
        </p:nvSpPr>
        <p:spPr>
          <a:xfrm>
            <a:off x="8775699" y="4457699"/>
            <a:ext cx="424182" cy="610872"/>
          </a:xfrm>
          <a:custGeom>
            <a:pathLst>
              <a:path extrusionOk="0" h="21600" w="21600">
                <a:moveTo>
                  <a:pt x="21600" y="7499"/>
                </a:moveTo>
                <a:cubicBezTo>
                  <a:pt x="21600" y="3368"/>
                  <a:pt x="16750" y="0"/>
                  <a:pt x="10800" y="0"/>
                </a:cubicBezTo>
                <a:cubicBezTo>
                  <a:pt x="4850" y="0"/>
                  <a:pt x="0" y="3368"/>
                  <a:pt x="0" y="7499"/>
                </a:cubicBezTo>
                <a:cubicBezTo>
                  <a:pt x="0" y="11451"/>
                  <a:pt x="4398" y="14640"/>
                  <a:pt x="9959" y="14954"/>
                </a:cubicBezTo>
                <a:lnTo>
                  <a:pt x="9959" y="21016"/>
                </a:lnTo>
                <a:cubicBezTo>
                  <a:pt x="9959" y="21331"/>
                  <a:pt x="10347" y="21600"/>
                  <a:pt x="10800" y="21600"/>
                </a:cubicBezTo>
                <a:cubicBezTo>
                  <a:pt x="11253" y="21600"/>
                  <a:pt x="11641" y="21331"/>
                  <a:pt x="11641" y="21016"/>
                </a:cubicBezTo>
                <a:lnTo>
                  <a:pt x="11641" y="14954"/>
                </a:lnTo>
                <a:cubicBezTo>
                  <a:pt x="17202" y="14640"/>
                  <a:pt x="21600" y="11406"/>
                  <a:pt x="21600" y="7499"/>
                </a:cubicBezTo>
                <a:close/>
                <a:moveTo>
                  <a:pt x="10800" y="13831"/>
                </a:moveTo>
                <a:cubicBezTo>
                  <a:pt x="5756" y="13831"/>
                  <a:pt x="1681" y="11002"/>
                  <a:pt x="1681" y="7499"/>
                </a:cubicBezTo>
                <a:cubicBezTo>
                  <a:pt x="1681" y="3997"/>
                  <a:pt x="5756" y="1168"/>
                  <a:pt x="10800" y="1168"/>
                </a:cubicBezTo>
                <a:cubicBezTo>
                  <a:pt x="15844" y="1168"/>
                  <a:pt x="19919" y="3997"/>
                  <a:pt x="19919" y="7499"/>
                </a:cubicBezTo>
                <a:cubicBezTo>
                  <a:pt x="19919" y="10957"/>
                  <a:pt x="15844" y="13831"/>
                  <a:pt x="10800" y="13831"/>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684" name="Shape 2684"/>
          <p:cNvSpPr/>
          <p:nvPr/>
        </p:nvSpPr>
        <p:spPr>
          <a:xfrm>
            <a:off x="10071099" y="4457700"/>
            <a:ext cx="442835" cy="609600"/>
          </a:xfrm>
          <a:custGeom>
            <a:pathLst>
              <a:path extrusionOk="0" h="21600" w="21519">
                <a:moveTo>
                  <a:pt x="21482" y="17775"/>
                </a:moveTo>
                <a:lnTo>
                  <a:pt x="11546" y="360"/>
                </a:lnTo>
                <a:cubicBezTo>
                  <a:pt x="11423" y="135"/>
                  <a:pt x="11114" y="0"/>
                  <a:pt x="10806" y="0"/>
                </a:cubicBezTo>
                <a:cubicBezTo>
                  <a:pt x="10497" y="0"/>
                  <a:pt x="10189" y="135"/>
                  <a:pt x="10065" y="360"/>
                </a:cubicBezTo>
                <a:lnTo>
                  <a:pt x="67" y="17775"/>
                </a:lnTo>
                <a:cubicBezTo>
                  <a:pt x="-56" y="17955"/>
                  <a:pt x="6" y="18135"/>
                  <a:pt x="129" y="18315"/>
                </a:cubicBezTo>
                <a:cubicBezTo>
                  <a:pt x="253" y="18495"/>
                  <a:pt x="499" y="18585"/>
                  <a:pt x="808" y="18585"/>
                </a:cubicBezTo>
                <a:lnTo>
                  <a:pt x="9942" y="18585"/>
                </a:lnTo>
                <a:lnTo>
                  <a:pt x="9942" y="21015"/>
                </a:lnTo>
                <a:cubicBezTo>
                  <a:pt x="9942" y="21330"/>
                  <a:pt x="10312" y="21600"/>
                  <a:pt x="10744" y="21600"/>
                </a:cubicBezTo>
                <a:cubicBezTo>
                  <a:pt x="11176" y="21600"/>
                  <a:pt x="11546" y="21330"/>
                  <a:pt x="11546" y="21015"/>
                </a:cubicBezTo>
                <a:lnTo>
                  <a:pt x="11546" y="18585"/>
                </a:lnTo>
                <a:lnTo>
                  <a:pt x="20680" y="18585"/>
                </a:lnTo>
                <a:cubicBezTo>
                  <a:pt x="20927" y="18585"/>
                  <a:pt x="21174" y="18495"/>
                  <a:pt x="21359" y="18315"/>
                </a:cubicBezTo>
                <a:cubicBezTo>
                  <a:pt x="21544" y="18180"/>
                  <a:pt x="21544" y="17955"/>
                  <a:pt x="21482" y="17775"/>
                </a:cubicBezTo>
                <a:close/>
                <a:moveTo>
                  <a:pt x="2042" y="17415"/>
                </a:moveTo>
                <a:lnTo>
                  <a:pt x="10806" y="2070"/>
                </a:lnTo>
                <a:lnTo>
                  <a:pt x="19569" y="17415"/>
                </a:lnTo>
                <a:lnTo>
                  <a:pt x="2042" y="17415"/>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685" name="Shape 2685"/>
          <p:cNvSpPr/>
          <p:nvPr/>
        </p:nvSpPr>
        <p:spPr>
          <a:xfrm>
            <a:off x="11379199" y="4457699"/>
            <a:ext cx="424182" cy="610872"/>
          </a:xfrm>
          <a:custGeom>
            <a:pathLst>
              <a:path extrusionOk="0" h="21600" w="21600">
                <a:moveTo>
                  <a:pt x="21600" y="7499"/>
                </a:moveTo>
                <a:cubicBezTo>
                  <a:pt x="21600" y="3368"/>
                  <a:pt x="16750" y="0"/>
                  <a:pt x="10800" y="0"/>
                </a:cubicBezTo>
                <a:cubicBezTo>
                  <a:pt x="4850" y="0"/>
                  <a:pt x="0" y="3368"/>
                  <a:pt x="0" y="7499"/>
                </a:cubicBezTo>
                <a:cubicBezTo>
                  <a:pt x="0" y="11451"/>
                  <a:pt x="4398" y="14640"/>
                  <a:pt x="9959" y="14954"/>
                </a:cubicBezTo>
                <a:lnTo>
                  <a:pt x="9959" y="21016"/>
                </a:lnTo>
                <a:cubicBezTo>
                  <a:pt x="9959" y="21331"/>
                  <a:pt x="10347" y="21600"/>
                  <a:pt x="10800" y="21600"/>
                </a:cubicBezTo>
                <a:cubicBezTo>
                  <a:pt x="11253" y="21600"/>
                  <a:pt x="11641" y="21331"/>
                  <a:pt x="11641" y="21016"/>
                </a:cubicBezTo>
                <a:lnTo>
                  <a:pt x="11641" y="14954"/>
                </a:lnTo>
                <a:cubicBezTo>
                  <a:pt x="17267" y="14640"/>
                  <a:pt x="21600" y="11406"/>
                  <a:pt x="21600" y="7499"/>
                </a:cubicBezTo>
                <a:close/>
                <a:moveTo>
                  <a:pt x="11705" y="13786"/>
                </a:moveTo>
                <a:lnTo>
                  <a:pt x="11705" y="7185"/>
                </a:lnTo>
                <a:cubicBezTo>
                  <a:pt x="11705" y="6871"/>
                  <a:pt x="11317" y="6601"/>
                  <a:pt x="10865" y="6601"/>
                </a:cubicBezTo>
                <a:cubicBezTo>
                  <a:pt x="10412" y="6601"/>
                  <a:pt x="10024" y="6871"/>
                  <a:pt x="10024" y="7185"/>
                </a:cubicBezTo>
                <a:lnTo>
                  <a:pt x="10024" y="9385"/>
                </a:lnTo>
                <a:lnTo>
                  <a:pt x="7760" y="7814"/>
                </a:lnTo>
                <a:cubicBezTo>
                  <a:pt x="7437" y="7589"/>
                  <a:pt x="6920" y="7589"/>
                  <a:pt x="6596" y="7814"/>
                </a:cubicBezTo>
                <a:cubicBezTo>
                  <a:pt x="6273" y="8038"/>
                  <a:pt x="6273" y="8397"/>
                  <a:pt x="6596" y="8622"/>
                </a:cubicBezTo>
                <a:lnTo>
                  <a:pt x="10024" y="11002"/>
                </a:lnTo>
                <a:lnTo>
                  <a:pt x="10024" y="13786"/>
                </a:lnTo>
                <a:cubicBezTo>
                  <a:pt x="5368" y="13472"/>
                  <a:pt x="1746" y="10778"/>
                  <a:pt x="1746" y="7499"/>
                </a:cubicBezTo>
                <a:cubicBezTo>
                  <a:pt x="1746" y="3997"/>
                  <a:pt x="5820" y="1168"/>
                  <a:pt x="10865" y="1168"/>
                </a:cubicBezTo>
                <a:cubicBezTo>
                  <a:pt x="15909" y="1168"/>
                  <a:pt x="19983" y="3997"/>
                  <a:pt x="19983" y="7499"/>
                </a:cubicBezTo>
                <a:cubicBezTo>
                  <a:pt x="19983" y="10778"/>
                  <a:pt x="16297" y="13472"/>
                  <a:pt x="11705" y="13786"/>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686" name="Shape 2686"/>
          <p:cNvSpPr/>
          <p:nvPr/>
        </p:nvSpPr>
        <p:spPr>
          <a:xfrm>
            <a:off x="17906998" y="2311400"/>
            <a:ext cx="441964" cy="441960"/>
          </a:xfrm>
          <a:custGeom>
            <a:pathLst>
              <a:path extrusionOk="0" h="21600" w="21600">
                <a:moveTo>
                  <a:pt x="20731" y="0"/>
                </a:moveTo>
                <a:lnTo>
                  <a:pt x="807" y="0"/>
                </a:lnTo>
                <a:cubicBezTo>
                  <a:pt x="372" y="0"/>
                  <a:pt x="0" y="372"/>
                  <a:pt x="0" y="807"/>
                </a:cubicBezTo>
                <a:lnTo>
                  <a:pt x="0" y="2297"/>
                </a:lnTo>
                <a:lnTo>
                  <a:pt x="0" y="10800"/>
                </a:lnTo>
                <a:lnTo>
                  <a:pt x="0" y="20793"/>
                </a:lnTo>
                <a:cubicBezTo>
                  <a:pt x="0" y="21228"/>
                  <a:pt x="372" y="21600"/>
                  <a:pt x="807" y="21600"/>
                </a:cubicBezTo>
                <a:cubicBezTo>
                  <a:pt x="1241" y="21600"/>
                  <a:pt x="1614" y="21228"/>
                  <a:pt x="1614" y="20793"/>
                </a:cubicBezTo>
                <a:lnTo>
                  <a:pt x="1614" y="11607"/>
                </a:lnTo>
                <a:lnTo>
                  <a:pt x="20793" y="11607"/>
                </a:lnTo>
                <a:cubicBezTo>
                  <a:pt x="21228" y="11607"/>
                  <a:pt x="21600" y="11234"/>
                  <a:pt x="21600" y="10800"/>
                </a:cubicBezTo>
                <a:lnTo>
                  <a:pt x="21600" y="807"/>
                </a:lnTo>
                <a:cubicBezTo>
                  <a:pt x="21538" y="372"/>
                  <a:pt x="21165" y="0"/>
                  <a:pt x="20731" y="0"/>
                </a:cubicBezTo>
                <a:close/>
                <a:moveTo>
                  <a:pt x="19924" y="9993"/>
                </a:moveTo>
                <a:lnTo>
                  <a:pt x="1552" y="9993"/>
                </a:lnTo>
                <a:lnTo>
                  <a:pt x="1552" y="2297"/>
                </a:lnTo>
                <a:lnTo>
                  <a:pt x="1552" y="1614"/>
                </a:lnTo>
                <a:lnTo>
                  <a:pt x="19924" y="1614"/>
                </a:lnTo>
                <a:lnTo>
                  <a:pt x="19924" y="9993"/>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687" name="Shape 2687"/>
          <p:cNvSpPr/>
          <p:nvPr/>
        </p:nvSpPr>
        <p:spPr>
          <a:xfrm>
            <a:off x="13995398" y="2298700"/>
            <a:ext cx="440693" cy="465380"/>
          </a:xfrm>
          <a:custGeom>
            <a:pathLst>
              <a:path extrusionOk="0" h="20775" w="21600">
                <a:moveTo>
                  <a:pt x="21164" y="1159"/>
                </a:moveTo>
                <a:cubicBezTo>
                  <a:pt x="20915" y="1046"/>
                  <a:pt x="20604" y="1046"/>
                  <a:pt x="20355" y="1159"/>
                </a:cubicBezTo>
                <a:cubicBezTo>
                  <a:pt x="17305" y="2803"/>
                  <a:pt x="14255" y="1953"/>
                  <a:pt x="11018" y="1103"/>
                </a:cubicBezTo>
                <a:cubicBezTo>
                  <a:pt x="7594" y="139"/>
                  <a:pt x="3984" y="-825"/>
                  <a:pt x="373" y="1159"/>
                </a:cubicBezTo>
                <a:cubicBezTo>
                  <a:pt x="124" y="1273"/>
                  <a:pt x="0" y="1556"/>
                  <a:pt x="0" y="1783"/>
                </a:cubicBezTo>
                <a:lnTo>
                  <a:pt x="0" y="10910"/>
                </a:lnTo>
                <a:cubicBezTo>
                  <a:pt x="0" y="10910"/>
                  <a:pt x="0" y="10910"/>
                  <a:pt x="0" y="10910"/>
                </a:cubicBezTo>
                <a:lnTo>
                  <a:pt x="0" y="20038"/>
                </a:lnTo>
                <a:cubicBezTo>
                  <a:pt x="0" y="20435"/>
                  <a:pt x="373" y="20775"/>
                  <a:pt x="809" y="20775"/>
                </a:cubicBezTo>
                <a:cubicBezTo>
                  <a:pt x="1245" y="20775"/>
                  <a:pt x="1619" y="20435"/>
                  <a:pt x="1619" y="20038"/>
                </a:cubicBezTo>
                <a:lnTo>
                  <a:pt x="1619" y="11364"/>
                </a:lnTo>
                <a:cubicBezTo>
                  <a:pt x="4544" y="10003"/>
                  <a:pt x="7470" y="10797"/>
                  <a:pt x="10582" y="11647"/>
                </a:cubicBezTo>
                <a:cubicBezTo>
                  <a:pt x="12574" y="12214"/>
                  <a:pt x="14566" y="12725"/>
                  <a:pt x="16620" y="12725"/>
                </a:cubicBezTo>
                <a:cubicBezTo>
                  <a:pt x="18176" y="12725"/>
                  <a:pt x="19670" y="12441"/>
                  <a:pt x="21227" y="11534"/>
                </a:cubicBezTo>
                <a:cubicBezTo>
                  <a:pt x="21476" y="11421"/>
                  <a:pt x="21600" y="11137"/>
                  <a:pt x="21600" y="10910"/>
                </a:cubicBezTo>
                <a:lnTo>
                  <a:pt x="21600" y="1783"/>
                </a:lnTo>
                <a:cubicBezTo>
                  <a:pt x="21538" y="1556"/>
                  <a:pt x="21413" y="1329"/>
                  <a:pt x="21164" y="1159"/>
                </a:cubicBezTo>
                <a:close/>
                <a:moveTo>
                  <a:pt x="19982" y="10514"/>
                </a:moveTo>
                <a:cubicBezTo>
                  <a:pt x="17056" y="11874"/>
                  <a:pt x="14130" y="11081"/>
                  <a:pt x="11018" y="10230"/>
                </a:cubicBezTo>
                <a:cubicBezTo>
                  <a:pt x="9026" y="9663"/>
                  <a:pt x="7034" y="9153"/>
                  <a:pt x="4980" y="9153"/>
                </a:cubicBezTo>
                <a:cubicBezTo>
                  <a:pt x="3859" y="9153"/>
                  <a:pt x="2739" y="9323"/>
                  <a:pt x="1556" y="9777"/>
                </a:cubicBezTo>
                <a:lnTo>
                  <a:pt x="1556" y="3200"/>
                </a:lnTo>
                <a:cubicBezTo>
                  <a:pt x="1556" y="3200"/>
                  <a:pt x="1556" y="3200"/>
                  <a:pt x="1556" y="3200"/>
                </a:cubicBezTo>
                <a:lnTo>
                  <a:pt x="1556" y="2236"/>
                </a:lnTo>
                <a:cubicBezTo>
                  <a:pt x="4482" y="876"/>
                  <a:pt x="7408" y="1669"/>
                  <a:pt x="10520" y="2520"/>
                </a:cubicBezTo>
                <a:cubicBezTo>
                  <a:pt x="13570" y="3370"/>
                  <a:pt x="16745" y="4221"/>
                  <a:pt x="19982" y="3030"/>
                </a:cubicBezTo>
                <a:lnTo>
                  <a:pt x="19982" y="10514"/>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688" name="Shape 2688"/>
          <p:cNvSpPr/>
          <p:nvPr/>
        </p:nvSpPr>
        <p:spPr>
          <a:xfrm>
            <a:off x="15290798" y="2273299"/>
            <a:ext cx="441964" cy="526734"/>
          </a:xfrm>
          <a:custGeom>
            <a:pathLst>
              <a:path extrusionOk="0" h="21330" w="21600">
                <a:moveTo>
                  <a:pt x="20793" y="4153"/>
                </a:moveTo>
                <a:lnTo>
                  <a:pt x="19117" y="4153"/>
                </a:lnTo>
                <a:cubicBezTo>
                  <a:pt x="19862" y="3124"/>
                  <a:pt x="19738" y="1736"/>
                  <a:pt x="18621" y="810"/>
                </a:cubicBezTo>
                <a:cubicBezTo>
                  <a:pt x="17317" y="-270"/>
                  <a:pt x="15269" y="-270"/>
                  <a:pt x="13965" y="810"/>
                </a:cubicBezTo>
                <a:lnTo>
                  <a:pt x="10800" y="3433"/>
                </a:lnTo>
                <a:lnTo>
                  <a:pt x="7634" y="810"/>
                </a:lnTo>
                <a:cubicBezTo>
                  <a:pt x="6331" y="-270"/>
                  <a:pt x="4283" y="-270"/>
                  <a:pt x="2979" y="810"/>
                </a:cubicBezTo>
                <a:cubicBezTo>
                  <a:pt x="1862" y="1736"/>
                  <a:pt x="1738" y="3124"/>
                  <a:pt x="2483" y="4153"/>
                </a:cubicBezTo>
                <a:lnTo>
                  <a:pt x="807" y="4153"/>
                </a:lnTo>
                <a:cubicBezTo>
                  <a:pt x="372" y="4153"/>
                  <a:pt x="0" y="4461"/>
                  <a:pt x="0" y="4821"/>
                </a:cubicBezTo>
                <a:lnTo>
                  <a:pt x="0" y="20661"/>
                </a:lnTo>
                <a:cubicBezTo>
                  <a:pt x="0" y="21021"/>
                  <a:pt x="372" y="21330"/>
                  <a:pt x="807" y="21330"/>
                </a:cubicBezTo>
                <a:lnTo>
                  <a:pt x="7883" y="21330"/>
                </a:lnTo>
                <a:lnTo>
                  <a:pt x="13717" y="21330"/>
                </a:lnTo>
                <a:lnTo>
                  <a:pt x="20793" y="21330"/>
                </a:lnTo>
                <a:cubicBezTo>
                  <a:pt x="21228" y="21330"/>
                  <a:pt x="21600" y="21021"/>
                  <a:pt x="21600" y="20661"/>
                </a:cubicBezTo>
                <a:lnTo>
                  <a:pt x="21600" y="4770"/>
                </a:lnTo>
                <a:cubicBezTo>
                  <a:pt x="21600" y="4410"/>
                  <a:pt x="21227" y="4153"/>
                  <a:pt x="20793" y="4153"/>
                </a:cubicBezTo>
                <a:close/>
                <a:moveTo>
                  <a:pt x="15083" y="1736"/>
                </a:moveTo>
                <a:cubicBezTo>
                  <a:pt x="15765" y="1170"/>
                  <a:pt x="16821" y="1170"/>
                  <a:pt x="17503" y="1736"/>
                </a:cubicBezTo>
                <a:cubicBezTo>
                  <a:pt x="18186" y="2301"/>
                  <a:pt x="18186" y="3176"/>
                  <a:pt x="17503" y="3741"/>
                </a:cubicBezTo>
                <a:lnTo>
                  <a:pt x="17007" y="4153"/>
                </a:lnTo>
                <a:lnTo>
                  <a:pt x="13779" y="4153"/>
                </a:lnTo>
                <a:lnTo>
                  <a:pt x="12227" y="4153"/>
                </a:lnTo>
                <a:lnTo>
                  <a:pt x="15083" y="1736"/>
                </a:lnTo>
                <a:close/>
                <a:moveTo>
                  <a:pt x="4159" y="3690"/>
                </a:moveTo>
                <a:cubicBezTo>
                  <a:pt x="3476" y="3124"/>
                  <a:pt x="3476" y="2250"/>
                  <a:pt x="4159" y="1684"/>
                </a:cubicBezTo>
                <a:cubicBezTo>
                  <a:pt x="4841" y="1119"/>
                  <a:pt x="5897" y="1119"/>
                  <a:pt x="6579" y="1684"/>
                </a:cubicBezTo>
                <a:lnTo>
                  <a:pt x="9496" y="4101"/>
                </a:lnTo>
                <a:lnTo>
                  <a:pt x="7945" y="4101"/>
                </a:lnTo>
                <a:lnTo>
                  <a:pt x="4717" y="4101"/>
                </a:lnTo>
                <a:lnTo>
                  <a:pt x="4159" y="3690"/>
                </a:lnTo>
                <a:close/>
                <a:moveTo>
                  <a:pt x="1614" y="5439"/>
                </a:moveTo>
                <a:lnTo>
                  <a:pt x="7076" y="5439"/>
                </a:lnTo>
                <a:lnTo>
                  <a:pt x="7076" y="19941"/>
                </a:lnTo>
                <a:lnTo>
                  <a:pt x="1614" y="19941"/>
                </a:lnTo>
                <a:lnTo>
                  <a:pt x="1614" y="5439"/>
                </a:lnTo>
                <a:close/>
                <a:moveTo>
                  <a:pt x="8690" y="19993"/>
                </a:moveTo>
                <a:lnTo>
                  <a:pt x="8690" y="5490"/>
                </a:lnTo>
                <a:lnTo>
                  <a:pt x="12972" y="5490"/>
                </a:lnTo>
                <a:lnTo>
                  <a:pt x="12972" y="19993"/>
                </a:lnTo>
                <a:lnTo>
                  <a:pt x="8690" y="19993"/>
                </a:lnTo>
                <a:close/>
                <a:moveTo>
                  <a:pt x="19986" y="19993"/>
                </a:moveTo>
                <a:lnTo>
                  <a:pt x="14524" y="19993"/>
                </a:lnTo>
                <a:lnTo>
                  <a:pt x="14524" y="5490"/>
                </a:lnTo>
                <a:lnTo>
                  <a:pt x="19986" y="5490"/>
                </a:lnTo>
                <a:lnTo>
                  <a:pt x="19986" y="19993"/>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689" name="Shape 2689"/>
          <p:cNvSpPr/>
          <p:nvPr/>
        </p:nvSpPr>
        <p:spPr>
          <a:xfrm>
            <a:off x="16598898" y="2273300"/>
            <a:ext cx="440694" cy="525781"/>
          </a:xfrm>
          <a:custGeom>
            <a:pathLst>
              <a:path extrusionOk="0" h="21600" w="21600">
                <a:moveTo>
                  <a:pt x="20791" y="1722"/>
                </a:moveTo>
                <a:lnTo>
                  <a:pt x="4108" y="1722"/>
                </a:lnTo>
                <a:lnTo>
                  <a:pt x="4108" y="678"/>
                </a:lnTo>
                <a:cubicBezTo>
                  <a:pt x="4108" y="313"/>
                  <a:pt x="3735" y="0"/>
                  <a:pt x="3299" y="0"/>
                </a:cubicBezTo>
                <a:cubicBezTo>
                  <a:pt x="2863" y="0"/>
                  <a:pt x="2490" y="313"/>
                  <a:pt x="2490" y="678"/>
                </a:cubicBezTo>
                <a:lnTo>
                  <a:pt x="2490" y="2400"/>
                </a:lnTo>
                <a:lnTo>
                  <a:pt x="2490" y="10800"/>
                </a:lnTo>
                <a:lnTo>
                  <a:pt x="2490" y="20243"/>
                </a:lnTo>
                <a:lnTo>
                  <a:pt x="809" y="20243"/>
                </a:lnTo>
                <a:cubicBezTo>
                  <a:pt x="374" y="20243"/>
                  <a:pt x="0" y="20557"/>
                  <a:pt x="0" y="20922"/>
                </a:cubicBezTo>
                <a:cubicBezTo>
                  <a:pt x="0" y="21287"/>
                  <a:pt x="373" y="21600"/>
                  <a:pt x="809" y="21600"/>
                </a:cubicBezTo>
                <a:lnTo>
                  <a:pt x="5789" y="21600"/>
                </a:lnTo>
                <a:cubicBezTo>
                  <a:pt x="6225" y="21600"/>
                  <a:pt x="6598" y="21287"/>
                  <a:pt x="6598" y="20922"/>
                </a:cubicBezTo>
                <a:cubicBezTo>
                  <a:pt x="6598" y="20557"/>
                  <a:pt x="6225" y="20243"/>
                  <a:pt x="5789" y="20243"/>
                </a:cubicBezTo>
                <a:lnTo>
                  <a:pt x="4108" y="20243"/>
                </a:lnTo>
                <a:lnTo>
                  <a:pt x="4108" y="11426"/>
                </a:lnTo>
                <a:lnTo>
                  <a:pt x="20791" y="11426"/>
                </a:lnTo>
                <a:cubicBezTo>
                  <a:pt x="21226" y="11426"/>
                  <a:pt x="21600" y="11113"/>
                  <a:pt x="21600" y="10748"/>
                </a:cubicBezTo>
                <a:lnTo>
                  <a:pt x="21600" y="2348"/>
                </a:lnTo>
                <a:cubicBezTo>
                  <a:pt x="21600" y="2035"/>
                  <a:pt x="21227" y="1722"/>
                  <a:pt x="20791" y="1722"/>
                </a:cubicBezTo>
                <a:close/>
                <a:moveTo>
                  <a:pt x="19982" y="10122"/>
                </a:moveTo>
                <a:lnTo>
                  <a:pt x="4108" y="10122"/>
                </a:lnTo>
                <a:lnTo>
                  <a:pt x="4108" y="3078"/>
                </a:lnTo>
                <a:lnTo>
                  <a:pt x="19982" y="3078"/>
                </a:lnTo>
                <a:lnTo>
                  <a:pt x="19982" y="10122"/>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690" name="Shape 2690"/>
          <p:cNvSpPr/>
          <p:nvPr/>
        </p:nvSpPr>
        <p:spPr>
          <a:xfrm>
            <a:off x="19126198" y="2374900"/>
            <a:ext cx="609607" cy="322581"/>
          </a:xfrm>
          <a:custGeom>
            <a:pathLst>
              <a:path extrusionOk="0" h="21600" w="21600">
                <a:moveTo>
                  <a:pt x="15930" y="0"/>
                </a:moveTo>
                <a:cubicBezTo>
                  <a:pt x="13005" y="0"/>
                  <a:pt x="10575" y="4252"/>
                  <a:pt x="10260" y="9694"/>
                </a:cubicBezTo>
                <a:lnTo>
                  <a:pt x="585" y="9694"/>
                </a:lnTo>
                <a:cubicBezTo>
                  <a:pt x="270" y="9694"/>
                  <a:pt x="0" y="10205"/>
                  <a:pt x="0" y="10800"/>
                </a:cubicBezTo>
                <a:cubicBezTo>
                  <a:pt x="0" y="11395"/>
                  <a:pt x="270" y="11906"/>
                  <a:pt x="585" y="11906"/>
                </a:cubicBezTo>
                <a:lnTo>
                  <a:pt x="1440" y="11906"/>
                </a:lnTo>
                <a:lnTo>
                  <a:pt x="1440" y="14202"/>
                </a:lnTo>
                <a:cubicBezTo>
                  <a:pt x="1440" y="14797"/>
                  <a:pt x="1710" y="15307"/>
                  <a:pt x="2025" y="15307"/>
                </a:cubicBezTo>
                <a:cubicBezTo>
                  <a:pt x="2340" y="15307"/>
                  <a:pt x="2610" y="14797"/>
                  <a:pt x="2610" y="14202"/>
                </a:cubicBezTo>
                <a:lnTo>
                  <a:pt x="2610" y="11906"/>
                </a:lnTo>
                <a:lnTo>
                  <a:pt x="3015" y="11906"/>
                </a:lnTo>
                <a:lnTo>
                  <a:pt x="3015" y="17603"/>
                </a:lnTo>
                <a:cubicBezTo>
                  <a:pt x="3015" y="18198"/>
                  <a:pt x="3285" y="18709"/>
                  <a:pt x="3600" y="18709"/>
                </a:cubicBezTo>
                <a:cubicBezTo>
                  <a:pt x="3915" y="18709"/>
                  <a:pt x="4185" y="18198"/>
                  <a:pt x="4185" y="17603"/>
                </a:cubicBezTo>
                <a:lnTo>
                  <a:pt x="4185" y="11906"/>
                </a:lnTo>
                <a:lnTo>
                  <a:pt x="4455" y="11906"/>
                </a:lnTo>
                <a:lnTo>
                  <a:pt x="4455" y="14202"/>
                </a:lnTo>
                <a:cubicBezTo>
                  <a:pt x="4455" y="14797"/>
                  <a:pt x="4725" y="15307"/>
                  <a:pt x="5040" y="15307"/>
                </a:cubicBezTo>
                <a:cubicBezTo>
                  <a:pt x="5355" y="15307"/>
                  <a:pt x="5625" y="14797"/>
                  <a:pt x="5625" y="14202"/>
                </a:cubicBezTo>
                <a:lnTo>
                  <a:pt x="5625" y="11906"/>
                </a:lnTo>
                <a:lnTo>
                  <a:pt x="10260" y="11906"/>
                </a:lnTo>
                <a:cubicBezTo>
                  <a:pt x="10530" y="17348"/>
                  <a:pt x="12960" y="21600"/>
                  <a:pt x="15930" y="21600"/>
                </a:cubicBezTo>
                <a:cubicBezTo>
                  <a:pt x="19080" y="21600"/>
                  <a:pt x="21600" y="16753"/>
                  <a:pt x="21600" y="10885"/>
                </a:cubicBezTo>
                <a:cubicBezTo>
                  <a:pt x="21600" y="5017"/>
                  <a:pt x="19080" y="0"/>
                  <a:pt x="15930" y="0"/>
                </a:cubicBezTo>
                <a:close/>
                <a:moveTo>
                  <a:pt x="15930" y="19304"/>
                </a:moveTo>
                <a:cubicBezTo>
                  <a:pt x="13410" y="19304"/>
                  <a:pt x="11385" y="15477"/>
                  <a:pt x="11385" y="10715"/>
                </a:cubicBezTo>
                <a:cubicBezTo>
                  <a:pt x="11385" y="10715"/>
                  <a:pt x="11385" y="10715"/>
                  <a:pt x="11385" y="10715"/>
                </a:cubicBezTo>
                <a:cubicBezTo>
                  <a:pt x="11385" y="10715"/>
                  <a:pt x="11385" y="10715"/>
                  <a:pt x="11385" y="10715"/>
                </a:cubicBezTo>
                <a:cubicBezTo>
                  <a:pt x="11385" y="5953"/>
                  <a:pt x="13410" y="2126"/>
                  <a:pt x="15930" y="2126"/>
                </a:cubicBezTo>
                <a:cubicBezTo>
                  <a:pt x="18450" y="2126"/>
                  <a:pt x="20475" y="5953"/>
                  <a:pt x="20475" y="10715"/>
                </a:cubicBezTo>
                <a:cubicBezTo>
                  <a:pt x="20475" y="15477"/>
                  <a:pt x="18450" y="19304"/>
                  <a:pt x="15930" y="19304"/>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691" name="Shape 2691"/>
          <p:cNvSpPr/>
          <p:nvPr/>
        </p:nvSpPr>
        <p:spPr>
          <a:xfrm>
            <a:off x="12725400" y="4457700"/>
            <a:ext cx="358369" cy="609600"/>
          </a:xfrm>
          <a:custGeom>
            <a:pathLst>
              <a:path extrusionOk="0" h="21600" w="21462">
                <a:moveTo>
                  <a:pt x="21379" y="14175"/>
                </a:moveTo>
                <a:lnTo>
                  <a:pt x="11644" y="360"/>
                </a:lnTo>
                <a:cubicBezTo>
                  <a:pt x="11492" y="135"/>
                  <a:pt x="11111" y="0"/>
                  <a:pt x="10731" y="0"/>
                </a:cubicBezTo>
                <a:cubicBezTo>
                  <a:pt x="10351" y="0"/>
                  <a:pt x="9970" y="135"/>
                  <a:pt x="9818" y="360"/>
                </a:cubicBezTo>
                <a:lnTo>
                  <a:pt x="83" y="14175"/>
                </a:lnTo>
                <a:cubicBezTo>
                  <a:pt x="-69" y="14355"/>
                  <a:pt x="7" y="14535"/>
                  <a:pt x="159" y="14715"/>
                </a:cubicBezTo>
                <a:cubicBezTo>
                  <a:pt x="311" y="14895"/>
                  <a:pt x="615" y="14985"/>
                  <a:pt x="996" y="14985"/>
                </a:cubicBezTo>
                <a:lnTo>
                  <a:pt x="9742" y="14985"/>
                </a:lnTo>
                <a:lnTo>
                  <a:pt x="9742" y="21015"/>
                </a:lnTo>
                <a:cubicBezTo>
                  <a:pt x="9742" y="21330"/>
                  <a:pt x="10199" y="21600"/>
                  <a:pt x="10731" y="21600"/>
                </a:cubicBezTo>
                <a:cubicBezTo>
                  <a:pt x="11263" y="21600"/>
                  <a:pt x="11720" y="21330"/>
                  <a:pt x="11720" y="21015"/>
                </a:cubicBezTo>
                <a:lnTo>
                  <a:pt x="11720" y="14985"/>
                </a:lnTo>
                <a:lnTo>
                  <a:pt x="20466" y="14985"/>
                </a:lnTo>
                <a:cubicBezTo>
                  <a:pt x="20770" y="14985"/>
                  <a:pt x="21075" y="14895"/>
                  <a:pt x="21303" y="14715"/>
                </a:cubicBezTo>
                <a:cubicBezTo>
                  <a:pt x="21455" y="14580"/>
                  <a:pt x="21531" y="14355"/>
                  <a:pt x="21379" y="14175"/>
                </a:cubicBezTo>
                <a:close/>
                <a:moveTo>
                  <a:pt x="2441" y="13860"/>
                </a:moveTo>
                <a:lnTo>
                  <a:pt x="10731" y="2115"/>
                </a:lnTo>
                <a:lnTo>
                  <a:pt x="19021" y="13860"/>
                </a:lnTo>
                <a:lnTo>
                  <a:pt x="2441" y="13860"/>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692" name="Shape 2692"/>
          <p:cNvSpPr/>
          <p:nvPr/>
        </p:nvSpPr>
        <p:spPr>
          <a:xfrm>
            <a:off x="1273185" y="2278380"/>
            <a:ext cx="1457053" cy="533401"/>
          </a:xfrm>
          <a:prstGeom prst="rect">
            <a:avLst/>
          </a:prstGeom>
          <a:noFill/>
          <a:ln>
            <a:noFill/>
          </a:ln>
        </p:spPr>
        <p:txBody>
          <a:bodyPr anchorCtr="0" anchor="ctr" bIns="38100" lIns="38100" spcFirstLastPara="1" rIns="38100" wrap="square" tIns="38100">
            <a:noAutofit/>
          </a:bodyPr>
          <a:lstStyle/>
          <a:p>
            <a:pPr indent="0" lvl="0" marL="0" marR="0" rtl="0" algn="l">
              <a:lnSpc>
                <a:spcPct val="120000"/>
              </a:lnSpc>
              <a:spcBef>
                <a:spcPts val="0"/>
              </a:spcBef>
              <a:spcAft>
                <a:spcPts val="0"/>
              </a:spcAft>
              <a:buClr>
                <a:srgbClr val="000000"/>
              </a:buClr>
              <a:buSzPts val="3000"/>
              <a:buFont typeface="Proxima Nova"/>
              <a:buNone/>
            </a:pPr>
            <a:r>
              <a:rPr b="0" i="0" lang="en-US" sz="3000" u="none" cap="none" strike="noStrike">
                <a:solidFill>
                  <a:srgbClr val="000000"/>
                </a:solidFill>
                <a:latin typeface="Proxima Nova"/>
                <a:ea typeface="Proxima Nova"/>
                <a:cs typeface="Proxima Nova"/>
                <a:sym typeface="Proxima Nova"/>
              </a:rPr>
              <a:t>General</a:t>
            </a:r>
            <a:endParaRPr/>
          </a:p>
        </p:txBody>
      </p:sp>
      <p:sp>
        <p:nvSpPr>
          <p:cNvPr id="2693" name="Shape 2693"/>
          <p:cNvSpPr/>
          <p:nvPr/>
        </p:nvSpPr>
        <p:spPr>
          <a:xfrm>
            <a:off x="8750300" y="3340100"/>
            <a:ext cx="440532" cy="609600"/>
          </a:xfrm>
          <a:custGeom>
            <a:pathLst>
              <a:path extrusionOk="0" h="21600" w="21600">
                <a:moveTo>
                  <a:pt x="817" y="0"/>
                </a:moveTo>
                <a:cubicBezTo>
                  <a:pt x="381" y="0"/>
                  <a:pt x="0" y="276"/>
                  <a:pt x="0" y="591"/>
                </a:cubicBezTo>
                <a:lnTo>
                  <a:pt x="0" y="21009"/>
                </a:lnTo>
                <a:cubicBezTo>
                  <a:pt x="0" y="21324"/>
                  <a:pt x="381" y="21600"/>
                  <a:pt x="817" y="21600"/>
                </a:cubicBezTo>
                <a:lnTo>
                  <a:pt x="20802" y="21600"/>
                </a:lnTo>
                <a:cubicBezTo>
                  <a:pt x="21238" y="21600"/>
                  <a:pt x="21600" y="21324"/>
                  <a:pt x="21600" y="21009"/>
                </a:cubicBezTo>
                <a:lnTo>
                  <a:pt x="21600" y="534"/>
                </a:lnTo>
                <a:cubicBezTo>
                  <a:pt x="21600" y="219"/>
                  <a:pt x="21238" y="0"/>
                  <a:pt x="20802" y="0"/>
                </a:cubicBezTo>
                <a:lnTo>
                  <a:pt x="817" y="0"/>
                </a:lnTo>
                <a:close/>
                <a:moveTo>
                  <a:pt x="1615" y="1125"/>
                </a:moveTo>
                <a:lnTo>
                  <a:pt x="20043" y="1125"/>
                </a:lnTo>
                <a:lnTo>
                  <a:pt x="20043" y="20433"/>
                </a:lnTo>
                <a:lnTo>
                  <a:pt x="19985" y="20433"/>
                </a:lnTo>
                <a:lnTo>
                  <a:pt x="14128" y="20433"/>
                </a:lnTo>
                <a:lnTo>
                  <a:pt x="14128" y="14358"/>
                </a:lnTo>
                <a:cubicBezTo>
                  <a:pt x="14128" y="14043"/>
                  <a:pt x="13766" y="13767"/>
                  <a:pt x="13330" y="13767"/>
                </a:cubicBezTo>
                <a:lnTo>
                  <a:pt x="8348" y="13767"/>
                </a:lnTo>
                <a:cubicBezTo>
                  <a:pt x="7912" y="13767"/>
                  <a:pt x="7531" y="14043"/>
                  <a:pt x="7531" y="14358"/>
                </a:cubicBezTo>
                <a:lnTo>
                  <a:pt x="7531" y="20433"/>
                </a:lnTo>
                <a:lnTo>
                  <a:pt x="1615" y="20433"/>
                </a:lnTo>
                <a:lnTo>
                  <a:pt x="1615" y="1125"/>
                </a:lnTo>
                <a:close/>
                <a:moveTo>
                  <a:pt x="3308" y="2700"/>
                </a:moveTo>
                <a:cubicBezTo>
                  <a:pt x="2872" y="2700"/>
                  <a:pt x="2491" y="2976"/>
                  <a:pt x="2491" y="3291"/>
                </a:cubicBezTo>
                <a:lnTo>
                  <a:pt x="2491" y="6891"/>
                </a:lnTo>
                <a:cubicBezTo>
                  <a:pt x="2491" y="7206"/>
                  <a:pt x="2872" y="7467"/>
                  <a:pt x="3308" y="7467"/>
                </a:cubicBezTo>
                <a:lnTo>
                  <a:pt x="8290" y="7467"/>
                </a:lnTo>
                <a:cubicBezTo>
                  <a:pt x="8726" y="7467"/>
                  <a:pt x="9088" y="7206"/>
                  <a:pt x="9088" y="6891"/>
                </a:cubicBezTo>
                <a:lnTo>
                  <a:pt x="9088" y="3291"/>
                </a:lnTo>
                <a:cubicBezTo>
                  <a:pt x="9088" y="2976"/>
                  <a:pt x="8726" y="2700"/>
                  <a:pt x="8290" y="2700"/>
                </a:cubicBezTo>
                <a:lnTo>
                  <a:pt x="3308" y="2700"/>
                </a:lnTo>
                <a:close/>
                <a:moveTo>
                  <a:pt x="13271" y="2700"/>
                </a:moveTo>
                <a:cubicBezTo>
                  <a:pt x="12835" y="2700"/>
                  <a:pt x="12454" y="2976"/>
                  <a:pt x="12454" y="3291"/>
                </a:cubicBezTo>
                <a:lnTo>
                  <a:pt x="12454" y="6891"/>
                </a:lnTo>
                <a:cubicBezTo>
                  <a:pt x="12516" y="7206"/>
                  <a:pt x="12835" y="7467"/>
                  <a:pt x="13271" y="7467"/>
                </a:cubicBezTo>
                <a:lnTo>
                  <a:pt x="18253" y="7467"/>
                </a:lnTo>
                <a:cubicBezTo>
                  <a:pt x="18689" y="7467"/>
                  <a:pt x="19051" y="7206"/>
                  <a:pt x="19051" y="6891"/>
                </a:cubicBezTo>
                <a:lnTo>
                  <a:pt x="19051" y="3291"/>
                </a:lnTo>
                <a:cubicBezTo>
                  <a:pt x="19051" y="2976"/>
                  <a:pt x="18689" y="2700"/>
                  <a:pt x="18253" y="2700"/>
                </a:cubicBezTo>
                <a:lnTo>
                  <a:pt x="13271" y="2700"/>
                </a:lnTo>
                <a:close/>
                <a:moveTo>
                  <a:pt x="4106" y="3867"/>
                </a:moveTo>
                <a:lnTo>
                  <a:pt x="7531" y="3867"/>
                </a:lnTo>
                <a:lnTo>
                  <a:pt x="7531" y="6342"/>
                </a:lnTo>
                <a:lnTo>
                  <a:pt x="4106" y="6342"/>
                </a:lnTo>
                <a:lnTo>
                  <a:pt x="4106" y="3867"/>
                </a:lnTo>
                <a:close/>
                <a:moveTo>
                  <a:pt x="14069" y="3867"/>
                </a:moveTo>
                <a:lnTo>
                  <a:pt x="17494" y="3867"/>
                </a:lnTo>
                <a:lnTo>
                  <a:pt x="17494" y="6342"/>
                </a:lnTo>
                <a:lnTo>
                  <a:pt x="14069" y="6342"/>
                </a:lnTo>
                <a:lnTo>
                  <a:pt x="14069" y="3867"/>
                </a:lnTo>
                <a:close/>
                <a:moveTo>
                  <a:pt x="3308" y="8100"/>
                </a:moveTo>
                <a:cubicBezTo>
                  <a:pt x="2872" y="8100"/>
                  <a:pt x="2491" y="8376"/>
                  <a:pt x="2491" y="8691"/>
                </a:cubicBezTo>
                <a:lnTo>
                  <a:pt x="2491" y="12291"/>
                </a:lnTo>
                <a:cubicBezTo>
                  <a:pt x="2491" y="12606"/>
                  <a:pt x="2872" y="12867"/>
                  <a:pt x="3308" y="12867"/>
                </a:cubicBezTo>
                <a:lnTo>
                  <a:pt x="8290" y="12867"/>
                </a:lnTo>
                <a:cubicBezTo>
                  <a:pt x="8726" y="12867"/>
                  <a:pt x="9088" y="12606"/>
                  <a:pt x="9088" y="12291"/>
                </a:cubicBezTo>
                <a:lnTo>
                  <a:pt x="9088" y="8691"/>
                </a:lnTo>
                <a:cubicBezTo>
                  <a:pt x="9088" y="8331"/>
                  <a:pt x="8726" y="8100"/>
                  <a:pt x="8290" y="8100"/>
                </a:cubicBezTo>
                <a:lnTo>
                  <a:pt x="3308" y="8100"/>
                </a:lnTo>
                <a:close/>
                <a:moveTo>
                  <a:pt x="13271" y="8100"/>
                </a:moveTo>
                <a:cubicBezTo>
                  <a:pt x="12835" y="8100"/>
                  <a:pt x="12454" y="8376"/>
                  <a:pt x="12454" y="8691"/>
                </a:cubicBezTo>
                <a:lnTo>
                  <a:pt x="12454" y="12291"/>
                </a:lnTo>
                <a:cubicBezTo>
                  <a:pt x="12516" y="12606"/>
                  <a:pt x="12835" y="12867"/>
                  <a:pt x="13271" y="12867"/>
                </a:cubicBezTo>
                <a:lnTo>
                  <a:pt x="18253" y="12867"/>
                </a:lnTo>
                <a:cubicBezTo>
                  <a:pt x="18689" y="12867"/>
                  <a:pt x="19051" y="12606"/>
                  <a:pt x="19051" y="12291"/>
                </a:cubicBezTo>
                <a:lnTo>
                  <a:pt x="19051" y="8691"/>
                </a:lnTo>
                <a:cubicBezTo>
                  <a:pt x="19051" y="8376"/>
                  <a:pt x="18689" y="8100"/>
                  <a:pt x="18253" y="8100"/>
                </a:cubicBezTo>
                <a:lnTo>
                  <a:pt x="13271" y="8100"/>
                </a:lnTo>
                <a:close/>
                <a:moveTo>
                  <a:pt x="4048" y="9225"/>
                </a:moveTo>
                <a:lnTo>
                  <a:pt x="7472" y="9225"/>
                </a:lnTo>
                <a:lnTo>
                  <a:pt x="7472" y="11700"/>
                </a:lnTo>
                <a:lnTo>
                  <a:pt x="4048" y="11700"/>
                </a:lnTo>
                <a:lnTo>
                  <a:pt x="4048" y="9225"/>
                </a:lnTo>
                <a:close/>
                <a:moveTo>
                  <a:pt x="14069" y="9225"/>
                </a:moveTo>
                <a:lnTo>
                  <a:pt x="17494" y="9225"/>
                </a:lnTo>
                <a:lnTo>
                  <a:pt x="17494" y="11700"/>
                </a:lnTo>
                <a:lnTo>
                  <a:pt x="14069" y="11700"/>
                </a:lnTo>
                <a:lnTo>
                  <a:pt x="14069" y="9225"/>
                </a:lnTo>
                <a:close/>
                <a:moveTo>
                  <a:pt x="9146" y="14934"/>
                </a:moveTo>
                <a:lnTo>
                  <a:pt x="12571" y="14934"/>
                </a:lnTo>
                <a:lnTo>
                  <a:pt x="12571" y="20391"/>
                </a:lnTo>
                <a:lnTo>
                  <a:pt x="9146" y="20391"/>
                </a:lnTo>
                <a:lnTo>
                  <a:pt x="9146" y="14934"/>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694" name="Shape 2694"/>
          <p:cNvSpPr/>
          <p:nvPr/>
        </p:nvSpPr>
        <p:spPr>
          <a:xfrm>
            <a:off x="6070599" y="3340100"/>
            <a:ext cx="581197" cy="609283"/>
          </a:xfrm>
          <a:custGeom>
            <a:pathLst>
              <a:path extrusionOk="0" h="21544" w="21489">
                <a:moveTo>
                  <a:pt x="21306" y="9689"/>
                </a:moveTo>
                <a:lnTo>
                  <a:pt x="11211" y="169"/>
                </a:lnTo>
                <a:cubicBezTo>
                  <a:pt x="10976" y="-56"/>
                  <a:pt x="10600" y="-56"/>
                  <a:pt x="10365" y="169"/>
                </a:cubicBezTo>
                <a:lnTo>
                  <a:pt x="5998" y="4300"/>
                </a:lnTo>
                <a:lnTo>
                  <a:pt x="5998" y="3581"/>
                </a:lnTo>
                <a:cubicBezTo>
                  <a:pt x="5998" y="3267"/>
                  <a:pt x="5717" y="2998"/>
                  <a:pt x="5388" y="2998"/>
                </a:cubicBezTo>
                <a:cubicBezTo>
                  <a:pt x="5059" y="2998"/>
                  <a:pt x="4778" y="3267"/>
                  <a:pt x="4778" y="3581"/>
                </a:cubicBezTo>
                <a:lnTo>
                  <a:pt x="4778" y="5423"/>
                </a:lnTo>
                <a:lnTo>
                  <a:pt x="2758" y="7309"/>
                </a:lnTo>
                <a:cubicBezTo>
                  <a:pt x="2758" y="7309"/>
                  <a:pt x="2758" y="7309"/>
                  <a:pt x="2758" y="7309"/>
                </a:cubicBezTo>
                <a:lnTo>
                  <a:pt x="176" y="9779"/>
                </a:lnTo>
                <a:cubicBezTo>
                  <a:pt x="-59" y="10003"/>
                  <a:pt x="-59" y="10362"/>
                  <a:pt x="176" y="10587"/>
                </a:cubicBezTo>
                <a:cubicBezTo>
                  <a:pt x="317" y="10722"/>
                  <a:pt x="458" y="10766"/>
                  <a:pt x="598" y="10766"/>
                </a:cubicBezTo>
                <a:cubicBezTo>
                  <a:pt x="739" y="10766"/>
                  <a:pt x="927" y="10722"/>
                  <a:pt x="1021" y="10587"/>
                </a:cubicBezTo>
                <a:lnTo>
                  <a:pt x="2618" y="9105"/>
                </a:lnTo>
                <a:lnTo>
                  <a:pt x="2618" y="20960"/>
                </a:lnTo>
                <a:cubicBezTo>
                  <a:pt x="2618" y="21275"/>
                  <a:pt x="2899" y="21544"/>
                  <a:pt x="3228" y="21544"/>
                </a:cubicBezTo>
                <a:lnTo>
                  <a:pt x="18301" y="21544"/>
                </a:lnTo>
                <a:cubicBezTo>
                  <a:pt x="18630" y="21544"/>
                  <a:pt x="18911" y="21275"/>
                  <a:pt x="18911" y="20960"/>
                </a:cubicBezTo>
                <a:lnTo>
                  <a:pt x="18911" y="8970"/>
                </a:lnTo>
                <a:lnTo>
                  <a:pt x="20508" y="10452"/>
                </a:lnTo>
                <a:cubicBezTo>
                  <a:pt x="20743" y="10677"/>
                  <a:pt x="21118" y="10677"/>
                  <a:pt x="21353" y="10452"/>
                </a:cubicBezTo>
                <a:cubicBezTo>
                  <a:pt x="21541" y="10272"/>
                  <a:pt x="21541" y="9913"/>
                  <a:pt x="21306" y="9689"/>
                </a:cubicBezTo>
                <a:close/>
                <a:moveTo>
                  <a:pt x="17691" y="20421"/>
                </a:moveTo>
                <a:lnTo>
                  <a:pt x="3791" y="20421"/>
                </a:lnTo>
                <a:lnTo>
                  <a:pt x="3791" y="7982"/>
                </a:lnTo>
                <a:lnTo>
                  <a:pt x="10788" y="1381"/>
                </a:lnTo>
                <a:lnTo>
                  <a:pt x="17691" y="7848"/>
                </a:lnTo>
                <a:lnTo>
                  <a:pt x="17691" y="20421"/>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695" name="Shape 2695"/>
          <p:cNvSpPr/>
          <p:nvPr/>
        </p:nvSpPr>
        <p:spPr>
          <a:xfrm>
            <a:off x="3454400" y="3340100"/>
            <a:ext cx="581026" cy="609204"/>
          </a:xfrm>
          <a:custGeom>
            <a:pathLst>
              <a:path extrusionOk="0" h="21600" w="21483">
                <a:moveTo>
                  <a:pt x="10785" y="0"/>
                </a:moveTo>
                <a:cubicBezTo>
                  <a:pt x="10632" y="0"/>
                  <a:pt x="10477" y="56"/>
                  <a:pt x="10359" y="169"/>
                </a:cubicBezTo>
                <a:lnTo>
                  <a:pt x="6001" y="4306"/>
                </a:lnTo>
                <a:lnTo>
                  <a:pt x="6001" y="3588"/>
                </a:lnTo>
                <a:cubicBezTo>
                  <a:pt x="6001" y="3273"/>
                  <a:pt x="5714" y="3011"/>
                  <a:pt x="5385" y="3011"/>
                </a:cubicBezTo>
                <a:cubicBezTo>
                  <a:pt x="5056" y="3011"/>
                  <a:pt x="4783" y="3273"/>
                  <a:pt x="4783" y="3588"/>
                </a:cubicBezTo>
                <a:lnTo>
                  <a:pt x="4783" y="5432"/>
                </a:lnTo>
                <a:lnTo>
                  <a:pt x="2758" y="7331"/>
                </a:lnTo>
                <a:lnTo>
                  <a:pt x="176" y="9808"/>
                </a:lnTo>
                <a:cubicBezTo>
                  <a:pt x="-59" y="10033"/>
                  <a:pt x="-59" y="10385"/>
                  <a:pt x="176" y="10610"/>
                </a:cubicBezTo>
                <a:cubicBezTo>
                  <a:pt x="317" y="10745"/>
                  <a:pt x="460" y="10793"/>
                  <a:pt x="601" y="10793"/>
                </a:cubicBezTo>
                <a:cubicBezTo>
                  <a:pt x="742" y="10793"/>
                  <a:pt x="933" y="10745"/>
                  <a:pt x="1027" y="10610"/>
                </a:cubicBezTo>
                <a:lnTo>
                  <a:pt x="2612" y="9133"/>
                </a:lnTo>
                <a:lnTo>
                  <a:pt x="2612" y="21023"/>
                </a:lnTo>
                <a:cubicBezTo>
                  <a:pt x="2612" y="21338"/>
                  <a:pt x="2899" y="21600"/>
                  <a:pt x="3228" y="21600"/>
                </a:cubicBezTo>
                <a:lnTo>
                  <a:pt x="8863" y="21600"/>
                </a:lnTo>
                <a:lnTo>
                  <a:pt x="12619" y="21600"/>
                </a:lnTo>
                <a:lnTo>
                  <a:pt x="18254" y="21600"/>
                </a:lnTo>
                <a:cubicBezTo>
                  <a:pt x="18583" y="21600"/>
                  <a:pt x="18870" y="21338"/>
                  <a:pt x="18870" y="21023"/>
                </a:cubicBezTo>
                <a:lnTo>
                  <a:pt x="18870" y="8992"/>
                </a:lnTo>
                <a:lnTo>
                  <a:pt x="20455" y="10483"/>
                </a:lnTo>
                <a:cubicBezTo>
                  <a:pt x="20690" y="10709"/>
                  <a:pt x="21071" y="10709"/>
                  <a:pt x="21306" y="10483"/>
                </a:cubicBezTo>
                <a:cubicBezTo>
                  <a:pt x="21541" y="10303"/>
                  <a:pt x="21541" y="9935"/>
                  <a:pt x="21306" y="9709"/>
                </a:cubicBezTo>
                <a:lnTo>
                  <a:pt x="11211" y="169"/>
                </a:lnTo>
                <a:cubicBezTo>
                  <a:pt x="11093" y="56"/>
                  <a:pt x="10938" y="0"/>
                  <a:pt x="10785" y="0"/>
                </a:cubicBezTo>
                <a:close/>
                <a:moveTo>
                  <a:pt x="10785" y="1379"/>
                </a:moveTo>
                <a:lnTo>
                  <a:pt x="17696" y="7866"/>
                </a:lnTo>
                <a:lnTo>
                  <a:pt x="17696" y="20474"/>
                </a:lnTo>
                <a:lnTo>
                  <a:pt x="13236" y="20474"/>
                </a:lnTo>
                <a:lnTo>
                  <a:pt x="13236" y="14438"/>
                </a:lnTo>
                <a:cubicBezTo>
                  <a:pt x="13236" y="14122"/>
                  <a:pt x="12948" y="13861"/>
                  <a:pt x="12619" y="13861"/>
                </a:cubicBezTo>
                <a:lnTo>
                  <a:pt x="8863" y="13861"/>
                </a:lnTo>
                <a:cubicBezTo>
                  <a:pt x="8534" y="13861"/>
                  <a:pt x="8246" y="14122"/>
                  <a:pt x="8246" y="14438"/>
                </a:cubicBezTo>
                <a:lnTo>
                  <a:pt x="8246" y="20474"/>
                </a:lnTo>
                <a:lnTo>
                  <a:pt x="3786" y="20474"/>
                </a:lnTo>
                <a:lnTo>
                  <a:pt x="3786" y="8007"/>
                </a:lnTo>
                <a:lnTo>
                  <a:pt x="10785" y="1379"/>
                </a:lnTo>
                <a:close/>
                <a:moveTo>
                  <a:pt x="9068" y="6304"/>
                </a:moveTo>
                <a:cubicBezTo>
                  <a:pt x="8739" y="6304"/>
                  <a:pt x="8452" y="6580"/>
                  <a:pt x="8452" y="6895"/>
                </a:cubicBezTo>
                <a:lnTo>
                  <a:pt x="8452" y="10497"/>
                </a:lnTo>
                <a:cubicBezTo>
                  <a:pt x="8452" y="10813"/>
                  <a:pt x="8739" y="11074"/>
                  <a:pt x="9068" y="11074"/>
                </a:cubicBezTo>
                <a:lnTo>
                  <a:pt x="12825" y="11074"/>
                </a:lnTo>
                <a:cubicBezTo>
                  <a:pt x="13153" y="11074"/>
                  <a:pt x="13426" y="10813"/>
                  <a:pt x="13426" y="10497"/>
                </a:cubicBezTo>
                <a:lnTo>
                  <a:pt x="13426" y="6895"/>
                </a:lnTo>
                <a:cubicBezTo>
                  <a:pt x="13426" y="6580"/>
                  <a:pt x="13153" y="6304"/>
                  <a:pt x="12825" y="6304"/>
                </a:cubicBezTo>
                <a:lnTo>
                  <a:pt x="9068" y="6304"/>
                </a:lnTo>
                <a:close/>
                <a:moveTo>
                  <a:pt x="9670" y="7472"/>
                </a:moveTo>
                <a:lnTo>
                  <a:pt x="12252" y="7472"/>
                </a:lnTo>
                <a:lnTo>
                  <a:pt x="12252" y="9949"/>
                </a:lnTo>
                <a:lnTo>
                  <a:pt x="9670" y="9949"/>
                </a:lnTo>
                <a:lnTo>
                  <a:pt x="9670" y="7472"/>
                </a:lnTo>
                <a:close/>
                <a:moveTo>
                  <a:pt x="9479" y="15029"/>
                </a:moveTo>
                <a:lnTo>
                  <a:pt x="12062" y="15029"/>
                </a:lnTo>
                <a:lnTo>
                  <a:pt x="12062" y="20474"/>
                </a:lnTo>
                <a:lnTo>
                  <a:pt x="9479" y="20474"/>
                </a:lnTo>
                <a:lnTo>
                  <a:pt x="9479" y="15029"/>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696" name="Shape 2696"/>
          <p:cNvSpPr/>
          <p:nvPr/>
        </p:nvSpPr>
        <p:spPr>
          <a:xfrm>
            <a:off x="4762499" y="3340100"/>
            <a:ext cx="581156" cy="609204"/>
          </a:xfrm>
          <a:custGeom>
            <a:pathLst>
              <a:path extrusionOk="0" h="21600" w="21487">
                <a:moveTo>
                  <a:pt x="10785" y="0"/>
                </a:moveTo>
                <a:cubicBezTo>
                  <a:pt x="10632" y="0"/>
                  <a:pt x="10477" y="56"/>
                  <a:pt x="10359" y="169"/>
                </a:cubicBezTo>
                <a:lnTo>
                  <a:pt x="2758" y="7331"/>
                </a:lnTo>
                <a:lnTo>
                  <a:pt x="176" y="9808"/>
                </a:lnTo>
                <a:cubicBezTo>
                  <a:pt x="-59" y="10033"/>
                  <a:pt x="-59" y="10385"/>
                  <a:pt x="176" y="10610"/>
                </a:cubicBezTo>
                <a:cubicBezTo>
                  <a:pt x="317" y="10745"/>
                  <a:pt x="460" y="10793"/>
                  <a:pt x="601" y="10793"/>
                </a:cubicBezTo>
                <a:cubicBezTo>
                  <a:pt x="742" y="10793"/>
                  <a:pt x="933" y="10745"/>
                  <a:pt x="1027" y="10610"/>
                </a:cubicBezTo>
                <a:lnTo>
                  <a:pt x="2612" y="9133"/>
                </a:lnTo>
                <a:lnTo>
                  <a:pt x="2612" y="21023"/>
                </a:lnTo>
                <a:cubicBezTo>
                  <a:pt x="2612" y="21338"/>
                  <a:pt x="2899" y="21600"/>
                  <a:pt x="3228" y="21600"/>
                </a:cubicBezTo>
                <a:lnTo>
                  <a:pt x="18298" y="21600"/>
                </a:lnTo>
                <a:cubicBezTo>
                  <a:pt x="18627" y="21600"/>
                  <a:pt x="18914" y="21338"/>
                  <a:pt x="18914" y="21023"/>
                </a:cubicBezTo>
                <a:lnTo>
                  <a:pt x="18914" y="8992"/>
                </a:lnTo>
                <a:lnTo>
                  <a:pt x="20514" y="10483"/>
                </a:lnTo>
                <a:cubicBezTo>
                  <a:pt x="20749" y="10709"/>
                  <a:pt x="21115" y="10709"/>
                  <a:pt x="21350" y="10483"/>
                </a:cubicBezTo>
                <a:cubicBezTo>
                  <a:pt x="21538" y="10303"/>
                  <a:pt x="21541" y="9935"/>
                  <a:pt x="21306" y="9709"/>
                </a:cubicBezTo>
                <a:lnTo>
                  <a:pt x="11211" y="169"/>
                </a:lnTo>
                <a:cubicBezTo>
                  <a:pt x="11093" y="56"/>
                  <a:pt x="10938" y="0"/>
                  <a:pt x="10785" y="0"/>
                </a:cubicBezTo>
                <a:close/>
                <a:moveTo>
                  <a:pt x="10741" y="1379"/>
                </a:moveTo>
                <a:lnTo>
                  <a:pt x="17638" y="7866"/>
                </a:lnTo>
                <a:lnTo>
                  <a:pt x="17638" y="20474"/>
                </a:lnTo>
                <a:lnTo>
                  <a:pt x="3742" y="20474"/>
                </a:lnTo>
                <a:lnTo>
                  <a:pt x="3742" y="8007"/>
                </a:lnTo>
                <a:lnTo>
                  <a:pt x="10741" y="1379"/>
                </a:lnTo>
                <a:close/>
                <a:moveTo>
                  <a:pt x="10756" y="8556"/>
                </a:moveTo>
                <a:cubicBezTo>
                  <a:pt x="9723" y="8556"/>
                  <a:pt x="8833" y="9363"/>
                  <a:pt x="8833" y="10399"/>
                </a:cubicBezTo>
                <a:lnTo>
                  <a:pt x="8833" y="11074"/>
                </a:lnTo>
                <a:lnTo>
                  <a:pt x="8129" y="11074"/>
                </a:lnTo>
                <a:cubicBezTo>
                  <a:pt x="7800" y="11074"/>
                  <a:pt x="7513" y="11350"/>
                  <a:pt x="7513" y="11665"/>
                </a:cubicBezTo>
                <a:lnTo>
                  <a:pt x="7513" y="16295"/>
                </a:lnTo>
                <a:cubicBezTo>
                  <a:pt x="7513" y="16610"/>
                  <a:pt x="7800" y="16886"/>
                  <a:pt x="8129" y="16886"/>
                </a:cubicBezTo>
                <a:lnTo>
                  <a:pt x="13382" y="16886"/>
                </a:lnTo>
                <a:cubicBezTo>
                  <a:pt x="13711" y="16886"/>
                  <a:pt x="13999" y="16610"/>
                  <a:pt x="13999" y="16295"/>
                </a:cubicBezTo>
                <a:lnTo>
                  <a:pt x="13999" y="11665"/>
                </a:lnTo>
                <a:cubicBezTo>
                  <a:pt x="13999" y="11350"/>
                  <a:pt x="13711" y="11074"/>
                  <a:pt x="13382" y="11074"/>
                </a:cubicBezTo>
                <a:lnTo>
                  <a:pt x="12678" y="11074"/>
                </a:lnTo>
                <a:lnTo>
                  <a:pt x="12678" y="10399"/>
                </a:lnTo>
                <a:cubicBezTo>
                  <a:pt x="12678" y="9363"/>
                  <a:pt x="11836" y="8556"/>
                  <a:pt x="10756" y="8556"/>
                </a:cubicBezTo>
                <a:close/>
                <a:moveTo>
                  <a:pt x="10756" y="9681"/>
                </a:moveTo>
                <a:cubicBezTo>
                  <a:pt x="11131" y="9681"/>
                  <a:pt x="11460" y="9997"/>
                  <a:pt x="11460" y="10357"/>
                </a:cubicBezTo>
                <a:lnTo>
                  <a:pt x="11460" y="11032"/>
                </a:lnTo>
                <a:lnTo>
                  <a:pt x="10051" y="11032"/>
                </a:lnTo>
                <a:lnTo>
                  <a:pt x="10051" y="10357"/>
                </a:lnTo>
                <a:cubicBezTo>
                  <a:pt x="10051" y="9997"/>
                  <a:pt x="10380" y="9681"/>
                  <a:pt x="10756" y="9681"/>
                </a:cubicBezTo>
                <a:close/>
                <a:moveTo>
                  <a:pt x="8731" y="12242"/>
                </a:moveTo>
                <a:lnTo>
                  <a:pt x="12825" y="12242"/>
                </a:lnTo>
                <a:lnTo>
                  <a:pt x="12825" y="15718"/>
                </a:lnTo>
                <a:lnTo>
                  <a:pt x="8731" y="15718"/>
                </a:lnTo>
                <a:lnTo>
                  <a:pt x="8731" y="12242"/>
                </a:lnTo>
                <a:close/>
                <a:moveTo>
                  <a:pt x="10741" y="12876"/>
                </a:moveTo>
                <a:cubicBezTo>
                  <a:pt x="10412" y="12876"/>
                  <a:pt x="10139" y="13151"/>
                  <a:pt x="10139" y="13467"/>
                </a:cubicBezTo>
                <a:lnTo>
                  <a:pt x="10139" y="14142"/>
                </a:lnTo>
                <a:cubicBezTo>
                  <a:pt x="10139" y="14457"/>
                  <a:pt x="10412" y="14719"/>
                  <a:pt x="10741" y="14719"/>
                </a:cubicBezTo>
                <a:cubicBezTo>
                  <a:pt x="11070" y="14719"/>
                  <a:pt x="11357" y="14457"/>
                  <a:pt x="11357" y="14142"/>
                </a:cubicBezTo>
                <a:lnTo>
                  <a:pt x="11357" y="13467"/>
                </a:lnTo>
                <a:cubicBezTo>
                  <a:pt x="11357" y="13151"/>
                  <a:pt x="11117" y="12876"/>
                  <a:pt x="10741" y="12876"/>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697" name="Shape 2697"/>
          <p:cNvSpPr/>
          <p:nvPr/>
        </p:nvSpPr>
        <p:spPr>
          <a:xfrm>
            <a:off x="10007599" y="3340099"/>
            <a:ext cx="556261" cy="609284"/>
          </a:xfrm>
          <a:custGeom>
            <a:pathLst>
              <a:path extrusionOk="0" h="21544" w="21502">
                <a:moveTo>
                  <a:pt x="21306" y="9419"/>
                </a:moveTo>
                <a:lnTo>
                  <a:pt x="11193" y="169"/>
                </a:lnTo>
                <a:cubicBezTo>
                  <a:pt x="10947" y="-56"/>
                  <a:pt x="10555" y="-56"/>
                  <a:pt x="10309" y="169"/>
                </a:cubicBezTo>
                <a:lnTo>
                  <a:pt x="196" y="9419"/>
                </a:lnTo>
                <a:cubicBezTo>
                  <a:pt x="0" y="9599"/>
                  <a:pt x="-49" y="9823"/>
                  <a:pt x="49" y="10048"/>
                </a:cubicBezTo>
                <a:cubicBezTo>
                  <a:pt x="147" y="10272"/>
                  <a:pt x="393" y="10407"/>
                  <a:pt x="638" y="10407"/>
                </a:cubicBezTo>
                <a:lnTo>
                  <a:pt x="3829" y="10407"/>
                </a:lnTo>
                <a:lnTo>
                  <a:pt x="3829" y="17413"/>
                </a:lnTo>
                <a:lnTo>
                  <a:pt x="2896" y="17413"/>
                </a:lnTo>
                <a:cubicBezTo>
                  <a:pt x="2553" y="17413"/>
                  <a:pt x="2258" y="17682"/>
                  <a:pt x="2258" y="17996"/>
                </a:cubicBezTo>
                <a:lnTo>
                  <a:pt x="2258" y="20960"/>
                </a:lnTo>
                <a:cubicBezTo>
                  <a:pt x="2258" y="21275"/>
                  <a:pt x="2553" y="21544"/>
                  <a:pt x="2896" y="21544"/>
                </a:cubicBezTo>
                <a:lnTo>
                  <a:pt x="18606" y="21544"/>
                </a:lnTo>
                <a:cubicBezTo>
                  <a:pt x="18949" y="21544"/>
                  <a:pt x="19244" y="21275"/>
                  <a:pt x="19244" y="20960"/>
                </a:cubicBezTo>
                <a:lnTo>
                  <a:pt x="19244" y="17996"/>
                </a:lnTo>
                <a:cubicBezTo>
                  <a:pt x="19244" y="17682"/>
                  <a:pt x="18949" y="17413"/>
                  <a:pt x="18606" y="17413"/>
                </a:cubicBezTo>
                <a:lnTo>
                  <a:pt x="17673" y="17413"/>
                </a:lnTo>
                <a:lnTo>
                  <a:pt x="17673" y="10407"/>
                </a:lnTo>
                <a:lnTo>
                  <a:pt x="20864" y="10407"/>
                </a:lnTo>
                <a:cubicBezTo>
                  <a:pt x="21109" y="10407"/>
                  <a:pt x="21355" y="10272"/>
                  <a:pt x="21453" y="10048"/>
                </a:cubicBezTo>
                <a:cubicBezTo>
                  <a:pt x="21551" y="9868"/>
                  <a:pt x="21502" y="9599"/>
                  <a:pt x="21306" y="9419"/>
                </a:cubicBezTo>
                <a:close/>
                <a:moveTo>
                  <a:pt x="5056" y="10407"/>
                </a:moveTo>
                <a:lnTo>
                  <a:pt x="6971" y="10407"/>
                </a:lnTo>
                <a:lnTo>
                  <a:pt x="6971" y="17413"/>
                </a:lnTo>
                <a:lnTo>
                  <a:pt x="5056" y="17413"/>
                </a:lnTo>
                <a:lnTo>
                  <a:pt x="5056" y="10407"/>
                </a:lnTo>
                <a:close/>
                <a:moveTo>
                  <a:pt x="10113" y="10407"/>
                </a:moveTo>
                <a:lnTo>
                  <a:pt x="10113" y="17413"/>
                </a:lnTo>
                <a:lnTo>
                  <a:pt x="8198" y="17413"/>
                </a:lnTo>
                <a:lnTo>
                  <a:pt x="8198" y="10407"/>
                </a:lnTo>
                <a:lnTo>
                  <a:pt x="10113" y="10407"/>
                </a:lnTo>
                <a:close/>
                <a:moveTo>
                  <a:pt x="13255" y="10407"/>
                </a:moveTo>
                <a:lnTo>
                  <a:pt x="13255" y="17413"/>
                </a:lnTo>
                <a:lnTo>
                  <a:pt x="11389" y="17413"/>
                </a:lnTo>
                <a:lnTo>
                  <a:pt x="11389" y="10407"/>
                </a:lnTo>
                <a:lnTo>
                  <a:pt x="13255" y="10407"/>
                </a:lnTo>
                <a:close/>
                <a:moveTo>
                  <a:pt x="17967" y="20421"/>
                </a:moveTo>
                <a:lnTo>
                  <a:pt x="3486" y="20421"/>
                </a:lnTo>
                <a:lnTo>
                  <a:pt x="3486" y="18580"/>
                </a:lnTo>
                <a:lnTo>
                  <a:pt x="17967" y="18580"/>
                </a:lnTo>
                <a:lnTo>
                  <a:pt x="17967" y="20421"/>
                </a:lnTo>
                <a:close/>
                <a:moveTo>
                  <a:pt x="16446" y="17458"/>
                </a:moveTo>
                <a:lnTo>
                  <a:pt x="14531" y="17458"/>
                </a:lnTo>
                <a:lnTo>
                  <a:pt x="14531" y="10452"/>
                </a:lnTo>
                <a:lnTo>
                  <a:pt x="16446" y="10452"/>
                </a:lnTo>
                <a:lnTo>
                  <a:pt x="16446" y="17458"/>
                </a:lnTo>
                <a:close/>
                <a:moveTo>
                  <a:pt x="2160" y="9285"/>
                </a:moveTo>
                <a:lnTo>
                  <a:pt x="10751" y="1426"/>
                </a:lnTo>
                <a:lnTo>
                  <a:pt x="19342" y="9285"/>
                </a:lnTo>
                <a:lnTo>
                  <a:pt x="2160" y="9285"/>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698" name="Shape 2698"/>
          <p:cNvSpPr/>
          <p:nvPr/>
        </p:nvSpPr>
        <p:spPr>
          <a:xfrm>
            <a:off x="11290300" y="3340100"/>
            <a:ext cx="609600" cy="609600"/>
          </a:xfrm>
          <a:custGeom>
            <a:pathLst>
              <a:path extrusionOk="0" h="21600" w="21600">
                <a:moveTo>
                  <a:pt x="21330" y="7380"/>
                </a:moveTo>
                <a:cubicBezTo>
                  <a:pt x="21150" y="7290"/>
                  <a:pt x="20925" y="7290"/>
                  <a:pt x="20745" y="7380"/>
                </a:cubicBezTo>
                <a:lnTo>
                  <a:pt x="13950" y="11250"/>
                </a:lnTo>
                <a:lnTo>
                  <a:pt x="13950" y="7920"/>
                </a:lnTo>
                <a:cubicBezTo>
                  <a:pt x="13950" y="7695"/>
                  <a:pt x="13860" y="7515"/>
                  <a:pt x="13680" y="7425"/>
                </a:cubicBezTo>
                <a:cubicBezTo>
                  <a:pt x="13500" y="7335"/>
                  <a:pt x="13275" y="7335"/>
                  <a:pt x="13095" y="7425"/>
                </a:cubicBezTo>
                <a:lnTo>
                  <a:pt x="6390" y="11250"/>
                </a:lnTo>
                <a:lnTo>
                  <a:pt x="5625" y="540"/>
                </a:lnTo>
                <a:cubicBezTo>
                  <a:pt x="5625" y="225"/>
                  <a:pt x="5355" y="0"/>
                  <a:pt x="5040" y="0"/>
                </a:cubicBezTo>
                <a:lnTo>
                  <a:pt x="2025" y="0"/>
                </a:lnTo>
                <a:cubicBezTo>
                  <a:pt x="1710" y="0"/>
                  <a:pt x="1485" y="225"/>
                  <a:pt x="1440" y="540"/>
                </a:cubicBezTo>
                <a:lnTo>
                  <a:pt x="0" y="20970"/>
                </a:lnTo>
                <a:cubicBezTo>
                  <a:pt x="0" y="21150"/>
                  <a:pt x="45" y="21285"/>
                  <a:pt x="135" y="21420"/>
                </a:cubicBezTo>
                <a:cubicBezTo>
                  <a:pt x="225" y="21555"/>
                  <a:pt x="405" y="21600"/>
                  <a:pt x="540" y="21600"/>
                </a:cubicBezTo>
                <a:lnTo>
                  <a:pt x="6480" y="21600"/>
                </a:lnTo>
                <a:cubicBezTo>
                  <a:pt x="6480" y="21600"/>
                  <a:pt x="6480" y="21600"/>
                  <a:pt x="6480" y="21600"/>
                </a:cubicBezTo>
                <a:cubicBezTo>
                  <a:pt x="6480" y="21600"/>
                  <a:pt x="6480" y="21600"/>
                  <a:pt x="6480" y="21600"/>
                </a:cubicBezTo>
                <a:lnTo>
                  <a:pt x="20970" y="21600"/>
                </a:lnTo>
                <a:cubicBezTo>
                  <a:pt x="21285" y="21600"/>
                  <a:pt x="21555" y="21330"/>
                  <a:pt x="21555" y="21015"/>
                </a:cubicBezTo>
                <a:lnTo>
                  <a:pt x="21600" y="7920"/>
                </a:lnTo>
                <a:cubicBezTo>
                  <a:pt x="21600" y="7695"/>
                  <a:pt x="21510" y="7515"/>
                  <a:pt x="21330" y="7380"/>
                </a:cubicBezTo>
                <a:close/>
                <a:moveTo>
                  <a:pt x="1170" y="20430"/>
                </a:moveTo>
                <a:lnTo>
                  <a:pt x="2520" y="1125"/>
                </a:lnTo>
                <a:lnTo>
                  <a:pt x="4455" y="1125"/>
                </a:lnTo>
                <a:lnTo>
                  <a:pt x="5265" y="12195"/>
                </a:lnTo>
                <a:cubicBezTo>
                  <a:pt x="5265" y="12195"/>
                  <a:pt x="5265" y="12195"/>
                  <a:pt x="5265" y="12240"/>
                </a:cubicBezTo>
                <a:lnTo>
                  <a:pt x="5850" y="20430"/>
                </a:lnTo>
                <a:lnTo>
                  <a:pt x="1170" y="20430"/>
                </a:lnTo>
                <a:close/>
                <a:moveTo>
                  <a:pt x="20385" y="20430"/>
                </a:moveTo>
                <a:lnTo>
                  <a:pt x="7020" y="20430"/>
                </a:lnTo>
                <a:lnTo>
                  <a:pt x="6435" y="12510"/>
                </a:lnTo>
                <a:lnTo>
                  <a:pt x="12780" y="8865"/>
                </a:lnTo>
                <a:lnTo>
                  <a:pt x="12780" y="12195"/>
                </a:lnTo>
                <a:cubicBezTo>
                  <a:pt x="12780" y="12420"/>
                  <a:pt x="12870" y="12600"/>
                  <a:pt x="13050" y="12690"/>
                </a:cubicBezTo>
                <a:cubicBezTo>
                  <a:pt x="13230" y="12780"/>
                  <a:pt x="13455" y="12780"/>
                  <a:pt x="13635" y="12690"/>
                </a:cubicBezTo>
                <a:lnTo>
                  <a:pt x="20430" y="8865"/>
                </a:lnTo>
                <a:lnTo>
                  <a:pt x="20385" y="20430"/>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699" name="Shape 2699"/>
          <p:cNvSpPr/>
          <p:nvPr/>
        </p:nvSpPr>
        <p:spPr>
          <a:xfrm>
            <a:off x="12598400" y="3403600"/>
            <a:ext cx="609600" cy="491491"/>
          </a:xfrm>
          <a:custGeom>
            <a:pathLst>
              <a:path extrusionOk="0" h="21600" w="21600">
                <a:moveTo>
                  <a:pt x="21600" y="11386"/>
                </a:moveTo>
                <a:cubicBezTo>
                  <a:pt x="21600" y="11386"/>
                  <a:pt x="21600" y="11330"/>
                  <a:pt x="21600" y="11330"/>
                </a:cubicBezTo>
                <a:cubicBezTo>
                  <a:pt x="21600" y="11330"/>
                  <a:pt x="21600" y="11274"/>
                  <a:pt x="21600" y="11274"/>
                </a:cubicBezTo>
                <a:cubicBezTo>
                  <a:pt x="21600" y="11274"/>
                  <a:pt x="21600" y="11219"/>
                  <a:pt x="21600" y="11219"/>
                </a:cubicBezTo>
                <a:cubicBezTo>
                  <a:pt x="21600" y="11163"/>
                  <a:pt x="21600" y="11163"/>
                  <a:pt x="21555" y="11163"/>
                </a:cubicBezTo>
                <a:cubicBezTo>
                  <a:pt x="21555" y="11163"/>
                  <a:pt x="21555" y="11163"/>
                  <a:pt x="21555" y="11163"/>
                </a:cubicBezTo>
                <a:lnTo>
                  <a:pt x="18540" y="3405"/>
                </a:lnTo>
                <a:cubicBezTo>
                  <a:pt x="18450" y="3181"/>
                  <a:pt x="18225" y="3014"/>
                  <a:pt x="18000" y="3014"/>
                </a:cubicBezTo>
                <a:lnTo>
                  <a:pt x="14985" y="3014"/>
                </a:lnTo>
                <a:lnTo>
                  <a:pt x="14985" y="726"/>
                </a:lnTo>
                <a:cubicBezTo>
                  <a:pt x="14985" y="335"/>
                  <a:pt x="14715" y="0"/>
                  <a:pt x="14400" y="0"/>
                </a:cubicBezTo>
                <a:lnTo>
                  <a:pt x="585" y="0"/>
                </a:lnTo>
                <a:cubicBezTo>
                  <a:pt x="270" y="0"/>
                  <a:pt x="0" y="335"/>
                  <a:pt x="0" y="726"/>
                </a:cubicBezTo>
                <a:lnTo>
                  <a:pt x="0" y="18642"/>
                </a:lnTo>
                <a:cubicBezTo>
                  <a:pt x="0" y="19033"/>
                  <a:pt x="270" y="19367"/>
                  <a:pt x="585" y="19367"/>
                </a:cubicBezTo>
                <a:lnTo>
                  <a:pt x="3060" y="19367"/>
                </a:lnTo>
                <a:cubicBezTo>
                  <a:pt x="3330" y="20651"/>
                  <a:pt x="4275" y="21600"/>
                  <a:pt x="5355" y="21600"/>
                </a:cubicBezTo>
                <a:cubicBezTo>
                  <a:pt x="6480" y="21600"/>
                  <a:pt x="7425" y="20651"/>
                  <a:pt x="7650" y="19367"/>
                </a:cubicBezTo>
                <a:lnTo>
                  <a:pt x="15660" y="19367"/>
                </a:lnTo>
                <a:cubicBezTo>
                  <a:pt x="15930" y="20651"/>
                  <a:pt x="16875" y="21600"/>
                  <a:pt x="17955" y="21600"/>
                </a:cubicBezTo>
                <a:cubicBezTo>
                  <a:pt x="19080" y="21600"/>
                  <a:pt x="20025" y="20651"/>
                  <a:pt x="20250" y="19367"/>
                </a:cubicBezTo>
                <a:lnTo>
                  <a:pt x="20925" y="19367"/>
                </a:lnTo>
                <a:cubicBezTo>
                  <a:pt x="21240" y="19367"/>
                  <a:pt x="21510" y="19033"/>
                  <a:pt x="21510" y="18642"/>
                </a:cubicBezTo>
                <a:lnTo>
                  <a:pt x="21600" y="11386"/>
                </a:lnTo>
                <a:cubicBezTo>
                  <a:pt x="21600" y="11386"/>
                  <a:pt x="21600" y="11386"/>
                  <a:pt x="21600" y="11386"/>
                </a:cubicBezTo>
                <a:close/>
                <a:moveTo>
                  <a:pt x="17685" y="4354"/>
                </a:moveTo>
                <a:lnTo>
                  <a:pt x="20115" y="10660"/>
                </a:lnTo>
                <a:lnTo>
                  <a:pt x="14985" y="10660"/>
                </a:lnTo>
                <a:lnTo>
                  <a:pt x="14985" y="4354"/>
                </a:lnTo>
                <a:lnTo>
                  <a:pt x="17685" y="4354"/>
                </a:lnTo>
                <a:close/>
                <a:moveTo>
                  <a:pt x="5400" y="20093"/>
                </a:moveTo>
                <a:cubicBezTo>
                  <a:pt x="4725" y="20093"/>
                  <a:pt x="4185" y="19423"/>
                  <a:pt x="4185" y="18586"/>
                </a:cubicBezTo>
                <a:cubicBezTo>
                  <a:pt x="4185" y="17749"/>
                  <a:pt x="4725" y="17079"/>
                  <a:pt x="5400" y="17079"/>
                </a:cubicBezTo>
                <a:cubicBezTo>
                  <a:pt x="6075" y="17079"/>
                  <a:pt x="6615" y="17749"/>
                  <a:pt x="6615" y="18586"/>
                </a:cubicBezTo>
                <a:cubicBezTo>
                  <a:pt x="6615" y="19423"/>
                  <a:pt x="6075" y="20093"/>
                  <a:pt x="5400" y="20093"/>
                </a:cubicBezTo>
                <a:close/>
                <a:moveTo>
                  <a:pt x="18045" y="20093"/>
                </a:moveTo>
                <a:cubicBezTo>
                  <a:pt x="17370" y="20093"/>
                  <a:pt x="16830" y="19423"/>
                  <a:pt x="16830" y="18530"/>
                </a:cubicBezTo>
                <a:cubicBezTo>
                  <a:pt x="16830" y="17693"/>
                  <a:pt x="17370" y="17023"/>
                  <a:pt x="18045" y="17023"/>
                </a:cubicBezTo>
                <a:cubicBezTo>
                  <a:pt x="18720" y="17023"/>
                  <a:pt x="19260" y="17693"/>
                  <a:pt x="19260" y="18530"/>
                </a:cubicBezTo>
                <a:cubicBezTo>
                  <a:pt x="19260" y="18530"/>
                  <a:pt x="19260" y="18530"/>
                  <a:pt x="19260" y="18530"/>
                </a:cubicBezTo>
                <a:lnTo>
                  <a:pt x="19260" y="18530"/>
                </a:lnTo>
                <a:cubicBezTo>
                  <a:pt x="19260" y="19423"/>
                  <a:pt x="18720" y="20093"/>
                  <a:pt x="18045" y="20093"/>
                </a:cubicBezTo>
                <a:close/>
                <a:moveTo>
                  <a:pt x="20430" y="17860"/>
                </a:moveTo>
                <a:cubicBezTo>
                  <a:pt x="20340" y="17860"/>
                  <a:pt x="20340" y="17860"/>
                  <a:pt x="20295" y="17749"/>
                </a:cubicBezTo>
                <a:cubicBezTo>
                  <a:pt x="20250" y="17581"/>
                  <a:pt x="20205" y="17470"/>
                  <a:pt x="20160" y="17302"/>
                </a:cubicBezTo>
                <a:cubicBezTo>
                  <a:pt x="20070" y="17023"/>
                  <a:pt x="19890" y="16744"/>
                  <a:pt x="19710" y="16521"/>
                </a:cubicBezTo>
                <a:cubicBezTo>
                  <a:pt x="19350" y="16074"/>
                  <a:pt x="18855" y="15740"/>
                  <a:pt x="18315" y="15628"/>
                </a:cubicBezTo>
                <a:cubicBezTo>
                  <a:pt x="17280" y="15460"/>
                  <a:pt x="16200" y="16186"/>
                  <a:pt x="15795" y="17414"/>
                </a:cubicBezTo>
                <a:cubicBezTo>
                  <a:pt x="15750" y="17470"/>
                  <a:pt x="15750" y="17749"/>
                  <a:pt x="15660" y="17805"/>
                </a:cubicBezTo>
                <a:cubicBezTo>
                  <a:pt x="15660" y="17805"/>
                  <a:pt x="15615" y="17805"/>
                  <a:pt x="15570" y="17805"/>
                </a:cubicBezTo>
                <a:cubicBezTo>
                  <a:pt x="15435" y="17805"/>
                  <a:pt x="15345" y="17805"/>
                  <a:pt x="15210" y="17805"/>
                </a:cubicBezTo>
                <a:cubicBezTo>
                  <a:pt x="14760" y="17805"/>
                  <a:pt x="14310" y="17805"/>
                  <a:pt x="13860" y="17805"/>
                </a:cubicBezTo>
                <a:cubicBezTo>
                  <a:pt x="12600" y="17805"/>
                  <a:pt x="11340" y="17805"/>
                  <a:pt x="10080" y="17805"/>
                </a:cubicBezTo>
                <a:cubicBezTo>
                  <a:pt x="9540" y="17805"/>
                  <a:pt x="9045" y="17805"/>
                  <a:pt x="8505" y="17805"/>
                </a:cubicBezTo>
                <a:cubicBezTo>
                  <a:pt x="8325" y="17805"/>
                  <a:pt x="8145" y="17805"/>
                  <a:pt x="7965" y="17805"/>
                </a:cubicBezTo>
                <a:cubicBezTo>
                  <a:pt x="7875" y="17805"/>
                  <a:pt x="7740" y="17861"/>
                  <a:pt x="7695" y="17805"/>
                </a:cubicBezTo>
                <a:cubicBezTo>
                  <a:pt x="7650" y="17805"/>
                  <a:pt x="7650" y="17805"/>
                  <a:pt x="7650" y="17693"/>
                </a:cubicBezTo>
                <a:cubicBezTo>
                  <a:pt x="7560" y="17414"/>
                  <a:pt x="7470" y="17079"/>
                  <a:pt x="7335" y="16856"/>
                </a:cubicBezTo>
                <a:cubicBezTo>
                  <a:pt x="7020" y="16298"/>
                  <a:pt x="6615" y="15907"/>
                  <a:pt x="6120" y="15740"/>
                </a:cubicBezTo>
                <a:cubicBezTo>
                  <a:pt x="5085" y="15293"/>
                  <a:pt x="3960" y="15851"/>
                  <a:pt x="3375" y="16967"/>
                </a:cubicBezTo>
                <a:cubicBezTo>
                  <a:pt x="3240" y="17247"/>
                  <a:pt x="3150" y="17526"/>
                  <a:pt x="3060" y="17861"/>
                </a:cubicBezTo>
                <a:lnTo>
                  <a:pt x="1170" y="17861"/>
                </a:lnTo>
                <a:lnTo>
                  <a:pt x="1170" y="1395"/>
                </a:lnTo>
                <a:lnTo>
                  <a:pt x="13860" y="1395"/>
                </a:lnTo>
                <a:lnTo>
                  <a:pt x="13860" y="3684"/>
                </a:lnTo>
                <a:cubicBezTo>
                  <a:pt x="13860" y="3684"/>
                  <a:pt x="13860" y="3684"/>
                  <a:pt x="13860" y="3684"/>
                </a:cubicBezTo>
                <a:cubicBezTo>
                  <a:pt x="13860" y="3684"/>
                  <a:pt x="13860" y="3684"/>
                  <a:pt x="13860" y="3684"/>
                </a:cubicBezTo>
                <a:lnTo>
                  <a:pt x="13860" y="11442"/>
                </a:lnTo>
                <a:cubicBezTo>
                  <a:pt x="13860" y="11833"/>
                  <a:pt x="14130" y="12167"/>
                  <a:pt x="14445" y="12167"/>
                </a:cubicBezTo>
                <a:lnTo>
                  <a:pt x="20430" y="12167"/>
                </a:lnTo>
                <a:lnTo>
                  <a:pt x="20430" y="17860"/>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700" name="Shape 2700"/>
          <p:cNvSpPr/>
          <p:nvPr/>
        </p:nvSpPr>
        <p:spPr>
          <a:xfrm>
            <a:off x="13906498" y="3441700"/>
            <a:ext cx="608114" cy="422910"/>
          </a:xfrm>
          <a:custGeom>
            <a:pathLst>
              <a:path extrusionOk="0" h="21600" w="21547">
                <a:moveTo>
                  <a:pt x="21420" y="9276"/>
                </a:moveTo>
                <a:cubicBezTo>
                  <a:pt x="21330" y="9146"/>
                  <a:pt x="21150" y="9016"/>
                  <a:pt x="21015" y="9016"/>
                </a:cubicBezTo>
                <a:cubicBezTo>
                  <a:pt x="21015" y="9016"/>
                  <a:pt x="21015" y="9016"/>
                  <a:pt x="21015" y="9016"/>
                </a:cubicBezTo>
                <a:lnTo>
                  <a:pt x="20025" y="9016"/>
                </a:lnTo>
                <a:lnTo>
                  <a:pt x="18585" y="649"/>
                </a:lnTo>
                <a:cubicBezTo>
                  <a:pt x="18540" y="259"/>
                  <a:pt x="18270" y="0"/>
                  <a:pt x="18045" y="0"/>
                </a:cubicBezTo>
                <a:lnTo>
                  <a:pt x="13545" y="0"/>
                </a:lnTo>
                <a:cubicBezTo>
                  <a:pt x="13230" y="0"/>
                  <a:pt x="12960" y="389"/>
                  <a:pt x="12960" y="843"/>
                </a:cubicBezTo>
                <a:lnTo>
                  <a:pt x="12960" y="12130"/>
                </a:lnTo>
                <a:lnTo>
                  <a:pt x="11385" y="12130"/>
                </a:lnTo>
                <a:lnTo>
                  <a:pt x="11385" y="2530"/>
                </a:lnTo>
                <a:cubicBezTo>
                  <a:pt x="11385" y="2076"/>
                  <a:pt x="11115" y="1686"/>
                  <a:pt x="10800" y="1686"/>
                </a:cubicBezTo>
                <a:lnTo>
                  <a:pt x="3555" y="1686"/>
                </a:lnTo>
                <a:cubicBezTo>
                  <a:pt x="3240" y="1686"/>
                  <a:pt x="2970" y="2076"/>
                  <a:pt x="2970" y="2530"/>
                </a:cubicBezTo>
                <a:lnTo>
                  <a:pt x="2970" y="12130"/>
                </a:lnTo>
                <a:lnTo>
                  <a:pt x="585" y="12130"/>
                </a:lnTo>
                <a:cubicBezTo>
                  <a:pt x="270" y="12130"/>
                  <a:pt x="0" y="12519"/>
                  <a:pt x="0" y="12973"/>
                </a:cubicBezTo>
                <a:lnTo>
                  <a:pt x="0" y="18162"/>
                </a:lnTo>
                <a:cubicBezTo>
                  <a:pt x="0" y="18616"/>
                  <a:pt x="270" y="19005"/>
                  <a:pt x="585" y="19005"/>
                </a:cubicBezTo>
                <a:lnTo>
                  <a:pt x="3060" y="19005"/>
                </a:lnTo>
                <a:cubicBezTo>
                  <a:pt x="3330" y="20497"/>
                  <a:pt x="4275" y="21600"/>
                  <a:pt x="5355" y="21600"/>
                </a:cubicBezTo>
                <a:cubicBezTo>
                  <a:pt x="6480" y="21600"/>
                  <a:pt x="7425" y="20497"/>
                  <a:pt x="7650" y="19005"/>
                </a:cubicBezTo>
                <a:lnTo>
                  <a:pt x="15660" y="19005"/>
                </a:lnTo>
                <a:cubicBezTo>
                  <a:pt x="15930" y="20497"/>
                  <a:pt x="16875" y="21600"/>
                  <a:pt x="17955" y="21600"/>
                </a:cubicBezTo>
                <a:cubicBezTo>
                  <a:pt x="19035" y="21600"/>
                  <a:pt x="20025" y="20497"/>
                  <a:pt x="20250" y="19005"/>
                </a:cubicBezTo>
                <a:lnTo>
                  <a:pt x="20925" y="19005"/>
                </a:lnTo>
                <a:cubicBezTo>
                  <a:pt x="21240" y="19005"/>
                  <a:pt x="21510" y="18616"/>
                  <a:pt x="21510" y="18162"/>
                </a:cubicBezTo>
                <a:lnTo>
                  <a:pt x="21510" y="9859"/>
                </a:lnTo>
                <a:cubicBezTo>
                  <a:pt x="21600" y="9600"/>
                  <a:pt x="21510" y="9405"/>
                  <a:pt x="21420" y="9276"/>
                </a:cubicBezTo>
                <a:close/>
                <a:moveTo>
                  <a:pt x="4095" y="3373"/>
                </a:moveTo>
                <a:lnTo>
                  <a:pt x="10215" y="3373"/>
                </a:lnTo>
                <a:lnTo>
                  <a:pt x="10215" y="12130"/>
                </a:lnTo>
                <a:lnTo>
                  <a:pt x="4095" y="12130"/>
                </a:lnTo>
                <a:lnTo>
                  <a:pt x="4095" y="3373"/>
                </a:lnTo>
                <a:close/>
                <a:moveTo>
                  <a:pt x="5355" y="19914"/>
                </a:moveTo>
                <a:cubicBezTo>
                  <a:pt x="4860" y="19914"/>
                  <a:pt x="4365" y="19459"/>
                  <a:pt x="4185" y="18746"/>
                </a:cubicBezTo>
                <a:cubicBezTo>
                  <a:pt x="4005" y="18032"/>
                  <a:pt x="4140" y="17254"/>
                  <a:pt x="4545" y="16800"/>
                </a:cubicBezTo>
                <a:cubicBezTo>
                  <a:pt x="4950" y="16346"/>
                  <a:pt x="5535" y="16281"/>
                  <a:pt x="5940" y="16670"/>
                </a:cubicBezTo>
                <a:cubicBezTo>
                  <a:pt x="6390" y="17059"/>
                  <a:pt x="6615" y="17838"/>
                  <a:pt x="6525" y="18551"/>
                </a:cubicBezTo>
                <a:cubicBezTo>
                  <a:pt x="6435" y="19330"/>
                  <a:pt x="5940" y="19914"/>
                  <a:pt x="5355" y="19914"/>
                </a:cubicBezTo>
                <a:close/>
                <a:moveTo>
                  <a:pt x="18000" y="19978"/>
                </a:moveTo>
                <a:cubicBezTo>
                  <a:pt x="17505" y="19978"/>
                  <a:pt x="17010" y="19524"/>
                  <a:pt x="16830" y="18811"/>
                </a:cubicBezTo>
                <a:cubicBezTo>
                  <a:pt x="16650" y="18097"/>
                  <a:pt x="16830" y="17319"/>
                  <a:pt x="17190" y="16865"/>
                </a:cubicBezTo>
                <a:cubicBezTo>
                  <a:pt x="17595" y="16411"/>
                  <a:pt x="18180" y="16346"/>
                  <a:pt x="18630" y="16735"/>
                </a:cubicBezTo>
                <a:cubicBezTo>
                  <a:pt x="19035" y="17124"/>
                  <a:pt x="19260" y="17838"/>
                  <a:pt x="19170" y="18487"/>
                </a:cubicBezTo>
                <a:cubicBezTo>
                  <a:pt x="19125" y="19330"/>
                  <a:pt x="18585" y="19978"/>
                  <a:pt x="18000" y="19978"/>
                </a:cubicBezTo>
                <a:close/>
                <a:moveTo>
                  <a:pt x="20430" y="17319"/>
                </a:moveTo>
                <a:cubicBezTo>
                  <a:pt x="20340" y="17319"/>
                  <a:pt x="20340" y="17319"/>
                  <a:pt x="20295" y="17189"/>
                </a:cubicBezTo>
                <a:cubicBezTo>
                  <a:pt x="20250" y="16995"/>
                  <a:pt x="20205" y="16865"/>
                  <a:pt x="20160" y="16670"/>
                </a:cubicBezTo>
                <a:cubicBezTo>
                  <a:pt x="20070" y="16346"/>
                  <a:pt x="19890" y="16022"/>
                  <a:pt x="19710" y="15762"/>
                </a:cubicBezTo>
                <a:cubicBezTo>
                  <a:pt x="19350" y="15243"/>
                  <a:pt x="18855" y="14854"/>
                  <a:pt x="18315" y="14724"/>
                </a:cubicBezTo>
                <a:cubicBezTo>
                  <a:pt x="17280" y="14530"/>
                  <a:pt x="16200" y="15373"/>
                  <a:pt x="15795" y="16800"/>
                </a:cubicBezTo>
                <a:cubicBezTo>
                  <a:pt x="15750" y="16865"/>
                  <a:pt x="15750" y="17189"/>
                  <a:pt x="15660" y="17254"/>
                </a:cubicBezTo>
                <a:cubicBezTo>
                  <a:pt x="15660" y="17254"/>
                  <a:pt x="15615" y="17254"/>
                  <a:pt x="15570" y="17254"/>
                </a:cubicBezTo>
                <a:cubicBezTo>
                  <a:pt x="15435" y="17254"/>
                  <a:pt x="15345" y="17254"/>
                  <a:pt x="15210" y="17254"/>
                </a:cubicBezTo>
                <a:cubicBezTo>
                  <a:pt x="14760" y="17254"/>
                  <a:pt x="14310" y="17254"/>
                  <a:pt x="13860" y="17254"/>
                </a:cubicBezTo>
                <a:cubicBezTo>
                  <a:pt x="12600" y="17254"/>
                  <a:pt x="11340" y="17254"/>
                  <a:pt x="10080" y="17254"/>
                </a:cubicBezTo>
                <a:cubicBezTo>
                  <a:pt x="9540" y="17254"/>
                  <a:pt x="9045" y="17254"/>
                  <a:pt x="8505" y="17254"/>
                </a:cubicBezTo>
                <a:cubicBezTo>
                  <a:pt x="8325" y="17254"/>
                  <a:pt x="8145" y="17254"/>
                  <a:pt x="7965" y="17254"/>
                </a:cubicBezTo>
                <a:cubicBezTo>
                  <a:pt x="7875" y="17254"/>
                  <a:pt x="7740" y="17319"/>
                  <a:pt x="7695" y="17254"/>
                </a:cubicBezTo>
                <a:cubicBezTo>
                  <a:pt x="7650" y="17254"/>
                  <a:pt x="7650" y="17254"/>
                  <a:pt x="7650" y="17124"/>
                </a:cubicBezTo>
                <a:cubicBezTo>
                  <a:pt x="7560" y="16800"/>
                  <a:pt x="7470" y="16411"/>
                  <a:pt x="7335" y="16151"/>
                </a:cubicBezTo>
                <a:cubicBezTo>
                  <a:pt x="7020" y="15503"/>
                  <a:pt x="6615" y="15049"/>
                  <a:pt x="6120" y="14854"/>
                </a:cubicBezTo>
                <a:cubicBezTo>
                  <a:pt x="5085" y="14335"/>
                  <a:pt x="3960" y="14984"/>
                  <a:pt x="3375" y="16281"/>
                </a:cubicBezTo>
                <a:cubicBezTo>
                  <a:pt x="3240" y="16605"/>
                  <a:pt x="3150" y="16930"/>
                  <a:pt x="3060" y="17319"/>
                </a:cubicBezTo>
                <a:lnTo>
                  <a:pt x="1170" y="17319"/>
                </a:lnTo>
                <a:lnTo>
                  <a:pt x="1170" y="13816"/>
                </a:lnTo>
                <a:lnTo>
                  <a:pt x="3555" y="13816"/>
                </a:lnTo>
                <a:cubicBezTo>
                  <a:pt x="3555" y="13816"/>
                  <a:pt x="3555" y="13816"/>
                  <a:pt x="3555" y="13816"/>
                </a:cubicBezTo>
                <a:lnTo>
                  <a:pt x="10800" y="13816"/>
                </a:lnTo>
                <a:cubicBezTo>
                  <a:pt x="10800" y="13816"/>
                  <a:pt x="10800" y="13816"/>
                  <a:pt x="10845" y="13816"/>
                </a:cubicBezTo>
                <a:lnTo>
                  <a:pt x="13545" y="13816"/>
                </a:lnTo>
                <a:cubicBezTo>
                  <a:pt x="13860" y="13816"/>
                  <a:pt x="14130" y="13427"/>
                  <a:pt x="14130" y="12973"/>
                </a:cubicBezTo>
                <a:cubicBezTo>
                  <a:pt x="14130" y="12973"/>
                  <a:pt x="14130" y="12973"/>
                  <a:pt x="14130" y="12973"/>
                </a:cubicBezTo>
                <a:lnTo>
                  <a:pt x="14130" y="1687"/>
                </a:lnTo>
                <a:lnTo>
                  <a:pt x="17595" y="1687"/>
                </a:lnTo>
                <a:lnTo>
                  <a:pt x="19035" y="10054"/>
                </a:lnTo>
                <a:cubicBezTo>
                  <a:pt x="19080" y="10443"/>
                  <a:pt x="19350" y="10703"/>
                  <a:pt x="19575" y="10703"/>
                </a:cubicBezTo>
                <a:cubicBezTo>
                  <a:pt x="19575" y="10703"/>
                  <a:pt x="19575" y="10703"/>
                  <a:pt x="19575" y="10703"/>
                </a:cubicBezTo>
                <a:lnTo>
                  <a:pt x="20430" y="10703"/>
                </a:lnTo>
                <a:lnTo>
                  <a:pt x="20430" y="17319"/>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701" name="Shape 2701"/>
          <p:cNvSpPr/>
          <p:nvPr/>
        </p:nvSpPr>
        <p:spPr>
          <a:xfrm>
            <a:off x="17818100" y="3505200"/>
            <a:ext cx="608178" cy="283211"/>
          </a:xfrm>
          <a:custGeom>
            <a:pathLst>
              <a:path extrusionOk="0" h="21600" w="21505">
                <a:moveTo>
                  <a:pt x="21016" y="7555"/>
                </a:moveTo>
                <a:lnTo>
                  <a:pt x="17244" y="7555"/>
                </a:lnTo>
                <a:lnTo>
                  <a:pt x="13337" y="291"/>
                </a:lnTo>
                <a:cubicBezTo>
                  <a:pt x="13247" y="97"/>
                  <a:pt x="13113" y="0"/>
                  <a:pt x="12978" y="0"/>
                </a:cubicBezTo>
                <a:lnTo>
                  <a:pt x="5748" y="0"/>
                </a:lnTo>
                <a:cubicBezTo>
                  <a:pt x="5568" y="0"/>
                  <a:pt x="5389" y="194"/>
                  <a:pt x="5299" y="484"/>
                </a:cubicBezTo>
                <a:lnTo>
                  <a:pt x="2829" y="7555"/>
                </a:lnTo>
                <a:lnTo>
                  <a:pt x="584" y="7555"/>
                </a:lnTo>
                <a:cubicBezTo>
                  <a:pt x="269" y="7555"/>
                  <a:pt x="0" y="8136"/>
                  <a:pt x="0" y="8814"/>
                </a:cubicBezTo>
                <a:lnTo>
                  <a:pt x="0" y="16466"/>
                </a:lnTo>
                <a:cubicBezTo>
                  <a:pt x="0" y="17144"/>
                  <a:pt x="269" y="17726"/>
                  <a:pt x="584" y="17726"/>
                </a:cubicBezTo>
                <a:lnTo>
                  <a:pt x="3054" y="17726"/>
                </a:lnTo>
                <a:cubicBezTo>
                  <a:pt x="3323" y="19953"/>
                  <a:pt x="4266" y="21600"/>
                  <a:pt x="5344" y="21600"/>
                </a:cubicBezTo>
                <a:cubicBezTo>
                  <a:pt x="6422" y="21600"/>
                  <a:pt x="7410" y="19953"/>
                  <a:pt x="7634" y="17726"/>
                </a:cubicBezTo>
                <a:lnTo>
                  <a:pt x="15627" y="17726"/>
                </a:lnTo>
                <a:cubicBezTo>
                  <a:pt x="15897" y="19953"/>
                  <a:pt x="16840" y="21600"/>
                  <a:pt x="17918" y="21600"/>
                </a:cubicBezTo>
                <a:cubicBezTo>
                  <a:pt x="18995" y="21600"/>
                  <a:pt x="19983" y="19953"/>
                  <a:pt x="20208" y="17726"/>
                </a:cubicBezTo>
                <a:lnTo>
                  <a:pt x="20881" y="17726"/>
                </a:lnTo>
                <a:cubicBezTo>
                  <a:pt x="21196" y="17726"/>
                  <a:pt x="21465" y="17144"/>
                  <a:pt x="21465" y="16466"/>
                </a:cubicBezTo>
                <a:lnTo>
                  <a:pt x="21465" y="8814"/>
                </a:lnTo>
                <a:cubicBezTo>
                  <a:pt x="21600" y="8136"/>
                  <a:pt x="21375" y="7555"/>
                  <a:pt x="21016" y="7555"/>
                </a:cubicBezTo>
                <a:close/>
                <a:moveTo>
                  <a:pt x="5434" y="19082"/>
                </a:moveTo>
                <a:cubicBezTo>
                  <a:pt x="4760" y="19082"/>
                  <a:pt x="4221" y="17919"/>
                  <a:pt x="4221" y="16466"/>
                </a:cubicBezTo>
                <a:cubicBezTo>
                  <a:pt x="4221" y="15013"/>
                  <a:pt x="4760" y="13851"/>
                  <a:pt x="5434" y="13851"/>
                </a:cubicBezTo>
                <a:cubicBezTo>
                  <a:pt x="6107" y="13851"/>
                  <a:pt x="6646" y="15013"/>
                  <a:pt x="6646" y="16466"/>
                </a:cubicBezTo>
                <a:cubicBezTo>
                  <a:pt x="6646" y="17919"/>
                  <a:pt x="6107" y="19082"/>
                  <a:pt x="5434" y="19082"/>
                </a:cubicBezTo>
                <a:close/>
                <a:moveTo>
                  <a:pt x="18052" y="19082"/>
                </a:moveTo>
                <a:cubicBezTo>
                  <a:pt x="17379" y="19082"/>
                  <a:pt x="16840" y="17919"/>
                  <a:pt x="16840" y="16370"/>
                </a:cubicBezTo>
                <a:cubicBezTo>
                  <a:pt x="16840" y="14917"/>
                  <a:pt x="17379" y="13754"/>
                  <a:pt x="18052" y="13754"/>
                </a:cubicBezTo>
                <a:cubicBezTo>
                  <a:pt x="18726" y="13754"/>
                  <a:pt x="19265" y="14917"/>
                  <a:pt x="19265" y="16370"/>
                </a:cubicBezTo>
                <a:lnTo>
                  <a:pt x="19265" y="16370"/>
                </a:lnTo>
                <a:cubicBezTo>
                  <a:pt x="19265" y="16370"/>
                  <a:pt x="19265" y="16370"/>
                  <a:pt x="19265" y="16370"/>
                </a:cubicBezTo>
                <a:lnTo>
                  <a:pt x="19265" y="16370"/>
                </a:lnTo>
                <a:cubicBezTo>
                  <a:pt x="19265" y="17919"/>
                  <a:pt x="18726" y="19082"/>
                  <a:pt x="18052" y="19082"/>
                </a:cubicBezTo>
                <a:close/>
                <a:moveTo>
                  <a:pt x="20477" y="15207"/>
                </a:moveTo>
                <a:lnTo>
                  <a:pt x="20388" y="15207"/>
                </a:lnTo>
                <a:cubicBezTo>
                  <a:pt x="20118" y="12979"/>
                  <a:pt x="19175" y="11333"/>
                  <a:pt x="18097" y="11333"/>
                </a:cubicBezTo>
                <a:cubicBezTo>
                  <a:pt x="16975" y="11333"/>
                  <a:pt x="16077" y="12979"/>
                  <a:pt x="15807" y="15207"/>
                </a:cubicBezTo>
                <a:lnTo>
                  <a:pt x="7814" y="15207"/>
                </a:lnTo>
                <a:cubicBezTo>
                  <a:pt x="7544" y="12979"/>
                  <a:pt x="6601" y="11333"/>
                  <a:pt x="5524" y="11333"/>
                </a:cubicBezTo>
                <a:cubicBezTo>
                  <a:pt x="4446" y="11333"/>
                  <a:pt x="3458" y="12979"/>
                  <a:pt x="3233" y="15207"/>
                </a:cubicBezTo>
                <a:lnTo>
                  <a:pt x="1347" y="15207"/>
                </a:lnTo>
                <a:lnTo>
                  <a:pt x="1347" y="10074"/>
                </a:lnTo>
                <a:lnTo>
                  <a:pt x="3278" y="10074"/>
                </a:lnTo>
                <a:cubicBezTo>
                  <a:pt x="3458" y="10074"/>
                  <a:pt x="3638" y="9880"/>
                  <a:pt x="3727" y="9589"/>
                </a:cubicBezTo>
                <a:lnTo>
                  <a:pt x="6197" y="2518"/>
                </a:lnTo>
                <a:lnTo>
                  <a:pt x="12888" y="2518"/>
                </a:lnTo>
                <a:lnTo>
                  <a:pt x="16795" y="9783"/>
                </a:lnTo>
                <a:cubicBezTo>
                  <a:pt x="16885" y="9977"/>
                  <a:pt x="17020" y="10074"/>
                  <a:pt x="17154" y="10074"/>
                </a:cubicBezTo>
                <a:lnTo>
                  <a:pt x="20567" y="10074"/>
                </a:lnTo>
                <a:lnTo>
                  <a:pt x="20567" y="15207"/>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702" name="Shape 2702"/>
          <p:cNvSpPr/>
          <p:nvPr/>
        </p:nvSpPr>
        <p:spPr>
          <a:xfrm>
            <a:off x="19126200" y="3505200"/>
            <a:ext cx="607555" cy="283211"/>
          </a:xfrm>
          <a:custGeom>
            <a:pathLst>
              <a:path extrusionOk="0" h="21600" w="21528">
                <a:moveTo>
                  <a:pt x="21015" y="7555"/>
                </a:moveTo>
                <a:lnTo>
                  <a:pt x="17190" y="7555"/>
                </a:lnTo>
                <a:lnTo>
                  <a:pt x="11835" y="194"/>
                </a:lnTo>
                <a:cubicBezTo>
                  <a:pt x="11745" y="97"/>
                  <a:pt x="11655" y="0"/>
                  <a:pt x="11520" y="0"/>
                </a:cubicBezTo>
                <a:lnTo>
                  <a:pt x="5760" y="0"/>
                </a:lnTo>
                <a:cubicBezTo>
                  <a:pt x="5625" y="0"/>
                  <a:pt x="5535" y="97"/>
                  <a:pt x="5445" y="194"/>
                </a:cubicBezTo>
                <a:lnTo>
                  <a:pt x="270" y="7749"/>
                </a:lnTo>
                <a:cubicBezTo>
                  <a:pt x="90" y="7943"/>
                  <a:pt x="0" y="8330"/>
                  <a:pt x="0" y="8814"/>
                </a:cubicBezTo>
                <a:lnTo>
                  <a:pt x="0" y="16466"/>
                </a:lnTo>
                <a:cubicBezTo>
                  <a:pt x="0" y="17144"/>
                  <a:pt x="270" y="17726"/>
                  <a:pt x="585" y="17726"/>
                </a:cubicBezTo>
                <a:lnTo>
                  <a:pt x="3060" y="17726"/>
                </a:lnTo>
                <a:cubicBezTo>
                  <a:pt x="3330" y="19953"/>
                  <a:pt x="4275" y="21600"/>
                  <a:pt x="5355" y="21600"/>
                </a:cubicBezTo>
                <a:cubicBezTo>
                  <a:pt x="6480" y="21600"/>
                  <a:pt x="7425" y="19953"/>
                  <a:pt x="7650" y="17726"/>
                </a:cubicBezTo>
                <a:lnTo>
                  <a:pt x="15660" y="17726"/>
                </a:lnTo>
                <a:cubicBezTo>
                  <a:pt x="15930" y="19953"/>
                  <a:pt x="16875" y="21600"/>
                  <a:pt x="17955" y="21600"/>
                </a:cubicBezTo>
                <a:cubicBezTo>
                  <a:pt x="19035" y="21600"/>
                  <a:pt x="20025" y="19953"/>
                  <a:pt x="20250" y="17726"/>
                </a:cubicBezTo>
                <a:lnTo>
                  <a:pt x="20925" y="17726"/>
                </a:lnTo>
                <a:cubicBezTo>
                  <a:pt x="21240" y="17726"/>
                  <a:pt x="21510" y="17144"/>
                  <a:pt x="21510" y="16466"/>
                </a:cubicBezTo>
                <a:lnTo>
                  <a:pt x="21510" y="8814"/>
                </a:lnTo>
                <a:cubicBezTo>
                  <a:pt x="21600" y="8136"/>
                  <a:pt x="21330" y="7555"/>
                  <a:pt x="21015" y="7555"/>
                </a:cubicBezTo>
                <a:close/>
                <a:moveTo>
                  <a:pt x="5355" y="19082"/>
                </a:moveTo>
                <a:cubicBezTo>
                  <a:pt x="4680" y="19082"/>
                  <a:pt x="4140" y="17919"/>
                  <a:pt x="4140" y="16466"/>
                </a:cubicBezTo>
                <a:cubicBezTo>
                  <a:pt x="4140" y="15013"/>
                  <a:pt x="4680" y="13851"/>
                  <a:pt x="5355" y="13851"/>
                </a:cubicBezTo>
                <a:cubicBezTo>
                  <a:pt x="6030" y="13851"/>
                  <a:pt x="6570" y="15013"/>
                  <a:pt x="6570" y="16466"/>
                </a:cubicBezTo>
                <a:cubicBezTo>
                  <a:pt x="6615" y="17919"/>
                  <a:pt x="6030" y="19082"/>
                  <a:pt x="5355" y="19082"/>
                </a:cubicBezTo>
                <a:close/>
                <a:moveTo>
                  <a:pt x="18045" y="19082"/>
                </a:moveTo>
                <a:cubicBezTo>
                  <a:pt x="17370" y="19082"/>
                  <a:pt x="16830" y="17919"/>
                  <a:pt x="16830" y="16370"/>
                </a:cubicBezTo>
                <a:cubicBezTo>
                  <a:pt x="16830" y="14917"/>
                  <a:pt x="17370" y="13754"/>
                  <a:pt x="18045" y="13754"/>
                </a:cubicBezTo>
                <a:cubicBezTo>
                  <a:pt x="18720" y="13754"/>
                  <a:pt x="19260" y="14917"/>
                  <a:pt x="19260" y="16370"/>
                </a:cubicBezTo>
                <a:lnTo>
                  <a:pt x="19260" y="16370"/>
                </a:lnTo>
                <a:cubicBezTo>
                  <a:pt x="19260" y="16370"/>
                  <a:pt x="19260" y="16370"/>
                  <a:pt x="19260" y="16370"/>
                </a:cubicBezTo>
                <a:lnTo>
                  <a:pt x="19260" y="16370"/>
                </a:lnTo>
                <a:cubicBezTo>
                  <a:pt x="19260" y="17919"/>
                  <a:pt x="18720" y="19082"/>
                  <a:pt x="18045" y="19082"/>
                </a:cubicBezTo>
                <a:close/>
                <a:moveTo>
                  <a:pt x="20430" y="15207"/>
                </a:moveTo>
                <a:lnTo>
                  <a:pt x="20340" y="15207"/>
                </a:lnTo>
                <a:cubicBezTo>
                  <a:pt x="20070" y="12979"/>
                  <a:pt x="19125" y="11333"/>
                  <a:pt x="18045" y="11333"/>
                </a:cubicBezTo>
                <a:cubicBezTo>
                  <a:pt x="16965" y="11333"/>
                  <a:pt x="16020" y="12979"/>
                  <a:pt x="15750" y="15207"/>
                </a:cubicBezTo>
                <a:lnTo>
                  <a:pt x="7740" y="15207"/>
                </a:lnTo>
                <a:cubicBezTo>
                  <a:pt x="7470" y="12979"/>
                  <a:pt x="6525" y="11333"/>
                  <a:pt x="5445" y="11333"/>
                </a:cubicBezTo>
                <a:cubicBezTo>
                  <a:pt x="4320" y="11333"/>
                  <a:pt x="3375" y="12979"/>
                  <a:pt x="3150" y="15207"/>
                </a:cubicBezTo>
                <a:lnTo>
                  <a:pt x="1260" y="15207"/>
                </a:lnTo>
                <a:lnTo>
                  <a:pt x="1260" y="9396"/>
                </a:lnTo>
                <a:lnTo>
                  <a:pt x="6030" y="2422"/>
                </a:lnTo>
                <a:lnTo>
                  <a:pt x="11475" y="2422"/>
                </a:lnTo>
                <a:lnTo>
                  <a:pt x="16830" y="9783"/>
                </a:lnTo>
                <a:cubicBezTo>
                  <a:pt x="16920" y="9880"/>
                  <a:pt x="17010" y="9977"/>
                  <a:pt x="17145" y="9977"/>
                </a:cubicBezTo>
                <a:lnTo>
                  <a:pt x="20565" y="9977"/>
                </a:lnTo>
                <a:lnTo>
                  <a:pt x="20565" y="15207"/>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703" name="Shape 2703"/>
          <p:cNvSpPr/>
          <p:nvPr/>
        </p:nvSpPr>
        <p:spPr>
          <a:xfrm>
            <a:off x="16560798" y="3390899"/>
            <a:ext cx="520439" cy="490220"/>
          </a:xfrm>
          <a:custGeom>
            <a:pathLst>
              <a:path extrusionOk="0" h="21600" w="21484">
                <a:moveTo>
                  <a:pt x="20918" y="17963"/>
                </a:moveTo>
                <a:cubicBezTo>
                  <a:pt x="20918" y="17963"/>
                  <a:pt x="20918" y="17963"/>
                  <a:pt x="20918" y="17963"/>
                </a:cubicBezTo>
                <a:lnTo>
                  <a:pt x="15518" y="17963"/>
                </a:lnTo>
                <a:lnTo>
                  <a:pt x="15518" y="727"/>
                </a:lnTo>
                <a:cubicBezTo>
                  <a:pt x="15518" y="336"/>
                  <a:pt x="15204" y="0"/>
                  <a:pt x="14837" y="0"/>
                </a:cubicBezTo>
                <a:cubicBezTo>
                  <a:pt x="14470" y="0"/>
                  <a:pt x="14155" y="336"/>
                  <a:pt x="14155" y="727"/>
                </a:cubicBezTo>
                <a:lnTo>
                  <a:pt x="14155" y="16116"/>
                </a:lnTo>
                <a:cubicBezTo>
                  <a:pt x="14103" y="16060"/>
                  <a:pt x="14050" y="16060"/>
                  <a:pt x="13998" y="16004"/>
                </a:cubicBezTo>
                <a:lnTo>
                  <a:pt x="13998" y="14158"/>
                </a:lnTo>
                <a:cubicBezTo>
                  <a:pt x="13998" y="14102"/>
                  <a:pt x="13998" y="14046"/>
                  <a:pt x="13998" y="13990"/>
                </a:cubicBezTo>
                <a:lnTo>
                  <a:pt x="11796" y="3525"/>
                </a:lnTo>
                <a:cubicBezTo>
                  <a:pt x="11744" y="3190"/>
                  <a:pt x="11429" y="2966"/>
                  <a:pt x="11115" y="2966"/>
                </a:cubicBezTo>
                <a:lnTo>
                  <a:pt x="4194" y="2966"/>
                </a:lnTo>
                <a:cubicBezTo>
                  <a:pt x="3827" y="2966"/>
                  <a:pt x="3513" y="3302"/>
                  <a:pt x="3513" y="3693"/>
                </a:cubicBezTo>
                <a:lnTo>
                  <a:pt x="3513" y="10744"/>
                </a:lnTo>
                <a:lnTo>
                  <a:pt x="682" y="10744"/>
                </a:lnTo>
                <a:cubicBezTo>
                  <a:pt x="682" y="10744"/>
                  <a:pt x="682" y="10744"/>
                  <a:pt x="682" y="10744"/>
                </a:cubicBezTo>
                <a:cubicBezTo>
                  <a:pt x="524" y="10744"/>
                  <a:pt x="315" y="10800"/>
                  <a:pt x="210" y="10968"/>
                </a:cubicBezTo>
                <a:cubicBezTo>
                  <a:pt x="105" y="11080"/>
                  <a:pt x="0" y="11304"/>
                  <a:pt x="0" y="11472"/>
                </a:cubicBezTo>
                <a:lnTo>
                  <a:pt x="0" y="18634"/>
                </a:lnTo>
                <a:cubicBezTo>
                  <a:pt x="0" y="19026"/>
                  <a:pt x="315" y="19362"/>
                  <a:pt x="682" y="19362"/>
                </a:cubicBezTo>
                <a:lnTo>
                  <a:pt x="1468" y="19362"/>
                </a:lnTo>
                <a:cubicBezTo>
                  <a:pt x="1783" y="20649"/>
                  <a:pt x="2883" y="21600"/>
                  <a:pt x="4142" y="21600"/>
                </a:cubicBezTo>
                <a:cubicBezTo>
                  <a:pt x="5400" y="21600"/>
                  <a:pt x="6553" y="20649"/>
                  <a:pt x="6815" y="19362"/>
                </a:cubicBezTo>
                <a:lnTo>
                  <a:pt x="9909" y="19362"/>
                </a:lnTo>
                <a:cubicBezTo>
                  <a:pt x="10223" y="20649"/>
                  <a:pt x="11324" y="21600"/>
                  <a:pt x="12582" y="21600"/>
                </a:cubicBezTo>
                <a:cubicBezTo>
                  <a:pt x="13893" y="21600"/>
                  <a:pt x="14942" y="20649"/>
                  <a:pt x="15256" y="19362"/>
                </a:cubicBezTo>
                <a:lnTo>
                  <a:pt x="20761" y="19362"/>
                </a:lnTo>
                <a:cubicBezTo>
                  <a:pt x="21128" y="19362"/>
                  <a:pt x="21443" y="19026"/>
                  <a:pt x="21443" y="18634"/>
                </a:cubicBezTo>
                <a:cubicBezTo>
                  <a:pt x="21600" y="18298"/>
                  <a:pt x="21285" y="17963"/>
                  <a:pt x="20918" y="17963"/>
                </a:cubicBezTo>
                <a:close/>
                <a:moveTo>
                  <a:pt x="1416" y="12199"/>
                </a:moveTo>
                <a:lnTo>
                  <a:pt x="4247" y="12199"/>
                </a:lnTo>
                <a:cubicBezTo>
                  <a:pt x="4247" y="12199"/>
                  <a:pt x="4247" y="12199"/>
                  <a:pt x="4247" y="12199"/>
                </a:cubicBezTo>
                <a:cubicBezTo>
                  <a:pt x="4404" y="12199"/>
                  <a:pt x="4614" y="12143"/>
                  <a:pt x="4719" y="11975"/>
                </a:cubicBezTo>
                <a:cubicBezTo>
                  <a:pt x="4823" y="11863"/>
                  <a:pt x="4928" y="11639"/>
                  <a:pt x="4928" y="11472"/>
                </a:cubicBezTo>
                <a:lnTo>
                  <a:pt x="4928" y="4421"/>
                </a:lnTo>
                <a:lnTo>
                  <a:pt x="10643" y="4421"/>
                </a:lnTo>
                <a:lnTo>
                  <a:pt x="12688" y="14269"/>
                </a:lnTo>
                <a:lnTo>
                  <a:pt x="12688" y="15724"/>
                </a:lnTo>
                <a:cubicBezTo>
                  <a:pt x="11429" y="15780"/>
                  <a:pt x="10381" y="16732"/>
                  <a:pt x="10066" y="17963"/>
                </a:cubicBezTo>
                <a:lnTo>
                  <a:pt x="6921" y="17963"/>
                </a:lnTo>
                <a:cubicBezTo>
                  <a:pt x="6606" y="16676"/>
                  <a:pt x="5505" y="15724"/>
                  <a:pt x="4247" y="15724"/>
                </a:cubicBezTo>
                <a:cubicBezTo>
                  <a:pt x="2936" y="15724"/>
                  <a:pt x="1888" y="16676"/>
                  <a:pt x="1573" y="17963"/>
                </a:cubicBezTo>
                <a:lnTo>
                  <a:pt x="1468" y="17963"/>
                </a:lnTo>
                <a:lnTo>
                  <a:pt x="1468" y="12199"/>
                </a:lnTo>
                <a:close/>
                <a:moveTo>
                  <a:pt x="4247" y="20201"/>
                </a:moveTo>
                <a:cubicBezTo>
                  <a:pt x="3460" y="20201"/>
                  <a:pt x="2831" y="19530"/>
                  <a:pt x="2831" y="18690"/>
                </a:cubicBezTo>
                <a:lnTo>
                  <a:pt x="2831" y="18690"/>
                </a:lnTo>
                <a:cubicBezTo>
                  <a:pt x="2831" y="17851"/>
                  <a:pt x="3460" y="17179"/>
                  <a:pt x="4247" y="17179"/>
                </a:cubicBezTo>
                <a:cubicBezTo>
                  <a:pt x="5033" y="17179"/>
                  <a:pt x="5662" y="17851"/>
                  <a:pt x="5662" y="18690"/>
                </a:cubicBezTo>
                <a:cubicBezTo>
                  <a:pt x="5662" y="19530"/>
                  <a:pt x="5033" y="20201"/>
                  <a:pt x="4247" y="20201"/>
                </a:cubicBezTo>
                <a:close/>
                <a:moveTo>
                  <a:pt x="12740" y="20201"/>
                </a:moveTo>
                <a:cubicBezTo>
                  <a:pt x="11953" y="20201"/>
                  <a:pt x="11324" y="19530"/>
                  <a:pt x="11324" y="18690"/>
                </a:cubicBezTo>
                <a:cubicBezTo>
                  <a:pt x="11324" y="17851"/>
                  <a:pt x="11953" y="17179"/>
                  <a:pt x="12740" y="17179"/>
                </a:cubicBezTo>
                <a:cubicBezTo>
                  <a:pt x="13526" y="17179"/>
                  <a:pt x="14155" y="17851"/>
                  <a:pt x="14155" y="18690"/>
                </a:cubicBezTo>
                <a:cubicBezTo>
                  <a:pt x="14208" y="19530"/>
                  <a:pt x="13526" y="20201"/>
                  <a:pt x="12740" y="20201"/>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704" name="Shape 2704"/>
          <p:cNvSpPr/>
          <p:nvPr/>
        </p:nvSpPr>
        <p:spPr>
          <a:xfrm>
            <a:off x="15227298" y="3390900"/>
            <a:ext cx="577589" cy="491491"/>
          </a:xfrm>
          <a:custGeom>
            <a:pathLst>
              <a:path extrusionOk="0" h="21600" w="21496">
                <a:moveTo>
                  <a:pt x="20986" y="8986"/>
                </a:moveTo>
                <a:lnTo>
                  <a:pt x="13990" y="8986"/>
                </a:lnTo>
                <a:lnTo>
                  <a:pt x="13990" y="726"/>
                </a:lnTo>
                <a:cubicBezTo>
                  <a:pt x="13990" y="335"/>
                  <a:pt x="13707" y="0"/>
                  <a:pt x="13376" y="0"/>
                </a:cubicBezTo>
                <a:cubicBezTo>
                  <a:pt x="13045" y="0"/>
                  <a:pt x="12761" y="335"/>
                  <a:pt x="12761" y="726"/>
                </a:cubicBezTo>
                <a:lnTo>
                  <a:pt x="12761" y="9712"/>
                </a:lnTo>
                <a:lnTo>
                  <a:pt x="12761" y="16130"/>
                </a:lnTo>
                <a:cubicBezTo>
                  <a:pt x="12714" y="16074"/>
                  <a:pt x="12667" y="16074"/>
                  <a:pt x="12620" y="16019"/>
                </a:cubicBezTo>
                <a:lnTo>
                  <a:pt x="12620" y="14177"/>
                </a:lnTo>
                <a:cubicBezTo>
                  <a:pt x="12620" y="14121"/>
                  <a:pt x="12620" y="14065"/>
                  <a:pt x="12620" y="14009"/>
                </a:cubicBezTo>
                <a:lnTo>
                  <a:pt x="10635" y="3572"/>
                </a:lnTo>
                <a:cubicBezTo>
                  <a:pt x="10587" y="3237"/>
                  <a:pt x="10304" y="3014"/>
                  <a:pt x="10020" y="3014"/>
                </a:cubicBezTo>
                <a:lnTo>
                  <a:pt x="3781" y="3014"/>
                </a:lnTo>
                <a:cubicBezTo>
                  <a:pt x="3450" y="3014"/>
                  <a:pt x="3167" y="3349"/>
                  <a:pt x="3167" y="3740"/>
                </a:cubicBezTo>
                <a:lnTo>
                  <a:pt x="3167" y="10772"/>
                </a:lnTo>
                <a:lnTo>
                  <a:pt x="614" y="10772"/>
                </a:lnTo>
                <a:cubicBezTo>
                  <a:pt x="614" y="10772"/>
                  <a:pt x="614" y="10772"/>
                  <a:pt x="614" y="10772"/>
                </a:cubicBezTo>
                <a:cubicBezTo>
                  <a:pt x="473" y="10772"/>
                  <a:pt x="284" y="10828"/>
                  <a:pt x="189" y="10995"/>
                </a:cubicBezTo>
                <a:cubicBezTo>
                  <a:pt x="95" y="11107"/>
                  <a:pt x="0" y="11330"/>
                  <a:pt x="0" y="11498"/>
                </a:cubicBezTo>
                <a:lnTo>
                  <a:pt x="0" y="18642"/>
                </a:lnTo>
                <a:cubicBezTo>
                  <a:pt x="0" y="19033"/>
                  <a:pt x="284" y="19367"/>
                  <a:pt x="614" y="19367"/>
                </a:cubicBezTo>
                <a:lnTo>
                  <a:pt x="1323" y="19367"/>
                </a:lnTo>
                <a:cubicBezTo>
                  <a:pt x="1607" y="20651"/>
                  <a:pt x="2600" y="21600"/>
                  <a:pt x="3734" y="21600"/>
                </a:cubicBezTo>
                <a:cubicBezTo>
                  <a:pt x="4868" y="21600"/>
                  <a:pt x="5908" y="20651"/>
                  <a:pt x="6144" y="19367"/>
                </a:cubicBezTo>
                <a:lnTo>
                  <a:pt x="8933" y="19367"/>
                </a:lnTo>
                <a:cubicBezTo>
                  <a:pt x="9217" y="20651"/>
                  <a:pt x="10209" y="21600"/>
                  <a:pt x="11343" y="21600"/>
                </a:cubicBezTo>
                <a:cubicBezTo>
                  <a:pt x="12478" y="21600"/>
                  <a:pt x="13470" y="20651"/>
                  <a:pt x="13754" y="19423"/>
                </a:cubicBezTo>
                <a:lnTo>
                  <a:pt x="20844" y="19423"/>
                </a:lnTo>
                <a:cubicBezTo>
                  <a:pt x="21174" y="19423"/>
                  <a:pt x="21458" y="19088"/>
                  <a:pt x="21458" y="18698"/>
                </a:cubicBezTo>
                <a:lnTo>
                  <a:pt x="21458" y="9712"/>
                </a:lnTo>
                <a:cubicBezTo>
                  <a:pt x="21600" y="9265"/>
                  <a:pt x="21316" y="8986"/>
                  <a:pt x="20986" y="8986"/>
                </a:cubicBezTo>
                <a:close/>
                <a:moveTo>
                  <a:pt x="1276" y="12167"/>
                </a:moveTo>
                <a:lnTo>
                  <a:pt x="3829" y="12167"/>
                </a:lnTo>
                <a:cubicBezTo>
                  <a:pt x="3829" y="12167"/>
                  <a:pt x="3829" y="12167"/>
                  <a:pt x="3829" y="12167"/>
                </a:cubicBezTo>
                <a:cubicBezTo>
                  <a:pt x="3970" y="12167"/>
                  <a:pt x="4159" y="12112"/>
                  <a:pt x="4254" y="11944"/>
                </a:cubicBezTo>
                <a:cubicBezTo>
                  <a:pt x="4348" y="11833"/>
                  <a:pt x="4443" y="11609"/>
                  <a:pt x="4443" y="11442"/>
                </a:cubicBezTo>
                <a:lnTo>
                  <a:pt x="4443" y="4409"/>
                </a:lnTo>
                <a:lnTo>
                  <a:pt x="9595" y="4409"/>
                </a:lnTo>
                <a:lnTo>
                  <a:pt x="11438" y="14233"/>
                </a:lnTo>
                <a:lnTo>
                  <a:pt x="11438" y="15684"/>
                </a:lnTo>
                <a:cubicBezTo>
                  <a:pt x="10304" y="15740"/>
                  <a:pt x="9359" y="16688"/>
                  <a:pt x="9075" y="17916"/>
                </a:cubicBezTo>
                <a:lnTo>
                  <a:pt x="6239" y="17916"/>
                </a:lnTo>
                <a:cubicBezTo>
                  <a:pt x="5956" y="16633"/>
                  <a:pt x="4963" y="15684"/>
                  <a:pt x="3829" y="15684"/>
                </a:cubicBezTo>
                <a:cubicBezTo>
                  <a:pt x="2647" y="15684"/>
                  <a:pt x="1702" y="16633"/>
                  <a:pt x="1418" y="17916"/>
                </a:cubicBezTo>
                <a:lnTo>
                  <a:pt x="1324" y="17916"/>
                </a:lnTo>
                <a:lnTo>
                  <a:pt x="1324" y="12167"/>
                </a:lnTo>
                <a:close/>
                <a:moveTo>
                  <a:pt x="3829" y="20149"/>
                </a:moveTo>
                <a:cubicBezTo>
                  <a:pt x="3120" y="20149"/>
                  <a:pt x="2552" y="19479"/>
                  <a:pt x="2552" y="18642"/>
                </a:cubicBezTo>
                <a:lnTo>
                  <a:pt x="2552" y="18642"/>
                </a:lnTo>
                <a:cubicBezTo>
                  <a:pt x="2552" y="17805"/>
                  <a:pt x="3120" y="17135"/>
                  <a:pt x="3829" y="17135"/>
                </a:cubicBezTo>
                <a:cubicBezTo>
                  <a:pt x="4537" y="17135"/>
                  <a:pt x="5105" y="17805"/>
                  <a:pt x="5105" y="18642"/>
                </a:cubicBezTo>
                <a:cubicBezTo>
                  <a:pt x="5105" y="19479"/>
                  <a:pt x="4537" y="20149"/>
                  <a:pt x="3829" y="20149"/>
                </a:cubicBezTo>
                <a:close/>
                <a:moveTo>
                  <a:pt x="11485" y="20149"/>
                </a:moveTo>
                <a:cubicBezTo>
                  <a:pt x="10776" y="20149"/>
                  <a:pt x="10209" y="19479"/>
                  <a:pt x="10209" y="18642"/>
                </a:cubicBezTo>
                <a:cubicBezTo>
                  <a:pt x="10209" y="17805"/>
                  <a:pt x="10776" y="17135"/>
                  <a:pt x="11485" y="17135"/>
                </a:cubicBezTo>
                <a:cubicBezTo>
                  <a:pt x="12194" y="17135"/>
                  <a:pt x="12762" y="17805"/>
                  <a:pt x="12762" y="18642"/>
                </a:cubicBezTo>
                <a:cubicBezTo>
                  <a:pt x="12762" y="19479"/>
                  <a:pt x="12194" y="20149"/>
                  <a:pt x="11485" y="20149"/>
                </a:cubicBezTo>
                <a:close/>
                <a:moveTo>
                  <a:pt x="20371" y="17972"/>
                </a:moveTo>
                <a:lnTo>
                  <a:pt x="13943" y="17972"/>
                </a:lnTo>
                <a:lnTo>
                  <a:pt x="13943" y="10381"/>
                </a:lnTo>
                <a:lnTo>
                  <a:pt x="20371" y="10381"/>
                </a:lnTo>
                <a:lnTo>
                  <a:pt x="20371" y="17972"/>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705" name="Shape 2705"/>
          <p:cNvSpPr/>
          <p:nvPr/>
        </p:nvSpPr>
        <p:spPr>
          <a:xfrm>
            <a:off x="7442200" y="3340099"/>
            <a:ext cx="440691" cy="609284"/>
          </a:xfrm>
          <a:custGeom>
            <a:pathLst>
              <a:path extrusionOk="0" h="21544" w="21600">
                <a:moveTo>
                  <a:pt x="21600" y="7623"/>
                </a:moveTo>
                <a:cubicBezTo>
                  <a:pt x="21600" y="7533"/>
                  <a:pt x="21475" y="7398"/>
                  <a:pt x="21351" y="7309"/>
                </a:cubicBezTo>
                <a:lnTo>
                  <a:pt x="11391" y="169"/>
                </a:lnTo>
                <a:cubicBezTo>
                  <a:pt x="11080" y="-56"/>
                  <a:pt x="10582" y="-56"/>
                  <a:pt x="10271" y="169"/>
                </a:cubicBezTo>
                <a:lnTo>
                  <a:pt x="249" y="7309"/>
                </a:lnTo>
                <a:cubicBezTo>
                  <a:pt x="125" y="7398"/>
                  <a:pt x="0" y="7578"/>
                  <a:pt x="0" y="7713"/>
                </a:cubicBezTo>
                <a:lnTo>
                  <a:pt x="0" y="20960"/>
                </a:lnTo>
                <a:cubicBezTo>
                  <a:pt x="0" y="21275"/>
                  <a:pt x="373" y="21544"/>
                  <a:pt x="809" y="21544"/>
                </a:cubicBezTo>
                <a:lnTo>
                  <a:pt x="20791" y="21544"/>
                </a:lnTo>
                <a:cubicBezTo>
                  <a:pt x="21226" y="21544"/>
                  <a:pt x="21600" y="21275"/>
                  <a:pt x="21600" y="20960"/>
                </a:cubicBezTo>
                <a:lnTo>
                  <a:pt x="21600" y="7758"/>
                </a:lnTo>
                <a:cubicBezTo>
                  <a:pt x="21600" y="7713"/>
                  <a:pt x="21600" y="7668"/>
                  <a:pt x="21600" y="7623"/>
                </a:cubicBezTo>
                <a:close/>
                <a:moveTo>
                  <a:pt x="9088" y="20376"/>
                </a:moveTo>
                <a:lnTo>
                  <a:pt x="9088" y="14943"/>
                </a:lnTo>
                <a:lnTo>
                  <a:pt x="12512" y="14943"/>
                </a:lnTo>
                <a:lnTo>
                  <a:pt x="12512" y="20376"/>
                </a:lnTo>
                <a:lnTo>
                  <a:pt x="9088" y="20376"/>
                </a:lnTo>
                <a:close/>
                <a:moveTo>
                  <a:pt x="14130" y="20421"/>
                </a:moveTo>
                <a:lnTo>
                  <a:pt x="14130" y="14359"/>
                </a:lnTo>
                <a:cubicBezTo>
                  <a:pt x="14130" y="14045"/>
                  <a:pt x="13757" y="13775"/>
                  <a:pt x="13321" y="13775"/>
                </a:cubicBezTo>
                <a:lnTo>
                  <a:pt x="8341" y="13775"/>
                </a:lnTo>
                <a:cubicBezTo>
                  <a:pt x="7905" y="13775"/>
                  <a:pt x="7532" y="14045"/>
                  <a:pt x="7532" y="14359"/>
                </a:cubicBezTo>
                <a:lnTo>
                  <a:pt x="7532" y="20421"/>
                </a:lnTo>
                <a:lnTo>
                  <a:pt x="1618" y="20421"/>
                </a:lnTo>
                <a:lnTo>
                  <a:pt x="1618" y="7982"/>
                </a:lnTo>
                <a:lnTo>
                  <a:pt x="10893" y="1426"/>
                </a:lnTo>
                <a:lnTo>
                  <a:pt x="20044" y="7982"/>
                </a:lnTo>
                <a:lnTo>
                  <a:pt x="20044" y="20421"/>
                </a:lnTo>
                <a:lnTo>
                  <a:pt x="14130" y="20421"/>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706" name="Shape 2706"/>
          <p:cNvSpPr/>
          <p:nvPr/>
        </p:nvSpPr>
        <p:spPr>
          <a:xfrm>
            <a:off x="3517899" y="5638800"/>
            <a:ext cx="481649" cy="482602"/>
          </a:xfrm>
          <a:custGeom>
            <a:pathLst>
              <a:path extrusionOk="0" h="21600" w="20686">
                <a:moveTo>
                  <a:pt x="20482" y="20349"/>
                </a:moveTo>
                <a:lnTo>
                  <a:pt x="15355" y="15006"/>
                </a:lnTo>
                <a:cubicBezTo>
                  <a:pt x="18300" y="11425"/>
                  <a:pt x="18137" y="6082"/>
                  <a:pt x="14864" y="2672"/>
                </a:cubicBezTo>
                <a:cubicBezTo>
                  <a:pt x="13173" y="909"/>
                  <a:pt x="10937" y="0"/>
                  <a:pt x="8700" y="0"/>
                </a:cubicBezTo>
                <a:cubicBezTo>
                  <a:pt x="6464" y="0"/>
                  <a:pt x="4228" y="909"/>
                  <a:pt x="2537" y="2672"/>
                </a:cubicBezTo>
                <a:cubicBezTo>
                  <a:pt x="-845" y="6196"/>
                  <a:pt x="-845" y="11994"/>
                  <a:pt x="2537" y="15518"/>
                </a:cubicBezTo>
                <a:cubicBezTo>
                  <a:pt x="4228" y="17280"/>
                  <a:pt x="6464" y="18189"/>
                  <a:pt x="8700" y="18189"/>
                </a:cubicBezTo>
                <a:cubicBezTo>
                  <a:pt x="10719" y="18189"/>
                  <a:pt x="12737" y="17451"/>
                  <a:pt x="14373" y="16029"/>
                </a:cubicBezTo>
                <a:lnTo>
                  <a:pt x="19500" y="21373"/>
                </a:lnTo>
                <a:cubicBezTo>
                  <a:pt x="19664" y="21543"/>
                  <a:pt x="19828" y="21600"/>
                  <a:pt x="19991" y="21600"/>
                </a:cubicBezTo>
                <a:cubicBezTo>
                  <a:pt x="20155" y="21600"/>
                  <a:pt x="20373" y="21543"/>
                  <a:pt x="20482" y="21373"/>
                </a:cubicBezTo>
                <a:cubicBezTo>
                  <a:pt x="20755" y="21088"/>
                  <a:pt x="20755" y="20634"/>
                  <a:pt x="20482" y="20349"/>
                </a:cubicBezTo>
                <a:close/>
                <a:moveTo>
                  <a:pt x="8755" y="16768"/>
                </a:moveTo>
                <a:cubicBezTo>
                  <a:pt x="6791" y="16768"/>
                  <a:pt x="4937" y="15973"/>
                  <a:pt x="3573" y="14552"/>
                </a:cubicBezTo>
                <a:cubicBezTo>
                  <a:pt x="2210" y="13131"/>
                  <a:pt x="1446" y="11198"/>
                  <a:pt x="1446" y="9152"/>
                </a:cubicBezTo>
                <a:cubicBezTo>
                  <a:pt x="1446" y="7105"/>
                  <a:pt x="2210" y="5173"/>
                  <a:pt x="3573" y="3752"/>
                </a:cubicBezTo>
                <a:cubicBezTo>
                  <a:pt x="4937" y="2331"/>
                  <a:pt x="6791" y="1535"/>
                  <a:pt x="8755" y="1535"/>
                </a:cubicBezTo>
                <a:cubicBezTo>
                  <a:pt x="10719" y="1535"/>
                  <a:pt x="12573" y="2331"/>
                  <a:pt x="13937" y="3752"/>
                </a:cubicBezTo>
                <a:cubicBezTo>
                  <a:pt x="15300" y="5173"/>
                  <a:pt x="16064" y="7105"/>
                  <a:pt x="16064" y="9152"/>
                </a:cubicBezTo>
                <a:cubicBezTo>
                  <a:pt x="16064" y="11198"/>
                  <a:pt x="15300" y="13131"/>
                  <a:pt x="13937" y="14552"/>
                </a:cubicBezTo>
                <a:cubicBezTo>
                  <a:pt x="12519" y="15973"/>
                  <a:pt x="10719" y="16768"/>
                  <a:pt x="8755" y="16768"/>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707" name="Shape 2707"/>
          <p:cNvSpPr/>
          <p:nvPr/>
        </p:nvSpPr>
        <p:spPr>
          <a:xfrm>
            <a:off x="4838699" y="5638799"/>
            <a:ext cx="468486" cy="468631"/>
          </a:xfrm>
          <a:custGeom>
            <a:pathLst>
              <a:path extrusionOk="0" h="21600" w="21535">
                <a:moveTo>
                  <a:pt x="21308" y="20312"/>
                </a:moveTo>
                <a:lnTo>
                  <a:pt x="12435" y="11473"/>
                </a:lnTo>
                <a:cubicBezTo>
                  <a:pt x="13427" y="10244"/>
                  <a:pt x="14011" y="8722"/>
                  <a:pt x="14011" y="7024"/>
                </a:cubicBezTo>
                <a:cubicBezTo>
                  <a:pt x="14011" y="3102"/>
                  <a:pt x="10858" y="0"/>
                  <a:pt x="7005" y="0"/>
                </a:cubicBezTo>
                <a:cubicBezTo>
                  <a:pt x="3094" y="0"/>
                  <a:pt x="0" y="3161"/>
                  <a:pt x="0" y="7024"/>
                </a:cubicBezTo>
                <a:cubicBezTo>
                  <a:pt x="0" y="10946"/>
                  <a:pt x="3152" y="14049"/>
                  <a:pt x="7005" y="14049"/>
                </a:cubicBezTo>
                <a:cubicBezTo>
                  <a:pt x="8698" y="14049"/>
                  <a:pt x="10216" y="13463"/>
                  <a:pt x="11442" y="12468"/>
                </a:cubicBezTo>
                <a:lnTo>
                  <a:pt x="20316" y="21366"/>
                </a:lnTo>
                <a:cubicBezTo>
                  <a:pt x="20491" y="21541"/>
                  <a:pt x="20666" y="21600"/>
                  <a:pt x="20841" y="21600"/>
                </a:cubicBezTo>
                <a:cubicBezTo>
                  <a:pt x="21016" y="21600"/>
                  <a:pt x="21250" y="21541"/>
                  <a:pt x="21366" y="21366"/>
                </a:cubicBezTo>
                <a:cubicBezTo>
                  <a:pt x="21600" y="21073"/>
                  <a:pt x="21600" y="20605"/>
                  <a:pt x="21308" y="20312"/>
                </a:cubicBezTo>
                <a:close/>
                <a:moveTo>
                  <a:pt x="1459" y="7024"/>
                </a:moveTo>
                <a:cubicBezTo>
                  <a:pt x="1459" y="3980"/>
                  <a:pt x="3970" y="1463"/>
                  <a:pt x="7005" y="1463"/>
                </a:cubicBezTo>
                <a:cubicBezTo>
                  <a:pt x="10041" y="1463"/>
                  <a:pt x="12551" y="3980"/>
                  <a:pt x="12551" y="7024"/>
                </a:cubicBezTo>
                <a:cubicBezTo>
                  <a:pt x="12551" y="10068"/>
                  <a:pt x="10041" y="12585"/>
                  <a:pt x="7005" y="12585"/>
                </a:cubicBezTo>
                <a:cubicBezTo>
                  <a:pt x="3970" y="12585"/>
                  <a:pt x="1459" y="10068"/>
                  <a:pt x="1459" y="7024"/>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708" name="Shape 2708"/>
          <p:cNvSpPr/>
          <p:nvPr/>
        </p:nvSpPr>
        <p:spPr>
          <a:xfrm>
            <a:off x="13906500" y="4457699"/>
            <a:ext cx="607272" cy="608605"/>
          </a:xfrm>
          <a:custGeom>
            <a:pathLst>
              <a:path extrusionOk="0" h="21520" w="21518">
                <a:moveTo>
                  <a:pt x="10804" y="21520"/>
                </a:moveTo>
                <a:cubicBezTo>
                  <a:pt x="10714" y="21520"/>
                  <a:pt x="10579" y="21475"/>
                  <a:pt x="10489" y="21430"/>
                </a:cubicBezTo>
                <a:cubicBezTo>
                  <a:pt x="10399" y="21385"/>
                  <a:pt x="10354" y="21295"/>
                  <a:pt x="10309" y="21251"/>
                </a:cubicBezTo>
                <a:lnTo>
                  <a:pt x="1084" y="8811"/>
                </a:lnTo>
                <a:cubicBezTo>
                  <a:pt x="319" y="7779"/>
                  <a:pt x="-41" y="6566"/>
                  <a:pt x="4" y="5354"/>
                </a:cubicBezTo>
                <a:cubicBezTo>
                  <a:pt x="4" y="5264"/>
                  <a:pt x="4" y="5174"/>
                  <a:pt x="4" y="5129"/>
                </a:cubicBezTo>
                <a:cubicBezTo>
                  <a:pt x="274" y="2390"/>
                  <a:pt x="2569" y="189"/>
                  <a:pt x="5314" y="10"/>
                </a:cubicBezTo>
                <a:cubicBezTo>
                  <a:pt x="6889" y="-80"/>
                  <a:pt x="8419" y="459"/>
                  <a:pt x="9544" y="1537"/>
                </a:cubicBezTo>
                <a:cubicBezTo>
                  <a:pt x="10039" y="2031"/>
                  <a:pt x="10444" y="2569"/>
                  <a:pt x="10759" y="3198"/>
                </a:cubicBezTo>
                <a:cubicBezTo>
                  <a:pt x="11074" y="2569"/>
                  <a:pt x="11479" y="2031"/>
                  <a:pt x="11974" y="1582"/>
                </a:cubicBezTo>
                <a:cubicBezTo>
                  <a:pt x="13144" y="504"/>
                  <a:pt x="14629" y="-35"/>
                  <a:pt x="16204" y="55"/>
                </a:cubicBezTo>
                <a:cubicBezTo>
                  <a:pt x="18949" y="234"/>
                  <a:pt x="21244" y="2435"/>
                  <a:pt x="21514" y="5174"/>
                </a:cubicBezTo>
                <a:cubicBezTo>
                  <a:pt x="21514" y="5264"/>
                  <a:pt x="21514" y="5354"/>
                  <a:pt x="21514" y="5399"/>
                </a:cubicBezTo>
                <a:cubicBezTo>
                  <a:pt x="21559" y="6611"/>
                  <a:pt x="21199" y="7824"/>
                  <a:pt x="20434" y="8856"/>
                </a:cubicBezTo>
                <a:lnTo>
                  <a:pt x="11164" y="21340"/>
                </a:lnTo>
                <a:cubicBezTo>
                  <a:pt x="11164" y="21430"/>
                  <a:pt x="10984" y="21520"/>
                  <a:pt x="10804" y="21520"/>
                </a:cubicBezTo>
                <a:close/>
                <a:moveTo>
                  <a:pt x="5719" y="1132"/>
                </a:moveTo>
                <a:cubicBezTo>
                  <a:pt x="5629" y="1132"/>
                  <a:pt x="5539" y="1132"/>
                  <a:pt x="5449" y="1132"/>
                </a:cubicBezTo>
                <a:cubicBezTo>
                  <a:pt x="3244" y="1267"/>
                  <a:pt x="1444" y="3019"/>
                  <a:pt x="1219" y="5174"/>
                </a:cubicBezTo>
                <a:cubicBezTo>
                  <a:pt x="1219" y="5219"/>
                  <a:pt x="1219" y="5309"/>
                  <a:pt x="1219" y="5354"/>
                </a:cubicBezTo>
                <a:cubicBezTo>
                  <a:pt x="1174" y="6297"/>
                  <a:pt x="1444" y="7240"/>
                  <a:pt x="2074" y="8048"/>
                </a:cubicBezTo>
                <a:lnTo>
                  <a:pt x="10849" y="19903"/>
                </a:lnTo>
                <a:lnTo>
                  <a:pt x="19624" y="8048"/>
                </a:lnTo>
                <a:cubicBezTo>
                  <a:pt x="20209" y="7240"/>
                  <a:pt x="20524" y="6297"/>
                  <a:pt x="20479" y="5354"/>
                </a:cubicBezTo>
                <a:cubicBezTo>
                  <a:pt x="20479" y="5309"/>
                  <a:pt x="20479" y="5219"/>
                  <a:pt x="20479" y="5174"/>
                </a:cubicBezTo>
                <a:cubicBezTo>
                  <a:pt x="20254" y="2974"/>
                  <a:pt x="18454" y="1222"/>
                  <a:pt x="16249" y="1132"/>
                </a:cubicBezTo>
                <a:cubicBezTo>
                  <a:pt x="14989" y="1043"/>
                  <a:pt x="13774" y="1492"/>
                  <a:pt x="12874" y="2345"/>
                </a:cubicBezTo>
                <a:cubicBezTo>
                  <a:pt x="11974" y="3198"/>
                  <a:pt x="11434" y="4366"/>
                  <a:pt x="11434" y="5623"/>
                </a:cubicBezTo>
                <a:cubicBezTo>
                  <a:pt x="11434" y="5937"/>
                  <a:pt x="11164" y="6207"/>
                  <a:pt x="10849" y="6207"/>
                </a:cubicBezTo>
                <a:cubicBezTo>
                  <a:pt x="10534" y="6207"/>
                  <a:pt x="10264" y="5937"/>
                  <a:pt x="10264" y="5623"/>
                </a:cubicBezTo>
                <a:cubicBezTo>
                  <a:pt x="10264" y="4366"/>
                  <a:pt x="9769" y="3198"/>
                  <a:pt x="8824" y="2345"/>
                </a:cubicBezTo>
                <a:cubicBezTo>
                  <a:pt x="7969" y="1582"/>
                  <a:pt x="6889" y="1132"/>
                  <a:pt x="5719" y="1132"/>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709" name="Shape 2709"/>
          <p:cNvSpPr/>
          <p:nvPr/>
        </p:nvSpPr>
        <p:spPr>
          <a:xfrm>
            <a:off x="6134100" y="5638800"/>
            <a:ext cx="481727" cy="482600"/>
          </a:xfrm>
          <a:custGeom>
            <a:pathLst>
              <a:path extrusionOk="0" h="21600" w="20686">
                <a:moveTo>
                  <a:pt x="8689" y="0"/>
                </a:moveTo>
                <a:cubicBezTo>
                  <a:pt x="6453" y="0"/>
                  <a:pt x="4227" y="902"/>
                  <a:pt x="2536" y="2664"/>
                </a:cubicBezTo>
                <a:cubicBezTo>
                  <a:pt x="-845" y="6189"/>
                  <a:pt x="-845" y="12001"/>
                  <a:pt x="2536" y="15525"/>
                </a:cubicBezTo>
                <a:cubicBezTo>
                  <a:pt x="4227" y="17287"/>
                  <a:pt x="6453" y="18189"/>
                  <a:pt x="8689" y="18189"/>
                </a:cubicBezTo>
                <a:cubicBezTo>
                  <a:pt x="10707" y="18189"/>
                  <a:pt x="12728" y="17443"/>
                  <a:pt x="14364" y="16022"/>
                </a:cubicBezTo>
                <a:lnTo>
                  <a:pt x="19494" y="21369"/>
                </a:lnTo>
                <a:cubicBezTo>
                  <a:pt x="19657" y="21540"/>
                  <a:pt x="19824" y="21600"/>
                  <a:pt x="19988" y="21600"/>
                </a:cubicBezTo>
                <a:cubicBezTo>
                  <a:pt x="20152" y="21600"/>
                  <a:pt x="20373" y="21540"/>
                  <a:pt x="20482" y="21369"/>
                </a:cubicBezTo>
                <a:cubicBezTo>
                  <a:pt x="20755" y="21085"/>
                  <a:pt x="20755" y="20641"/>
                  <a:pt x="20482" y="20357"/>
                </a:cubicBezTo>
                <a:lnTo>
                  <a:pt x="15352" y="15010"/>
                </a:lnTo>
                <a:cubicBezTo>
                  <a:pt x="18297" y="11429"/>
                  <a:pt x="18130" y="6075"/>
                  <a:pt x="14858" y="2664"/>
                </a:cubicBezTo>
                <a:cubicBezTo>
                  <a:pt x="13168" y="902"/>
                  <a:pt x="10925" y="0"/>
                  <a:pt x="8689" y="0"/>
                </a:cubicBezTo>
                <a:close/>
                <a:moveTo>
                  <a:pt x="8757" y="1528"/>
                </a:moveTo>
                <a:cubicBezTo>
                  <a:pt x="10720" y="1528"/>
                  <a:pt x="12574" y="2327"/>
                  <a:pt x="13938" y="3748"/>
                </a:cubicBezTo>
                <a:cubicBezTo>
                  <a:pt x="15301" y="5169"/>
                  <a:pt x="16051" y="7102"/>
                  <a:pt x="16051" y="9148"/>
                </a:cubicBezTo>
                <a:cubicBezTo>
                  <a:pt x="16051" y="11194"/>
                  <a:pt x="15301" y="13127"/>
                  <a:pt x="13938" y="14548"/>
                </a:cubicBezTo>
                <a:cubicBezTo>
                  <a:pt x="12520" y="15969"/>
                  <a:pt x="10720" y="16768"/>
                  <a:pt x="8757" y="16768"/>
                </a:cubicBezTo>
                <a:cubicBezTo>
                  <a:pt x="6794" y="16768"/>
                  <a:pt x="4939" y="15969"/>
                  <a:pt x="3576" y="14548"/>
                </a:cubicBezTo>
                <a:cubicBezTo>
                  <a:pt x="2212" y="13127"/>
                  <a:pt x="1446" y="11194"/>
                  <a:pt x="1446" y="9148"/>
                </a:cubicBezTo>
                <a:cubicBezTo>
                  <a:pt x="1446" y="7102"/>
                  <a:pt x="2212" y="5169"/>
                  <a:pt x="3576" y="3748"/>
                </a:cubicBezTo>
                <a:cubicBezTo>
                  <a:pt x="4939" y="2327"/>
                  <a:pt x="6794" y="1528"/>
                  <a:pt x="8757" y="1528"/>
                </a:cubicBezTo>
                <a:close/>
                <a:moveTo>
                  <a:pt x="8893" y="6253"/>
                </a:moveTo>
                <a:cubicBezTo>
                  <a:pt x="8511" y="6253"/>
                  <a:pt x="8177" y="6601"/>
                  <a:pt x="8177" y="6999"/>
                </a:cubicBezTo>
                <a:lnTo>
                  <a:pt x="8177" y="8526"/>
                </a:lnTo>
                <a:lnTo>
                  <a:pt x="6712" y="8526"/>
                </a:lnTo>
                <a:cubicBezTo>
                  <a:pt x="6330" y="8526"/>
                  <a:pt x="5996" y="8874"/>
                  <a:pt x="5996" y="9272"/>
                </a:cubicBezTo>
                <a:cubicBezTo>
                  <a:pt x="5996" y="9670"/>
                  <a:pt x="6330" y="10001"/>
                  <a:pt x="6712" y="10001"/>
                </a:cubicBezTo>
                <a:lnTo>
                  <a:pt x="8177" y="10001"/>
                </a:lnTo>
                <a:lnTo>
                  <a:pt x="8177" y="11546"/>
                </a:lnTo>
                <a:cubicBezTo>
                  <a:pt x="8177" y="11944"/>
                  <a:pt x="8512" y="12274"/>
                  <a:pt x="8893" y="12274"/>
                </a:cubicBezTo>
                <a:cubicBezTo>
                  <a:pt x="9275" y="12274"/>
                  <a:pt x="9592" y="11944"/>
                  <a:pt x="9592" y="11546"/>
                </a:cubicBezTo>
                <a:lnTo>
                  <a:pt x="9592" y="10001"/>
                </a:lnTo>
                <a:lnTo>
                  <a:pt x="11075" y="10001"/>
                </a:lnTo>
                <a:cubicBezTo>
                  <a:pt x="11456" y="10001"/>
                  <a:pt x="11773" y="9670"/>
                  <a:pt x="11773" y="9272"/>
                </a:cubicBezTo>
                <a:cubicBezTo>
                  <a:pt x="11773" y="8874"/>
                  <a:pt x="11511" y="8580"/>
                  <a:pt x="11075" y="8580"/>
                </a:cubicBezTo>
                <a:lnTo>
                  <a:pt x="9592" y="8580"/>
                </a:lnTo>
                <a:lnTo>
                  <a:pt x="9592" y="6999"/>
                </a:lnTo>
                <a:cubicBezTo>
                  <a:pt x="9592" y="6601"/>
                  <a:pt x="9275" y="6253"/>
                  <a:pt x="8893" y="6253"/>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710" name="Shape 2710"/>
          <p:cNvSpPr/>
          <p:nvPr/>
        </p:nvSpPr>
        <p:spPr>
          <a:xfrm>
            <a:off x="8750300" y="5638800"/>
            <a:ext cx="474473" cy="475060"/>
          </a:xfrm>
          <a:custGeom>
            <a:pathLst>
              <a:path extrusionOk="0" h="21600" w="20798">
                <a:moveTo>
                  <a:pt x="7425" y="0"/>
                </a:moveTo>
                <a:cubicBezTo>
                  <a:pt x="5518" y="0"/>
                  <a:pt x="3618" y="754"/>
                  <a:pt x="2171" y="2256"/>
                </a:cubicBezTo>
                <a:cubicBezTo>
                  <a:pt x="-724" y="5258"/>
                  <a:pt x="-724" y="10170"/>
                  <a:pt x="2171" y="13173"/>
                </a:cubicBezTo>
                <a:cubicBezTo>
                  <a:pt x="3618" y="14674"/>
                  <a:pt x="5515" y="15410"/>
                  <a:pt x="7407" y="15411"/>
                </a:cubicBezTo>
                <a:cubicBezTo>
                  <a:pt x="9077" y="15411"/>
                  <a:pt x="10748" y="14833"/>
                  <a:pt x="12139" y="13678"/>
                </a:cubicBezTo>
                <a:lnTo>
                  <a:pt x="19533" y="21365"/>
                </a:lnTo>
                <a:cubicBezTo>
                  <a:pt x="19700" y="21539"/>
                  <a:pt x="19870" y="21600"/>
                  <a:pt x="20037" y="21600"/>
                </a:cubicBezTo>
                <a:cubicBezTo>
                  <a:pt x="20204" y="21600"/>
                  <a:pt x="20431" y="21539"/>
                  <a:pt x="20542" y="21365"/>
                </a:cubicBezTo>
                <a:cubicBezTo>
                  <a:pt x="20876" y="21019"/>
                  <a:pt x="20873" y="20553"/>
                  <a:pt x="20594" y="20265"/>
                </a:cubicBezTo>
                <a:lnTo>
                  <a:pt x="13183" y="12595"/>
                </a:lnTo>
                <a:cubicBezTo>
                  <a:pt x="15577" y="9593"/>
                  <a:pt x="15424" y="5085"/>
                  <a:pt x="12696" y="2256"/>
                </a:cubicBezTo>
                <a:cubicBezTo>
                  <a:pt x="11249" y="754"/>
                  <a:pt x="9331" y="0"/>
                  <a:pt x="7425" y="0"/>
                </a:cubicBezTo>
                <a:close/>
                <a:moveTo>
                  <a:pt x="7460" y="1498"/>
                </a:moveTo>
                <a:cubicBezTo>
                  <a:pt x="8963" y="1498"/>
                  <a:pt x="10518" y="2072"/>
                  <a:pt x="11687" y="3284"/>
                </a:cubicBezTo>
                <a:cubicBezTo>
                  <a:pt x="14025" y="5709"/>
                  <a:pt x="14025" y="9647"/>
                  <a:pt x="11687" y="12072"/>
                </a:cubicBezTo>
                <a:cubicBezTo>
                  <a:pt x="9349" y="14497"/>
                  <a:pt x="5570" y="14497"/>
                  <a:pt x="3232" y="12072"/>
                </a:cubicBezTo>
                <a:cubicBezTo>
                  <a:pt x="894" y="9647"/>
                  <a:pt x="894" y="5709"/>
                  <a:pt x="3232" y="3284"/>
                </a:cubicBezTo>
                <a:cubicBezTo>
                  <a:pt x="4401" y="2072"/>
                  <a:pt x="5956" y="1498"/>
                  <a:pt x="7460" y="1498"/>
                </a:cubicBezTo>
                <a:close/>
                <a:moveTo>
                  <a:pt x="5181" y="6929"/>
                </a:moveTo>
                <a:cubicBezTo>
                  <a:pt x="4791" y="6929"/>
                  <a:pt x="4450" y="7283"/>
                  <a:pt x="4450" y="7687"/>
                </a:cubicBezTo>
                <a:cubicBezTo>
                  <a:pt x="4450" y="8091"/>
                  <a:pt x="4791" y="8427"/>
                  <a:pt x="5181" y="8427"/>
                </a:cubicBezTo>
                <a:lnTo>
                  <a:pt x="9634" y="8427"/>
                </a:lnTo>
                <a:cubicBezTo>
                  <a:pt x="10024" y="8427"/>
                  <a:pt x="10347" y="8091"/>
                  <a:pt x="10347" y="7687"/>
                </a:cubicBezTo>
                <a:cubicBezTo>
                  <a:pt x="10347" y="7283"/>
                  <a:pt x="10024" y="6929"/>
                  <a:pt x="9634" y="6929"/>
                </a:cubicBezTo>
                <a:lnTo>
                  <a:pt x="5181" y="6929"/>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711" name="Shape 2711"/>
          <p:cNvSpPr/>
          <p:nvPr/>
        </p:nvSpPr>
        <p:spPr>
          <a:xfrm>
            <a:off x="7442200" y="5638800"/>
            <a:ext cx="481727" cy="482600"/>
          </a:xfrm>
          <a:custGeom>
            <a:pathLst>
              <a:path extrusionOk="0" h="21600" w="20686">
                <a:moveTo>
                  <a:pt x="8689" y="0"/>
                </a:moveTo>
                <a:cubicBezTo>
                  <a:pt x="6453" y="0"/>
                  <a:pt x="4227" y="902"/>
                  <a:pt x="2536" y="2664"/>
                </a:cubicBezTo>
                <a:cubicBezTo>
                  <a:pt x="-845" y="6189"/>
                  <a:pt x="-845" y="12001"/>
                  <a:pt x="2536" y="15525"/>
                </a:cubicBezTo>
                <a:cubicBezTo>
                  <a:pt x="4227" y="17287"/>
                  <a:pt x="6453" y="18189"/>
                  <a:pt x="8689" y="18189"/>
                </a:cubicBezTo>
                <a:cubicBezTo>
                  <a:pt x="10707" y="18189"/>
                  <a:pt x="12728" y="17443"/>
                  <a:pt x="14364" y="16022"/>
                </a:cubicBezTo>
                <a:lnTo>
                  <a:pt x="19494" y="21369"/>
                </a:lnTo>
                <a:cubicBezTo>
                  <a:pt x="19657" y="21540"/>
                  <a:pt x="19824" y="21600"/>
                  <a:pt x="19988" y="21600"/>
                </a:cubicBezTo>
                <a:cubicBezTo>
                  <a:pt x="20152" y="21600"/>
                  <a:pt x="20373" y="21540"/>
                  <a:pt x="20482" y="21369"/>
                </a:cubicBezTo>
                <a:cubicBezTo>
                  <a:pt x="20755" y="21085"/>
                  <a:pt x="20755" y="20641"/>
                  <a:pt x="20482" y="20357"/>
                </a:cubicBezTo>
                <a:lnTo>
                  <a:pt x="15352" y="15010"/>
                </a:lnTo>
                <a:cubicBezTo>
                  <a:pt x="18297" y="11429"/>
                  <a:pt x="18130" y="6075"/>
                  <a:pt x="14858" y="2664"/>
                </a:cubicBezTo>
                <a:cubicBezTo>
                  <a:pt x="13168" y="902"/>
                  <a:pt x="10925" y="0"/>
                  <a:pt x="8689" y="0"/>
                </a:cubicBezTo>
                <a:close/>
                <a:moveTo>
                  <a:pt x="8689" y="1528"/>
                </a:moveTo>
                <a:cubicBezTo>
                  <a:pt x="10652" y="1528"/>
                  <a:pt x="12506" y="2327"/>
                  <a:pt x="13870" y="3748"/>
                </a:cubicBezTo>
                <a:cubicBezTo>
                  <a:pt x="15233" y="5169"/>
                  <a:pt x="16000" y="7102"/>
                  <a:pt x="16000" y="9148"/>
                </a:cubicBezTo>
                <a:cubicBezTo>
                  <a:pt x="16000" y="11194"/>
                  <a:pt x="15233" y="13127"/>
                  <a:pt x="13870" y="14548"/>
                </a:cubicBezTo>
                <a:cubicBezTo>
                  <a:pt x="12506" y="15969"/>
                  <a:pt x="10652" y="16768"/>
                  <a:pt x="8689" y="16768"/>
                </a:cubicBezTo>
                <a:cubicBezTo>
                  <a:pt x="6725" y="16768"/>
                  <a:pt x="4871" y="15969"/>
                  <a:pt x="3508" y="14548"/>
                </a:cubicBezTo>
                <a:cubicBezTo>
                  <a:pt x="2144" y="13127"/>
                  <a:pt x="1394" y="11194"/>
                  <a:pt x="1394" y="9148"/>
                </a:cubicBezTo>
                <a:cubicBezTo>
                  <a:pt x="1394" y="7102"/>
                  <a:pt x="2144" y="5169"/>
                  <a:pt x="3508" y="3748"/>
                </a:cubicBezTo>
                <a:cubicBezTo>
                  <a:pt x="4871" y="2327"/>
                  <a:pt x="6725" y="1528"/>
                  <a:pt x="8689" y="1528"/>
                </a:cubicBezTo>
                <a:close/>
                <a:moveTo>
                  <a:pt x="6712" y="8526"/>
                </a:moveTo>
                <a:cubicBezTo>
                  <a:pt x="6330" y="8526"/>
                  <a:pt x="5996" y="8874"/>
                  <a:pt x="5996" y="9272"/>
                </a:cubicBezTo>
                <a:cubicBezTo>
                  <a:pt x="5996" y="9670"/>
                  <a:pt x="6330" y="10001"/>
                  <a:pt x="6712" y="10001"/>
                </a:cubicBezTo>
                <a:lnTo>
                  <a:pt x="11075" y="10001"/>
                </a:lnTo>
                <a:cubicBezTo>
                  <a:pt x="11456" y="10001"/>
                  <a:pt x="11773" y="9670"/>
                  <a:pt x="11773" y="9272"/>
                </a:cubicBezTo>
                <a:cubicBezTo>
                  <a:pt x="11773" y="8874"/>
                  <a:pt x="11456" y="8526"/>
                  <a:pt x="11075" y="8526"/>
                </a:cubicBezTo>
                <a:lnTo>
                  <a:pt x="6712" y="8526"/>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712" name="Shape 2712"/>
          <p:cNvSpPr/>
          <p:nvPr/>
        </p:nvSpPr>
        <p:spPr>
          <a:xfrm>
            <a:off x="10058399" y="5638800"/>
            <a:ext cx="475425" cy="475060"/>
          </a:xfrm>
          <a:custGeom>
            <a:pathLst>
              <a:path extrusionOk="0" h="21600" w="20787">
                <a:moveTo>
                  <a:pt x="7406" y="0"/>
                </a:moveTo>
                <a:cubicBezTo>
                  <a:pt x="5504" y="0"/>
                  <a:pt x="3609" y="754"/>
                  <a:pt x="2165" y="2256"/>
                </a:cubicBezTo>
                <a:cubicBezTo>
                  <a:pt x="-722" y="5258"/>
                  <a:pt x="-722" y="10170"/>
                  <a:pt x="2165" y="13173"/>
                </a:cubicBezTo>
                <a:cubicBezTo>
                  <a:pt x="3609" y="14674"/>
                  <a:pt x="5501" y="15410"/>
                  <a:pt x="7388" y="15411"/>
                </a:cubicBezTo>
                <a:cubicBezTo>
                  <a:pt x="9054" y="15411"/>
                  <a:pt x="10720" y="14833"/>
                  <a:pt x="12108" y="13678"/>
                </a:cubicBezTo>
                <a:lnTo>
                  <a:pt x="19483" y="21365"/>
                </a:lnTo>
                <a:cubicBezTo>
                  <a:pt x="19649" y="21539"/>
                  <a:pt x="19820" y="21600"/>
                  <a:pt x="19986" y="21600"/>
                </a:cubicBezTo>
                <a:cubicBezTo>
                  <a:pt x="20153" y="21600"/>
                  <a:pt x="20378" y="21539"/>
                  <a:pt x="20489" y="21365"/>
                </a:cubicBezTo>
                <a:cubicBezTo>
                  <a:pt x="20878" y="21019"/>
                  <a:pt x="20875" y="20553"/>
                  <a:pt x="20541" y="20265"/>
                </a:cubicBezTo>
                <a:lnTo>
                  <a:pt x="13149" y="12595"/>
                </a:lnTo>
                <a:cubicBezTo>
                  <a:pt x="15537" y="9593"/>
                  <a:pt x="15384" y="5085"/>
                  <a:pt x="12663" y="2256"/>
                </a:cubicBezTo>
                <a:cubicBezTo>
                  <a:pt x="11220" y="754"/>
                  <a:pt x="9308" y="0"/>
                  <a:pt x="7406" y="0"/>
                </a:cubicBezTo>
                <a:close/>
                <a:moveTo>
                  <a:pt x="7440" y="1498"/>
                </a:moveTo>
                <a:cubicBezTo>
                  <a:pt x="8940" y="1498"/>
                  <a:pt x="10491" y="2072"/>
                  <a:pt x="11657" y="3284"/>
                </a:cubicBezTo>
                <a:cubicBezTo>
                  <a:pt x="13989" y="5709"/>
                  <a:pt x="13989" y="9647"/>
                  <a:pt x="11657" y="12072"/>
                </a:cubicBezTo>
                <a:cubicBezTo>
                  <a:pt x="9325" y="14497"/>
                  <a:pt x="5556" y="14497"/>
                  <a:pt x="3224" y="12072"/>
                </a:cubicBezTo>
                <a:cubicBezTo>
                  <a:pt x="892" y="9647"/>
                  <a:pt x="892" y="5709"/>
                  <a:pt x="3224" y="3284"/>
                </a:cubicBezTo>
                <a:cubicBezTo>
                  <a:pt x="4390" y="2072"/>
                  <a:pt x="5941" y="1498"/>
                  <a:pt x="7440" y="1498"/>
                </a:cubicBezTo>
                <a:close/>
                <a:moveTo>
                  <a:pt x="7388" y="4620"/>
                </a:moveTo>
                <a:cubicBezTo>
                  <a:pt x="7000" y="4620"/>
                  <a:pt x="6660" y="4973"/>
                  <a:pt x="6660" y="5377"/>
                </a:cubicBezTo>
                <a:lnTo>
                  <a:pt x="6660" y="6929"/>
                </a:lnTo>
                <a:lnTo>
                  <a:pt x="5167" y="6929"/>
                </a:lnTo>
                <a:cubicBezTo>
                  <a:pt x="4779" y="6929"/>
                  <a:pt x="4438" y="7283"/>
                  <a:pt x="4439" y="7687"/>
                </a:cubicBezTo>
                <a:cubicBezTo>
                  <a:pt x="4439" y="8091"/>
                  <a:pt x="4779" y="8427"/>
                  <a:pt x="5167" y="8427"/>
                </a:cubicBezTo>
                <a:lnTo>
                  <a:pt x="6660" y="8427"/>
                </a:lnTo>
                <a:lnTo>
                  <a:pt x="6660" y="9997"/>
                </a:lnTo>
                <a:cubicBezTo>
                  <a:pt x="6660" y="10401"/>
                  <a:pt x="7000" y="10737"/>
                  <a:pt x="7388" y="10737"/>
                </a:cubicBezTo>
                <a:cubicBezTo>
                  <a:pt x="7777" y="10737"/>
                  <a:pt x="8100" y="10401"/>
                  <a:pt x="8100" y="9997"/>
                </a:cubicBezTo>
                <a:lnTo>
                  <a:pt x="8100" y="8427"/>
                </a:lnTo>
                <a:lnTo>
                  <a:pt x="9610" y="8427"/>
                </a:lnTo>
                <a:cubicBezTo>
                  <a:pt x="9998" y="8427"/>
                  <a:pt x="10321" y="8091"/>
                  <a:pt x="10321" y="7687"/>
                </a:cubicBezTo>
                <a:cubicBezTo>
                  <a:pt x="10321" y="7283"/>
                  <a:pt x="9998" y="6929"/>
                  <a:pt x="9610" y="6929"/>
                </a:cubicBezTo>
                <a:lnTo>
                  <a:pt x="8100" y="6929"/>
                </a:lnTo>
                <a:lnTo>
                  <a:pt x="8100" y="5377"/>
                </a:lnTo>
                <a:cubicBezTo>
                  <a:pt x="8100" y="4973"/>
                  <a:pt x="7777" y="4620"/>
                  <a:pt x="7388" y="4620"/>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713" name="Shape 2713"/>
          <p:cNvSpPr/>
          <p:nvPr/>
        </p:nvSpPr>
        <p:spPr>
          <a:xfrm>
            <a:off x="11303000" y="5600700"/>
            <a:ext cx="580536" cy="554039"/>
          </a:xfrm>
          <a:custGeom>
            <a:pathLst>
              <a:path extrusionOk="0" h="21563" w="21511">
                <a:moveTo>
                  <a:pt x="17098" y="21551"/>
                </a:moveTo>
                <a:cubicBezTo>
                  <a:pt x="16957" y="21551"/>
                  <a:pt x="16863" y="21501"/>
                  <a:pt x="16722" y="21452"/>
                </a:cubicBezTo>
                <a:lnTo>
                  <a:pt x="10793" y="16904"/>
                </a:lnTo>
                <a:lnTo>
                  <a:pt x="4863" y="21452"/>
                </a:lnTo>
                <a:cubicBezTo>
                  <a:pt x="4628" y="21600"/>
                  <a:pt x="4345" y="21600"/>
                  <a:pt x="4157" y="21452"/>
                </a:cubicBezTo>
                <a:cubicBezTo>
                  <a:pt x="3922" y="21303"/>
                  <a:pt x="3875" y="21007"/>
                  <a:pt x="3922" y="20760"/>
                </a:cubicBezTo>
                <a:lnTo>
                  <a:pt x="6181" y="13444"/>
                </a:lnTo>
                <a:lnTo>
                  <a:pt x="251" y="8897"/>
                </a:lnTo>
                <a:cubicBezTo>
                  <a:pt x="16" y="8749"/>
                  <a:pt x="-31" y="8452"/>
                  <a:pt x="16" y="8205"/>
                </a:cubicBezTo>
                <a:cubicBezTo>
                  <a:pt x="110" y="7958"/>
                  <a:pt x="345" y="7760"/>
                  <a:pt x="581" y="7760"/>
                </a:cubicBezTo>
                <a:lnTo>
                  <a:pt x="7922" y="7760"/>
                </a:lnTo>
                <a:lnTo>
                  <a:pt x="10181" y="445"/>
                </a:lnTo>
                <a:cubicBezTo>
                  <a:pt x="10275" y="198"/>
                  <a:pt x="10510" y="0"/>
                  <a:pt x="10745" y="0"/>
                </a:cubicBezTo>
                <a:cubicBezTo>
                  <a:pt x="10981" y="0"/>
                  <a:pt x="11216" y="198"/>
                  <a:pt x="11310" y="445"/>
                </a:cubicBezTo>
                <a:lnTo>
                  <a:pt x="13569" y="7760"/>
                </a:lnTo>
                <a:lnTo>
                  <a:pt x="20910" y="7760"/>
                </a:lnTo>
                <a:cubicBezTo>
                  <a:pt x="21193" y="7760"/>
                  <a:pt x="21428" y="7958"/>
                  <a:pt x="21475" y="8205"/>
                </a:cubicBezTo>
                <a:cubicBezTo>
                  <a:pt x="21569" y="8452"/>
                  <a:pt x="21475" y="8749"/>
                  <a:pt x="21240" y="8897"/>
                </a:cubicBezTo>
                <a:lnTo>
                  <a:pt x="15310" y="13444"/>
                </a:lnTo>
                <a:lnTo>
                  <a:pt x="17569" y="20760"/>
                </a:lnTo>
                <a:cubicBezTo>
                  <a:pt x="17663" y="21007"/>
                  <a:pt x="17569" y="21303"/>
                  <a:pt x="17334" y="21452"/>
                </a:cubicBezTo>
                <a:cubicBezTo>
                  <a:pt x="17334" y="21501"/>
                  <a:pt x="17193" y="21551"/>
                  <a:pt x="17098" y="21551"/>
                </a:cubicBezTo>
                <a:close/>
                <a:moveTo>
                  <a:pt x="10792" y="15471"/>
                </a:moveTo>
                <a:cubicBezTo>
                  <a:pt x="10934" y="15471"/>
                  <a:pt x="11028" y="15520"/>
                  <a:pt x="11169" y="15570"/>
                </a:cubicBezTo>
                <a:lnTo>
                  <a:pt x="15969" y="19228"/>
                </a:lnTo>
                <a:lnTo>
                  <a:pt x="14134" y="13346"/>
                </a:lnTo>
                <a:cubicBezTo>
                  <a:pt x="14040" y="13098"/>
                  <a:pt x="14134" y="12802"/>
                  <a:pt x="14369" y="12654"/>
                </a:cubicBezTo>
                <a:lnTo>
                  <a:pt x="19169" y="8996"/>
                </a:lnTo>
                <a:lnTo>
                  <a:pt x="13240" y="8996"/>
                </a:lnTo>
                <a:cubicBezTo>
                  <a:pt x="12957" y="8996"/>
                  <a:pt x="12722" y="8798"/>
                  <a:pt x="12675" y="8551"/>
                </a:cubicBezTo>
                <a:lnTo>
                  <a:pt x="10840" y="2669"/>
                </a:lnTo>
                <a:lnTo>
                  <a:pt x="9004" y="8551"/>
                </a:lnTo>
                <a:cubicBezTo>
                  <a:pt x="8910" y="8798"/>
                  <a:pt x="8675" y="8996"/>
                  <a:pt x="8440" y="8996"/>
                </a:cubicBezTo>
                <a:lnTo>
                  <a:pt x="2510" y="8996"/>
                </a:lnTo>
                <a:lnTo>
                  <a:pt x="7310" y="12654"/>
                </a:lnTo>
                <a:cubicBezTo>
                  <a:pt x="7545" y="12802"/>
                  <a:pt x="7592" y="13098"/>
                  <a:pt x="7545" y="13346"/>
                </a:cubicBezTo>
                <a:lnTo>
                  <a:pt x="5710" y="19228"/>
                </a:lnTo>
                <a:lnTo>
                  <a:pt x="10510" y="15570"/>
                </a:lnTo>
                <a:cubicBezTo>
                  <a:pt x="10557" y="15520"/>
                  <a:pt x="10651" y="15471"/>
                  <a:pt x="10792" y="15471"/>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714" name="Shape 2714"/>
          <p:cNvSpPr/>
          <p:nvPr/>
        </p:nvSpPr>
        <p:spPr>
          <a:xfrm>
            <a:off x="12750800" y="5600700"/>
            <a:ext cx="306513" cy="553916"/>
          </a:xfrm>
          <a:custGeom>
            <a:pathLst>
              <a:path extrusionOk="0" h="21558" w="21542">
                <a:moveTo>
                  <a:pt x="8600" y="21558"/>
                </a:moveTo>
                <a:cubicBezTo>
                  <a:pt x="8332" y="21558"/>
                  <a:pt x="8154" y="21509"/>
                  <a:pt x="7886" y="21459"/>
                </a:cubicBezTo>
                <a:cubicBezTo>
                  <a:pt x="7440" y="21311"/>
                  <a:pt x="7350" y="21014"/>
                  <a:pt x="7440" y="20767"/>
                </a:cubicBezTo>
                <a:lnTo>
                  <a:pt x="11724" y="13452"/>
                </a:lnTo>
                <a:lnTo>
                  <a:pt x="478" y="8904"/>
                </a:lnTo>
                <a:cubicBezTo>
                  <a:pt x="31" y="8756"/>
                  <a:pt x="-58" y="8460"/>
                  <a:pt x="31" y="8212"/>
                </a:cubicBezTo>
                <a:cubicBezTo>
                  <a:pt x="210" y="7965"/>
                  <a:pt x="656" y="7768"/>
                  <a:pt x="1102" y="7768"/>
                </a:cubicBezTo>
                <a:lnTo>
                  <a:pt x="15026" y="7768"/>
                </a:lnTo>
                <a:lnTo>
                  <a:pt x="19311" y="452"/>
                </a:lnTo>
                <a:cubicBezTo>
                  <a:pt x="19489" y="156"/>
                  <a:pt x="20025" y="-42"/>
                  <a:pt x="20560" y="7"/>
                </a:cubicBezTo>
                <a:cubicBezTo>
                  <a:pt x="21096" y="57"/>
                  <a:pt x="21542" y="304"/>
                  <a:pt x="21542" y="650"/>
                </a:cubicBezTo>
                <a:lnTo>
                  <a:pt x="21542" y="16170"/>
                </a:lnTo>
                <a:cubicBezTo>
                  <a:pt x="21542" y="16368"/>
                  <a:pt x="21363" y="16566"/>
                  <a:pt x="21096" y="16665"/>
                </a:cubicBezTo>
                <a:lnTo>
                  <a:pt x="9135" y="21459"/>
                </a:lnTo>
                <a:cubicBezTo>
                  <a:pt x="9046" y="21509"/>
                  <a:pt x="8868" y="21558"/>
                  <a:pt x="8600" y="21558"/>
                </a:cubicBezTo>
                <a:close/>
                <a:moveTo>
                  <a:pt x="4762" y="9003"/>
                </a:moveTo>
                <a:lnTo>
                  <a:pt x="13866" y="12661"/>
                </a:lnTo>
                <a:cubicBezTo>
                  <a:pt x="14312" y="12809"/>
                  <a:pt x="14401" y="13106"/>
                  <a:pt x="14312" y="13353"/>
                </a:cubicBezTo>
                <a:lnTo>
                  <a:pt x="10831" y="19235"/>
                </a:lnTo>
                <a:lnTo>
                  <a:pt x="19400" y="15775"/>
                </a:lnTo>
                <a:lnTo>
                  <a:pt x="19400" y="4604"/>
                </a:lnTo>
                <a:lnTo>
                  <a:pt x="17079" y="8559"/>
                </a:lnTo>
                <a:cubicBezTo>
                  <a:pt x="16901" y="8806"/>
                  <a:pt x="16454" y="9003"/>
                  <a:pt x="16008" y="9003"/>
                </a:cubicBezTo>
                <a:lnTo>
                  <a:pt x="4762" y="9003"/>
                </a:lnTo>
                <a:close/>
                <a:moveTo>
                  <a:pt x="20560" y="16121"/>
                </a:moveTo>
                <a:lnTo>
                  <a:pt x="20560" y="16121"/>
                </a:lnTo>
                <a:lnTo>
                  <a:pt x="20560" y="16121"/>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715" name="Shape 2715"/>
          <p:cNvSpPr/>
          <p:nvPr/>
        </p:nvSpPr>
        <p:spPr>
          <a:xfrm>
            <a:off x="15214505" y="4571863"/>
            <a:ext cx="610093" cy="342087"/>
          </a:xfrm>
          <a:custGeom>
            <a:pathLst>
              <a:path extrusionOk="0" h="21095" w="21522">
                <a:moveTo>
                  <a:pt x="20850" y="9"/>
                </a:moveTo>
                <a:cubicBezTo>
                  <a:pt x="20671" y="9"/>
                  <a:pt x="20534" y="263"/>
                  <a:pt x="20444" y="498"/>
                </a:cubicBezTo>
                <a:cubicBezTo>
                  <a:pt x="20354" y="811"/>
                  <a:pt x="20360" y="1115"/>
                  <a:pt x="20360" y="1428"/>
                </a:cubicBezTo>
                <a:cubicBezTo>
                  <a:pt x="20360" y="2994"/>
                  <a:pt x="20223" y="4566"/>
                  <a:pt x="19954" y="6054"/>
                </a:cubicBezTo>
                <a:cubicBezTo>
                  <a:pt x="19820" y="6915"/>
                  <a:pt x="19632" y="7767"/>
                  <a:pt x="19408" y="8550"/>
                </a:cubicBezTo>
                <a:cubicBezTo>
                  <a:pt x="17481" y="3694"/>
                  <a:pt x="14312" y="576"/>
                  <a:pt x="10952" y="107"/>
                </a:cubicBezTo>
                <a:cubicBezTo>
                  <a:pt x="8084" y="-285"/>
                  <a:pt x="5169" y="1183"/>
                  <a:pt x="2929" y="4316"/>
                </a:cubicBezTo>
                <a:cubicBezTo>
                  <a:pt x="1809" y="5882"/>
                  <a:pt x="863" y="7781"/>
                  <a:pt x="101" y="9896"/>
                </a:cubicBezTo>
                <a:cubicBezTo>
                  <a:pt x="-78" y="10444"/>
                  <a:pt x="9" y="10816"/>
                  <a:pt x="143" y="11364"/>
                </a:cubicBezTo>
                <a:cubicBezTo>
                  <a:pt x="322" y="11834"/>
                  <a:pt x="507" y="12387"/>
                  <a:pt x="731" y="12857"/>
                </a:cubicBezTo>
                <a:cubicBezTo>
                  <a:pt x="1134" y="13797"/>
                  <a:pt x="1540" y="14668"/>
                  <a:pt x="2033" y="15451"/>
                </a:cubicBezTo>
                <a:cubicBezTo>
                  <a:pt x="4049" y="18897"/>
                  <a:pt x="6827" y="20923"/>
                  <a:pt x="9650" y="21080"/>
                </a:cubicBezTo>
                <a:cubicBezTo>
                  <a:pt x="13054" y="21315"/>
                  <a:pt x="16454" y="18745"/>
                  <a:pt x="18694" y="14203"/>
                </a:cubicBezTo>
                <a:cubicBezTo>
                  <a:pt x="18963" y="13655"/>
                  <a:pt x="19240" y="13087"/>
                  <a:pt x="19464" y="12539"/>
                </a:cubicBezTo>
                <a:cubicBezTo>
                  <a:pt x="19957" y="14418"/>
                  <a:pt x="20270" y="16548"/>
                  <a:pt x="20360" y="18584"/>
                </a:cubicBezTo>
                <a:cubicBezTo>
                  <a:pt x="20405" y="19132"/>
                  <a:pt x="20357" y="19602"/>
                  <a:pt x="20402" y="20150"/>
                </a:cubicBezTo>
                <a:cubicBezTo>
                  <a:pt x="20402" y="20542"/>
                  <a:pt x="20573" y="20850"/>
                  <a:pt x="20752" y="21007"/>
                </a:cubicBezTo>
                <a:cubicBezTo>
                  <a:pt x="20976" y="21163"/>
                  <a:pt x="21206" y="21075"/>
                  <a:pt x="21340" y="20762"/>
                </a:cubicBezTo>
                <a:cubicBezTo>
                  <a:pt x="21519" y="20449"/>
                  <a:pt x="21522" y="19979"/>
                  <a:pt x="21522" y="19587"/>
                </a:cubicBezTo>
                <a:cubicBezTo>
                  <a:pt x="21477" y="17551"/>
                  <a:pt x="21295" y="15446"/>
                  <a:pt x="20892" y="13567"/>
                </a:cubicBezTo>
                <a:cubicBezTo>
                  <a:pt x="20802" y="13097"/>
                  <a:pt x="20674" y="12544"/>
                  <a:pt x="20584" y="12074"/>
                </a:cubicBezTo>
                <a:cubicBezTo>
                  <a:pt x="20539" y="11839"/>
                  <a:pt x="20447" y="11599"/>
                  <a:pt x="20402" y="11364"/>
                </a:cubicBezTo>
                <a:cubicBezTo>
                  <a:pt x="20357" y="11129"/>
                  <a:pt x="20220" y="10914"/>
                  <a:pt x="20220" y="10679"/>
                </a:cubicBezTo>
                <a:cubicBezTo>
                  <a:pt x="20175" y="10444"/>
                  <a:pt x="20270" y="10273"/>
                  <a:pt x="20360" y="10116"/>
                </a:cubicBezTo>
                <a:cubicBezTo>
                  <a:pt x="20405" y="9881"/>
                  <a:pt x="20483" y="9641"/>
                  <a:pt x="20528" y="9406"/>
                </a:cubicBezTo>
                <a:cubicBezTo>
                  <a:pt x="20662" y="8936"/>
                  <a:pt x="20757" y="8408"/>
                  <a:pt x="20892" y="7938"/>
                </a:cubicBezTo>
                <a:cubicBezTo>
                  <a:pt x="21250" y="5745"/>
                  <a:pt x="21522" y="3386"/>
                  <a:pt x="21522" y="1037"/>
                </a:cubicBezTo>
                <a:cubicBezTo>
                  <a:pt x="21522" y="410"/>
                  <a:pt x="21208" y="-70"/>
                  <a:pt x="20850" y="9"/>
                </a:cubicBezTo>
                <a:close/>
                <a:moveTo>
                  <a:pt x="9202" y="2064"/>
                </a:moveTo>
                <a:cubicBezTo>
                  <a:pt x="9605" y="2064"/>
                  <a:pt x="9960" y="2064"/>
                  <a:pt x="10364" y="2064"/>
                </a:cubicBezTo>
                <a:cubicBezTo>
                  <a:pt x="13096" y="2221"/>
                  <a:pt x="15692" y="4321"/>
                  <a:pt x="17574" y="7767"/>
                </a:cubicBezTo>
                <a:cubicBezTo>
                  <a:pt x="17798" y="8158"/>
                  <a:pt x="18025" y="8643"/>
                  <a:pt x="18204" y="9113"/>
                </a:cubicBezTo>
                <a:cubicBezTo>
                  <a:pt x="18293" y="9348"/>
                  <a:pt x="18377" y="9563"/>
                  <a:pt x="18512" y="9798"/>
                </a:cubicBezTo>
                <a:cubicBezTo>
                  <a:pt x="18601" y="9955"/>
                  <a:pt x="18792" y="10273"/>
                  <a:pt x="18792" y="10508"/>
                </a:cubicBezTo>
                <a:cubicBezTo>
                  <a:pt x="18792" y="10664"/>
                  <a:pt x="18657" y="10987"/>
                  <a:pt x="18568" y="11144"/>
                </a:cubicBezTo>
                <a:cubicBezTo>
                  <a:pt x="18478" y="11379"/>
                  <a:pt x="18377" y="11619"/>
                  <a:pt x="18288" y="11854"/>
                </a:cubicBezTo>
                <a:cubicBezTo>
                  <a:pt x="18064" y="12324"/>
                  <a:pt x="17840" y="12779"/>
                  <a:pt x="17616" y="13249"/>
                </a:cubicBezTo>
                <a:cubicBezTo>
                  <a:pt x="16675" y="15050"/>
                  <a:pt x="15468" y="16538"/>
                  <a:pt x="14214" y="17556"/>
                </a:cubicBezTo>
                <a:cubicBezTo>
                  <a:pt x="11705" y="19514"/>
                  <a:pt x="8790" y="19602"/>
                  <a:pt x="6191" y="17801"/>
                </a:cubicBezTo>
                <a:cubicBezTo>
                  <a:pt x="4892" y="16861"/>
                  <a:pt x="3691" y="15535"/>
                  <a:pt x="2705" y="13812"/>
                </a:cubicBezTo>
                <a:cubicBezTo>
                  <a:pt x="2213" y="12950"/>
                  <a:pt x="1807" y="12010"/>
                  <a:pt x="1403" y="11071"/>
                </a:cubicBezTo>
                <a:cubicBezTo>
                  <a:pt x="1358" y="10914"/>
                  <a:pt x="1218" y="10743"/>
                  <a:pt x="1263" y="10508"/>
                </a:cubicBezTo>
                <a:cubicBezTo>
                  <a:pt x="1308" y="10273"/>
                  <a:pt x="1454" y="9959"/>
                  <a:pt x="1543" y="9725"/>
                </a:cubicBezTo>
                <a:cubicBezTo>
                  <a:pt x="1767" y="9255"/>
                  <a:pt x="1947" y="8701"/>
                  <a:pt x="2215" y="8232"/>
                </a:cubicBezTo>
                <a:cubicBezTo>
                  <a:pt x="3963" y="4708"/>
                  <a:pt x="6513" y="2456"/>
                  <a:pt x="9202" y="2064"/>
                </a:cubicBezTo>
                <a:close/>
                <a:moveTo>
                  <a:pt x="4861" y="7840"/>
                </a:moveTo>
                <a:cubicBezTo>
                  <a:pt x="4145" y="7840"/>
                  <a:pt x="3520" y="8623"/>
                  <a:pt x="3251" y="9798"/>
                </a:cubicBezTo>
                <a:cubicBezTo>
                  <a:pt x="2983" y="10973"/>
                  <a:pt x="3204" y="12294"/>
                  <a:pt x="3741" y="13077"/>
                </a:cubicBezTo>
                <a:cubicBezTo>
                  <a:pt x="4279" y="13860"/>
                  <a:pt x="5088" y="14027"/>
                  <a:pt x="5715" y="13322"/>
                </a:cubicBezTo>
                <a:cubicBezTo>
                  <a:pt x="6343" y="12696"/>
                  <a:pt x="6662" y="11443"/>
                  <a:pt x="6527" y="10190"/>
                </a:cubicBezTo>
                <a:cubicBezTo>
                  <a:pt x="6393" y="8858"/>
                  <a:pt x="5668" y="7840"/>
                  <a:pt x="4861" y="7840"/>
                </a:cubicBezTo>
                <a:close/>
                <a:moveTo>
                  <a:pt x="4861" y="9871"/>
                </a:moveTo>
                <a:cubicBezTo>
                  <a:pt x="5130" y="9871"/>
                  <a:pt x="5407" y="10356"/>
                  <a:pt x="5407" y="10826"/>
                </a:cubicBezTo>
                <a:cubicBezTo>
                  <a:pt x="5452" y="11296"/>
                  <a:pt x="5175" y="11756"/>
                  <a:pt x="4861" y="11756"/>
                </a:cubicBezTo>
                <a:cubicBezTo>
                  <a:pt x="4548" y="11756"/>
                  <a:pt x="4329" y="11296"/>
                  <a:pt x="4329" y="10826"/>
                </a:cubicBezTo>
                <a:cubicBezTo>
                  <a:pt x="4329" y="10278"/>
                  <a:pt x="4593" y="9871"/>
                  <a:pt x="4861" y="9871"/>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716" name="Shape 2716"/>
          <p:cNvSpPr/>
          <p:nvPr/>
        </p:nvSpPr>
        <p:spPr>
          <a:xfrm>
            <a:off x="17830800" y="4546600"/>
            <a:ext cx="609600" cy="444500"/>
          </a:xfrm>
          <a:custGeom>
            <a:pathLst>
              <a:path extrusionOk="0" h="21600" w="21600">
                <a:moveTo>
                  <a:pt x="10800" y="0"/>
                </a:moveTo>
                <a:cubicBezTo>
                  <a:pt x="4860" y="0"/>
                  <a:pt x="0" y="4875"/>
                  <a:pt x="0" y="10800"/>
                </a:cubicBezTo>
                <a:cubicBezTo>
                  <a:pt x="0" y="16786"/>
                  <a:pt x="4860" y="21600"/>
                  <a:pt x="10800" y="21600"/>
                </a:cubicBezTo>
                <a:cubicBezTo>
                  <a:pt x="16785" y="21600"/>
                  <a:pt x="21600" y="16786"/>
                  <a:pt x="21600" y="10800"/>
                </a:cubicBezTo>
                <a:cubicBezTo>
                  <a:pt x="21600" y="4814"/>
                  <a:pt x="16740" y="0"/>
                  <a:pt x="10800" y="0"/>
                </a:cubicBezTo>
                <a:close/>
                <a:moveTo>
                  <a:pt x="10800" y="1601"/>
                </a:moveTo>
                <a:cubicBezTo>
                  <a:pt x="16110" y="1601"/>
                  <a:pt x="20433" y="5739"/>
                  <a:pt x="20433" y="10800"/>
                </a:cubicBezTo>
                <a:cubicBezTo>
                  <a:pt x="20433" y="15861"/>
                  <a:pt x="16110" y="19999"/>
                  <a:pt x="10800" y="19999"/>
                </a:cubicBezTo>
                <a:cubicBezTo>
                  <a:pt x="5490" y="19999"/>
                  <a:pt x="1167" y="15861"/>
                  <a:pt x="1167" y="10800"/>
                </a:cubicBezTo>
                <a:cubicBezTo>
                  <a:pt x="1167" y="5739"/>
                  <a:pt x="5490" y="1601"/>
                  <a:pt x="10800" y="1601"/>
                </a:cubicBezTo>
                <a:close/>
                <a:moveTo>
                  <a:pt x="10941" y="4937"/>
                </a:moveTo>
                <a:cubicBezTo>
                  <a:pt x="8646" y="4937"/>
                  <a:pt x="6750" y="7537"/>
                  <a:pt x="6750" y="10684"/>
                </a:cubicBezTo>
                <a:cubicBezTo>
                  <a:pt x="6750" y="13832"/>
                  <a:pt x="8646" y="16412"/>
                  <a:pt x="10941" y="16412"/>
                </a:cubicBezTo>
                <a:cubicBezTo>
                  <a:pt x="13281" y="16412"/>
                  <a:pt x="15162" y="13832"/>
                  <a:pt x="15117" y="10684"/>
                </a:cubicBezTo>
                <a:cubicBezTo>
                  <a:pt x="15117" y="7537"/>
                  <a:pt x="13236" y="4937"/>
                  <a:pt x="10941" y="4937"/>
                </a:cubicBezTo>
                <a:close/>
                <a:moveTo>
                  <a:pt x="10941" y="6538"/>
                </a:moveTo>
                <a:cubicBezTo>
                  <a:pt x="12651" y="6538"/>
                  <a:pt x="13995" y="8401"/>
                  <a:pt x="13950" y="10684"/>
                </a:cubicBezTo>
                <a:cubicBezTo>
                  <a:pt x="13950" y="12968"/>
                  <a:pt x="12606" y="14811"/>
                  <a:pt x="10941" y="14811"/>
                </a:cubicBezTo>
                <a:cubicBezTo>
                  <a:pt x="9276" y="14811"/>
                  <a:pt x="7917" y="12968"/>
                  <a:pt x="7917" y="10684"/>
                </a:cubicBezTo>
                <a:cubicBezTo>
                  <a:pt x="7917" y="8401"/>
                  <a:pt x="9276" y="6538"/>
                  <a:pt x="10941" y="6538"/>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717" name="Shape 2717"/>
          <p:cNvSpPr/>
          <p:nvPr/>
        </p:nvSpPr>
        <p:spPr>
          <a:xfrm>
            <a:off x="19138900" y="4457700"/>
            <a:ext cx="609600" cy="609600"/>
          </a:xfrm>
          <a:custGeom>
            <a:pathLst>
              <a:path extrusionOk="0" h="21600" w="21600">
                <a:moveTo>
                  <a:pt x="10800" y="0"/>
                </a:moveTo>
                <a:cubicBezTo>
                  <a:pt x="4860" y="0"/>
                  <a:pt x="0" y="4860"/>
                  <a:pt x="0" y="10800"/>
                </a:cubicBezTo>
                <a:cubicBezTo>
                  <a:pt x="0" y="16740"/>
                  <a:pt x="4860" y="21600"/>
                  <a:pt x="10800" y="21600"/>
                </a:cubicBezTo>
                <a:cubicBezTo>
                  <a:pt x="16740" y="21600"/>
                  <a:pt x="21600" y="16740"/>
                  <a:pt x="21600" y="10800"/>
                </a:cubicBezTo>
                <a:cubicBezTo>
                  <a:pt x="21600" y="4860"/>
                  <a:pt x="16740" y="0"/>
                  <a:pt x="10800" y="0"/>
                </a:cubicBezTo>
                <a:close/>
                <a:moveTo>
                  <a:pt x="10800" y="1167"/>
                </a:moveTo>
                <a:cubicBezTo>
                  <a:pt x="16110" y="1167"/>
                  <a:pt x="20433" y="5490"/>
                  <a:pt x="20433" y="10800"/>
                </a:cubicBezTo>
                <a:cubicBezTo>
                  <a:pt x="20433" y="16110"/>
                  <a:pt x="16110" y="20433"/>
                  <a:pt x="10800" y="20433"/>
                </a:cubicBezTo>
                <a:cubicBezTo>
                  <a:pt x="5490" y="20433"/>
                  <a:pt x="1167" y="16110"/>
                  <a:pt x="1167" y="10800"/>
                </a:cubicBezTo>
                <a:cubicBezTo>
                  <a:pt x="1167" y="5490"/>
                  <a:pt x="5490" y="1167"/>
                  <a:pt x="10800" y="1167"/>
                </a:cubicBezTo>
                <a:close/>
                <a:moveTo>
                  <a:pt x="7284" y="9900"/>
                </a:moveTo>
                <a:cubicBezTo>
                  <a:pt x="6744" y="9900"/>
                  <a:pt x="6300" y="10344"/>
                  <a:pt x="6300" y="10884"/>
                </a:cubicBezTo>
                <a:cubicBezTo>
                  <a:pt x="6300" y="11424"/>
                  <a:pt x="6744" y="11883"/>
                  <a:pt x="7284" y="11883"/>
                </a:cubicBezTo>
                <a:cubicBezTo>
                  <a:pt x="7869" y="11883"/>
                  <a:pt x="8328" y="11379"/>
                  <a:pt x="8283" y="10884"/>
                </a:cubicBezTo>
                <a:cubicBezTo>
                  <a:pt x="8283" y="10344"/>
                  <a:pt x="7824" y="9900"/>
                  <a:pt x="7284" y="9900"/>
                </a:cubicBezTo>
                <a:close/>
                <a:moveTo>
                  <a:pt x="10884" y="9900"/>
                </a:moveTo>
                <a:cubicBezTo>
                  <a:pt x="10344" y="9900"/>
                  <a:pt x="9900" y="10344"/>
                  <a:pt x="9900" y="10884"/>
                </a:cubicBezTo>
                <a:cubicBezTo>
                  <a:pt x="9900" y="11424"/>
                  <a:pt x="10344" y="11883"/>
                  <a:pt x="10884" y="11883"/>
                </a:cubicBezTo>
                <a:cubicBezTo>
                  <a:pt x="11425" y="11883"/>
                  <a:pt x="11883" y="11379"/>
                  <a:pt x="11883" y="10884"/>
                </a:cubicBezTo>
                <a:cubicBezTo>
                  <a:pt x="11883" y="10344"/>
                  <a:pt x="11424" y="9900"/>
                  <a:pt x="10884" y="9900"/>
                </a:cubicBezTo>
                <a:close/>
                <a:moveTo>
                  <a:pt x="14484" y="9900"/>
                </a:moveTo>
                <a:cubicBezTo>
                  <a:pt x="13944" y="9900"/>
                  <a:pt x="13500" y="10344"/>
                  <a:pt x="13500" y="10884"/>
                </a:cubicBezTo>
                <a:cubicBezTo>
                  <a:pt x="13500" y="11424"/>
                  <a:pt x="13944" y="11883"/>
                  <a:pt x="14484" y="11883"/>
                </a:cubicBezTo>
                <a:cubicBezTo>
                  <a:pt x="15024" y="11883"/>
                  <a:pt x="15528" y="11379"/>
                  <a:pt x="15483" y="10884"/>
                </a:cubicBezTo>
                <a:cubicBezTo>
                  <a:pt x="15483" y="10344"/>
                  <a:pt x="15024" y="9900"/>
                  <a:pt x="14484" y="9900"/>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718" name="Shape 2718"/>
          <p:cNvSpPr/>
          <p:nvPr/>
        </p:nvSpPr>
        <p:spPr>
          <a:xfrm>
            <a:off x="20523200" y="4533900"/>
            <a:ext cx="437447" cy="441039"/>
          </a:xfrm>
          <a:custGeom>
            <a:pathLst>
              <a:path extrusionOk="0" h="21493" w="21441">
                <a:moveTo>
                  <a:pt x="10790" y="21493"/>
                </a:moveTo>
                <a:cubicBezTo>
                  <a:pt x="10666" y="21493"/>
                  <a:pt x="10479" y="21431"/>
                  <a:pt x="10355" y="21369"/>
                </a:cubicBezTo>
                <a:cubicBezTo>
                  <a:pt x="10230" y="21307"/>
                  <a:pt x="10168" y="21184"/>
                  <a:pt x="10106" y="21122"/>
                </a:cubicBezTo>
                <a:lnTo>
                  <a:pt x="1080" y="8991"/>
                </a:lnTo>
                <a:cubicBezTo>
                  <a:pt x="333" y="7939"/>
                  <a:pt x="-103" y="6701"/>
                  <a:pt x="22" y="5463"/>
                </a:cubicBezTo>
                <a:cubicBezTo>
                  <a:pt x="22" y="5401"/>
                  <a:pt x="22" y="5278"/>
                  <a:pt x="22" y="5216"/>
                </a:cubicBezTo>
                <a:cubicBezTo>
                  <a:pt x="271" y="2431"/>
                  <a:pt x="2636" y="202"/>
                  <a:pt x="5437" y="17"/>
                </a:cubicBezTo>
                <a:cubicBezTo>
                  <a:pt x="7056" y="-107"/>
                  <a:pt x="8612" y="450"/>
                  <a:pt x="9732" y="1564"/>
                </a:cubicBezTo>
                <a:cubicBezTo>
                  <a:pt x="10106" y="1935"/>
                  <a:pt x="10479" y="2369"/>
                  <a:pt x="10728" y="2864"/>
                </a:cubicBezTo>
                <a:cubicBezTo>
                  <a:pt x="10977" y="2369"/>
                  <a:pt x="11351" y="1997"/>
                  <a:pt x="11724" y="1564"/>
                </a:cubicBezTo>
                <a:cubicBezTo>
                  <a:pt x="12907" y="450"/>
                  <a:pt x="14463" y="-107"/>
                  <a:pt x="16019" y="17"/>
                </a:cubicBezTo>
                <a:cubicBezTo>
                  <a:pt x="18820" y="202"/>
                  <a:pt x="21186" y="2431"/>
                  <a:pt x="21435" y="5216"/>
                </a:cubicBezTo>
                <a:cubicBezTo>
                  <a:pt x="21435" y="5278"/>
                  <a:pt x="21435" y="5401"/>
                  <a:pt x="21435" y="5463"/>
                </a:cubicBezTo>
                <a:cubicBezTo>
                  <a:pt x="21497" y="6701"/>
                  <a:pt x="21124" y="7939"/>
                  <a:pt x="20377" y="8991"/>
                </a:cubicBezTo>
                <a:lnTo>
                  <a:pt x="11351" y="21184"/>
                </a:lnTo>
                <a:cubicBezTo>
                  <a:pt x="11288" y="21431"/>
                  <a:pt x="11039" y="21493"/>
                  <a:pt x="10790" y="21493"/>
                </a:cubicBezTo>
                <a:close/>
                <a:moveTo>
                  <a:pt x="5811" y="1626"/>
                </a:moveTo>
                <a:cubicBezTo>
                  <a:pt x="5748" y="1626"/>
                  <a:pt x="5624" y="1626"/>
                  <a:pt x="5562" y="1626"/>
                </a:cubicBezTo>
                <a:cubicBezTo>
                  <a:pt x="3507" y="1750"/>
                  <a:pt x="1827" y="3359"/>
                  <a:pt x="1640" y="5401"/>
                </a:cubicBezTo>
                <a:cubicBezTo>
                  <a:pt x="1640" y="5463"/>
                  <a:pt x="1640" y="5525"/>
                  <a:pt x="1640" y="5587"/>
                </a:cubicBezTo>
                <a:cubicBezTo>
                  <a:pt x="1578" y="6453"/>
                  <a:pt x="1889" y="7320"/>
                  <a:pt x="2387" y="8063"/>
                </a:cubicBezTo>
                <a:lnTo>
                  <a:pt x="10790" y="19389"/>
                </a:lnTo>
                <a:lnTo>
                  <a:pt x="19194" y="8063"/>
                </a:lnTo>
                <a:cubicBezTo>
                  <a:pt x="19754" y="7320"/>
                  <a:pt x="20003" y="6453"/>
                  <a:pt x="19941" y="5587"/>
                </a:cubicBezTo>
                <a:cubicBezTo>
                  <a:pt x="19941" y="5525"/>
                  <a:pt x="19941" y="5463"/>
                  <a:pt x="19941" y="5401"/>
                </a:cubicBezTo>
                <a:cubicBezTo>
                  <a:pt x="19754" y="3359"/>
                  <a:pt x="18073" y="1750"/>
                  <a:pt x="16019" y="1626"/>
                </a:cubicBezTo>
                <a:cubicBezTo>
                  <a:pt x="14836" y="1564"/>
                  <a:pt x="13716" y="1935"/>
                  <a:pt x="12907" y="2740"/>
                </a:cubicBezTo>
                <a:cubicBezTo>
                  <a:pt x="12035" y="3545"/>
                  <a:pt x="11599" y="4597"/>
                  <a:pt x="11599" y="5773"/>
                </a:cubicBezTo>
                <a:cubicBezTo>
                  <a:pt x="11599" y="6206"/>
                  <a:pt x="11226" y="6577"/>
                  <a:pt x="10790" y="6577"/>
                </a:cubicBezTo>
                <a:cubicBezTo>
                  <a:pt x="10355" y="6577"/>
                  <a:pt x="9981" y="6206"/>
                  <a:pt x="9981" y="5773"/>
                </a:cubicBezTo>
                <a:cubicBezTo>
                  <a:pt x="9981" y="4597"/>
                  <a:pt x="9483" y="3545"/>
                  <a:pt x="8674" y="2740"/>
                </a:cubicBezTo>
                <a:cubicBezTo>
                  <a:pt x="7865" y="2059"/>
                  <a:pt x="6869" y="1626"/>
                  <a:pt x="5811" y="1626"/>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719" name="Shape 2719"/>
          <p:cNvSpPr/>
          <p:nvPr/>
        </p:nvSpPr>
        <p:spPr>
          <a:xfrm>
            <a:off x="21755100" y="4457700"/>
            <a:ext cx="609600" cy="609600"/>
          </a:xfrm>
          <a:custGeom>
            <a:pathLst>
              <a:path extrusionOk="0" h="21600" w="21600">
                <a:moveTo>
                  <a:pt x="10800" y="0"/>
                </a:moveTo>
                <a:cubicBezTo>
                  <a:pt x="4860" y="0"/>
                  <a:pt x="0" y="4860"/>
                  <a:pt x="0" y="10800"/>
                </a:cubicBezTo>
                <a:cubicBezTo>
                  <a:pt x="0" y="16740"/>
                  <a:pt x="4860" y="21600"/>
                  <a:pt x="10800" y="21600"/>
                </a:cubicBezTo>
                <a:cubicBezTo>
                  <a:pt x="16785" y="21600"/>
                  <a:pt x="21600" y="16740"/>
                  <a:pt x="21600" y="10800"/>
                </a:cubicBezTo>
                <a:cubicBezTo>
                  <a:pt x="21600" y="4860"/>
                  <a:pt x="16740" y="0"/>
                  <a:pt x="10800" y="0"/>
                </a:cubicBezTo>
                <a:close/>
                <a:moveTo>
                  <a:pt x="10800" y="1167"/>
                </a:moveTo>
                <a:cubicBezTo>
                  <a:pt x="16155" y="1167"/>
                  <a:pt x="20478" y="5490"/>
                  <a:pt x="20433" y="10800"/>
                </a:cubicBezTo>
                <a:cubicBezTo>
                  <a:pt x="20433" y="16110"/>
                  <a:pt x="16110" y="20433"/>
                  <a:pt x="10800" y="20433"/>
                </a:cubicBezTo>
                <a:cubicBezTo>
                  <a:pt x="5490" y="20433"/>
                  <a:pt x="1167" y="16110"/>
                  <a:pt x="1167" y="10800"/>
                </a:cubicBezTo>
                <a:cubicBezTo>
                  <a:pt x="1167" y="5490"/>
                  <a:pt x="5490" y="1167"/>
                  <a:pt x="10800" y="1167"/>
                </a:cubicBezTo>
                <a:close/>
                <a:moveTo>
                  <a:pt x="8550" y="6300"/>
                </a:moveTo>
                <a:cubicBezTo>
                  <a:pt x="7380" y="6390"/>
                  <a:pt x="6390" y="7296"/>
                  <a:pt x="6300" y="8466"/>
                </a:cubicBezTo>
                <a:cubicBezTo>
                  <a:pt x="6300" y="8466"/>
                  <a:pt x="6300" y="8505"/>
                  <a:pt x="6300" y="8550"/>
                </a:cubicBezTo>
                <a:cubicBezTo>
                  <a:pt x="6255" y="9090"/>
                  <a:pt x="6435" y="9591"/>
                  <a:pt x="6750" y="10041"/>
                </a:cubicBezTo>
                <a:lnTo>
                  <a:pt x="9998" y="14456"/>
                </a:lnTo>
                <a:cubicBezTo>
                  <a:pt x="10043" y="14546"/>
                  <a:pt x="10091" y="14580"/>
                  <a:pt x="10181" y="14625"/>
                </a:cubicBezTo>
                <a:cubicBezTo>
                  <a:pt x="10271" y="14670"/>
                  <a:pt x="10401" y="14723"/>
                  <a:pt x="10491" y="14723"/>
                </a:cubicBezTo>
                <a:cubicBezTo>
                  <a:pt x="10671" y="14723"/>
                  <a:pt x="10845" y="14633"/>
                  <a:pt x="11025" y="14498"/>
                </a:cubicBezTo>
                <a:lnTo>
                  <a:pt x="14316" y="10041"/>
                </a:lnTo>
                <a:cubicBezTo>
                  <a:pt x="14631" y="9591"/>
                  <a:pt x="14811" y="9045"/>
                  <a:pt x="14766" y="8550"/>
                </a:cubicBezTo>
                <a:cubicBezTo>
                  <a:pt x="14766" y="8505"/>
                  <a:pt x="14766" y="8511"/>
                  <a:pt x="14766" y="8466"/>
                </a:cubicBezTo>
                <a:cubicBezTo>
                  <a:pt x="14631" y="7296"/>
                  <a:pt x="13686" y="6390"/>
                  <a:pt x="12516" y="6300"/>
                </a:cubicBezTo>
                <a:cubicBezTo>
                  <a:pt x="11841" y="6255"/>
                  <a:pt x="11211" y="6483"/>
                  <a:pt x="10716" y="6933"/>
                </a:cubicBezTo>
                <a:cubicBezTo>
                  <a:pt x="10626" y="6978"/>
                  <a:pt x="10578" y="7071"/>
                  <a:pt x="10533" y="7116"/>
                </a:cubicBezTo>
                <a:cubicBezTo>
                  <a:pt x="10488" y="7071"/>
                  <a:pt x="10395" y="6978"/>
                  <a:pt x="10350" y="6933"/>
                </a:cubicBezTo>
                <a:cubicBezTo>
                  <a:pt x="9855" y="6483"/>
                  <a:pt x="9225" y="6255"/>
                  <a:pt x="8550" y="6300"/>
                </a:cubicBezTo>
                <a:close/>
                <a:moveTo>
                  <a:pt x="8606" y="7481"/>
                </a:moveTo>
                <a:cubicBezTo>
                  <a:pt x="8651" y="7481"/>
                  <a:pt x="8646" y="7481"/>
                  <a:pt x="8691" y="7481"/>
                </a:cubicBezTo>
                <a:cubicBezTo>
                  <a:pt x="9006" y="7481"/>
                  <a:pt x="9326" y="7611"/>
                  <a:pt x="9506" y="7791"/>
                </a:cubicBezTo>
                <a:cubicBezTo>
                  <a:pt x="9776" y="8016"/>
                  <a:pt x="9900" y="8331"/>
                  <a:pt x="9900" y="8691"/>
                </a:cubicBezTo>
                <a:cubicBezTo>
                  <a:pt x="9900" y="9006"/>
                  <a:pt x="10176" y="9281"/>
                  <a:pt x="10491" y="9281"/>
                </a:cubicBezTo>
                <a:cubicBezTo>
                  <a:pt x="10806" y="9281"/>
                  <a:pt x="11081" y="9006"/>
                  <a:pt x="11081" y="8691"/>
                </a:cubicBezTo>
                <a:cubicBezTo>
                  <a:pt x="11081" y="8331"/>
                  <a:pt x="11205" y="8016"/>
                  <a:pt x="11475" y="7791"/>
                </a:cubicBezTo>
                <a:cubicBezTo>
                  <a:pt x="11700" y="7566"/>
                  <a:pt x="12015" y="7481"/>
                  <a:pt x="12375" y="7481"/>
                </a:cubicBezTo>
                <a:cubicBezTo>
                  <a:pt x="12960" y="7526"/>
                  <a:pt x="13455" y="8021"/>
                  <a:pt x="13500" y="8606"/>
                </a:cubicBezTo>
                <a:cubicBezTo>
                  <a:pt x="13500" y="8606"/>
                  <a:pt x="13500" y="8648"/>
                  <a:pt x="13500" y="8648"/>
                </a:cubicBezTo>
                <a:cubicBezTo>
                  <a:pt x="13500" y="8918"/>
                  <a:pt x="13455" y="9141"/>
                  <a:pt x="13275" y="9366"/>
                </a:cubicBezTo>
                <a:lnTo>
                  <a:pt x="10491" y="13148"/>
                </a:lnTo>
                <a:lnTo>
                  <a:pt x="7706" y="9366"/>
                </a:lnTo>
                <a:cubicBezTo>
                  <a:pt x="7526" y="9141"/>
                  <a:pt x="7481" y="8873"/>
                  <a:pt x="7481" y="8648"/>
                </a:cubicBezTo>
                <a:cubicBezTo>
                  <a:pt x="7481" y="8648"/>
                  <a:pt x="7481" y="8606"/>
                  <a:pt x="7481" y="8606"/>
                </a:cubicBezTo>
                <a:cubicBezTo>
                  <a:pt x="7526" y="7976"/>
                  <a:pt x="8021" y="7526"/>
                  <a:pt x="8606" y="7481"/>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720" name="Shape 2720"/>
          <p:cNvSpPr/>
          <p:nvPr/>
        </p:nvSpPr>
        <p:spPr>
          <a:xfrm>
            <a:off x="13906498" y="5664199"/>
            <a:ext cx="611189" cy="440691"/>
          </a:xfrm>
          <a:custGeom>
            <a:pathLst>
              <a:path extrusionOk="0" h="21600" w="21566">
                <a:moveTo>
                  <a:pt x="16536" y="21600"/>
                </a:moveTo>
                <a:lnTo>
                  <a:pt x="583" y="21600"/>
                </a:lnTo>
                <a:cubicBezTo>
                  <a:pt x="269" y="21600"/>
                  <a:pt x="0" y="21227"/>
                  <a:pt x="0" y="20791"/>
                </a:cubicBezTo>
                <a:lnTo>
                  <a:pt x="0" y="809"/>
                </a:lnTo>
                <a:cubicBezTo>
                  <a:pt x="0" y="373"/>
                  <a:pt x="269" y="0"/>
                  <a:pt x="583" y="0"/>
                </a:cubicBezTo>
                <a:lnTo>
                  <a:pt x="16536" y="0"/>
                </a:lnTo>
                <a:cubicBezTo>
                  <a:pt x="16715" y="0"/>
                  <a:pt x="16939" y="125"/>
                  <a:pt x="17029" y="373"/>
                </a:cubicBezTo>
                <a:lnTo>
                  <a:pt x="21466" y="10395"/>
                </a:lnTo>
                <a:cubicBezTo>
                  <a:pt x="21600" y="10644"/>
                  <a:pt x="21600" y="10956"/>
                  <a:pt x="21466" y="11205"/>
                </a:cubicBezTo>
                <a:lnTo>
                  <a:pt x="17029" y="21226"/>
                </a:lnTo>
                <a:cubicBezTo>
                  <a:pt x="16939" y="21475"/>
                  <a:pt x="16760" y="21600"/>
                  <a:pt x="16536" y="21600"/>
                </a:cubicBezTo>
                <a:close/>
                <a:moveTo>
                  <a:pt x="1210" y="19982"/>
                </a:moveTo>
                <a:lnTo>
                  <a:pt x="16267" y="19982"/>
                </a:lnTo>
                <a:lnTo>
                  <a:pt x="20345" y="10769"/>
                </a:lnTo>
                <a:lnTo>
                  <a:pt x="16267" y="1556"/>
                </a:lnTo>
                <a:lnTo>
                  <a:pt x="1210" y="1556"/>
                </a:lnTo>
                <a:lnTo>
                  <a:pt x="1210" y="19982"/>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721" name="Shape 2721"/>
          <p:cNvSpPr/>
          <p:nvPr/>
        </p:nvSpPr>
        <p:spPr>
          <a:xfrm>
            <a:off x="15214598" y="5664199"/>
            <a:ext cx="611189" cy="440690"/>
          </a:xfrm>
          <a:custGeom>
            <a:pathLst>
              <a:path extrusionOk="0" h="21600" w="21566">
                <a:moveTo>
                  <a:pt x="20939" y="21600"/>
                </a:moveTo>
                <a:lnTo>
                  <a:pt x="5030" y="21600"/>
                </a:lnTo>
                <a:cubicBezTo>
                  <a:pt x="4851" y="21600"/>
                  <a:pt x="4627" y="21475"/>
                  <a:pt x="4537" y="21227"/>
                </a:cubicBezTo>
                <a:lnTo>
                  <a:pt x="100" y="11205"/>
                </a:lnTo>
                <a:cubicBezTo>
                  <a:pt x="-34" y="10956"/>
                  <a:pt x="-34" y="10644"/>
                  <a:pt x="100" y="10395"/>
                </a:cubicBezTo>
                <a:lnTo>
                  <a:pt x="4537" y="373"/>
                </a:lnTo>
                <a:cubicBezTo>
                  <a:pt x="4627" y="124"/>
                  <a:pt x="4806" y="0"/>
                  <a:pt x="5030" y="0"/>
                </a:cubicBezTo>
                <a:lnTo>
                  <a:pt x="20983" y="0"/>
                </a:lnTo>
                <a:cubicBezTo>
                  <a:pt x="21297" y="0"/>
                  <a:pt x="21566" y="373"/>
                  <a:pt x="21566" y="809"/>
                </a:cubicBezTo>
                <a:lnTo>
                  <a:pt x="21566" y="20791"/>
                </a:lnTo>
                <a:cubicBezTo>
                  <a:pt x="21521" y="21227"/>
                  <a:pt x="21297" y="21600"/>
                  <a:pt x="20939" y="21600"/>
                </a:cubicBezTo>
                <a:close/>
                <a:moveTo>
                  <a:pt x="5344" y="19982"/>
                </a:moveTo>
                <a:lnTo>
                  <a:pt x="20401" y="19982"/>
                </a:lnTo>
                <a:lnTo>
                  <a:pt x="20401" y="1556"/>
                </a:lnTo>
                <a:lnTo>
                  <a:pt x="5344" y="1556"/>
                </a:lnTo>
                <a:lnTo>
                  <a:pt x="1266" y="10769"/>
                </a:lnTo>
                <a:lnTo>
                  <a:pt x="5344" y="19982"/>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722" name="Shape 2722"/>
          <p:cNvSpPr/>
          <p:nvPr/>
        </p:nvSpPr>
        <p:spPr>
          <a:xfrm>
            <a:off x="16598898" y="5575300"/>
            <a:ext cx="440691" cy="611188"/>
          </a:xfrm>
          <a:custGeom>
            <a:pathLst>
              <a:path extrusionOk="0" h="21566" w="21600">
                <a:moveTo>
                  <a:pt x="20791" y="21566"/>
                </a:moveTo>
                <a:lnTo>
                  <a:pt x="809" y="21566"/>
                </a:lnTo>
                <a:cubicBezTo>
                  <a:pt x="374" y="21566"/>
                  <a:pt x="0" y="21297"/>
                  <a:pt x="0" y="20983"/>
                </a:cubicBezTo>
                <a:lnTo>
                  <a:pt x="0" y="5030"/>
                </a:lnTo>
                <a:cubicBezTo>
                  <a:pt x="0" y="4851"/>
                  <a:pt x="124" y="4627"/>
                  <a:pt x="373" y="4537"/>
                </a:cubicBezTo>
                <a:lnTo>
                  <a:pt x="10395" y="100"/>
                </a:lnTo>
                <a:cubicBezTo>
                  <a:pt x="10644" y="-34"/>
                  <a:pt x="10956" y="-34"/>
                  <a:pt x="11205" y="100"/>
                </a:cubicBezTo>
                <a:lnTo>
                  <a:pt x="21226" y="4537"/>
                </a:lnTo>
                <a:cubicBezTo>
                  <a:pt x="21475" y="4627"/>
                  <a:pt x="21600" y="4806"/>
                  <a:pt x="21600" y="5030"/>
                </a:cubicBezTo>
                <a:lnTo>
                  <a:pt x="21600" y="20983"/>
                </a:lnTo>
                <a:cubicBezTo>
                  <a:pt x="21600" y="21297"/>
                  <a:pt x="21227" y="21566"/>
                  <a:pt x="20791" y="21566"/>
                </a:cubicBezTo>
                <a:close/>
                <a:moveTo>
                  <a:pt x="1619" y="20401"/>
                </a:moveTo>
                <a:lnTo>
                  <a:pt x="20044" y="20401"/>
                </a:lnTo>
                <a:lnTo>
                  <a:pt x="20044" y="5344"/>
                </a:lnTo>
                <a:lnTo>
                  <a:pt x="10831" y="1266"/>
                </a:lnTo>
                <a:lnTo>
                  <a:pt x="1618" y="5344"/>
                </a:lnTo>
                <a:lnTo>
                  <a:pt x="1618" y="20401"/>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723" name="Shape 2723"/>
          <p:cNvSpPr/>
          <p:nvPr/>
        </p:nvSpPr>
        <p:spPr>
          <a:xfrm>
            <a:off x="17906998" y="5575299"/>
            <a:ext cx="440693" cy="610872"/>
          </a:xfrm>
          <a:custGeom>
            <a:pathLst>
              <a:path extrusionOk="0" h="21600" w="21600">
                <a:moveTo>
                  <a:pt x="10831" y="21600"/>
                </a:moveTo>
                <a:cubicBezTo>
                  <a:pt x="10707" y="21600"/>
                  <a:pt x="10520" y="21555"/>
                  <a:pt x="10395" y="21510"/>
                </a:cubicBezTo>
                <a:lnTo>
                  <a:pt x="373" y="17064"/>
                </a:lnTo>
                <a:cubicBezTo>
                  <a:pt x="124" y="16975"/>
                  <a:pt x="0" y="16795"/>
                  <a:pt x="0" y="16570"/>
                </a:cubicBezTo>
                <a:lnTo>
                  <a:pt x="0" y="584"/>
                </a:lnTo>
                <a:cubicBezTo>
                  <a:pt x="0" y="269"/>
                  <a:pt x="373" y="0"/>
                  <a:pt x="809" y="0"/>
                </a:cubicBezTo>
                <a:lnTo>
                  <a:pt x="20791" y="0"/>
                </a:lnTo>
                <a:cubicBezTo>
                  <a:pt x="21226" y="0"/>
                  <a:pt x="21600" y="269"/>
                  <a:pt x="21600" y="584"/>
                </a:cubicBezTo>
                <a:lnTo>
                  <a:pt x="21600" y="16570"/>
                </a:lnTo>
                <a:cubicBezTo>
                  <a:pt x="21600" y="16750"/>
                  <a:pt x="21476" y="16975"/>
                  <a:pt x="21227" y="17064"/>
                </a:cubicBezTo>
                <a:lnTo>
                  <a:pt x="11205" y="21510"/>
                </a:lnTo>
                <a:cubicBezTo>
                  <a:pt x="11142" y="21555"/>
                  <a:pt x="10956" y="21600"/>
                  <a:pt x="10831" y="21600"/>
                </a:cubicBezTo>
                <a:close/>
                <a:moveTo>
                  <a:pt x="1618" y="16256"/>
                </a:moveTo>
                <a:lnTo>
                  <a:pt x="10831" y="20343"/>
                </a:lnTo>
                <a:lnTo>
                  <a:pt x="20044" y="16256"/>
                </a:lnTo>
                <a:lnTo>
                  <a:pt x="20044" y="1168"/>
                </a:lnTo>
                <a:lnTo>
                  <a:pt x="1618" y="1168"/>
                </a:lnTo>
                <a:lnTo>
                  <a:pt x="1618" y="16256"/>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724" name="Shape 2724"/>
          <p:cNvSpPr/>
          <p:nvPr/>
        </p:nvSpPr>
        <p:spPr>
          <a:xfrm>
            <a:off x="7416800" y="10045700"/>
            <a:ext cx="523241" cy="608331"/>
          </a:xfrm>
          <a:custGeom>
            <a:pathLst>
              <a:path extrusionOk="0" h="21600" w="21600">
                <a:moveTo>
                  <a:pt x="15676" y="4013"/>
                </a:moveTo>
                <a:cubicBezTo>
                  <a:pt x="15571" y="1804"/>
                  <a:pt x="13421" y="0"/>
                  <a:pt x="10800" y="0"/>
                </a:cubicBezTo>
                <a:cubicBezTo>
                  <a:pt x="8179" y="0"/>
                  <a:pt x="6029" y="1759"/>
                  <a:pt x="5924" y="4013"/>
                </a:cubicBezTo>
                <a:cubicBezTo>
                  <a:pt x="2307" y="5592"/>
                  <a:pt x="0" y="8793"/>
                  <a:pt x="0" y="12311"/>
                </a:cubicBezTo>
                <a:cubicBezTo>
                  <a:pt x="0" y="17451"/>
                  <a:pt x="4876" y="21600"/>
                  <a:pt x="10800" y="21600"/>
                </a:cubicBezTo>
                <a:cubicBezTo>
                  <a:pt x="16777" y="21600"/>
                  <a:pt x="21600" y="17406"/>
                  <a:pt x="21600" y="12311"/>
                </a:cubicBezTo>
                <a:cubicBezTo>
                  <a:pt x="21600" y="8838"/>
                  <a:pt x="19293" y="5592"/>
                  <a:pt x="15676" y="4013"/>
                </a:cubicBezTo>
                <a:close/>
                <a:moveTo>
                  <a:pt x="10800" y="1172"/>
                </a:moveTo>
                <a:cubicBezTo>
                  <a:pt x="12740" y="1172"/>
                  <a:pt x="14313" y="2525"/>
                  <a:pt x="14313" y="4194"/>
                </a:cubicBezTo>
                <a:cubicBezTo>
                  <a:pt x="14313" y="4239"/>
                  <a:pt x="14313" y="4284"/>
                  <a:pt x="14313" y="4329"/>
                </a:cubicBezTo>
                <a:cubicBezTo>
                  <a:pt x="14208" y="5952"/>
                  <a:pt x="12687" y="7215"/>
                  <a:pt x="10800" y="7215"/>
                </a:cubicBezTo>
                <a:cubicBezTo>
                  <a:pt x="10695" y="7215"/>
                  <a:pt x="10538" y="7215"/>
                  <a:pt x="10433" y="7215"/>
                </a:cubicBezTo>
                <a:cubicBezTo>
                  <a:pt x="8703" y="7080"/>
                  <a:pt x="7340" y="5862"/>
                  <a:pt x="7235" y="4329"/>
                </a:cubicBezTo>
                <a:cubicBezTo>
                  <a:pt x="7235" y="4284"/>
                  <a:pt x="7235" y="4239"/>
                  <a:pt x="7235" y="4194"/>
                </a:cubicBezTo>
                <a:cubicBezTo>
                  <a:pt x="7235" y="2525"/>
                  <a:pt x="8860" y="1172"/>
                  <a:pt x="10800" y="1172"/>
                </a:cubicBezTo>
                <a:close/>
                <a:moveTo>
                  <a:pt x="10800" y="20473"/>
                </a:moveTo>
                <a:cubicBezTo>
                  <a:pt x="5557" y="20473"/>
                  <a:pt x="1311" y="16820"/>
                  <a:pt x="1311" y="12311"/>
                </a:cubicBezTo>
                <a:cubicBezTo>
                  <a:pt x="1311" y="9380"/>
                  <a:pt x="3146" y="6719"/>
                  <a:pt x="6029" y="5276"/>
                </a:cubicBezTo>
                <a:cubicBezTo>
                  <a:pt x="6449" y="6674"/>
                  <a:pt x="7707" y="7846"/>
                  <a:pt x="9332" y="8252"/>
                </a:cubicBezTo>
                <a:cubicBezTo>
                  <a:pt x="10957" y="8703"/>
                  <a:pt x="12792" y="8342"/>
                  <a:pt x="14103" y="7350"/>
                </a:cubicBezTo>
                <a:cubicBezTo>
                  <a:pt x="14784" y="6809"/>
                  <a:pt x="15309" y="6088"/>
                  <a:pt x="15518" y="5321"/>
                </a:cubicBezTo>
                <a:cubicBezTo>
                  <a:pt x="18402" y="6764"/>
                  <a:pt x="20237" y="9470"/>
                  <a:pt x="20237" y="12356"/>
                </a:cubicBezTo>
                <a:cubicBezTo>
                  <a:pt x="20289" y="16820"/>
                  <a:pt x="16043" y="20473"/>
                  <a:pt x="10800" y="20473"/>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725" name="Shape 2725"/>
          <p:cNvSpPr/>
          <p:nvPr/>
        </p:nvSpPr>
        <p:spPr>
          <a:xfrm>
            <a:off x="8712200" y="10045700"/>
            <a:ext cx="523241" cy="608331"/>
          </a:xfrm>
          <a:custGeom>
            <a:pathLst>
              <a:path extrusionOk="0" h="21600" w="21600">
                <a:moveTo>
                  <a:pt x="21600" y="9289"/>
                </a:moveTo>
                <a:cubicBezTo>
                  <a:pt x="21600" y="4149"/>
                  <a:pt x="16724" y="0"/>
                  <a:pt x="10800" y="0"/>
                </a:cubicBezTo>
                <a:cubicBezTo>
                  <a:pt x="4876" y="0"/>
                  <a:pt x="0" y="4194"/>
                  <a:pt x="0" y="9289"/>
                </a:cubicBezTo>
                <a:cubicBezTo>
                  <a:pt x="0" y="12807"/>
                  <a:pt x="2307" y="16008"/>
                  <a:pt x="5924" y="17587"/>
                </a:cubicBezTo>
                <a:cubicBezTo>
                  <a:pt x="6029" y="19796"/>
                  <a:pt x="8179" y="21600"/>
                  <a:pt x="10800" y="21600"/>
                </a:cubicBezTo>
                <a:cubicBezTo>
                  <a:pt x="13421" y="21600"/>
                  <a:pt x="15571" y="19841"/>
                  <a:pt x="15676" y="17587"/>
                </a:cubicBezTo>
                <a:cubicBezTo>
                  <a:pt x="19293" y="16008"/>
                  <a:pt x="21600" y="12807"/>
                  <a:pt x="21600" y="9289"/>
                </a:cubicBezTo>
                <a:close/>
                <a:moveTo>
                  <a:pt x="10800" y="20428"/>
                </a:moveTo>
                <a:cubicBezTo>
                  <a:pt x="8860" y="20428"/>
                  <a:pt x="7287" y="19075"/>
                  <a:pt x="7287" y="17406"/>
                </a:cubicBezTo>
                <a:cubicBezTo>
                  <a:pt x="7287" y="17361"/>
                  <a:pt x="7287" y="17316"/>
                  <a:pt x="7287" y="17271"/>
                </a:cubicBezTo>
                <a:cubicBezTo>
                  <a:pt x="7392" y="15648"/>
                  <a:pt x="8913" y="14385"/>
                  <a:pt x="10800" y="14385"/>
                </a:cubicBezTo>
                <a:cubicBezTo>
                  <a:pt x="10905" y="14385"/>
                  <a:pt x="11010" y="14385"/>
                  <a:pt x="11167" y="14385"/>
                </a:cubicBezTo>
                <a:cubicBezTo>
                  <a:pt x="12897" y="14520"/>
                  <a:pt x="14260" y="15738"/>
                  <a:pt x="14365" y="17271"/>
                </a:cubicBezTo>
                <a:cubicBezTo>
                  <a:pt x="14365" y="17316"/>
                  <a:pt x="14365" y="17361"/>
                  <a:pt x="14365" y="17406"/>
                </a:cubicBezTo>
                <a:cubicBezTo>
                  <a:pt x="14365" y="19075"/>
                  <a:pt x="12740" y="20428"/>
                  <a:pt x="10800" y="20428"/>
                </a:cubicBezTo>
                <a:close/>
                <a:moveTo>
                  <a:pt x="15518" y="16324"/>
                </a:moveTo>
                <a:cubicBezTo>
                  <a:pt x="15099" y="14926"/>
                  <a:pt x="13841" y="13754"/>
                  <a:pt x="12216" y="13348"/>
                </a:cubicBezTo>
                <a:cubicBezTo>
                  <a:pt x="10590" y="12897"/>
                  <a:pt x="8755" y="13258"/>
                  <a:pt x="7445" y="14250"/>
                </a:cubicBezTo>
                <a:cubicBezTo>
                  <a:pt x="6763" y="14791"/>
                  <a:pt x="6239" y="15512"/>
                  <a:pt x="6029" y="16279"/>
                </a:cubicBezTo>
                <a:cubicBezTo>
                  <a:pt x="3146" y="14836"/>
                  <a:pt x="1311" y="12130"/>
                  <a:pt x="1311" y="9244"/>
                </a:cubicBezTo>
                <a:cubicBezTo>
                  <a:pt x="1311" y="4735"/>
                  <a:pt x="5557" y="1082"/>
                  <a:pt x="10800" y="1082"/>
                </a:cubicBezTo>
                <a:cubicBezTo>
                  <a:pt x="16043" y="1082"/>
                  <a:pt x="20289" y="4735"/>
                  <a:pt x="20289" y="9244"/>
                </a:cubicBezTo>
                <a:cubicBezTo>
                  <a:pt x="20289" y="12220"/>
                  <a:pt x="18454" y="14881"/>
                  <a:pt x="15518" y="16324"/>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726" name="Shape 2726"/>
          <p:cNvSpPr/>
          <p:nvPr/>
        </p:nvSpPr>
        <p:spPr>
          <a:xfrm>
            <a:off x="10071099" y="10045700"/>
            <a:ext cx="439421" cy="609599"/>
          </a:xfrm>
          <a:custGeom>
            <a:pathLst>
              <a:path extrusionOk="0" h="21600" w="21600">
                <a:moveTo>
                  <a:pt x="20726" y="14445"/>
                </a:moveTo>
                <a:lnTo>
                  <a:pt x="16419" y="14445"/>
                </a:lnTo>
                <a:cubicBezTo>
                  <a:pt x="19540" y="13050"/>
                  <a:pt x="21600" y="10620"/>
                  <a:pt x="21600" y="7785"/>
                </a:cubicBezTo>
                <a:cubicBezTo>
                  <a:pt x="21600" y="3465"/>
                  <a:pt x="16731" y="0"/>
                  <a:pt x="10800" y="0"/>
                </a:cubicBezTo>
                <a:cubicBezTo>
                  <a:pt x="4807" y="0"/>
                  <a:pt x="0" y="3510"/>
                  <a:pt x="0" y="7785"/>
                </a:cubicBezTo>
                <a:cubicBezTo>
                  <a:pt x="0" y="10575"/>
                  <a:pt x="2060" y="13050"/>
                  <a:pt x="5181" y="14445"/>
                </a:cubicBezTo>
                <a:lnTo>
                  <a:pt x="812" y="14445"/>
                </a:lnTo>
                <a:cubicBezTo>
                  <a:pt x="375" y="14445"/>
                  <a:pt x="0" y="14715"/>
                  <a:pt x="0" y="15030"/>
                </a:cubicBezTo>
                <a:lnTo>
                  <a:pt x="0" y="21015"/>
                </a:lnTo>
                <a:cubicBezTo>
                  <a:pt x="0" y="21330"/>
                  <a:pt x="375" y="21600"/>
                  <a:pt x="812" y="21600"/>
                </a:cubicBezTo>
                <a:lnTo>
                  <a:pt x="20788" y="21600"/>
                </a:lnTo>
                <a:cubicBezTo>
                  <a:pt x="21225" y="21600"/>
                  <a:pt x="21600" y="21330"/>
                  <a:pt x="21600" y="21015"/>
                </a:cubicBezTo>
                <a:lnTo>
                  <a:pt x="21600" y="15030"/>
                </a:lnTo>
                <a:cubicBezTo>
                  <a:pt x="21538" y="14715"/>
                  <a:pt x="21163" y="14445"/>
                  <a:pt x="20726" y="14445"/>
                </a:cubicBezTo>
                <a:close/>
                <a:moveTo>
                  <a:pt x="1498" y="7830"/>
                </a:moveTo>
                <a:cubicBezTo>
                  <a:pt x="1498" y="4185"/>
                  <a:pt x="5619" y="1170"/>
                  <a:pt x="10738" y="1170"/>
                </a:cubicBezTo>
                <a:cubicBezTo>
                  <a:pt x="15794" y="1170"/>
                  <a:pt x="19977" y="4140"/>
                  <a:pt x="19977" y="7830"/>
                </a:cubicBezTo>
                <a:cubicBezTo>
                  <a:pt x="19977" y="11520"/>
                  <a:pt x="15857" y="14490"/>
                  <a:pt x="10738" y="14490"/>
                </a:cubicBezTo>
                <a:cubicBezTo>
                  <a:pt x="5681" y="14445"/>
                  <a:pt x="1498" y="11475"/>
                  <a:pt x="1498" y="7830"/>
                </a:cubicBezTo>
                <a:close/>
                <a:moveTo>
                  <a:pt x="19914" y="20430"/>
                </a:moveTo>
                <a:lnTo>
                  <a:pt x="1498" y="20430"/>
                </a:lnTo>
                <a:lnTo>
                  <a:pt x="1498" y="15615"/>
                </a:lnTo>
                <a:lnTo>
                  <a:pt x="19914" y="15615"/>
                </a:lnTo>
                <a:lnTo>
                  <a:pt x="19914" y="20430"/>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727" name="Shape 2727"/>
          <p:cNvSpPr/>
          <p:nvPr/>
        </p:nvSpPr>
        <p:spPr>
          <a:xfrm>
            <a:off x="21831300" y="6781800"/>
            <a:ext cx="439341" cy="442119"/>
          </a:xfrm>
          <a:custGeom>
            <a:pathLst>
              <a:path extrusionOk="0" h="21600" w="21600">
                <a:moveTo>
                  <a:pt x="820" y="0"/>
                </a:moveTo>
                <a:cubicBezTo>
                  <a:pt x="382" y="0"/>
                  <a:pt x="0" y="380"/>
                  <a:pt x="0" y="814"/>
                </a:cubicBezTo>
                <a:cubicBezTo>
                  <a:pt x="0" y="1311"/>
                  <a:pt x="382" y="1609"/>
                  <a:pt x="820" y="1609"/>
                </a:cubicBezTo>
                <a:lnTo>
                  <a:pt x="16917" y="1609"/>
                </a:lnTo>
                <a:cubicBezTo>
                  <a:pt x="17354" y="1609"/>
                  <a:pt x="17737" y="1249"/>
                  <a:pt x="17736" y="814"/>
                </a:cubicBezTo>
                <a:cubicBezTo>
                  <a:pt x="17736" y="380"/>
                  <a:pt x="17354" y="0"/>
                  <a:pt x="16917" y="0"/>
                </a:cubicBezTo>
                <a:lnTo>
                  <a:pt x="820" y="0"/>
                </a:lnTo>
                <a:close/>
                <a:moveTo>
                  <a:pt x="20800" y="0"/>
                </a:moveTo>
                <a:cubicBezTo>
                  <a:pt x="20363" y="0"/>
                  <a:pt x="19980" y="380"/>
                  <a:pt x="19980" y="814"/>
                </a:cubicBezTo>
                <a:lnTo>
                  <a:pt x="19980" y="20786"/>
                </a:lnTo>
                <a:cubicBezTo>
                  <a:pt x="19980" y="21220"/>
                  <a:pt x="20362" y="21600"/>
                  <a:pt x="20800" y="21600"/>
                </a:cubicBezTo>
                <a:cubicBezTo>
                  <a:pt x="21237" y="21600"/>
                  <a:pt x="21600" y="21220"/>
                  <a:pt x="21600" y="20786"/>
                </a:cubicBezTo>
                <a:lnTo>
                  <a:pt x="21600" y="814"/>
                </a:lnTo>
                <a:cubicBezTo>
                  <a:pt x="21600" y="318"/>
                  <a:pt x="21237" y="0"/>
                  <a:pt x="20800" y="0"/>
                </a:cubicBezTo>
                <a:close/>
                <a:moveTo>
                  <a:pt x="5815" y="4964"/>
                </a:moveTo>
                <a:cubicBezTo>
                  <a:pt x="5378" y="4964"/>
                  <a:pt x="4995" y="5344"/>
                  <a:pt x="4995" y="5778"/>
                </a:cubicBezTo>
                <a:cubicBezTo>
                  <a:pt x="4995" y="6212"/>
                  <a:pt x="5377" y="6573"/>
                  <a:pt x="5815" y="6573"/>
                </a:cubicBezTo>
                <a:lnTo>
                  <a:pt x="16858" y="6573"/>
                </a:lnTo>
                <a:cubicBezTo>
                  <a:pt x="17295" y="6573"/>
                  <a:pt x="17678" y="6212"/>
                  <a:pt x="17678" y="5778"/>
                </a:cubicBezTo>
                <a:cubicBezTo>
                  <a:pt x="17678" y="5344"/>
                  <a:pt x="17358" y="4964"/>
                  <a:pt x="16858" y="4964"/>
                </a:cubicBezTo>
                <a:lnTo>
                  <a:pt x="5815" y="4964"/>
                </a:lnTo>
                <a:close/>
                <a:moveTo>
                  <a:pt x="10810" y="9927"/>
                </a:moveTo>
                <a:cubicBezTo>
                  <a:pt x="10373" y="9927"/>
                  <a:pt x="9990" y="10308"/>
                  <a:pt x="9990" y="10742"/>
                </a:cubicBezTo>
                <a:cubicBezTo>
                  <a:pt x="9990" y="11176"/>
                  <a:pt x="10372" y="11537"/>
                  <a:pt x="10810" y="11537"/>
                </a:cubicBezTo>
                <a:lnTo>
                  <a:pt x="16858" y="11537"/>
                </a:lnTo>
                <a:cubicBezTo>
                  <a:pt x="17295" y="11537"/>
                  <a:pt x="17678" y="11176"/>
                  <a:pt x="17678" y="10742"/>
                </a:cubicBezTo>
                <a:cubicBezTo>
                  <a:pt x="17678" y="10245"/>
                  <a:pt x="17358" y="9927"/>
                  <a:pt x="16858" y="9927"/>
                </a:cubicBezTo>
                <a:lnTo>
                  <a:pt x="10810" y="9927"/>
                </a:lnTo>
                <a:close/>
                <a:moveTo>
                  <a:pt x="820" y="14891"/>
                </a:moveTo>
                <a:cubicBezTo>
                  <a:pt x="382" y="14891"/>
                  <a:pt x="0" y="15271"/>
                  <a:pt x="0" y="15706"/>
                </a:cubicBezTo>
                <a:cubicBezTo>
                  <a:pt x="0" y="16140"/>
                  <a:pt x="382" y="16500"/>
                  <a:pt x="820" y="16501"/>
                </a:cubicBezTo>
                <a:lnTo>
                  <a:pt x="16917" y="16501"/>
                </a:lnTo>
                <a:cubicBezTo>
                  <a:pt x="17354" y="16501"/>
                  <a:pt x="17737" y="16140"/>
                  <a:pt x="17736" y="15706"/>
                </a:cubicBezTo>
                <a:cubicBezTo>
                  <a:pt x="17736" y="15271"/>
                  <a:pt x="17416" y="14891"/>
                  <a:pt x="16917" y="14891"/>
                </a:cubicBezTo>
                <a:lnTo>
                  <a:pt x="820" y="14891"/>
                </a:lnTo>
                <a:close/>
                <a:moveTo>
                  <a:pt x="7063" y="19855"/>
                </a:moveTo>
                <a:cubicBezTo>
                  <a:pt x="6626" y="19855"/>
                  <a:pt x="6244" y="20235"/>
                  <a:pt x="6244" y="20669"/>
                </a:cubicBezTo>
                <a:cubicBezTo>
                  <a:pt x="6244" y="21104"/>
                  <a:pt x="6626" y="21464"/>
                  <a:pt x="7063" y="21464"/>
                </a:cubicBezTo>
                <a:lnTo>
                  <a:pt x="17112" y="21464"/>
                </a:lnTo>
                <a:cubicBezTo>
                  <a:pt x="17549" y="21464"/>
                  <a:pt x="17912" y="21104"/>
                  <a:pt x="17912" y="20669"/>
                </a:cubicBezTo>
                <a:cubicBezTo>
                  <a:pt x="17912" y="20235"/>
                  <a:pt x="17611" y="19855"/>
                  <a:pt x="17112" y="19855"/>
                </a:cubicBezTo>
                <a:lnTo>
                  <a:pt x="7063" y="19855"/>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728" name="Shape 2728"/>
          <p:cNvSpPr/>
          <p:nvPr/>
        </p:nvSpPr>
        <p:spPr>
          <a:xfrm>
            <a:off x="15303500" y="6781800"/>
            <a:ext cx="442119" cy="439341"/>
          </a:xfrm>
          <a:custGeom>
            <a:pathLst>
              <a:path extrusionOk="0" h="21600" w="21600">
                <a:moveTo>
                  <a:pt x="814" y="0"/>
                </a:moveTo>
                <a:cubicBezTo>
                  <a:pt x="380" y="0"/>
                  <a:pt x="0" y="382"/>
                  <a:pt x="0" y="820"/>
                </a:cubicBezTo>
                <a:cubicBezTo>
                  <a:pt x="0" y="1257"/>
                  <a:pt x="380" y="1620"/>
                  <a:pt x="814" y="1620"/>
                </a:cubicBezTo>
                <a:lnTo>
                  <a:pt x="20786" y="1620"/>
                </a:lnTo>
                <a:cubicBezTo>
                  <a:pt x="21220" y="1619"/>
                  <a:pt x="21538" y="1319"/>
                  <a:pt x="21600" y="820"/>
                </a:cubicBezTo>
                <a:cubicBezTo>
                  <a:pt x="21600" y="382"/>
                  <a:pt x="21220" y="0"/>
                  <a:pt x="20786" y="0"/>
                </a:cubicBezTo>
                <a:lnTo>
                  <a:pt x="814" y="0"/>
                </a:lnTo>
                <a:close/>
                <a:moveTo>
                  <a:pt x="5778" y="4995"/>
                </a:moveTo>
                <a:cubicBezTo>
                  <a:pt x="5344" y="4995"/>
                  <a:pt x="4964" y="5378"/>
                  <a:pt x="4964" y="5815"/>
                </a:cubicBezTo>
                <a:cubicBezTo>
                  <a:pt x="4964" y="6252"/>
                  <a:pt x="5344" y="6615"/>
                  <a:pt x="5778" y="6615"/>
                </a:cubicBezTo>
                <a:lnTo>
                  <a:pt x="15764" y="6615"/>
                </a:lnTo>
                <a:cubicBezTo>
                  <a:pt x="16198" y="6615"/>
                  <a:pt x="16559" y="6252"/>
                  <a:pt x="16559" y="5815"/>
                </a:cubicBezTo>
                <a:cubicBezTo>
                  <a:pt x="16559" y="5378"/>
                  <a:pt x="16198" y="4995"/>
                  <a:pt x="15764" y="4995"/>
                </a:cubicBezTo>
                <a:lnTo>
                  <a:pt x="5778" y="4995"/>
                </a:lnTo>
                <a:close/>
                <a:moveTo>
                  <a:pt x="8260" y="9990"/>
                </a:moveTo>
                <a:cubicBezTo>
                  <a:pt x="7826" y="9990"/>
                  <a:pt x="7446" y="10373"/>
                  <a:pt x="7446" y="10810"/>
                </a:cubicBezTo>
                <a:cubicBezTo>
                  <a:pt x="7446" y="11247"/>
                  <a:pt x="7826" y="11610"/>
                  <a:pt x="8260" y="11610"/>
                </a:cubicBezTo>
                <a:lnTo>
                  <a:pt x="13282" y="11610"/>
                </a:lnTo>
                <a:cubicBezTo>
                  <a:pt x="13716" y="11610"/>
                  <a:pt x="14077" y="11309"/>
                  <a:pt x="14077" y="10810"/>
                </a:cubicBezTo>
                <a:cubicBezTo>
                  <a:pt x="14077" y="10373"/>
                  <a:pt x="13716" y="9990"/>
                  <a:pt x="13282" y="9990"/>
                </a:cubicBezTo>
                <a:lnTo>
                  <a:pt x="8260" y="9990"/>
                </a:lnTo>
                <a:close/>
                <a:moveTo>
                  <a:pt x="5778" y="14985"/>
                </a:moveTo>
                <a:cubicBezTo>
                  <a:pt x="5344" y="14985"/>
                  <a:pt x="4964" y="15368"/>
                  <a:pt x="4964" y="15805"/>
                </a:cubicBezTo>
                <a:cubicBezTo>
                  <a:pt x="4964" y="16242"/>
                  <a:pt x="5344" y="16605"/>
                  <a:pt x="5778" y="16605"/>
                </a:cubicBezTo>
                <a:lnTo>
                  <a:pt x="15764" y="16605"/>
                </a:lnTo>
                <a:cubicBezTo>
                  <a:pt x="16198" y="16605"/>
                  <a:pt x="16559" y="16242"/>
                  <a:pt x="16559" y="15805"/>
                </a:cubicBezTo>
                <a:cubicBezTo>
                  <a:pt x="16559" y="15368"/>
                  <a:pt x="16198" y="14985"/>
                  <a:pt x="15764" y="14985"/>
                </a:cubicBezTo>
                <a:lnTo>
                  <a:pt x="5778" y="14985"/>
                </a:lnTo>
                <a:close/>
                <a:moveTo>
                  <a:pt x="814" y="19980"/>
                </a:moveTo>
                <a:cubicBezTo>
                  <a:pt x="380" y="19980"/>
                  <a:pt x="0" y="20363"/>
                  <a:pt x="0" y="20800"/>
                </a:cubicBezTo>
                <a:cubicBezTo>
                  <a:pt x="0" y="21237"/>
                  <a:pt x="380" y="21600"/>
                  <a:pt x="814" y="21600"/>
                </a:cubicBezTo>
                <a:lnTo>
                  <a:pt x="20786" y="21600"/>
                </a:lnTo>
                <a:cubicBezTo>
                  <a:pt x="21220" y="21600"/>
                  <a:pt x="21538" y="21237"/>
                  <a:pt x="21600" y="20800"/>
                </a:cubicBezTo>
                <a:cubicBezTo>
                  <a:pt x="21600" y="20363"/>
                  <a:pt x="21220" y="19980"/>
                  <a:pt x="20786" y="19980"/>
                </a:cubicBezTo>
                <a:lnTo>
                  <a:pt x="814" y="19980"/>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729" name="Shape 2729"/>
          <p:cNvSpPr/>
          <p:nvPr/>
        </p:nvSpPr>
        <p:spPr>
          <a:xfrm>
            <a:off x="12687300" y="6781800"/>
            <a:ext cx="442119" cy="439341"/>
          </a:xfrm>
          <a:custGeom>
            <a:pathLst>
              <a:path extrusionOk="0" h="21600" w="21600">
                <a:moveTo>
                  <a:pt x="814" y="0"/>
                </a:moveTo>
                <a:cubicBezTo>
                  <a:pt x="380" y="0"/>
                  <a:pt x="0" y="382"/>
                  <a:pt x="0" y="820"/>
                </a:cubicBezTo>
                <a:cubicBezTo>
                  <a:pt x="0" y="1257"/>
                  <a:pt x="380" y="1620"/>
                  <a:pt x="814" y="1620"/>
                </a:cubicBezTo>
                <a:lnTo>
                  <a:pt x="20786" y="1620"/>
                </a:lnTo>
                <a:cubicBezTo>
                  <a:pt x="21220" y="1619"/>
                  <a:pt x="21600" y="1319"/>
                  <a:pt x="21600" y="820"/>
                </a:cubicBezTo>
                <a:cubicBezTo>
                  <a:pt x="21600" y="382"/>
                  <a:pt x="21220" y="0"/>
                  <a:pt x="20786" y="0"/>
                </a:cubicBezTo>
                <a:lnTo>
                  <a:pt x="814" y="0"/>
                </a:lnTo>
                <a:close/>
                <a:moveTo>
                  <a:pt x="814" y="4995"/>
                </a:moveTo>
                <a:cubicBezTo>
                  <a:pt x="380" y="4995"/>
                  <a:pt x="0" y="5378"/>
                  <a:pt x="0" y="5815"/>
                </a:cubicBezTo>
                <a:cubicBezTo>
                  <a:pt x="0" y="6252"/>
                  <a:pt x="380" y="6615"/>
                  <a:pt x="814" y="6615"/>
                </a:cubicBezTo>
                <a:lnTo>
                  <a:pt x="10800" y="6615"/>
                </a:lnTo>
                <a:cubicBezTo>
                  <a:pt x="11234" y="6615"/>
                  <a:pt x="11595" y="6252"/>
                  <a:pt x="11595" y="5815"/>
                </a:cubicBezTo>
                <a:cubicBezTo>
                  <a:pt x="11595" y="5378"/>
                  <a:pt x="11234" y="4995"/>
                  <a:pt x="10800" y="4995"/>
                </a:cubicBezTo>
                <a:lnTo>
                  <a:pt x="814" y="4995"/>
                </a:lnTo>
                <a:close/>
                <a:moveTo>
                  <a:pt x="814" y="9990"/>
                </a:moveTo>
                <a:cubicBezTo>
                  <a:pt x="380" y="9990"/>
                  <a:pt x="0" y="10373"/>
                  <a:pt x="0" y="10810"/>
                </a:cubicBezTo>
                <a:cubicBezTo>
                  <a:pt x="0" y="11247"/>
                  <a:pt x="380" y="11610"/>
                  <a:pt x="814" y="11610"/>
                </a:cubicBezTo>
                <a:lnTo>
                  <a:pt x="5836" y="11610"/>
                </a:lnTo>
                <a:cubicBezTo>
                  <a:pt x="6271" y="11610"/>
                  <a:pt x="6631" y="11309"/>
                  <a:pt x="6631" y="10810"/>
                </a:cubicBezTo>
                <a:cubicBezTo>
                  <a:pt x="6631" y="10373"/>
                  <a:pt x="6271" y="9990"/>
                  <a:pt x="5836" y="9990"/>
                </a:cubicBezTo>
                <a:lnTo>
                  <a:pt x="814" y="9990"/>
                </a:lnTo>
                <a:close/>
                <a:moveTo>
                  <a:pt x="814" y="14985"/>
                </a:moveTo>
                <a:cubicBezTo>
                  <a:pt x="380" y="14985"/>
                  <a:pt x="0" y="15368"/>
                  <a:pt x="0" y="15805"/>
                </a:cubicBezTo>
                <a:cubicBezTo>
                  <a:pt x="0" y="16242"/>
                  <a:pt x="380" y="16605"/>
                  <a:pt x="814" y="16605"/>
                </a:cubicBezTo>
                <a:lnTo>
                  <a:pt x="10800" y="16605"/>
                </a:lnTo>
                <a:cubicBezTo>
                  <a:pt x="11234" y="16605"/>
                  <a:pt x="11595" y="16242"/>
                  <a:pt x="11595" y="15805"/>
                </a:cubicBezTo>
                <a:cubicBezTo>
                  <a:pt x="11595" y="15368"/>
                  <a:pt x="11234" y="14985"/>
                  <a:pt x="10800" y="14985"/>
                </a:cubicBezTo>
                <a:lnTo>
                  <a:pt x="814" y="14985"/>
                </a:lnTo>
                <a:close/>
                <a:moveTo>
                  <a:pt x="814" y="19980"/>
                </a:moveTo>
                <a:cubicBezTo>
                  <a:pt x="380" y="19980"/>
                  <a:pt x="0" y="20363"/>
                  <a:pt x="0" y="20800"/>
                </a:cubicBezTo>
                <a:cubicBezTo>
                  <a:pt x="0" y="21237"/>
                  <a:pt x="380" y="21600"/>
                  <a:pt x="814" y="21600"/>
                </a:cubicBezTo>
                <a:lnTo>
                  <a:pt x="20786" y="21600"/>
                </a:lnTo>
                <a:cubicBezTo>
                  <a:pt x="21220" y="21600"/>
                  <a:pt x="21600" y="21237"/>
                  <a:pt x="21600" y="20800"/>
                </a:cubicBezTo>
                <a:cubicBezTo>
                  <a:pt x="21600" y="20363"/>
                  <a:pt x="21220" y="19980"/>
                  <a:pt x="20786" y="19980"/>
                </a:cubicBezTo>
                <a:lnTo>
                  <a:pt x="814" y="19980"/>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730" name="Shape 2730"/>
          <p:cNvSpPr/>
          <p:nvPr/>
        </p:nvSpPr>
        <p:spPr>
          <a:xfrm>
            <a:off x="13995400" y="6781800"/>
            <a:ext cx="442119" cy="439341"/>
          </a:xfrm>
          <a:custGeom>
            <a:pathLst>
              <a:path extrusionOk="0" h="21600" w="21600">
                <a:moveTo>
                  <a:pt x="814" y="0"/>
                </a:moveTo>
                <a:cubicBezTo>
                  <a:pt x="380" y="0"/>
                  <a:pt x="0" y="382"/>
                  <a:pt x="0" y="820"/>
                </a:cubicBezTo>
                <a:cubicBezTo>
                  <a:pt x="0" y="1257"/>
                  <a:pt x="380" y="1620"/>
                  <a:pt x="814" y="1620"/>
                </a:cubicBezTo>
                <a:lnTo>
                  <a:pt x="20786" y="1620"/>
                </a:lnTo>
                <a:cubicBezTo>
                  <a:pt x="21220" y="1619"/>
                  <a:pt x="21600" y="1319"/>
                  <a:pt x="21600" y="820"/>
                </a:cubicBezTo>
                <a:cubicBezTo>
                  <a:pt x="21600" y="382"/>
                  <a:pt x="21220" y="0"/>
                  <a:pt x="20786" y="0"/>
                </a:cubicBezTo>
                <a:lnTo>
                  <a:pt x="814" y="0"/>
                </a:lnTo>
                <a:close/>
                <a:moveTo>
                  <a:pt x="10742" y="4995"/>
                </a:moveTo>
                <a:cubicBezTo>
                  <a:pt x="10307" y="4995"/>
                  <a:pt x="9927" y="5378"/>
                  <a:pt x="9927" y="5815"/>
                </a:cubicBezTo>
                <a:cubicBezTo>
                  <a:pt x="9927" y="6252"/>
                  <a:pt x="10308" y="6615"/>
                  <a:pt x="10742" y="6615"/>
                </a:cubicBezTo>
                <a:lnTo>
                  <a:pt x="20727" y="6615"/>
                </a:lnTo>
                <a:cubicBezTo>
                  <a:pt x="21162" y="6615"/>
                  <a:pt x="21522" y="6252"/>
                  <a:pt x="21522" y="5815"/>
                </a:cubicBezTo>
                <a:cubicBezTo>
                  <a:pt x="21523" y="5378"/>
                  <a:pt x="21162" y="4995"/>
                  <a:pt x="20727" y="4995"/>
                </a:cubicBezTo>
                <a:lnTo>
                  <a:pt x="10742" y="4995"/>
                </a:lnTo>
                <a:close/>
                <a:moveTo>
                  <a:pt x="15706" y="9990"/>
                </a:moveTo>
                <a:cubicBezTo>
                  <a:pt x="15271" y="9990"/>
                  <a:pt x="14891" y="10373"/>
                  <a:pt x="14891" y="10810"/>
                </a:cubicBezTo>
                <a:cubicBezTo>
                  <a:pt x="14891" y="11247"/>
                  <a:pt x="15271" y="11610"/>
                  <a:pt x="15706" y="11610"/>
                </a:cubicBezTo>
                <a:lnTo>
                  <a:pt x="20727" y="11610"/>
                </a:lnTo>
                <a:cubicBezTo>
                  <a:pt x="21162" y="11610"/>
                  <a:pt x="21522" y="11309"/>
                  <a:pt x="21522" y="10810"/>
                </a:cubicBezTo>
                <a:cubicBezTo>
                  <a:pt x="21523" y="10373"/>
                  <a:pt x="21162" y="9990"/>
                  <a:pt x="20727" y="9990"/>
                </a:cubicBezTo>
                <a:lnTo>
                  <a:pt x="15706" y="9990"/>
                </a:lnTo>
                <a:close/>
                <a:moveTo>
                  <a:pt x="10742" y="14985"/>
                </a:moveTo>
                <a:cubicBezTo>
                  <a:pt x="10307" y="14985"/>
                  <a:pt x="9927" y="15368"/>
                  <a:pt x="9927" y="15805"/>
                </a:cubicBezTo>
                <a:cubicBezTo>
                  <a:pt x="9927" y="16242"/>
                  <a:pt x="10308" y="16605"/>
                  <a:pt x="10742" y="16605"/>
                </a:cubicBezTo>
                <a:lnTo>
                  <a:pt x="20727" y="16605"/>
                </a:lnTo>
                <a:cubicBezTo>
                  <a:pt x="21162" y="16605"/>
                  <a:pt x="21522" y="16242"/>
                  <a:pt x="21522" y="15805"/>
                </a:cubicBezTo>
                <a:cubicBezTo>
                  <a:pt x="21523" y="15368"/>
                  <a:pt x="21162" y="14985"/>
                  <a:pt x="20727" y="14985"/>
                </a:cubicBezTo>
                <a:lnTo>
                  <a:pt x="10742" y="14985"/>
                </a:lnTo>
                <a:close/>
                <a:moveTo>
                  <a:pt x="814" y="19980"/>
                </a:moveTo>
                <a:cubicBezTo>
                  <a:pt x="380" y="19980"/>
                  <a:pt x="0" y="20363"/>
                  <a:pt x="0" y="20800"/>
                </a:cubicBezTo>
                <a:cubicBezTo>
                  <a:pt x="0" y="21237"/>
                  <a:pt x="380" y="21600"/>
                  <a:pt x="814" y="21600"/>
                </a:cubicBezTo>
                <a:lnTo>
                  <a:pt x="20786" y="21600"/>
                </a:lnTo>
                <a:cubicBezTo>
                  <a:pt x="21220" y="21600"/>
                  <a:pt x="21600" y="21237"/>
                  <a:pt x="21600" y="20800"/>
                </a:cubicBezTo>
                <a:cubicBezTo>
                  <a:pt x="21600" y="20363"/>
                  <a:pt x="21220" y="19980"/>
                  <a:pt x="20786" y="19980"/>
                </a:cubicBezTo>
                <a:lnTo>
                  <a:pt x="814" y="19980"/>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731" name="Shape 2731"/>
          <p:cNvSpPr/>
          <p:nvPr/>
        </p:nvSpPr>
        <p:spPr>
          <a:xfrm>
            <a:off x="16598900" y="6781800"/>
            <a:ext cx="442119" cy="439341"/>
          </a:xfrm>
          <a:custGeom>
            <a:pathLst>
              <a:path extrusionOk="0" h="21600" w="21600">
                <a:moveTo>
                  <a:pt x="814" y="0"/>
                </a:moveTo>
                <a:cubicBezTo>
                  <a:pt x="380" y="0"/>
                  <a:pt x="0" y="382"/>
                  <a:pt x="0" y="820"/>
                </a:cubicBezTo>
                <a:cubicBezTo>
                  <a:pt x="0" y="1257"/>
                  <a:pt x="380" y="1620"/>
                  <a:pt x="814" y="1620"/>
                </a:cubicBezTo>
                <a:lnTo>
                  <a:pt x="20786" y="1620"/>
                </a:lnTo>
                <a:cubicBezTo>
                  <a:pt x="21282" y="1619"/>
                  <a:pt x="21600" y="1319"/>
                  <a:pt x="21600" y="820"/>
                </a:cubicBezTo>
                <a:cubicBezTo>
                  <a:pt x="21600" y="382"/>
                  <a:pt x="21220" y="0"/>
                  <a:pt x="20786" y="0"/>
                </a:cubicBezTo>
                <a:lnTo>
                  <a:pt x="814" y="0"/>
                </a:lnTo>
                <a:close/>
                <a:moveTo>
                  <a:pt x="814" y="4995"/>
                </a:moveTo>
                <a:cubicBezTo>
                  <a:pt x="380" y="4995"/>
                  <a:pt x="0" y="5378"/>
                  <a:pt x="0" y="5815"/>
                </a:cubicBezTo>
                <a:cubicBezTo>
                  <a:pt x="0" y="6252"/>
                  <a:pt x="380" y="6615"/>
                  <a:pt x="814" y="6615"/>
                </a:cubicBezTo>
                <a:lnTo>
                  <a:pt x="20786" y="6615"/>
                </a:lnTo>
                <a:cubicBezTo>
                  <a:pt x="21282" y="6615"/>
                  <a:pt x="21600" y="6252"/>
                  <a:pt x="21600" y="5815"/>
                </a:cubicBezTo>
                <a:cubicBezTo>
                  <a:pt x="21600" y="5378"/>
                  <a:pt x="21220" y="4995"/>
                  <a:pt x="20786" y="4995"/>
                </a:cubicBezTo>
                <a:lnTo>
                  <a:pt x="814" y="4995"/>
                </a:lnTo>
                <a:close/>
                <a:moveTo>
                  <a:pt x="814" y="9990"/>
                </a:moveTo>
                <a:cubicBezTo>
                  <a:pt x="380" y="9990"/>
                  <a:pt x="0" y="10373"/>
                  <a:pt x="0" y="10810"/>
                </a:cubicBezTo>
                <a:cubicBezTo>
                  <a:pt x="0" y="11247"/>
                  <a:pt x="380" y="11610"/>
                  <a:pt x="814" y="11610"/>
                </a:cubicBezTo>
                <a:lnTo>
                  <a:pt x="20786" y="11610"/>
                </a:lnTo>
                <a:cubicBezTo>
                  <a:pt x="21282" y="11610"/>
                  <a:pt x="21600" y="11309"/>
                  <a:pt x="21600" y="10810"/>
                </a:cubicBezTo>
                <a:cubicBezTo>
                  <a:pt x="21600" y="10373"/>
                  <a:pt x="21220" y="9990"/>
                  <a:pt x="20786" y="9990"/>
                </a:cubicBezTo>
                <a:lnTo>
                  <a:pt x="814" y="9990"/>
                </a:lnTo>
                <a:close/>
                <a:moveTo>
                  <a:pt x="814" y="14985"/>
                </a:moveTo>
                <a:cubicBezTo>
                  <a:pt x="380" y="14985"/>
                  <a:pt x="0" y="15368"/>
                  <a:pt x="0" y="15805"/>
                </a:cubicBezTo>
                <a:cubicBezTo>
                  <a:pt x="0" y="16242"/>
                  <a:pt x="380" y="16605"/>
                  <a:pt x="814" y="16605"/>
                </a:cubicBezTo>
                <a:lnTo>
                  <a:pt x="20786" y="16605"/>
                </a:lnTo>
                <a:cubicBezTo>
                  <a:pt x="21282" y="16605"/>
                  <a:pt x="21600" y="16242"/>
                  <a:pt x="21600" y="15805"/>
                </a:cubicBezTo>
                <a:cubicBezTo>
                  <a:pt x="21600" y="15368"/>
                  <a:pt x="21220" y="14985"/>
                  <a:pt x="20786" y="14985"/>
                </a:cubicBezTo>
                <a:lnTo>
                  <a:pt x="814" y="14985"/>
                </a:lnTo>
                <a:close/>
                <a:moveTo>
                  <a:pt x="814" y="19980"/>
                </a:moveTo>
                <a:cubicBezTo>
                  <a:pt x="380" y="19980"/>
                  <a:pt x="0" y="20363"/>
                  <a:pt x="0" y="20800"/>
                </a:cubicBezTo>
                <a:cubicBezTo>
                  <a:pt x="0" y="21237"/>
                  <a:pt x="380" y="21600"/>
                  <a:pt x="814" y="21600"/>
                </a:cubicBezTo>
                <a:lnTo>
                  <a:pt x="20786" y="21600"/>
                </a:lnTo>
                <a:cubicBezTo>
                  <a:pt x="21282" y="21600"/>
                  <a:pt x="21600" y="21237"/>
                  <a:pt x="21600" y="20800"/>
                </a:cubicBezTo>
                <a:cubicBezTo>
                  <a:pt x="21600" y="20363"/>
                  <a:pt x="21220" y="19980"/>
                  <a:pt x="20786" y="19980"/>
                </a:cubicBezTo>
                <a:lnTo>
                  <a:pt x="814" y="19980"/>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732" name="Shape 2732"/>
          <p:cNvSpPr/>
          <p:nvPr/>
        </p:nvSpPr>
        <p:spPr>
          <a:xfrm>
            <a:off x="17907000" y="6781800"/>
            <a:ext cx="442119" cy="439341"/>
          </a:xfrm>
          <a:custGeom>
            <a:pathLst>
              <a:path extrusionOk="0" h="21600" w="21600">
                <a:moveTo>
                  <a:pt x="814" y="0"/>
                </a:moveTo>
                <a:cubicBezTo>
                  <a:pt x="380" y="0"/>
                  <a:pt x="0" y="382"/>
                  <a:pt x="0" y="820"/>
                </a:cubicBezTo>
                <a:cubicBezTo>
                  <a:pt x="0" y="1257"/>
                  <a:pt x="380" y="1620"/>
                  <a:pt x="814" y="1620"/>
                </a:cubicBezTo>
                <a:lnTo>
                  <a:pt x="20786" y="1620"/>
                </a:lnTo>
                <a:cubicBezTo>
                  <a:pt x="21220" y="1619"/>
                  <a:pt x="21600" y="1319"/>
                  <a:pt x="21600" y="820"/>
                </a:cubicBezTo>
                <a:cubicBezTo>
                  <a:pt x="21600" y="382"/>
                  <a:pt x="21220" y="0"/>
                  <a:pt x="20786" y="0"/>
                </a:cubicBezTo>
                <a:lnTo>
                  <a:pt x="814" y="0"/>
                </a:lnTo>
                <a:close/>
                <a:moveTo>
                  <a:pt x="814" y="4995"/>
                </a:moveTo>
                <a:cubicBezTo>
                  <a:pt x="380" y="4995"/>
                  <a:pt x="0" y="5378"/>
                  <a:pt x="0" y="5815"/>
                </a:cubicBezTo>
                <a:cubicBezTo>
                  <a:pt x="0" y="6252"/>
                  <a:pt x="380" y="6615"/>
                  <a:pt x="814" y="6615"/>
                </a:cubicBezTo>
                <a:lnTo>
                  <a:pt x="20786" y="6615"/>
                </a:lnTo>
                <a:cubicBezTo>
                  <a:pt x="21220" y="6615"/>
                  <a:pt x="21600" y="6252"/>
                  <a:pt x="21600" y="5815"/>
                </a:cubicBezTo>
                <a:cubicBezTo>
                  <a:pt x="21600" y="5378"/>
                  <a:pt x="21220" y="4995"/>
                  <a:pt x="20786" y="4995"/>
                </a:cubicBezTo>
                <a:lnTo>
                  <a:pt x="814" y="4995"/>
                </a:lnTo>
                <a:close/>
                <a:moveTo>
                  <a:pt x="814" y="9990"/>
                </a:moveTo>
                <a:cubicBezTo>
                  <a:pt x="380" y="9990"/>
                  <a:pt x="0" y="10373"/>
                  <a:pt x="0" y="10810"/>
                </a:cubicBezTo>
                <a:cubicBezTo>
                  <a:pt x="0" y="11247"/>
                  <a:pt x="380" y="11610"/>
                  <a:pt x="814" y="11610"/>
                </a:cubicBezTo>
                <a:lnTo>
                  <a:pt x="20786" y="11610"/>
                </a:lnTo>
                <a:cubicBezTo>
                  <a:pt x="21220" y="11610"/>
                  <a:pt x="21600" y="11309"/>
                  <a:pt x="21600" y="10810"/>
                </a:cubicBezTo>
                <a:cubicBezTo>
                  <a:pt x="21600" y="10373"/>
                  <a:pt x="21220" y="9990"/>
                  <a:pt x="20786" y="9990"/>
                </a:cubicBezTo>
                <a:lnTo>
                  <a:pt x="814" y="9990"/>
                </a:lnTo>
                <a:close/>
                <a:moveTo>
                  <a:pt x="814" y="14985"/>
                </a:moveTo>
                <a:cubicBezTo>
                  <a:pt x="380" y="14985"/>
                  <a:pt x="0" y="15368"/>
                  <a:pt x="0" y="15805"/>
                </a:cubicBezTo>
                <a:cubicBezTo>
                  <a:pt x="0" y="16242"/>
                  <a:pt x="380" y="16605"/>
                  <a:pt x="814" y="16605"/>
                </a:cubicBezTo>
                <a:lnTo>
                  <a:pt x="20786" y="16605"/>
                </a:lnTo>
                <a:cubicBezTo>
                  <a:pt x="21220" y="16605"/>
                  <a:pt x="21600" y="16242"/>
                  <a:pt x="21600" y="15805"/>
                </a:cubicBezTo>
                <a:cubicBezTo>
                  <a:pt x="21600" y="15368"/>
                  <a:pt x="21220" y="14985"/>
                  <a:pt x="20786" y="14985"/>
                </a:cubicBezTo>
                <a:lnTo>
                  <a:pt x="814" y="14985"/>
                </a:lnTo>
                <a:close/>
                <a:moveTo>
                  <a:pt x="814" y="19980"/>
                </a:moveTo>
                <a:cubicBezTo>
                  <a:pt x="380" y="19980"/>
                  <a:pt x="0" y="20363"/>
                  <a:pt x="0" y="20800"/>
                </a:cubicBezTo>
                <a:cubicBezTo>
                  <a:pt x="0" y="21237"/>
                  <a:pt x="380" y="21600"/>
                  <a:pt x="814" y="21600"/>
                </a:cubicBezTo>
                <a:lnTo>
                  <a:pt x="10800" y="21600"/>
                </a:lnTo>
                <a:cubicBezTo>
                  <a:pt x="11234" y="21600"/>
                  <a:pt x="11595" y="21237"/>
                  <a:pt x="11595" y="20800"/>
                </a:cubicBezTo>
                <a:cubicBezTo>
                  <a:pt x="11595" y="20363"/>
                  <a:pt x="11234" y="19980"/>
                  <a:pt x="10800" y="19980"/>
                </a:cubicBezTo>
                <a:lnTo>
                  <a:pt x="814" y="19980"/>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733" name="Shape 2733"/>
          <p:cNvSpPr/>
          <p:nvPr/>
        </p:nvSpPr>
        <p:spPr>
          <a:xfrm>
            <a:off x="19215100" y="6781800"/>
            <a:ext cx="442119" cy="439341"/>
          </a:xfrm>
          <a:custGeom>
            <a:pathLst>
              <a:path extrusionOk="0" h="21600" w="21600">
                <a:moveTo>
                  <a:pt x="814" y="0"/>
                </a:moveTo>
                <a:cubicBezTo>
                  <a:pt x="380" y="0"/>
                  <a:pt x="0" y="382"/>
                  <a:pt x="0" y="820"/>
                </a:cubicBezTo>
                <a:cubicBezTo>
                  <a:pt x="0" y="1257"/>
                  <a:pt x="380" y="1620"/>
                  <a:pt x="814" y="1620"/>
                </a:cubicBezTo>
                <a:lnTo>
                  <a:pt x="20786" y="1620"/>
                </a:lnTo>
                <a:cubicBezTo>
                  <a:pt x="21220" y="1619"/>
                  <a:pt x="21600" y="1319"/>
                  <a:pt x="21600" y="820"/>
                </a:cubicBezTo>
                <a:cubicBezTo>
                  <a:pt x="21600" y="382"/>
                  <a:pt x="21220" y="0"/>
                  <a:pt x="20786" y="0"/>
                </a:cubicBezTo>
                <a:lnTo>
                  <a:pt x="814" y="0"/>
                </a:lnTo>
                <a:close/>
                <a:moveTo>
                  <a:pt x="814" y="4995"/>
                </a:moveTo>
                <a:cubicBezTo>
                  <a:pt x="380" y="4995"/>
                  <a:pt x="0" y="5378"/>
                  <a:pt x="0" y="5815"/>
                </a:cubicBezTo>
                <a:cubicBezTo>
                  <a:pt x="0" y="6252"/>
                  <a:pt x="380" y="6615"/>
                  <a:pt x="814" y="6615"/>
                </a:cubicBezTo>
                <a:lnTo>
                  <a:pt x="20786" y="6615"/>
                </a:lnTo>
                <a:cubicBezTo>
                  <a:pt x="21220" y="6615"/>
                  <a:pt x="21600" y="6252"/>
                  <a:pt x="21600" y="5815"/>
                </a:cubicBezTo>
                <a:cubicBezTo>
                  <a:pt x="21600" y="5378"/>
                  <a:pt x="21220" y="4995"/>
                  <a:pt x="20786" y="4995"/>
                </a:cubicBezTo>
                <a:lnTo>
                  <a:pt x="814" y="4995"/>
                </a:lnTo>
                <a:close/>
                <a:moveTo>
                  <a:pt x="814" y="9990"/>
                </a:moveTo>
                <a:cubicBezTo>
                  <a:pt x="380" y="9990"/>
                  <a:pt x="0" y="10373"/>
                  <a:pt x="0" y="10810"/>
                </a:cubicBezTo>
                <a:cubicBezTo>
                  <a:pt x="0" y="11247"/>
                  <a:pt x="380" y="11610"/>
                  <a:pt x="814" y="11610"/>
                </a:cubicBezTo>
                <a:lnTo>
                  <a:pt x="20786" y="11610"/>
                </a:lnTo>
                <a:cubicBezTo>
                  <a:pt x="21220" y="11610"/>
                  <a:pt x="21600" y="11309"/>
                  <a:pt x="21600" y="10810"/>
                </a:cubicBezTo>
                <a:cubicBezTo>
                  <a:pt x="21600" y="10373"/>
                  <a:pt x="21220" y="9990"/>
                  <a:pt x="20786" y="9990"/>
                </a:cubicBezTo>
                <a:lnTo>
                  <a:pt x="814" y="9990"/>
                </a:lnTo>
                <a:close/>
                <a:moveTo>
                  <a:pt x="814" y="14985"/>
                </a:moveTo>
                <a:cubicBezTo>
                  <a:pt x="380" y="14985"/>
                  <a:pt x="0" y="15368"/>
                  <a:pt x="0" y="15805"/>
                </a:cubicBezTo>
                <a:cubicBezTo>
                  <a:pt x="0" y="16242"/>
                  <a:pt x="380" y="16605"/>
                  <a:pt x="814" y="16605"/>
                </a:cubicBezTo>
                <a:lnTo>
                  <a:pt x="20786" y="16605"/>
                </a:lnTo>
                <a:cubicBezTo>
                  <a:pt x="21220" y="16605"/>
                  <a:pt x="21600" y="16242"/>
                  <a:pt x="21600" y="15805"/>
                </a:cubicBezTo>
                <a:cubicBezTo>
                  <a:pt x="21600" y="15368"/>
                  <a:pt x="21220" y="14985"/>
                  <a:pt x="20786" y="14985"/>
                </a:cubicBezTo>
                <a:lnTo>
                  <a:pt x="814" y="14985"/>
                </a:lnTo>
                <a:close/>
                <a:moveTo>
                  <a:pt x="10742" y="19980"/>
                </a:moveTo>
                <a:cubicBezTo>
                  <a:pt x="10307" y="19980"/>
                  <a:pt x="9927" y="20363"/>
                  <a:pt x="9927" y="20800"/>
                </a:cubicBezTo>
                <a:cubicBezTo>
                  <a:pt x="9928" y="21237"/>
                  <a:pt x="10308" y="21600"/>
                  <a:pt x="10742" y="21600"/>
                </a:cubicBezTo>
                <a:lnTo>
                  <a:pt x="20727" y="21600"/>
                </a:lnTo>
                <a:cubicBezTo>
                  <a:pt x="21162" y="21600"/>
                  <a:pt x="21522" y="21300"/>
                  <a:pt x="21522" y="20800"/>
                </a:cubicBezTo>
                <a:cubicBezTo>
                  <a:pt x="21523" y="20363"/>
                  <a:pt x="21162" y="19980"/>
                  <a:pt x="20727" y="19980"/>
                </a:cubicBezTo>
                <a:lnTo>
                  <a:pt x="10742" y="19980"/>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734" name="Shape 2734"/>
          <p:cNvSpPr/>
          <p:nvPr/>
        </p:nvSpPr>
        <p:spPr>
          <a:xfrm>
            <a:off x="20523200" y="6781800"/>
            <a:ext cx="436960" cy="442119"/>
          </a:xfrm>
          <a:custGeom>
            <a:pathLst>
              <a:path extrusionOk="0" h="21600" w="21600">
                <a:moveTo>
                  <a:pt x="824" y="0"/>
                </a:moveTo>
                <a:cubicBezTo>
                  <a:pt x="385" y="0"/>
                  <a:pt x="0" y="380"/>
                  <a:pt x="0" y="814"/>
                </a:cubicBezTo>
                <a:lnTo>
                  <a:pt x="0" y="20786"/>
                </a:lnTo>
                <a:cubicBezTo>
                  <a:pt x="0" y="21220"/>
                  <a:pt x="384" y="21600"/>
                  <a:pt x="824" y="21600"/>
                </a:cubicBezTo>
                <a:cubicBezTo>
                  <a:pt x="1263" y="21600"/>
                  <a:pt x="1628" y="21220"/>
                  <a:pt x="1628" y="20786"/>
                </a:cubicBezTo>
                <a:lnTo>
                  <a:pt x="1628" y="814"/>
                </a:lnTo>
                <a:cubicBezTo>
                  <a:pt x="1628" y="318"/>
                  <a:pt x="1263" y="0"/>
                  <a:pt x="824" y="0"/>
                </a:cubicBezTo>
                <a:close/>
                <a:moveTo>
                  <a:pt x="4591" y="0"/>
                </a:moveTo>
                <a:cubicBezTo>
                  <a:pt x="4151" y="0"/>
                  <a:pt x="3767" y="380"/>
                  <a:pt x="3767" y="814"/>
                </a:cubicBezTo>
                <a:cubicBezTo>
                  <a:pt x="3767" y="1311"/>
                  <a:pt x="4151" y="1609"/>
                  <a:pt x="4591" y="1609"/>
                </a:cubicBezTo>
                <a:lnTo>
                  <a:pt x="20776" y="1609"/>
                </a:lnTo>
                <a:cubicBezTo>
                  <a:pt x="21215" y="1609"/>
                  <a:pt x="21600" y="1249"/>
                  <a:pt x="21600" y="814"/>
                </a:cubicBezTo>
                <a:cubicBezTo>
                  <a:pt x="21600" y="380"/>
                  <a:pt x="21215" y="0"/>
                  <a:pt x="20776" y="0"/>
                </a:cubicBezTo>
                <a:lnTo>
                  <a:pt x="4591" y="0"/>
                </a:lnTo>
                <a:close/>
                <a:moveTo>
                  <a:pt x="4591" y="4964"/>
                </a:moveTo>
                <a:cubicBezTo>
                  <a:pt x="4151" y="4964"/>
                  <a:pt x="3767" y="5344"/>
                  <a:pt x="3767" y="5778"/>
                </a:cubicBezTo>
                <a:cubicBezTo>
                  <a:pt x="3767" y="6212"/>
                  <a:pt x="4151" y="6573"/>
                  <a:pt x="4591" y="6573"/>
                </a:cubicBezTo>
                <a:lnTo>
                  <a:pt x="15695" y="6573"/>
                </a:lnTo>
                <a:cubicBezTo>
                  <a:pt x="16134" y="6573"/>
                  <a:pt x="16519" y="6212"/>
                  <a:pt x="16519" y="5778"/>
                </a:cubicBezTo>
                <a:cubicBezTo>
                  <a:pt x="16519" y="5344"/>
                  <a:pt x="16134" y="4964"/>
                  <a:pt x="15695" y="4964"/>
                </a:cubicBezTo>
                <a:lnTo>
                  <a:pt x="4591" y="4964"/>
                </a:lnTo>
                <a:close/>
                <a:moveTo>
                  <a:pt x="4591" y="9927"/>
                </a:moveTo>
                <a:cubicBezTo>
                  <a:pt x="4151" y="9927"/>
                  <a:pt x="3767" y="10308"/>
                  <a:pt x="3767" y="10742"/>
                </a:cubicBezTo>
                <a:cubicBezTo>
                  <a:pt x="3767" y="11238"/>
                  <a:pt x="4151" y="11537"/>
                  <a:pt x="4591" y="11537"/>
                </a:cubicBezTo>
                <a:lnTo>
                  <a:pt x="10672" y="11537"/>
                </a:lnTo>
                <a:cubicBezTo>
                  <a:pt x="11112" y="11537"/>
                  <a:pt x="11496" y="11176"/>
                  <a:pt x="11496" y="10742"/>
                </a:cubicBezTo>
                <a:cubicBezTo>
                  <a:pt x="11496" y="10307"/>
                  <a:pt x="11112" y="9927"/>
                  <a:pt x="10672" y="9927"/>
                </a:cubicBezTo>
                <a:lnTo>
                  <a:pt x="4591" y="9927"/>
                </a:lnTo>
                <a:close/>
                <a:moveTo>
                  <a:pt x="4591" y="14891"/>
                </a:moveTo>
                <a:cubicBezTo>
                  <a:pt x="4151" y="14891"/>
                  <a:pt x="3767" y="15271"/>
                  <a:pt x="3767" y="15706"/>
                </a:cubicBezTo>
                <a:cubicBezTo>
                  <a:pt x="3767" y="16140"/>
                  <a:pt x="4151" y="16500"/>
                  <a:pt x="4591" y="16501"/>
                </a:cubicBezTo>
                <a:lnTo>
                  <a:pt x="20776" y="16501"/>
                </a:lnTo>
                <a:cubicBezTo>
                  <a:pt x="21215" y="16501"/>
                  <a:pt x="21600" y="16140"/>
                  <a:pt x="21600" y="15706"/>
                </a:cubicBezTo>
                <a:cubicBezTo>
                  <a:pt x="21600" y="15271"/>
                  <a:pt x="21215" y="14891"/>
                  <a:pt x="20776" y="14891"/>
                </a:cubicBezTo>
                <a:lnTo>
                  <a:pt x="4591" y="14891"/>
                </a:lnTo>
                <a:close/>
                <a:moveTo>
                  <a:pt x="4591" y="19855"/>
                </a:moveTo>
                <a:cubicBezTo>
                  <a:pt x="4151" y="19855"/>
                  <a:pt x="3767" y="20235"/>
                  <a:pt x="3767" y="20669"/>
                </a:cubicBezTo>
                <a:cubicBezTo>
                  <a:pt x="3767" y="21104"/>
                  <a:pt x="4151" y="21464"/>
                  <a:pt x="4591" y="21464"/>
                </a:cubicBezTo>
                <a:lnTo>
                  <a:pt x="14694" y="21464"/>
                </a:lnTo>
                <a:cubicBezTo>
                  <a:pt x="15134" y="21464"/>
                  <a:pt x="15499" y="21104"/>
                  <a:pt x="15499" y="20669"/>
                </a:cubicBezTo>
                <a:cubicBezTo>
                  <a:pt x="15498" y="20235"/>
                  <a:pt x="15134" y="19855"/>
                  <a:pt x="14694" y="19855"/>
                </a:cubicBezTo>
                <a:lnTo>
                  <a:pt x="4591" y="19855"/>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735" name="Shape 2735"/>
          <p:cNvSpPr/>
          <p:nvPr/>
        </p:nvSpPr>
        <p:spPr>
          <a:xfrm>
            <a:off x="21742400" y="5651500"/>
            <a:ext cx="609617" cy="441960"/>
          </a:xfrm>
          <a:custGeom>
            <a:pathLst>
              <a:path extrusionOk="0" h="21600" w="21556">
                <a:moveTo>
                  <a:pt x="15897" y="21600"/>
                </a:moveTo>
                <a:lnTo>
                  <a:pt x="4176" y="21600"/>
                </a:lnTo>
                <a:cubicBezTo>
                  <a:pt x="1886" y="21600"/>
                  <a:pt x="0" y="18993"/>
                  <a:pt x="0" y="15828"/>
                </a:cubicBezTo>
                <a:cubicBezTo>
                  <a:pt x="0" y="13221"/>
                  <a:pt x="1257" y="10986"/>
                  <a:pt x="3009" y="10241"/>
                </a:cubicBezTo>
                <a:cubicBezTo>
                  <a:pt x="3233" y="4531"/>
                  <a:pt x="6646" y="0"/>
                  <a:pt x="10778" y="0"/>
                </a:cubicBezTo>
                <a:cubicBezTo>
                  <a:pt x="13876" y="0"/>
                  <a:pt x="16615" y="2483"/>
                  <a:pt x="17873" y="6331"/>
                </a:cubicBezTo>
                <a:cubicBezTo>
                  <a:pt x="20073" y="7448"/>
                  <a:pt x="21555" y="10366"/>
                  <a:pt x="21555" y="13717"/>
                </a:cubicBezTo>
                <a:cubicBezTo>
                  <a:pt x="21600" y="18124"/>
                  <a:pt x="19040" y="21600"/>
                  <a:pt x="15897" y="21600"/>
                </a:cubicBezTo>
                <a:close/>
                <a:moveTo>
                  <a:pt x="10778" y="1614"/>
                </a:moveTo>
                <a:cubicBezTo>
                  <a:pt x="7095" y="1614"/>
                  <a:pt x="4131" y="5710"/>
                  <a:pt x="4131" y="10800"/>
                </a:cubicBezTo>
                <a:lnTo>
                  <a:pt x="4131" y="10862"/>
                </a:lnTo>
                <a:cubicBezTo>
                  <a:pt x="4131" y="11297"/>
                  <a:pt x="3952" y="11607"/>
                  <a:pt x="3637" y="11731"/>
                </a:cubicBezTo>
                <a:cubicBezTo>
                  <a:pt x="2155" y="12103"/>
                  <a:pt x="1123" y="13841"/>
                  <a:pt x="1123" y="15890"/>
                </a:cubicBezTo>
                <a:cubicBezTo>
                  <a:pt x="1123" y="18186"/>
                  <a:pt x="2470" y="20110"/>
                  <a:pt x="4176" y="20110"/>
                </a:cubicBezTo>
                <a:lnTo>
                  <a:pt x="15897" y="20110"/>
                </a:lnTo>
                <a:cubicBezTo>
                  <a:pt x="18412" y="20110"/>
                  <a:pt x="20432" y="17317"/>
                  <a:pt x="20432" y="13841"/>
                </a:cubicBezTo>
                <a:cubicBezTo>
                  <a:pt x="20432" y="11110"/>
                  <a:pt x="19175" y="8690"/>
                  <a:pt x="17289" y="7883"/>
                </a:cubicBezTo>
                <a:cubicBezTo>
                  <a:pt x="17109" y="7821"/>
                  <a:pt x="16975" y="7634"/>
                  <a:pt x="16930" y="7448"/>
                </a:cubicBezTo>
                <a:cubicBezTo>
                  <a:pt x="15897" y="3848"/>
                  <a:pt x="13517" y="1614"/>
                  <a:pt x="10778" y="1614"/>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736" name="Shape 2736"/>
          <p:cNvSpPr/>
          <p:nvPr/>
        </p:nvSpPr>
        <p:spPr>
          <a:xfrm>
            <a:off x="3454400" y="6781800"/>
            <a:ext cx="610791" cy="442119"/>
          </a:xfrm>
          <a:custGeom>
            <a:pathLst>
              <a:path extrusionOk="0" h="21600" w="21600">
                <a:moveTo>
                  <a:pt x="10779" y="0"/>
                </a:moveTo>
                <a:cubicBezTo>
                  <a:pt x="6602" y="0"/>
                  <a:pt x="3183" y="4529"/>
                  <a:pt x="3004" y="10238"/>
                </a:cubicBezTo>
                <a:cubicBezTo>
                  <a:pt x="1252" y="10920"/>
                  <a:pt x="0" y="13216"/>
                  <a:pt x="0" y="15822"/>
                </a:cubicBezTo>
                <a:cubicBezTo>
                  <a:pt x="0" y="18986"/>
                  <a:pt x="1892" y="21600"/>
                  <a:pt x="4182" y="21600"/>
                </a:cubicBezTo>
                <a:lnTo>
                  <a:pt x="5839" y="21600"/>
                </a:lnTo>
                <a:cubicBezTo>
                  <a:pt x="6153" y="21600"/>
                  <a:pt x="6428" y="21220"/>
                  <a:pt x="6428" y="20786"/>
                </a:cubicBezTo>
                <a:cubicBezTo>
                  <a:pt x="6428" y="20351"/>
                  <a:pt x="6153" y="19971"/>
                  <a:pt x="5839" y="19971"/>
                </a:cubicBezTo>
                <a:lnTo>
                  <a:pt x="4182" y="19971"/>
                </a:lnTo>
                <a:cubicBezTo>
                  <a:pt x="2521" y="19971"/>
                  <a:pt x="1123" y="18122"/>
                  <a:pt x="1123" y="15764"/>
                </a:cubicBezTo>
                <a:cubicBezTo>
                  <a:pt x="1123" y="13716"/>
                  <a:pt x="2198" y="11967"/>
                  <a:pt x="3635" y="11595"/>
                </a:cubicBezTo>
                <a:cubicBezTo>
                  <a:pt x="3949" y="11533"/>
                  <a:pt x="4126" y="11176"/>
                  <a:pt x="4126" y="10742"/>
                </a:cubicBezTo>
                <a:lnTo>
                  <a:pt x="4126" y="10664"/>
                </a:lnTo>
                <a:cubicBezTo>
                  <a:pt x="4126" y="5576"/>
                  <a:pt x="7096" y="1493"/>
                  <a:pt x="10779" y="1493"/>
                </a:cubicBezTo>
                <a:cubicBezTo>
                  <a:pt x="13474" y="1493"/>
                  <a:pt x="15893" y="3719"/>
                  <a:pt x="16926" y="7194"/>
                </a:cubicBezTo>
                <a:cubicBezTo>
                  <a:pt x="16971" y="7442"/>
                  <a:pt x="17112" y="7577"/>
                  <a:pt x="17291" y="7639"/>
                </a:cubicBezTo>
                <a:cubicBezTo>
                  <a:pt x="19178" y="8446"/>
                  <a:pt x="20435" y="10862"/>
                  <a:pt x="20435" y="13592"/>
                </a:cubicBezTo>
                <a:cubicBezTo>
                  <a:pt x="20435" y="17067"/>
                  <a:pt x="18417" y="19855"/>
                  <a:pt x="15902" y="19855"/>
                </a:cubicBezTo>
                <a:cubicBezTo>
                  <a:pt x="15587" y="19855"/>
                  <a:pt x="15312" y="20235"/>
                  <a:pt x="15312" y="20669"/>
                </a:cubicBezTo>
                <a:cubicBezTo>
                  <a:pt x="15312" y="21104"/>
                  <a:pt x="15587" y="21464"/>
                  <a:pt x="15902" y="21464"/>
                </a:cubicBezTo>
                <a:cubicBezTo>
                  <a:pt x="19046" y="21464"/>
                  <a:pt x="21600" y="17935"/>
                  <a:pt x="21600" y="13592"/>
                </a:cubicBezTo>
                <a:cubicBezTo>
                  <a:pt x="21600" y="10428"/>
                  <a:pt x="20126" y="7500"/>
                  <a:pt x="17881" y="6321"/>
                </a:cubicBezTo>
                <a:cubicBezTo>
                  <a:pt x="16623" y="2474"/>
                  <a:pt x="13833" y="0"/>
                  <a:pt x="10779" y="0"/>
                </a:cubicBezTo>
                <a:close/>
                <a:moveTo>
                  <a:pt x="10765" y="9927"/>
                </a:moveTo>
                <a:cubicBezTo>
                  <a:pt x="10451" y="9927"/>
                  <a:pt x="10189" y="10308"/>
                  <a:pt x="10189" y="10742"/>
                </a:cubicBezTo>
                <a:lnTo>
                  <a:pt x="10189" y="18808"/>
                </a:lnTo>
                <a:lnTo>
                  <a:pt x="8618" y="16636"/>
                </a:lnTo>
                <a:cubicBezTo>
                  <a:pt x="8393" y="16326"/>
                  <a:pt x="8028" y="16326"/>
                  <a:pt x="7804" y="16636"/>
                </a:cubicBezTo>
                <a:cubicBezTo>
                  <a:pt x="7579" y="16946"/>
                  <a:pt x="7579" y="17431"/>
                  <a:pt x="7804" y="17741"/>
                </a:cubicBezTo>
                <a:lnTo>
                  <a:pt x="10358" y="21290"/>
                </a:lnTo>
                <a:cubicBezTo>
                  <a:pt x="10403" y="21352"/>
                  <a:pt x="10411" y="21344"/>
                  <a:pt x="10456" y="21406"/>
                </a:cubicBezTo>
                <a:cubicBezTo>
                  <a:pt x="10456" y="21406"/>
                  <a:pt x="10498" y="21402"/>
                  <a:pt x="10498" y="21464"/>
                </a:cubicBezTo>
                <a:cubicBezTo>
                  <a:pt x="10498" y="21464"/>
                  <a:pt x="10540" y="21460"/>
                  <a:pt x="10540" y="21522"/>
                </a:cubicBezTo>
                <a:cubicBezTo>
                  <a:pt x="10540" y="21522"/>
                  <a:pt x="10582" y="21522"/>
                  <a:pt x="10582" y="21522"/>
                </a:cubicBezTo>
                <a:cubicBezTo>
                  <a:pt x="10582" y="21522"/>
                  <a:pt x="10639" y="21522"/>
                  <a:pt x="10639" y="21522"/>
                </a:cubicBezTo>
                <a:cubicBezTo>
                  <a:pt x="10684" y="21522"/>
                  <a:pt x="10720" y="21522"/>
                  <a:pt x="10765" y="21522"/>
                </a:cubicBezTo>
                <a:cubicBezTo>
                  <a:pt x="10810" y="21522"/>
                  <a:pt x="10860" y="21522"/>
                  <a:pt x="10905" y="21522"/>
                </a:cubicBezTo>
                <a:cubicBezTo>
                  <a:pt x="10905" y="21522"/>
                  <a:pt x="10947" y="21522"/>
                  <a:pt x="10947" y="21522"/>
                </a:cubicBezTo>
                <a:cubicBezTo>
                  <a:pt x="10947" y="21522"/>
                  <a:pt x="10989" y="21522"/>
                  <a:pt x="10989" y="21522"/>
                </a:cubicBezTo>
                <a:cubicBezTo>
                  <a:pt x="10989" y="21522"/>
                  <a:pt x="11032" y="21526"/>
                  <a:pt x="11032" y="21464"/>
                </a:cubicBezTo>
                <a:cubicBezTo>
                  <a:pt x="11032" y="21464"/>
                  <a:pt x="11088" y="21468"/>
                  <a:pt x="11088" y="21406"/>
                </a:cubicBezTo>
                <a:cubicBezTo>
                  <a:pt x="11133" y="21406"/>
                  <a:pt x="11127" y="21352"/>
                  <a:pt x="11172" y="21290"/>
                </a:cubicBezTo>
                <a:lnTo>
                  <a:pt x="13726" y="17741"/>
                </a:lnTo>
                <a:cubicBezTo>
                  <a:pt x="13951" y="17431"/>
                  <a:pt x="13951" y="16946"/>
                  <a:pt x="13726" y="16636"/>
                </a:cubicBezTo>
                <a:cubicBezTo>
                  <a:pt x="13502" y="16326"/>
                  <a:pt x="13151" y="16326"/>
                  <a:pt x="12926" y="16636"/>
                </a:cubicBezTo>
                <a:lnTo>
                  <a:pt x="11354" y="18808"/>
                </a:lnTo>
                <a:lnTo>
                  <a:pt x="11354" y="10742"/>
                </a:lnTo>
                <a:cubicBezTo>
                  <a:pt x="11354" y="10307"/>
                  <a:pt x="11079" y="9927"/>
                  <a:pt x="10765" y="9927"/>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737" name="Shape 2737"/>
          <p:cNvSpPr/>
          <p:nvPr/>
        </p:nvSpPr>
        <p:spPr>
          <a:xfrm>
            <a:off x="4762500" y="6781800"/>
            <a:ext cx="610791" cy="442119"/>
          </a:xfrm>
          <a:custGeom>
            <a:pathLst>
              <a:path extrusionOk="0" h="21600" w="21600">
                <a:moveTo>
                  <a:pt x="10779" y="0"/>
                </a:moveTo>
                <a:cubicBezTo>
                  <a:pt x="6602" y="0"/>
                  <a:pt x="3183" y="4529"/>
                  <a:pt x="3004" y="10238"/>
                </a:cubicBezTo>
                <a:cubicBezTo>
                  <a:pt x="1252" y="10920"/>
                  <a:pt x="0" y="13216"/>
                  <a:pt x="0" y="15822"/>
                </a:cubicBezTo>
                <a:cubicBezTo>
                  <a:pt x="0" y="18986"/>
                  <a:pt x="1892" y="21600"/>
                  <a:pt x="4182" y="21600"/>
                </a:cubicBezTo>
                <a:lnTo>
                  <a:pt x="5839" y="21600"/>
                </a:lnTo>
                <a:cubicBezTo>
                  <a:pt x="6153" y="21600"/>
                  <a:pt x="6428" y="21220"/>
                  <a:pt x="6428" y="20786"/>
                </a:cubicBezTo>
                <a:cubicBezTo>
                  <a:pt x="6428" y="20351"/>
                  <a:pt x="6153" y="19971"/>
                  <a:pt x="5839" y="19971"/>
                </a:cubicBezTo>
                <a:lnTo>
                  <a:pt x="4182" y="19971"/>
                </a:lnTo>
                <a:cubicBezTo>
                  <a:pt x="2521" y="19971"/>
                  <a:pt x="1123" y="18122"/>
                  <a:pt x="1123" y="15764"/>
                </a:cubicBezTo>
                <a:cubicBezTo>
                  <a:pt x="1123" y="13716"/>
                  <a:pt x="2198" y="11967"/>
                  <a:pt x="3635" y="11595"/>
                </a:cubicBezTo>
                <a:cubicBezTo>
                  <a:pt x="3949" y="11533"/>
                  <a:pt x="4126" y="11176"/>
                  <a:pt x="4126" y="10742"/>
                </a:cubicBezTo>
                <a:lnTo>
                  <a:pt x="4126" y="10664"/>
                </a:lnTo>
                <a:cubicBezTo>
                  <a:pt x="4126" y="5576"/>
                  <a:pt x="7096" y="1493"/>
                  <a:pt x="10779" y="1493"/>
                </a:cubicBezTo>
                <a:cubicBezTo>
                  <a:pt x="13474" y="1493"/>
                  <a:pt x="15893" y="3719"/>
                  <a:pt x="16926" y="7194"/>
                </a:cubicBezTo>
                <a:cubicBezTo>
                  <a:pt x="16971" y="7442"/>
                  <a:pt x="17112" y="7577"/>
                  <a:pt x="17291" y="7639"/>
                </a:cubicBezTo>
                <a:cubicBezTo>
                  <a:pt x="19178" y="8446"/>
                  <a:pt x="20435" y="10862"/>
                  <a:pt x="20435" y="13592"/>
                </a:cubicBezTo>
                <a:cubicBezTo>
                  <a:pt x="20435" y="17067"/>
                  <a:pt x="18417" y="19855"/>
                  <a:pt x="15902" y="19855"/>
                </a:cubicBezTo>
                <a:cubicBezTo>
                  <a:pt x="15587" y="19855"/>
                  <a:pt x="15312" y="20235"/>
                  <a:pt x="15312" y="20669"/>
                </a:cubicBezTo>
                <a:cubicBezTo>
                  <a:pt x="15312" y="21104"/>
                  <a:pt x="15587" y="21464"/>
                  <a:pt x="15902" y="21464"/>
                </a:cubicBezTo>
                <a:cubicBezTo>
                  <a:pt x="19046" y="21464"/>
                  <a:pt x="21600" y="17935"/>
                  <a:pt x="21600" y="13592"/>
                </a:cubicBezTo>
                <a:cubicBezTo>
                  <a:pt x="21555" y="10428"/>
                  <a:pt x="20126" y="7500"/>
                  <a:pt x="17881" y="6321"/>
                </a:cubicBezTo>
                <a:cubicBezTo>
                  <a:pt x="16623" y="2474"/>
                  <a:pt x="13833" y="0"/>
                  <a:pt x="10779" y="0"/>
                </a:cubicBezTo>
                <a:close/>
                <a:moveTo>
                  <a:pt x="10540" y="9927"/>
                </a:moveTo>
                <a:cubicBezTo>
                  <a:pt x="10540" y="9927"/>
                  <a:pt x="10498" y="9924"/>
                  <a:pt x="10498" y="9986"/>
                </a:cubicBezTo>
                <a:cubicBezTo>
                  <a:pt x="10498" y="9986"/>
                  <a:pt x="10456" y="9982"/>
                  <a:pt x="10456" y="10044"/>
                </a:cubicBezTo>
                <a:cubicBezTo>
                  <a:pt x="10411" y="10044"/>
                  <a:pt x="10403" y="10117"/>
                  <a:pt x="10358" y="10180"/>
                </a:cubicBezTo>
                <a:lnTo>
                  <a:pt x="7804" y="13708"/>
                </a:lnTo>
                <a:cubicBezTo>
                  <a:pt x="7579" y="14019"/>
                  <a:pt x="7579" y="14523"/>
                  <a:pt x="7804" y="14833"/>
                </a:cubicBezTo>
                <a:cubicBezTo>
                  <a:pt x="7938" y="15019"/>
                  <a:pt x="8076" y="15085"/>
                  <a:pt x="8211" y="15085"/>
                </a:cubicBezTo>
                <a:cubicBezTo>
                  <a:pt x="8345" y="15085"/>
                  <a:pt x="8528" y="15019"/>
                  <a:pt x="8618" y="14833"/>
                </a:cubicBezTo>
                <a:lnTo>
                  <a:pt x="10189" y="12661"/>
                </a:lnTo>
                <a:lnTo>
                  <a:pt x="10189" y="20727"/>
                </a:lnTo>
                <a:cubicBezTo>
                  <a:pt x="10189" y="21162"/>
                  <a:pt x="10451" y="21522"/>
                  <a:pt x="10765" y="21522"/>
                </a:cubicBezTo>
                <a:cubicBezTo>
                  <a:pt x="11079" y="21522"/>
                  <a:pt x="11354" y="21162"/>
                  <a:pt x="11354" y="20727"/>
                </a:cubicBezTo>
                <a:lnTo>
                  <a:pt x="11354" y="12661"/>
                </a:lnTo>
                <a:lnTo>
                  <a:pt x="12926" y="14833"/>
                </a:lnTo>
                <a:cubicBezTo>
                  <a:pt x="13061" y="15019"/>
                  <a:pt x="13199" y="15085"/>
                  <a:pt x="13333" y="15085"/>
                </a:cubicBezTo>
                <a:cubicBezTo>
                  <a:pt x="13468" y="15085"/>
                  <a:pt x="13636" y="15019"/>
                  <a:pt x="13726" y="14833"/>
                </a:cubicBezTo>
                <a:cubicBezTo>
                  <a:pt x="13951" y="14523"/>
                  <a:pt x="13951" y="14019"/>
                  <a:pt x="13726" y="13708"/>
                </a:cubicBezTo>
                <a:lnTo>
                  <a:pt x="11130" y="10180"/>
                </a:lnTo>
                <a:cubicBezTo>
                  <a:pt x="11085" y="10117"/>
                  <a:pt x="11076" y="10106"/>
                  <a:pt x="11032" y="10044"/>
                </a:cubicBezTo>
                <a:cubicBezTo>
                  <a:pt x="11032" y="10044"/>
                  <a:pt x="10989" y="10048"/>
                  <a:pt x="10989" y="9986"/>
                </a:cubicBezTo>
                <a:cubicBezTo>
                  <a:pt x="10989" y="9986"/>
                  <a:pt x="10947" y="9989"/>
                  <a:pt x="10947" y="9927"/>
                </a:cubicBezTo>
                <a:cubicBezTo>
                  <a:pt x="10947" y="9927"/>
                  <a:pt x="10905" y="9927"/>
                  <a:pt x="10905" y="9927"/>
                </a:cubicBezTo>
                <a:cubicBezTo>
                  <a:pt x="10905" y="9927"/>
                  <a:pt x="10863" y="9927"/>
                  <a:pt x="10863" y="9927"/>
                </a:cubicBezTo>
                <a:cubicBezTo>
                  <a:pt x="10773" y="9927"/>
                  <a:pt x="10728" y="9927"/>
                  <a:pt x="10639" y="9927"/>
                </a:cubicBezTo>
                <a:cubicBezTo>
                  <a:pt x="10639" y="9927"/>
                  <a:pt x="10582" y="9927"/>
                  <a:pt x="10582" y="9927"/>
                </a:cubicBezTo>
                <a:cubicBezTo>
                  <a:pt x="10582" y="9927"/>
                  <a:pt x="10540" y="9927"/>
                  <a:pt x="10540" y="9927"/>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738" name="Shape 2738"/>
          <p:cNvSpPr/>
          <p:nvPr/>
        </p:nvSpPr>
        <p:spPr>
          <a:xfrm>
            <a:off x="6070600" y="6781800"/>
            <a:ext cx="610791" cy="442119"/>
          </a:xfrm>
          <a:custGeom>
            <a:pathLst>
              <a:path extrusionOk="0" h="21600" w="21600">
                <a:moveTo>
                  <a:pt x="10779" y="0"/>
                </a:moveTo>
                <a:cubicBezTo>
                  <a:pt x="6602" y="0"/>
                  <a:pt x="3183" y="4529"/>
                  <a:pt x="3004" y="10238"/>
                </a:cubicBezTo>
                <a:cubicBezTo>
                  <a:pt x="1252" y="10920"/>
                  <a:pt x="0" y="13216"/>
                  <a:pt x="0" y="15822"/>
                </a:cubicBezTo>
                <a:cubicBezTo>
                  <a:pt x="0" y="18986"/>
                  <a:pt x="1892" y="21600"/>
                  <a:pt x="4182" y="21600"/>
                </a:cubicBezTo>
                <a:lnTo>
                  <a:pt x="15902" y="21600"/>
                </a:lnTo>
                <a:cubicBezTo>
                  <a:pt x="19046" y="21600"/>
                  <a:pt x="21600" y="18052"/>
                  <a:pt x="21600" y="13708"/>
                </a:cubicBezTo>
                <a:cubicBezTo>
                  <a:pt x="21555" y="10420"/>
                  <a:pt x="20081" y="7500"/>
                  <a:pt x="17881" y="6321"/>
                </a:cubicBezTo>
                <a:cubicBezTo>
                  <a:pt x="16623" y="2474"/>
                  <a:pt x="13833" y="0"/>
                  <a:pt x="10779" y="0"/>
                </a:cubicBezTo>
                <a:close/>
                <a:moveTo>
                  <a:pt x="10737" y="1493"/>
                </a:moveTo>
                <a:cubicBezTo>
                  <a:pt x="13432" y="1493"/>
                  <a:pt x="15851" y="3719"/>
                  <a:pt x="16884" y="7194"/>
                </a:cubicBezTo>
                <a:cubicBezTo>
                  <a:pt x="16929" y="7442"/>
                  <a:pt x="17069" y="7577"/>
                  <a:pt x="17249" y="7639"/>
                </a:cubicBezTo>
                <a:cubicBezTo>
                  <a:pt x="19135" y="8446"/>
                  <a:pt x="20393" y="10862"/>
                  <a:pt x="20393" y="13592"/>
                </a:cubicBezTo>
                <a:cubicBezTo>
                  <a:pt x="20393" y="17129"/>
                  <a:pt x="18372" y="19971"/>
                  <a:pt x="15902" y="19971"/>
                </a:cubicBezTo>
                <a:lnTo>
                  <a:pt x="4126" y="19971"/>
                </a:lnTo>
                <a:cubicBezTo>
                  <a:pt x="2465" y="19971"/>
                  <a:pt x="1081" y="18122"/>
                  <a:pt x="1081" y="15764"/>
                </a:cubicBezTo>
                <a:cubicBezTo>
                  <a:pt x="1081" y="13716"/>
                  <a:pt x="2156" y="11967"/>
                  <a:pt x="3593" y="11595"/>
                </a:cubicBezTo>
                <a:cubicBezTo>
                  <a:pt x="3907" y="11533"/>
                  <a:pt x="4084" y="11176"/>
                  <a:pt x="4084" y="10742"/>
                </a:cubicBezTo>
                <a:lnTo>
                  <a:pt x="4084" y="10664"/>
                </a:lnTo>
                <a:cubicBezTo>
                  <a:pt x="4084" y="5576"/>
                  <a:pt x="7054" y="1493"/>
                  <a:pt x="10737" y="1493"/>
                </a:cubicBezTo>
                <a:close/>
                <a:moveTo>
                  <a:pt x="10470" y="7446"/>
                </a:moveTo>
                <a:cubicBezTo>
                  <a:pt x="10156" y="7446"/>
                  <a:pt x="9881" y="7826"/>
                  <a:pt x="9881" y="8260"/>
                </a:cubicBezTo>
                <a:lnTo>
                  <a:pt x="9881" y="9927"/>
                </a:lnTo>
                <a:lnTo>
                  <a:pt x="8674" y="9927"/>
                </a:lnTo>
                <a:cubicBezTo>
                  <a:pt x="8359" y="9927"/>
                  <a:pt x="8084" y="10308"/>
                  <a:pt x="8084" y="10742"/>
                </a:cubicBezTo>
                <a:cubicBezTo>
                  <a:pt x="8084" y="11176"/>
                  <a:pt x="8359" y="11537"/>
                  <a:pt x="8674" y="11537"/>
                </a:cubicBezTo>
                <a:lnTo>
                  <a:pt x="9881" y="11537"/>
                </a:lnTo>
                <a:lnTo>
                  <a:pt x="9881" y="13224"/>
                </a:lnTo>
                <a:cubicBezTo>
                  <a:pt x="9881" y="13658"/>
                  <a:pt x="10156" y="14019"/>
                  <a:pt x="10470" y="14019"/>
                </a:cubicBezTo>
                <a:cubicBezTo>
                  <a:pt x="10785" y="14019"/>
                  <a:pt x="11046" y="13658"/>
                  <a:pt x="11046" y="13224"/>
                </a:cubicBezTo>
                <a:lnTo>
                  <a:pt x="11046" y="11537"/>
                </a:lnTo>
                <a:lnTo>
                  <a:pt x="12267" y="11537"/>
                </a:lnTo>
                <a:cubicBezTo>
                  <a:pt x="12581" y="11537"/>
                  <a:pt x="12842" y="11176"/>
                  <a:pt x="12842" y="10742"/>
                </a:cubicBezTo>
                <a:cubicBezTo>
                  <a:pt x="12842" y="10307"/>
                  <a:pt x="12581" y="9927"/>
                  <a:pt x="12267" y="9927"/>
                </a:cubicBezTo>
                <a:lnTo>
                  <a:pt x="11046" y="9927"/>
                </a:lnTo>
                <a:lnTo>
                  <a:pt x="11046" y="8260"/>
                </a:lnTo>
                <a:cubicBezTo>
                  <a:pt x="11046" y="7826"/>
                  <a:pt x="10785" y="7446"/>
                  <a:pt x="10470" y="7446"/>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739" name="Shape 2739"/>
          <p:cNvSpPr/>
          <p:nvPr/>
        </p:nvSpPr>
        <p:spPr>
          <a:xfrm>
            <a:off x="7378700" y="6781800"/>
            <a:ext cx="609600" cy="442119"/>
          </a:xfrm>
          <a:custGeom>
            <a:pathLst>
              <a:path extrusionOk="0" h="21600" w="21600">
                <a:moveTo>
                  <a:pt x="10800" y="0"/>
                </a:moveTo>
                <a:cubicBezTo>
                  <a:pt x="6615" y="0"/>
                  <a:pt x="3189" y="4529"/>
                  <a:pt x="3009" y="10238"/>
                </a:cubicBezTo>
                <a:cubicBezTo>
                  <a:pt x="1254" y="10920"/>
                  <a:pt x="0" y="13216"/>
                  <a:pt x="0" y="15822"/>
                </a:cubicBezTo>
                <a:cubicBezTo>
                  <a:pt x="0" y="18986"/>
                  <a:pt x="1896" y="21600"/>
                  <a:pt x="4191" y="21600"/>
                </a:cubicBezTo>
                <a:lnTo>
                  <a:pt x="15891" y="21600"/>
                </a:lnTo>
                <a:cubicBezTo>
                  <a:pt x="19041" y="21600"/>
                  <a:pt x="21600" y="18052"/>
                  <a:pt x="21600" y="13708"/>
                </a:cubicBezTo>
                <a:cubicBezTo>
                  <a:pt x="21600" y="10420"/>
                  <a:pt x="20121" y="7500"/>
                  <a:pt x="17916" y="6321"/>
                </a:cubicBezTo>
                <a:cubicBezTo>
                  <a:pt x="16656" y="2474"/>
                  <a:pt x="13860" y="0"/>
                  <a:pt x="10800" y="0"/>
                </a:cubicBezTo>
                <a:close/>
                <a:moveTo>
                  <a:pt x="10758" y="1493"/>
                </a:moveTo>
                <a:cubicBezTo>
                  <a:pt x="13458" y="1493"/>
                  <a:pt x="15882" y="3719"/>
                  <a:pt x="16917" y="7194"/>
                </a:cubicBezTo>
                <a:cubicBezTo>
                  <a:pt x="16962" y="7442"/>
                  <a:pt x="17103" y="7577"/>
                  <a:pt x="17283" y="7639"/>
                </a:cubicBezTo>
                <a:cubicBezTo>
                  <a:pt x="19173" y="8446"/>
                  <a:pt x="20433" y="10862"/>
                  <a:pt x="20433" y="13592"/>
                </a:cubicBezTo>
                <a:cubicBezTo>
                  <a:pt x="20433" y="17129"/>
                  <a:pt x="18411" y="19971"/>
                  <a:pt x="15891" y="19971"/>
                </a:cubicBezTo>
                <a:lnTo>
                  <a:pt x="4134" y="19971"/>
                </a:lnTo>
                <a:cubicBezTo>
                  <a:pt x="2469" y="19971"/>
                  <a:pt x="1083" y="18122"/>
                  <a:pt x="1083" y="15764"/>
                </a:cubicBezTo>
                <a:cubicBezTo>
                  <a:pt x="1083" y="13716"/>
                  <a:pt x="2160" y="11967"/>
                  <a:pt x="3600" y="11595"/>
                </a:cubicBezTo>
                <a:cubicBezTo>
                  <a:pt x="3915" y="11533"/>
                  <a:pt x="4092" y="11176"/>
                  <a:pt x="4092" y="10742"/>
                </a:cubicBezTo>
                <a:lnTo>
                  <a:pt x="4092" y="10664"/>
                </a:lnTo>
                <a:cubicBezTo>
                  <a:pt x="4092" y="5576"/>
                  <a:pt x="7068" y="1493"/>
                  <a:pt x="10758" y="1493"/>
                </a:cubicBezTo>
                <a:close/>
                <a:moveTo>
                  <a:pt x="8691" y="9927"/>
                </a:moveTo>
                <a:cubicBezTo>
                  <a:pt x="8376" y="9927"/>
                  <a:pt x="8100" y="10308"/>
                  <a:pt x="8100" y="10742"/>
                </a:cubicBezTo>
                <a:cubicBezTo>
                  <a:pt x="8100" y="11176"/>
                  <a:pt x="8376" y="11537"/>
                  <a:pt x="8691" y="11537"/>
                </a:cubicBezTo>
                <a:lnTo>
                  <a:pt x="12333" y="11537"/>
                </a:lnTo>
                <a:cubicBezTo>
                  <a:pt x="12648" y="11537"/>
                  <a:pt x="12909" y="11176"/>
                  <a:pt x="12909" y="10742"/>
                </a:cubicBezTo>
                <a:cubicBezTo>
                  <a:pt x="12909" y="10307"/>
                  <a:pt x="12648" y="9927"/>
                  <a:pt x="12333" y="9927"/>
                </a:cubicBezTo>
                <a:lnTo>
                  <a:pt x="8691" y="9927"/>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740" name="Shape 2740"/>
          <p:cNvSpPr/>
          <p:nvPr/>
        </p:nvSpPr>
        <p:spPr>
          <a:xfrm>
            <a:off x="9982200" y="6781800"/>
            <a:ext cx="610791" cy="442119"/>
          </a:xfrm>
          <a:custGeom>
            <a:pathLst>
              <a:path extrusionOk="0" h="21600" w="21600">
                <a:moveTo>
                  <a:pt x="10779" y="0"/>
                </a:moveTo>
                <a:cubicBezTo>
                  <a:pt x="6602" y="0"/>
                  <a:pt x="3183" y="4529"/>
                  <a:pt x="3004" y="10238"/>
                </a:cubicBezTo>
                <a:cubicBezTo>
                  <a:pt x="1252" y="10920"/>
                  <a:pt x="0" y="13216"/>
                  <a:pt x="0" y="15822"/>
                </a:cubicBezTo>
                <a:cubicBezTo>
                  <a:pt x="0" y="18986"/>
                  <a:pt x="1892" y="21600"/>
                  <a:pt x="4182" y="21600"/>
                </a:cubicBezTo>
                <a:lnTo>
                  <a:pt x="15902" y="21600"/>
                </a:lnTo>
                <a:cubicBezTo>
                  <a:pt x="19046" y="21600"/>
                  <a:pt x="21600" y="18052"/>
                  <a:pt x="21600" y="13708"/>
                </a:cubicBezTo>
                <a:cubicBezTo>
                  <a:pt x="21555" y="10420"/>
                  <a:pt x="20081" y="7500"/>
                  <a:pt x="17881" y="6321"/>
                </a:cubicBezTo>
                <a:cubicBezTo>
                  <a:pt x="16623" y="2474"/>
                  <a:pt x="13833" y="0"/>
                  <a:pt x="10779" y="0"/>
                </a:cubicBezTo>
                <a:close/>
                <a:moveTo>
                  <a:pt x="10737" y="1493"/>
                </a:moveTo>
                <a:cubicBezTo>
                  <a:pt x="13432" y="1493"/>
                  <a:pt x="15851" y="3719"/>
                  <a:pt x="16884" y="7194"/>
                </a:cubicBezTo>
                <a:cubicBezTo>
                  <a:pt x="16929" y="7442"/>
                  <a:pt x="17069" y="7577"/>
                  <a:pt x="17249" y="7639"/>
                </a:cubicBezTo>
                <a:cubicBezTo>
                  <a:pt x="19135" y="8446"/>
                  <a:pt x="20393" y="10862"/>
                  <a:pt x="20393" y="13592"/>
                </a:cubicBezTo>
                <a:cubicBezTo>
                  <a:pt x="20393" y="17129"/>
                  <a:pt x="18375" y="19971"/>
                  <a:pt x="15860" y="19971"/>
                </a:cubicBezTo>
                <a:lnTo>
                  <a:pt x="4126" y="19971"/>
                </a:lnTo>
                <a:cubicBezTo>
                  <a:pt x="2465" y="19971"/>
                  <a:pt x="1081" y="18122"/>
                  <a:pt x="1081" y="15764"/>
                </a:cubicBezTo>
                <a:cubicBezTo>
                  <a:pt x="1081" y="13716"/>
                  <a:pt x="2156" y="11967"/>
                  <a:pt x="3593" y="11595"/>
                </a:cubicBezTo>
                <a:cubicBezTo>
                  <a:pt x="3907" y="11533"/>
                  <a:pt x="4084" y="11176"/>
                  <a:pt x="4084" y="10742"/>
                </a:cubicBezTo>
                <a:lnTo>
                  <a:pt x="4084" y="10664"/>
                </a:lnTo>
                <a:cubicBezTo>
                  <a:pt x="4084" y="5576"/>
                  <a:pt x="7054" y="1493"/>
                  <a:pt x="10737" y="1493"/>
                </a:cubicBezTo>
                <a:close/>
                <a:moveTo>
                  <a:pt x="9558" y="8066"/>
                </a:moveTo>
                <a:cubicBezTo>
                  <a:pt x="9412" y="8066"/>
                  <a:pt x="9263" y="8144"/>
                  <a:pt x="9151" y="8299"/>
                </a:cubicBezTo>
                <a:cubicBezTo>
                  <a:pt x="8926" y="8609"/>
                  <a:pt x="8926" y="9113"/>
                  <a:pt x="9151" y="9423"/>
                </a:cubicBezTo>
                <a:lnTo>
                  <a:pt x="10007" y="10587"/>
                </a:lnTo>
                <a:lnTo>
                  <a:pt x="9151" y="11769"/>
                </a:lnTo>
                <a:cubicBezTo>
                  <a:pt x="8926" y="12080"/>
                  <a:pt x="8926" y="12584"/>
                  <a:pt x="9151" y="12894"/>
                </a:cubicBezTo>
                <a:cubicBezTo>
                  <a:pt x="9286" y="13080"/>
                  <a:pt x="9423" y="13146"/>
                  <a:pt x="9558" y="13146"/>
                </a:cubicBezTo>
                <a:cubicBezTo>
                  <a:pt x="9693" y="13146"/>
                  <a:pt x="9875" y="13080"/>
                  <a:pt x="9965" y="12894"/>
                </a:cubicBezTo>
                <a:lnTo>
                  <a:pt x="10807" y="11711"/>
                </a:lnTo>
                <a:lnTo>
                  <a:pt x="11663" y="12894"/>
                </a:lnTo>
                <a:cubicBezTo>
                  <a:pt x="11798" y="13080"/>
                  <a:pt x="11935" y="13146"/>
                  <a:pt x="12070" y="13146"/>
                </a:cubicBezTo>
                <a:cubicBezTo>
                  <a:pt x="12205" y="13146"/>
                  <a:pt x="12387" y="13080"/>
                  <a:pt x="12477" y="12894"/>
                </a:cubicBezTo>
                <a:cubicBezTo>
                  <a:pt x="12702" y="12584"/>
                  <a:pt x="12702" y="12080"/>
                  <a:pt x="12477" y="11769"/>
                </a:cubicBezTo>
                <a:lnTo>
                  <a:pt x="11621" y="10587"/>
                </a:lnTo>
                <a:lnTo>
                  <a:pt x="12477" y="9423"/>
                </a:lnTo>
                <a:cubicBezTo>
                  <a:pt x="12702" y="9113"/>
                  <a:pt x="12702" y="8609"/>
                  <a:pt x="12477" y="8299"/>
                </a:cubicBezTo>
                <a:cubicBezTo>
                  <a:pt x="12253" y="7989"/>
                  <a:pt x="11888" y="7988"/>
                  <a:pt x="11663" y="8299"/>
                </a:cubicBezTo>
                <a:lnTo>
                  <a:pt x="10807" y="9482"/>
                </a:lnTo>
                <a:lnTo>
                  <a:pt x="9965" y="8299"/>
                </a:lnTo>
                <a:cubicBezTo>
                  <a:pt x="9853" y="8144"/>
                  <a:pt x="9704" y="8066"/>
                  <a:pt x="9558" y="8066"/>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741" name="Shape 2741"/>
          <p:cNvSpPr/>
          <p:nvPr/>
        </p:nvSpPr>
        <p:spPr>
          <a:xfrm>
            <a:off x="8686800" y="6781800"/>
            <a:ext cx="610791" cy="442119"/>
          </a:xfrm>
          <a:custGeom>
            <a:pathLst>
              <a:path extrusionOk="0" h="21600" w="21600">
                <a:moveTo>
                  <a:pt x="10779" y="0"/>
                </a:moveTo>
                <a:cubicBezTo>
                  <a:pt x="6602" y="0"/>
                  <a:pt x="3183" y="4529"/>
                  <a:pt x="3004" y="10238"/>
                </a:cubicBezTo>
                <a:cubicBezTo>
                  <a:pt x="1252" y="10920"/>
                  <a:pt x="0" y="13216"/>
                  <a:pt x="0" y="15822"/>
                </a:cubicBezTo>
                <a:cubicBezTo>
                  <a:pt x="0" y="18986"/>
                  <a:pt x="1892" y="21600"/>
                  <a:pt x="4182" y="21600"/>
                </a:cubicBezTo>
                <a:lnTo>
                  <a:pt x="15902" y="21600"/>
                </a:lnTo>
                <a:cubicBezTo>
                  <a:pt x="19046" y="21600"/>
                  <a:pt x="21600" y="18052"/>
                  <a:pt x="21600" y="13708"/>
                </a:cubicBezTo>
                <a:cubicBezTo>
                  <a:pt x="21555" y="10420"/>
                  <a:pt x="20081" y="7500"/>
                  <a:pt x="17881" y="6321"/>
                </a:cubicBezTo>
                <a:cubicBezTo>
                  <a:pt x="16623" y="2474"/>
                  <a:pt x="13833" y="0"/>
                  <a:pt x="10779" y="0"/>
                </a:cubicBezTo>
                <a:close/>
                <a:moveTo>
                  <a:pt x="10737" y="1493"/>
                </a:moveTo>
                <a:cubicBezTo>
                  <a:pt x="13432" y="1493"/>
                  <a:pt x="15851" y="3719"/>
                  <a:pt x="16884" y="7194"/>
                </a:cubicBezTo>
                <a:cubicBezTo>
                  <a:pt x="16929" y="7442"/>
                  <a:pt x="17070" y="7577"/>
                  <a:pt x="17249" y="7639"/>
                </a:cubicBezTo>
                <a:cubicBezTo>
                  <a:pt x="19135" y="8446"/>
                  <a:pt x="20393" y="10862"/>
                  <a:pt x="20393" y="13592"/>
                </a:cubicBezTo>
                <a:cubicBezTo>
                  <a:pt x="20393" y="17129"/>
                  <a:pt x="18375" y="19971"/>
                  <a:pt x="15860" y="19971"/>
                </a:cubicBezTo>
                <a:lnTo>
                  <a:pt x="4126" y="19971"/>
                </a:lnTo>
                <a:cubicBezTo>
                  <a:pt x="2465" y="19971"/>
                  <a:pt x="1081" y="18122"/>
                  <a:pt x="1081" y="15764"/>
                </a:cubicBezTo>
                <a:cubicBezTo>
                  <a:pt x="1081" y="13716"/>
                  <a:pt x="2156" y="11967"/>
                  <a:pt x="3593" y="11595"/>
                </a:cubicBezTo>
                <a:cubicBezTo>
                  <a:pt x="3907" y="11533"/>
                  <a:pt x="4084" y="11176"/>
                  <a:pt x="4084" y="10742"/>
                </a:cubicBezTo>
                <a:lnTo>
                  <a:pt x="4084" y="10664"/>
                </a:lnTo>
                <a:cubicBezTo>
                  <a:pt x="4084" y="5576"/>
                  <a:pt x="7054" y="1493"/>
                  <a:pt x="10737" y="1493"/>
                </a:cubicBezTo>
                <a:close/>
                <a:moveTo>
                  <a:pt x="12604" y="8066"/>
                </a:moveTo>
                <a:cubicBezTo>
                  <a:pt x="12458" y="8066"/>
                  <a:pt x="12323" y="8144"/>
                  <a:pt x="12211" y="8299"/>
                </a:cubicBezTo>
                <a:lnTo>
                  <a:pt x="10049" y="11285"/>
                </a:lnTo>
                <a:lnTo>
                  <a:pt x="8618" y="9288"/>
                </a:lnTo>
                <a:cubicBezTo>
                  <a:pt x="8393" y="8977"/>
                  <a:pt x="8028" y="8977"/>
                  <a:pt x="7804" y="9288"/>
                </a:cubicBezTo>
                <a:cubicBezTo>
                  <a:pt x="7579" y="9598"/>
                  <a:pt x="7579" y="10102"/>
                  <a:pt x="7804" y="10412"/>
                </a:cubicBezTo>
                <a:lnTo>
                  <a:pt x="9642" y="12952"/>
                </a:lnTo>
                <a:cubicBezTo>
                  <a:pt x="9732" y="13076"/>
                  <a:pt x="9914" y="13204"/>
                  <a:pt x="10049" y="13204"/>
                </a:cubicBezTo>
                <a:cubicBezTo>
                  <a:pt x="10184" y="13204"/>
                  <a:pt x="10366" y="13138"/>
                  <a:pt x="10456" y="12952"/>
                </a:cubicBezTo>
                <a:lnTo>
                  <a:pt x="13011" y="9423"/>
                </a:lnTo>
                <a:cubicBezTo>
                  <a:pt x="13235" y="9113"/>
                  <a:pt x="13235" y="8609"/>
                  <a:pt x="13011" y="8299"/>
                </a:cubicBezTo>
                <a:cubicBezTo>
                  <a:pt x="12898" y="8144"/>
                  <a:pt x="12749" y="8066"/>
                  <a:pt x="12604" y="8066"/>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742" name="Shape 2742"/>
          <p:cNvSpPr/>
          <p:nvPr/>
        </p:nvSpPr>
        <p:spPr>
          <a:xfrm>
            <a:off x="11290300" y="6781800"/>
            <a:ext cx="609617" cy="442119"/>
          </a:xfrm>
          <a:custGeom>
            <a:pathLst>
              <a:path extrusionOk="0" h="21600" w="21556">
                <a:moveTo>
                  <a:pt x="10778" y="0"/>
                </a:moveTo>
                <a:cubicBezTo>
                  <a:pt x="6646" y="0"/>
                  <a:pt x="3228" y="4529"/>
                  <a:pt x="3003" y="10238"/>
                </a:cubicBezTo>
                <a:cubicBezTo>
                  <a:pt x="1252" y="10982"/>
                  <a:pt x="0" y="13216"/>
                  <a:pt x="0" y="15822"/>
                </a:cubicBezTo>
                <a:cubicBezTo>
                  <a:pt x="0" y="18986"/>
                  <a:pt x="1892" y="21600"/>
                  <a:pt x="4182" y="21600"/>
                </a:cubicBezTo>
                <a:lnTo>
                  <a:pt x="15900" y="21600"/>
                </a:lnTo>
                <a:cubicBezTo>
                  <a:pt x="19043" y="21600"/>
                  <a:pt x="21600" y="18052"/>
                  <a:pt x="21555" y="13708"/>
                </a:cubicBezTo>
                <a:cubicBezTo>
                  <a:pt x="21555" y="10358"/>
                  <a:pt x="20079" y="7438"/>
                  <a:pt x="17878" y="6321"/>
                </a:cubicBezTo>
                <a:cubicBezTo>
                  <a:pt x="16621" y="2474"/>
                  <a:pt x="13876" y="0"/>
                  <a:pt x="10778" y="0"/>
                </a:cubicBezTo>
                <a:close/>
                <a:moveTo>
                  <a:pt x="10778" y="1551"/>
                </a:moveTo>
                <a:cubicBezTo>
                  <a:pt x="13472" y="1551"/>
                  <a:pt x="15891" y="3789"/>
                  <a:pt x="16924" y="7387"/>
                </a:cubicBezTo>
                <a:cubicBezTo>
                  <a:pt x="16969" y="7573"/>
                  <a:pt x="17109" y="7752"/>
                  <a:pt x="17289" y="7814"/>
                </a:cubicBezTo>
                <a:cubicBezTo>
                  <a:pt x="19175" y="8621"/>
                  <a:pt x="20432" y="11037"/>
                  <a:pt x="20432" y="13767"/>
                </a:cubicBezTo>
                <a:cubicBezTo>
                  <a:pt x="20432" y="17241"/>
                  <a:pt x="18414" y="20049"/>
                  <a:pt x="15900" y="20049"/>
                </a:cubicBezTo>
                <a:lnTo>
                  <a:pt x="4182" y="20049"/>
                </a:lnTo>
                <a:cubicBezTo>
                  <a:pt x="2476" y="20049"/>
                  <a:pt x="1123" y="18118"/>
                  <a:pt x="1123" y="15822"/>
                </a:cubicBezTo>
                <a:cubicBezTo>
                  <a:pt x="1123" y="13774"/>
                  <a:pt x="2153" y="12045"/>
                  <a:pt x="3635" y="11673"/>
                </a:cubicBezTo>
                <a:cubicBezTo>
                  <a:pt x="3949" y="11548"/>
                  <a:pt x="4126" y="11234"/>
                  <a:pt x="4126" y="10800"/>
                </a:cubicBezTo>
                <a:lnTo>
                  <a:pt x="4126" y="10742"/>
                </a:lnTo>
                <a:cubicBezTo>
                  <a:pt x="4126" y="5654"/>
                  <a:pt x="7095" y="1551"/>
                  <a:pt x="10778" y="1551"/>
                </a:cubicBezTo>
                <a:close/>
                <a:moveTo>
                  <a:pt x="9122" y="6205"/>
                </a:moveTo>
                <a:cubicBezTo>
                  <a:pt x="8807" y="6205"/>
                  <a:pt x="8532" y="6585"/>
                  <a:pt x="8532" y="7019"/>
                </a:cubicBezTo>
                <a:cubicBezTo>
                  <a:pt x="8532" y="7453"/>
                  <a:pt x="8807" y="7814"/>
                  <a:pt x="9122" y="7814"/>
                </a:cubicBezTo>
                <a:lnTo>
                  <a:pt x="12756" y="7814"/>
                </a:lnTo>
                <a:cubicBezTo>
                  <a:pt x="13071" y="7814"/>
                  <a:pt x="13332" y="7515"/>
                  <a:pt x="13332" y="7019"/>
                </a:cubicBezTo>
                <a:cubicBezTo>
                  <a:pt x="13332" y="6585"/>
                  <a:pt x="13071" y="6205"/>
                  <a:pt x="12756" y="6205"/>
                </a:cubicBezTo>
                <a:lnTo>
                  <a:pt x="9122" y="6205"/>
                </a:lnTo>
                <a:close/>
                <a:moveTo>
                  <a:pt x="9122" y="9927"/>
                </a:moveTo>
                <a:cubicBezTo>
                  <a:pt x="8807" y="9927"/>
                  <a:pt x="8532" y="10307"/>
                  <a:pt x="8532" y="10742"/>
                </a:cubicBezTo>
                <a:cubicBezTo>
                  <a:pt x="8532" y="11176"/>
                  <a:pt x="8807" y="11537"/>
                  <a:pt x="9122" y="11537"/>
                </a:cubicBezTo>
                <a:lnTo>
                  <a:pt x="12756" y="11537"/>
                </a:lnTo>
                <a:cubicBezTo>
                  <a:pt x="13071" y="11537"/>
                  <a:pt x="13332" y="11238"/>
                  <a:pt x="13332" y="10742"/>
                </a:cubicBezTo>
                <a:cubicBezTo>
                  <a:pt x="13332" y="10308"/>
                  <a:pt x="13071" y="9927"/>
                  <a:pt x="12756" y="9927"/>
                </a:cubicBezTo>
                <a:lnTo>
                  <a:pt x="9122" y="9927"/>
                </a:lnTo>
                <a:close/>
                <a:moveTo>
                  <a:pt x="9122" y="13650"/>
                </a:moveTo>
                <a:cubicBezTo>
                  <a:pt x="8807" y="13650"/>
                  <a:pt x="8532" y="14030"/>
                  <a:pt x="8532" y="14465"/>
                </a:cubicBezTo>
                <a:cubicBezTo>
                  <a:pt x="8532" y="14899"/>
                  <a:pt x="8807" y="15260"/>
                  <a:pt x="9122" y="15260"/>
                </a:cubicBezTo>
                <a:lnTo>
                  <a:pt x="12756" y="15260"/>
                </a:lnTo>
                <a:cubicBezTo>
                  <a:pt x="13071" y="15260"/>
                  <a:pt x="13332" y="14899"/>
                  <a:pt x="13332" y="14465"/>
                </a:cubicBezTo>
                <a:cubicBezTo>
                  <a:pt x="13332" y="14030"/>
                  <a:pt x="13071" y="13650"/>
                  <a:pt x="12756" y="13650"/>
                </a:cubicBezTo>
                <a:lnTo>
                  <a:pt x="9122" y="13650"/>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743" name="Shape 2743"/>
          <p:cNvSpPr/>
          <p:nvPr/>
        </p:nvSpPr>
        <p:spPr>
          <a:xfrm>
            <a:off x="6070600" y="8928100"/>
            <a:ext cx="609600" cy="610791"/>
          </a:xfrm>
          <a:custGeom>
            <a:pathLst>
              <a:path extrusionOk="0" h="21600" w="21600">
                <a:moveTo>
                  <a:pt x="10477" y="0"/>
                </a:moveTo>
                <a:cubicBezTo>
                  <a:pt x="10162" y="0"/>
                  <a:pt x="9886" y="275"/>
                  <a:pt x="9886" y="589"/>
                </a:cubicBezTo>
                <a:lnTo>
                  <a:pt x="9886" y="9389"/>
                </a:lnTo>
                <a:lnTo>
                  <a:pt x="7284" y="6779"/>
                </a:lnTo>
                <a:cubicBezTo>
                  <a:pt x="7059" y="6554"/>
                  <a:pt x="6694" y="6554"/>
                  <a:pt x="6469" y="6779"/>
                </a:cubicBezTo>
                <a:cubicBezTo>
                  <a:pt x="6244" y="7004"/>
                  <a:pt x="6244" y="7368"/>
                  <a:pt x="6469" y="7593"/>
                </a:cubicBezTo>
                <a:lnTo>
                  <a:pt x="10069" y="11186"/>
                </a:lnTo>
                <a:cubicBezTo>
                  <a:pt x="10114" y="11186"/>
                  <a:pt x="10207" y="11267"/>
                  <a:pt x="10252" y="11312"/>
                </a:cubicBezTo>
                <a:cubicBezTo>
                  <a:pt x="10342" y="11357"/>
                  <a:pt x="10387" y="11368"/>
                  <a:pt x="10477" y="11368"/>
                </a:cubicBezTo>
                <a:cubicBezTo>
                  <a:pt x="10567" y="11368"/>
                  <a:pt x="10612" y="11357"/>
                  <a:pt x="10702" y="11312"/>
                </a:cubicBezTo>
                <a:cubicBezTo>
                  <a:pt x="10747" y="11312"/>
                  <a:pt x="10839" y="11186"/>
                  <a:pt x="10884" y="11186"/>
                </a:cubicBezTo>
                <a:lnTo>
                  <a:pt x="14484" y="7593"/>
                </a:lnTo>
                <a:cubicBezTo>
                  <a:pt x="14709" y="7368"/>
                  <a:pt x="14709" y="7004"/>
                  <a:pt x="14484" y="6779"/>
                </a:cubicBezTo>
                <a:cubicBezTo>
                  <a:pt x="14259" y="6554"/>
                  <a:pt x="13894" y="6554"/>
                  <a:pt x="13669" y="6779"/>
                </a:cubicBezTo>
                <a:lnTo>
                  <a:pt x="11053" y="9389"/>
                </a:lnTo>
                <a:lnTo>
                  <a:pt x="11053" y="589"/>
                </a:lnTo>
                <a:cubicBezTo>
                  <a:pt x="11053" y="275"/>
                  <a:pt x="10792" y="0"/>
                  <a:pt x="10477" y="0"/>
                </a:cubicBezTo>
                <a:close/>
                <a:moveTo>
                  <a:pt x="15834" y="0"/>
                </a:moveTo>
                <a:cubicBezTo>
                  <a:pt x="15519" y="0"/>
                  <a:pt x="15258" y="275"/>
                  <a:pt x="15258" y="589"/>
                </a:cubicBezTo>
                <a:cubicBezTo>
                  <a:pt x="15258" y="904"/>
                  <a:pt x="15519" y="1165"/>
                  <a:pt x="15834" y="1165"/>
                </a:cubicBezTo>
                <a:lnTo>
                  <a:pt x="20391" y="1207"/>
                </a:lnTo>
                <a:lnTo>
                  <a:pt x="20391" y="20435"/>
                </a:lnTo>
                <a:lnTo>
                  <a:pt x="1125" y="20435"/>
                </a:lnTo>
                <a:lnTo>
                  <a:pt x="1125" y="1207"/>
                </a:lnTo>
                <a:lnTo>
                  <a:pt x="5667" y="1207"/>
                </a:lnTo>
                <a:cubicBezTo>
                  <a:pt x="5982" y="1207"/>
                  <a:pt x="6258" y="946"/>
                  <a:pt x="6258" y="632"/>
                </a:cubicBezTo>
                <a:cubicBezTo>
                  <a:pt x="6258" y="317"/>
                  <a:pt x="5982" y="42"/>
                  <a:pt x="5667" y="42"/>
                </a:cubicBezTo>
                <a:lnTo>
                  <a:pt x="0" y="42"/>
                </a:lnTo>
                <a:lnTo>
                  <a:pt x="0" y="21600"/>
                </a:lnTo>
                <a:lnTo>
                  <a:pt x="21600" y="21600"/>
                </a:lnTo>
                <a:lnTo>
                  <a:pt x="21600" y="84"/>
                </a:lnTo>
                <a:lnTo>
                  <a:pt x="15834" y="0"/>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744" name="Shape 2744"/>
          <p:cNvSpPr/>
          <p:nvPr/>
        </p:nvSpPr>
        <p:spPr>
          <a:xfrm>
            <a:off x="4762500" y="8928100"/>
            <a:ext cx="609600" cy="613569"/>
          </a:xfrm>
          <a:custGeom>
            <a:pathLst>
              <a:path extrusionOk="0" h="21600" w="21600">
                <a:moveTo>
                  <a:pt x="10800" y="0"/>
                </a:moveTo>
                <a:cubicBezTo>
                  <a:pt x="10485" y="0"/>
                  <a:pt x="10209" y="274"/>
                  <a:pt x="10209" y="587"/>
                </a:cubicBezTo>
                <a:lnTo>
                  <a:pt x="10209" y="9347"/>
                </a:lnTo>
                <a:lnTo>
                  <a:pt x="7608" y="6748"/>
                </a:lnTo>
                <a:cubicBezTo>
                  <a:pt x="7383" y="6525"/>
                  <a:pt x="7017" y="6525"/>
                  <a:pt x="6792" y="6748"/>
                </a:cubicBezTo>
                <a:cubicBezTo>
                  <a:pt x="6567" y="6972"/>
                  <a:pt x="6567" y="7335"/>
                  <a:pt x="6792" y="7559"/>
                </a:cubicBezTo>
                <a:lnTo>
                  <a:pt x="10392" y="11135"/>
                </a:lnTo>
                <a:cubicBezTo>
                  <a:pt x="10437" y="11135"/>
                  <a:pt x="10530" y="11216"/>
                  <a:pt x="10575" y="11261"/>
                </a:cubicBezTo>
                <a:cubicBezTo>
                  <a:pt x="10665" y="11306"/>
                  <a:pt x="10710" y="11317"/>
                  <a:pt x="10800" y="11317"/>
                </a:cubicBezTo>
                <a:cubicBezTo>
                  <a:pt x="10890" y="11317"/>
                  <a:pt x="10935" y="11306"/>
                  <a:pt x="11025" y="11261"/>
                </a:cubicBezTo>
                <a:cubicBezTo>
                  <a:pt x="11070" y="11261"/>
                  <a:pt x="11163" y="11135"/>
                  <a:pt x="11208" y="11135"/>
                </a:cubicBezTo>
                <a:lnTo>
                  <a:pt x="14808" y="7559"/>
                </a:lnTo>
                <a:cubicBezTo>
                  <a:pt x="15033" y="7335"/>
                  <a:pt x="15033" y="6972"/>
                  <a:pt x="14808" y="6748"/>
                </a:cubicBezTo>
                <a:cubicBezTo>
                  <a:pt x="14583" y="6525"/>
                  <a:pt x="14217" y="6525"/>
                  <a:pt x="13992" y="6748"/>
                </a:cubicBezTo>
                <a:lnTo>
                  <a:pt x="11391" y="9347"/>
                </a:lnTo>
                <a:lnTo>
                  <a:pt x="11391" y="587"/>
                </a:lnTo>
                <a:cubicBezTo>
                  <a:pt x="11391" y="274"/>
                  <a:pt x="11115" y="0"/>
                  <a:pt x="10800" y="0"/>
                </a:cubicBezTo>
                <a:close/>
                <a:moveTo>
                  <a:pt x="591" y="10283"/>
                </a:moveTo>
                <a:cubicBezTo>
                  <a:pt x="276" y="10283"/>
                  <a:pt x="0" y="10557"/>
                  <a:pt x="0" y="10870"/>
                </a:cubicBezTo>
                <a:lnTo>
                  <a:pt x="0" y="21600"/>
                </a:lnTo>
                <a:lnTo>
                  <a:pt x="21600" y="21600"/>
                </a:lnTo>
                <a:lnTo>
                  <a:pt x="21600" y="10870"/>
                </a:lnTo>
                <a:cubicBezTo>
                  <a:pt x="21600" y="10512"/>
                  <a:pt x="21369" y="10283"/>
                  <a:pt x="21009" y="10283"/>
                </a:cubicBezTo>
                <a:cubicBezTo>
                  <a:pt x="20694" y="10283"/>
                  <a:pt x="20433" y="10557"/>
                  <a:pt x="20433" y="10870"/>
                </a:cubicBezTo>
                <a:lnTo>
                  <a:pt x="20433" y="20426"/>
                </a:lnTo>
                <a:lnTo>
                  <a:pt x="1167" y="20426"/>
                </a:lnTo>
                <a:lnTo>
                  <a:pt x="1167" y="10870"/>
                </a:lnTo>
                <a:cubicBezTo>
                  <a:pt x="1167" y="10557"/>
                  <a:pt x="906" y="10283"/>
                  <a:pt x="591" y="10283"/>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745" name="Shape 2745"/>
          <p:cNvSpPr/>
          <p:nvPr/>
        </p:nvSpPr>
        <p:spPr>
          <a:xfrm>
            <a:off x="3454400" y="8928098"/>
            <a:ext cx="596900" cy="607221"/>
          </a:xfrm>
          <a:custGeom>
            <a:pathLst>
              <a:path extrusionOk="0" h="21597" w="21600">
                <a:moveTo>
                  <a:pt x="10771" y="0"/>
                </a:moveTo>
                <a:cubicBezTo>
                  <a:pt x="10679" y="0"/>
                  <a:pt x="10587" y="-3"/>
                  <a:pt x="10541" y="42"/>
                </a:cubicBezTo>
                <a:cubicBezTo>
                  <a:pt x="10496" y="42"/>
                  <a:pt x="10415" y="183"/>
                  <a:pt x="10369" y="183"/>
                </a:cubicBezTo>
                <a:lnTo>
                  <a:pt x="6779" y="3698"/>
                </a:lnTo>
                <a:cubicBezTo>
                  <a:pt x="6549" y="3924"/>
                  <a:pt x="6549" y="4291"/>
                  <a:pt x="6779" y="4517"/>
                </a:cubicBezTo>
                <a:cubicBezTo>
                  <a:pt x="6871" y="4607"/>
                  <a:pt x="7014" y="4658"/>
                  <a:pt x="7152" y="4658"/>
                </a:cubicBezTo>
                <a:cubicBezTo>
                  <a:pt x="7290" y="4658"/>
                  <a:pt x="7462" y="4610"/>
                  <a:pt x="7554" y="4475"/>
                </a:cubicBezTo>
                <a:lnTo>
                  <a:pt x="10182" y="1891"/>
                </a:lnTo>
                <a:lnTo>
                  <a:pt x="10182" y="10530"/>
                </a:lnTo>
                <a:cubicBezTo>
                  <a:pt x="10182" y="10846"/>
                  <a:pt x="10450" y="11109"/>
                  <a:pt x="10771" y="11109"/>
                </a:cubicBezTo>
                <a:cubicBezTo>
                  <a:pt x="11093" y="11109"/>
                  <a:pt x="11374" y="10846"/>
                  <a:pt x="11374" y="10530"/>
                </a:cubicBezTo>
                <a:lnTo>
                  <a:pt x="11374" y="1891"/>
                </a:lnTo>
                <a:lnTo>
                  <a:pt x="13988" y="4475"/>
                </a:lnTo>
                <a:cubicBezTo>
                  <a:pt x="14126" y="4610"/>
                  <a:pt x="14267" y="4658"/>
                  <a:pt x="14405" y="4658"/>
                </a:cubicBezTo>
                <a:cubicBezTo>
                  <a:pt x="14543" y="4658"/>
                  <a:pt x="14729" y="4610"/>
                  <a:pt x="14821" y="4475"/>
                </a:cubicBezTo>
                <a:cubicBezTo>
                  <a:pt x="15051" y="4249"/>
                  <a:pt x="15051" y="3882"/>
                  <a:pt x="14821" y="3656"/>
                </a:cubicBezTo>
                <a:lnTo>
                  <a:pt x="11231" y="141"/>
                </a:lnTo>
                <a:cubicBezTo>
                  <a:pt x="11185" y="141"/>
                  <a:pt x="11104" y="42"/>
                  <a:pt x="11059" y="42"/>
                </a:cubicBezTo>
                <a:cubicBezTo>
                  <a:pt x="10967" y="-3"/>
                  <a:pt x="10863" y="0"/>
                  <a:pt x="10771" y="0"/>
                </a:cubicBezTo>
                <a:close/>
                <a:moveTo>
                  <a:pt x="603" y="10389"/>
                </a:moveTo>
                <a:cubicBezTo>
                  <a:pt x="281" y="10389"/>
                  <a:pt x="0" y="10666"/>
                  <a:pt x="0" y="10982"/>
                </a:cubicBezTo>
                <a:lnTo>
                  <a:pt x="0" y="21597"/>
                </a:lnTo>
                <a:lnTo>
                  <a:pt x="21600" y="21597"/>
                </a:lnTo>
                <a:lnTo>
                  <a:pt x="21600" y="10982"/>
                </a:lnTo>
                <a:cubicBezTo>
                  <a:pt x="21600" y="10621"/>
                  <a:pt x="21319" y="10389"/>
                  <a:pt x="20997" y="10389"/>
                </a:cubicBezTo>
                <a:cubicBezTo>
                  <a:pt x="20675" y="10389"/>
                  <a:pt x="20408" y="10666"/>
                  <a:pt x="20408" y="10982"/>
                </a:cubicBezTo>
                <a:lnTo>
                  <a:pt x="20408" y="20411"/>
                </a:lnTo>
                <a:lnTo>
                  <a:pt x="1192" y="20411"/>
                </a:lnTo>
                <a:lnTo>
                  <a:pt x="1192" y="10982"/>
                </a:lnTo>
                <a:cubicBezTo>
                  <a:pt x="1192" y="10666"/>
                  <a:pt x="925" y="10389"/>
                  <a:pt x="603" y="10389"/>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746" name="Shape 2746"/>
          <p:cNvSpPr/>
          <p:nvPr/>
        </p:nvSpPr>
        <p:spPr>
          <a:xfrm>
            <a:off x="7378700" y="8928030"/>
            <a:ext cx="608410" cy="608480"/>
          </a:xfrm>
          <a:custGeom>
            <a:pathLst>
              <a:path extrusionOk="0" h="21572" w="21600">
                <a:moveTo>
                  <a:pt x="0" y="3"/>
                </a:moveTo>
                <a:lnTo>
                  <a:pt x="0" y="21572"/>
                </a:lnTo>
                <a:lnTo>
                  <a:pt x="21600" y="21572"/>
                </a:lnTo>
                <a:lnTo>
                  <a:pt x="21600" y="45"/>
                </a:lnTo>
                <a:lnTo>
                  <a:pt x="15865" y="3"/>
                </a:lnTo>
                <a:cubicBezTo>
                  <a:pt x="15550" y="3"/>
                  <a:pt x="15288" y="279"/>
                  <a:pt x="15288" y="594"/>
                </a:cubicBezTo>
                <a:cubicBezTo>
                  <a:pt x="15288" y="909"/>
                  <a:pt x="15550" y="1171"/>
                  <a:pt x="15865" y="1171"/>
                </a:cubicBezTo>
                <a:lnTo>
                  <a:pt x="20431" y="1213"/>
                </a:lnTo>
                <a:lnTo>
                  <a:pt x="20431" y="20446"/>
                </a:lnTo>
                <a:lnTo>
                  <a:pt x="1127" y="20446"/>
                </a:lnTo>
                <a:lnTo>
                  <a:pt x="1127" y="1171"/>
                </a:lnTo>
                <a:lnTo>
                  <a:pt x="5678" y="1171"/>
                </a:lnTo>
                <a:cubicBezTo>
                  <a:pt x="5994" y="1171"/>
                  <a:pt x="6270" y="909"/>
                  <a:pt x="6270" y="594"/>
                </a:cubicBezTo>
                <a:cubicBezTo>
                  <a:pt x="6270" y="279"/>
                  <a:pt x="5994" y="3"/>
                  <a:pt x="5678" y="3"/>
                </a:cubicBezTo>
                <a:lnTo>
                  <a:pt x="0" y="3"/>
                </a:lnTo>
                <a:close/>
                <a:moveTo>
                  <a:pt x="10455" y="17"/>
                </a:moveTo>
                <a:cubicBezTo>
                  <a:pt x="10365" y="17"/>
                  <a:pt x="10274" y="70"/>
                  <a:pt x="10229" y="115"/>
                </a:cubicBezTo>
                <a:cubicBezTo>
                  <a:pt x="10184" y="160"/>
                  <a:pt x="10134" y="200"/>
                  <a:pt x="10088" y="200"/>
                </a:cubicBezTo>
                <a:lnTo>
                  <a:pt x="6481" y="3802"/>
                </a:lnTo>
                <a:cubicBezTo>
                  <a:pt x="6256" y="4027"/>
                  <a:pt x="6256" y="4393"/>
                  <a:pt x="6481" y="4618"/>
                </a:cubicBezTo>
                <a:cubicBezTo>
                  <a:pt x="6526" y="4708"/>
                  <a:pt x="6667" y="4745"/>
                  <a:pt x="6848" y="4744"/>
                </a:cubicBezTo>
                <a:cubicBezTo>
                  <a:pt x="6983" y="4744"/>
                  <a:pt x="7152" y="4711"/>
                  <a:pt x="7242" y="4576"/>
                </a:cubicBezTo>
                <a:lnTo>
                  <a:pt x="9863" y="1959"/>
                </a:lnTo>
                <a:lnTo>
                  <a:pt x="9863" y="10780"/>
                </a:lnTo>
                <a:cubicBezTo>
                  <a:pt x="9863" y="11096"/>
                  <a:pt x="10139" y="11371"/>
                  <a:pt x="10455" y="11371"/>
                </a:cubicBezTo>
                <a:cubicBezTo>
                  <a:pt x="10770" y="11371"/>
                  <a:pt x="11032" y="11096"/>
                  <a:pt x="11032" y="10780"/>
                </a:cubicBezTo>
                <a:lnTo>
                  <a:pt x="11032" y="1959"/>
                </a:lnTo>
                <a:lnTo>
                  <a:pt x="13653" y="4576"/>
                </a:lnTo>
                <a:cubicBezTo>
                  <a:pt x="13788" y="4711"/>
                  <a:pt x="13927" y="4744"/>
                  <a:pt x="14062" y="4744"/>
                </a:cubicBezTo>
                <a:cubicBezTo>
                  <a:pt x="14197" y="4744"/>
                  <a:pt x="14366" y="4711"/>
                  <a:pt x="14456" y="4576"/>
                </a:cubicBezTo>
                <a:cubicBezTo>
                  <a:pt x="14682" y="4351"/>
                  <a:pt x="14682" y="3985"/>
                  <a:pt x="14456" y="3760"/>
                </a:cubicBezTo>
                <a:lnTo>
                  <a:pt x="10849" y="158"/>
                </a:lnTo>
                <a:cubicBezTo>
                  <a:pt x="10804" y="158"/>
                  <a:pt x="10768" y="73"/>
                  <a:pt x="10723" y="73"/>
                </a:cubicBezTo>
                <a:cubicBezTo>
                  <a:pt x="10632" y="28"/>
                  <a:pt x="10545" y="-28"/>
                  <a:pt x="10455" y="17"/>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747" name="Shape 2747"/>
          <p:cNvSpPr/>
          <p:nvPr/>
        </p:nvSpPr>
        <p:spPr>
          <a:xfrm>
            <a:off x="8674100" y="8928100"/>
            <a:ext cx="608410" cy="607219"/>
          </a:xfrm>
          <a:custGeom>
            <a:pathLst>
              <a:path extrusionOk="0" h="21600" w="21600">
                <a:moveTo>
                  <a:pt x="42" y="0"/>
                </a:moveTo>
                <a:lnTo>
                  <a:pt x="0" y="5689"/>
                </a:lnTo>
                <a:cubicBezTo>
                  <a:pt x="0" y="6006"/>
                  <a:pt x="276" y="6282"/>
                  <a:pt x="592" y="6282"/>
                </a:cubicBezTo>
                <a:cubicBezTo>
                  <a:pt x="907" y="6282"/>
                  <a:pt x="1169" y="6006"/>
                  <a:pt x="1169" y="5689"/>
                </a:cubicBezTo>
                <a:lnTo>
                  <a:pt x="1212" y="1129"/>
                </a:lnTo>
                <a:lnTo>
                  <a:pt x="20473" y="1129"/>
                </a:lnTo>
                <a:lnTo>
                  <a:pt x="20473" y="20471"/>
                </a:lnTo>
                <a:lnTo>
                  <a:pt x="1169" y="20471"/>
                </a:lnTo>
                <a:lnTo>
                  <a:pt x="1169" y="15896"/>
                </a:lnTo>
                <a:cubicBezTo>
                  <a:pt x="1169" y="15580"/>
                  <a:pt x="907" y="15318"/>
                  <a:pt x="592" y="15318"/>
                </a:cubicBezTo>
                <a:cubicBezTo>
                  <a:pt x="276" y="15318"/>
                  <a:pt x="0" y="15580"/>
                  <a:pt x="0" y="15896"/>
                </a:cubicBezTo>
                <a:lnTo>
                  <a:pt x="0" y="21600"/>
                </a:lnTo>
                <a:lnTo>
                  <a:pt x="21600" y="21600"/>
                </a:lnTo>
                <a:lnTo>
                  <a:pt x="21600" y="0"/>
                </a:lnTo>
                <a:lnTo>
                  <a:pt x="42" y="0"/>
                </a:lnTo>
                <a:close/>
                <a:moveTo>
                  <a:pt x="7214" y="6776"/>
                </a:moveTo>
                <a:cubicBezTo>
                  <a:pt x="7068" y="6776"/>
                  <a:pt x="6918" y="6833"/>
                  <a:pt x="6805" y="6946"/>
                </a:cubicBezTo>
                <a:cubicBezTo>
                  <a:pt x="6580" y="7172"/>
                  <a:pt x="6580" y="7539"/>
                  <a:pt x="6805" y="7765"/>
                </a:cubicBezTo>
                <a:lnTo>
                  <a:pt x="9426" y="10376"/>
                </a:lnTo>
                <a:lnTo>
                  <a:pt x="592" y="10376"/>
                </a:lnTo>
                <a:cubicBezTo>
                  <a:pt x="276" y="10376"/>
                  <a:pt x="0" y="10608"/>
                  <a:pt x="0" y="10969"/>
                </a:cubicBezTo>
                <a:cubicBezTo>
                  <a:pt x="0" y="11286"/>
                  <a:pt x="276" y="11548"/>
                  <a:pt x="592" y="11548"/>
                </a:cubicBezTo>
                <a:lnTo>
                  <a:pt x="9426" y="11548"/>
                </a:lnTo>
                <a:lnTo>
                  <a:pt x="6805" y="14174"/>
                </a:lnTo>
                <a:cubicBezTo>
                  <a:pt x="6580" y="14400"/>
                  <a:pt x="6580" y="14767"/>
                  <a:pt x="6805" y="14993"/>
                </a:cubicBezTo>
                <a:cubicBezTo>
                  <a:pt x="6941" y="15128"/>
                  <a:pt x="7079" y="15162"/>
                  <a:pt x="7214" y="15162"/>
                </a:cubicBezTo>
                <a:cubicBezTo>
                  <a:pt x="7349" y="15162"/>
                  <a:pt x="7532" y="15129"/>
                  <a:pt x="7623" y="14993"/>
                </a:cubicBezTo>
                <a:lnTo>
                  <a:pt x="11230" y="11379"/>
                </a:lnTo>
                <a:cubicBezTo>
                  <a:pt x="11455" y="11153"/>
                  <a:pt x="11455" y="10786"/>
                  <a:pt x="11230" y="10560"/>
                </a:cubicBezTo>
                <a:lnTo>
                  <a:pt x="7623" y="6946"/>
                </a:lnTo>
                <a:cubicBezTo>
                  <a:pt x="7510" y="6833"/>
                  <a:pt x="7361" y="6776"/>
                  <a:pt x="7214" y="6776"/>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748" name="Shape 2748"/>
          <p:cNvSpPr/>
          <p:nvPr/>
        </p:nvSpPr>
        <p:spPr>
          <a:xfrm>
            <a:off x="9982200" y="8928100"/>
            <a:ext cx="613172" cy="608410"/>
          </a:xfrm>
          <a:custGeom>
            <a:pathLst>
              <a:path extrusionOk="0" h="21600" w="21600">
                <a:moveTo>
                  <a:pt x="0" y="0"/>
                </a:moveTo>
                <a:lnTo>
                  <a:pt x="0" y="21600"/>
                </a:lnTo>
                <a:lnTo>
                  <a:pt x="21390" y="21600"/>
                </a:lnTo>
                <a:lnTo>
                  <a:pt x="21432" y="15922"/>
                </a:lnTo>
                <a:cubicBezTo>
                  <a:pt x="21432" y="15606"/>
                  <a:pt x="21158" y="15330"/>
                  <a:pt x="20845" y="15330"/>
                </a:cubicBezTo>
                <a:cubicBezTo>
                  <a:pt x="20532" y="15330"/>
                  <a:pt x="20272" y="15606"/>
                  <a:pt x="20272" y="15922"/>
                </a:cubicBezTo>
                <a:lnTo>
                  <a:pt x="20216" y="20473"/>
                </a:lnTo>
                <a:lnTo>
                  <a:pt x="1118" y="20473"/>
                </a:lnTo>
                <a:lnTo>
                  <a:pt x="1118" y="1169"/>
                </a:lnTo>
                <a:lnTo>
                  <a:pt x="20272" y="1169"/>
                </a:lnTo>
                <a:lnTo>
                  <a:pt x="20272" y="5721"/>
                </a:lnTo>
                <a:cubicBezTo>
                  <a:pt x="20272" y="6036"/>
                  <a:pt x="20532" y="6312"/>
                  <a:pt x="20845" y="6312"/>
                </a:cubicBezTo>
                <a:cubicBezTo>
                  <a:pt x="21158" y="6312"/>
                  <a:pt x="21432" y="6036"/>
                  <a:pt x="21432" y="5721"/>
                </a:cubicBezTo>
                <a:lnTo>
                  <a:pt x="21432" y="0"/>
                </a:lnTo>
                <a:lnTo>
                  <a:pt x="0" y="0"/>
                </a:lnTo>
                <a:close/>
                <a:moveTo>
                  <a:pt x="14442" y="6763"/>
                </a:moveTo>
                <a:cubicBezTo>
                  <a:pt x="14297" y="6763"/>
                  <a:pt x="14148" y="6820"/>
                  <a:pt x="14037" y="6932"/>
                </a:cubicBezTo>
                <a:lnTo>
                  <a:pt x="10457" y="10539"/>
                </a:lnTo>
                <a:cubicBezTo>
                  <a:pt x="10234" y="10765"/>
                  <a:pt x="10234" y="11131"/>
                  <a:pt x="10457" y="11357"/>
                </a:cubicBezTo>
                <a:lnTo>
                  <a:pt x="14037" y="14964"/>
                </a:lnTo>
                <a:cubicBezTo>
                  <a:pt x="14171" y="15099"/>
                  <a:pt x="14308" y="15133"/>
                  <a:pt x="14442" y="15133"/>
                </a:cubicBezTo>
                <a:cubicBezTo>
                  <a:pt x="14576" y="15133"/>
                  <a:pt x="14758" y="15099"/>
                  <a:pt x="14847" y="14964"/>
                </a:cubicBezTo>
                <a:cubicBezTo>
                  <a:pt x="15071" y="14738"/>
                  <a:pt x="15071" y="14372"/>
                  <a:pt x="14847" y="14146"/>
                </a:cubicBezTo>
                <a:lnTo>
                  <a:pt x="12247" y="11526"/>
                </a:lnTo>
                <a:lnTo>
                  <a:pt x="21013" y="11526"/>
                </a:lnTo>
                <a:cubicBezTo>
                  <a:pt x="21326" y="11481"/>
                  <a:pt x="21600" y="11263"/>
                  <a:pt x="21600" y="10948"/>
                </a:cubicBezTo>
                <a:cubicBezTo>
                  <a:pt x="21600" y="10632"/>
                  <a:pt x="21326" y="10356"/>
                  <a:pt x="21013" y="10356"/>
                </a:cubicBezTo>
                <a:lnTo>
                  <a:pt x="12247" y="10356"/>
                </a:lnTo>
                <a:lnTo>
                  <a:pt x="14847" y="7750"/>
                </a:lnTo>
                <a:cubicBezTo>
                  <a:pt x="15071" y="7524"/>
                  <a:pt x="15071" y="7158"/>
                  <a:pt x="14847" y="6932"/>
                </a:cubicBezTo>
                <a:cubicBezTo>
                  <a:pt x="14736" y="6820"/>
                  <a:pt x="14587" y="6763"/>
                  <a:pt x="14442" y="6763"/>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749" name="Shape 2749"/>
          <p:cNvSpPr/>
          <p:nvPr/>
        </p:nvSpPr>
        <p:spPr>
          <a:xfrm>
            <a:off x="11290300" y="8928100"/>
            <a:ext cx="608410" cy="613172"/>
          </a:xfrm>
          <a:custGeom>
            <a:pathLst>
              <a:path extrusionOk="0" h="21544" w="21600">
                <a:moveTo>
                  <a:pt x="0" y="0"/>
                </a:moveTo>
                <a:lnTo>
                  <a:pt x="0" y="21377"/>
                </a:lnTo>
                <a:lnTo>
                  <a:pt x="5678" y="21419"/>
                </a:lnTo>
                <a:cubicBezTo>
                  <a:pt x="5994" y="21419"/>
                  <a:pt x="6270" y="21145"/>
                  <a:pt x="6270" y="20833"/>
                </a:cubicBezTo>
                <a:cubicBezTo>
                  <a:pt x="6270" y="20521"/>
                  <a:pt x="5994" y="20261"/>
                  <a:pt x="5678" y="20261"/>
                </a:cubicBezTo>
                <a:lnTo>
                  <a:pt x="1127" y="20219"/>
                </a:lnTo>
                <a:lnTo>
                  <a:pt x="1127" y="1116"/>
                </a:lnTo>
                <a:lnTo>
                  <a:pt x="20473" y="1116"/>
                </a:lnTo>
                <a:lnTo>
                  <a:pt x="20473" y="20261"/>
                </a:lnTo>
                <a:lnTo>
                  <a:pt x="15922" y="20261"/>
                </a:lnTo>
                <a:cubicBezTo>
                  <a:pt x="15606" y="20261"/>
                  <a:pt x="15330" y="20521"/>
                  <a:pt x="15330" y="20833"/>
                </a:cubicBezTo>
                <a:cubicBezTo>
                  <a:pt x="15330" y="21145"/>
                  <a:pt x="15606" y="21419"/>
                  <a:pt x="15922" y="21419"/>
                </a:cubicBezTo>
                <a:lnTo>
                  <a:pt x="21600" y="21419"/>
                </a:lnTo>
                <a:lnTo>
                  <a:pt x="21600" y="0"/>
                </a:lnTo>
                <a:lnTo>
                  <a:pt x="0" y="0"/>
                </a:lnTo>
                <a:close/>
                <a:moveTo>
                  <a:pt x="10948" y="10263"/>
                </a:moveTo>
                <a:cubicBezTo>
                  <a:pt x="10632" y="10263"/>
                  <a:pt x="10356" y="10536"/>
                  <a:pt x="10356" y="10849"/>
                </a:cubicBezTo>
                <a:lnTo>
                  <a:pt x="10356" y="19592"/>
                </a:lnTo>
                <a:lnTo>
                  <a:pt x="7750" y="16998"/>
                </a:lnTo>
                <a:cubicBezTo>
                  <a:pt x="7524" y="16775"/>
                  <a:pt x="7158" y="16775"/>
                  <a:pt x="6932" y="16998"/>
                </a:cubicBezTo>
                <a:cubicBezTo>
                  <a:pt x="6707" y="17221"/>
                  <a:pt x="6707" y="17584"/>
                  <a:pt x="6932" y="17807"/>
                </a:cubicBezTo>
                <a:lnTo>
                  <a:pt x="10539" y="21377"/>
                </a:lnTo>
                <a:cubicBezTo>
                  <a:pt x="10765" y="21600"/>
                  <a:pt x="11131" y="21600"/>
                  <a:pt x="11357" y="21377"/>
                </a:cubicBezTo>
                <a:lnTo>
                  <a:pt x="14964" y="17807"/>
                </a:lnTo>
                <a:cubicBezTo>
                  <a:pt x="15189" y="17584"/>
                  <a:pt x="15189" y="17221"/>
                  <a:pt x="14964" y="16998"/>
                </a:cubicBezTo>
                <a:cubicBezTo>
                  <a:pt x="14738" y="16731"/>
                  <a:pt x="14372" y="16733"/>
                  <a:pt x="14146" y="16956"/>
                </a:cubicBezTo>
                <a:lnTo>
                  <a:pt x="11526" y="19550"/>
                </a:lnTo>
                <a:lnTo>
                  <a:pt x="11526" y="10849"/>
                </a:lnTo>
                <a:cubicBezTo>
                  <a:pt x="11526" y="10536"/>
                  <a:pt x="11264" y="10263"/>
                  <a:pt x="10948" y="10263"/>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750" name="Shape 2750"/>
          <p:cNvSpPr/>
          <p:nvPr/>
        </p:nvSpPr>
        <p:spPr>
          <a:xfrm>
            <a:off x="12598400" y="8928100"/>
            <a:ext cx="609600" cy="609600"/>
          </a:xfrm>
          <a:custGeom>
            <a:pathLst>
              <a:path extrusionOk="0" h="21600" w="21544">
                <a:moveTo>
                  <a:pt x="42" y="0"/>
                </a:moveTo>
                <a:lnTo>
                  <a:pt x="0" y="5667"/>
                </a:lnTo>
                <a:cubicBezTo>
                  <a:pt x="0" y="5982"/>
                  <a:pt x="275" y="6258"/>
                  <a:pt x="589" y="6258"/>
                </a:cubicBezTo>
                <a:cubicBezTo>
                  <a:pt x="903" y="6258"/>
                  <a:pt x="1164" y="5982"/>
                  <a:pt x="1164" y="5667"/>
                </a:cubicBezTo>
                <a:lnTo>
                  <a:pt x="1206" y="1125"/>
                </a:lnTo>
                <a:lnTo>
                  <a:pt x="20422" y="1125"/>
                </a:lnTo>
                <a:lnTo>
                  <a:pt x="20422" y="20433"/>
                </a:lnTo>
                <a:lnTo>
                  <a:pt x="1164" y="20433"/>
                </a:lnTo>
                <a:lnTo>
                  <a:pt x="1164" y="15891"/>
                </a:lnTo>
                <a:cubicBezTo>
                  <a:pt x="1164" y="15576"/>
                  <a:pt x="903" y="15300"/>
                  <a:pt x="589" y="15300"/>
                </a:cubicBezTo>
                <a:cubicBezTo>
                  <a:pt x="275" y="15300"/>
                  <a:pt x="0" y="15576"/>
                  <a:pt x="0" y="15891"/>
                </a:cubicBezTo>
                <a:lnTo>
                  <a:pt x="0" y="21600"/>
                </a:lnTo>
                <a:lnTo>
                  <a:pt x="21544" y="21600"/>
                </a:lnTo>
                <a:lnTo>
                  <a:pt x="21544" y="0"/>
                </a:lnTo>
                <a:lnTo>
                  <a:pt x="42" y="0"/>
                </a:lnTo>
                <a:close/>
                <a:moveTo>
                  <a:pt x="4166" y="6750"/>
                </a:moveTo>
                <a:cubicBezTo>
                  <a:pt x="4020" y="6750"/>
                  <a:pt x="3871" y="6806"/>
                  <a:pt x="3759" y="6919"/>
                </a:cubicBezTo>
                <a:lnTo>
                  <a:pt x="168" y="10519"/>
                </a:lnTo>
                <a:cubicBezTo>
                  <a:pt x="-56" y="10744"/>
                  <a:pt x="-56" y="11109"/>
                  <a:pt x="168" y="11334"/>
                </a:cubicBezTo>
                <a:lnTo>
                  <a:pt x="3759" y="14934"/>
                </a:lnTo>
                <a:cubicBezTo>
                  <a:pt x="3894" y="15069"/>
                  <a:pt x="4031" y="15103"/>
                  <a:pt x="4166" y="15103"/>
                </a:cubicBezTo>
                <a:cubicBezTo>
                  <a:pt x="4300" y="15103"/>
                  <a:pt x="4483" y="15069"/>
                  <a:pt x="4573" y="14934"/>
                </a:cubicBezTo>
                <a:cubicBezTo>
                  <a:pt x="4797" y="14709"/>
                  <a:pt x="4797" y="14344"/>
                  <a:pt x="4573" y="14119"/>
                </a:cubicBezTo>
                <a:lnTo>
                  <a:pt x="1964" y="11503"/>
                </a:lnTo>
                <a:lnTo>
                  <a:pt x="10758" y="11503"/>
                </a:lnTo>
                <a:cubicBezTo>
                  <a:pt x="11072" y="11503"/>
                  <a:pt x="11347" y="11242"/>
                  <a:pt x="11347" y="10927"/>
                </a:cubicBezTo>
                <a:cubicBezTo>
                  <a:pt x="11347" y="10612"/>
                  <a:pt x="11072" y="10336"/>
                  <a:pt x="10758" y="10336"/>
                </a:cubicBezTo>
                <a:lnTo>
                  <a:pt x="1964" y="10336"/>
                </a:lnTo>
                <a:lnTo>
                  <a:pt x="4573" y="7734"/>
                </a:lnTo>
                <a:cubicBezTo>
                  <a:pt x="4797" y="7509"/>
                  <a:pt x="4797" y="7144"/>
                  <a:pt x="4573" y="6919"/>
                </a:cubicBezTo>
                <a:cubicBezTo>
                  <a:pt x="4460" y="6806"/>
                  <a:pt x="4312" y="6750"/>
                  <a:pt x="4166" y="6750"/>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751" name="Shape 2751"/>
          <p:cNvSpPr/>
          <p:nvPr/>
        </p:nvSpPr>
        <p:spPr>
          <a:xfrm>
            <a:off x="15214598" y="8929290"/>
            <a:ext cx="609601" cy="607220"/>
          </a:xfrm>
          <a:custGeom>
            <a:pathLst>
              <a:path extrusionOk="0" h="21600" w="21541">
                <a:moveTo>
                  <a:pt x="0" y="0"/>
                </a:moveTo>
                <a:lnTo>
                  <a:pt x="0" y="5647"/>
                </a:lnTo>
                <a:cubicBezTo>
                  <a:pt x="0" y="5963"/>
                  <a:pt x="275" y="6240"/>
                  <a:pt x="589" y="6240"/>
                </a:cubicBezTo>
                <a:cubicBezTo>
                  <a:pt x="903" y="6240"/>
                  <a:pt x="1164" y="5963"/>
                  <a:pt x="1164" y="5647"/>
                </a:cubicBezTo>
                <a:lnTo>
                  <a:pt x="1164" y="1129"/>
                </a:lnTo>
                <a:lnTo>
                  <a:pt x="20377" y="1129"/>
                </a:lnTo>
                <a:lnTo>
                  <a:pt x="20377" y="5689"/>
                </a:lnTo>
                <a:cubicBezTo>
                  <a:pt x="20377" y="6006"/>
                  <a:pt x="20638" y="6282"/>
                  <a:pt x="20952" y="6282"/>
                </a:cubicBezTo>
                <a:cubicBezTo>
                  <a:pt x="21266" y="6282"/>
                  <a:pt x="21541" y="6006"/>
                  <a:pt x="21541" y="5689"/>
                </a:cubicBezTo>
                <a:lnTo>
                  <a:pt x="21541" y="0"/>
                </a:lnTo>
                <a:lnTo>
                  <a:pt x="0" y="0"/>
                </a:lnTo>
                <a:close/>
                <a:moveTo>
                  <a:pt x="4165" y="6734"/>
                </a:moveTo>
                <a:cubicBezTo>
                  <a:pt x="4019" y="6734"/>
                  <a:pt x="3871" y="6791"/>
                  <a:pt x="3759" y="6904"/>
                </a:cubicBezTo>
                <a:lnTo>
                  <a:pt x="168" y="10518"/>
                </a:lnTo>
                <a:cubicBezTo>
                  <a:pt x="-56" y="10744"/>
                  <a:pt x="-56" y="11111"/>
                  <a:pt x="168" y="11336"/>
                </a:cubicBezTo>
                <a:lnTo>
                  <a:pt x="3759" y="14951"/>
                </a:lnTo>
                <a:cubicBezTo>
                  <a:pt x="3893" y="15086"/>
                  <a:pt x="4031" y="15120"/>
                  <a:pt x="4165" y="15120"/>
                </a:cubicBezTo>
                <a:cubicBezTo>
                  <a:pt x="4300" y="15120"/>
                  <a:pt x="4482" y="15086"/>
                  <a:pt x="4572" y="14951"/>
                </a:cubicBezTo>
                <a:cubicBezTo>
                  <a:pt x="4796" y="14725"/>
                  <a:pt x="4796" y="14358"/>
                  <a:pt x="4572" y="14132"/>
                </a:cubicBezTo>
                <a:lnTo>
                  <a:pt x="1963" y="11506"/>
                </a:lnTo>
                <a:lnTo>
                  <a:pt x="19508" y="11506"/>
                </a:lnTo>
                <a:lnTo>
                  <a:pt x="16913" y="14132"/>
                </a:lnTo>
                <a:cubicBezTo>
                  <a:pt x="16689" y="14358"/>
                  <a:pt x="16689" y="14725"/>
                  <a:pt x="16913" y="14951"/>
                </a:cubicBezTo>
                <a:cubicBezTo>
                  <a:pt x="17048" y="15086"/>
                  <a:pt x="17171" y="15120"/>
                  <a:pt x="17306" y="15120"/>
                </a:cubicBezTo>
                <a:cubicBezTo>
                  <a:pt x="17441" y="15120"/>
                  <a:pt x="17623" y="15086"/>
                  <a:pt x="17713" y="14951"/>
                </a:cubicBezTo>
                <a:lnTo>
                  <a:pt x="21303" y="11336"/>
                </a:lnTo>
                <a:cubicBezTo>
                  <a:pt x="21437" y="11201"/>
                  <a:pt x="21533" y="10969"/>
                  <a:pt x="21443" y="10744"/>
                </a:cubicBezTo>
                <a:cubicBezTo>
                  <a:pt x="21398" y="10653"/>
                  <a:pt x="21348" y="10563"/>
                  <a:pt x="21303" y="10518"/>
                </a:cubicBezTo>
                <a:lnTo>
                  <a:pt x="17713" y="6904"/>
                </a:lnTo>
                <a:cubicBezTo>
                  <a:pt x="17488" y="6678"/>
                  <a:pt x="17138" y="6678"/>
                  <a:pt x="16913" y="6904"/>
                </a:cubicBezTo>
                <a:cubicBezTo>
                  <a:pt x="16689" y="7129"/>
                  <a:pt x="16689" y="7496"/>
                  <a:pt x="16913" y="7722"/>
                </a:cubicBezTo>
                <a:lnTo>
                  <a:pt x="19508" y="10334"/>
                </a:lnTo>
                <a:lnTo>
                  <a:pt x="1963" y="10334"/>
                </a:lnTo>
                <a:lnTo>
                  <a:pt x="4572" y="7722"/>
                </a:lnTo>
                <a:cubicBezTo>
                  <a:pt x="4796" y="7496"/>
                  <a:pt x="4796" y="7129"/>
                  <a:pt x="4572" y="6904"/>
                </a:cubicBezTo>
                <a:cubicBezTo>
                  <a:pt x="4460" y="6791"/>
                  <a:pt x="4311" y="6734"/>
                  <a:pt x="4165" y="6734"/>
                </a:cubicBezTo>
                <a:close/>
                <a:moveTo>
                  <a:pt x="589" y="15318"/>
                </a:moveTo>
                <a:cubicBezTo>
                  <a:pt x="275" y="15318"/>
                  <a:pt x="0" y="15594"/>
                  <a:pt x="0" y="15911"/>
                </a:cubicBezTo>
                <a:lnTo>
                  <a:pt x="0" y="21600"/>
                </a:lnTo>
                <a:lnTo>
                  <a:pt x="21457" y="21600"/>
                </a:lnTo>
                <a:lnTo>
                  <a:pt x="21499" y="15911"/>
                </a:lnTo>
                <a:cubicBezTo>
                  <a:pt x="21544" y="15594"/>
                  <a:pt x="21266" y="15318"/>
                  <a:pt x="20952" y="15318"/>
                </a:cubicBezTo>
                <a:cubicBezTo>
                  <a:pt x="20638" y="15318"/>
                  <a:pt x="20377" y="15594"/>
                  <a:pt x="20377" y="15911"/>
                </a:cubicBezTo>
                <a:lnTo>
                  <a:pt x="20335" y="20471"/>
                </a:lnTo>
                <a:lnTo>
                  <a:pt x="1164" y="20471"/>
                </a:lnTo>
                <a:lnTo>
                  <a:pt x="1164" y="15911"/>
                </a:lnTo>
                <a:cubicBezTo>
                  <a:pt x="1164" y="15594"/>
                  <a:pt x="903" y="15318"/>
                  <a:pt x="589" y="15318"/>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752" name="Shape 2752"/>
          <p:cNvSpPr/>
          <p:nvPr/>
        </p:nvSpPr>
        <p:spPr>
          <a:xfrm>
            <a:off x="13906500" y="8928100"/>
            <a:ext cx="609600" cy="609600"/>
          </a:xfrm>
          <a:custGeom>
            <a:pathLst>
              <a:path extrusionOk="0" h="21600" w="21600">
                <a:moveTo>
                  <a:pt x="0" y="0"/>
                </a:moveTo>
                <a:lnTo>
                  <a:pt x="0" y="21600"/>
                </a:lnTo>
                <a:lnTo>
                  <a:pt x="21558" y="21600"/>
                </a:lnTo>
                <a:lnTo>
                  <a:pt x="21600" y="15933"/>
                </a:lnTo>
                <a:cubicBezTo>
                  <a:pt x="21600" y="15618"/>
                  <a:pt x="21324" y="15342"/>
                  <a:pt x="21009" y="15342"/>
                </a:cubicBezTo>
                <a:cubicBezTo>
                  <a:pt x="20694" y="15342"/>
                  <a:pt x="20433" y="15618"/>
                  <a:pt x="20433" y="15933"/>
                </a:cubicBezTo>
                <a:lnTo>
                  <a:pt x="20391" y="20475"/>
                </a:lnTo>
                <a:lnTo>
                  <a:pt x="1125" y="20475"/>
                </a:lnTo>
                <a:lnTo>
                  <a:pt x="1125" y="1167"/>
                </a:lnTo>
                <a:lnTo>
                  <a:pt x="20433" y="1167"/>
                </a:lnTo>
                <a:lnTo>
                  <a:pt x="20433" y="5709"/>
                </a:lnTo>
                <a:cubicBezTo>
                  <a:pt x="20433" y="6024"/>
                  <a:pt x="20694" y="6300"/>
                  <a:pt x="21009" y="6300"/>
                </a:cubicBezTo>
                <a:cubicBezTo>
                  <a:pt x="21324" y="6300"/>
                  <a:pt x="21600" y="6024"/>
                  <a:pt x="21600" y="5709"/>
                </a:cubicBezTo>
                <a:lnTo>
                  <a:pt x="21600" y="0"/>
                </a:lnTo>
                <a:lnTo>
                  <a:pt x="0" y="0"/>
                </a:lnTo>
                <a:close/>
                <a:moveTo>
                  <a:pt x="17100" y="6750"/>
                </a:moveTo>
                <a:cubicBezTo>
                  <a:pt x="16954" y="6750"/>
                  <a:pt x="16805" y="6806"/>
                  <a:pt x="16692" y="6919"/>
                </a:cubicBezTo>
                <a:cubicBezTo>
                  <a:pt x="16467" y="7144"/>
                  <a:pt x="16467" y="7509"/>
                  <a:pt x="16692" y="7734"/>
                </a:cubicBezTo>
                <a:lnTo>
                  <a:pt x="19308" y="10336"/>
                </a:lnTo>
                <a:lnTo>
                  <a:pt x="10491" y="10336"/>
                </a:lnTo>
                <a:cubicBezTo>
                  <a:pt x="10176" y="10336"/>
                  <a:pt x="9900" y="10612"/>
                  <a:pt x="9900" y="10927"/>
                </a:cubicBezTo>
                <a:cubicBezTo>
                  <a:pt x="9900" y="11242"/>
                  <a:pt x="10176" y="11503"/>
                  <a:pt x="10491" y="11503"/>
                </a:cubicBezTo>
                <a:lnTo>
                  <a:pt x="19308" y="11503"/>
                </a:lnTo>
                <a:lnTo>
                  <a:pt x="16692" y="14119"/>
                </a:lnTo>
                <a:cubicBezTo>
                  <a:pt x="16467" y="14344"/>
                  <a:pt x="16467" y="14709"/>
                  <a:pt x="16692" y="14934"/>
                </a:cubicBezTo>
                <a:cubicBezTo>
                  <a:pt x="16827" y="15069"/>
                  <a:pt x="16965" y="15103"/>
                  <a:pt x="17100" y="15103"/>
                </a:cubicBezTo>
                <a:cubicBezTo>
                  <a:pt x="17235" y="15103"/>
                  <a:pt x="17418" y="15069"/>
                  <a:pt x="17508" y="14934"/>
                </a:cubicBezTo>
                <a:lnTo>
                  <a:pt x="21108" y="11334"/>
                </a:lnTo>
                <a:cubicBezTo>
                  <a:pt x="21333" y="11109"/>
                  <a:pt x="21333" y="10744"/>
                  <a:pt x="21108" y="10519"/>
                </a:cubicBezTo>
                <a:lnTo>
                  <a:pt x="17508" y="6919"/>
                </a:lnTo>
                <a:cubicBezTo>
                  <a:pt x="17395" y="6806"/>
                  <a:pt x="17246" y="6750"/>
                  <a:pt x="17100" y="6750"/>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753" name="Shape 2753"/>
          <p:cNvSpPr/>
          <p:nvPr/>
        </p:nvSpPr>
        <p:spPr>
          <a:xfrm>
            <a:off x="16522700" y="8928099"/>
            <a:ext cx="608410" cy="609603"/>
          </a:xfrm>
          <a:custGeom>
            <a:pathLst>
              <a:path extrusionOk="0" h="21595" w="21600">
                <a:moveTo>
                  <a:pt x="0" y="0"/>
                </a:moveTo>
                <a:lnTo>
                  <a:pt x="0" y="21510"/>
                </a:lnTo>
                <a:lnTo>
                  <a:pt x="5678" y="21552"/>
                </a:lnTo>
                <a:cubicBezTo>
                  <a:pt x="5994" y="21552"/>
                  <a:pt x="6270" y="21276"/>
                  <a:pt x="6270" y="20962"/>
                </a:cubicBezTo>
                <a:cubicBezTo>
                  <a:pt x="6270" y="20647"/>
                  <a:pt x="5994" y="20385"/>
                  <a:pt x="5678" y="20385"/>
                </a:cubicBezTo>
                <a:lnTo>
                  <a:pt x="1127" y="20329"/>
                </a:lnTo>
                <a:lnTo>
                  <a:pt x="1127" y="1124"/>
                </a:lnTo>
                <a:lnTo>
                  <a:pt x="5678" y="1124"/>
                </a:lnTo>
                <a:lnTo>
                  <a:pt x="5678" y="1167"/>
                </a:lnTo>
                <a:cubicBezTo>
                  <a:pt x="5994" y="1167"/>
                  <a:pt x="6270" y="905"/>
                  <a:pt x="6270" y="590"/>
                </a:cubicBezTo>
                <a:cubicBezTo>
                  <a:pt x="6270" y="275"/>
                  <a:pt x="5994" y="0"/>
                  <a:pt x="5678" y="0"/>
                </a:cubicBezTo>
                <a:lnTo>
                  <a:pt x="0" y="0"/>
                </a:lnTo>
                <a:close/>
                <a:moveTo>
                  <a:pt x="10821" y="0"/>
                </a:moveTo>
                <a:cubicBezTo>
                  <a:pt x="10731" y="0"/>
                  <a:pt x="10686" y="-3"/>
                  <a:pt x="10596" y="42"/>
                </a:cubicBezTo>
                <a:cubicBezTo>
                  <a:pt x="10551" y="42"/>
                  <a:pt x="10500" y="84"/>
                  <a:pt x="10455" y="84"/>
                </a:cubicBezTo>
                <a:cubicBezTo>
                  <a:pt x="10455" y="84"/>
                  <a:pt x="10370" y="182"/>
                  <a:pt x="10370" y="182"/>
                </a:cubicBezTo>
                <a:lnTo>
                  <a:pt x="6763" y="3782"/>
                </a:lnTo>
                <a:cubicBezTo>
                  <a:pt x="6538" y="4007"/>
                  <a:pt x="6538" y="4358"/>
                  <a:pt x="6763" y="4583"/>
                </a:cubicBezTo>
                <a:cubicBezTo>
                  <a:pt x="6898" y="4718"/>
                  <a:pt x="7036" y="4766"/>
                  <a:pt x="7172" y="4766"/>
                </a:cubicBezTo>
                <a:cubicBezTo>
                  <a:pt x="7307" y="4766"/>
                  <a:pt x="7490" y="4718"/>
                  <a:pt x="7580" y="4583"/>
                </a:cubicBezTo>
                <a:lnTo>
                  <a:pt x="10187" y="1982"/>
                </a:lnTo>
                <a:lnTo>
                  <a:pt x="10187" y="10797"/>
                </a:lnTo>
                <a:lnTo>
                  <a:pt x="10187" y="19612"/>
                </a:lnTo>
                <a:lnTo>
                  <a:pt x="7580" y="17011"/>
                </a:lnTo>
                <a:cubicBezTo>
                  <a:pt x="7355" y="16786"/>
                  <a:pt x="6989" y="16786"/>
                  <a:pt x="6763" y="17011"/>
                </a:cubicBezTo>
                <a:cubicBezTo>
                  <a:pt x="6538" y="17236"/>
                  <a:pt x="6538" y="17587"/>
                  <a:pt x="6763" y="17812"/>
                </a:cubicBezTo>
                <a:lnTo>
                  <a:pt x="10370" y="21411"/>
                </a:lnTo>
                <a:cubicBezTo>
                  <a:pt x="10415" y="21411"/>
                  <a:pt x="10508" y="21507"/>
                  <a:pt x="10553" y="21552"/>
                </a:cubicBezTo>
                <a:cubicBezTo>
                  <a:pt x="10644" y="21597"/>
                  <a:pt x="10689" y="21594"/>
                  <a:pt x="10779" y="21594"/>
                </a:cubicBezTo>
                <a:cubicBezTo>
                  <a:pt x="10869" y="21594"/>
                  <a:pt x="10914" y="21597"/>
                  <a:pt x="11004" y="21552"/>
                </a:cubicBezTo>
                <a:cubicBezTo>
                  <a:pt x="11049" y="21552"/>
                  <a:pt x="11142" y="21411"/>
                  <a:pt x="11187" y="21411"/>
                </a:cubicBezTo>
                <a:lnTo>
                  <a:pt x="14795" y="17812"/>
                </a:lnTo>
                <a:cubicBezTo>
                  <a:pt x="15020" y="17587"/>
                  <a:pt x="15020" y="17236"/>
                  <a:pt x="14795" y="17011"/>
                </a:cubicBezTo>
                <a:cubicBezTo>
                  <a:pt x="14614" y="16741"/>
                  <a:pt x="14245" y="16730"/>
                  <a:pt x="14020" y="16955"/>
                </a:cubicBezTo>
                <a:lnTo>
                  <a:pt x="11413" y="19570"/>
                </a:lnTo>
                <a:lnTo>
                  <a:pt x="11413" y="10797"/>
                </a:lnTo>
                <a:lnTo>
                  <a:pt x="11413" y="1982"/>
                </a:lnTo>
                <a:lnTo>
                  <a:pt x="14020" y="4583"/>
                </a:lnTo>
                <a:cubicBezTo>
                  <a:pt x="14155" y="4718"/>
                  <a:pt x="14293" y="4766"/>
                  <a:pt x="14428" y="4766"/>
                </a:cubicBezTo>
                <a:cubicBezTo>
                  <a:pt x="14563" y="4766"/>
                  <a:pt x="14746" y="4718"/>
                  <a:pt x="14837" y="4583"/>
                </a:cubicBezTo>
                <a:cubicBezTo>
                  <a:pt x="15062" y="4358"/>
                  <a:pt x="15062" y="4006"/>
                  <a:pt x="14837" y="3782"/>
                </a:cubicBezTo>
                <a:lnTo>
                  <a:pt x="11230" y="182"/>
                </a:lnTo>
                <a:cubicBezTo>
                  <a:pt x="11140" y="93"/>
                  <a:pt x="10956" y="0"/>
                  <a:pt x="10821" y="0"/>
                </a:cubicBezTo>
                <a:close/>
                <a:moveTo>
                  <a:pt x="15922" y="0"/>
                </a:moveTo>
                <a:cubicBezTo>
                  <a:pt x="15606" y="0"/>
                  <a:pt x="15330" y="275"/>
                  <a:pt x="15330" y="590"/>
                </a:cubicBezTo>
                <a:cubicBezTo>
                  <a:pt x="15330" y="905"/>
                  <a:pt x="15606" y="1167"/>
                  <a:pt x="15922" y="1167"/>
                </a:cubicBezTo>
                <a:lnTo>
                  <a:pt x="20473" y="1167"/>
                </a:lnTo>
                <a:lnTo>
                  <a:pt x="20473" y="20427"/>
                </a:lnTo>
                <a:lnTo>
                  <a:pt x="15922" y="20427"/>
                </a:lnTo>
                <a:cubicBezTo>
                  <a:pt x="15606" y="20427"/>
                  <a:pt x="15330" y="20689"/>
                  <a:pt x="15330" y="21004"/>
                </a:cubicBezTo>
                <a:cubicBezTo>
                  <a:pt x="15330" y="21319"/>
                  <a:pt x="15606" y="21594"/>
                  <a:pt x="15922" y="21594"/>
                </a:cubicBezTo>
                <a:lnTo>
                  <a:pt x="21600" y="21594"/>
                </a:lnTo>
                <a:lnTo>
                  <a:pt x="21600" y="0"/>
                </a:lnTo>
                <a:lnTo>
                  <a:pt x="15922" y="0"/>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754" name="Shape 2754"/>
          <p:cNvSpPr/>
          <p:nvPr/>
        </p:nvSpPr>
        <p:spPr>
          <a:xfrm>
            <a:off x="17818100" y="8928100"/>
            <a:ext cx="613569" cy="613569"/>
          </a:xfrm>
          <a:custGeom>
            <a:pathLst>
              <a:path extrusionOk="0" h="21600" w="21600">
                <a:moveTo>
                  <a:pt x="0" y="0"/>
                </a:moveTo>
                <a:lnTo>
                  <a:pt x="0" y="10730"/>
                </a:lnTo>
                <a:cubicBezTo>
                  <a:pt x="0" y="11043"/>
                  <a:pt x="274" y="11317"/>
                  <a:pt x="587" y="11317"/>
                </a:cubicBezTo>
                <a:cubicBezTo>
                  <a:pt x="900" y="11317"/>
                  <a:pt x="1160" y="11043"/>
                  <a:pt x="1160" y="10730"/>
                </a:cubicBezTo>
                <a:lnTo>
                  <a:pt x="1160" y="1160"/>
                </a:lnTo>
                <a:lnTo>
                  <a:pt x="10730" y="1160"/>
                </a:lnTo>
                <a:cubicBezTo>
                  <a:pt x="11088" y="1160"/>
                  <a:pt x="11317" y="900"/>
                  <a:pt x="11317" y="587"/>
                </a:cubicBezTo>
                <a:cubicBezTo>
                  <a:pt x="11317" y="274"/>
                  <a:pt x="11043" y="0"/>
                  <a:pt x="10730" y="0"/>
                </a:cubicBezTo>
                <a:lnTo>
                  <a:pt x="0" y="0"/>
                </a:lnTo>
                <a:close/>
                <a:moveTo>
                  <a:pt x="12966" y="3130"/>
                </a:moveTo>
                <a:cubicBezTo>
                  <a:pt x="12653" y="3130"/>
                  <a:pt x="12379" y="3404"/>
                  <a:pt x="12379" y="3716"/>
                </a:cubicBezTo>
                <a:cubicBezTo>
                  <a:pt x="12379" y="4029"/>
                  <a:pt x="12653" y="4289"/>
                  <a:pt x="12966" y="4289"/>
                </a:cubicBezTo>
                <a:lnTo>
                  <a:pt x="16626" y="4289"/>
                </a:lnTo>
                <a:lnTo>
                  <a:pt x="10465" y="10465"/>
                </a:lnTo>
                <a:lnTo>
                  <a:pt x="4289" y="16626"/>
                </a:lnTo>
                <a:lnTo>
                  <a:pt x="4289" y="12966"/>
                </a:lnTo>
                <a:cubicBezTo>
                  <a:pt x="4289" y="12653"/>
                  <a:pt x="4029" y="12379"/>
                  <a:pt x="3716" y="12379"/>
                </a:cubicBezTo>
                <a:cubicBezTo>
                  <a:pt x="3403" y="12379"/>
                  <a:pt x="3130" y="12653"/>
                  <a:pt x="3130" y="12966"/>
                </a:cubicBezTo>
                <a:lnTo>
                  <a:pt x="3130" y="18023"/>
                </a:lnTo>
                <a:cubicBezTo>
                  <a:pt x="3130" y="18336"/>
                  <a:pt x="3403" y="18596"/>
                  <a:pt x="3716" y="18596"/>
                </a:cubicBezTo>
                <a:lnTo>
                  <a:pt x="8760" y="18596"/>
                </a:lnTo>
                <a:cubicBezTo>
                  <a:pt x="9073" y="18596"/>
                  <a:pt x="9347" y="18336"/>
                  <a:pt x="9347" y="18023"/>
                </a:cubicBezTo>
                <a:cubicBezTo>
                  <a:pt x="9302" y="17710"/>
                  <a:pt x="9073" y="17437"/>
                  <a:pt x="8760" y="17436"/>
                </a:cubicBezTo>
                <a:lnTo>
                  <a:pt x="5100" y="17436"/>
                </a:lnTo>
                <a:lnTo>
                  <a:pt x="11261" y="11261"/>
                </a:lnTo>
                <a:lnTo>
                  <a:pt x="17436" y="5100"/>
                </a:lnTo>
                <a:lnTo>
                  <a:pt x="17436" y="8760"/>
                </a:lnTo>
                <a:cubicBezTo>
                  <a:pt x="17436" y="9073"/>
                  <a:pt x="17710" y="9347"/>
                  <a:pt x="18023" y="9347"/>
                </a:cubicBezTo>
                <a:cubicBezTo>
                  <a:pt x="18336" y="9347"/>
                  <a:pt x="18596" y="9073"/>
                  <a:pt x="18596" y="8760"/>
                </a:cubicBezTo>
                <a:lnTo>
                  <a:pt x="18596" y="3716"/>
                </a:lnTo>
                <a:cubicBezTo>
                  <a:pt x="18596" y="3403"/>
                  <a:pt x="18336" y="3130"/>
                  <a:pt x="18023" y="3130"/>
                </a:cubicBezTo>
                <a:lnTo>
                  <a:pt x="12966" y="3130"/>
                </a:lnTo>
                <a:close/>
                <a:moveTo>
                  <a:pt x="21013" y="10283"/>
                </a:moveTo>
                <a:cubicBezTo>
                  <a:pt x="20700" y="10283"/>
                  <a:pt x="20426" y="10557"/>
                  <a:pt x="20426" y="10870"/>
                </a:cubicBezTo>
                <a:lnTo>
                  <a:pt x="20426" y="20426"/>
                </a:lnTo>
                <a:lnTo>
                  <a:pt x="10870" y="20426"/>
                </a:lnTo>
                <a:cubicBezTo>
                  <a:pt x="10557" y="20426"/>
                  <a:pt x="10283" y="20700"/>
                  <a:pt x="10283" y="21013"/>
                </a:cubicBezTo>
                <a:cubicBezTo>
                  <a:pt x="10283" y="21326"/>
                  <a:pt x="10557" y="21600"/>
                  <a:pt x="10870" y="21600"/>
                </a:cubicBezTo>
                <a:lnTo>
                  <a:pt x="21600" y="21600"/>
                </a:lnTo>
                <a:lnTo>
                  <a:pt x="21600" y="10870"/>
                </a:lnTo>
                <a:cubicBezTo>
                  <a:pt x="21600" y="10512"/>
                  <a:pt x="21326" y="10283"/>
                  <a:pt x="21013" y="10283"/>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755" name="Shape 2755"/>
          <p:cNvSpPr/>
          <p:nvPr/>
        </p:nvSpPr>
        <p:spPr>
          <a:xfrm>
            <a:off x="19126200" y="9016998"/>
            <a:ext cx="615554" cy="440534"/>
          </a:xfrm>
          <a:custGeom>
            <a:pathLst>
              <a:path extrusionOk="0" h="21592" w="21600">
                <a:moveTo>
                  <a:pt x="10682" y="0"/>
                </a:moveTo>
                <a:cubicBezTo>
                  <a:pt x="10593" y="0"/>
                  <a:pt x="10503" y="-4"/>
                  <a:pt x="10459" y="58"/>
                </a:cubicBezTo>
                <a:cubicBezTo>
                  <a:pt x="10414" y="120"/>
                  <a:pt x="10323" y="253"/>
                  <a:pt x="10278" y="253"/>
                </a:cubicBezTo>
                <a:lnTo>
                  <a:pt x="7743" y="3793"/>
                </a:lnTo>
                <a:cubicBezTo>
                  <a:pt x="7520" y="4104"/>
                  <a:pt x="7520" y="4610"/>
                  <a:pt x="7743" y="4921"/>
                </a:cubicBezTo>
                <a:cubicBezTo>
                  <a:pt x="7877" y="5108"/>
                  <a:pt x="8013" y="5174"/>
                  <a:pt x="8147" y="5174"/>
                </a:cubicBezTo>
                <a:cubicBezTo>
                  <a:pt x="8281" y="5174"/>
                  <a:pt x="8462" y="5108"/>
                  <a:pt x="8551" y="4921"/>
                </a:cubicBezTo>
                <a:lnTo>
                  <a:pt x="10111" y="2743"/>
                </a:lnTo>
                <a:lnTo>
                  <a:pt x="10111" y="10835"/>
                </a:lnTo>
                <a:lnTo>
                  <a:pt x="10111" y="18927"/>
                </a:lnTo>
                <a:lnTo>
                  <a:pt x="8551" y="16748"/>
                </a:lnTo>
                <a:cubicBezTo>
                  <a:pt x="8328" y="16437"/>
                  <a:pt x="7966" y="16437"/>
                  <a:pt x="7743" y="16748"/>
                </a:cubicBezTo>
                <a:cubicBezTo>
                  <a:pt x="7520" y="17060"/>
                  <a:pt x="7520" y="17546"/>
                  <a:pt x="7743" y="17857"/>
                </a:cubicBezTo>
                <a:lnTo>
                  <a:pt x="10278" y="21417"/>
                </a:lnTo>
                <a:cubicBezTo>
                  <a:pt x="10322" y="21417"/>
                  <a:pt x="10414" y="21534"/>
                  <a:pt x="10459" y="21534"/>
                </a:cubicBezTo>
                <a:cubicBezTo>
                  <a:pt x="10548" y="21596"/>
                  <a:pt x="10637" y="21592"/>
                  <a:pt x="10682" y="21592"/>
                </a:cubicBezTo>
                <a:cubicBezTo>
                  <a:pt x="10771" y="21592"/>
                  <a:pt x="10815" y="21596"/>
                  <a:pt x="10904" y="21534"/>
                </a:cubicBezTo>
                <a:cubicBezTo>
                  <a:pt x="10949" y="21471"/>
                  <a:pt x="11041" y="21359"/>
                  <a:pt x="11085" y="21359"/>
                </a:cubicBezTo>
                <a:lnTo>
                  <a:pt x="13620" y="17799"/>
                </a:lnTo>
                <a:cubicBezTo>
                  <a:pt x="13843" y="17488"/>
                  <a:pt x="13843" y="17001"/>
                  <a:pt x="13620" y="16690"/>
                </a:cubicBezTo>
                <a:cubicBezTo>
                  <a:pt x="13397" y="16379"/>
                  <a:pt x="13049" y="16379"/>
                  <a:pt x="12826" y="16690"/>
                </a:cubicBezTo>
                <a:lnTo>
                  <a:pt x="11267" y="18869"/>
                </a:lnTo>
                <a:lnTo>
                  <a:pt x="11267" y="10776"/>
                </a:lnTo>
                <a:lnTo>
                  <a:pt x="11267" y="2743"/>
                </a:lnTo>
                <a:lnTo>
                  <a:pt x="12826" y="4921"/>
                </a:lnTo>
                <a:cubicBezTo>
                  <a:pt x="12960" y="5108"/>
                  <a:pt x="13096" y="5174"/>
                  <a:pt x="13230" y="5174"/>
                </a:cubicBezTo>
                <a:cubicBezTo>
                  <a:pt x="13364" y="5174"/>
                  <a:pt x="13531" y="5108"/>
                  <a:pt x="13620" y="4921"/>
                </a:cubicBezTo>
                <a:cubicBezTo>
                  <a:pt x="13843" y="4610"/>
                  <a:pt x="13843" y="4104"/>
                  <a:pt x="13620" y="3793"/>
                </a:cubicBezTo>
                <a:lnTo>
                  <a:pt x="11085" y="253"/>
                </a:lnTo>
                <a:cubicBezTo>
                  <a:pt x="11041" y="253"/>
                  <a:pt x="10949" y="120"/>
                  <a:pt x="10904" y="58"/>
                </a:cubicBezTo>
                <a:cubicBezTo>
                  <a:pt x="10815" y="-4"/>
                  <a:pt x="10771" y="0"/>
                  <a:pt x="10682" y="0"/>
                </a:cubicBezTo>
                <a:close/>
                <a:moveTo>
                  <a:pt x="5877" y="2490"/>
                </a:moveTo>
                <a:cubicBezTo>
                  <a:pt x="5732" y="2490"/>
                  <a:pt x="5598" y="2568"/>
                  <a:pt x="5487" y="2723"/>
                </a:cubicBezTo>
                <a:lnTo>
                  <a:pt x="0" y="10387"/>
                </a:lnTo>
                <a:lnTo>
                  <a:pt x="5487" y="18032"/>
                </a:lnTo>
                <a:cubicBezTo>
                  <a:pt x="5621" y="18219"/>
                  <a:pt x="5743" y="18285"/>
                  <a:pt x="5877" y="18285"/>
                </a:cubicBezTo>
                <a:cubicBezTo>
                  <a:pt x="6011" y="18285"/>
                  <a:pt x="6192" y="18219"/>
                  <a:pt x="6281" y="18032"/>
                </a:cubicBezTo>
                <a:cubicBezTo>
                  <a:pt x="6504" y="17721"/>
                  <a:pt x="6504" y="17235"/>
                  <a:pt x="6281" y="16923"/>
                </a:cubicBezTo>
                <a:lnTo>
                  <a:pt x="1643" y="10310"/>
                </a:lnTo>
                <a:lnTo>
                  <a:pt x="6281" y="3851"/>
                </a:lnTo>
                <a:cubicBezTo>
                  <a:pt x="6504" y="3540"/>
                  <a:pt x="6504" y="3034"/>
                  <a:pt x="6281" y="2723"/>
                </a:cubicBezTo>
                <a:cubicBezTo>
                  <a:pt x="6169" y="2568"/>
                  <a:pt x="6022" y="2490"/>
                  <a:pt x="5877" y="2490"/>
                </a:cubicBezTo>
                <a:close/>
                <a:moveTo>
                  <a:pt x="15723" y="2490"/>
                </a:moveTo>
                <a:cubicBezTo>
                  <a:pt x="15578" y="2490"/>
                  <a:pt x="15431" y="2568"/>
                  <a:pt x="15319" y="2723"/>
                </a:cubicBezTo>
                <a:cubicBezTo>
                  <a:pt x="15096" y="3034"/>
                  <a:pt x="15096" y="3540"/>
                  <a:pt x="15319" y="3851"/>
                </a:cubicBezTo>
                <a:lnTo>
                  <a:pt x="19957" y="10310"/>
                </a:lnTo>
                <a:lnTo>
                  <a:pt x="15319" y="16787"/>
                </a:lnTo>
                <a:cubicBezTo>
                  <a:pt x="15096" y="17099"/>
                  <a:pt x="15096" y="17604"/>
                  <a:pt x="15319" y="17916"/>
                </a:cubicBezTo>
                <a:cubicBezTo>
                  <a:pt x="15453" y="18102"/>
                  <a:pt x="15589" y="18168"/>
                  <a:pt x="15723" y="18168"/>
                </a:cubicBezTo>
                <a:cubicBezTo>
                  <a:pt x="15857" y="18168"/>
                  <a:pt x="16038" y="18102"/>
                  <a:pt x="16127" y="17916"/>
                </a:cubicBezTo>
                <a:lnTo>
                  <a:pt x="21600" y="10251"/>
                </a:lnTo>
                <a:lnTo>
                  <a:pt x="16127" y="2723"/>
                </a:lnTo>
                <a:cubicBezTo>
                  <a:pt x="16015" y="2568"/>
                  <a:pt x="15868" y="2490"/>
                  <a:pt x="15723" y="2490"/>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756" name="Shape 2756"/>
          <p:cNvSpPr/>
          <p:nvPr/>
        </p:nvSpPr>
        <p:spPr>
          <a:xfrm>
            <a:off x="20523200" y="8928100"/>
            <a:ext cx="430338" cy="611982"/>
          </a:xfrm>
          <a:custGeom>
            <a:pathLst>
              <a:path extrusionOk="0" h="21600" w="21456">
                <a:moveTo>
                  <a:pt x="11002" y="0"/>
                </a:moveTo>
                <a:lnTo>
                  <a:pt x="3404" y="5379"/>
                </a:lnTo>
                <a:cubicBezTo>
                  <a:pt x="3087" y="5603"/>
                  <a:pt x="3087" y="5967"/>
                  <a:pt x="3404" y="6191"/>
                </a:cubicBezTo>
                <a:cubicBezTo>
                  <a:pt x="3530" y="6326"/>
                  <a:pt x="3788" y="6359"/>
                  <a:pt x="3977" y="6360"/>
                </a:cubicBezTo>
                <a:cubicBezTo>
                  <a:pt x="4167" y="6360"/>
                  <a:pt x="4361" y="6326"/>
                  <a:pt x="4551" y="6191"/>
                </a:cubicBezTo>
                <a:lnTo>
                  <a:pt x="11002" y="1611"/>
                </a:lnTo>
                <a:lnTo>
                  <a:pt x="17453" y="6191"/>
                </a:lnTo>
                <a:cubicBezTo>
                  <a:pt x="17769" y="6416"/>
                  <a:pt x="18284" y="6416"/>
                  <a:pt x="18600" y="6191"/>
                </a:cubicBezTo>
                <a:cubicBezTo>
                  <a:pt x="18917" y="5967"/>
                  <a:pt x="18917" y="5603"/>
                  <a:pt x="18600" y="5379"/>
                </a:cubicBezTo>
                <a:lnTo>
                  <a:pt x="11002" y="0"/>
                </a:lnTo>
                <a:close/>
                <a:moveTo>
                  <a:pt x="4294" y="7620"/>
                </a:moveTo>
                <a:cubicBezTo>
                  <a:pt x="4088" y="7620"/>
                  <a:pt x="3879" y="7676"/>
                  <a:pt x="3720" y="7788"/>
                </a:cubicBezTo>
                <a:lnTo>
                  <a:pt x="238" y="10254"/>
                </a:lnTo>
                <a:cubicBezTo>
                  <a:pt x="-79" y="10478"/>
                  <a:pt x="-79" y="10842"/>
                  <a:pt x="238" y="11066"/>
                </a:cubicBezTo>
                <a:lnTo>
                  <a:pt x="3720" y="13532"/>
                </a:lnTo>
                <a:cubicBezTo>
                  <a:pt x="3847" y="13621"/>
                  <a:pt x="4104" y="13700"/>
                  <a:pt x="4294" y="13700"/>
                </a:cubicBezTo>
                <a:cubicBezTo>
                  <a:pt x="4484" y="13700"/>
                  <a:pt x="4678" y="13666"/>
                  <a:pt x="4868" y="13532"/>
                </a:cubicBezTo>
                <a:cubicBezTo>
                  <a:pt x="5184" y="13307"/>
                  <a:pt x="5184" y="12943"/>
                  <a:pt x="4868" y="12719"/>
                </a:cubicBezTo>
                <a:lnTo>
                  <a:pt x="2711" y="11192"/>
                </a:lnTo>
                <a:lnTo>
                  <a:pt x="18719" y="11192"/>
                </a:lnTo>
                <a:lnTo>
                  <a:pt x="16582" y="12719"/>
                </a:lnTo>
                <a:cubicBezTo>
                  <a:pt x="16265" y="12943"/>
                  <a:pt x="16265" y="13307"/>
                  <a:pt x="16582" y="13532"/>
                </a:cubicBezTo>
                <a:cubicBezTo>
                  <a:pt x="16709" y="13621"/>
                  <a:pt x="16946" y="13700"/>
                  <a:pt x="17136" y="13700"/>
                </a:cubicBezTo>
                <a:cubicBezTo>
                  <a:pt x="17326" y="13700"/>
                  <a:pt x="17520" y="13666"/>
                  <a:pt x="17710" y="13532"/>
                </a:cubicBezTo>
                <a:lnTo>
                  <a:pt x="21192" y="11066"/>
                </a:lnTo>
                <a:cubicBezTo>
                  <a:pt x="21256" y="11021"/>
                  <a:pt x="21268" y="11013"/>
                  <a:pt x="21331" y="10968"/>
                </a:cubicBezTo>
                <a:cubicBezTo>
                  <a:pt x="21521" y="10744"/>
                  <a:pt x="21509" y="10433"/>
                  <a:pt x="21192" y="10254"/>
                </a:cubicBezTo>
                <a:lnTo>
                  <a:pt x="17710" y="7788"/>
                </a:lnTo>
                <a:cubicBezTo>
                  <a:pt x="17393" y="7564"/>
                  <a:pt x="16899" y="7564"/>
                  <a:pt x="16582" y="7788"/>
                </a:cubicBezTo>
                <a:cubicBezTo>
                  <a:pt x="16265" y="8012"/>
                  <a:pt x="16265" y="8377"/>
                  <a:pt x="16582" y="8601"/>
                </a:cubicBezTo>
                <a:lnTo>
                  <a:pt x="18719" y="10114"/>
                </a:lnTo>
                <a:lnTo>
                  <a:pt x="2711" y="10114"/>
                </a:lnTo>
                <a:lnTo>
                  <a:pt x="4868" y="8601"/>
                </a:lnTo>
                <a:cubicBezTo>
                  <a:pt x="5184" y="8377"/>
                  <a:pt x="5184" y="8012"/>
                  <a:pt x="4868" y="7788"/>
                </a:cubicBezTo>
                <a:cubicBezTo>
                  <a:pt x="4710" y="7676"/>
                  <a:pt x="4500" y="7620"/>
                  <a:pt x="4294" y="7620"/>
                </a:cubicBezTo>
                <a:close/>
                <a:moveTo>
                  <a:pt x="3977" y="15240"/>
                </a:moveTo>
                <a:cubicBezTo>
                  <a:pt x="3772" y="15240"/>
                  <a:pt x="3562" y="15296"/>
                  <a:pt x="3404" y="15409"/>
                </a:cubicBezTo>
                <a:cubicBezTo>
                  <a:pt x="3087" y="15633"/>
                  <a:pt x="3087" y="15997"/>
                  <a:pt x="3404" y="16221"/>
                </a:cubicBezTo>
                <a:lnTo>
                  <a:pt x="11002" y="21600"/>
                </a:lnTo>
                <a:lnTo>
                  <a:pt x="18600" y="16221"/>
                </a:lnTo>
                <a:cubicBezTo>
                  <a:pt x="18917" y="15997"/>
                  <a:pt x="18917" y="15633"/>
                  <a:pt x="18600" y="15409"/>
                </a:cubicBezTo>
                <a:cubicBezTo>
                  <a:pt x="18220" y="15184"/>
                  <a:pt x="17706" y="15184"/>
                  <a:pt x="17453" y="15409"/>
                </a:cubicBezTo>
                <a:lnTo>
                  <a:pt x="11002" y="19975"/>
                </a:lnTo>
                <a:lnTo>
                  <a:pt x="4551" y="15409"/>
                </a:lnTo>
                <a:cubicBezTo>
                  <a:pt x="4393" y="15296"/>
                  <a:pt x="4183" y="15240"/>
                  <a:pt x="3977" y="15240"/>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757" name="Shape 2757"/>
          <p:cNvSpPr/>
          <p:nvPr/>
        </p:nvSpPr>
        <p:spPr>
          <a:xfrm>
            <a:off x="11366500" y="10121900"/>
            <a:ext cx="440532" cy="448469"/>
          </a:xfrm>
          <a:custGeom>
            <a:pathLst>
              <a:path extrusionOk="0" h="21600" w="21600">
                <a:moveTo>
                  <a:pt x="817" y="0"/>
                </a:moveTo>
                <a:cubicBezTo>
                  <a:pt x="381" y="0"/>
                  <a:pt x="0" y="375"/>
                  <a:pt x="0" y="803"/>
                </a:cubicBezTo>
                <a:lnTo>
                  <a:pt x="0" y="4893"/>
                </a:lnTo>
                <a:cubicBezTo>
                  <a:pt x="0" y="5322"/>
                  <a:pt x="381" y="5696"/>
                  <a:pt x="817" y="5696"/>
                </a:cubicBezTo>
                <a:lnTo>
                  <a:pt x="20802" y="5696"/>
                </a:lnTo>
                <a:cubicBezTo>
                  <a:pt x="21238" y="5696"/>
                  <a:pt x="21600" y="5322"/>
                  <a:pt x="21600" y="4893"/>
                </a:cubicBezTo>
                <a:lnTo>
                  <a:pt x="21600" y="803"/>
                </a:lnTo>
                <a:cubicBezTo>
                  <a:pt x="21600" y="375"/>
                  <a:pt x="21238" y="0"/>
                  <a:pt x="20802" y="0"/>
                </a:cubicBezTo>
                <a:lnTo>
                  <a:pt x="817" y="0"/>
                </a:lnTo>
                <a:close/>
                <a:moveTo>
                  <a:pt x="1615" y="1587"/>
                </a:moveTo>
                <a:lnTo>
                  <a:pt x="19985" y="1587"/>
                </a:lnTo>
                <a:lnTo>
                  <a:pt x="19985" y="4091"/>
                </a:lnTo>
                <a:lnTo>
                  <a:pt x="1615" y="4091"/>
                </a:lnTo>
                <a:lnTo>
                  <a:pt x="1615" y="1587"/>
                </a:lnTo>
                <a:close/>
                <a:moveTo>
                  <a:pt x="817" y="7952"/>
                </a:moveTo>
                <a:cubicBezTo>
                  <a:pt x="381" y="7952"/>
                  <a:pt x="0" y="8327"/>
                  <a:pt x="0" y="8755"/>
                </a:cubicBezTo>
                <a:lnTo>
                  <a:pt x="0" y="12845"/>
                </a:lnTo>
                <a:cubicBezTo>
                  <a:pt x="0" y="13273"/>
                  <a:pt x="381" y="13648"/>
                  <a:pt x="817" y="13648"/>
                </a:cubicBezTo>
                <a:lnTo>
                  <a:pt x="20802" y="13648"/>
                </a:lnTo>
                <a:cubicBezTo>
                  <a:pt x="21238" y="13648"/>
                  <a:pt x="21600" y="13273"/>
                  <a:pt x="21600" y="12845"/>
                </a:cubicBezTo>
                <a:lnTo>
                  <a:pt x="21600" y="8755"/>
                </a:lnTo>
                <a:cubicBezTo>
                  <a:pt x="21600" y="8327"/>
                  <a:pt x="21238" y="7952"/>
                  <a:pt x="20802" y="7952"/>
                </a:cubicBezTo>
                <a:lnTo>
                  <a:pt x="817" y="7952"/>
                </a:lnTo>
                <a:close/>
                <a:moveTo>
                  <a:pt x="1615" y="9596"/>
                </a:moveTo>
                <a:lnTo>
                  <a:pt x="19985" y="9596"/>
                </a:lnTo>
                <a:lnTo>
                  <a:pt x="19985" y="12042"/>
                </a:lnTo>
                <a:lnTo>
                  <a:pt x="1615" y="12042"/>
                </a:lnTo>
                <a:lnTo>
                  <a:pt x="1615" y="9596"/>
                </a:lnTo>
                <a:close/>
                <a:moveTo>
                  <a:pt x="817" y="15904"/>
                </a:moveTo>
                <a:cubicBezTo>
                  <a:pt x="381" y="15904"/>
                  <a:pt x="0" y="16278"/>
                  <a:pt x="0" y="16707"/>
                </a:cubicBezTo>
                <a:lnTo>
                  <a:pt x="0" y="20797"/>
                </a:lnTo>
                <a:cubicBezTo>
                  <a:pt x="0" y="21225"/>
                  <a:pt x="381" y="21600"/>
                  <a:pt x="817" y="21600"/>
                </a:cubicBezTo>
                <a:lnTo>
                  <a:pt x="20802" y="21600"/>
                </a:lnTo>
                <a:cubicBezTo>
                  <a:pt x="21238" y="21600"/>
                  <a:pt x="21600" y="21225"/>
                  <a:pt x="21600" y="20797"/>
                </a:cubicBezTo>
                <a:lnTo>
                  <a:pt x="21600" y="16707"/>
                </a:lnTo>
                <a:cubicBezTo>
                  <a:pt x="21600" y="16278"/>
                  <a:pt x="21238" y="15904"/>
                  <a:pt x="20802" y="15904"/>
                </a:cubicBezTo>
                <a:lnTo>
                  <a:pt x="817" y="15904"/>
                </a:lnTo>
                <a:close/>
                <a:moveTo>
                  <a:pt x="1615" y="17490"/>
                </a:moveTo>
                <a:lnTo>
                  <a:pt x="19985" y="17490"/>
                </a:lnTo>
                <a:lnTo>
                  <a:pt x="19985" y="19994"/>
                </a:lnTo>
                <a:lnTo>
                  <a:pt x="1615" y="19994"/>
                </a:lnTo>
                <a:lnTo>
                  <a:pt x="1615" y="17490"/>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758" name="Shape 2758"/>
          <p:cNvSpPr/>
          <p:nvPr/>
        </p:nvSpPr>
        <p:spPr>
          <a:xfrm>
            <a:off x="12674600" y="10134600"/>
            <a:ext cx="448469" cy="439341"/>
          </a:xfrm>
          <a:custGeom>
            <a:pathLst>
              <a:path extrusionOk="0" h="21600" w="21600">
                <a:moveTo>
                  <a:pt x="803" y="0"/>
                </a:moveTo>
                <a:cubicBezTo>
                  <a:pt x="375" y="0"/>
                  <a:pt x="0" y="383"/>
                  <a:pt x="0" y="820"/>
                </a:cubicBezTo>
                <a:lnTo>
                  <a:pt x="0" y="20800"/>
                </a:lnTo>
                <a:cubicBezTo>
                  <a:pt x="0" y="21237"/>
                  <a:pt x="375" y="21600"/>
                  <a:pt x="803" y="21600"/>
                </a:cubicBezTo>
                <a:lnTo>
                  <a:pt x="4893" y="21600"/>
                </a:lnTo>
                <a:cubicBezTo>
                  <a:pt x="5322" y="21600"/>
                  <a:pt x="5696" y="21237"/>
                  <a:pt x="5696" y="20800"/>
                </a:cubicBezTo>
                <a:lnTo>
                  <a:pt x="5696" y="820"/>
                </a:lnTo>
                <a:cubicBezTo>
                  <a:pt x="5696" y="383"/>
                  <a:pt x="5322" y="0"/>
                  <a:pt x="4893" y="0"/>
                </a:cubicBezTo>
                <a:lnTo>
                  <a:pt x="803" y="0"/>
                </a:lnTo>
                <a:close/>
                <a:moveTo>
                  <a:pt x="8755" y="0"/>
                </a:moveTo>
                <a:cubicBezTo>
                  <a:pt x="8327" y="0"/>
                  <a:pt x="7952" y="383"/>
                  <a:pt x="7952" y="820"/>
                </a:cubicBezTo>
                <a:lnTo>
                  <a:pt x="7952" y="20800"/>
                </a:lnTo>
                <a:cubicBezTo>
                  <a:pt x="7952" y="21237"/>
                  <a:pt x="8327" y="21600"/>
                  <a:pt x="8755" y="21600"/>
                </a:cubicBezTo>
                <a:lnTo>
                  <a:pt x="12845" y="21600"/>
                </a:lnTo>
                <a:cubicBezTo>
                  <a:pt x="13273" y="21600"/>
                  <a:pt x="13648" y="21237"/>
                  <a:pt x="13648" y="20800"/>
                </a:cubicBezTo>
                <a:lnTo>
                  <a:pt x="13648" y="820"/>
                </a:lnTo>
                <a:cubicBezTo>
                  <a:pt x="13648" y="383"/>
                  <a:pt x="13273" y="0"/>
                  <a:pt x="12845" y="0"/>
                </a:cubicBezTo>
                <a:lnTo>
                  <a:pt x="8755" y="0"/>
                </a:lnTo>
                <a:close/>
                <a:moveTo>
                  <a:pt x="16707" y="0"/>
                </a:moveTo>
                <a:cubicBezTo>
                  <a:pt x="16278" y="0"/>
                  <a:pt x="15904" y="383"/>
                  <a:pt x="15904" y="820"/>
                </a:cubicBezTo>
                <a:lnTo>
                  <a:pt x="15904" y="20800"/>
                </a:lnTo>
                <a:cubicBezTo>
                  <a:pt x="15904" y="21237"/>
                  <a:pt x="16278" y="21600"/>
                  <a:pt x="16707" y="21600"/>
                </a:cubicBezTo>
                <a:lnTo>
                  <a:pt x="20740" y="21600"/>
                </a:lnTo>
                <a:cubicBezTo>
                  <a:pt x="21168" y="21600"/>
                  <a:pt x="21539" y="21237"/>
                  <a:pt x="21600" y="20800"/>
                </a:cubicBezTo>
                <a:lnTo>
                  <a:pt x="21600" y="820"/>
                </a:lnTo>
                <a:cubicBezTo>
                  <a:pt x="21600" y="383"/>
                  <a:pt x="21225" y="0"/>
                  <a:pt x="20797" y="0"/>
                </a:cubicBezTo>
                <a:lnTo>
                  <a:pt x="16707" y="0"/>
                </a:lnTo>
                <a:close/>
                <a:moveTo>
                  <a:pt x="1644" y="1620"/>
                </a:moveTo>
                <a:lnTo>
                  <a:pt x="4167" y="1620"/>
                </a:lnTo>
                <a:lnTo>
                  <a:pt x="4167" y="20039"/>
                </a:lnTo>
                <a:lnTo>
                  <a:pt x="1644" y="20039"/>
                </a:lnTo>
                <a:lnTo>
                  <a:pt x="1644" y="1620"/>
                </a:lnTo>
                <a:close/>
                <a:moveTo>
                  <a:pt x="9538" y="1620"/>
                </a:moveTo>
                <a:lnTo>
                  <a:pt x="12042" y="1620"/>
                </a:lnTo>
                <a:lnTo>
                  <a:pt x="12042" y="20039"/>
                </a:lnTo>
                <a:lnTo>
                  <a:pt x="9538" y="20039"/>
                </a:lnTo>
                <a:lnTo>
                  <a:pt x="9538" y="1620"/>
                </a:lnTo>
                <a:close/>
                <a:moveTo>
                  <a:pt x="17490" y="1620"/>
                </a:moveTo>
                <a:lnTo>
                  <a:pt x="19994" y="1620"/>
                </a:lnTo>
                <a:lnTo>
                  <a:pt x="19994" y="20039"/>
                </a:lnTo>
                <a:lnTo>
                  <a:pt x="17490" y="20039"/>
                </a:lnTo>
                <a:lnTo>
                  <a:pt x="17490" y="1620"/>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759" name="Shape 2759"/>
          <p:cNvSpPr/>
          <p:nvPr/>
        </p:nvSpPr>
        <p:spPr>
          <a:xfrm>
            <a:off x="13982700" y="10134600"/>
            <a:ext cx="435769" cy="439341"/>
          </a:xfrm>
          <a:custGeom>
            <a:pathLst>
              <a:path extrusionOk="0" h="21600" w="21600">
                <a:moveTo>
                  <a:pt x="16564" y="0"/>
                </a:moveTo>
                <a:cubicBezTo>
                  <a:pt x="16123" y="0"/>
                  <a:pt x="15738" y="383"/>
                  <a:pt x="15738" y="820"/>
                </a:cubicBezTo>
                <a:lnTo>
                  <a:pt x="15738" y="20800"/>
                </a:lnTo>
                <a:cubicBezTo>
                  <a:pt x="15738" y="21237"/>
                  <a:pt x="16123" y="21600"/>
                  <a:pt x="16564" y="21600"/>
                </a:cubicBezTo>
                <a:lnTo>
                  <a:pt x="20774" y="21600"/>
                </a:lnTo>
                <a:cubicBezTo>
                  <a:pt x="21277" y="21600"/>
                  <a:pt x="21600" y="21237"/>
                  <a:pt x="21600" y="20800"/>
                </a:cubicBezTo>
                <a:lnTo>
                  <a:pt x="21600" y="820"/>
                </a:lnTo>
                <a:cubicBezTo>
                  <a:pt x="21600" y="383"/>
                  <a:pt x="21214" y="0"/>
                  <a:pt x="20774" y="0"/>
                </a:cubicBezTo>
                <a:lnTo>
                  <a:pt x="16564" y="0"/>
                </a:lnTo>
                <a:close/>
                <a:moveTo>
                  <a:pt x="17430" y="1620"/>
                </a:moveTo>
                <a:lnTo>
                  <a:pt x="20026" y="1620"/>
                </a:lnTo>
                <a:lnTo>
                  <a:pt x="20026" y="20039"/>
                </a:lnTo>
                <a:lnTo>
                  <a:pt x="17430" y="20039"/>
                </a:lnTo>
                <a:lnTo>
                  <a:pt x="17430" y="1620"/>
                </a:lnTo>
                <a:close/>
                <a:moveTo>
                  <a:pt x="9010" y="4995"/>
                </a:moveTo>
                <a:cubicBezTo>
                  <a:pt x="8569" y="4995"/>
                  <a:pt x="8184" y="5378"/>
                  <a:pt x="8184" y="5815"/>
                </a:cubicBezTo>
                <a:lnTo>
                  <a:pt x="8184" y="20800"/>
                </a:lnTo>
                <a:cubicBezTo>
                  <a:pt x="8184" y="21237"/>
                  <a:pt x="8569" y="21600"/>
                  <a:pt x="9010" y="21600"/>
                </a:cubicBezTo>
                <a:lnTo>
                  <a:pt x="13220" y="21600"/>
                </a:lnTo>
                <a:cubicBezTo>
                  <a:pt x="13660" y="21600"/>
                  <a:pt x="14046" y="21237"/>
                  <a:pt x="14046" y="20800"/>
                </a:cubicBezTo>
                <a:lnTo>
                  <a:pt x="14046" y="5815"/>
                </a:lnTo>
                <a:cubicBezTo>
                  <a:pt x="14046" y="5378"/>
                  <a:pt x="13660" y="4995"/>
                  <a:pt x="13220" y="4995"/>
                </a:cubicBezTo>
                <a:lnTo>
                  <a:pt x="9010" y="4995"/>
                </a:lnTo>
                <a:close/>
                <a:moveTo>
                  <a:pt x="9816" y="6615"/>
                </a:moveTo>
                <a:lnTo>
                  <a:pt x="12393" y="6615"/>
                </a:lnTo>
                <a:lnTo>
                  <a:pt x="12393" y="20039"/>
                </a:lnTo>
                <a:lnTo>
                  <a:pt x="9816" y="20039"/>
                </a:lnTo>
                <a:lnTo>
                  <a:pt x="9816" y="6615"/>
                </a:lnTo>
                <a:close/>
                <a:moveTo>
                  <a:pt x="826" y="9990"/>
                </a:moveTo>
                <a:cubicBezTo>
                  <a:pt x="386" y="9990"/>
                  <a:pt x="0" y="10373"/>
                  <a:pt x="0" y="10810"/>
                </a:cubicBezTo>
                <a:lnTo>
                  <a:pt x="0" y="20800"/>
                </a:lnTo>
                <a:cubicBezTo>
                  <a:pt x="0" y="21237"/>
                  <a:pt x="386" y="21600"/>
                  <a:pt x="826" y="21600"/>
                </a:cubicBezTo>
                <a:lnTo>
                  <a:pt x="5036" y="21600"/>
                </a:lnTo>
                <a:cubicBezTo>
                  <a:pt x="5540" y="21600"/>
                  <a:pt x="5862" y="21237"/>
                  <a:pt x="5862" y="20800"/>
                </a:cubicBezTo>
                <a:lnTo>
                  <a:pt x="5862" y="10810"/>
                </a:lnTo>
                <a:cubicBezTo>
                  <a:pt x="5862" y="10373"/>
                  <a:pt x="5477" y="9990"/>
                  <a:pt x="5036" y="9990"/>
                </a:cubicBezTo>
                <a:lnTo>
                  <a:pt x="826" y="9990"/>
                </a:lnTo>
                <a:close/>
                <a:moveTo>
                  <a:pt x="1692" y="11610"/>
                </a:moveTo>
                <a:lnTo>
                  <a:pt x="4289" y="11610"/>
                </a:lnTo>
                <a:lnTo>
                  <a:pt x="4289" y="20039"/>
                </a:lnTo>
                <a:lnTo>
                  <a:pt x="1692" y="20039"/>
                </a:lnTo>
                <a:lnTo>
                  <a:pt x="1692" y="11610"/>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760" name="Shape 2760"/>
          <p:cNvSpPr/>
          <p:nvPr/>
        </p:nvSpPr>
        <p:spPr>
          <a:xfrm>
            <a:off x="15290800" y="10121900"/>
            <a:ext cx="440532" cy="448469"/>
          </a:xfrm>
          <a:custGeom>
            <a:pathLst>
              <a:path extrusionOk="0" h="21600" w="21600">
                <a:moveTo>
                  <a:pt x="817" y="0"/>
                </a:moveTo>
                <a:cubicBezTo>
                  <a:pt x="381" y="0"/>
                  <a:pt x="0" y="375"/>
                  <a:pt x="0" y="803"/>
                </a:cubicBezTo>
                <a:lnTo>
                  <a:pt x="0" y="4893"/>
                </a:lnTo>
                <a:cubicBezTo>
                  <a:pt x="0" y="5322"/>
                  <a:pt x="381" y="5696"/>
                  <a:pt x="817" y="5696"/>
                </a:cubicBezTo>
                <a:lnTo>
                  <a:pt x="10780" y="5696"/>
                </a:lnTo>
                <a:cubicBezTo>
                  <a:pt x="11216" y="5696"/>
                  <a:pt x="11578" y="5322"/>
                  <a:pt x="11578" y="4893"/>
                </a:cubicBezTo>
                <a:lnTo>
                  <a:pt x="11578" y="803"/>
                </a:lnTo>
                <a:cubicBezTo>
                  <a:pt x="11578" y="375"/>
                  <a:pt x="11216" y="0"/>
                  <a:pt x="10780" y="0"/>
                </a:cubicBezTo>
                <a:lnTo>
                  <a:pt x="817" y="0"/>
                </a:lnTo>
                <a:close/>
                <a:moveTo>
                  <a:pt x="1557" y="1587"/>
                </a:moveTo>
                <a:lnTo>
                  <a:pt x="9963" y="1587"/>
                </a:lnTo>
                <a:lnTo>
                  <a:pt x="9963" y="4091"/>
                </a:lnTo>
                <a:lnTo>
                  <a:pt x="1557" y="4091"/>
                </a:lnTo>
                <a:lnTo>
                  <a:pt x="1557" y="1587"/>
                </a:lnTo>
                <a:close/>
                <a:moveTo>
                  <a:pt x="817" y="7952"/>
                </a:moveTo>
                <a:cubicBezTo>
                  <a:pt x="381" y="7952"/>
                  <a:pt x="0" y="8327"/>
                  <a:pt x="0" y="8755"/>
                </a:cubicBezTo>
                <a:lnTo>
                  <a:pt x="0" y="12845"/>
                </a:lnTo>
                <a:cubicBezTo>
                  <a:pt x="0" y="13273"/>
                  <a:pt x="381" y="13648"/>
                  <a:pt x="817" y="13648"/>
                </a:cubicBezTo>
                <a:lnTo>
                  <a:pt x="15820" y="13648"/>
                </a:lnTo>
                <a:cubicBezTo>
                  <a:pt x="16256" y="13648"/>
                  <a:pt x="16618" y="13273"/>
                  <a:pt x="16618" y="12845"/>
                </a:cubicBezTo>
                <a:lnTo>
                  <a:pt x="16618" y="8755"/>
                </a:lnTo>
                <a:cubicBezTo>
                  <a:pt x="16618" y="8327"/>
                  <a:pt x="16256" y="7952"/>
                  <a:pt x="15820" y="7952"/>
                </a:cubicBezTo>
                <a:lnTo>
                  <a:pt x="817" y="7952"/>
                </a:lnTo>
                <a:close/>
                <a:moveTo>
                  <a:pt x="1615" y="9596"/>
                </a:moveTo>
                <a:lnTo>
                  <a:pt x="15003" y="9596"/>
                </a:lnTo>
                <a:lnTo>
                  <a:pt x="15003" y="12042"/>
                </a:lnTo>
                <a:lnTo>
                  <a:pt x="1615" y="12042"/>
                </a:lnTo>
                <a:lnTo>
                  <a:pt x="1615" y="9596"/>
                </a:lnTo>
                <a:close/>
                <a:moveTo>
                  <a:pt x="817" y="15904"/>
                </a:moveTo>
                <a:cubicBezTo>
                  <a:pt x="381" y="15904"/>
                  <a:pt x="0" y="16278"/>
                  <a:pt x="0" y="16707"/>
                </a:cubicBezTo>
                <a:lnTo>
                  <a:pt x="0" y="20797"/>
                </a:lnTo>
                <a:cubicBezTo>
                  <a:pt x="0" y="21225"/>
                  <a:pt x="381" y="21600"/>
                  <a:pt x="817" y="21600"/>
                </a:cubicBezTo>
                <a:lnTo>
                  <a:pt x="20802" y="21600"/>
                </a:lnTo>
                <a:cubicBezTo>
                  <a:pt x="21238" y="21600"/>
                  <a:pt x="21600" y="21225"/>
                  <a:pt x="21600" y="20797"/>
                </a:cubicBezTo>
                <a:lnTo>
                  <a:pt x="21600" y="16707"/>
                </a:lnTo>
                <a:cubicBezTo>
                  <a:pt x="21600" y="16278"/>
                  <a:pt x="21238" y="15904"/>
                  <a:pt x="20802" y="15904"/>
                </a:cubicBezTo>
                <a:lnTo>
                  <a:pt x="817" y="15904"/>
                </a:lnTo>
                <a:close/>
                <a:moveTo>
                  <a:pt x="1615" y="17490"/>
                </a:moveTo>
                <a:lnTo>
                  <a:pt x="19985" y="17490"/>
                </a:lnTo>
                <a:lnTo>
                  <a:pt x="19985" y="19994"/>
                </a:lnTo>
                <a:lnTo>
                  <a:pt x="1615" y="19994"/>
                </a:lnTo>
                <a:lnTo>
                  <a:pt x="1615" y="17490"/>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761" name="Shape 2761"/>
          <p:cNvSpPr/>
          <p:nvPr/>
        </p:nvSpPr>
        <p:spPr>
          <a:xfrm>
            <a:off x="19202400" y="10121900"/>
            <a:ext cx="440532" cy="448469"/>
          </a:xfrm>
          <a:custGeom>
            <a:pathLst>
              <a:path extrusionOk="0" h="21600" w="21600">
                <a:moveTo>
                  <a:pt x="817" y="0"/>
                </a:moveTo>
                <a:cubicBezTo>
                  <a:pt x="381" y="0"/>
                  <a:pt x="0" y="375"/>
                  <a:pt x="0" y="803"/>
                </a:cubicBezTo>
                <a:lnTo>
                  <a:pt x="0" y="4893"/>
                </a:lnTo>
                <a:cubicBezTo>
                  <a:pt x="0" y="5322"/>
                  <a:pt x="381" y="5696"/>
                  <a:pt x="817" y="5696"/>
                </a:cubicBezTo>
                <a:lnTo>
                  <a:pt x="20802" y="5696"/>
                </a:lnTo>
                <a:cubicBezTo>
                  <a:pt x="21238" y="5696"/>
                  <a:pt x="21538" y="5322"/>
                  <a:pt x="21600" y="4893"/>
                </a:cubicBezTo>
                <a:lnTo>
                  <a:pt x="21600" y="803"/>
                </a:lnTo>
                <a:cubicBezTo>
                  <a:pt x="21600" y="375"/>
                  <a:pt x="21238" y="0"/>
                  <a:pt x="20802" y="0"/>
                </a:cubicBezTo>
                <a:lnTo>
                  <a:pt x="817" y="0"/>
                </a:lnTo>
                <a:close/>
                <a:moveTo>
                  <a:pt x="1615" y="1587"/>
                </a:moveTo>
                <a:lnTo>
                  <a:pt x="19985" y="1587"/>
                </a:lnTo>
                <a:lnTo>
                  <a:pt x="19985" y="4091"/>
                </a:lnTo>
                <a:lnTo>
                  <a:pt x="1615" y="4091"/>
                </a:lnTo>
                <a:lnTo>
                  <a:pt x="1615" y="1587"/>
                </a:lnTo>
                <a:close/>
                <a:moveTo>
                  <a:pt x="817" y="7952"/>
                </a:moveTo>
                <a:cubicBezTo>
                  <a:pt x="381" y="7952"/>
                  <a:pt x="0" y="8327"/>
                  <a:pt x="0" y="8755"/>
                </a:cubicBezTo>
                <a:lnTo>
                  <a:pt x="0" y="12845"/>
                </a:lnTo>
                <a:cubicBezTo>
                  <a:pt x="0" y="13273"/>
                  <a:pt x="381" y="13648"/>
                  <a:pt x="817" y="13648"/>
                </a:cubicBezTo>
                <a:lnTo>
                  <a:pt x="5799" y="13648"/>
                </a:lnTo>
                <a:cubicBezTo>
                  <a:pt x="6235" y="13648"/>
                  <a:pt x="6597" y="13273"/>
                  <a:pt x="6597" y="12845"/>
                </a:cubicBezTo>
                <a:lnTo>
                  <a:pt x="6597" y="8755"/>
                </a:lnTo>
                <a:cubicBezTo>
                  <a:pt x="6597" y="8327"/>
                  <a:pt x="6235" y="7952"/>
                  <a:pt x="5799" y="7952"/>
                </a:cubicBezTo>
                <a:lnTo>
                  <a:pt x="817" y="7952"/>
                </a:lnTo>
                <a:close/>
                <a:moveTo>
                  <a:pt x="8290" y="7952"/>
                </a:moveTo>
                <a:cubicBezTo>
                  <a:pt x="7854" y="7952"/>
                  <a:pt x="7472" y="8327"/>
                  <a:pt x="7472" y="8755"/>
                </a:cubicBezTo>
                <a:lnTo>
                  <a:pt x="7472" y="12845"/>
                </a:lnTo>
                <a:cubicBezTo>
                  <a:pt x="7473" y="13273"/>
                  <a:pt x="7854" y="13648"/>
                  <a:pt x="8290" y="13648"/>
                </a:cubicBezTo>
                <a:lnTo>
                  <a:pt x="13271" y="13648"/>
                </a:lnTo>
                <a:cubicBezTo>
                  <a:pt x="13707" y="13648"/>
                  <a:pt x="14069" y="13273"/>
                  <a:pt x="14069" y="12845"/>
                </a:cubicBezTo>
                <a:lnTo>
                  <a:pt x="14069" y="8755"/>
                </a:lnTo>
                <a:cubicBezTo>
                  <a:pt x="14069" y="8327"/>
                  <a:pt x="13707" y="7952"/>
                  <a:pt x="13271" y="7952"/>
                </a:cubicBezTo>
                <a:lnTo>
                  <a:pt x="8290" y="7952"/>
                </a:lnTo>
                <a:close/>
                <a:moveTo>
                  <a:pt x="15762" y="7952"/>
                </a:moveTo>
                <a:cubicBezTo>
                  <a:pt x="15326" y="7952"/>
                  <a:pt x="14945" y="8327"/>
                  <a:pt x="14945" y="8755"/>
                </a:cubicBezTo>
                <a:lnTo>
                  <a:pt x="14945" y="12845"/>
                </a:lnTo>
                <a:cubicBezTo>
                  <a:pt x="14945" y="13273"/>
                  <a:pt x="15326" y="13648"/>
                  <a:pt x="15762" y="13648"/>
                </a:cubicBezTo>
                <a:lnTo>
                  <a:pt x="20744" y="13648"/>
                </a:lnTo>
                <a:cubicBezTo>
                  <a:pt x="21179" y="13648"/>
                  <a:pt x="21479" y="13273"/>
                  <a:pt x="21542" y="12845"/>
                </a:cubicBezTo>
                <a:lnTo>
                  <a:pt x="21542" y="8755"/>
                </a:lnTo>
                <a:cubicBezTo>
                  <a:pt x="21542" y="8327"/>
                  <a:pt x="21180" y="7952"/>
                  <a:pt x="20744" y="7952"/>
                </a:cubicBezTo>
                <a:lnTo>
                  <a:pt x="15762" y="7952"/>
                </a:lnTo>
                <a:close/>
                <a:moveTo>
                  <a:pt x="1615" y="9596"/>
                </a:moveTo>
                <a:lnTo>
                  <a:pt x="4982" y="9596"/>
                </a:lnTo>
                <a:lnTo>
                  <a:pt x="4982" y="12042"/>
                </a:lnTo>
                <a:lnTo>
                  <a:pt x="1615" y="12042"/>
                </a:lnTo>
                <a:lnTo>
                  <a:pt x="1615" y="9596"/>
                </a:lnTo>
                <a:close/>
                <a:moveTo>
                  <a:pt x="9088" y="9596"/>
                </a:moveTo>
                <a:lnTo>
                  <a:pt x="12454" y="9596"/>
                </a:lnTo>
                <a:lnTo>
                  <a:pt x="12454" y="12042"/>
                </a:lnTo>
                <a:lnTo>
                  <a:pt x="9088" y="12042"/>
                </a:lnTo>
                <a:lnTo>
                  <a:pt x="9088" y="9596"/>
                </a:lnTo>
                <a:close/>
                <a:moveTo>
                  <a:pt x="16502" y="9596"/>
                </a:moveTo>
                <a:lnTo>
                  <a:pt x="19868" y="9596"/>
                </a:lnTo>
                <a:lnTo>
                  <a:pt x="19868" y="12042"/>
                </a:lnTo>
                <a:lnTo>
                  <a:pt x="16502" y="12042"/>
                </a:lnTo>
                <a:lnTo>
                  <a:pt x="16502" y="9596"/>
                </a:lnTo>
                <a:close/>
                <a:moveTo>
                  <a:pt x="817" y="15904"/>
                </a:moveTo>
                <a:cubicBezTo>
                  <a:pt x="381" y="15904"/>
                  <a:pt x="0" y="16278"/>
                  <a:pt x="0" y="16707"/>
                </a:cubicBezTo>
                <a:lnTo>
                  <a:pt x="0" y="20797"/>
                </a:lnTo>
                <a:cubicBezTo>
                  <a:pt x="0" y="21225"/>
                  <a:pt x="381" y="21600"/>
                  <a:pt x="817" y="21600"/>
                </a:cubicBezTo>
                <a:lnTo>
                  <a:pt x="20802" y="21600"/>
                </a:lnTo>
                <a:cubicBezTo>
                  <a:pt x="21238" y="21600"/>
                  <a:pt x="21538" y="21225"/>
                  <a:pt x="21600" y="20797"/>
                </a:cubicBezTo>
                <a:lnTo>
                  <a:pt x="21600" y="16707"/>
                </a:lnTo>
                <a:cubicBezTo>
                  <a:pt x="21600" y="16278"/>
                  <a:pt x="21238" y="15904"/>
                  <a:pt x="20802" y="15904"/>
                </a:cubicBezTo>
                <a:lnTo>
                  <a:pt x="817" y="15904"/>
                </a:lnTo>
                <a:close/>
                <a:moveTo>
                  <a:pt x="1615" y="17490"/>
                </a:moveTo>
                <a:lnTo>
                  <a:pt x="19985" y="17490"/>
                </a:lnTo>
                <a:lnTo>
                  <a:pt x="19985" y="19994"/>
                </a:lnTo>
                <a:lnTo>
                  <a:pt x="1615" y="19994"/>
                </a:lnTo>
                <a:lnTo>
                  <a:pt x="1615" y="17490"/>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762" name="Shape 2762"/>
          <p:cNvSpPr/>
          <p:nvPr/>
        </p:nvSpPr>
        <p:spPr>
          <a:xfrm>
            <a:off x="20510500" y="10134600"/>
            <a:ext cx="435769" cy="439341"/>
          </a:xfrm>
          <a:custGeom>
            <a:pathLst>
              <a:path extrusionOk="0" h="21600" w="21600">
                <a:moveTo>
                  <a:pt x="826" y="0"/>
                </a:moveTo>
                <a:cubicBezTo>
                  <a:pt x="385" y="0"/>
                  <a:pt x="0" y="383"/>
                  <a:pt x="0" y="820"/>
                </a:cubicBezTo>
                <a:lnTo>
                  <a:pt x="0" y="20800"/>
                </a:lnTo>
                <a:cubicBezTo>
                  <a:pt x="0" y="21237"/>
                  <a:pt x="386" y="21600"/>
                  <a:pt x="826" y="21600"/>
                </a:cubicBezTo>
                <a:lnTo>
                  <a:pt x="5036" y="21600"/>
                </a:lnTo>
                <a:cubicBezTo>
                  <a:pt x="5477" y="21600"/>
                  <a:pt x="5862" y="21299"/>
                  <a:pt x="5862" y="20800"/>
                </a:cubicBezTo>
                <a:lnTo>
                  <a:pt x="5862" y="820"/>
                </a:lnTo>
                <a:cubicBezTo>
                  <a:pt x="5862" y="383"/>
                  <a:pt x="5477" y="0"/>
                  <a:pt x="5036" y="0"/>
                </a:cubicBezTo>
                <a:lnTo>
                  <a:pt x="826" y="0"/>
                </a:lnTo>
                <a:close/>
                <a:moveTo>
                  <a:pt x="8813" y="0"/>
                </a:moveTo>
                <a:cubicBezTo>
                  <a:pt x="8372" y="0"/>
                  <a:pt x="7987" y="383"/>
                  <a:pt x="7987" y="820"/>
                </a:cubicBezTo>
                <a:lnTo>
                  <a:pt x="7987" y="5815"/>
                </a:lnTo>
                <a:cubicBezTo>
                  <a:pt x="7987" y="6252"/>
                  <a:pt x="8372" y="6615"/>
                  <a:pt x="8813" y="6615"/>
                </a:cubicBezTo>
                <a:lnTo>
                  <a:pt x="13023" y="6615"/>
                </a:lnTo>
                <a:cubicBezTo>
                  <a:pt x="13464" y="6615"/>
                  <a:pt x="13849" y="6252"/>
                  <a:pt x="13849" y="5815"/>
                </a:cubicBezTo>
                <a:lnTo>
                  <a:pt x="13849" y="820"/>
                </a:lnTo>
                <a:cubicBezTo>
                  <a:pt x="13849" y="383"/>
                  <a:pt x="13464" y="0"/>
                  <a:pt x="13023" y="0"/>
                </a:cubicBezTo>
                <a:lnTo>
                  <a:pt x="8813" y="0"/>
                </a:lnTo>
                <a:close/>
                <a:moveTo>
                  <a:pt x="16564" y="0"/>
                </a:moveTo>
                <a:cubicBezTo>
                  <a:pt x="16123" y="0"/>
                  <a:pt x="15738" y="383"/>
                  <a:pt x="15738" y="820"/>
                </a:cubicBezTo>
                <a:lnTo>
                  <a:pt x="15738" y="20800"/>
                </a:lnTo>
                <a:cubicBezTo>
                  <a:pt x="15738" y="21237"/>
                  <a:pt x="16123" y="21600"/>
                  <a:pt x="16564" y="21600"/>
                </a:cubicBezTo>
                <a:lnTo>
                  <a:pt x="20774" y="21600"/>
                </a:lnTo>
                <a:cubicBezTo>
                  <a:pt x="21215" y="21600"/>
                  <a:pt x="21600" y="21299"/>
                  <a:pt x="21600" y="20800"/>
                </a:cubicBezTo>
                <a:lnTo>
                  <a:pt x="21600" y="820"/>
                </a:lnTo>
                <a:cubicBezTo>
                  <a:pt x="21600" y="383"/>
                  <a:pt x="21214" y="0"/>
                  <a:pt x="20774" y="0"/>
                </a:cubicBezTo>
                <a:lnTo>
                  <a:pt x="16564" y="0"/>
                </a:lnTo>
                <a:close/>
                <a:moveTo>
                  <a:pt x="1633" y="1620"/>
                </a:moveTo>
                <a:lnTo>
                  <a:pt x="4210" y="1620"/>
                </a:lnTo>
                <a:lnTo>
                  <a:pt x="4210" y="20039"/>
                </a:lnTo>
                <a:lnTo>
                  <a:pt x="1633" y="20039"/>
                </a:lnTo>
                <a:lnTo>
                  <a:pt x="1633" y="1620"/>
                </a:lnTo>
                <a:close/>
                <a:moveTo>
                  <a:pt x="9620" y="1620"/>
                </a:moveTo>
                <a:lnTo>
                  <a:pt x="12216" y="1620"/>
                </a:lnTo>
                <a:lnTo>
                  <a:pt x="12216" y="4995"/>
                </a:lnTo>
                <a:lnTo>
                  <a:pt x="9620" y="4995"/>
                </a:lnTo>
                <a:lnTo>
                  <a:pt x="9620" y="1620"/>
                </a:lnTo>
                <a:close/>
                <a:moveTo>
                  <a:pt x="17370" y="1620"/>
                </a:moveTo>
                <a:lnTo>
                  <a:pt x="19948" y="1620"/>
                </a:lnTo>
                <a:lnTo>
                  <a:pt x="19948" y="20039"/>
                </a:lnTo>
                <a:lnTo>
                  <a:pt x="17370" y="20039"/>
                </a:lnTo>
                <a:lnTo>
                  <a:pt x="17370" y="1620"/>
                </a:lnTo>
                <a:close/>
                <a:moveTo>
                  <a:pt x="8813" y="7493"/>
                </a:moveTo>
                <a:cubicBezTo>
                  <a:pt x="8372" y="7493"/>
                  <a:pt x="7987" y="7875"/>
                  <a:pt x="7987" y="8312"/>
                </a:cubicBezTo>
                <a:lnTo>
                  <a:pt x="7987" y="13307"/>
                </a:lnTo>
                <a:cubicBezTo>
                  <a:pt x="7987" y="13744"/>
                  <a:pt x="8372" y="14107"/>
                  <a:pt x="8813" y="14107"/>
                </a:cubicBezTo>
                <a:lnTo>
                  <a:pt x="13023" y="14107"/>
                </a:lnTo>
                <a:cubicBezTo>
                  <a:pt x="13464" y="14107"/>
                  <a:pt x="13849" y="13744"/>
                  <a:pt x="13849" y="13307"/>
                </a:cubicBezTo>
                <a:lnTo>
                  <a:pt x="13849" y="8312"/>
                </a:lnTo>
                <a:cubicBezTo>
                  <a:pt x="13849" y="7875"/>
                  <a:pt x="13464" y="7493"/>
                  <a:pt x="13023" y="7493"/>
                </a:cubicBezTo>
                <a:lnTo>
                  <a:pt x="8813" y="7493"/>
                </a:lnTo>
                <a:close/>
                <a:moveTo>
                  <a:pt x="9620" y="9112"/>
                </a:moveTo>
                <a:lnTo>
                  <a:pt x="12216" y="9112"/>
                </a:lnTo>
                <a:lnTo>
                  <a:pt x="12216" y="12488"/>
                </a:lnTo>
                <a:lnTo>
                  <a:pt x="9620" y="12488"/>
                </a:lnTo>
                <a:lnTo>
                  <a:pt x="9620" y="9112"/>
                </a:lnTo>
                <a:close/>
                <a:moveTo>
                  <a:pt x="8813" y="14985"/>
                </a:moveTo>
                <a:cubicBezTo>
                  <a:pt x="8372" y="14985"/>
                  <a:pt x="7987" y="15368"/>
                  <a:pt x="7987" y="15805"/>
                </a:cubicBezTo>
                <a:lnTo>
                  <a:pt x="7987" y="20800"/>
                </a:lnTo>
                <a:cubicBezTo>
                  <a:pt x="7987" y="21237"/>
                  <a:pt x="8372" y="21600"/>
                  <a:pt x="8813" y="21600"/>
                </a:cubicBezTo>
                <a:lnTo>
                  <a:pt x="13023" y="21600"/>
                </a:lnTo>
                <a:cubicBezTo>
                  <a:pt x="13464" y="21600"/>
                  <a:pt x="13849" y="21299"/>
                  <a:pt x="13849" y="20800"/>
                </a:cubicBezTo>
                <a:lnTo>
                  <a:pt x="13849" y="15805"/>
                </a:lnTo>
                <a:cubicBezTo>
                  <a:pt x="13849" y="15368"/>
                  <a:pt x="13464" y="14985"/>
                  <a:pt x="13023" y="14985"/>
                </a:cubicBezTo>
                <a:lnTo>
                  <a:pt x="8813" y="14985"/>
                </a:lnTo>
                <a:close/>
                <a:moveTo>
                  <a:pt x="9620" y="16663"/>
                </a:moveTo>
                <a:lnTo>
                  <a:pt x="12216" y="16663"/>
                </a:lnTo>
                <a:lnTo>
                  <a:pt x="12216" y="20039"/>
                </a:lnTo>
                <a:lnTo>
                  <a:pt x="9620" y="20039"/>
                </a:lnTo>
                <a:lnTo>
                  <a:pt x="9620" y="16663"/>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763" name="Shape 2763"/>
          <p:cNvSpPr/>
          <p:nvPr/>
        </p:nvSpPr>
        <p:spPr>
          <a:xfrm>
            <a:off x="21818600" y="10121900"/>
            <a:ext cx="440532" cy="448469"/>
          </a:xfrm>
          <a:custGeom>
            <a:pathLst>
              <a:path extrusionOk="0" h="21600" w="21600">
                <a:moveTo>
                  <a:pt x="817" y="0"/>
                </a:moveTo>
                <a:cubicBezTo>
                  <a:pt x="381" y="0"/>
                  <a:pt x="0" y="375"/>
                  <a:pt x="0" y="803"/>
                </a:cubicBezTo>
                <a:lnTo>
                  <a:pt x="0" y="4893"/>
                </a:lnTo>
                <a:cubicBezTo>
                  <a:pt x="0" y="5322"/>
                  <a:pt x="381" y="5696"/>
                  <a:pt x="817" y="5696"/>
                </a:cubicBezTo>
                <a:lnTo>
                  <a:pt x="5799" y="5696"/>
                </a:lnTo>
                <a:cubicBezTo>
                  <a:pt x="6235" y="5696"/>
                  <a:pt x="6597" y="5322"/>
                  <a:pt x="6597" y="4893"/>
                </a:cubicBezTo>
                <a:lnTo>
                  <a:pt x="6597" y="803"/>
                </a:lnTo>
                <a:cubicBezTo>
                  <a:pt x="6597" y="375"/>
                  <a:pt x="6235" y="0"/>
                  <a:pt x="5799" y="0"/>
                </a:cubicBezTo>
                <a:lnTo>
                  <a:pt x="817" y="0"/>
                </a:lnTo>
                <a:close/>
                <a:moveTo>
                  <a:pt x="8290" y="0"/>
                </a:moveTo>
                <a:cubicBezTo>
                  <a:pt x="7854" y="0"/>
                  <a:pt x="7472" y="375"/>
                  <a:pt x="7472" y="803"/>
                </a:cubicBezTo>
                <a:lnTo>
                  <a:pt x="7472" y="4893"/>
                </a:lnTo>
                <a:cubicBezTo>
                  <a:pt x="7473" y="5322"/>
                  <a:pt x="7854" y="5696"/>
                  <a:pt x="8290" y="5696"/>
                </a:cubicBezTo>
                <a:lnTo>
                  <a:pt x="13271" y="5696"/>
                </a:lnTo>
                <a:cubicBezTo>
                  <a:pt x="13707" y="5696"/>
                  <a:pt x="14007" y="5322"/>
                  <a:pt x="14069" y="4893"/>
                </a:cubicBezTo>
                <a:lnTo>
                  <a:pt x="14069" y="803"/>
                </a:lnTo>
                <a:cubicBezTo>
                  <a:pt x="14069" y="375"/>
                  <a:pt x="13707" y="0"/>
                  <a:pt x="13271" y="0"/>
                </a:cubicBezTo>
                <a:lnTo>
                  <a:pt x="8290" y="0"/>
                </a:lnTo>
                <a:close/>
                <a:moveTo>
                  <a:pt x="15762" y="0"/>
                </a:moveTo>
                <a:cubicBezTo>
                  <a:pt x="15326" y="0"/>
                  <a:pt x="14945" y="375"/>
                  <a:pt x="14945" y="803"/>
                </a:cubicBezTo>
                <a:lnTo>
                  <a:pt x="14945" y="4893"/>
                </a:lnTo>
                <a:cubicBezTo>
                  <a:pt x="14945" y="5322"/>
                  <a:pt x="15326" y="5696"/>
                  <a:pt x="15762" y="5696"/>
                </a:cubicBezTo>
                <a:lnTo>
                  <a:pt x="20744" y="5696"/>
                </a:lnTo>
                <a:cubicBezTo>
                  <a:pt x="21180" y="5696"/>
                  <a:pt x="21542" y="5322"/>
                  <a:pt x="21542" y="4893"/>
                </a:cubicBezTo>
                <a:lnTo>
                  <a:pt x="21542" y="803"/>
                </a:lnTo>
                <a:cubicBezTo>
                  <a:pt x="21542" y="375"/>
                  <a:pt x="21180" y="0"/>
                  <a:pt x="20744" y="0"/>
                </a:cubicBezTo>
                <a:lnTo>
                  <a:pt x="15762" y="0"/>
                </a:lnTo>
                <a:close/>
                <a:moveTo>
                  <a:pt x="1615" y="1587"/>
                </a:moveTo>
                <a:lnTo>
                  <a:pt x="4982" y="1587"/>
                </a:lnTo>
                <a:lnTo>
                  <a:pt x="4982" y="4091"/>
                </a:lnTo>
                <a:lnTo>
                  <a:pt x="1615" y="4091"/>
                </a:lnTo>
                <a:lnTo>
                  <a:pt x="1615" y="1587"/>
                </a:lnTo>
                <a:close/>
                <a:moveTo>
                  <a:pt x="9029" y="1587"/>
                </a:moveTo>
                <a:lnTo>
                  <a:pt x="12396" y="1587"/>
                </a:lnTo>
                <a:lnTo>
                  <a:pt x="12396" y="4091"/>
                </a:lnTo>
                <a:lnTo>
                  <a:pt x="9029" y="4091"/>
                </a:lnTo>
                <a:lnTo>
                  <a:pt x="9029" y="1587"/>
                </a:lnTo>
                <a:close/>
                <a:moveTo>
                  <a:pt x="16560" y="1587"/>
                </a:moveTo>
                <a:lnTo>
                  <a:pt x="19926" y="1587"/>
                </a:lnTo>
                <a:lnTo>
                  <a:pt x="19926" y="4091"/>
                </a:lnTo>
                <a:lnTo>
                  <a:pt x="16560" y="4091"/>
                </a:lnTo>
                <a:lnTo>
                  <a:pt x="16560" y="1587"/>
                </a:lnTo>
                <a:close/>
                <a:moveTo>
                  <a:pt x="817" y="7952"/>
                </a:moveTo>
                <a:cubicBezTo>
                  <a:pt x="381" y="7952"/>
                  <a:pt x="0" y="8327"/>
                  <a:pt x="0" y="8755"/>
                </a:cubicBezTo>
                <a:lnTo>
                  <a:pt x="0" y="12845"/>
                </a:lnTo>
                <a:cubicBezTo>
                  <a:pt x="0" y="13273"/>
                  <a:pt x="381" y="13648"/>
                  <a:pt x="817" y="13648"/>
                </a:cubicBezTo>
                <a:lnTo>
                  <a:pt x="5799" y="13648"/>
                </a:lnTo>
                <a:cubicBezTo>
                  <a:pt x="6235" y="13648"/>
                  <a:pt x="6597" y="13273"/>
                  <a:pt x="6597" y="12845"/>
                </a:cubicBezTo>
                <a:lnTo>
                  <a:pt x="6597" y="8755"/>
                </a:lnTo>
                <a:cubicBezTo>
                  <a:pt x="6597" y="8327"/>
                  <a:pt x="6235" y="7952"/>
                  <a:pt x="5799" y="7952"/>
                </a:cubicBezTo>
                <a:lnTo>
                  <a:pt x="817" y="7952"/>
                </a:lnTo>
                <a:close/>
                <a:moveTo>
                  <a:pt x="8290" y="7952"/>
                </a:moveTo>
                <a:cubicBezTo>
                  <a:pt x="7854" y="7952"/>
                  <a:pt x="7472" y="8327"/>
                  <a:pt x="7472" y="8755"/>
                </a:cubicBezTo>
                <a:lnTo>
                  <a:pt x="7472" y="12845"/>
                </a:lnTo>
                <a:cubicBezTo>
                  <a:pt x="7473" y="13273"/>
                  <a:pt x="7854" y="13648"/>
                  <a:pt x="8290" y="13648"/>
                </a:cubicBezTo>
                <a:lnTo>
                  <a:pt x="13271" y="13648"/>
                </a:lnTo>
                <a:cubicBezTo>
                  <a:pt x="13707" y="13648"/>
                  <a:pt x="14007" y="13273"/>
                  <a:pt x="14069" y="12845"/>
                </a:cubicBezTo>
                <a:lnTo>
                  <a:pt x="14069" y="8755"/>
                </a:lnTo>
                <a:cubicBezTo>
                  <a:pt x="14069" y="8327"/>
                  <a:pt x="13707" y="7952"/>
                  <a:pt x="13271" y="7952"/>
                </a:cubicBezTo>
                <a:lnTo>
                  <a:pt x="8290" y="7952"/>
                </a:lnTo>
                <a:close/>
                <a:moveTo>
                  <a:pt x="15762" y="7952"/>
                </a:moveTo>
                <a:cubicBezTo>
                  <a:pt x="15326" y="7952"/>
                  <a:pt x="14945" y="8327"/>
                  <a:pt x="14945" y="8755"/>
                </a:cubicBezTo>
                <a:lnTo>
                  <a:pt x="14945" y="12845"/>
                </a:lnTo>
                <a:cubicBezTo>
                  <a:pt x="14945" y="13273"/>
                  <a:pt x="15326" y="13648"/>
                  <a:pt x="15762" y="13648"/>
                </a:cubicBezTo>
                <a:lnTo>
                  <a:pt x="20744" y="13648"/>
                </a:lnTo>
                <a:cubicBezTo>
                  <a:pt x="21180" y="13648"/>
                  <a:pt x="21542" y="13273"/>
                  <a:pt x="21542" y="12845"/>
                </a:cubicBezTo>
                <a:lnTo>
                  <a:pt x="21542" y="8755"/>
                </a:lnTo>
                <a:cubicBezTo>
                  <a:pt x="21542" y="8327"/>
                  <a:pt x="21180" y="7952"/>
                  <a:pt x="20744" y="7952"/>
                </a:cubicBezTo>
                <a:lnTo>
                  <a:pt x="15762" y="7952"/>
                </a:lnTo>
                <a:close/>
                <a:moveTo>
                  <a:pt x="1615" y="9596"/>
                </a:moveTo>
                <a:lnTo>
                  <a:pt x="4982" y="9596"/>
                </a:lnTo>
                <a:lnTo>
                  <a:pt x="4982" y="12119"/>
                </a:lnTo>
                <a:lnTo>
                  <a:pt x="1615" y="12119"/>
                </a:lnTo>
                <a:lnTo>
                  <a:pt x="1615" y="9596"/>
                </a:lnTo>
                <a:close/>
                <a:moveTo>
                  <a:pt x="9029" y="9596"/>
                </a:moveTo>
                <a:lnTo>
                  <a:pt x="12396" y="9596"/>
                </a:lnTo>
                <a:lnTo>
                  <a:pt x="12396" y="12119"/>
                </a:lnTo>
                <a:lnTo>
                  <a:pt x="9029" y="12119"/>
                </a:lnTo>
                <a:lnTo>
                  <a:pt x="9029" y="9596"/>
                </a:lnTo>
                <a:close/>
                <a:moveTo>
                  <a:pt x="16560" y="9596"/>
                </a:moveTo>
                <a:lnTo>
                  <a:pt x="19926" y="9596"/>
                </a:lnTo>
                <a:lnTo>
                  <a:pt x="19926" y="12119"/>
                </a:lnTo>
                <a:lnTo>
                  <a:pt x="16560" y="12119"/>
                </a:lnTo>
                <a:lnTo>
                  <a:pt x="16560" y="9596"/>
                </a:lnTo>
                <a:close/>
                <a:moveTo>
                  <a:pt x="817" y="15904"/>
                </a:moveTo>
                <a:cubicBezTo>
                  <a:pt x="381" y="15904"/>
                  <a:pt x="0" y="16278"/>
                  <a:pt x="0" y="16707"/>
                </a:cubicBezTo>
                <a:lnTo>
                  <a:pt x="0" y="20797"/>
                </a:lnTo>
                <a:cubicBezTo>
                  <a:pt x="0" y="21225"/>
                  <a:pt x="381" y="21600"/>
                  <a:pt x="817" y="21600"/>
                </a:cubicBezTo>
                <a:lnTo>
                  <a:pt x="20802" y="21600"/>
                </a:lnTo>
                <a:cubicBezTo>
                  <a:pt x="21238" y="21600"/>
                  <a:pt x="21600" y="21225"/>
                  <a:pt x="21600" y="20797"/>
                </a:cubicBezTo>
                <a:lnTo>
                  <a:pt x="21600" y="16707"/>
                </a:lnTo>
                <a:cubicBezTo>
                  <a:pt x="21600" y="16278"/>
                  <a:pt x="21238" y="15904"/>
                  <a:pt x="20802" y="15904"/>
                </a:cubicBezTo>
                <a:lnTo>
                  <a:pt x="817" y="15904"/>
                </a:lnTo>
                <a:close/>
                <a:moveTo>
                  <a:pt x="1615" y="17490"/>
                </a:moveTo>
                <a:lnTo>
                  <a:pt x="19985" y="17490"/>
                </a:lnTo>
                <a:lnTo>
                  <a:pt x="19985" y="19994"/>
                </a:lnTo>
                <a:lnTo>
                  <a:pt x="1615" y="19994"/>
                </a:lnTo>
                <a:lnTo>
                  <a:pt x="1615" y="17490"/>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764" name="Shape 2764"/>
          <p:cNvSpPr/>
          <p:nvPr/>
        </p:nvSpPr>
        <p:spPr>
          <a:xfrm>
            <a:off x="16586200" y="10121900"/>
            <a:ext cx="440532" cy="448469"/>
          </a:xfrm>
          <a:custGeom>
            <a:pathLst>
              <a:path extrusionOk="0" h="21600" w="21600">
                <a:moveTo>
                  <a:pt x="817" y="0"/>
                </a:moveTo>
                <a:cubicBezTo>
                  <a:pt x="381" y="0"/>
                  <a:pt x="0" y="375"/>
                  <a:pt x="0" y="803"/>
                </a:cubicBezTo>
                <a:lnTo>
                  <a:pt x="0" y="4893"/>
                </a:lnTo>
                <a:cubicBezTo>
                  <a:pt x="0" y="5322"/>
                  <a:pt x="381" y="5696"/>
                  <a:pt x="817" y="5696"/>
                </a:cubicBezTo>
                <a:lnTo>
                  <a:pt x="20802" y="5696"/>
                </a:lnTo>
                <a:cubicBezTo>
                  <a:pt x="21238" y="5696"/>
                  <a:pt x="21600" y="5322"/>
                  <a:pt x="21600" y="4893"/>
                </a:cubicBezTo>
                <a:lnTo>
                  <a:pt x="21600" y="803"/>
                </a:lnTo>
                <a:cubicBezTo>
                  <a:pt x="21600" y="375"/>
                  <a:pt x="21238" y="0"/>
                  <a:pt x="20802" y="0"/>
                </a:cubicBezTo>
                <a:lnTo>
                  <a:pt x="817" y="0"/>
                </a:lnTo>
                <a:close/>
                <a:moveTo>
                  <a:pt x="1615" y="1587"/>
                </a:moveTo>
                <a:lnTo>
                  <a:pt x="19985" y="1587"/>
                </a:lnTo>
                <a:lnTo>
                  <a:pt x="19985" y="4091"/>
                </a:lnTo>
                <a:lnTo>
                  <a:pt x="1615" y="4091"/>
                </a:lnTo>
                <a:lnTo>
                  <a:pt x="1615" y="1587"/>
                </a:lnTo>
                <a:close/>
                <a:moveTo>
                  <a:pt x="8309" y="7952"/>
                </a:moveTo>
                <a:cubicBezTo>
                  <a:pt x="7873" y="7952"/>
                  <a:pt x="7511" y="8327"/>
                  <a:pt x="7511" y="8755"/>
                </a:cubicBezTo>
                <a:lnTo>
                  <a:pt x="7511" y="12845"/>
                </a:lnTo>
                <a:cubicBezTo>
                  <a:pt x="7511" y="13273"/>
                  <a:pt x="7873" y="13648"/>
                  <a:pt x="8309" y="13648"/>
                </a:cubicBezTo>
                <a:lnTo>
                  <a:pt x="13291" y="13648"/>
                </a:lnTo>
                <a:cubicBezTo>
                  <a:pt x="13727" y="13648"/>
                  <a:pt x="14108" y="13273"/>
                  <a:pt x="14108" y="12845"/>
                </a:cubicBezTo>
                <a:lnTo>
                  <a:pt x="14108" y="8755"/>
                </a:lnTo>
                <a:cubicBezTo>
                  <a:pt x="14108" y="8327"/>
                  <a:pt x="13727" y="7952"/>
                  <a:pt x="13291" y="7952"/>
                </a:cubicBezTo>
                <a:lnTo>
                  <a:pt x="8309" y="7952"/>
                </a:lnTo>
                <a:close/>
                <a:moveTo>
                  <a:pt x="9126" y="9596"/>
                </a:moveTo>
                <a:lnTo>
                  <a:pt x="12493" y="9596"/>
                </a:lnTo>
                <a:lnTo>
                  <a:pt x="12493" y="12042"/>
                </a:lnTo>
                <a:lnTo>
                  <a:pt x="9126" y="12042"/>
                </a:lnTo>
                <a:lnTo>
                  <a:pt x="9126" y="9596"/>
                </a:lnTo>
                <a:close/>
                <a:moveTo>
                  <a:pt x="817" y="15904"/>
                </a:moveTo>
                <a:cubicBezTo>
                  <a:pt x="381" y="15904"/>
                  <a:pt x="0" y="16278"/>
                  <a:pt x="0" y="16707"/>
                </a:cubicBezTo>
                <a:lnTo>
                  <a:pt x="0" y="20797"/>
                </a:lnTo>
                <a:cubicBezTo>
                  <a:pt x="0" y="21225"/>
                  <a:pt x="381" y="21600"/>
                  <a:pt x="817" y="21600"/>
                </a:cubicBezTo>
                <a:lnTo>
                  <a:pt x="20802" y="21600"/>
                </a:lnTo>
                <a:cubicBezTo>
                  <a:pt x="21238" y="21600"/>
                  <a:pt x="21600" y="21225"/>
                  <a:pt x="21600" y="20797"/>
                </a:cubicBezTo>
                <a:lnTo>
                  <a:pt x="21600" y="16707"/>
                </a:lnTo>
                <a:cubicBezTo>
                  <a:pt x="21600" y="16278"/>
                  <a:pt x="21238" y="15904"/>
                  <a:pt x="20802" y="15904"/>
                </a:cubicBezTo>
                <a:lnTo>
                  <a:pt x="817" y="15904"/>
                </a:lnTo>
                <a:close/>
                <a:moveTo>
                  <a:pt x="1615" y="17490"/>
                </a:moveTo>
                <a:lnTo>
                  <a:pt x="19985" y="17490"/>
                </a:lnTo>
                <a:lnTo>
                  <a:pt x="19985" y="19994"/>
                </a:lnTo>
                <a:lnTo>
                  <a:pt x="1615" y="19994"/>
                </a:lnTo>
                <a:lnTo>
                  <a:pt x="1615" y="17490"/>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765" name="Shape 2765"/>
          <p:cNvSpPr/>
          <p:nvPr/>
        </p:nvSpPr>
        <p:spPr>
          <a:xfrm>
            <a:off x="17894300" y="10134600"/>
            <a:ext cx="448469" cy="439341"/>
          </a:xfrm>
          <a:custGeom>
            <a:pathLst>
              <a:path extrusionOk="0" h="21600" w="21600">
                <a:moveTo>
                  <a:pt x="803" y="0"/>
                </a:moveTo>
                <a:cubicBezTo>
                  <a:pt x="375" y="0"/>
                  <a:pt x="0" y="383"/>
                  <a:pt x="0" y="820"/>
                </a:cubicBezTo>
                <a:lnTo>
                  <a:pt x="0" y="20800"/>
                </a:lnTo>
                <a:cubicBezTo>
                  <a:pt x="0" y="21237"/>
                  <a:pt x="375" y="21600"/>
                  <a:pt x="803" y="21600"/>
                </a:cubicBezTo>
                <a:lnTo>
                  <a:pt x="4893" y="21600"/>
                </a:lnTo>
                <a:cubicBezTo>
                  <a:pt x="5322" y="21600"/>
                  <a:pt x="5696" y="21237"/>
                  <a:pt x="5696" y="20800"/>
                </a:cubicBezTo>
                <a:lnTo>
                  <a:pt x="5696" y="820"/>
                </a:lnTo>
                <a:cubicBezTo>
                  <a:pt x="5696" y="383"/>
                  <a:pt x="5322" y="0"/>
                  <a:pt x="4893" y="0"/>
                </a:cubicBezTo>
                <a:lnTo>
                  <a:pt x="803" y="0"/>
                </a:lnTo>
                <a:close/>
                <a:moveTo>
                  <a:pt x="16707" y="0"/>
                </a:moveTo>
                <a:cubicBezTo>
                  <a:pt x="16278" y="0"/>
                  <a:pt x="15904" y="383"/>
                  <a:pt x="15904" y="820"/>
                </a:cubicBezTo>
                <a:lnTo>
                  <a:pt x="15904" y="20800"/>
                </a:lnTo>
                <a:cubicBezTo>
                  <a:pt x="15904" y="21237"/>
                  <a:pt x="16278" y="21600"/>
                  <a:pt x="16707" y="21600"/>
                </a:cubicBezTo>
                <a:lnTo>
                  <a:pt x="20797" y="21600"/>
                </a:lnTo>
                <a:cubicBezTo>
                  <a:pt x="21225" y="21600"/>
                  <a:pt x="21600" y="21237"/>
                  <a:pt x="21600" y="20800"/>
                </a:cubicBezTo>
                <a:lnTo>
                  <a:pt x="21600" y="820"/>
                </a:lnTo>
                <a:cubicBezTo>
                  <a:pt x="21600" y="383"/>
                  <a:pt x="21225" y="0"/>
                  <a:pt x="20797" y="0"/>
                </a:cubicBezTo>
                <a:lnTo>
                  <a:pt x="16707" y="0"/>
                </a:lnTo>
                <a:close/>
                <a:moveTo>
                  <a:pt x="1587" y="1620"/>
                </a:moveTo>
                <a:lnTo>
                  <a:pt x="4091" y="1620"/>
                </a:lnTo>
                <a:lnTo>
                  <a:pt x="4091" y="20039"/>
                </a:lnTo>
                <a:lnTo>
                  <a:pt x="1587" y="20039"/>
                </a:lnTo>
                <a:lnTo>
                  <a:pt x="1587" y="1620"/>
                </a:lnTo>
                <a:close/>
                <a:moveTo>
                  <a:pt x="17490" y="1620"/>
                </a:moveTo>
                <a:lnTo>
                  <a:pt x="19994" y="1620"/>
                </a:lnTo>
                <a:lnTo>
                  <a:pt x="19994" y="20039"/>
                </a:lnTo>
                <a:lnTo>
                  <a:pt x="17490" y="20039"/>
                </a:lnTo>
                <a:lnTo>
                  <a:pt x="17490" y="1620"/>
                </a:lnTo>
                <a:close/>
                <a:moveTo>
                  <a:pt x="8755" y="7493"/>
                </a:moveTo>
                <a:cubicBezTo>
                  <a:pt x="8326" y="7493"/>
                  <a:pt x="7952" y="7875"/>
                  <a:pt x="7952" y="8312"/>
                </a:cubicBezTo>
                <a:lnTo>
                  <a:pt x="7952" y="13307"/>
                </a:lnTo>
                <a:cubicBezTo>
                  <a:pt x="7952" y="13744"/>
                  <a:pt x="8327" y="14107"/>
                  <a:pt x="8755" y="14107"/>
                </a:cubicBezTo>
                <a:lnTo>
                  <a:pt x="12845" y="14107"/>
                </a:lnTo>
                <a:cubicBezTo>
                  <a:pt x="13274" y="14107"/>
                  <a:pt x="13648" y="13744"/>
                  <a:pt x="13648" y="13307"/>
                </a:cubicBezTo>
                <a:lnTo>
                  <a:pt x="13648" y="8312"/>
                </a:lnTo>
                <a:cubicBezTo>
                  <a:pt x="13648" y="7875"/>
                  <a:pt x="13273" y="7493"/>
                  <a:pt x="12845" y="7493"/>
                </a:cubicBezTo>
                <a:lnTo>
                  <a:pt x="8755" y="7493"/>
                </a:lnTo>
                <a:close/>
                <a:moveTo>
                  <a:pt x="9596" y="9112"/>
                </a:moveTo>
                <a:lnTo>
                  <a:pt x="12119" y="9112"/>
                </a:lnTo>
                <a:lnTo>
                  <a:pt x="12119" y="12488"/>
                </a:lnTo>
                <a:lnTo>
                  <a:pt x="9596" y="12488"/>
                </a:lnTo>
                <a:lnTo>
                  <a:pt x="9596" y="9112"/>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766" name="Shape 2766"/>
          <p:cNvSpPr/>
          <p:nvPr/>
        </p:nvSpPr>
        <p:spPr>
          <a:xfrm>
            <a:off x="21729700" y="7950200"/>
            <a:ext cx="628254" cy="322263"/>
          </a:xfrm>
          <a:custGeom>
            <a:pathLst>
              <a:path extrusionOk="0" h="21600" w="21600">
                <a:moveTo>
                  <a:pt x="5758" y="0"/>
                </a:moveTo>
                <a:cubicBezTo>
                  <a:pt x="5616" y="0"/>
                  <a:pt x="5485" y="106"/>
                  <a:pt x="5376" y="319"/>
                </a:cubicBezTo>
                <a:lnTo>
                  <a:pt x="0" y="10800"/>
                </a:lnTo>
                <a:lnTo>
                  <a:pt x="5376" y="21254"/>
                </a:lnTo>
                <a:cubicBezTo>
                  <a:pt x="5507" y="21510"/>
                  <a:pt x="5627" y="21600"/>
                  <a:pt x="5758" y="21600"/>
                </a:cubicBezTo>
                <a:cubicBezTo>
                  <a:pt x="5889" y="21600"/>
                  <a:pt x="6067" y="21510"/>
                  <a:pt x="6154" y="21254"/>
                </a:cubicBezTo>
                <a:cubicBezTo>
                  <a:pt x="6372" y="20829"/>
                  <a:pt x="6372" y="20164"/>
                  <a:pt x="6154" y="19738"/>
                </a:cubicBezTo>
                <a:lnTo>
                  <a:pt x="1610" y="10694"/>
                </a:lnTo>
                <a:lnTo>
                  <a:pt x="6154" y="1862"/>
                </a:lnTo>
                <a:cubicBezTo>
                  <a:pt x="6372" y="1436"/>
                  <a:pt x="6372" y="745"/>
                  <a:pt x="6154" y="319"/>
                </a:cubicBezTo>
                <a:cubicBezTo>
                  <a:pt x="6045" y="106"/>
                  <a:pt x="5900" y="0"/>
                  <a:pt x="5758" y="0"/>
                </a:cubicBezTo>
                <a:close/>
                <a:moveTo>
                  <a:pt x="15842" y="0"/>
                </a:moveTo>
                <a:cubicBezTo>
                  <a:pt x="15700" y="0"/>
                  <a:pt x="15555" y="106"/>
                  <a:pt x="15446" y="319"/>
                </a:cubicBezTo>
                <a:cubicBezTo>
                  <a:pt x="15228" y="745"/>
                  <a:pt x="15228" y="1436"/>
                  <a:pt x="15446" y="1862"/>
                </a:cubicBezTo>
                <a:lnTo>
                  <a:pt x="19990" y="10694"/>
                </a:lnTo>
                <a:lnTo>
                  <a:pt x="15446" y="19552"/>
                </a:lnTo>
                <a:cubicBezTo>
                  <a:pt x="15228" y="19977"/>
                  <a:pt x="15228" y="20669"/>
                  <a:pt x="15446" y="21095"/>
                </a:cubicBezTo>
                <a:cubicBezTo>
                  <a:pt x="15577" y="21350"/>
                  <a:pt x="15711" y="21440"/>
                  <a:pt x="15842" y="21440"/>
                </a:cubicBezTo>
                <a:cubicBezTo>
                  <a:pt x="15973" y="21440"/>
                  <a:pt x="16150" y="21350"/>
                  <a:pt x="16238" y="21095"/>
                </a:cubicBezTo>
                <a:lnTo>
                  <a:pt x="21600" y="10614"/>
                </a:lnTo>
                <a:lnTo>
                  <a:pt x="16238" y="319"/>
                </a:lnTo>
                <a:cubicBezTo>
                  <a:pt x="16128" y="106"/>
                  <a:pt x="15984" y="0"/>
                  <a:pt x="15842" y="0"/>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767" name="Shape 2767"/>
          <p:cNvSpPr/>
          <p:nvPr/>
        </p:nvSpPr>
        <p:spPr>
          <a:xfrm>
            <a:off x="21894800" y="8928100"/>
            <a:ext cx="314325" cy="611982"/>
          </a:xfrm>
          <a:custGeom>
            <a:pathLst>
              <a:path extrusionOk="0" h="21600" w="21384">
                <a:moveTo>
                  <a:pt x="10692" y="0"/>
                </a:moveTo>
                <a:lnTo>
                  <a:pt x="324" y="5379"/>
                </a:lnTo>
                <a:cubicBezTo>
                  <a:pt x="-108" y="5603"/>
                  <a:pt x="-108" y="5967"/>
                  <a:pt x="324" y="6191"/>
                </a:cubicBezTo>
                <a:cubicBezTo>
                  <a:pt x="497" y="6326"/>
                  <a:pt x="761" y="6359"/>
                  <a:pt x="1107" y="6360"/>
                </a:cubicBezTo>
                <a:cubicBezTo>
                  <a:pt x="1366" y="6360"/>
                  <a:pt x="1631" y="6326"/>
                  <a:pt x="1890" y="6191"/>
                </a:cubicBezTo>
                <a:lnTo>
                  <a:pt x="10692" y="1611"/>
                </a:lnTo>
                <a:lnTo>
                  <a:pt x="19494" y="6191"/>
                </a:lnTo>
                <a:cubicBezTo>
                  <a:pt x="19926" y="6416"/>
                  <a:pt x="20628" y="6416"/>
                  <a:pt x="21060" y="6191"/>
                </a:cubicBezTo>
                <a:cubicBezTo>
                  <a:pt x="21492" y="5967"/>
                  <a:pt x="21492" y="5603"/>
                  <a:pt x="21060" y="5379"/>
                </a:cubicBezTo>
                <a:lnTo>
                  <a:pt x="10692" y="0"/>
                </a:lnTo>
                <a:close/>
                <a:moveTo>
                  <a:pt x="1107" y="15240"/>
                </a:moveTo>
                <a:cubicBezTo>
                  <a:pt x="826" y="15240"/>
                  <a:pt x="540" y="15296"/>
                  <a:pt x="324" y="15409"/>
                </a:cubicBezTo>
                <a:cubicBezTo>
                  <a:pt x="-108" y="15633"/>
                  <a:pt x="-108" y="15997"/>
                  <a:pt x="324" y="16221"/>
                </a:cubicBezTo>
                <a:lnTo>
                  <a:pt x="10692" y="21600"/>
                </a:lnTo>
                <a:lnTo>
                  <a:pt x="21060" y="16221"/>
                </a:lnTo>
                <a:cubicBezTo>
                  <a:pt x="21492" y="15997"/>
                  <a:pt x="21492" y="15633"/>
                  <a:pt x="21060" y="15409"/>
                </a:cubicBezTo>
                <a:cubicBezTo>
                  <a:pt x="20628" y="15184"/>
                  <a:pt x="19926" y="15184"/>
                  <a:pt x="19494" y="15409"/>
                </a:cubicBezTo>
                <a:lnTo>
                  <a:pt x="10692" y="19975"/>
                </a:lnTo>
                <a:lnTo>
                  <a:pt x="1890" y="15409"/>
                </a:lnTo>
                <a:cubicBezTo>
                  <a:pt x="1674" y="15296"/>
                  <a:pt x="1388" y="15240"/>
                  <a:pt x="1107" y="15240"/>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768" name="Shape 2768"/>
          <p:cNvSpPr/>
          <p:nvPr/>
        </p:nvSpPr>
        <p:spPr>
          <a:xfrm>
            <a:off x="7378700" y="2222500"/>
            <a:ext cx="611982" cy="611982"/>
          </a:xfrm>
          <a:custGeom>
            <a:pathLst>
              <a:path extrusionOk="0" h="21600" w="21600">
                <a:moveTo>
                  <a:pt x="9007" y="0"/>
                </a:moveTo>
                <a:cubicBezTo>
                  <a:pt x="8693" y="0"/>
                  <a:pt x="8433" y="275"/>
                  <a:pt x="8433" y="588"/>
                </a:cubicBezTo>
                <a:lnTo>
                  <a:pt x="8433" y="2774"/>
                </a:lnTo>
                <a:cubicBezTo>
                  <a:pt x="8433" y="3132"/>
                  <a:pt x="8203" y="3494"/>
                  <a:pt x="7844" y="3628"/>
                </a:cubicBezTo>
                <a:cubicBezTo>
                  <a:pt x="7486" y="3807"/>
                  <a:pt x="7077" y="3715"/>
                  <a:pt x="6808" y="3446"/>
                </a:cubicBezTo>
                <a:lnTo>
                  <a:pt x="5239" y="1877"/>
                </a:lnTo>
                <a:cubicBezTo>
                  <a:pt x="5015" y="1653"/>
                  <a:pt x="4665" y="1653"/>
                  <a:pt x="4440" y="1877"/>
                </a:cubicBezTo>
                <a:lnTo>
                  <a:pt x="1877" y="4440"/>
                </a:lnTo>
                <a:cubicBezTo>
                  <a:pt x="1653" y="4665"/>
                  <a:pt x="1653" y="5015"/>
                  <a:pt x="1877" y="5239"/>
                </a:cubicBezTo>
                <a:lnTo>
                  <a:pt x="3446" y="6808"/>
                </a:lnTo>
                <a:cubicBezTo>
                  <a:pt x="3670" y="7077"/>
                  <a:pt x="3762" y="7486"/>
                  <a:pt x="3628" y="7844"/>
                </a:cubicBezTo>
                <a:cubicBezTo>
                  <a:pt x="3494" y="8203"/>
                  <a:pt x="3132" y="8433"/>
                  <a:pt x="2774" y="8433"/>
                </a:cubicBezTo>
                <a:lnTo>
                  <a:pt x="588" y="8433"/>
                </a:lnTo>
                <a:cubicBezTo>
                  <a:pt x="275" y="8433"/>
                  <a:pt x="0" y="8693"/>
                  <a:pt x="0" y="9007"/>
                </a:cubicBezTo>
                <a:lnTo>
                  <a:pt x="0" y="12593"/>
                </a:lnTo>
                <a:cubicBezTo>
                  <a:pt x="0" y="12907"/>
                  <a:pt x="275" y="13181"/>
                  <a:pt x="588" y="13181"/>
                </a:cubicBezTo>
                <a:lnTo>
                  <a:pt x="2774" y="13181"/>
                </a:lnTo>
                <a:cubicBezTo>
                  <a:pt x="3132" y="13181"/>
                  <a:pt x="3494" y="13397"/>
                  <a:pt x="3628" y="13756"/>
                </a:cubicBezTo>
                <a:cubicBezTo>
                  <a:pt x="3807" y="14114"/>
                  <a:pt x="3715" y="14523"/>
                  <a:pt x="3446" y="14792"/>
                </a:cubicBezTo>
                <a:lnTo>
                  <a:pt x="1877" y="16361"/>
                </a:lnTo>
                <a:cubicBezTo>
                  <a:pt x="1653" y="16585"/>
                  <a:pt x="1653" y="16949"/>
                  <a:pt x="1877" y="17174"/>
                </a:cubicBezTo>
                <a:lnTo>
                  <a:pt x="4440" y="19723"/>
                </a:lnTo>
                <a:cubicBezTo>
                  <a:pt x="4665" y="19947"/>
                  <a:pt x="5015" y="19947"/>
                  <a:pt x="5239" y="19723"/>
                </a:cubicBezTo>
                <a:lnTo>
                  <a:pt x="6808" y="18154"/>
                </a:lnTo>
                <a:cubicBezTo>
                  <a:pt x="7077" y="17930"/>
                  <a:pt x="7486" y="17838"/>
                  <a:pt x="7844" y="17972"/>
                </a:cubicBezTo>
                <a:cubicBezTo>
                  <a:pt x="8203" y="18106"/>
                  <a:pt x="8433" y="18468"/>
                  <a:pt x="8433" y="18826"/>
                </a:cubicBezTo>
                <a:lnTo>
                  <a:pt x="8433" y="21026"/>
                </a:lnTo>
                <a:cubicBezTo>
                  <a:pt x="8433" y="21339"/>
                  <a:pt x="8693" y="21600"/>
                  <a:pt x="9007" y="21600"/>
                </a:cubicBezTo>
                <a:lnTo>
                  <a:pt x="12593" y="21600"/>
                </a:lnTo>
                <a:cubicBezTo>
                  <a:pt x="12907" y="21600"/>
                  <a:pt x="13181" y="21384"/>
                  <a:pt x="13181" y="21026"/>
                </a:cubicBezTo>
                <a:lnTo>
                  <a:pt x="13181" y="18826"/>
                </a:lnTo>
                <a:cubicBezTo>
                  <a:pt x="13181" y="18468"/>
                  <a:pt x="13397" y="18106"/>
                  <a:pt x="13756" y="17972"/>
                </a:cubicBezTo>
                <a:cubicBezTo>
                  <a:pt x="14114" y="17793"/>
                  <a:pt x="14523" y="17885"/>
                  <a:pt x="14792" y="18154"/>
                </a:cubicBezTo>
                <a:lnTo>
                  <a:pt x="16361" y="19723"/>
                </a:lnTo>
                <a:cubicBezTo>
                  <a:pt x="16585" y="19947"/>
                  <a:pt x="16949" y="19947"/>
                  <a:pt x="17174" y="19723"/>
                </a:cubicBezTo>
                <a:lnTo>
                  <a:pt x="19723" y="17174"/>
                </a:lnTo>
                <a:cubicBezTo>
                  <a:pt x="19857" y="17084"/>
                  <a:pt x="19905" y="16902"/>
                  <a:pt x="19905" y="16767"/>
                </a:cubicBezTo>
                <a:cubicBezTo>
                  <a:pt x="19905" y="16633"/>
                  <a:pt x="19813" y="16451"/>
                  <a:pt x="19723" y="16361"/>
                </a:cubicBezTo>
                <a:lnTo>
                  <a:pt x="18154" y="14792"/>
                </a:lnTo>
                <a:cubicBezTo>
                  <a:pt x="17930" y="14523"/>
                  <a:pt x="17838" y="14114"/>
                  <a:pt x="17972" y="13756"/>
                </a:cubicBezTo>
                <a:cubicBezTo>
                  <a:pt x="18106" y="13397"/>
                  <a:pt x="18468" y="13181"/>
                  <a:pt x="18826" y="13181"/>
                </a:cubicBezTo>
                <a:lnTo>
                  <a:pt x="21026" y="13181"/>
                </a:lnTo>
                <a:cubicBezTo>
                  <a:pt x="21340" y="13181"/>
                  <a:pt x="21600" y="12907"/>
                  <a:pt x="21600" y="12593"/>
                </a:cubicBezTo>
                <a:lnTo>
                  <a:pt x="21600" y="9007"/>
                </a:lnTo>
                <a:cubicBezTo>
                  <a:pt x="21600" y="8693"/>
                  <a:pt x="21339" y="8433"/>
                  <a:pt x="21026" y="8433"/>
                </a:cubicBezTo>
                <a:lnTo>
                  <a:pt x="18826" y="8433"/>
                </a:lnTo>
                <a:cubicBezTo>
                  <a:pt x="18468" y="8433"/>
                  <a:pt x="18106" y="8203"/>
                  <a:pt x="17972" y="7844"/>
                </a:cubicBezTo>
                <a:cubicBezTo>
                  <a:pt x="17793" y="7486"/>
                  <a:pt x="17885" y="7077"/>
                  <a:pt x="18154" y="6808"/>
                </a:cubicBezTo>
                <a:lnTo>
                  <a:pt x="19723" y="5239"/>
                </a:lnTo>
                <a:cubicBezTo>
                  <a:pt x="19857" y="5149"/>
                  <a:pt x="19905" y="4981"/>
                  <a:pt x="19905" y="4847"/>
                </a:cubicBezTo>
                <a:cubicBezTo>
                  <a:pt x="19905" y="4712"/>
                  <a:pt x="19813" y="4530"/>
                  <a:pt x="19723" y="4440"/>
                </a:cubicBezTo>
                <a:lnTo>
                  <a:pt x="17174" y="1877"/>
                </a:lnTo>
                <a:cubicBezTo>
                  <a:pt x="16949" y="1653"/>
                  <a:pt x="16585" y="1653"/>
                  <a:pt x="16361" y="1877"/>
                </a:cubicBezTo>
                <a:lnTo>
                  <a:pt x="14792" y="3446"/>
                </a:lnTo>
                <a:cubicBezTo>
                  <a:pt x="14523" y="3670"/>
                  <a:pt x="14114" y="3762"/>
                  <a:pt x="13756" y="3628"/>
                </a:cubicBezTo>
                <a:cubicBezTo>
                  <a:pt x="13397" y="3494"/>
                  <a:pt x="13181" y="3132"/>
                  <a:pt x="13181" y="2774"/>
                </a:cubicBezTo>
                <a:lnTo>
                  <a:pt x="13181" y="588"/>
                </a:lnTo>
                <a:cubicBezTo>
                  <a:pt x="13181" y="275"/>
                  <a:pt x="12907" y="0"/>
                  <a:pt x="12593" y="0"/>
                </a:cubicBezTo>
                <a:lnTo>
                  <a:pt x="9007" y="0"/>
                </a:lnTo>
                <a:close/>
                <a:moveTo>
                  <a:pt x="9553" y="1261"/>
                </a:moveTo>
                <a:lnTo>
                  <a:pt x="12019" y="1261"/>
                </a:lnTo>
                <a:lnTo>
                  <a:pt x="12019" y="2774"/>
                </a:lnTo>
                <a:cubicBezTo>
                  <a:pt x="12019" y="3625"/>
                  <a:pt x="12545" y="4393"/>
                  <a:pt x="13307" y="4707"/>
                </a:cubicBezTo>
                <a:cubicBezTo>
                  <a:pt x="14114" y="5020"/>
                  <a:pt x="15022" y="4841"/>
                  <a:pt x="15605" y="4258"/>
                </a:cubicBezTo>
                <a:lnTo>
                  <a:pt x="16767" y="3096"/>
                </a:lnTo>
                <a:lnTo>
                  <a:pt x="18518" y="4847"/>
                </a:lnTo>
                <a:lnTo>
                  <a:pt x="17342" y="6009"/>
                </a:lnTo>
                <a:cubicBezTo>
                  <a:pt x="16759" y="6637"/>
                  <a:pt x="16580" y="7531"/>
                  <a:pt x="16893" y="8293"/>
                </a:cubicBezTo>
                <a:cubicBezTo>
                  <a:pt x="17207" y="9099"/>
                  <a:pt x="17975" y="9595"/>
                  <a:pt x="18826" y="9595"/>
                </a:cubicBezTo>
                <a:lnTo>
                  <a:pt x="20437" y="9595"/>
                </a:lnTo>
                <a:lnTo>
                  <a:pt x="20437" y="12061"/>
                </a:lnTo>
                <a:lnTo>
                  <a:pt x="18826" y="12061"/>
                </a:lnTo>
                <a:cubicBezTo>
                  <a:pt x="17975" y="12061"/>
                  <a:pt x="17207" y="12601"/>
                  <a:pt x="16893" y="13363"/>
                </a:cubicBezTo>
                <a:cubicBezTo>
                  <a:pt x="16580" y="14170"/>
                  <a:pt x="16759" y="15064"/>
                  <a:pt x="17342" y="15647"/>
                </a:cubicBezTo>
                <a:lnTo>
                  <a:pt x="18518" y="16809"/>
                </a:lnTo>
                <a:lnTo>
                  <a:pt x="16767" y="18560"/>
                </a:lnTo>
                <a:lnTo>
                  <a:pt x="15605" y="17398"/>
                </a:lnTo>
                <a:cubicBezTo>
                  <a:pt x="14977" y="16815"/>
                  <a:pt x="14069" y="16636"/>
                  <a:pt x="13307" y="16949"/>
                </a:cubicBezTo>
                <a:cubicBezTo>
                  <a:pt x="12501" y="17263"/>
                  <a:pt x="12019" y="18017"/>
                  <a:pt x="12019" y="18868"/>
                </a:cubicBezTo>
                <a:lnTo>
                  <a:pt x="12019" y="20479"/>
                </a:lnTo>
                <a:lnTo>
                  <a:pt x="9553" y="20479"/>
                </a:lnTo>
                <a:lnTo>
                  <a:pt x="9553" y="18967"/>
                </a:lnTo>
                <a:cubicBezTo>
                  <a:pt x="9553" y="18115"/>
                  <a:pt x="9013" y="17347"/>
                  <a:pt x="8251" y="17033"/>
                </a:cubicBezTo>
                <a:cubicBezTo>
                  <a:pt x="7444" y="16720"/>
                  <a:pt x="6550" y="16899"/>
                  <a:pt x="5967" y="17482"/>
                </a:cubicBezTo>
                <a:lnTo>
                  <a:pt x="4791" y="18644"/>
                </a:lnTo>
                <a:lnTo>
                  <a:pt x="3054" y="16893"/>
                </a:lnTo>
                <a:lnTo>
                  <a:pt x="4216" y="15731"/>
                </a:lnTo>
                <a:cubicBezTo>
                  <a:pt x="4799" y="15103"/>
                  <a:pt x="4978" y="14209"/>
                  <a:pt x="4665" y="13447"/>
                </a:cubicBezTo>
                <a:cubicBezTo>
                  <a:pt x="4351" y="12641"/>
                  <a:pt x="3583" y="12145"/>
                  <a:pt x="2732" y="12145"/>
                </a:cubicBezTo>
                <a:lnTo>
                  <a:pt x="1121" y="12145"/>
                </a:lnTo>
                <a:lnTo>
                  <a:pt x="1121" y="9679"/>
                </a:lnTo>
                <a:lnTo>
                  <a:pt x="2732" y="9679"/>
                </a:lnTo>
                <a:cubicBezTo>
                  <a:pt x="3583" y="9679"/>
                  <a:pt x="4351" y="9139"/>
                  <a:pt x="4665" y="8377"/>
                </a:cubicBezTo>
                <a:cubicBezTo>
                  <a:pt x="4978" y="7570"/>
                  <a:pt x="4799" y="6676"/>
                  <a:pt x="4216" y="6093"/>
                </a:cubicBezTo>
                <a:lnTo>
                  <a:pt x="3054" y="4931"/>
                </a:lnTo>
                <a:lnTo>
                  <a:pt x="4791" y="3180"/>
                </a:lnTo>
                <a:lnTo>
                  <a:pt x="5967" y="4342"/>
                </a:lnTo>
                <a:cubicBezTo>
                  <a:pt x="6595" y="4925"/>
                  <a:pt x="7489" y="5104"/>
                  <a:pt x="8251" y="4791"/>
                </a:cubicBezTo>
                <a:cubicBezTo>
                  <a:pt x="9057" y="4477"/>
                  <a:pt x="9553" y="3723"/>
                  <a:pt x="9553" y="2872"/>
                </a:cubicBezTo>
                <a:lnTo>
                  <a:pt x="9553" y="1261"/>
                </a:lnTo>
                <a:close/>
                <a:moveTo>
                  <a:pt x="10828" y="7172"/>
                </a:moveTo>
                <a:cubicBezTo>
                  <a:pt x="9910" y="7172"/>
                  <a:pt x="8993" y="7522"/>
                  <a:pt x="8293" y="8223"/>
                </a:cubicBezTo>
                <a:cubicBezTo>
                  <a:pt x="6892" y="9623"/>
                  <a:pt x="6892" y="11893"/>
                  <a:pt x="8293" y="13293"/>
                </a:cubicBezTo>
                <a:cubicBezTo>
                  <a:pt x="9693" y="14694"/>
                  <a:pt x="11963" y="14694"/>
                  <a:pt x="13363" y="13293"/>
                </a:cubicBezTo>
                <a:cubicBezTo>
                  <a:pt x="14764" y="11893"/>
                  <a:pt x="14764" y="9623"/>
                  <a:pt x="13363" y="8223"/>
                </a:cubicBezTo>
                <a:cubicBezTo>
                  <a:pt x="12663" y="7522"/>
                  <a:pt x="11746" y="7172"/>
                  <a:pt x="10828" y="7172"/>
                </a:cubicBezTo>
                <a:close/>
                <a:moveTo>
                  <a:pt x="10828" y="8293"/>
                </a:moveTo>
                <a:cubicBezTo>
                  <a:pt x="11459" y="8293"/>
                  <a:pt x="12084" y="8540"/>
                  <a:pt x="12565" y="9021"/>
                </a:cubicBezTo>
                <a:cubicBezTo>
                  <a:pt x="13528" y="9984"/>
                  <a:pt x="13528" y="11532"/>
                  <a:pt x="12565" y="12495"/>
                </a:cubicBezTo>
                <a:cubicBezTo>
                  <a:pt x="11602" y="13458"/>
                  <a:pt x="10040" y="13458"/>
                  <a:pt x="9077" y="12495"/>
                </a:cubicBezTo>
                <a:cubicBezTo>
                  <a:pt x="8114" y="11532"/>
                  <a:pt x="8114" y="9984"/>
                  <a:pt x="9077" y="9021"/>
                </a:cubicBezTo>
                <a:cubicBezTo>
                  <a:pt x="9558" y="8540"/>
                  <a:pt x="10197" y="8293"/>
                  <a:pt x="10828" y="8293"/>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769" name="Shape 2769"/>
          <p:cNvSpPr/>
          <p:nvPr/>
        </p:nvSpPr>
        <p:spPr>
          <a:xfrm>
            <a:off x="8674189" y="2222500"/>
            <a:ext cx="614671" cy="611189"/>
          </a:xfrm>
          <a:custGeom>
            <a:pathLst>
              <a:path extrusionOk="0" h="21564" w="21519">
                <a:moveTo>
                  <a:pt x="15030" y="0"/>
                </a:moveTo>
                <a:cubicBezTo>
                  <a:pt x="14897" y="0"/>
                  <a:pt x="14716" y="48"/>
                  <a:pt x="14627" y="182"/>
                </a:cubicBezTo>
                <a:cubicBezTo>
                  <a:pt x="14538" y="272"/>
                  <a:pt x="14447" y="454"/>
                  <a:pt x="14447" y="588"/>
                </a:cubicBezTo>
                <a:lnTo>
                  <a:pt x="14447" y="1708"/>
                </a:lnTo>
                <a:cubicBezTo>
                  <a:pt x="14447" y="1798"/>
                  <a:pt x="14408" y="1832"/>
                  <a:pt x="14363" y="1876"/>
                </a:cubicBezTo>
                <a:cubicBezTo>
                  <a:pt x="14319" y="1921"/>
                  <a:pt x="14227" y="1879"/>
                  <a:pt x="14183" y="1834"/>
                </a:cubicBezTo>
                <a:lnTo>
                  <a:pt x="13419" y="1036"/>
                </a:lnTo>
                <a:cubicBezTo>
                  <a:pt x="13196" y="812"/>
                  <a:pt x="12849" y="812"/>
                  <a:pt x="12627" y="1036"/>
                </a:cubicBezTo>
                <a:lnTo>
                  <a:pt x="11334" y="2282"/>
                </a:lnTo>
                <a:cubicBezTo>
                  <a:pt x="11246" y="2372"/>
                  <a:pt x="11154" y="2554"/>
                  <a:pt x="11154" y="2688"/>
                </a:cubicBezTo>
                <a:cubicBezTo>
                  <a:pt x="11154" y="2823"/>
                  <a:pt x="11201" y="3005"/>
                  <a:pt x="11334" y="3095"/>
                </a:cubicBezTo>
                <a:lnTo>
                  <a:pt x="12085" y="3893"/>
                </a:lnTo>
                <a:cubicBezTo>
                  <a:pt x="12129" y="3937"/>
                  <a:pt x="12140" y="4030"/>
                  <a:pt x="12140" y="4075"/>
                </a:cubicBezTo>
                <a:cubicBezTo>
                  <a:pt x="12096" y="4119"/>
                  <a:pt x="12049" y="4173"/>
                  <a:pt x="11960" y="4173"/>
                </a:cubicBezTo>
                <a:lnTo>
                  <a:pt x="10848" y="4173"/>
                </a:lnTo>
                <a:cubicBezTo>
                  <a:pt x="10715" y="4173"/>
                  <a:pt x="10534" y="4206"/>
                  <a:pt x="10445" y="4341"/>
                </a:cubicBezTo>
                <a:cubicBezTo>
                  <a:pt x="10356" y="4430"/>
                  <a:pt x="10265" y="4612"/>
                  <a:pt x="10265" y="4747"/>
                </a:cubicBezTo>
                <a:lnTo>
                  <a:pt x="10223" y="6539"/>
                </a:lnTo>
                <a:cubicBezTo>
                  <a:pt x="10223" y="6674"/>
                  <a:pt x="10270" y="6856"/>
                  <a:pt x="10404" y="6945"/>
                </a:cubicBezTo>
                <a:cubicBezTo>
                  <a:pt x="10492" y="7035"/>
                  <a:pt x="10673" y="7127"/>
                  <a:pt x="10806" y="7127"/>
                </a:cubicBezTo>
                <a:lnTo>
                  <a:pt x="11918" y="7127"/>
                </a:lnTo>
                <a:cubicBezTo>
                  <a:pt x="12007" y="7127"/>
                  <a:pt x="12040" y="7166"/>
                  <a:pt x="12085" y="7211"/>
                </a:cubicBezTo>
                <a:cubicBezTo>
                  <a:pt x="12129" y="7256"/>
                  <a:pt x="12088" y="7348"/>
                  <a:pt x="12043" y="7393"/>
                </a:cubicBezTo>
                <a:lnTo>
                  <a:pt x="11251" y="8149"/>
                </a:lnTo>
                <a:cubicBezTo>
                  <a:pt x="11162" y="8239"/>
                  <a:pt x="11071" y="8421"/>
                  <a:pt x="11070" y="8555"/>
                </a:cubicBezTo>
                <a:cubicBezTo>
                  <a:pt x="11070" y="8690"/>
                  <a:pt x="11118" y="8872"/>
                  <a:pt x="11251" y="8961"/>
                </a:cubicBezTo>
                <a:lnTo>
                  <a:pt x="12488" y="10264"/>
                </a:lnTo>
                <a:cubicBezTo>
                  <a:pt x="12577" y="10353"/>
                  <a:pt x="12757" y="10446"/>
                  <a:pt x="12891" y="10446"/>
                </a:cubicBezTo>
                <a:cubicBezTo>
                  <a:pt x="13024" y="10446"/>
                  <a:pt x="13205" y="10398"/>
                  <a:pt x="13294" y="10264"/>
                </a:cubicBezTo>
                <a:lnTo>
                  <a:pt x="14086" y="9494"/>
                </a:lnTo>
                <a:cubicBezTo>
                  <a:pt x="14130" y="9449"/>
                  <a:pt x="14222" y="9452"/>
                  <a:pt x="14266" y="9452"/>
                </a:cubicBezTo>
                <a:cubicBezTo>
                  <a:pt x="14311" y="9496"/>
                  <a:pt x="14363" y="9544"/>
                  <a:pt x="14363" y="9634"/>
                </a:cubicBezTo>
                <a:lnTo>
                  <a:pt x="14363" y="10754"/>
                </a:lnTo>
                <a:cubicBezTo>
                  <a:pt x="14363" y="11067"/>
                  <a:pt x="14622" y="11342"/>
                  <a:pt x="14933" y="11342"/>
                </a:cubicBezTo>
                <a:lnTo>
                  <a:pt x="16712" y="11384"/>
                </a:lnTo>
                <a:cubicBezTo>
                  <a:pt x="16845" y="11384"/>
                  <a:pt x="17026" y="11336"/>
                  <a:pt x="17114" y="11202"/>
                </a:cubicBezTo>
                <a:cubicBezTo>
                  <a:pt x="17203" y="11112"/>
                  <a:pt x="17295" y="10930"/>
                  <a:pt x="17295" y="10796"/>
                </a:cubicBezTo>
                <a:lnTo>
                  <a:pt x="17295" y="9676"/>
                </a:lnTo>
                <a:cubicBezTo>
                  <a:pt x="17295" y="9586"/>
                  <a:pt x="17334" y="9538"/>
                  <a:pt x="17378" y="9494"/>
                </a:cubicBezTo>
                <a:cubicBezTo>
                  <a:pt x="17423" y="9449"/>
                  <a:pt x="17515" y="9505"/>
                  <a:pt x="17559" y="9550"/>
                </a:cubicBezTo>
                <a:lnTo>
                  <a:pt x="18309" y="10348"/>
                </a:lnTo>
                <a:cubicBezTo>
                  <a:pt x="18532" y="10572"/>
                  <a:pt x="18893" y="10572"/>
                  <a:pt x="19115" y="10348"/>
                </a:cubicBezTo>
                <a:lnTo>
                  <a:pt x="20407" y="9102"/>
                </a:lnTo>
                <a:cubicBezTo>
                  <a:pt x="20630" y="8877"/>
                  <a:pt x="20630" y="8513"/>
                  <a:pt x="20407" y="8289"/>
                </a:cubicBezTo>
                <a:lnTo>
                  <a:pt x="19643" y="7477"/>
                </a:lnTo>
                <a:cubicBezTo>
                  <a:pt x="19599" y="7432"/>
                  <a:pt x="19602" y="7354"/>
                  <a:pt x="19602" y="7309"/>
                </a:cubicBezTo>
                <a:cubicBezTo>
                  <a:pt x="19646" y="7264"/>
                  <a:pt x="19693" y="7211"/>
                  <a:pt x="19782" y="7211"/>
                </a:cubicBezTo>
                <a:lnTo>
                  <a:pt x="20894" y="7211"/>
                </a:lnTo>
                <a:cubicBezTo>
                  <a:pt x="21205" y="7211"/>
                  <a:pt x="21477" y="6951"/>
                  <a:pt x="21477" y="6637"/>
                </a:cubicBezTo>
                <a:lnTo>
                  <a:pt x="21519" y="4845"/>
                </a:lnTo>
                <a:cubicBezTo>
                  <a:pt x="21519" y="4710"/>
                  <a:pt x="21427" y="4573"/>
                  <a:pt x="21338" y="4439"/>
                </a:cubicBezTo>
                <a:cubicBezTo>
                  <a:pt x="21249" y="4349"/>
                  <a:pt x="21069" y="4257"/>
                  <a:pt x="20935" y="4257"/>
                </a:cubicBezTo>
                <a:lnTo>
                  <a:pt x="19824" y="4257"/>
                </a:lnTo>
                <a:cubicBezTo>
                  <a:pt x="19735" y="4257"/>
                  <a:pt x="19688" y="4217"/>
                  <a:pt x="19643" y="4173"/>
                </a:cubicBezTo>
                <a:cubicBezTo>
                  <a:pt x="19599" y="4128"/>
                  <a:pt x="19654" y="4036"/>
                  <a:pt x="19699" y="3991"/>
                </a:cubicBezTo>
                <a:lnTo>
                  <a:pt x="20491" y="3221"/>
                </a:lnTo>
                <a:cubicBezTo>
                  <a:pt x="20713" y="2997"/>
                  <a:pt x="20713" y="2646"/>
                  <a:pt x="20491" y="2422"/>
                </a:cubicBezTo>
                <a:lnTo>
                  <a:pt x="19254" y="1120"/>
                </a:lnTo>
                <a:cubicBezTo>
                  <a:pt x="19165" y="1031"/>
                  <a:pt x="18985" y="938"/>
                  <a:pt x="18851" y="938"/>
                </a:cubicBezTo>
                <a:cubicBezTo>
                  <a:pt x="18718" y="938"/>
                  <a:pt x="18537" y="986"/>
                  <a:pt x="18448" y="1120"/>
                </a:cubicBezTo>
                <a:lnTo>
                  <a:pt x="17642" y="1876"/>
                </a:lnTo>
                <a:cubicBezTo>
                  <a:pt x="17598" y="1921"/>
                  <a:pt x="17520" y="1932"/>
                  <a:pt x="17476" y="1932"/>
                </a:cubicBezTo>
                <a:cubicBezTo>
                  <a:pt x="17431" y="1888"/>
                  <a:pt x="17378" y="1840"/>
                  <a:pt x="17378" y="1750"/>
                </a:cubicBezTo>
                <a:lnTo>
                  <a:pt x="17378" y="630"/>
                </a:lnTo>
                <a:cubicBezTo>
                  <a:pt x="17378" y="496"/>
                  <a:pt x="17331" y="314"/>
                  <a:pt x="17198" y="224"/>
                </a:cubicBezTo>
                <a:cubicBezTo>
                  <a:pt x="17109" y="134"/>
                  <a:pt x="16942" y="42"/>
                  <a:pt x="16809" y="42"/>
                </a:cubicBezTo>
                <a:lnTo>
                  <a:pt x="15030" y="0"/>
                </a:lnTo>
                <a:close/>
                <a:moveTo>
                  <a:pt x="15600" y="1162"/>
                </a:moveTo>
                <a:lnTo>
                  <a:pt x="16225" y="1162"/>
                </a:lnTo>
                <a:lnTo>
                  <a:pt x="16225" y="1708"/>
                </a:lnTo>
                <a:cubicBezTo>
                  <a:pt x="16225" y="2246"/>
                  <a:pt x="16542" y="2730"/>
                  <a:pt x="17031" y="2954"/>
                </a:cubicBezTo>
                <a:cubicBezTo>
                  <a:pt x="17520" y="3179"/>
                  <a:pt x="18093" y="3092"/>
                  <a:pt x="18448" y="2688"/>
                </a:cubicBezTo>
                <a:lnTo>
                  <a:pt x="18810" y="2324"/>
                </a:lnTo>
                <a:lnTo>
                  <a:pt x="19254" y="2772"/>
                </a:lnTo>
                <a:lnTo>
                  <a:pt x="18893" y="3137"/>
                </a:lnTo>
                <a:cubicBezTo>
                  <a:pt x="18493" y="3495"/>
                  <a:pt x="18409" y="4072"/>
                  <a:pt x="18587" y="4565"/>
                </a:cubicBezTo>
                <a:cubicBezTo>
                  <a:pt x="18765" y="5058"/>
                  <a:pt x="19249" y="5419"/>
                  <a:pt x="19782" y="5419"/>
                </a:cubicBezTo>
                <a:lnTo>
                  <a:pt x="20310" y="5419"/>
                </a:lnTo>
                <a:lnTo>
                  <a:pt x="20310" y="6049"/>
                </a:lnTo>
                <a:lnTo>
                  <a:pt x="19782" y="6049"/>
                </a:lnTo>
                <a:cubicBezTo>
                  <a:pt x="19249" y="6049"/>
                  <a:pt x="18754" y="6368"/>
                  <a:pt x="18532" y="6861"/>
                </a:cubicBezTo>
                <a:cubicBezTo>
                  <a:pt x="18309" y="7354"/>
                  <a:pt x="18409" y="7931"/>
                  <a:pt x="18810" y="8289"/>
                </a:cubicBezTo>
                <a:lnTo>
                  <a:pt x="19157" y="8653"/>
                </a:lnTo>
                <a:lnTo>
                  <a:pt x="18712" y="9102"/>
                </a:lnTo>
                <a:lnTo>
                  <a:pt x="18365" y="8737"/>
                </a:lnTo>
                <a:cubicBezTo>
                  <a:pt x="18009" y="8334"/>
                  <a:pt x="17423" y="8250"/>
                  <a:pt x="16934" y="8429"/>
                </a:cubicBezTo>
                <a:cubicBezTo>
                  <a:pt x="16445" y="8609"/>
                  <a:pt x="16086" y="9096"/>
                  <a:pt x="16086" y="9634"/>
                </a:cubicBezTo>
                <a:lnTo>
                  <a:pt x="16086" y="10166"/>
                </a:lnTo>
                <a:lnTo>
                  <a:pt x="15475" y="10166"/>
                </a:lnTo>
                <a:lnTo>
                  <a:pt x="15475" y="9634"/>
                </a:lnTo>
                <a:cubicBezTo>
                  <a:pt x="15475" y="9096"/>
                  <a:pt x="15158" y="8597"/>
                  <a:pt x="14669" y="8373"/>
                </a:cubicBezTo>
                <a:cubicBezTo>
                  <a:pt x="14180" y="8149"/>
                  <a:pt x="13608" y="8250"/>
                  <a:pt x="13252" y="8653"/>
                </a:cubicBezTo>
                <a:lnTo>
                  <a:pt x="12891" y="9004"/>
                </a:lnTo>
                <a:lnTo>
                  <a:pt x="12446" y="8555"/>
                </a:lnTo>
                <a:lnTo>
                  <a:pt x="12807" y="8205"/>
                </a:lnTo>
                <a:cubicBezTo>
                  <a:pt x="13207" y="7847"/>
                  <a:pt x="13291" y="7256"/>
                  <a:pt x="13113" y="6763"/>
                </a:cubicBezTo>
                <a:cubicBezTo>
                  <a:pt x="12935" y="6270"/>
                  <a:pt x="12452" y="5909"/>
                  <a:pt x="11918" y="5909"/>
                </a:cubicBezTo>
                <a:lnTo>
                  <a:pt x="11376" y="5909"/>
                </a:lnTo>
                <a:lnTo>
                  <a:pt x="11376" y="5293"/>
                </a:lnTo>
                <a:lnTo>
                  <a:pt x="11918" y="5293"/>
                </a:lnTo>
                <a:cubicBezTo>
                  <a:pt x="12452" y="5293"/>
                  <a:pt x="12932" y="4974"/>
                  <a:pt x="13155" y="4481"/>
                </a:cubicBezTo>
                <a:cubicBezTo>
                  <a:pt x="13377" y="3988"/>
                  <a:pt x="13291" y="3411"/>
                  <a:pt x="12891" y="3053"/>
                </a:cubicBezTo>
                <a:lnTo>
                  <a:pt x="12529" y="2688"/>
                </a:lnTo>
                <a:lnTo>
                  <a:pt x="12974" y="2240"/>
                </a:lnTo>
                <a:lnTo>
                  <a:pt x="13335" y="2604"/>
                </a:lnTo>
                <a:cubicBezTo>
                  <a:pt x="13691" y="3008"/>
                  <a:pt x="14263" y="3092"/>
                  <a:pt x="14752" y="2912"/>
                </a:cubicBezTo>
                <a:cubicBezTo>
                  <a:pt x="15242" y="2733"/>
                  <a:pt x="15600" y="2246"/>
                  <a:pt x="15600" y="1708"/>
                </a:cubicBezTo>
                <a:lnTo>
                  <a:pt x="15600" y="1162"/>
                </a:lnTo>
                <a:close/>
                <a:moveTo>
                  <a:pt x="15864" y="3893"/>
                </a:moveTo>
                <a:cubicBezTo>
                  <a:pt x="15408" y="3893"/>
                  <a:pt x="14961" y="4074"/>
                  <a:pt x="14614" y="4425"/>
                </a:cubicBezTo>
                <a:cubicBezTo>
                  <a:pt x="13918" y="5125"/>
                  <a:pt x="13918" y="6259"/>
                  <a:pt x="14614" y="6959"/>
                </a:cubicBezTo>
                <a:cubicBezTo>
                  <a:pt x="15309" y="7660"/>
                  <a:pt x="16433" y="7660"/>
                  <a:pt x="17128" y="6959"/>
                </a:cubicBezTo>
                <a:cubicBezTo>
                  <a:pt x="17823" y="6259"/>
                  <a:pt x="17823" y="5125"/>
                  <a:pt x="17128" y="4425"/>
                </a:cubicBezTo>
                <a:cubicBezTo>
                  <a:pt x="16781" y="4074"/>
                  <a:pt x="16320" y="3893"/>
                  <a:pt x="15864" y="3893"/>
                </a:cubicBezTo>
                <a:close/>
                <a:moveTo>
                  <a:pt x="15864" y="4789"/>
                </a:moveTo>
                <a:cubicBezTo>
                  <a:pt x="16092" y="4789"/>
                  <a:pt x="16329" y="4880"/>
                  <a:pt x="16503" y="5055"/>
                </a:cubicBezTo>
                <a:cubicBezTo>
                  <a:pt x="16851" y="5405"/>
                  <a:pt x="16851" y="5979"/>
                  <a:pt x="16503" y="6329"/>
                </a:cubicBezTo>
                <a:cubicBezTo>
                  <a:pt x="16156" y="6679"/>
                  <a:pt x="15600" y="6679"/>
                  <a:pt x="15253" y="6329"/>
                </a:cubicBezTo>
                <a:cubicBezTo>
                  <a:pt x="14905" y="5979"/>
                  <a:pt x="14905" y="5405"/>
                  <a:pt x="15253" y="5055"/>
                </a:cubicBezTo>
                <a:cubicBezTo>
                  <a:pt x="15426" y="4880"/>
                  <a:pt x="15636" y="4789"/>
                  <a:pt x="15864" y="4789"/>
                </a:cubicBezTo>
                <a:close/>
                <a:moveTo>
                  <a:pt x="5832" y="7659"/>
                </a:moveTo>
                <a:cubicBezTo>
                  <a:pt x="5699" y="7603"/>
                  <a:pt x="5543" y="7606"/>
                  <a:pt x="5388" y="7673"/>
                </a:cubicBezTo>
                <a:lnTo>
                  <a:pt x="3290" y="8527"/>
                </a:lnTo>
                <a:cubicBezTo>
                  <a:pt x="3156" y="8572"/>
                  <a:pt x="3029" y="8701"/>
                  <a:pt x="2984" y="8835"/>
                </a:cubicBezTo>
                <a:cubicBezTo>
                  <a:pt x="2940" y="8970"/>
                  <a:pt x="2940" y="9149"/>
                  <a:pt x="2984" y="9284"/>
                </a:cubicBezTo>
                <a:lnTo>
                  <a:pt x="3470" y="10586"/>
                </a:lnTo>
                <a:cubicBezTo>
                  <a:pt x="3515" y="10720"/>
                  <a:pt x="3476" y="10902"/>
                  <a:pt x="3387" y="10992"/>
                </a:cubicBezTo>
                <a:cubicBezTo>
                  <a:pt x="3298" y="11081"/>
                  <a:pt x="3117" y="11121"/>
                  <a:pt x="2984" y="11076"/>
                </a:cubicBezTo>
                <a:lnTo>
                  <a:pt x="1734" y="10544"/>
                </a:lnTo>
                <a:cubicBezTo>
                  <a:pt x="1422" y="10409"/>
                  <a:pt x="1117" y="10538"/>
                  <a:pt x="983" y="10852"/>
                </a:cubicBezTo>
                <a:lnTo>
                  <a:pt x="94" y="12910"/>
                </a:lnTo>
                <a:cubicBezTo>
                  <a:pt x="-39" y="13224"/>
                  <a:pt x="88" y="13546"/>
                  <a:pt x="400" y="13680"/>
                </a:cubicBezTo>
                <a:lnTo>
                  <a:pt x="1650" y="14212"/>
                </a:lnTo>
                <a:cubicBezTo>
                  <a:pt x="1784" y="14257"/>
                  <a:pt x="1872" y="14397"/>
                  <a:pt x="1872" y="14576"/>
                </a:cubicBezTo>
                <a:cubicBezTo>
                  <a:pt x="1872" y="14711"/>
                  <a:pt x="1784" y="14840"/>
                  <a:pt x="1650" y="14884"/>
                </a:cubicBezTo>
                <a:lnTo>
                  <a:pt x="358" y="15375"/>
                </a:lnTo>
                <a:cubicBezTo>
                  <a:pt x="47" y="15509"/>
                  <a:pt x="-81" y="15831"/>
                  <a:pt x="52" y="16145"/>
                </a:cubicBezTo>
                <a:lnTo>
                  <a:pt x="900" y="18245"/>
                </a:lnTo>
                <a:cubicBezTo>
                  <a:pt x="944" y="18379"/>
                  <a:pt x="1072" y="18508"/>
                  <a:pt x="1206" y="18553"/>
                </a:cubicBezTo>
                <a:cubicBezTo>
                  <a:pt x="1339" y="18598"/>
                  <a:pt x="1517" y="18598"/>
                  <a:pt x="1650" y="18553"/>
                </a:cubicBezTo>
                <a:lnTo>
                  <a:pt x="2942" y="18063"/>
                </a:lnTo>
                <a:cubicBezTo>
                  <a:pt x="3076" y="18018"/>
                  <a:pt x="3256" y="18071"/>
                  <a:pt x="3345" y="18161"/>
                </a:cubicBezTo>
                <a:cubicBezTo>
                  <a:pt x="3434" y="18251"/>
                  <a:pt x="3473" y="18419"/>
                  <a:pt x="3429" y="18553"/>
                </a:cubicBezTo>
                <a:lnTo>
                  <a:pt x="2901" y="19813"/>
                </a:lnTo>
                <a:cubicBezTo>
                  <a:pt x="2856" y="19948"/>
                  <a:pt x="2856" y="20127"/>
                  <a:pt x="2901" y="20261"/>
                </a:cubicBezTo>
                <a:cubicBezTo>
                  <a:pt x="2945" y="20396"/>
                  <a:pt x="3073" y="20525"/>
                  <a:pt x="3206" y="20569"/>
                </a:cubicBezTo>
                <a:lnTo>
                  <a:pt x="5249" y="21466"/>
                </a:lnTo>
                <a:cubicBezTo>
                  <a:pt x="5560" y="21600"/>
                  <a:pt x="5880" y="21471"/>
                  <a:pt x="6013" y="21158"/>
                </a:cubicBezTo>
                <a:lnTo>
                  <a:pt x="6541" y="19897"/>
                </a:lnTo>
                <a:cubicBezTo>
                  <a:pt x="6585" y="19763"/>
                  <a:pt x="6724" y="19673"/>
                  <a:pt x="6902" y="19673"/>
                </a:cubicBezTo>
                <a:cubicBezTo>
                  <a:pt x="7036" y="19673"/>
                  <a:pt x="7163" y="19763"/>
                  <a:pt x="7208" y="19897"/>
                </a:cubicBezTo>
                <a:lnTo>
                  <a:pt x="7694" y="21200"/>
                </a:lnTo>
                <a:cubicBezTo>
                  <a:pt x="7783" y="21424"/>
                  <a:pt x="8014" y="21564"/>
                  <a:pt x="8236" y="21564"/>
                </a:cubicBezTo>
                <a:cubicBezTo>
                  <a:pt x="8325" y="21564"/>
                  <a:pt x="8369" y="21566"/>
                  <a:pt x="8458" y="21522"/>
                </a:cubicBezTo>
                <a:lnTo>
                  <a:pt x="10542" y="20667"/>
                </a:lnTo>
                <a:cubicBezTo>
                  <a:pt x="10676" y="20623"/>
                  <a:pt x="10804" y="20480"/>
                  <a:pt x="10848" y="20345"/>
                </a:cubicBezTo>
                <a:cubicBezTo>
                  <a:pt x="10893" y="20211"/>
                  <a:pt x="10893" y="20032"/>
                  <a:pt x="10848" y="19897"/>
                </a:cubicBezTo>
                <a:lnTo>
                  <a:pt x="10362" y="18609"/>
                </a:lnTo>
                <a:cubicBezTo>
                  <a:pt x="10317" y="18475"/>
                  <a:pt x="10370" y="18293"/>
                  <a:pt x="10459" y="18203"/>
                </a:cubicBezTo>
                <a:cubicBezTo>
                  <a:pt x="10548" y="18113"/>
                  <a:pt x="10715" y="18060"/>
                  <a:pt x="10848" y="18105"/>
                </a:cubicBezTo>
                <a:lnTo>
                  <a:pt x="12099" y="18651"/>
                </a:lnTo>
                <a:cubicBezTo>
                  <a:pt x="12410" y="18786"/>
                  <a:pt x="12716" y="18643"/>
                  <a:pt x="12849" y="18329"/>
                </a:cubicBezTo>
                <a:lnTo>
                  <a:pt x="13738" y="16271"/>
                </a:lnTo>
                <a:cubicBezTo>
                  <a:pt x="13872" y="15957"/>
                  <a:pt x="13744" y="15649"/>
                  <a:pt x="13433" y="15515"/>
                </a:cubicBezTo>
                <a:lnTo>
                  <a:pt x="12182" y="14968"/>
                </a:lnTo>
                <a:cubicBezTo>
                  <a:pt x="12049" y="14924"/>
                  <a:pt x="11960" y="14798"/>
                  <a:pt x="11960" y="14618"/>
                </a:cubicBezTo>
                <a:cubicBezTo>
                  <a:pt x="11960" y="14484"/>
                  <a:pt x="12049" y="14341"/>
                  <a:pt x="12182" y="14296"/>
                </a:cubicBezTo>
                <a:lnTo>
                  <a:pt x="13474" y="13806"/>
                </a:lnTo>
                <a:cubicBezTo>
                  <a:pt x="13785" y="13672"/>
                  <a:pt x="13927" y="13364"/>
                  <a:pt x="13794" y="13050"/>
                </a:cubicBezTo>
                <a:lnTo>
                  <a:pt x="12946" y="10936"/>
                </a:lnTo>
                <a:cubicBezTo>
                  <a:pt x="12902" y="10801"/>
                  <a:pt x="12760" y="10673"/>
                  <a:pt x="12627" y="10628"/>
                </a:cubicBezTo>
                <a:cubicBezTo>
                  <a:pt x="12493" y="10583"/>
                  <a:pt x="12315" y="10583"/>
                  <a:pt x="12182" y="10628"/>
                </a:cubicBezTo>
                <a:lnTo>
                  <a:pt x="10904" y="11118"/>
                </a:lnTo>
                <a:cubicBezTo>
                  <a:pt x="10770" y="11163"/>
                  <a:pt x="10590" y="11123"/>
                  <a:pt x="10501" y="11034"/>
                </a:cubicBezTo>
                <a:cubicBezTo>
                  <a:pt x="10412" y="10944"/>
                  <a:pt x="10359" y="10762"/>
                  <a:pt x="10404" y="10628"/>
                </a:cubicBezTo>
                <a:lnTo>
                  <a:pt x="10945" y="9368"/>
                </a:lnTo>
                <a:cubicBezTo>
                  <a:pt x="11079" y="9054"/>
                  <a:pt x="10937" y="8746"/>
                  <a:pt x="10626" y="8611"/>
                </a:cubicBezTo>
                <a:lnTo>
                  <a:pt x="8583" y="7715"/>
                </a:lnTo>
                <a:cubicBezTo>
                  <a:pt x="8272" y="7581"/>
                  <a:pt x="7967" y="7710"/>
                  <a:pt x="7833" y="8023"/>
                </a:cubicBezTo>
                <a:lnTo>
                  <a:pt x="7291" y="9284"/>
                </a:lnTo>
                <a:cubicBezTo>
                  <a:pt x="7247" y="9418"/>
                  <a:pt x="7122" y="9508"/>
                  <a:pt x="6944" y="9508"/>
                </a:cubicBezTo>
                <a:cubicBezTo>
                  <a:pt x="6811" y="9508"/>
                  <a:pt x="6669" y="9418"/>
                  <a:pt x="6624" y="9284"/>
                </a:cubicBezTo>
                <a:lnTo>
                  <a:pt x="6138" y="7981"/>
                </a:lnTo>
                <a:cubicBezTo>
                  <a:pt x="6071" y="7825"/>
                  <a:pt x="5966" y="7715"/>
                  <a:pt x="5832" y="7659"/>
                </a:cubicBezTo>
                <a:close/>
                <a:moveTo>
                  <a:pt x="5249" y="8975"/>
                </a:moveTo>
                <a:lnTo>
                  <a:pt x="5568" y="9732"/>
                </a:lnTo>
                <a:cubicBezTo>
                  <a:pt x="5791" y="10314"/>
                  <a:pt x="6321" y="10670"/>
                  <a:pt x="6944" y="10670"/>
                </a:cubicBezTo>
                <a:cubicBezTo>
                  <a:pt x="7566" y="10670"/>
                  <a:pt x="8097" y="10314"/>
                  <a:pt x="8319" y="9732"/>
                </a:cubicBezTo>
                <a:lnTo>
                  <a:pt x="8625" y="9018"/>
                </a:lnTo>
                <a:lnTo>
                  <a:pt x="9653" y="9466"/>
                </a:lnTo>
                <a:lnTo>
                  <a:pt x="9348" y="10180"/>
                </a:lnTo>
                <a:cubicBezTo>
                  <a:pt x="9125" y="10762"/>
                  <a:pt x="9209" y="11384"/>
                  <a:pt x="9653" y="11832"/>
                </a:cubicBezTo>
                <a:cubicBezTo>
                  <a:pt x="10098" y="12280"/>
                  <a:pt x="10715" y="12420"/>
                  <a:pt x="11293" y="12196"/>
                </a:cubicBezTo>
                <a:lnTo>
                  <a:pt x="12057" y="11888"/>
                </a:lnTo>
                <a:lnTo>
                  <a:pt x="12460" y="12910"/>
                </a:lnTo>
                <a:lnTo>
                  <a:pt x="11696" y="13232"/>
                </a:lnTo>
                <a:cubicBezTo>
                  <a:pt x="11118" y="13456"/>
                  <a:pt x="10765" y="13991"/>
                  <a:pt x="10765" y="14618"/>
                </a:cubicBezTo>
                <a:cubicBezTo>
                  <a:pt x="10765" y="15246"/>
                  <a:pt x="11162" y="15778"/>
                  <a:pt x="11696" y="16047"/>
                </a:cubicBezTo>
                <a:lnTo>
                  <a:pt x="12404" y="16369"/>
                </a:lnTo>
                <a:lnTo>
                  <a:pt x="11960" y="17391"/>
                </a:lnTo>
                <a:lnTo>
                  <a:pt x="11251" y="17083"/>
                </a:lnTo>
                <a:cubicBezTo>
                  <a:pt x="10673" y="16859"/>
                  <a:pt x="10056" y="16943"/>
                  <a:pt x="9612" y="17391"/>
                </a:cubicBezTo>
                <a:cubicBezTo>
                  <a:pt x="9167" y="17839"/>
                  <a:pt x="9028" y="18475"/>
                  <a:pt x="9250" y="19057"/>
                </a:cubicBezTo>
                <a:lnTo>
                  <a:pt x="9570" y="19813"/>
                </a:lnTo>
                <a:lnTo>
                  <a:pt x="8542" y="20219"/>
                </a:lnTo>
                <a:lnTo>
                  <a:pt x="8236" y="19449"/>
                </a:lnTo>
                <a:cubicBezTo>
                  <a:pt x="8014" y="18867"/>
                  <a:pt x="7469" y="18511"/>
                  <a:pt x="6847" y="18511"/>
                </a:cubicBezTo>
                <a:cubicBezTo>
                  <a:pt x="6224" y="18511"/>
                  <a:pt x="5693" y="18867"/>
                  <a:pt x="5471" y="19449"/>
                </a:cubicBezTo>
                <a:lnTo>
                  <a:pt x="5165" y="20177"/>
                </a:lnTo>
                <a:lnTo>
                  <a:pt x="4137" y="19729"/>
                </a:lnTo>
                <a:lnTo>
                  <a:pt x="4457" y="19001"/>
                </a:lnTo>
                <a:cubicBezTo>
                  <a:pt x="4679" y="18419"/>
                  <a:pt x="4582" y="17797"/>
                  <a:pt x="4137" y="17349"/>
                </a:cubicBezTo>
                <a:cubicBezTo>
                  <a:pt x="3693" y="16901"/>
                  <a:pt x="3076" y="16761"/>
                  <a:pt x="2498" y="16985"/>
                </a:cubicBezTo>
                <a:lnTo>
                  <a:pt x="1734" y="17307"/>
                </a:lnTo>
                <a:lnTo>
                  <a:pt x="1345" y="16271"/>
                </a:lnTo>
                <a:lnTo>
                  <a:pt x="2095" y="15963"/>
                </a:lnTo>
                <a:cubicBezTo>
                  <a:pt x="2673" y="15739"/>
                  <a:pt x="3026" y="15204"/>
                  <a:pt x="3026" y="14576"/>
                </a:cubicBezTo>
                <a:cubicBezTo>
                  <a:pt x="3026" y="13949"/>
                  <a:pt x="2673" y="13403"/>
                  <a:pt x="2095" y="13134"/>
                </a:cubicBezTo>
                <a:lnTo>
                  <a:pt x="1386" y="12826"/>
                </a:lnTo>
                <a:lnTo>
                  <a:pt x="1831" y="11790"/>
                </a:lnTo>
                <a:lnTo>
                  <a:pt x="2539" y="12112"/>
                </a:lnTo>
                <a:cubicBezTo>
                  <a:pt x="3117" y="12336"/>
                  <a:pt x="3734" y="12238"/>
                  <a:pt x="4179" y="11790"/>
                </a:cubicBezTo>
                <a:cubicBezTo>
                  <a:pt x="4624" y="11342"/>
                  <a:pt x="4763" y="10720"/>
                  <a:pt x="4540" y="10138"/>
                </a:cubicBezTo>
                <a:lnTo>
                  <a:pt x="4235" y="9368"/>
                </a:lnTo>
                <a:lnTo>
                  <a:pt x="5249" y="8975"/>
                </a:lnTo>
                <a:close/>
                <a:moveTo>
                  <a:pt x="7222" y="12546"/>
                </a:moveTo>
                <a:cubicBezTo>
                  <a:pt x="6653" y="12546"/>
                  <a:pt x="6086" y="12767"/>
                  <a:pt x="5652" y="13204"/>
                </a:cubicBezTo>
                <a:cubicBezTo>
                  <a:pt x="4784" y="14079"/>
                  <a:pt x="4784" y="15494"/>
                  <a:pt x="5652" y="16369"/>
                </a:cubicBezTo>
                <a:cubicBezTo>
                  <a:pt x="6520" y="17244"/>
                  <a:pt x="7924" y="17244"/>
                  <a:pt x="8792" y="16369"/>
                </a:cubicBezTo>
                <a:cubicBezTo>
                  <a:pt x="9660" y="15494"/>
                  <a:pt x="9660" y="14079"/>
                  <a:pt x="8792" y="13204"/>
                </a:cubicBezTo>
                <a:cubicBezTo>
                  <a:pt x="8358" y="12767"/>
                  <a:pt x="7791" y="12546"/>
                  <a:pt x="7222" y="12546"/>
                </a:cubicBezTo>
                <a:close/>
                <a:moveTo>
                  <a:pt x="7222" y="13666"/>
                </a:moveTo>
                <a:cubicBezTo>
                  <a:pt x="7506" y="13666"/>
                  <a:pt x="7797" y="13770"/>
                  <a:pt x="8014" y="13988"/>
                </a:cubicBezTo>
                <a:cubicBezTo>
                  <a:pt x="8448" y="14426"/>
                  <a:pt x="8448" y="15147"/>
                  <a:pt x="8014" y="15585"/>
                </a:cubicBezTo>
                <a:cubicBezTo>
                  <a:pt x="7580" y="16022"/>
                  <a:pt x="6878" y="16022"/>
                  <a:pt x="6444" y="15585"/>
                </a:cubicBezTo>
                <a:cubicBezTo>
                  <a:pt x="6010" y="15147"/>
                  <a:pt x="6010" y="14426"/>
                  <a:pt x="6444" y="13988"/>
                </a:cubicBezTo>
                <a:cubicBezTo>
                  <a:pt x="6661" y="13770"/>
                  <a:pt x="6937" y="13666"/>
                  <a:pt x="7222" y="13666"/>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770" name="Shape 2770"/>
          <p:cNvSpPr/>
          <p:nvPr/>
        </p:nvSpPr>
        <p:spPr>
          <a:xfrm>
            <a:off x="9982200" y="2311400"/>
            <a:ext cx="609600" cy="440532"/>
          </a:xfrm>
          <a:custGeom>
            <a:pathLst>
              <a:path extrusionOk="0" h="21600" w="21600">
                <a:moveTo>
                  <a:pt x="591" y="0"/>
                </a:moveTo>
                <a:cubicBezTo>
                  <a:pt x="276" y="0"/>
                  <a:pt x="0" y="381"/>
                  <a:pt x="0" y="817"/>
                </a:cubicBezTo>
                <a:lnTo>
                  <a:pt x="0" y="20802"/>
                </a:lnTo>
                <a:cubicBezTo>
                  <a:pt x="0" y="21238"/>
                  <a:pt x="276" y="21600"/>
                  <a:pt x="591" y="21600"/>
                </a:cubicBezTo>
                <a:lnTo>
                  <a:pt x="21009" y="21600"/>
                </a:lnTo>
                <a:cubicBezTo>
                  <a:pt x="21324" y="21600"/>
                  <a:pt x="21600" y="21238"/>
                  <a:pt x="21600" y="20802"/>
                </a:cubicBezTo>
                <a:lnTo>
                  <a:pt x="21600" y="817"/>
                </a:lnTo>
                <a:cubicBezTo>
                  <a:pt x="21600" y="381"/>
                  <a:pt x="21324" y="0"/>
                  <a:pt x="21009" y="0"/>
                </a:cubicBezTo>
                <a:lnTo>
                  <a:pt x="591" y="0"/>
                </a:lnTo>
                <a:close/>
                <a:moveTo>
                  <a:pt x="1167" y="1674"/>
                </a:moveTo>
                <a:lnTo>
                  <a:pt x="20475" y="1674"/>
                </a:lnTo>
                <a:lnTo>
                  <a:pt x="20475" y="19985"/>
                </a:lnTo>
                <a:lnTo>
                  <a:pt x="20433" y="19985"/>
                </a:lnTo>
                <a:lnTo>
                  <a:pt x="18309" y="19985"/>
                </a:lnTo>
                <a:lnTo>
                  <a:pt x="14850" y="10469"/>
                </a:lnTo>
                <a:cubicBezTo>
                  <a:pt x="14760" y="10220"/>
                  <a:pt x="14622" y="10084"/>
                  <a:pt x="14442" y="10022"/>
                </a:cubicBezTo>
                <a:cubicBezTo>
                  <a:pt x="14262" y="9959"/>
                  <a:pt x="14085" y="10088"/>
                  <a:pt x="13950" y="10275"/>
                </a:cubicBezTo>
                <a:lnTo>
                  <a:pt x="10941" y="14439"/>
                </a:lnTo>
                <a:lnTo>
                  <a:pt x="8733" y="7044"/>
                </a:lnTo>
                <a:cubicBezTo>
                  <a:pt x="8643" y="6733"/>
                  <a:pt x="8466" y="6538"/>
                  <a:pt x="8241" y="6538"/>
                </a:cubicBezTo>
                <a:cubicBezTo>
                  <a:pt x="8016" y="6538"/>
                  <a:pt x="7827" y="6717"/>
                  <a:pt x="7692" y="6966"/>
                </a:cubicBezTo>
                <a:lnTo>
                  <a:pt x="3108" y="20043"/>
                </a:lnTo>
                <a:lnTo>
                  <a:pt x="1167" y="20043"/>
                </a:lnTo>
                <a:lnTo>
                  <a:pt x="1167" y="1674"/>
                </a:lnTo>
                <a:close/>
                <a:moveTo>
                  <a:pt x="17775" y="4806"/>
                </a:moveTo>
                <a:cubicBezTo>
                  <a:pt x="17429" y="4806"/>
                  <a:pt x="17082" y="4987"/>
                  <a:pt x="16819" y="5351"/>
                </a:cubicBezTo>
                <a:cubicBezTo>
                  <a:pt x="16291" y="6081"/>
                  <a:pt x="16292" y="7268"/>
                  <a:pt x="16819" y="7998"/>
                </a:cubicBezTo>
                <a:cubicBezTo>
                  <a:pt x="17346" y="8727"/>
                  <a:pt x="18204" y="8727"/>
                  <a:pt x="18731" y="7998"/>
                </a:cubicBezTo>
                <a:cubicBezTo>
                  <a:pt x="19258" y="7268"/>
                  <a:pt x="19258" y="6081"/>
                  <a:pt x="18731" y="5351"/>
                </a:cubicBezTo>
                <a:cubicBezTo>
                  <a:pt x="18468" y="4987"/>
                  <a:pt x="18120" y="4806"/>
                  <a:pt x="17775" y="4806"/>
                </a:cubicBezTo>
                <a:close/>
                <a:moveTo>
                  <a:pt x="8142" y="9224"/>
                </a:moveTo>
                <a:lnTo>
                  <a:pt x="10209" y="16132"/>
                </a:lnTo>
                <a:cubicBezTo>
                  <a:pt x="10299" y="16381"/>
                  <a:pt x="10437" y="16556"/>
                  <a:pt x="10617" y="16618"/>
                </a:cubicBezTo>
                <a:cubicBezTo>
                  <a:pt x="10797" y="16681"/>
                  <a:pt x="11031" y="16634"/>
                  <a:pt x="11166" y="16385"/>
                </a:cubicBezTo>
                <a:lnTo>
                  <a:pt x="14217" y="12143"/>
                </a:lnTo>
                <a:lnTo>
                  <a:pt x="17058" y="19985"/>
                </a:lnTo>
                <a:lnTo>
                  <a:pt x="4359" y="19985"/>
                </a:lnTo>
                <a:lnTo>
                  <a:pt x="8142" y="9224"/>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771" name="Shape 2771"/>
          <p:cNvSpPr/>
          <p:nvPr/>
        </p:nvSpPr>
        <p:spPr>
          <a:xfrm>
            <a:off x="16540605" y="4475559"/>
            <a:ext cx="571408" cy="571455"/>
          </a:xfrm>
          <a:custGeom>
            <a:pathLst>
              <a:path extrusionOk="0" h="20595" w="19678">
                <a:moveTo>
                  <a:pt x="9839" y="0"/>
                </a:moveTo>
                <a:cubicBezTo>
                  <a:pt x="7321" y="0"/>
                  <a:pt x="4804" y="1007"/>
                  <a:pt x="2882" y="3018"/>
                </a:cubicBezTo>
                <a:cubicBezTo>
                  <a:pt x="-961" y="7040"/>
                  <a:pt x="-961" y="13557"/>
                  <a:pt x="2882" y="17578"/>
                </a:cubicBezTo>
                <a:cubicBezTo>
                  <a:pt x="6725" y="21600"/>
                  <a:pt x="12953" y="21600"/>
                  <a:pt x="16796" y="17578"/>
                </a:cubicBezTo>
                <a:cubicBezTo>
                  <a:pt x="20639" y="13557"/>
                  <a:pt x="20639" y="7040"/>
                  <a:pt x="16796" y="3018"/>
                </a:cubicBezTo>
                <a:cubicBezTo>
                  <a:pt x="14874" y="1007"/>
                  <a:pt x="12357" y="0"/>
                  <a:pt x="9839" y="0"/>
                </a:cubicBezTo>
                <a:close/>
                <a:moveTo>
                  <a:pt x="9839" y="1144"/>
                </a:moveTo>
                <a:cubicBezTo>
                  <a:pt x="12078" y="1144"/>
                  <a:pt x="14323" y="2046"/>
                  <a:pt x="16031" y="3833"/>
                </a:cubicBezTo>
                <a:cubicBezTo>
                  <a:pt x="19447" y="7408"/>
                  <a:pt x="19447" y="13203"/>
                  <a:pt x="16031" y="16777"/>
                </a:cubicBezTo>
                <a:cubicBezTo>
                  <a:pt x="12614" y="20352"/>
                  <a:pt x="7063" y="20352"/>
                  <a:pt x="3647" y="16777"/>
                </a:cubicBezTo>
                <a:cubicBezTo>
                  <a:pt x="231" y="13203"/>
                  <a:pt x="231" y="7408"/>
                  <a:pt x="3647" y="3833"/>
                </a:cubicBezTo>
                <a:cubicBezTo>
                  <a:pt x="5356" y="2046"/>
                  <a:pt x="7600" y="1144"/>
                  <a:pt x="9839" y="1144"/>
                </a:cubicBezTo>
                <a:close/>
                <a:moveTo>
                  <a:pt x="9839" y="2803"/>
                </a:moveTo>
                <a:cubicBezTo>
                  <a:pt x="8007" y="2803"/>
                  <a:pt x="6179" y="3529"/>
                  <a:pt x="4782" y="4992"/>
                </a:cubicBezTo>
                <a:cubicBezTo>
                  <a:pt x="1987" y="7917"/>
                  <a:pt x="1987" y="12665"/>
                  <a:pt x="4782" y="15590"/>
                </a:cubicBezTo>
                <a:cubicBezTo>
                  <a:pt x="7577" y="18515"/>
                  <a:pt x="12101" y="18515"/>
                  <a:pt x="14896" y="15590"/>
                </a:cubicBezTo>
                <a:cubicBezTo>
                  <a:pt x="17691" y="12665"/>
                  <a:pt x="17691" y="7917"/>
                  <a:pt x="14896" y="4992"/>
                </a:cubicBezTo>
                <a:cubicBezTo>
                  <a:pt x="13499" y="3529"/>
                  <a:pt x="11671" y="2803"/>
                  <a:pt x="9839" y="2803"/>
                </a:cubicBezTo>
                <a:close/>
                <a:moveTo>
                  <a:pt x="9839" y="4119"/>
                </a:moveTo>
                <a:cubicBezTo>
                  <a:pt x="11350" y="4119"/>
                  <a:pt x="12855" y="4715"/>
                  <a:pt x="14008" y="5921"/>
                </a:cubicBezTo>
                <a:cubicBezTo>
                  <a:pt x="16314" y="8334"/>
                  <a:pt x="16314" y="12248"/>
                  <a:pt x="14008" y="14661"/>
                </a:cubicBezTo>
                <a:cubicBezTo>
                  <a:pt x="11702" y="17074"/>
                  <a:pt x="7962" y="17073"/>
                  <a:pt x="5657" y="14661"/>
                </a:cubicBezTo>
                <a:cubicBezTo>
                  <a:pt x="3351" y="12248"/>
                  <a:pt x="3351" y="8334"/>
                  <a:pt x="5657" y="5921"/>
                </a:cubicBezTo>
                <a:cubicBezTo>
                  <a:pt x="6810" y="4715"/>
                  <a:pt x="8328" y="4119"/>
                  <a:pt x="9839" y="4119"/>
                </a:cubicBezTo>
                <a:close/>
                <a:moveTo>
                  <a:pt x="9839" y="6637"/>
                </a:moveTo>
                <a:cubicBezTo>
                  <a:pt x="8944" y="6637"/>
                  <a:pt x="8048" y="6994"/>
                  <a:pt x="7365" y="7709"/>
                </a:cubicBezTo>
                <a:cubicBezTo>
                  <a:pt x="5999" y="9139"/>
                  <a:pt x="5999" y="11457"/>
                  <a:pt x="7365" y="12887"/>
                </a:cubicBezTo>
                <a:cubicBezTo>
                  <a:pt x="8732" y="14317"/>
                  <a:pt x="10946" y="14317"/>
                  <a:pt x="12313" y="12887"/>
                </a:cubicBezTo>
                <a:cubicBezTo>
                  <a:pt x="13679" y="11457"/>
                  <a:pt x="13679" y="9139"/>
                  <a:pt x="12313" y="7709"/>
                </a:cubicBezTo>
                <a:cubicBezTo>
                  <a:pt x="11630" y="6994"/>
                  <a:pt x="10735" y="6637"/>
                  <a:pt x="9839" y="6637"/>
                </a:cubicBezTo>
                <a:close/>
                <a:moveTo>
                  <a:pt x="9839" y="7781"/>
                </a:moveTo>
                <a:cubicBezTo>
                  <a:pt x="10455" y="7781"/>
                  <a:pt x="11078" y="8033"/>
                  <a:pt x="11547" y="8525"/>
                </a:cubicBezTo>
                <a:cubicBezTo>
                  <a:pt x="12487" y="9508"/>
                  <a:pt x="12487" y="11103"/>
                  <a:pt x="11547" y="12086"/>
                </a:cubicBezTo>
                <a:cubicBezTo>
                  <a:pt x="10608" y="13069"/>
                  <a:pt x="9084" y="13069"/>
                  <a:pt x="8144" y="12086"/>
                </a:cubicBezTo>
                <a:cubicBezTo>
                  <a:pt x="7205" y="11103"/>
                  <a:pt x="7205" y="9508"/>
                  <a:pt x="8144" y="8525"/>
                </a:cubicBezTo>
                <a:cubicBezTo>
                  <a:pt x="8614" y="8033"/>
                  <a:pt x="9223" y="7781"/>
                  <a:pt x="9839" y="7781"/>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772" name="Shape 2772"/>
          <p:cNvSpPr/>
          <p:nvPr/>
        </p:nvSpPr>
        <p:spPr>
          <a:xfrm>
            <a:off x="4762500" y="4457700"/>
            <a:ext cx="610910" cy="608862"/>
          </a:xfrm>
          <a:custGeom>
            <a:pathLst>
              <a:path extrusionOk="0" h="21571" w="21518">
                <a:moveTo>
                  <a:pt x="11393" y="16"/>
                </a:moveTo>
                <a:cubicBezTo>
                  <a:pt x="11214" y="-29"/>
                  <a:pt x="10996" y="22"/>
                  <a:pt x="10861" y="157"/>
                </a:cubicBezTo>
                <a:lnTo>
                  <a:pt x="168" y="10913"/>
                </a:lnTo>
                <a:cubicBezTo>
                  <a:pt x="-56" y="11138"/>
                  <a:pt x="-56" y="11489"/>
                  <a:pt x="168" y="11714"/>
                </a:cubicBezTo>
                <a:lnTo>
                  <a:pt x="9827" y="21388"/>
                </a:lnTo>
                <a:cubicBezTo>
                  <a:pt x="9916" y="21523"/>
                  <a:pt x="10098" y="21571"/>
                  <a:pt x="10232" y="21571"/>
                </a:cubicBezTo>
                <a:cubicBezTo>
                  <a:pt x="10367" y="21571"/>
                  <a:pt x="10501" y="21532"/>
                  <a:pt x="10680" y="21487"/>
                </a:cubicBezTo>
                <a:lnTo>
                  <a:pt x="21373" y="10730"/>
                </a:lnTo>
                <a:cubicBezTo>
                  <a:pt x="21508" y="10595"/>
                  <a:pt x="21544" y="10362"/>
                  <a:pt x="21499" y="10182"/>
                </a:cubicBezTo>
                <a:lnTo>
                  <a:pt x="19626" y="2364"/>
                </a:lnTo>
                <a:cubicBezTo>
                  <a:pt x="19537" y="2139"/>
                  <a:pt x="19402" y="1959"/>
                  <a:pt x="19179" y="1914"/>
                </a:cubicBezTo>
                <a:lnTo>
                  <a:pt x="11393" y="16"/>
                </a:lnTo>
                <a:close/>
                <a:moveTo>
                  <a:pt x="11435" y="1183"/>
                </a:moveTo>
                <a:lnTo>
                  <a:pt x="18550" y="2898"/>
                </a:lnTo>
                <a:lnTo>
                  <a:pt x="20255" y="10055"/>
                </a:lnTo>
                <a:lnTo>
                  <a:pt x="10190" y="20179"/>
                </a:lnTo>
                <a:lnTo>
                  <a:pt x="1370" y="11307"/>
                </a:lnTo>
                <a:lnTo>
                  <a:pt x="11435" y="1183"/>
                </a:lnTo>
                <a:close/>
                <a:moveTo>
                  <a:pt x="14230" y="4768"/>
                </a:moveTo>
                <a:cubicBezTo>
                  <a:pt x="13772" y="4769"/>
                  <a:pt x="13322" y="4951"/>
                  <a:pt x="12972" y="5303"/>
                </a:cubicBezTo>
                <a:cubicBezTo>
                  <a:pt x="12273" y="6006"/>
                  <a:pt x="12273" y="7145"/>
                  <a:pt x="12972" y="7848"/>
                </a:cubicBezTo>
                <a:cubicBezTo>
                  <a:pt x="13671" y="8551"/>
                  <a:pt x="14804" y="8551"/>
                  <a:pt x="15502" y="7848"/>
                </a:cubicBezTo>
                <a:cubicBezTo>
                  <a:pt x="16201" y="7145"/>
                  <a:pt x="16201" y="6006"/>
                  <a:pt x="15502" y="5303"/>
                </a:cubicBezTo>
                <a:cubicBezTo>
                  <a:pt x="15153" y="4951"/>
                  <a:pt x="14688" y="4768"/>
                  <a:pt x="14230" y="4768"/>
                </a:cubicBezTo>
                <a:close/>
                <a:moveTo>
                  <a:pt x="14230" y="5893"/>
                </a:moveTo>
                <a:cubicBezTo>
                  <a:pt x="14402" y="5893"/>
                  <a:pt x="14575" y="5958"/>
                  <a:pt x="14706" y="6090"/>
                </a:cubicBezTo>
                <a:cubicBezTo>
                  <a:pt x="14968" y="6354"/>
                  <a:pt x="14968" y="6783"/>
                  <a:pt x="14706" y="7046"/>
                </a:cubicBezTo>
                <a:cubicBezTo>
                  <a:pt x="14444" y="7310"/>
                  <a:pt x="14017" y="7310"/>
                  <a:pt x="13755" y="7046"/>
                </a:cubicBezTo>
                <a:cubicBezTo>
                  <a:pt x="13493" y="6783"/>
                  <a:pt x="13493" y="6354"/>
                  <a:pt x="13755" y="6090"/>
                </a:cubicBezTo>
                <a:cubicBezTo>
                  <a:pt x="13886" y="5958"/>
                  <a:pt x="14059" y="5893"/>
                  <a:pt x="14230" y="5893"/>
                </a:cubicBezTo>
                <a:close/>
                <a:moveTo>
                  <a:pt x="7730" y="9451"/>
                </a:moveTo>
                <a:cubicBezTo>
                  <a:pt x="7585" y="9451"/>
                  <a:pt x="7437" y="9507"/>
                  <a:pt x="7325" y="9619"/>
                </a:cubicBezTo>
                <a:cubicBezTo>
                  <a:pt x="7101" y="9844"/>
                  <a:pt x="7101" y="10210"/>
                  <a:pt x="7325" y="10435"/>
                </a:cubicBezTo>
                <a:lnTo>
                  <a:pt x="10722" y="13852"/>
                </a:lnTo>
                <a:cubicBezTo>
                  <a:pt x="10811" y="13987"/>
                  <a:pt x="10993" y="14034"/>
                  <a:pt x="11127" y="14034"/>
                </a:cubicBezTo>
                <a:cubicBezTo>
                  <a:pt x="11306" y="14034"/>
                  <a:pt x="11443" y="13987"/>
                  <a:pt x="11532" y="13852"/>
                </a:cubicBezTo>
                <a:cubicBezTo>
                  <a:pt x="11756" y="13627"/>
                  <a:pt x="11756" y="13261"/>
                  <a:pt x="11532" y="13036"/>
                </a:cubicBezTo>
                <a:lnTo>
                  <a:pt x="8136" y="9619"/>
                </a:lnTo>
                <a:cubicBezTo>
                  <a:pt x="8024" y="9507"/>
                  <a:pt x="7876" y="9451"/>
                  <a:pt x="7730" y="9451"/>
                </a:cubicBezTo>
                <a:close/>
                <a:moveTo>
                  <a:pt x="5494" y="11700"/>
                </a:moveTo>
                <a:cubicBezTo>
                  <a:pt x="5348" y="11700"/>
                  <a:pt x="5200" y="11757"/>
                  <a:pt x="5088" y="11869"/>
                </a:cubicBezTo>
                <a:cubicBezTo>
                  <a:pt x="4865" y="12094"/>
                  <a:pt x="4865" y="12460"/>
                  <a:pt x="5088" y="12685"/>
                </a:cubicBezTo>
                <a:lnTo>
                  <a:pt x="8485" y="16101"/>
                </a:lnTo>
                <a:cubicBezTo>
                  <a:pt x="8574" y="16236"/>
                  <a:pt x="8756" y="16284"/>
                  <a:pt x="8890" y="16284"/>
                </a:cubicBezTo>
                <a:cubicBezTo>
                  <a:pt x="9025" y="16284"/>
                  <a:pt x="9162" y="16236"/>
                  <a:pt x="9296" y="16101"/>
                </a:cubicBezTo>
                <a:cubicBezTo>
                  <a:pt x="9519" y="15876"/>
                  <a:pt x="9519" y="15511"/>
                  <a:pt x="9296" y="15286"/>
                </a:cubicBezTo>
                <a:lnTo>
                  <a:pt x="5899" y="11869"/>
                </a:lnTo>
                <a:cubicBezTo>
                  <a:pt x="5787" y="11757"/>
                  <a:pt x="5639" y="11700"/>
                  <a:pt x="5494" y="11700"/>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773" name="Shape 2773"/>
          <p:cNvSpPr/>
          <p:nvPr/>
        </p:nvSpPr>
        <p:spPr>
          <a:xfrm>
            <a:off x="3530600" y="4457620"/>
            <a:ext cx="439341" cy="610077"/>
          </a:xfrm>
          <a:custGeom>
            <a:pathLst>
              <a:path extrusionOk="0" h="21566" w="21600">
                <a:moveTo>
                  <a:pt x="10361" y="101"/>
                </a:moveTo>
                <a:lnTo>
                  <a:pt x="371" y="4548"/>
                </a:lnTo>
                <a:cubicBezTo>
                  <a:pt x="121" y="4638"/>
                  <a:pt x="0" y="4860"/>
                  <a:pt x="0" y="5039"/>
                </a:cubicBezTo>
                <a:lnTo>
                  <a:pt x="0" y="20977"/>
                </a:lnTo>
                <a:cubicBezTo>
                  <a:pt x="0" y="21291"/>
                  <a:pt x="382" y="21566"/>
                  <a:pt x="820" y="21566"/>
                </a:cubicBezTo>
                <a:lnTo>
                  <a:pt x="20859" y="21566"/>
                </a:lnTo>
                <a:cubicBezTo>
                  <a:pt x="21296" y="21566"/>
                  <a:pt x="21600" y="21288"/>
                  <a:pt x="21600" y="21019"/>
                </a:cubicBezTo>
                <a:lnTo>
                  <a:pt x="21600" y="5039"/>
                </a:lnTo>
                <a:cubicBezTo>
                  <a:pt x="21600" y="4815"/>
                  <a:pt x="21479" y="4638"/>
                  <a:pt x="21229" y="4548"/>
                </a:cubicBezTo>
                <a:lnTo>
                  <a:pt x="11180" y="101"/>
                </a:lnTo>
                <a:cubicBezTo>
                  <a:pt x="10931" y="-34"/>
                  <a:pt x="10611" y="-34"/>
                  <a:pt x="10361" y="101"/>
                </a:cubicBezTo>
                <a:close/>
                <a:moveTo>
                  <a:pt x="10810" y="1223"/>
                </a:moveTo>
                <a:lnTo>
                  <a:pt x="20039" y="5306"/>
                </a:lnTo>
                <a:lnTo>
                  <a:pt x="20039" y="20401"/>
                </a:lnTo>
                <a:lnTo>
                  <a:pt x="1561" y="20401"/>
                </a:lnTo>
                <a:lnTo>
                  <a:pt x="1561" y="5306"/>
                </a:lnTo>
                <a:lnTo>
                  <a:pt x="10810" y="1223"/>
                </a:lnTo>
                <a:close/>
                <a:moveTo>
                  <a:pt x="11239" y="5390"/>
                </a:moveTo>
                <a:cubicBezTo>
                  <a:pt x="10600" y="5390"/>
                  <a:pt x="9971" y="5572"/>
                  <a:pt x="9483" y="5923"/>
                </a:cubicBezTo>
                <a:cubicBezTo>
                  <a:pt x="8508" y="6624"/>
                  <a:pt x="8508" y="7761"/>
                  <a:pt x="9483" y="8462"/>
                </a:cubicBezTo>
                <a:cubicBezTo>
                  <a:pt x="10458" y="9164"/>
                  <a:pt x="12039" y="9164"/>
                  <a:pt x="13015" y="8462"/>
                </a:cubicBezTo>
                <a:cubicBezTo>
                  <a:pt x="13990" y="7761"/>
                  <a:pt x="13990" y="6624"/>
                  <a:pt x="13015" y="5923"/>
                </a:cubicBezTo>
                <a:cubicBezTo>
                  <a:pt x="12527" y="5572"/>
                  <a:pt x="11878" y="5390"/>
                  <a:pt x="11239" y="5390"/>
                </a:cubicBezTo>
                <a:close/>
                <a:moveTo>
                  <a:pt x="11239" y="6512"/>
                </a:moveTo>
                <a:cubicBezTo>
                  <a:pt x="11479" y="6512"/>
                  <a:pt x="11720" y="6577"/>
                  <a:pt x="11902" y="6709"/>
                </a:cubicBezTo>
                <a:cubicBezTo>
                  <a:pt x="12268" y="6972"/>
                  <a:pt x="12268" y="7400"/>
                  <a:pt x="11902" y="7663"/>
                </a:cubicBezTo>
                <a:cubicBezTo>
                  <a:pt x="11537" y="7926"/>
                  <a:pt x="10941" y="7926"/>
                  <a:pt x="10576" y="7663"/>
                </a:cubicBezTo>
                <a:cubicBezTo>
                  <a:pt x="10210" y="7400"/>
                  <a:pt x="10210" y="6972"/>
                  <a:pt x="10576" y="6709"/>
                </a:cubicBezTo>
                <a:cubicBezTo>
                  <a:pt x="10758" y="6577"/>
                  <a:pt x="10999" y="6512"/>
                  <a:pt x="11239" y="6512"/>
                </a:cubicBezTo>
                <a:close/>
                <a:moveTo>
                  <a:pt x="7688" y="13471"/>
                </a:moveTo>
                <a:cubicBezTo>
                  <a:pt x="7251" y="13471"/>
                  <a:pt x="6868" y="13746"/>
                  <a:pt x="6868" y="14060"/>
                </a:cubicBezTo>
                <a:cubicBezTo>
                  <a:pt x="6868" y="14374"/>
                  <a:pt x="7251" y="14635"/>
                  <a:pt x="7688" y="14635"/>
                </a:cubicBezTo>
                <a:lnTo>
                  <a:pt x="14790" y="14635"/>
                </a:lnTo>
                <a:cubicBezTo>
                  <a:pt x="15227" y="14635"/>
                  <a:pt x="15610" y="14419"/>
                  <a:pt x="15610" y="14060"/>
                </a:cubicBezTo>
                <a:cubicBezTo>
                  <a:pt x="15610" y="13746"/>
                  <a:pt x="15227" y="13471"/>
                  <a:pt x="14790" y="13471"/>
                </a:cubicBezTo>
                <a:lnTo>
                  <a:pt x="7688" y="13471"/>
                </a:lnTo>
                <a:close/>
                <a:moveTo>
                  <a:pt x="7688" y="17511"/>
                </a:moveTo>
                <a:cubicBezTo>
                  <a:pt x="7251" y="17511"/>
                  <a:pt x="6868" y="17786"/>
                  <a:pt x="6868" y="18101"/>
                </a:cubicBezTo>
                <a:cubicBezTo>
                  <a:pt x="6868" y="18415"/>
                  <a:pt x="7251" y="18676"/>
                  <a:pt x="7688" y="18676"/>
                </a:cubicBezTo>
                <a:lnTo>
                  <a:pt x="14790" y="18676"/>
                </a:lnTo>
                <a:cubicBezTo>
                  <a:pt x="15227" y="18676"/>
                  <a:pt x="15610" y="18415"/>
                  <a:pt x="15610" y="18101"/>
                </a:cubicBezTo>
                <a:cubicBezTo>
                  <a:pt x="15610" y="17786"/>
                  <a:pt x="15227" y="17511"/>
                  <a:pt x="14790" y="17511"/>
                </a:cubicBezTo>
                <a:lnTo>
                  <a:pt x="7688" y="17511"/>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774" name="Shape 2774"/>
          <p:cNvSpPr/>
          <p:nvPr/>
        </p:nvSpPr>
        <p:spPr>
          <a:xfrm>
            <a:off x="4777779" y="7820739"/>
            <a:ext cx="579042" cy="579042"/>
          </a:xfrm>
          <a:custGeom>
            <a:pathLst>
              <a:path extrusionOk="0" h="21600" w="21600">
                <a:moveTo>
                  <a:pt x="10807" y="0"/>
                </a:moveTo>
                <a:cubicBezTo>
                  <a:pt x="4838" y="0"/>
                  <a:pt x="0" y="4838"/>
                  <a:pt x="0" y="10807"/>
                </a:cubicBezTo>
                <a:cubicBezTo>
                  <a:pt x="0" y="16777"/>
                  <a:pt x="4838" y="21600"/>
                  <a:pt x="10807" y="21600"/>
                </a:cubicBezTo>
                <a:cubicBezTo>
                  <a:pt x="16777" y="21600"/>
                  <a:pt x="21600" y="16777"/>
                  <a:pt x="21600" y="10807"/>
                </a:cubicBezTo>
                <a:cubicBezTo>
                  <a:pt x="21600" y="4838"/>
                  <a:pt x="16777" y="0"/>
                  <a:pt x="10807" y="0"/>
                </a:cubicBezTo>
                <a:close/>
                <a:moveTo>
                  <a:pt x="10807" y="1184"/>
                </a:moveTo>
                <a:cubicBezTo>
                  <a:pt x="16066" y="1184"/>
                  <a:pt x="20371" y="5489"/>
                  <a:pt x="20371" y="10748"/>
                </a:cubicBezTo>
                <a:cubicBezTo>
                  <a:pt x="20371" y="16054"/>
                  <a:pt x="16113" y="20327"/>
                  <a:pt x="10807" y="20327"/>
                </a:cubicBezTo>
                <a:cubicBezTo>
                  <a:pt x="5549" y="20327"/>
                  <a:pt x="1229" y="16007"/>
                  <a:pt x="1229" y="10748"/>
                </a:cubicBezTo>
                <a:cubicBezTo>
                  <a:pt x="1229" y="5490"/>
                  <a:pt x="5549" y="1184"/>
                  <a:pt x="10807" y="1184"/>
                </a:cubicBezTo>
                <a:close/>
                <a:moveTo>
                  <a:pt x="6899" y="10422"/>
                </a:moveTo>
                <a:cubicBezTo>
                  <a:pt x="6567" y="10422"/>
                  <a:pt x="6277" y="10713"/>
                  <a:pt x="6277" y="11044"/>
                </a:cubicBezTo>
                <a:cubicBezTo>
                  <a:pt x="6277" y="11376"/>
                  <a:pt x="6567" y="11651"/>
                  <a:pt x="6899" y="11651"/>
                </a:cubicBezTo>
                <a:lnTo>
                  <a:pt x="14716" y="11651"/>
                </a:lnTo>
                <a:cubicBezTo>
                  <a:pt x="15095" y="11651"/>
                  <a:pt x="15323" y="11423"/>
                  <a:pt x="15323" y="11044"/>
                </a:cubicBezTo>
                <a:cubicBezTo>
                  <a:pt x="15323" y="10713"/>
                  <a:pt x="15047" y="10422"/>
                  <a:pt x="14716" y="10422"/>
                </a:cubicBezTo>
                <a:lnTo>
                  <a:pt x="6899" y="10422"/>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775" name="Shape 2775"/>
          <p:cNvSpPr/>
          <p:nvPr/>
        </p:nvSpPr>
        <p:spPr>
          <a:xfrm>
            <a:off x="6082069" y="7823200"/>
            <a:ext cx="579042" cy="579041"/>
          </a:xfrm>
          <a:custGeom>
            <a:pathLst>
              <a:path extrusionOk="0" h="21600" w="21600">
                <a:moveTo>
                  <a:pt x="10807" y="0"/>
                </a:moveTo>
                <a:cubicBezTo>
                  <a:pt x="4838" y="0"/>
                  <a:pt x="0" y="4838"/>
                  <a:pt x="0" y="10807"/>
                </a:cubicBezTo>
                <a:cubicBezTo>
                  <a:pt x="0" y="16777"/>
                  <a:pt x="4838" y="21600"/>
                  <a:pt x="10807" y="21600"/>
                </a:cubicBezTo>
                <a:cubicBezTo>
                  <a:pt x="16777" y="21600"/>
                  <a:pt x="21600" y="16777"/>
                  <a:pt x="21600" y="10807"/>
                </a:cubicBezTo>
                <a:cubicBezTo>
                  <a:pt x="21600" y="4838"/>
                  <a:pt x="16777" y="0"/>
                  <a:pt x="10807" y="0"/>
                </a:cubicBezTo>
                <a:close/>
                <a:moveTo>
                  <a:pt x="10807" y="1184"/>
                </a:moveTo>
                <a:cubicBezTo>
                  <a:pt x="16066" y="1184"/>
                  <a:pt x="20371" y="5490"/>
                  <a:pt x="20371" y="10748"/>
                </a:cubicBezTo>
                <a:cubicBezTo>
                  <a:pt x="20371" y="16054"/>
                  <a:pt x="16113" y="20327"/>
                  <a:pt x="10807" y="20327"/>
                </a:cubicBezTo>
                <a:cubicBezTo>
                  <a:pt x="5549" y="20327"/>
                  <a:pt x="1229" y="16007"/>
                  <a:pt x="1229" y="10748"/>
                </a:cubicBezTo>
                <a:cubicBezTo>
                  <a:pt x="1229" y="5490"/>
                  <a:pt x="5549" y="1184"/>
                  <a:pt x="10807" y="1184"/>
                </a:cubicBezTo>
                <a:close/>
                <a:moveTo>
                  <a:pt x="10793" y="6366"/>
                </a:moveTo>
                <a:cubicBezTo>
                  <a:pt x="10461" y="6366"/>
                  <a:pt x="10171" y="6656"/>
                  <a:pt x="10171" y="6988"/>
                </a:cubicBezTo>
                <a:lnTo>
                  <a:pt x="10171" y="14612"/>
                </a:lnTo>
                <a:cubicBezTo>
                  <a:pt x="10171" y="14944"/>
                  <a:pt x="10461" y="15234"/>
                  <a:pt x="10793" y="15234"/>
                </a:cubicBezTo>
                <a:cubicBezTo>
                  <a:pt x="11172" y="15234"/>
                  <a:pt x="11414" y="14944"/>
                  <a:pt x="11414" y="14612"/>
                </a:cubicBezTo>
                <a:lnTo>
                  <a:pt x="11414" y="6988"/>
                </a:lnTo>
                <a:cubicBezTo>
                  <a:pt x="11414" y="6656"/>
                  <a:pt x="11124" y="6366"/>
                  <a:pt x="10793" y="6366"/>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776" name="Shape 2776"/>
          <p:cNvSpPr/>
          <p:nvPr/>
        </p:nvSpPr>
        <p:spPr>
          <a:xfrm>
            <a:off x="8699500" y="7823200"/>
            <a:ext cx="579041" cy="579041"/>
          </a:xfrm>
          <a:custGeom>
            <a:pathLst>
              <a:path extrusionOk="0" h="21600" w="21600">
                <a:moveTo>
                  <a:pt x="10807" y="0"/>
                </a:moveTo>
                <a:cubicBezTo>
                  <a:pt x="4838" y="0"/>
                  <a:pt x="0" y="4838"/>
                  <a:pt x="0" y="10807"/>
                </a:cubicBezTo>
                <a:cubicBezTo>
                  <a:pt x="0" y="16777"/>
                  <a:pt x="4838" y="21600"/>
                  <a:pt x="10807" y="21600"/>
                </a:cubicBezTo>
                <a:cubicBezTo>
                  <a:pt x="16777" y="21600"/>
                  <a:pt x="21600" y="16777"/>
                  <a:pt x="21600" y="10807"/>
                </a:cubicBezTo>
                <a:cubicBezTo>
                  <a:pt x="21600" y="4838"/>
                  <a:pt x="16777" y="0"/>
                  <a:pt x="10807" y="0"/>
                </a:cubicBezTo>
                <a:close/>
                <a:moveTo>
                  <a:pt x="10807" y="1184"/>
                </a:moveTo>
                <a:cubicBezTo>
                  <a:pt x="16066" y="1184"/>
                  <a:pt x="20371" y="5489"/>
                  <a:pt x="20371" y="10748"/>
                </a:cubicBezTo>
                <a:cubicBezTo>
                  <a:pt x="20371" y="16054"/>
                  <a:pt x="16113" y="20327"/>
                  <a:pt x="10807" y="20327"/>
                </a:cubicBezTo>
                <a:cubicBezTo>
                  <a:pt x="5549" y="20327"/>
                  <a:pt x="1229" y="16007"/>
                  <a:pt x="1229" y="10748"/>
                </a:cubicBezTo>
                <a:cubicBezTo>
                  <a:pt x="1229" y="5490"/>
                  <a:pt x="5549" y="1184"/>
                  <a:pt x="10807" y="1184"/>
                </a:cubicBezTo>
                <a:close/>
                <a:moveTo>
                  <a:pt x="13591" y="7580"/>
                </a:moveTo>
                <a:cubicBezTo>
                  <a:pt x="13437" y="7580"/>
                  <a:pt x="13280" y="7639"/>
                  <a:pt x="13161" y="7758"/>
                </a:cubicBezTo>
                <a:lnTo>
                  <a:pt x="7758" y="13161"/>
                </a:lnTo>
                <a:cubicBezTo>
                  <a:pt x="7521" y="13398"/>
                  <a:pt x="7521" y="13768"/>
                  <a:pt x="7758" y="14005"/>
                </a:cubicBezTo>
                <a:cubicBezTo>
                  <a:pt x="7852" y="14147"/>
                  <a:pt x="8045" y="14198"/>
                  <a:pt x="8187" y="14198"/>
                </a:cubicBezTo>
                <a:cubicBezTo>
                  <a:pt x="8329" y="14198"/>
                  <a:pt x="8474" y="14100"/>
                  <a:pt x="8616" y="14005"/>
                </a:cubicBezTo>
                <a:lnTo>
                  <a:pt x="14005" y="8616"/>
                </a:lnTo>
                <a:cubicBezTo>
                  <a:pt x="14242" y="8379"/>
                  <a:pt x="14242" y="7995"/>
                  <a:pt x="14005" y="7758"/>
                </a:cubicBezTo>
                <a:cubicBezTo>
                  <a:pt x="13887" y="7639"/>
                  <a:pt x="13745" y="7580"/>
                  <a:pt x="13591" y="7580"/>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777" name="Shape 2777"/>
          <p:cNvSpPr/>
          <p:nvPr/>
        </p:nvSpPr>
        <p:spPr>
          <a:xfrm>
            <a:off x="10007203" y="7820818"/>
            <a:ext cx="579041" cy="579042"/>
          </a:xfrm>
          <a:custGeom>
            <a:pathLst>
              <a:path extrusionOk="0" h="21600" w="21600">
                <a:moveTo>
                  <a:pt x="10807" y="0"/>
                </a:moveTo>
                <a:cubicBezTo>
                  <a:pt x="4838" y="0"/>
                  <a:pt x="0" y="4838"/>
                  <a:pt x="0" y="10807"/>
                </a:cubicBezTo>
                <a:cubicBezTo>
                  <a:pt x="0" y="16777"/>
                  <a:pt x="4838" y="21600"/>
                  <a:pt x="10807" y="21600"/>
                </a:cubicBezTo>
                <a:cubicBezTo>
                  <a:pt x="16777" y="21600"/>
                  <a:pt x="21600" y="16777"/>
                  <a:pt x="21600" y="10807"/>
                </a:cubicBezTo>
                <a:cubicBezTo>
                  <a:pt x="21600" y="4838"/>
                  <a:pt x="16777" y="0"/>
                  <a:pt x="10807" y="0"/>
                </a:cubicBezTo>
                <a:close/>
                <a:moveTo>
                  <a:pt x="10807" y="1184"/>
                </a:moveTo>
                <a:cubicBezTo>
                  <a:pt x="16066" y="1184"/>
                  <a:pt x="20371" y="5489"/>
                  <a:pt x="20371" y="10748"/>
                </a:cubicBezTo>
                <a:cubicBezTo>
                  <a:pt x="20371" y="16054"/>
                  <a:pt x="16113" y="20327"/>
                  <a:pt x="10807" y="20327"/>
                </a:cubicBezTo>
                <a:cubicBezTo>
                  <a:pt x="5549" y="20327"/>
                  <a:pt x="1229" y="16007"/>
                  <a:pt x="1229" y="10748"/>
                </a:cubicBezTo>
                <a:cubicBezTo>
                  <a:pt x="1229" y="5490"/>
                  <a:pt x="5549" y="1184"/>
                  <a:pt x="10807" y="1184"/>
                </a:cubicBezTo>
                <a:close/>
                <a:moveTo>
                  <a:pt x="7728" y="7669"/>
                </a:moveTo>
                <a:cubicBezTo>
                  <a:pt x="7574" y="7669"/>
                  <a:pt x="7417" y="7728"/>
                  <a:pt x="7299" y="7846"/>
                </a:cubicBezTo>
                <a:cubicBezTo>
                  <a:pt x="7062" y="8083"/>
                  <a:pt x="7062" y="8468"/>
                  <a:pt x="7299" y="8705"/>
                </a:cubicBezTo>
                <a:lnTo>
                  <a:pt x="12702" y="14094"/>
                </a:lnTo>
                <a:cubicBezTo>
                  <a:pt x="12797" y="14236"/>
                  <a:pt x="12990" y="14286"/>
                  <a:pt x="13132" y="14286"/>
                </a:cubicBezTo>
                <a:cubicBezTo>
                  <a:pt x="13321" y="14287"/>
                  <a:pt x="13452" y="14189"/>
                  <a:pt x="13546" y="14094"/>
                </a:cubicBezTo>
                <a:cubicBezTo>
                  <a:pt x="13783" y="13857"/>
                  <a:pt x="13783" y="13487"/>
                  <a:pt x="13546" y="13250"/>
                </a:cubicBezTo>
                <a:lnTo>
                  <a:pt x="8157" y="7846"/>
                </a:lnTo>
                <a:cubicBezTo>
                  <a:pt x="8039" y="7728"/>
                  <a:pt x="7882" y="7669"/>
                  <a:pt x="7728" y="7669"/>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778" name="Shape 2778"/>
          <p:cNvSpPr/>
          <p:nvPr/>
        </p:nvSpPr>
        <p:spPr>
          <a:xfrm>
            <a:off x="17838341" y="7820818"/>
            <a:ext cx="579042" cy="579042"/>
          </a:xfrm>
          <a:custGeom>
            <a:pathLst>
              <a:path extrusionOk="0" h="21600" w="21600">
                <a:moveTo>
                  <a:pt x="10807" y="0"/>
                </a:moveTo>
                <a:cubicBezTo>
                  <a:pt x="4838" y="0"/>
                  <a:pt x="0" y="4838"/>
                  <a:pt x="0" y="10807"/>
                </a:cubicBezTo>
                <a:cubicBezTo>
                  <a:pt x="0" y="16777"/>
                  <a:pt x="4838" y="21600"/>
                  <a:pt x="10807" y="21600"/>
                </a:cubicBezTo>
                <a:cubicBezTo>
                  <a:pt x="16777" y="21600"/>
                  <a:pt x="21600" y="16777"/>
                  <a:pt x="21600" y="10807"/>
                </a:cubicBezTo>
                <a:cubicBezTo>
                  <a:pt x="21600" y="4838"/>
                  <a:pt x="16777" y="0"/>
                  <a:pt x="10807" y="0"/>
                </a:cubicBezTo>
                <a:close/>
                <a:moveTo>
                  <a:pt x="10807" y="1184"/>
                </a:moveTo>
                <a:cubicBezTo>
                  <a:pt x="16066" y="1184"/>
                  <a:pt x="20371" y="5489"/>
                  <a:pt x="20371" y="10748"/>
                </a:cubicBezTo>
                <a:cubicBezTo>
                  <a:pt x="20371" y="16054"/>
                  <a:pt x="16113" y="20327"/>
                  <a:pt x="10807" y="20327"/>
                </a:cubicBezTo>
                <a:cubicBezTo>
                  <a:pt x="5549" y="20327"/>
                  <a:pt x="1229" y="16007"/>
                  <a:pt x="1229" y="10748"/>
                </a:cubicBezTo>
                <a:cubicBezTo>
                  <a:pt x="1229" y="5490"/>
                  <a:pt x="5549" y="1184"/>
                  <a:pt x="10807" y="1184"/>
                </a:cubicBezTo>
                <a:close/>
                <a:moveTo>
                  <a:pt x="14849" y="7491"/>
                </a:moveTo>
                <a:cubicBezTo>
                  <a:pt x="14689" y="7491"/>
                  <a:pt x="14523" y="7550"/>
                  <a:pt x="14405" y="7669"/>
                </a:cubicBezTo>
                <a:lnTo>
                  <a:pt x="9431" y="12643"/>
                </a:lnTo>
                <a:lnTo>
                  <a:pt x="7210" y="10408"/>
                </a:lnTo>
                <a:cubicBezTo>
                  <a:pt x="6973" y="10171"/>
                  <a:pt x="6588" y="10171"/>
                  <a:pt x="6351" y="10408"/>
                </a:cubicBezTo>
                <a:cubicBezTo>
                  <a:pt x="6114" y="10645"/>
                  <a:pt x="6114" y="11029"/>
                  <a:pt x="6351" y="11266"/>
                </a:cubicBezTo>
                <a:lnTo>
                  <a:pt x="9001" y="13916"/>
                </a:lnTo>
                <a:cubicBezTo>
                  <a:pt x="9143" y="14058"/>
                  <a:pt x="9288" y="14109"/>
                  <a:pt x="9431" y="14109"/>
                </a:cubicBezTo>
                <a:cubicBezTo>
                  <a:pt x="9573" y="14109"/>
                  <a:pt x="9765" y="14058"/>
                  <a:pt x="9860" y="13916"/>
                </a:cubicBezTo>
                <a:lnTo>
                  <a:pt x="15264" y="8513"/>
                </a:lnTo>
                <a:cubicBezTo>
                  <a:pt x="15500" y="8276"/>
                  <a:pt x="15500" y="7906"/>
                  <a:pt x="15264" y="7669"/>
                </a:cubicBezTo>
                <a:cubicBezTo>
                  <a:pt x="15169" y="7550"/>
                  <a:pt x="15009" y="7491"/>
                  <a:pt x="14849" y="7491"/>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Tree>
  </p:cSld>
  <p:clrMapOvr>
    <a:masterClrMapping/>
  </p:clrMapOvr>
</p:sld>
</file>

<file path=ppt/slides/slide10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82" name="Shape 2782"/>
        <p:cNvGrpSpPr/>
        <p:nvPr/>
      </p:nvGrpSpPr>
      <p:grpSpPr>
        <a:xfrm>
          <a:off x="0" y="0"/>
          <a:ext cx="0" cy="0"/>
          <a:chOff x="0" y="0"/>
          <a:chExt cx="0" cy="0"/>
        </a:xfrm>
      </p:grpSpPr>
      <p:sp>
        <p:nvSpPr>
          <p:cNvPr id="2783" name="Shape 2783"/>
          <p:cNvSpPr/>
          <p:nvPr/>
        </p:nvSpPr>
        <p:spPr>
          <a:xfrm>
            <a:off x="3454400" y="2222500"/>
            <a:ext cx="609658" cy="609606"/>
          </a:xfrm>
          <a:custGeom>
            <a:pathLst>
              <a:path extrusionOk="0" h="21600" w="21556">
                <a:moveTo>
                  <a:pt x="10778" y="0"/>
                </a:moveTo>
                <a:cubicBezTo>
                  <a:pt x="7904" y="0"/>
                  <a:pt x="5209" y="1125"/>
                  <a:pt x="3143" y="3150"/>
                </a:cubicBezTo>
                <a:cubicBezTo>
                  <a:pt x="1123" y="5175"/>
                  <a:pt x="0" y="7920"/>
                  <a:pt x="0" y="10800"/>
                </a:cubicBezTo>
                <a:cubicBezTo>
                  <a:pt x="0" y="13680"/>
                  <a:pt x="1123" y="16380"/>
                  <a:pt x="3143" y="18450"/>
                </a:cubicBezTo>
                <a:cubicBezTo>
                  <a:pt x="5164" y="20475"/>
                  <a:pt x="7904" y="21600"/>
                  <a:pt x="10778" y="21600"/>
                </a:cubicBezTo>
                <a:cubicBezTo>
                  <a:pt x="13652" y="21600"/>
                  <a:pt x="16346" y="20475"/>
                  <a:pt x="18412" y="18450"/>
                </a:cubicBezTo>
                <a:cubicBezTo>
                  <a:pt x="20432" y="16425"/>
                  <a:pt x="21555" y="13680"/>
                  <a:pt x="21555" y="10800"/>
                </a:cubicBezTo>
                <a:cubicBezTo>
                  <a:pt x="21600" y="7920"/>
                  <a:pt x="20477" y="5220"/>
                  <a:pt x="18412" y="3150"/>
                </a:cubicBezTo>
                <a:cubicBezTo>
                  <a:pt x="16391" y="1125"/>
                  <a:pt x="13652" y="0"/>
                  <a:pt x="10778" y="0"/>
                </a:cubicBezTo>
                <a:close/>
                <a:moveTo>
                  <a:pt x="10820" y="1167"/>
                </a:moveTo>
                <a:cubicBezTo>
                  <a:pt x="13379" y="1167"/>
                  <a:pt x="15801" y="2163"/>
                  <a:pt x="17598" y="4008"/>
                </a:cubicBezTo>
                <a:cubicBezTo>
                  <a:pt x="19394" y="5808"/>
                  <a:pt x="20432" y="8235"/>
                  <a:pt x="20432" y="10800"/>
                </a:cubicBezTo>
                <a:cubicBezTo>
                  <a:pt x="20432" y="13365"/>
                  <a:pt x="19439" y="15792"/>
                  <a:pt x="17598" y="17592"/>
                </a:cubicBezTo>
                <a:cubicBezTo>
                  <a:pt x="15801" y="19392"/>
                  <a:pt x="13379" y="20433"/>
                  <a:pt x="10820" y="20433"/>
                </a:cubicBezTo>
                <a:cubicBezTo>
                  <a:pt x="8260" y="20433"/>
                  <a:pt x="5838" y="19437"/>
                  <a:pt x="4042" y="17592"/>
                </a:cubicBezTo>
                <a:cubicBezTo>
                  <a:pt x="2245" y="15792"/>
                  <a:pt x="1207" y="13365"/>
                  <a:pt x="1207" y="10800"/>
                </a:cubicBezTo>
                <a:cubicBezTo>
                  <a:pt x="1207" y="8235"/>
                  <a:pt x="2200" y="5808"/>
                  <a:pt x="4042" y="4008"/>
                </a:cubicBezTo>
                <a:cubicBezTo>
                  <a:pt x="5838" y="2208"/>
                  <a:pt x="8260" y="1167"/>
                  <a:pt x="10820" y="1167"/>
                </a:cubicBezTo>
                <a:close/>
                <a:moveTo>
                  <a:pt x="10918" y="3150"/>
                </a:moveTo>
                <a:cubicBezTo>
                  <a:pt x="10604" y="3150"/>
                  <a:pt x="10328" y="3426"/>
                  <a:pt x="10328" y="3741"/>
                </a:cubicBezTo>
                <a:lnTo>
                  <a:pt x="10328" y="10983"/>
                </a:lnTo>
                <a:cubicBezTo>
                  <a:pt x="10328" y="11298"/>
                  <a:pt x="10604" y="11559"/>
                  <a:pt x="10918" y="11559"/>
                </a:cubicBezTo>
                <a:cubicBezTo>
                  <a:pt x="10918" y="11559"/>
                  <a:pt x="10915" y="11559"/>
                  <a:pt x="10960" y="11559"/>
                </a:cubicBezTo>
                <a:lnTo>
                  <a:pt x="14552" y="11559"/>
                </a:lnTo>
                <a:cubicBezTo>
                  <a:pt x="14867" y="11559"/>
                  <a:pt x="15128" y="11298"/>
                  <a:pt x="15128" y="10983"/>
                </a:cubicBezTo>
                <a:cubicBezTo>
                  <a:pt x="15083" y="10668"/>
                  <a:pt x="14825" y="10392"/>
                  <a:pt x="14510" y="10392"/>
                </a:cubicBezTo>
                <a:lnTo>
                  <a:pt x="11493" y="10392"/>
                </a:lnTo>
                <a:lnTo>
                  <a:pt x="11493" y="3741"/>
                </a:lnTo>
                <a:cubicBezTo>
                  <a:pt x="11493" y="3426"/>
                  <a:pt x="11232" y="3150"/>
                  <a:pt x="10918" y="3150"/>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784" name="Shape 2784"/>
          <p:cNvSpPr/>
          <p:nvPr/>
        </p:nvSpPr>
        <p:spPr>
          <a:xfrm>
            <a:off x="4762658" y="2222500"/>
            <a:ext cx="609602" cy="608807"/>
          </a:xfrm>
          <a:custGeom>
            <a:pathLst>
              <a:path extrusionOk="0" h="21600" w="19674">
                <a:moveTo>
                  <a:pt x="9819" y="0"/>
                </a:moveTo>
                <a:cubicBezTo>
                  <a:pt x="7304" y="0"/>
                  <a:pt x="4796" y="1065"/>
                  <a:pt x="2890" y="3182"/>
                </a:cubicBezTo>
                <a:cubicBezTo>
                  <a:pt x="-963" y="7418"/>
                  <a:pt x="-963" y="14255"/>
                  <a:pt x="2890" y="18446"/>
                </a:cubicBezTo>
                <a:cubicBezTo>
                  <a:pt x="4816" y="20564"/>
                  <a:pt x="7316" y="21600"/>
                  <a:pt x="9857" y="21600"/>
                </a:cubicBezTo>
                <a:cubicBezTo>
                  <a:pt x="12358" y="21600"/>
                  <a:pt x="14899" y="20564"/>
                  <a:pt x="16825" y="18446"/>
                </a:cubicBezTo>
                <a:cubicBezTo>
                  <a:pt x="20637" y="14255"/>
                  <a:pt x="20627" y="7418"/>
                  <a:pt x="16774" y="3182"/>
                </a:cubicBezTo>
                <a:cubicBezTo>
                  <a:pt x="14848" y="1065"/>
                  <a:pt x="12335" y="0"/>
                  <a:pt x="9819" y="0"/>
                </a:cubicBezTo>
                <a:close/>
                <a:moveTo>
                  <a:pt x="9806" y="1155"/>
                </a:moveTo>
                <a:cubicBezTo>
                  <a:pt x="12061" y="1155"/>
                  <a:pt x="14325" y="2092"/>
                  <a:pt x="16005" y="3985"/>
                </a:cubicBezTo>
                <a:cubicBezTo>
                  <a:pt x="19489" y="7770"/>
                  <a:pt x="19487" y="13903"/>
                  <a:pt x="16044" y="17643"/>
                </a:cubicBezTo>
                <a:cubicBezTo>
                  <a:pt x="12601" y="21428"/>
                  <a:pt x="7063" y="21428"/>
                  <a:pt x="3620" y="17643"/>
                </a:cubicBezTo>
                <a:cubicBezTo>
                  <a:pt x="177" y="13858"/>
                  <a:pt x="177" y="7770"/>
                  <a:pt x="3620" y="3985"/>
                </a:cubicBezTo>
                <a:cubicBezTo>
                  <a:pt x="5341" y="2092"/>
                  <a:pt x="7593" y="1155"/>
                  <a:pt x="9806" y="1155"/>
                </a:cubicBezTo>
                <a:close/>
                <a:moveTo>
                  <a:pt x="9819" y="3154"/>
                </a:moveTo>
                <a:cubicBezTo>
                  <a:pt x="9532" y="3154"/>
                  <a:pt x="9294" y="3430"/>
                  <a:pt x="9294" y="3746"/>
                </a:cubicBezTo>
                <a:lnTo>
                  <a:pt x="9294" y="10772"/>
                </a:lnTo>
                <a:lnTo>
                  <a:pt x="7117" y="13152"/>
                </a:lnTo>
                <a:cubicBezTo>
                  <a:pt x="6912" y="13377"/>
                  <a:pt x="6912" y="13743"/>
                  <a:pt x="7117" y="13968"/>
                </a:cubicBezTo>
                <a:cubicBezTo>
                  <a:pt x="7239" y="14103"/>
                  <a:pt x="7365" y="14151"/>
                  <a:pt x="7488" y="14151"/>
                </a:cubicBezTo>
                <a:cubicBezTo>
                  <a:pt x="7611" y="14151"/>
                  <a:pt x="7777" y="14103"/>
                  <a:pt x="7859" y="13968"/>
                </a:cubicBezTo>
                <a:lnTo>
                  <a:pt x="10191" y="11405"/>
                </a:lnTo>
                <a:cubicBezTo>
                  <a:pt x="10272" y="11315"/>
                  <a:pt x="10316" y="11217"/>
                  <a:pt x="10357" y="11082"/>
                </a:cubicBezTo>
                <a:cubicBezTo>
                  <a:pt x="10357" y="11082"/>
                  <a:pt x="10357" y="11039"/>
                  <a:pt x="10357" y="11039"/>
                </a:cubicBezTo>
                <a:cubicBezTo>
                  <a:pt x="10357" y="11039"/>
                  <a:pt x="10357" y="10997"/>
                  <a:pt x="10357" y="10997"/>
                </a:cubicBezTo>
                <a:lnTo>
                  <a:pt x="10357" y="3746"/>
                </a:lnTo>
                <a:cubicBezTo>
                  <a:pt x="10357" y="3430"/>
                  <a:pt x="10106" y="3154"/>
                  <a:pt x="9819" y="3154"/>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785" name="Shape 2785"/>
          <p:cNvSpPr/>
          <p:nvPr/>
        </p:nvSpPr>
        <p:spPr>
          <a:xfrm>
            <a:off x="6070758" y="2222500"/>
            <a:ext cx="608650" cy="608807"/>
          </a:xfrm>
          <a:custGeom>
            <a:pathLst>
              <a:path extrusionOk="0" h="21600" w="19680">
                <a:moveTo>
                  <a:pt x="9838" y="0"/>
                </a:moveTo>
                <a:cubicBezTo>
                  <a:pt x="7317" y="0"/>
                  <a:pt x="4805" y="1065"/>
                  <a:pt x="2895" y="3182"/>
                </a:cubicBezTo>
                <a:cubicBezTo>
                  <a:pt x="-965" y="7418"/>
                  <a:pt x="-965" y="14255"/>
                  <a:pt x="2895" y="18446"/>
                </a:cubicBezTo>
                <a:cubicBezTo>
                  <a:pt x="4825" y="20564"/>
                  <a:pt x="7330" y="21600"/>
                  <a:pt x="9876" y="21600"/>
                </a:cubicBezTo>
                <a:cubicBezTo>
                  <a:pt x="12381" y="21600"/>
                  <a:pt x="14927" y="20564"/>
                  <a:pt x="16857" y="18446"/>
                </a:cubicBezTo>
                <a:cubicBezTo>
                  <a:pt x="20635" y="14255"/>
                  <a:pt x="20625" y="7418"/>
                  <a:pt x="16806" y="3182"/>
                </a:cubicBezTo>
                <a:cubicBezTo>
                  <a:pt x="14876" y="1065"/>
                  <a:pt x="12358" y="0"/>
                  <a:pt x="9838" y="0"/>
                </a:cubicBezTo>
                <a:close/>
                <a:moveTo>
                  <a:pt x="9786" y="1155"/>
                </a:moveTo>
                <a:cubicBezTo>
                  <a:pt x="12045" y="1155"/>
                  <a:pt x="14301" y="2092"/>
                  <a:pt x="15984" y="3985"/>
                </a:cubicBezTo>
                <a:cubicBezTo>
                  <a:pt x="19475" y="7770"/>
                  <a:pt x="19485" y="13903"/>
                  <a:pt x="16036" y="17643"/>
                </a:cubicBezTo>
                <a:cubicBezTo>
                  <a:pt x="12586" y="21428"/>
                  <a:pt x="7037" y="21428"/>
                  <a:pt x="3588" y="17643"/>
                </a:cubicBezTo>
                <a:cubicBezTo>
                  <a:pt x="139" y="13858"/>
                  <a:pt x="139" y="7770"/>
                  <a:pt x="3588" y="3985"/>
                </a:cubicBezTo>
                <a:cubicBezTo>
                  <a:pt x="5313" y="2092"/>
                  <a:pt x="7569" y="1155"/>
                  <a:pt x="9786" y="1155"/>
                </a:cubicBezTo>
                <a:close/>
                <a:moveTo>
                  <a:pt x="9568" y="6759"/>
                </a:moveTo>
                <a:cubicBezTo>
                  <a:pt x="9281" y="6759"/>
                  <a:pt x="9029" y="7035"/>
                  <a:pt x="9029" y="7350"/>
                </a:cubicBezTo>
                <a:lnTo>
                  <a:pt x="9029" y="10955"/>
                </a:lnTo>
                <a:cubicBezTo>
                  <a:pt x="9029" y="11270"/>
                  <a:pt x="9281" y="11532"/>
                  <a:pt x="9568" y="11532"/>
                </a:cubicBezTo>
                <a:lnTo>
                  <a:pt x="16177" y="11532"/>
                </a:lnTo>
                <a:cubicBezTo>
                  <a:pt x="16464" y="11532"/>
                  <a:pt x="16703" y="11270"/>
                  <a:pt x="16703" y="10955"/>
                </a:cubicBezTo>
                <a:cubicBezTo>
                  <a:pt x="16703" y="10639"/>
                  <a:pt x="16464" y="10364"/>
                  <a:pt x="16177" y="10363"/>
                </a:cubicBezTo>
                <a:lnTo>
                  <a:pt x="10094" y="10363"/>
                </a:lnTo>
                <a:lnTo>
                  <a:pt x="10094" y="7350"/>
                </a:lnTo>
                <a:cubicBezTo>
                  <a:pt x="10094" y="7035"/>
                  <a:pt x="9856" y="6759"/>
                  <a:pt x="9568" y="6759"/>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786" name="Shape 2786"/>
          <p:cNvSpPr/>
          <p:nvPr/>
        </p:nvSpPr>
        <p:spPr>
          <a:xfrm>
            <a:off x="8661400" y="2222500"/>
            <a:ext cx="626405" cy="609600"/>
          </a:xfrm>
          <a:custGeom>
            <a:pathLst>
              <a:path extrusionOk="0" h="21600" w="21561">
                <a:moveTo>
                  <a:pt x="10491" y="0"/>
                </a:moveTo>
                <a:cubicBezTo>
                  <a:pt x="4721" y="0"/>
                  <a:pt x="0" y="4860"/>
                  <a:pt x="0" y="10800"/>
                </a:cubicBezTo>
                <a:cubicBezTo>
                  <a:pt x="0" y="16740"/>
                  <a:pt x="4721" y="21600"/>
                  <a:pt x="10491" y="21600"/>
                </a:cubicBezTo>
                <a:cubicBezTo>
                  <a:pt x="10797" y="21600"/>
                  <a:pt x="11065" y="21324"/>
                  <a:pt x="11065" y="21009"/>
                </a:cubicBezTo>
                <a:cubicBezTo>
                  <a:pt x="11065" y="20694"/>
                  <a:pt x="10797" y="20433"/>
                  <a:pt x="10491" y="20433"/>
                </a:cubicBezTo>
                <a:cubicBezTo>
                  <a:pt x="5333" y="20433"/>
                  <a:pt x="1134" y="16110"/>
                  <a:pt x="1134" y="10800"/>
                </a:cubicBezTo>
                <a:cubicBezTo>
                  <a:pt x="1134" y="5490"/>
                  <a:pt x="5333" y="1167"/>
                  <a:pt x="10491" y="1167"/>
                </a:cubicBezTo>
                <a:cubicBezTo>
                  <a:pt x="15649" y="1167"/>
                  <a:pt x="19849" y="5490"/>
                  <a:pt x="19849" y="10800"/>
                </a:cubicBezTo>
                <a:cubicBezTo>
                  <a:pt x="19849" y="12870"/>
                  <a:pt x="19239" y="14802"/>
                  <a:pt x="18059" y="16467"/>
                </a:cubicBezTo>
                <a:lnTo>
                  <a:pt x="18059" y="14400"/>
                </a:lnTo>
                <a:cubicBezTo>
                  <a:pt x="18059" y="14085"/>
                  <a:pt x="17791" y="13809"/>
                  <a:pt x="17485" y="13809"/>
                </a:cubicBezTo>
                <a:cubicBezTo>
                  <a:pt x="17179" y="13809"/>
                  <a:pt x="16912" y="14085"/>
                  <a:pt x="16912" y="14400"/>
                </a:cubicBezTo>
                <a:lnTo>
                  <a:pt x="16912" y="18591"/>
                </a:lnTo>
                <a:lnTo>
                  <a:pt x="17485" y="18591"/>
                </a:lnTo>
                <a:lnTo>
                  <a:pt x="20983" y="18591"/>
                </a:lnTo>
                <a:cubicBezTo>
                  <a:pt x="21289" y="18591"/>
                  <a:pt x="21556" y="18315"/>
                  <a:pt x="21556" y="18000"/>
                </a:cubicBezTo>
                <a:cubicBezTo>
                  <a:pt x="21600" y="17685"/>
                  <a:pt x="21329" y="17466"/>
                  <a:pt x="21024" y="17466"/>
                </a:cubicBezTo>
                <a:lnTo>
                  <a:pt x="18756" y="17466"/>
                </a:lnTo>
                <a:cubicBezTo>
                  <a:pt x="20198" y="15576"/>
                  <a:pt x="20983" y="13230"/>
                  <a:pt x="20983" y="10800"/>
                </a:cubicBezTo>
                <a:cubicBezTo>
                  <a:pt x="20983" y="4860"/>
                  <a:pt x="16261" y="0"/>
                  <a:pt x="10491" y="0"/>
                </a:cubicBezTo>
                <a:close/>
                <a:moveTo>
                  <a:pt x="10628" y="3150"/>
                </a:moveTo>
                <a:cubicBezTo>
                  <a:pt x="10322" y="3150"/>
                  <a:pt x="10054" y="3426"/>
                  <a:pt x="10054" y="3741"/>
                </a:cubicBezTo>
                <a:lnTo>
                  <a:pt x="10054" y="10983"/>
                </a:lnTo>
                <a:cubicBezTo>
                  <a:pt x="10054" y="10983"/>
                  <a:pt x="10054" y="10980"/>
                  <a:pt x="10054" y="11025"/>
                </a:cubicBezTo>
                <a:cubicBezTo>
                  <a:pt x="10054" y="11205"/>
                  <a:pt x="10101" y="11343"/>
                  <a:pt x="10232" y="11433"/>
                </a:cubicBezTo>
                <a:cubicBezTo>
                  <a:pt x="10319" y="11523"/>
                  <a:pt x="10497" y="11616"/>
                  <a:pt x="10628" y="11616"/>
                </a:cubicBezTo>
                <a:lnTo>
                  <a:pt x="14125" y="11559"/>
                </a:lnTo>
                <a:cubicBezTo>
                  <a:pt x="14431" y="11559"/>
                  <a:pt x="14685" y="11298"/>
                  <a:pt x="14685" y="10983"/>
                </a:cubicBezTo>
                <a:cubicBezTo>
                  <a:pt x="14685" y="10623"/>
                  <a:pt x="14431" y="10350"/>
                  <a:pt x="14125" y="10350"/>
                </a:cubicBezTo>
                <a:lnTo>
                  <a:pt x="11188" y="10392"/>
                </a:lnTo>
                <a:lnTo>
                  <a:pt x="11188" y="3741"/>
                </a:lnTo>
                <a:cubicBezTo>
                  <a:pt x="11188" y="3426"/>
                  <a:pt x="10934" y="3150"/>
                  <a:pt x="10628" y="3150"/>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787" name="Shape 2787"/>
          <p:cNvSpPr/>
          <p:nvPr/>
        </p:nvSpPr>
        <p:spPr>
          <a:xfrm>
            <a:off x="17894298" y="2222499"/>
            <a:ext cx="441712" cy="610872"/>
          </a:xfrm>
          <a:custGeom>
            <a:pathLst>
              <a:path extrusionOk="0" h="21555" w="21465">
                <a:moveTo>
                  <a:pt x="20674" y="21555"/>
                </a:moveTo>
                <a:cubicBezTo>
                  <a:pt x="20551" y="21555"/>
                  <a:pt x="20489" y="21555"/>
                  <a:pt x="20366" y="21510"/>
                </a:cubicBezTo>
                <a:lnTo>
                  <a:pt x="10738" y="18642"/>
                </a:lnTo>
                <a:lnTo>
                  <a:pt x="1111" y="21510"/>
                </a:lnTo>
                <a:cubicBezTo>
                  <a:pt x="802" y="21600"/>
                  <a:pt x="493" y="21555"/>
                  <a:pt x="247" y="21376"/>
                </a:cubicBezTo>
                <a:cubicBezTo>
                  <a:pt x="0" y="21197"/>
                  <a:pt x="-62" y="20973"/>
                  <a:pt x="61" y="20749"/>
                </a:cubicBezTo>
                <a:lnTo>
                  <a:pt x="9997" y="403"/>
                </a:lnTo>
                <a:cubicBezTo>
                  <a:pt x="10121" y="179"/>
                  <a:pt x="10429" y="0"/>
                  <a:pt x="10738" y="0"/>
                </a:cubicBezTo>
                <a:cubicBezTo>
                  <a:pt x="11047" y="0"/>
                  <a:pt x="11355" y="134"/>
                  <a:pt x="11479" y="403"/>
                </a:cubicBezTo>
                <a:lnTo>
                  <a:pt x="21415" y="20749"/>
                </a:lnTo>
                <a:cubicBezTo>
                  <a:pt x="21538" y="20973"/>
                  <a:pt x="21415" y="21197"/>
                  <a:pt x="21229" y="21376"/>
                </a:cubicBezTo>
                <a:cubicBezTo>
                  <a:pt x="21044" y="21510"/>
                  <a:pt x="20859" y="21555"/>
                  <a:pt x="20674" y="21555"/>
                </a:cubicBezTo>
                <a:close/>
                <a:moveTo>
                  <a:pt x="10738" y="17432"/>
                </a:moveTo>
                <a:cubicBezTo>
                  <a:pt x="10861" y="17432"/>
                  <a:pt x="10923" y="17432"/>
                  <a:pt x="11047" y="17477"/>
                </a:cubicBezTo>
                <a:lnTo>
                  <a:pt x="19316" y="19942"/>
                </a:lnTo>
                <a:lnTo>
                  <a:pt x="10738" y="2330"/>
                </a:lnTo>
                <a:lnTo>
                  <a:pt x="2160" y="19942"/>
                </a:lnTo>
                <a:lnTo>
                  <a:pt x="10430" y="17477"/>
                </a:lnTo>
                <a:cubicBezTo>
                  <a:pt x="10553" y="17432"/>
                  <a:pt x="10676" y="17432"/>
                  <a:pt x="10738" y="17432"/>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788" name="Shape 2788"/>
          <p:cNvSpPr/>
          <p:nvPr/>
        </p:nvSpPr>
        <p:spPr>
          <a:xfrm>
            <a:off x="19126198" y="2235200"/>
            <a:ext cx="585471" cy="585471"/>
          </a:xfrm>
          <a:custGeom>
            <a:pathLst>
              <a:path extrusionOk="0" h="21553" w="21553">
                <a:moveTo>
                  <a:pt x="11221" y="21553"/>
                </a:moveTo>
                <a:cubicBezTo>
                  <a:pt x="11221" y="21553"/>
                  <a:pt x="11221" y="21553"/>
                  <a:pt x="11221" y="21553"/>
                </a:cubicBezTo>
                <a:cubicBezTo>
                  <a:pt x="10987" y="21553"/>
                  <a:pt x="10753" y="21413"/>
                  <a:pt x="10660" y="21179"/>
                </a:cubicBezTo>
                <a:lnTo>
                  <a:pt x="7668" y="13885"/>
                </a:lnTo>
                <a:lnTo>
                  <a:pt x="374" y="10893"/>
                </a:lnTo>
                <a:cubicBezTo>
                  <a:pt x="140" y="10800"/>
                  <a:pt x="0" y="10613"/>
                  <a:pt x="0" y="10332"/>
                </a:cubicBezTo>
                <a:cubicBezTo>
                  <a:pt x="0" y="10098"/>
                  <a:pt x="140" y="9865"/>
                  <a:pt x="327" y="9771"/>
                </a:cubicBezTo>
                <a:lnTo>
                  <a:pt x="20665" y="47"/>
                </a:lnTo>
                <a:cubicBezTo>
                  <a:pt x="20899" y="-47"/>
                  <a:pt x="21179" y="0"/>
                  <a:pt x="21366" y="187"/>
                </a:cubicBezTo>
                <a:cubicBezTo>
                  <a:pt x="21553" y="374"/>
                  <a:pt x="21600" y="654"/>
                  <a:pt x="21507" y="888"/>
                </a:cubicBezTo>
                <a:lnTo>
                  <a:pt x="11782" y="21226"/>
                </a:lnTo>
                <a:cubicBezTo>
                  <a:pt x="11688" y="21413"/>
                  <a:pt x="11455" y="21553"/>
                  <a:pt x="11221" y="21553"/>
                </a:cubicBezTo>
                <a:close/>
                <a:moveTo>
                  <a:pt x="2104" y="10285"/>
                </a:moveTo>
                <a:lnTo>
                  <a:pt x="8369" y="12857"/>
                </a:lnTo>
                <a:cubicBezTo>
                  <a:pt x="8509" y="12904"/>
                  <a:pt x="8649" y="13044"/>
                  <a:pt x="8696" y="13184"/>
                </a:cubicBezTo>
                <a:lnTo>
                  <a:pt x="11268" y="19449"/>
                </a:lnTo>
                <a:lnTo>
                  <a:pt x="19683" y="1870"/>
                </a:lnTo>
                <a:lnTo>
                  <a:pt x="2104" y="10285"/>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789" name="Shape 2789"/>
          <p:cNvSpPr/>
          <p:nvPr/>
        </p:nvSpPr>
        <p:spPr>
          <a:xfrm>
            <a:off x="16497458" y="2222500"/>
            <a:ext cx="608650" cy="608807"/>
          </a:xfrm>
          <a:custGeom>
            <a:pathLst>
              <a:path extrusionOk="0" h="21600" w="19680">
                <a:moveTo>
                  <a:pt x="9838" y="0"/>
                </a:moveTo>
                <a:cubicBezTo>
                  <a:pt x="7317" y="0"/>
                  <a:pt x="4805" y="1065"/>
                  <a:pt x="2895" y="3182"/>
                </a:cubicBezTo>
                <a:cubicBezTo>
                  <a:pt x="-965" y="7418"/>
                  <a:pt x="-965" y="14255"/>
                  <a:pt x="2895" y="18446"/>
                </a:cubicBezTo>
                <a:cubicBezTo>
                  <a:pt x="4825" y="20564"/>
                  <a:pt x="7330" y="21600"/>
                  <a:pt x="9876" y="21600"/>
                </a:cubicBezTo>
                <a:cubicBezTo>
                  <a:pt x="12381" y="21600"/>
                  <a:pt x="14927" y="20564"/>
                  <a:pt x="16857" y="18446"/>
                </a:cubicBezTo>
                <a:cubicBezTo>
                  <a:pt x="20635" y="14255"/>
                  <a:pt x="20625" y="7418"/>
                  <a:pt x="16806" y="3182"/>
                </a:cubicBezTo>
                <a:cubicBezTo>
                  <a:pt x="14876" y="1065"/>
                  <a:pt x="12358" y="0"/>
                  <a:pt x="9838" y="0"/>
                </a:cubicBezTo>
                <a:close/>
                <a:moveTo>
                  <a:pt x="9825" y="1155"/>
                </a:moveTo>
                <a:cubicBezTo>
                  <a:pt x="12083" y="1155"/>
                  <a:pt x="14352" y="2092"/>
                  <a:pt x="16036" y="3985"/>
                </a:cubicBezTo>
                <a:cubicBezTo>
                  <a:pt x="19485" y="7770"/>
                  <a:pt x="19483" y="13903"/>
                  <a:pt x="16074" y="17643"/>
                </a:cubicBezTo>
                <a:cubicBezTo>
                  <a:pt x="12625" y="21428"/>
                  <a:pt x="7076" y="21428"/>
                  <a:pt x="3627" y="17643"/>
                </a:cubicBezTo>
                <a:cubicBezTo>
                  <a:pt x="177" y="13858"/>
                  <a:pt x="177" y="7770"/>
                  <a:pt x="3627" y="3985"/>
                </a:cubicBezTo>
                <a:cubicBezTo>
                  <a:pt x="5351" y="2092"/>
                  <a:pt x="7607" y="1155"/>
                  <a:pt x="9825" y="1155"/>
                </a:cubicBezTo>
                <a:close/>
                <a:moveTo>
                  <a:pt x="13187" y="6421"/>
                </a:moveTo>
                <a:lnTo>
                  <a:pt x="7926" y="8364"/>
                </a:lnTo>
                <a:cubicBezTo>
                  <a:pt x="7761" y="8409"/>
                  <a:pt x="7646" y="8536"/>
                  <a:pt x="7605" y="8716"/>
                </a:cubicBezTo>
                <a:lnTo>
                  <a:pt x="5834" y="14489"/>
                </a:lnTo>
                <a:cubicBezTo>
                  <a:pt x="5752" y="14714"/>
                  <a:pt x="5839" y="14931"/>
                  <a:pt x="5962" y="15066"/>
                </a:cubicBezTo>
                <a:cubicBezTo>
                  <a:pt x="6044" y="15157"/>
                  <a:pt x="6198" y="15250"/>
                  <a:pt x="6321" y="15250"/>
                </a:cubicBezTo>
                <a:cubicBezTo>
                  <a:pt x="6363" y="15250"/>
                  <a:pt x="6447" y="15252"/>
                  <a:pt x="6488" y="15207"/>
                </a:cubicBezTo>
                <a:lnTo>
                  <a:pt x="11750" y="13264"/>
                </a:lnTo>
                <a:cubicBezTo>
                  <a:pt x="11914" y="13219"/>
                  <a:pt x="12029" y="13092"/>
                  <a:pt x="12071" y="12912"/>
                </a:cubicBezTo>
                <a:lnTo>
                  <a:pt x="13841" y="7139"/>
                </a:lnTo>
                <a:cubicBezTo>
                  <a:pt x="13924" y="6914"/>
                  <a:pt x="13836" y="6697"/>
                  <a:pt x="13713" y="6562"/>
                </a:cubicBezTo>
                <a:cubicBezTo>
                  <a:pt x="13590" y="6381"/>
                  <a:pt x="13392" y="6331"/>
                  <a:pt x="13187" y="6421"/>
                </a:cubicBezTo>
                <a:close/>
                <a:moveTo>
                  <a:pt x="12481" y="7857"/>
                </a:moveTo>
                <a:lnTo>
                  <a:pt x="11172" y="12236"/>
                </a:lnTo>
                <a:lnTo>
                  <a:pt x="7194" y="13672"/>
                </a:lnTo>
                <a:lnTo>
                  <a:pt x="8503" y="9307"/>
                </a:lnTo>
                <a:lnTo>
                  <a:pt x="12481" y="7857"/>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790" name="Shape 2790"/>
          <p:cNvSpPr/>
          <p:nvPr/>
        </p:nvSpPr>
        <p:spPr>
          <a:xfrm>
            <a:off x="20497800" y="2298700"/>
            <a:ext cx="439616" cy="459602"/>
          </a:xfrm>
          <a:custGeom>
            <a:pathLst>
              <a:path extrusionOk="0" h="21534" w="21547">
                <a:moveTo>
                  <a:pt x="21040" y="946"/>
                </a:moveTo>
                <a:cubicBezTo>
                  <a:pt x="17927" y="-66"/>
                  <a:pt x="15873" y="-66"/>
                  <a:pt x="14379" y="53"/>
                </a:cubicBezTo>
                <a:cubicBezTo>
                  <a:pt x="12823" y="172"/>
                  <a:pt x="11578" y="529"/>
                  <a:pt x="10333" y="886"/>
                </a:cubicBezTo>
                <a:cubicBezTo>
                  <a:pt x="9026" y="1243"/>
                  <a:pt x="7843" y="1600"/>
                  <a:pt x="6349" y="1660"/>
                </a:cubicBezTo>
                <a:cubicBezTo>
                  <a:pt x="4046" y="1838"/>
                  <a:pt x="2428" y="1362"/>
                  <a:pt x="1058" y="886"/>
                </a:cubicBezTo>
                <a:cubicBezTo>
                  <a:pt x="560" y="708"/>
                  <a:pt x="0" y="1065"/>
                  <a:pt x="0" y="1600"/>
                </a:cubicBezTo>
                <a:lnTo>
                  <a:pt x="0" y="3028"/>
                </a:lnTo>
                <a:lnTo>
                  <a:pt x="0" y="11180"/>
                </a:lnTo>
                <a:lnTo>
                  <a:pt x="0" y="20760"/>
                </a:lnTo>
                <a:cubicBezTo>
                  <a:pt x="0" y="21177"/>
                  <a:pt x="373" y="21534"/>
                  <a:pt x="809" y="21534"/>
                </a:cubicBezTo>
                <a:cubicBezTo>
                  <a:pt x="1245" y="21534"/>
                  <a:pt x="1619" y="21177"/>
                  <a:pt x="1619" y="20760"/>
                </a:cubicBezTo>
                <a:lnTo>
                  <a:pt x="1619" y="12430"/>
                </a:lnTo>
                <a:cubicBezTo>
                  <a:pt x="2926" y="12906"/>
                  <a:pt x="4606" y="13203"/>
                  <a:pt x="6412" y="13203"/>
                </a:cubicBezTo>
                <a:cubicBezTo>
                  <a:pt x="6412" y="13203"/>
                  <a:pt x="6474" y="13203"/>
                  <a:pt x="6474" y="13203"/>
                </a:cubicBezTo>
                <a:cubicBezTo>
                  <a:pt x="8341" y="13203"/>
                  <a:pt x="9524" y="12727"/>
                  <a:pt x="10769" y="12311"/>
                </a:cubicBezTo>
                <a:cubicBezTo>
                  <a:pt x="11827" y="11894"/>
                  <a:pt x="12885" y="11537"/>
                  <a:pt x="14504" y="11299"/>
                </a:cubicBezTo>
                <a:cubicBezTo>
                  <a:pt x="15624" y="11180"/>
                  <a:pt x="17865" y="11121"/>
                  <a:pt x="20480" y="11954"/>
                </a:cubicBezTo>
                <a:cubicBezTo>
                  <a:pt x="20978" y="12132"/>
                  <a:pt x="21538" y="11775"/>
                  <a:pt x="21538" y="11240"/>
                </a:cubicBezTo>
                <a:lnTo>
                  <a:pt x="21538" y="1660"/>
                </a:lnTo>
                <a:cubicBezTo>
                  <a:pt x="21600" y="1303"/>
                  <a:pt x="21351" y="1005"/>
                  <a:pt x="21040" y="946"/>
                </a:cubicBezTo>
                <a:close/>
                <a:moveTo>
                  <a:pt x="19981" y="10169"/>
                </a:moveTo>
                <a:cubicBezTo>
                  <a:pt x="17492" y="9514"/>
                  <a:pt x="15437" y="9633"/>
                  <a:pt x="14379" y="9752"/>
                </a:cubicBezTo>
                <a:cubicBezTo>
                  <a:pt x="12512" y="9990"/>
                  <a:pt x="11267" y="10407"/>
                  <a:pt x="10209" y="10823"/>
                </a:cubicBezTo>
                <a:cubicBezTo>
                  <a:pt x="9088" y="11240"/>
                  <a:pt x="8092" y="11656"/>
                  <a:pt x="6411" y="11656"/>
                </a:cubicBezTo>
                <a:cubicBezTo>
                  <a:pt x="4544" y="11656"/>
                  <a:pt x="2739" y="11299"/>
                  <a:pt x="1618" y="10764"/>
                </a:cubicBezTo>
                <a:lnTo>
                  <a:pt x="1618" y="3088"/>
                </a:lnTo>
                <a:lnTo>
                  <a:pt x="1618" y="2731"/>
                </a:lnTo>
                <a:cubicBezTo>
                  <a:pt x="2926" y="3088"/>
                  <a:pt x="4482" y="3385"/>
                  <a:pt x="6474" y="3266"/>
                </a:cubicBezTo>
                <a:cubicBezTo>
                  <a:pt x="8154" y="3147"/>
                  <a:pt x="9462" y="2790"/>
                  <a:pt x="10769" y="2433"/>
                </a:cubicBezTo>
                <a:cubicBezTo>
                  <a:pt x="11952" y="2076"/>
                  <a:pt x="13134" y="1779"/>
                  <a:pt x="14504" y="1660"/>
                </a:cubicBezTo>
                <a:cubicBezTo>
                  <a:pt x="15749" y="1541"/>
                  <a:pt x="17429" y="1541"/>
                  <a:pt x="19919" y="2255"/>
                </a:cubicBezTo>
                <a:lnTo>
                  <a:pt x="19919" y="10169"/>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791" name="Shape 2791"/>
          <p:cNvSpPr/>
          <p:nvPr/>
        </p:nvSpPr>
        <p:spPr>
          <a:xfrm>
            <a:off x="21805898" y="2311400"/>
            <a:ext cx="440935" cy="440805"/>
          </a:xfrm>
          <a:custGeom>
            <a:pathLst>
              <a:path extrusionOk="0" h="21544" w="21550">
                <a:moveTo>
                  <a:pt x="807" y="21544"/>
                </a:moveTo>
                <a:cubicBezTo>
                  <a:pt x="372" y="21544"/>
                  <a:pt x="0" y="21172"/>
                  <a:pt x="0" y="20737"/>
                </a:cubicBezTo>
                <a:lnTo>
                  <a:pt x="0" y="813"/>
                </a:lnTo>
                <a:cubicBezTo>
                  <a:pt x="0" y="565"/>
                  <a:pt x="124" y="254"/>
                  <a:pt x="372" y="130"/>
                </a:cubicBezTo>
                <a:cubicBezTo>
                  <a:pt x="621" y="6"/>
                  <a:pt x="931" y="-56"/>
                  <a:pt x="1179" y="68"/>
                </a:cubicBezTo>
                <a:lnTo>
                  <a:pt x="21103" y="10061"/>
                </a:lnTo>
                <a:cubicBezTo>
                  <a:pt x="21414" y="10247"/>
                  <a:pt x="21600" y="10620"/>
                  <a:pt x="21538" y="10930"/>
                </a:cubicBezTo>
                <a:cubicBezTo>
                  <a:pt x="21476" y="11303"/>
                  <a:pt x="21103" y="11551"/>
                  <a:pt x="20731" y="11551"/>
                </a:cubicBezTo>
                <a:lnTo>
                  <a:pt x="20731" y="11551"/>
                </a:lnTo>
                <a:lnTo>
                  <a:pt x="1614" y="11551"/>
                </a:lnTo>
                <a:lnTo>
                  <a:pt x="1614" y="20737"/>
                </a:lnTo>
                <a:cubicBezTo>
                  <a:pt x="1614" y="21234"/>
                  <a:pt x="1241" y="21544"/>
                  <a:pt x="807" y="21544"/>
                </a:cubicBezTo>
                <a:close/>
                <a:moveTo>
                  <a:pt x="1614" y="9999"/>
                </a:moveTo>
                <a:lnTo>
                  <a:pt x="17379" y="9999"/>
                </a:lnTo>
                <a:lnTo>
                  <a:pt x="1614" y="2116"/>
                </a:lnTo>
                <a:lnTo>
                  <a:pt x="1614" y="9999"/>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792" name="Shape 2792"/>
          <p:cNvSpPr/>
          <p:nvPr/>
        </p:nvSpPr>
        <p:spPr>
          <a:xfrm>
            <a:off x="3467100" y="3365500"/>
            <a:ext cx="576660" cy="576660"/>
          </a:xfrm>
          <a:custGeom>
            <a:pathLst>
              <a:path extrusionOk="0" h="21600" w="21600">
                <a:moveTo>
                  <a:pt x="10793" y="0"/>
                </a:moveTo>
                <a:cubicBezTo>
                  <a:pt x="4846" y="0"/>
                  <a:pt x="0" y="4846"/>
                  <a:pt x="0" y="10793"/>
                </a:cubicBezTo>
                <a:cubicBezTo>
                  <a:pt x="0" y="16739"/>
                  <a:pt x="4846" y="21600"/>
                  <a:pt x="10793" y="21600"/>
                </a:cubicBezTo>
                <a:cubicBezTo>
                  <a:pt x="16739" y="21600"/>
                  <a:pt x="21600" y="16739"/>
                  <a:pt x="21600" y="10793"/>
                </a:cubicBezTo>
                <a:cubicBezTo>
                  <a:pt x="21600" y="4846"/>
                  <a:pt x="16739" y="0"/>
                  <a:pt x="10793" y="0"/>
                </a:cubicBezTo>
                <a:close/>
                <a:moveTo>
                  <a:pt x="10793" y="1278"/>
                </a:moveTo>
                <a:cubicBezTo>
                  <a:pt x="16073" y="1278"/>
                  <a:pt x="20366" y="5572"/>
                  <a:pt x="20366" y="10852"/>
                </a:cubicBezTo>
                <a:cubicBezTo>
                  <a:pt x="20366" y="16085"/>
                  <a:pt x="16073" y="20411"/>
                  <a:pt x="10793" y="20411"/>
                </a:cubicBezTo>
                <a:cubicBezTo>
                  <a:pt x="5512" y="20411"/>
                  <a:pt x="1234" y="16132"/>
                  <a:pt x="1234" y="10852"/>
                </a:cubicBezTo>
                <a:cubicBezTo>
                  <a:pt x="1234" y="5572"/>
                  <a:pt x="5512" y="1278"/>
                  <a:pt x="10793" y="1278"/>
                </a:cubicBezTo>
                <a:close/>
                <a:moveTo>
                  <a:pt x="10941" y="3330"/>
                </a:moveTo>
                <a:cubicBezTo>
                  <a:pt x="6755" y="3330"/>
                  <a:pt x="3330" y="6755"/>
                  <a:pt x="3330" y="10941"/>
                </a:cubicBezTo>
                <a:cubicBezTo>
                  <a:pt x="3330" y="15127"/>
                  <a:pt x="6755" y="18552"/>
                  <a:pt x="10941" y="18552"/>
                </a:cubicBezTo>
                <a:cubicBezTo>
                  <a:pt x="15127" y="18552"/>
                  <a:pt x="18553" y="15127"/>
                  <a:pt x="18553" y="10941"/>
                </a:cubicBezTo>
                <a:cubicBezTo>
                  <a:pt x="18553" y="6755"/>
                  <a:pt x="15127" y="3330"/>
                  <a:pt x="10941" y="3330"/>
                </a:cubicBezTo>
                <a:close/>
                <a:moveTo>
                  <a:pt x="10941" y="4564"/>
                </a:moveTo>
                <a:cubicBezTo>
                  <a:pt x="14461" y="4564"/>
                  <a:pt x="17319" y="7421"/>
                  <a:pt x="17319" y="10941"/>
                </a:cubicBezTo>
                <a:cubicBezTo>
                  <a:pt x="17319" y="14461"/>
                  <a:pt x="14461" y="17319"/>
                  <a:pt x="10941" y="17319"/>
                </a:cubicBezTo>
                <a:cubicBezTo>
                  <a:pt x="7421" y="17319"/>
                  <a:pt x="4564" y="14461"/>
                  <a:pt x="4564" y="10941"/>
                </a:cubicBezTo>
                <a:cubicBezTo>
                  <a:pt x="4564" y="7421"/>
                  <a:pt x="7421" y="4564"/>
                  <a:pt x="10941" y="4564"/>
                </a:cubicBezTo>
                <a:close/>
                <a:moveTo>
                  <a:pt x="11030" y="9990"/>
                </a:moveTo>
                <a:cubicBezTo>
                  <a:pt x="10460" y="9990"/>
                  <a:pt x="9990" y="10460"/>
                  <a:pt x="9990" y="11030"/>
                </a:cubicBezTo>
                <a:cubicBezTo>
                  <a:pt x="9990" y="11601"/>
                  <a:pt x="10460" y="12086"/>
                  <a:pt x="11030" y="12086"/>
                </a:cubicBezTo>
                <a:cubicBezTo>
                  <a:pt x="11601" y="12086"/>
                  <a:pt x="12086" y="11601"/>
                  <a:pt x="12086" y="11030"/>
                </a:cubicBezTo>
                <a:cubicBezTo>
                  <a:pt x="12086" y="10460"/>
                  <a:pt x="11601" y="9990"/>
                  <a:pt x="11030" y="9990"/>
                </a:cubicBezTo>
                <a:close/>
                <a:moveTo>
                  <a:pt x="11030" y="10897"/>
                </a:moveTo>
                <a:cubicBezTo>
                  <a:pt x="11126" y="10897"/>
                  <a:pt x="11179" y="10935"/>
                  <a:pt x="11179" y="11030"/>
                </a:cubicBezTo>
                <a:cubicBezTo>
                  <a:pt x="11179" y="11126"/>
                  <a:pt x="11126" y="11179"/>
                  <a:pt x="11030" y="11179"/>
                </a:cubicBezTo>
                <a:cubicBezTo>
                  <a:pt x="10935" y="11179"/>
                  <a:pt x="10897" y="11126"/>
                  <a:pt x="10897" y="11030"/>
                </a:cubicBezTo>
                <a:cubicBezTo>
                  <a:pt x="10897" y="10935"/>
                  <a:pt x="10935" y="10897"/>
                  <a:pt x="11030" y="10897"/>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793" name="Shape 2793"/>
          <p:cNvSpPr/>
          <p:nvPr/>
        </p:nvSpPr>
        <p:spPr>
          <a:xfrm>
            <a:off x="4864241" y="3352800"/>
            <a:ext cx="407309" cy="610791"/>
          </a:xfrm>
          <a:custGeom>
            <a:pathLst>
              <a:path extrusionOk="0" h="21600" w="20621">
                <a:moveTo>
                  <a:pt x="9919" y="0"/>
                </a:moveTo>
                <a:cubicBezTo>
                  <a:pt x="6447" y="90"/>
                  <a:pt x="3301" y="1398"/>
                  <a:pt x="1500" y="3509"/>
                </a:cubicBezTo>
                <a:cubicBezTo>
                  <a:pt x="-364" y="5665"/>
                  <a:pt x="-489" y="8309"/>
                  <a:pt x="1118" y="10554"/>
                </a:cubicBezTo>
                <a:cubicBezTo>
                  <a:pt x="1118" y="10554"/>
                  <a:pt x="1118" y="10552"/>
                  <a:pt x="1118" y="10596"/>
                </a:cubicBezTo>
                <a:lnTo>
                  <a:pt x="9598" y="21291"/>
                </a:lnTo>
                <a:cubicBezTo>
                  <a:pt x="9726" y="21471"/>
                  <a:pt x="10044" y="21600"/>
                  <a:pt x="10301" y="21600"/>
                </a:cubicBezTo>
                <a:cubicBezTo>
                  <a:pt x="10622" y="21600"/>
                  <a:pt x="10876" y="21471"/>
                  <a:pt x="11004" y="21291"/>
                </a:cubicBezTo>
                <a:lnTo>
                  <a:pt x="19504" y="10596"/>
                </a:lnTo>
                <a:cubicBezTo>
                  <a:pt x="21111" y="8306"/>
                  <a:pt x="20986" y="5709"/>
                  <a:pt x="19122" y="3509"/>
                </a:cubicBezTo>
                <a:cubicBezTo>
                  <a:pt x="17321" y="1398"/>
                  <a:pt x="14155" y="90"/>
                  <a:pt x="10683" y="0"/>
                </a:cubicBezTo>
                <a:cubicBezTo>
                  <a:pt x="10426" y="0"/>
                  <a:pt x="10176" y="0"/>
                  <a:pt x="9919" y="0"/>
                </a:cubicBezTo>
                <a:close/>
                <a:moveTo>
                  <a:pt x="9919" y="1123"/>
                </a:moveTo>
                <a:cubicBezTo>
                  <a:pt x="10112" y="1123"/>
                  <a:pt x="10369" y="1123"/>
                  <a:pt x="10562" y="1123"/>
                </a:cubicBezTo>
                <a:cubicBezTo>
                  <a:pt x="13520" y="1213"/>
                  <a:pt x="16156" y="2288"/>
                  <a:pt x="17635" y="4084"/>
                </a:cubicBezTo>
                <a:cubicBezTo>
                  <a:pt x="19307" y="5926"/>
                  <a:pt x="19367" y="8135"/>
                  <a:pt x="18017" y="10021"/>
                </a:cubicBezTo>
                <a:lnTo>
                  <a:pt x="10301" y="19761"/>
                </a:lnTo>
                <a:lnTo>
                  <a:pt x="2525" y="10021"/>
                </a:lnTo>
                <a:cubicBezTo>
                  <a:pt x="1175" y="8135"/>
                  <a:pt x="1303" y="5926"/>
                  <a:pt x="2846" y="4084"/>
                </a:cubicBezTo>
                <a:cubicBezTo>
                  <a:pt x="4390" y="2288"/>
                  <a:pt x="6962" y="1213"/>
                  <a:pt x="9919" y="1123"/>
                </a:cubicBezTo>
                <a:close/>
                <a:moveTo>
                  <a:pt x="10482" y="4940"/>
                </a:moveTo>
                <a:cubicBezTo>
                  <a:pt x="8617" y="4940"/>
                  <a:pt x="7066" y="6024"/>
                  <a:pt x="7066" y="7326"/>
                </a:cubicBezTo>
                <a:cubicBezTo>
                  <a:pt x="7066" y="8629"/>
                  <a:pt x="8617" y="9698"/>
                  <a:pt x="10482" y="9698"/>
                </a:cubicBezTo>
                <a:cubicBezTo>
                  <a:pt x="12346" y="9698"/>
                  <a:pt x="13878" y="8629"/>
                  <a:pt x="13878" y="7326"/>
                </a:cubicBezTo>
                <a:cubicBezTo>
                  <a:pt x="13878" y="6024"/>
                  <a:pt x="12346" y="4940"/>
                  <a:pt x="10482" y="4940"/>
                </a:cubicBezTo>
                <a:close/>
                <a:moveTo>
                  <a:pt x="10482" y="6105"/>
                </a:moveTo>
                <a:cubicBezTo>
                  <a:pt x="11446" y="6105"/>
                  <a:pt x="12210" y="6653"/>
                  <a:pt x="12210" y="7326"/>
                </a:cubicBezTo>
                <a:cubicBezTo>
                  <a:pt x="12210" y="8000"/>
                  <a:pt x="11446" y="8533"/>
                  <a:pt x="10482" y="8533"/>
                </a:cubicBezTo>
                <a:cubicBezTo>
                  <a:pt x="9517" y="8533"/>
                  <a:pt x="8734" y="8000"/>
                  <a:pt x="8734" y="7326"/>
                </a:cubicBezTo>
                <a:cubicBezTo>
                  <a:pt x="8734" y="6653"/>
                  <a:pt x="9517" y="6105"/>
                  <a:pt x="10482" y="6105"/>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794" name="Shape 2794"/>
          <p:cNvSpPr/>
          <p:nvPr/>
        </p:nvSpPr>
        <p:spPr>
          <a:xfrm>
            <a:off x="6146799" y="3352800"/>
            <a:ext cx="441960" cy="605791"/>
          </a:xfrm>
          <a:custGeom>
            <a:pathLst>
              <a:path extrusionOk="0" h="21600" w="21600">
                <a:moveTo>
                  <a:pt x="21476" y="12362"/>
                </a:moveTo>
                <a:cubicBezTo>
                  <a:pt x="21476" y="11547"/>
                  <a:pt x="20545" y="10913"/>
                  <a:pt x="19490" y="10913"/>
                </a:cubicBezTo>
                <a:lnTo>
                  <a:pt x="18869" y="10913"/>
                </a:lnTo>
                <a:lnTo>
                  <a:pt x="17193" y="4800"/>
                </a:lnTo>
                <a:lnTo>
                  <a:pt x="18248" y="4800"/>
                </a:lnTo>
                <a:cubicBezTo>
                  <a:pt x="18683" y="4800"/>
                  <a:pt x="19055" y="4528"/>
                  <a:pt x="19055" y="4211"/>
                </a:cubicBezTo>
                <a:lnTo>
                  <a:pt x="19055" y="1449"/>
                </a:lnTo>
                <a:cubicBezTo>
                  <a:pt x="19055" y="634"/>
                  <a:pt x="18186" y="0"/>
                  <a:pt x="17069" y="0"/>
                </a:cubicBezTo>
                <a:lnTo>
                  <a:pt x="4531" y="0"/>
                </a:lnTo>
                <a:cubicBezTo>
                  <a:pt x="3414" y="0"/>
                  <a:pt x="2545" y="634"/>
                  <a:pt x="2545" y="1449"/>
                </a:cubicBezTo>
                <a:lnTo>
                  <a:pt x="2545" y="4211"/>
                </a:lnTo>
                <a:cubicBezTo>
                  <a:pt x="2545" y="4528"/>
                  <a:pt x="2917" y="4800"/>
                  <a:pt x="3352" y="4800"/>
                </a:cubicBezTo>
                <a:lnTo>
                  <a:pt x="4345" y="4800"/>
                </a:lnTo>
                <a:lnTo>
                  <a:pt x="2669" y="10913"/>
                </a:lnTo>
                <a:lnTo>
                  <a:pt x="1986" y="10913"/>
                </a:lnTo>
                <a:cubicBezTo>
                  <a:pt x="869" y="10913"/>
                  <a:pt x="0" y="11547"/>
                  <a:pt x="0" y="12362"/>
                </a:cubicBezTo>
                <a:lnTo>
                  <a:pt x="0" y="15079"/>
                </a:lnTo>
                <a:cubicBezTo>
                  <a:pt x="0" y="15396"/>
                  <a:pt x="372" y="15668"/>
                  <a:pt x="807" y="15668"/>
                </a:cubicBezTo>
                <a:lnTo>
                  <a:pt x="9993" y="15668"/>
                </a:lnTo>
                <a:lnTo>
                  <a:pt x="9993" y="21011"/>
                </a:lnTo>
                <a:cubicBezTo>
                  <a:pt x="9993" y="21328"/>
                  <a:pt x="10366" y="21600"/>
                  <a:pt x="10800" y="21600"/>
                </a:cubicBezTo>
                <a:cubicBezTo>
                  <a:pt x="11234" y="21600"/>
                  <a:pt x="11607" y="21328"/>
                  <a:pt x="11607" y="21011"/>
                </a:cubicBezTo>
                <a:lnTo>
                  <a:pt x="11607" y="15668"/>
                </a:lnTo>
                <a:lnTo>
                  <a:pt x="20793" y="15668"/>
                </a:lnTo>
                <a:cubicBezTo>
                  <a:pt x="20793" y="15668"/>
                  <a:pt x="20793" y="15668"/>
                  <a:pt x="20793" y="15668"/>
                </a:cubicBezTo>
                <a:cubicBezTo>
                  <a:pt x="20979" y="15668"/>
                  <a:pt x="21228" y="15623"/>
                  <a:pt x="21352" y="15487"/>
                </a:cubicBezTo>
                <a:cubicBezTo>
                  <a:pt x="21476" y="15396"/>
                  <a:pt x="21600" y="15215"/>
                  <a:pt x="21600" y="15079"/>
                </a:cubicBezTo>
                <a:lnTo>
                  <a:pt x="21476" y="12362"/>
                </a:lnTo>
                <a:close/>
                <a:moveTo>
                  <a:pt x="4097" y="1449"/>
                </a:moveTo>
                <a:cubicBezTo>
                  <a:pt x="4097" y="1268"/>
                  <a:pt x="4283" y="1177"/>
                  <a:pt x="4469" y="1177"/>
                </a:cubicBezTo>
                <a:lnTo>
                  <a:pt x="17007" y="1177"/>
                </a:lnTo>
                <a:cubicBezTo>
                  <a:pt x="17255" y="1177"/>
                  <a:pt x="17379" y="1313"/>
                  <a:pt x="17379" y="1449"/>
                </a:cubicBezTo>
                <a:lnTo>
                  <a:pt x="17379" y="3623"/>
                </a:lnTo>
                <a:lnTo>
                  <a:pt x="16138" y="3623"/>
                </a:lnTo>
                <a:cubicBezTo>
                  <a:pt x="16138" y="3623"/>
                  <a:pt x="16138" y="3623"/>
                  <a:pt x="16138" y="3623"/>
                </a:cubicBezTo>
                <a:lnTo>
                  <a:pt x="5152" y="3623"/>
                </a:lnTo>
                <a:cubicBezTo>
                  <a:pt x="5152" y="3623"/>
                  <a:pt x="5152" y="3623"/>
                  <a:pt x="5152" y="3623"/>
                </a:cubicBezTo>
                <a:lnTo>
                  <a:pt x="3972" y="3623"/>
                </a:lnTo>
                <a:lnTo>
                  <a:pt x="3972" y="1449"/>
                </a:lnTo>
                <a:close/>
                <a:moveTo>
                  <a:pt x="5897" y="4800"/>
                </a:moveTo>
                <a:lnTo>
                  <a:pt x="15579" y="4800"/>
                </a:lnTo>
                <a:lnTo>
                  <a:pt x="17255" y="10913"/>
                </a:lnTo>
                <a:lnTo>
                  <a:pt x="4221" y="10913"/>
                </a:lnTo>
                <a:lnTo>
                  <a:pt x="5897" y="4800"/>
                </a:lnTo>
                <a:close/>
                <a:moveTo>
                  <a:pt x="1552" y="14536"/>
                </a:moveTo>
                <a:lnTo>
                  <a:pt x="1552" y="12362"/>
                </a:lnTo>
                <a:cubicBezTo>
                  <a:pt x="1552" y="12181"/>
                  <a:pt x="1738" y="12091"/>
                  <a:pt x="1924" y="12091"/>
                </a:cubicBezTo>
                <a:lnTo>
                  <a:pt x="3228" y="12091"/>
                </a:lnTo>
                <a:lnTo>
                  <a:pt x="18186" y="12091"/>
                </a:lnTo>
                <a:lnTo>
                  <a:pt x="19490" y="12091"/>
                </a:lnTo>
                <a:cubicBezTo>
                  <a:pt x="19738" y="12091"/>
                  <a:pt x="19862" y="12226"/>
                  <a:pt x="19862" y="12362"/>
                </a:cubicBezTo>
                <a:lnTo>
                  <a:pt x="19862" y="14536"/>
                </a:lnTo>
                <a:lnTo>
                  <a:pt x="1552" y="14536"/>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795" name="Shape 2795"/>
          <p:cNvSpPr/>
          <p:nvPr/>
        </p:nvSpPr>
        <p:spPr>
          <a:xfrm>
            <a:off x="7391400" y="3378200"/>
            <a:ext cx="563409" cy="561341"/>
          </a:xfrm>
          <a:custGeom>
            <a:pathLst>
              <a:path extrusionOk="0" h="21600" w="21389">
                <a:moveTo>
                  <a:pt x="20961" y="7428"/>
                </a:moveTo>
                <a:lnTo>
                  <a:pt x="14067" y="440"/>
                </a:lnTo>
                <a:cubicBezTo>
                  <a:pt x="13778" y="147"/>
                  <a:pt x="13392" y="0"/>
                  <a:pt x="12958" y="0"/>
                </a:cubicBezTo>
                <a:cubicBezTo>
                  <a:pt x="12524" y="0"/>
                  <a:pt x="12138" y="147"/>
                  <a:pt x="11849" y="440"/>
                </a:cubicBezTo>
                <a:lnTo>
                  <a:pt x="9776" y="2541"/>
                </a:lnTo>
                <a:cubicBezTo>
                  <a:pt x="9535" y="2786"/>
                  <a:pt x="9535" y="3176"/>
                  <a:pt x="9776" y="3421"/>
                </a:cubicBezTo>
                <a:lnTo>
                  <a:pt x="10306" y="3958"/>
                </a:lnTo>
                <a:lnTo>
                  <a:pt x="4810" y="7672"/>
                </a:lnTo>
                <a:lnTo>
                  <a:pt x="4424" y="7281"/>
                </a:lnTo>
                <a:cubicBezTo>
                  <a:pt x="3797" y="6646"/>
                  <a:pt x="2833" y="6646"/>
                  <a:pt x="2254" y="7281"/>
                </a:cubicBezTo>
                <a:lnTo>
                  <a:pt x="181" y="9383"/>
                </a:lnTo>
                <a:cubicBezTo>
                  <a:pt x="-60" y="9627"/>
                  <a:pt x="-60" y="10018"/>
                  <a:pt x="181" y="10262"/>
                </a:cubicBezTo>
                <a:lnTo>
                  <a:pt x="5244" y="15394"/>
                </a:lnTo>
                <a:lnTo>
                  <a:pt x="1194" y="19499"/>
                </a:lnTo>
                <a:cubicBezTo>
                  <a:pt x="952" y="19743"/>
                  <a:pt x="952" y="20134"/>
                  <a:pt x="1194" y="20378"/>
                </a:cubicBezTo>
                <a:cubicBezTo>
                  <a:pt x="1338" y="20525"/>
                  <a:pt x="1483" y="20574"/>
                  <a:pt x="1628" y="20574"/>
                </a:cubicBezTo>
                <a:cubicBezTo>
                  <a:pt x="1772" y="20574"/>
                  <a:pt x="1965" y="20525"/>
                  <a:pt x="2061" y="20378"/>
                </a:cubicBezTo>
                <a:lnTo>
                  <a:pt x="6111" y="16273"/>
                </a:lnTo>
                <a:lnTo>
                  <a:pt x="11126" y="21405"/>
                </a:lnTo>
                <a:cubicBezTo>
                  <a:pt x="11222" y="21502"/>
                  <a:pt x="11415" y="21600"/>
                  <a:pt x="11560" y="21600"/>
                </a:cubicBezTo>
                <a:cubicBezTo>
                  <a:pt x="11560" y="21600"/>
                  <a:pt x="11560" y="21600"/>
                  <a:pt x="11560" y="21600"/>
                </a:cubicBezTo>
                <a:cubicBezTo>
                  <a:pt x="11704" y="21600"/>
                  <a:pt x="11897" y="21551"/>
                  <a:pt x="11994" y="21405"/>
                </a:cubicBezTo>
                <a:lnTo>
                  <a:pt x="14067" y="19254"/>
                </a:lnTo>
                <a:cubicBezTo>
                  <a:pt x="14645" y="18619"/>
                  <a:pt x="14645" y="17642"/>
                  <a:pt x="14067" y="17055"/>
                </a:cubicBezTo>
                <a:lnTo>
                  <a:pt x="13729" y="16713"/>
                </a:lnTo>
                <a:lnTo>
                  <a:pt x="17394" y="11142"/>
                </a:lnTo>
                <a:lnTo>
                  <a:pt x="17972" y="11729"/>
                </a:lnTo>
                <a:cubicBezTo>
                  <a:pt x="18069" y="11826"/>
                  <a:pt x="18261" y="11924"/>
                  <a:pt x="18406" y="11924"/>
                </a:cubicBezTo>
                <a:cubicBezTo>
                  <a:pt x="18551" y="11924"/>
                  <a:pt x="18744" y="11875"/>
                  <a:pt x="18840" y="11729"/>
                </a:cubicBezTo>
                <a:lnTo>
                  <a:pt x="20913" y="9627"/>
                </a:lnTo>
                <a:cubicBezTo>
                  <a:pt x="21540" y="9041"/>
                  <a:pt x="21540" y="8014"/>
                  <a:pt x="20961" y="7428"/>
                </a:cubicBezTo>
                <a:close/>
                <a:moveTo>
                  <a:pt x="13199" y="18424"/>
                </a:moveTo>
                <a:lnTo>
                  <a:pt x="11560" y="20085"/>
                </a:lnTo>
                <a:lnTo>
                  <a:pt x="1483" y="9823"/>
                </a:lnTo>
                <a:lnTo>
                  <a:pt x="3122" y="8161"/>
                </a:lnTo>
                <a:cubicBezTo>
                  <a:pt x="3267" y="8014"/>
                  <a:pt x="3460" y="8014"/>
                  <a:pt x="3556" y="8161"/>
                </a:cubicBezTo>
                <a:lnTo>
                  <a:pt x="4279" y="8894"/>
                </a:lnTo>
                <a:cubicBezTo>
                  <a:pt x="4279" y="8894"/>
                  <a:pt x="4279" y="8894"/>
                  <a:pt x="4279" y="8894"/>
                </a:cubicBezTo>
                <a:lnTo>
                  <a:pt x="12476" y="17202"/>
                </a:lnTo>
                <a:lnTo>
                  <a:pt x="13199" y="17935"/>
                </a:lnTo>
                <a:cubicBezTo>
                  <a:pt x="13344" y="18130"/>
                  <a:pt x="13344" y="18326"/>
                  <a:pt x="13199" y="18424"/>
                </a:cubicBezTo>
                <a:close/>
                <a:moveTo>
                  <a:pt x="12813" y="15833"/>
                </a:moveTo>
                <a:lnTo>
                  <a:pt x="5678" y="8601"/>
                </a:lnTo>
                <a:lnTo>
                  <a:pt x="11174" y="4887"/>
                </a:lnTo>
                <a:lnTo>
                  <a:pt x="16478" y="10262"/>
                </a:lnTo>
                <a:lnTo>
                  <a:pt x="12813" y="15833"/>
                </a:lnTo>
                <a:close/>
                <a:moveTo>
                  <a:pt x="20094" y="8748"/>
                </a:moveTo>
                <a:lnTo>
                  <a:pt x="18454" y="10409"/>
                </a:lnTo>
                <a:lnTo>
                  <a:pt x="17779" y="9725"/>
                </a:lnTo>
                <a:cubicBezTo>
                  <a:pt x="17779" y="9725"/>
                  <a:pt x="17779" y="9725"/>
                  <a:pt x="17779" y="9725"/>
                </a:cubicBezTo>
                <a:lnTo>
                  <a:pt x="11752" y="3616"/>
                </a:lnTo>
                <a:cubicBezTo>
                  <a:pt x="11752" y="3616"/>
                  <a:pt x="11752" y="3616"/>
                  <a:pt x="11752" y="3616"/>
                </a:cubicBezTo>
                <a:lnTo>
                  <a:pt x="11126" y="2981"/>
                </a:lnTo>
                <a:lnTo>
                  <a:pt x="12765" y="1319"/>
                </a:lnTo>
                <a:cubicBezTo>
                  <a:pt x="12861" y="1222"/>
                  <a:pt x="12958" y="1222"/>
                  <a:pt x="13006" y="1222"/>
                </a:cubicBezTo>
                <a:cubicBezTo>
                  <a:pt x="13054" y="1222"/>
                  <a:pt x="13151" y="1222"/>
                  <a:pt x="13247" y="1319"/>
                </a:cubicBezTo>
                <a:lnTo>
                  <a:pt x="20142" y="8308"/>
                </a:lnTo>
                <a:cubicBezTo>
                  <a:pt x="20238" y="8405"/>
                  <a:pt x="20238" y="8503"/>
                  <a:pt x="20238" y="8552"/>
                </a:cubicBezTo>
                <a:cubicBezTo>
                  <a:pt x="20142" y="8601"/>
                  <a:pt x="20142" y="8699"/>
                  <a:pt x="20094" y="8748"/>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796" name="Shape 2796"/>
          <p:cNvSpPr/>
          <p:nvPr/>
        </p:nvSpPr>
        <p:spPr>
          <a:xfrm>
            <a:off x="10032999" y="2260600"/>
            <a:ext cx="498477" cy="540942"/>
          </a:xfrm>
          <a:custGeom>
            <a:pathLst>
              <a:path extrusionOk="0" h="21597" w="21463">
                <a:moveTo>
                  <a:pt x="3264" y="0"/>
                </a:moveTo>
                <a:cubicBezTo>
                  <a:pt x="3087" y="0"/>
                  <a:pt x="2905" y="63"/>
                  <a:pt x="2769" y="190"/>
                </a:cubicBezTo>
                <a:lnTo>
                  <a:pt x="205" y="2567"/>
                </a:lnTo>
                <a:cubicBezTo>
                  <a:pt x="-68" y="2820"/>
                  <a:pt x="-68" y="3232"/>
                  <a:pt x="205" y="3486"/>
                </a:cubicBezTo>
                <a:cubicBezTo>
                  <a:pt x="369" y="3638"/>
                  <a:pt x="537" y="3692"/>
                  <a:pt x="701" y="3692"/>
                </a:cubicBezTo>
                <a:cubicBezTo>
                  <a:pt x="865" y="3692"/>
                  <a:pt x="1087" y="3638"/>
                  <a:pt x="1197" y="3486"/>
                </a:cubicBezTo>
                <a:lnTo>
                  <a:pt x="3760" y="1109"/>
                </a:lnTo>
                <a:cubicBezTo>
                  <a:pt x="4033" y="906"/>
                  <a:pt x="4033" y="444"/>
                  <a:pt x="3760" y="190"/>
                </a:cubicBezTo>
                <a:cubicBezTo>
                  <a:pt x="3623" y="63"/>
                  <a:pt x="3442" y="0"/>
                  <a:pt x="3264" y="0"/>
                </a:cubicBezTo>
                <a:close/>
                <a:moveTo>
                  <a:pt x="18200" y="0"/>
                </a:moveTo>
                <a:cubicBezTo>
                  <a:pt x="18022" y="0"/>
                  <a:pt x="17841" y="63"/>
                  <a:pt x="17704" y="190"/>
                </a:cubicBezTo>
                <a:cubicBezTo>
                  <a:pt x="17431" y="444"/>
                  <a:pt x="17431" y="856"/>
                  <a:pt x="17704" y="1109"/>
                </a:cubicBezTo>
                <a:lnTo>
                  <a:pt x="20267" y="3486"/>
                </a:lnTo>
                <a:cubicBezTo>
                  <a:pt x="20431" y="3638"/>
                  <a:pt x="20599" y="3692"/>
                  <a:pt x="20763" y="3692"/>
                </a:cubicBezTo>
                <a:cubicBezTo>
                  <a:pt x="20927" y="3692"/>
                  <a:pt x="21149" y="3638"/>
                  <a:pt x="21259" y="3486"/>
                </a:cubicBezTo>
                <a:cubicBezTo>
                  <a:pt x="21532" y="3283"/>
                  <a:pt x="21532" y="2820"/>
                  <a:pt x="21259" y="2567"/>
                </a:cubicBezTo>
                <a:lnTo>
                  <a:pt x="18695" y="190"/>
                </a:lnTo>
                <a:cubicBezTo>
                  <a:pt x="18559" y="63"/>
                  <a:pt x="18377" y="0"/>
                  <a:pt x="18200" y="0"/>
                </a:cubicBezTo>
                <a:close/>
                <a:moveTo>
                  <a:pt x="10561" y="1521"/>
                </a:moveTo>
                <a:cubicBezTo>
                  <a:pt x="5311" y="1521"/>
                  <a:pt x="1094" y="5482"/>
                  <a:pt x="1094" y="10299"/>
                </a:cubicBezTo>
                <a:cubicBezTo>
                  <a:pt x="1094" y="13595"/>
                  <a:pt x="3121" y="16625"/>
                  <a:pt x="6238" y="18095"/>
                </a:cubicBezTo>
                <a:lnTo>
                  <a:pt x="5195" y="20741"/>
                </a:lnTo>
                <a:cubicBezTo>
                  <a:pt x="5086" y="21096"/>
                  <a:pt x="5257" y="21448"/>
                  <a:pt x="5640" y="21549"/>
                </a:cubicBezTo>
                <a:cubicBezTo>
                  <a:pt x="5694" y="21600"/>
                  <a:pt x="5790" y="21597"/>
                  <a:pt x="5845" y="21597"/>
                </a:cubicBezTo>
                <a:cubicBezTo>
                  <a:pt x="6118" y="21597"/>
                  <a:pt x="6402" y="21442"/>
                  <a:pt x="6511" y="21137"/>
                </a:cubicBezTo>
                <a:lnTo>
                  <a:pt x="7485" y="18555"/>
                </a:lnTo>
                <a:cubicBezTo>
                  <a:pt x="8469" y="18859"/>
                  <a:pt x="9454" y="19014"/>
                  <a:pt x="10493" y="19014"/>
                </a:cubicBezTo>
                <a:cubicBezTo>
                  <a:pt x="11532" y="19014"/>
                  <a:pt x="12571" y="18859"/>
                  <a:pt x="13500" y="18555"/>
                </a:cubicBezTo>
                <a:lnTo>
                  <a:pt x="14491" y="21137"/>
                </a:lnTo>
                <a:cubicBezTo>
                  <a:pt x="14601" y="21391"/>
                  <a:pt x="14867" y="21597"/>
                  <a:pt x="15141" y="21597"/>
                </a:cubicBezTo>
                <a:cubicBezTo>
                  <a:pt x="15195" y="21597"/>
                  <a:pt x="15308" y="21600"/>
                  <a:pt x="15363" y="21549"/>
                </a:cubicBezTo>
                <a:cubicBezTo>
                  <a:pt x="15746" y="21448"/>
                  <a:pt x="15917" y="21045"/>
                  <a:pt x="15807" y="20741"/>
                </a:cubicBezTo>
                <a:lnTo>
                  <a:pt x="14765" y="18095"/>
                </a:lnTo>
                <a:cubicBezTo>
                  <a:pt x="17936" y="16574"/>
                  <a:pt x="19908" y="13595"/>
                  <a:pt x="19909" y="10299"/>
                </a:cubicBezTo>
                <a:cubicBezTo>
                  <a:pt x="20018" y="5482"/>
                  <a:pt x="15811" y="1521"/>
                  <a:pt x="10561" y="1521"/>
                </a:cubicBezTo>
                <a:close/>
                <a:moveTo>
                  <a:pt x="10561" y="2789"/>
                </a:moveTo>
                <a:cubicBezTo>
                  <a:pt x="15045" y="2789"/>
                  <a:pt x="18644" y="6142"/>
                  <a:pt x="18644" y="10299"/>
                </a:cubicBezTo>
                <a:cubicBezTo>
                  <a:pt x="18644" y="13342"/>
                  <a:pt x="16730" y="16026"/>
                  <a:pt x="13722" y="17192"/>
                </a:cubicBezTo>
                <a:cubicBezTo>
                  <a:pt x="12738" y="17598"/>
                  <a:pt x="11655" y="17794"/>
                  <a:pt x="10561" y="17794"/>
                </a:cubicBezTo>
                <a:cubicBezTo>
                  <a:pt x="9467" y="17794"/>
                  <a:pt x="8367" y="17598"/>
                  <a:pt x="7383" y="17192"/>
                </a:cubicBezTo>
                <a:cubicBezTo>
                  <a:pt x="4430" y="16026"/>
                  <a:pt x="2461" y="13291"/>
                  <a:pt x="2461" y="10299"/>
                </a:cubicBezTo>
                <a:cubicBezTo>
                  <a:pt x="2461" y="6192"/>
                  <a:pt x="6077" y="2789"/>
                  <a:pt x="10561" y="2789"/>
                </a:cubicBezTo>
                <a:close/>
                <a:moveTo>
                  <a:pt x="10561" y="5577"/>
                </a:moveTo>
                <a:cubicBezTo>
                  <a:pt x="10178" y="5577"/>
                  <a:pt x="9843" y="5888"/>
                  <a:pt x="9843" y="6243"/>
                </a:cubicBezTo>
                <a:lnTo>
                  <a:pt x="9843" y="10299"/>
                </a:lnTo>
                <a:cubicBezTo>
                  <a:pt x="9843" y="10654"/>
                  <a:pt x="10178" y="10949"/>
                  <a:pt x="10561" y="10949"/>
                </a:cubicBezTo>
                <a:lnTo>
                  <a:pt x="14936" y="10949"/>
                </a:lnTo>
                <a:cubicBezTo>
                  <a:pt x="15319" y="10949"/>
                  <a:pt x="15636" y="10654"/>
                  <a:pt x="15636" y="10299"/>
                </a:cubicBezTo>
                <a:cubicBezTo>
                  <a:pt x="15636" y="9944"/>
                  <a:pt x="15370" y="9634"/>
                  <a:pt x="14987" y="9634"/>
                </a:cubicBezTo>
                <a:lnTo>
                  <a:pt x="11262" y="9634"/>
                </a:lnTo>
                <a:lnTo>
                  <a:pt x="11262" y="6243"/>
                </a:lnTo>
                <a:cubicBezTo>
                  <a:pt x="11262" y="5888"/>
                  <a:pt x="10944" y="5577"/>
                  <a:pt x="10561" y="5577"/>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797" name="Shape 2797"/>
          <p:cNvSpPr/>
          <p:nvPr/>
        </p:nvSpPr>
        <p:spPr>
          <a:xfrm>
            <a:off x="11366500" y="2273300"/>
            <a:ext cx="439354" cy="525860"/>
          </a:xfrm>
          <a:custGeom>
            <a:pathLst>
              <a:path extrusionOk="0" h="21600" w="21538">
                <a:moveTo>
                  <a:pt x="8716" y="0"/>
                </a:moveTo>
                <a:cubicBezTo>
                  <a:pt x="8280" y="0"/>
                  <a:pt x="7899" y="320"/>
                  <a:pt x="7899" y="685"/>
                </a:cubicBezTo>
                <a:cubicBezTo>
                  <a:pt x="7899" y="1050"/>
                  <a:pt x="8280" y="1353"/>
                  <a:pt x="8716" y="1353"/>
                </a:cubicBezTo>
                <a:lnTo>
                  <a:pt x="9961" y="1353"/>
                </a:lnTo>
                <a:lnTo>
                  <a:pt x="9961" y="3554"/>
                </a:lnTo>
                <a:cubicBezTo>
                  <a:pt x="4358" y="3919"/>
                  <a:pt x="0" y="7769"/>
                  <a:pt x="0" y="12569"/>
                </a:cubicBezTo>
                <a:cubicBezTo>
                  <a:pt x="0" y="16168"/>
                  <a:pt x="2553" y="19458"/>
                  <a:pt x="6537" y="20866"/>
                </a:cubicBezTo>
                <a:cubicBezTo>
                  <a:pt x="7907" y="21336"/>
                  <a:pt x="9284" y="21600"/>
                  <a:pt x="10779" y="21600"/>
                </a:cubicBezTo>
                <a:cubicBezTo>
                  <a:pt x="12273" y="21600"/>
                  <a:pt x="13631" y="21336"/>
                  <a:pt x="15001" y="20866"/>
                </a:cubicBezTo>
                <a:cubicBezTo>
                  <a:pt x="18985" y="19458"/>
                  <a:pt x="21538" y="16168"/>
                  <a:pt x="21538" y="12569"/>
                </a:cubicBezTo>
                <a:cubicBezTo>
                  <a:pt x="21600" y="7769"/>
                  <a:pt x="17180" y="3867"/>
                  <a:pt x="11576" y="3554"/>
                </a:cubicBezTo>
                <a:lnTo>
                  <a:pt x="11576" y="1353"/>
                </a:lnTo>
                <a:lnTo>
                  <a:pt x="12821" y="1353"/>
                </a:lnTo>
                <a:cubicBezTo>
                  <a:pt x="13257" y="1353"/>
                  <a:pt x="13639" y="1050"/>
                  <a:pt x="13639" y="685"/>
                </a:cubicBezTo>
                <a:cubicBezTo>
                  <a:pt x="13639" y="320"/>
                  <a:pt x="13257" y="0"/>
                  <a:pt x="12821" y="0"/>
                </a:cubicBezTo>
                <a:lnTo>
                  <a:pt x="10779" y="0"/>
                </a:lnTo>
                <a:lnTo>
                  <a:pt x="8716" y="0"/>
                </a:lnTo>
                <a:close/>
                <a:moveTo>
                  <a:pt x="10837" y="4793"/>
                </a:moveTo>
                <a:cubicBezTo>
                  <a:pt x="15942" y="4793"/>
                  <a:pt x="20040" y="8242"/>
                  <a:pt x="20040" y="12520"/>
                </a:cubicBezTo>
                <a:cubicBezTo>
                  <a:pt x="19977" y="15598"/>
                  <a:pt x="17798" y="18411"/>
                  <a:pt x="14436" y="19611"/>
                </a:cubicBezTo>
                <a:cubicBezTo>
                  <a:pt x="13316" y="20028"/>
                  <a:pt x="12082" y="20247"/>
                  <a:pt x="10837" y="20247"/>
                </a:cubicBezTo>
                <a:cubicBezTo>
                  <a:pt x="9592" y="20247"/>
                  <a:pt x="8339" y="20028"/>
                  <a:pt x="7218" y="19611"/>
                </a:cubicBezTo>
                <a:cubicBezTo>
                  <a:pt x="3856" y="18411"/>
                  <a:pt x="1615" y="15598"/>
                  <a:pt x="1615" y="12520"/>
                </a:cubicBezTo>
                <a:cubicBezTo>
                  <a:pt x="1615" y="8294"/>
                  <a:pt x="5732" y="4793"/>
                  <a:pt x="10837" y="4793"/>
                </a:cubicBezTo>
                <a:close/>
                <a:moveTo>
                  <a:pt x="10779" y="7303"/>
                </a:moveTo>
                <a:cubicBezTo>
                  <a:pt x="10343" y="7303"/>
                  <a:pt x="9961" y="7623"/>
                  <a:pt x="9961" y="7988"/>
                </a:cubicBezTo>
                <a:lnTo>
                  <a:pt x="9961" y="12161"/>
                </a:lnTo>
                <a:cubicBezTo>
                  <a:pt x="9961" y="12526"/>
                  <a:pt x="10343" y="12830"/>
                  <a:pt x="10779" y="12830"/>
                </a:cubicBezTo>
                <a:cubicBezTo>
                  <a:pt x="11214" y="12830"/>
                  <a:pt x="11576" y="12526"/>
                  <a:pt x="11576" y="12161"/>
                </a:cubicBezTo>
                <a:lnTo>
                  <a:pt x="11576" y="7988"/>
                </a:lnTo>
                <a:cubicBezTo>
                  <a:pt x="11576" y="7623"/>
                  <a:pt x="11214" y="7303"/>
                  <a:pt x="10779" y="7303"/>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798" name="Shape 2798"/>
          <p:cNvSpPr/>
          <p:nvPr/>
        </p:nvSpPr>
        <p:spPr>
          <a:xfrm>
            <a:off x="15278100" y="2222500"/>
            <a:ext cx="449582" cy="609600"/>
          </a:xfrm>
          <a:custGeom>
            <a:pathLst>
              <a:path extrusionOk="0" h="21600" w="21600">
                <a:moveTo>
                  <a:pt x="16414" y="6615"/>
                </a:moveTo>
                <a:lnTo>
                  <a:pt x="16414" y="4185"/>
                </a:lnTo>
                <a:cubicBezTo>
                  <a:pt x="16414" y="1890"/>
                  <a:pt x="13851" y="0"/>
                  <a:pt x="10739" y="0"/>
                </a:cubicBezTo>
                <a:cubicBezTo>
                  <a:pt x="7627" y="0"/>
                  <a:pt x="5064" y="1890"/>
                  <a:pt x="5064" y="4185"/>
                </a:cubicBezTo>
                <a:lnTo>
                  <a:pt x="5064" y="6615"/>
                </a:lnTo>
                <a:cubicBezTo>
                  <a:pt x="1892" y="8055"/>
                  <a:pt x="0" y="10620"/>
                  <a:pt x="0" y="13365"/>
                </a:cubicBezTo>
                <a:lnTo>
                  <a:pt x="0" y="18045"/>
                </a:lnTo>
                <a:cubicBezTo>
                  <a:pt x="0" y="18180"/>
                  <a:pt x="61" y="18360"/>
                  <a:pt x="244" y="18450"/>
                </a:cubicBezTo>
                <a:cubicBezTo>
                  <a:pt x="366" y="18540"/>
                  <a:pt x="610" y="18630"/>
                  <a:pt x="793" y="18630"/>
                </a:cubicBezTo>
                <a:lnTo>
                  <a:pt x="7566" y="18630"/>
                </a:lnTo>
                <a:lnTo>
                  <a:pt x="7566" y="19215"/>
                </a:lnTo>
                <a:cubicBezTo>
                  <a:pt x="7566" y="20520"/>
                  <a:pt x="9031" y="21600"/>
                  <a:pt x="10800" y="21600"/>
                </a:cubicBezTo>
                <a:cubicBezTo>
                  <a:pt x="12569" y="21600"/>
                  <a:pt x="14034" y="20520"/>
                  <a:pt x="14034" y="19215"/>
                </a:cubicBezTo>
                <a:lnTo>
                  <a:pt x="14034" y="18585"/>
                </a:lnTo>
                <a:lnTo>
                  <a:pt x="20807" y="18585"/>
                </a:lnTo>
                <a:cubicBezTo>
                  <a:pt x="21234" y="18585"/>
                  <a:pt x="21600" y="18315"/>
                  <a:pt x="21600" y="18000"/>
                </a:cubicBezTo>
                <a:lnTo>
                  <a:pt x="21600" y="13320"/>
                </a:lnTo>
                <a:cubicBezTo>
                  <a:pt x="21539" y="10620"/>
                  <a:pt x="19586" y="8055"/>
                  <a:pt x="16414" y="6615"/>
                </a:cubicBezTo>
                <a:close/>
                <a:moveTo>
                  <a:pt x="12386" y="19215"/>
                </a:moveTo>
                <a:cubicBezTo>
                  <a:pt x="12386" y="19890"/>
                  <a:pt x="11654" y="20430"/>
                  <a:pt x="10739" y="20430"/>
                </a:cubicBezTo>
                <a:cubicBezTo>
                  <a:pt x="9824" y="20430"/>
                  <a:pt x="9092" y="19890"/>
                  <a:pt x="9092" y="19215"/>
                </a:cubicBezTo>
                <a:lnTo>
                  <a:pt x="9092" y="18585"/>
                </a:lnTo>
                <a:lnTo>
                  <a:pt x="12387" y="18585"/>
                </a:lnTo>
                <a:lnTo>
                  <a:pt x="12386" y="19215"/>
                </a:lnTo>
                <a:close/>
                <a:moveTo>
                  <a:pt x="19953" y="17460"/>
                </a:moveTo>
                <a:lnTo>
                  <a:pt x="13180" y="17460"/>
                </a:lnTo>
                <a:lnTo>
                  <a:pt x="8298" y="17460"/>
                </a:lnTo>
                <a:lnTo>
                  <a:pt x="1525" y="17460"/>
                </a:lnTo>
                <a:lnTo>
                  <a:pt x="1525" y="13365"/>
                </a:lnTo>
                <a:cubicBezTo>
                  <a:pt x="1525" y="10935"/>
                  <a:pt x="3295" y="8640"/>
                  <a:pt x="6224" y="7425"/>
                </a:cubicBezTo>
                <a:cubicBezTo>
                  <a:pt x="6468" y="7335"/>
                  <a:pt x="6651" y="7110"/>
                  <a:pt x="6651" y="6930"/>
                </a:cubicBezTo>
                <a:lnTo>
                  <a:pt x="6651" y="4185"/>
                </a:lnTo>
                <a:cubicBezTo>
                  <a:pt x="6651" y="2520"/>
                  <a:pt x="8481" y="1170"/>
                  <a:pt x="10739" y="1170"/>
                </a:cubicBezTo>
                <a:cubicBezTo>
                  <a:pt x="12997" y="1170"/>
                  <a:pt x="14827" y="2520"/>
                  <a:pt x="14827" y="4185"/>
                </a:cubicBezTo>
                <a:lnTo>
                  <a:pt x="14827" y="6930"/>
                </a:lnTo>
                <a:cubicBezTo>
                  <a:pt x="14827" y="7155"/>
                  <a:pt x="15010" y="7335"/>
                  <a:pt x="15254" y="7425"/>
                </a:cubicBezTo>
                <a:cubicBezTo>
                  <a:pt x="18183" y="8640"/>
                  <a:pt x="19952" y="10890"/>
                  <a:pt x="19952" y="13365"/>
                </a:cubicBezTo>
                <a:lnTo>
                  <a:pt x="19952" y="17460"/>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799" name="Shape 2799"/>
          <p:cNvSpPr/>
          <p:nvPr/>
        </p:nvSpPr>
        <p:spPr>
          <a:xfrm>
            <a:off x="8699500" y="3378199"/>
            <a:ext cx="558490" cy="557532"/>
          </a:xfrm>
          <a:custGeom>
            <a:pathLst>
              <a:path extrusionOk="0" h="21166" w="21155">
                <a:moveTo>
                  <a:pt x="19868" y="1302"/>
                </a:moveTo>
                <a:cubicBezTo>
                  <a:pt x="18136" y="-434"/>
                  <a:pt x="15298" y="-434"/>
                  <a:pt x="13518" y="1302"/>
                </a:cubicBezTo>
                <a:lnTo>
                  <a:pt x="12748" y="2025"/>
                </a:lnTo>
                <a:cubicBezTo>
                  <a:pt x="9910" y="1350"/>
                  <a:pt x="6879" y="2218"/>
                  <a:pt x="4811" y="4291"/>
                </a:cubicBezTo>
                <a:lnTo>
                  <a:pt x="192" y="8920"/>
                </a:lnTo>
                <a:cubicBezTo>
                  <a:pt x="96" y="9016"/>
                  <a:pt x="0" y="9209"/>
                  <a:pt x="0" y="9354"/>
                </a:cubicBezTo>
                <a:cubicBezTo>
                  <a:pt x="0" y="9498"/>
                  <a:pt x="48" y="9691"/>
                  <a:pt x="192" y="9787"/>
                </a:cubicBezTo>
                <a:lnTo>
                  <a:pt x="3945" y="13548"/>
                </a:lnTo>
                <a:lnTo>
                  <a:pt x="3464" y="14030"/>
                </a:lnTo>
                <a:cubicBezTo>
                  <a:pt x="2453" y="15043"/>
                  <a:pt x="2453" y="16634"/>
                  <a:pt x="3464" y="17646"/>
                </a:cubicBezTo>
                <a:cubicBezTo>
                  <a:pt x="3945" y="18129"/>
                  <a:pt x="4618" y="18370"/>
                  <a:pt x="5244" y="18370"/>
                </a:cubicBezTo>
                <a:cubicBezTo>
                  <a:pt x="5917" y="18370"/>
                  <a:pt x="6543" y="18129"/>
                  <a:pt x="7024" y="17646"/>
                </a:cubicBezTo>
                <a:lnTo>
                  <a:pt x="7505" y="17164"/>
                </a:lnTo>
                <a:lnTo>
                  <a:pt x="11305" y="20973"/>
                </a:lnTo>
                <a:cubicBezTo>
                  <a:pt x="11449" y="21118"/>
                  <a:pt x="11594" y="21166"/>
                  <a:pt x="11738" y="21166"/>
                </a:cubicBezTo>
                <a:cubicBezTo>
                  <a:pt x="11882" y="21166"/>
                  <a:pt x="12075" y="21118"/>
                  <a:pt x="12171" y="20973"/>
                </a:cubicBezTo>
                <a:lnTo>
                  <a:pt x="16789" y="16345"/>
                </a:lnTo>
                <a:cubicBezTo>
                  <a:pt x="18858" y="14271"/>
                  <a:pt x="19724" y="11234"/>
                  <a:pt x="19050" y="8389"/>
                </a:cubicBezTo>
                <a:lnTo>
                  <a:pt x="19772" y="7666"/>
                </a:lnTo>
                <a:cubicBezTo>
                  <a:pt x="21600" y="5882"/>
                  <a:pt x="21600" y="3037"/>
                  <a:pt x="19868" y="1302"/>
                </a:cubicBezTo>
                <a:close/>
                <a:moveTo>
                  <a:pt x="6735" y="16296"/>
                </a:moveTo>
                <a:lnTo>
                  <a:pt x="6254" y="16778"/>
                </a:lnTo>
                <a:cubicBezTo>
                  <a:pt x="5725" y="17309"/>
                  <a:pt x="4907" y="17309"/>
                  <a:pt x="4378" y="16778"/>
                </a:cubicBezTo>
                <a:cubicBezTo>
                  <a:pt x="3849" y="16248"/>
                  <a:pt x="3849" y="15429"/>
                  <a:pt x="4378" y="14898"/>
                </a:cubicBezTo>
                <a:lnTo>
                  <a:pt x="4859" y="14416"/>
                </a:lnTo>
                <a:lnTo>
                  <a:pt x="6735" y="16296"/>
                </a:lnTo>
                <a:close/>
                <a:moveTo>
                  <a:pt x="19002" y="6750"/>
                </a:moveTo>
                <a:lnTo>
                  <a:pt x="17992" y="7714"/>
                </a:lnTo>
                <a:cubicBezTo>
                  <a:pt x="17848" y="7859"/>
                  <a:pt x="17751" y="8100"/>
                  <a:pt x="17848" y="8341"/>
                </a:cubicBezTo>
                <a:cubicBezTo>
                  <a:pt x="18569" y="10896"/>
                  <a:pt x="17848" y="13596"/>
                  <a:pt x="15971" y="15477"/>
                </a:cubicBezTo>
                <a:lnTo>
                  <a:pt x="11786" y="19671"/>
                </a:lnTo>
                <a:lnTo>
                  <a:pt x="1491" y="9353"/>
                </a:lnTo>
                <a:lnTo>
                  <a:pt x="5677" y="5159"/>
                </a:lnTo>
                <a:cubicBezTo>
                  <a:pt x="7505" y="3327"/>
                  <a:pt x="10247" y="2603"/>
                  <a:pt x="12748" y="3278"/>
                </a:cubicBezTo>
                <a:cubicBezTo>
                  <a:pt x="12941" y="3327"/>
                  <a:pt x="13181" y="3278"/>
                  <a:pt x="13326" y="3134"/>
                </a:cubicBezTo>
                <a:lnTo>
                  <a:pt x="14336" y="2121"/>
                </a:lnTo>
                <a:cubicBezTo>
                  <a:pt x="15587" y="868"/>
                  <a:pt x="17655" y="868"/>
                  <a:pt x="18906" y="2121"/>
                </a:cubicBezTo>
                <a:cubicBezTo>
                  <a:pt x="20253" y="3423"/>
                  <a:pt x="20253" y="5496"/>
                  <a:pt x="19002" y="6750"/>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800" name="Shape 2800"/>
          <p:cNvSpPr/>
          <p:nvPr/>
        </p:nvSpPr>
        <p:spPr>
          <a:xfrm>
            <a:off x="12636499" y="2222500"/>
            <a:ext cx="522023" cy="608331"/>
          </a:xfrm>
          <a:custGeom>
            <a:pathLst>
              <a:path extrusionOk="0" h="21600" w="21550">
                <a:moveTo>
                  <a:pt x="21393" y="17722"/>
                </a:moveTo>
                <a:cubicBezTo>
                  <a:pt x="20868" y="17136"/>
                  <a:pt x="20397" y="16504"/>
                  <a:pt x="20030" y="15873"/>
                </a:cubicBezTo>
                <a:cubicBezTo>
                  <a:pt x="19033" y="14295"/>
                  <a:pt x="18404" y="12536"/>
                  <a:pt x="18142" y="10687"/>
                </a:cubicBezTo>
                <a:cubicBezTo>
                  <a:pt x="18142" y="6133"/>
                  <a:pt x="15573" y="3202"/>
                  <a:pt x="11432" y="2931"/>
                </a:cubicBezTo>
                <a:lnTo>
                  <a:pt x="11432" y="586"/>
                </a:lnTo>
                <a:cubicBezTo>
                  <a:pt x="11432" y="271"/>
                  <a:pt x="11117" y="0"/>
                  <a:pt x="10750" y="0"/>
                </a:cubicBezTo>
                <a:cubicBezTo>
                  <a:pt x="10383" y="0"/>
                  <a:pt x="10068" y="271"/>
                  <a:pt x="10068" y="586"/>
                </a:cubicBezTo>
                <a:lnTo>
                  <a:pt x="10068" y="2931"/>
                </a:lnTo>
                <a:cubicBezTo>
                  <a:pt x="5927" y="3202"/>
                  <a:pt x="3358" y="6133"/>
                  <a:pt x="3358" y="10687"/>
                </a:cubicBezTo>
                <a:cubicBezTo>
                  <a:pt x="3253" y="12446"/>
                  <a:pt x="2729" y="14114"/>
                  <a:pt x="1785" y="15603"/>
                </a:cubicBezTo>
                <a:cubicBezTo>
                  <a:pt x="1313" y="16324"/>
                  <a:pt x="789" y="17046"/>
                  <a:pt x="160" y="17677"/>
                </a:cubicBezTo>
                <a:cubicBezTo>
                  <a:pt x="2" y="17857"/>
                  <a:pt x="-50" y="18083"/>
                  <a:pt x="55" y="18308"/>
                </a:cubicBezTo>
                <a:cubicBezTo>
                  <a:pt x="160" y="18534"/>
                  <a:pt x="422" y="18624"/>
                  <a:pt x="684" y="18624"/>
                </a:cubicBezTo>
                <a:lnTo>
                  <a:pt x="8024" y="18624"/>
                </a:lnTo>
                <a:lnTo>
                  <a:pt x="8024" y="19210"/>
                </a:lnTo>
                <a:cubicBezTo>
                  <a:pt x="8024" y="20518"/>
                  <a:pt x="9282" y="21600"/>
                  <a:pt x="10802" y="21600"/>
                </a:cubicBezTo>
                <a:cubicBezTo>
                  <a:pt x="12323" y="21600"/>
                  <a:pt x="13581" y="20518"/>
                  <a:pt x="13581" y="19210"/>
                </a:cubicBezTo>
                <a:lnTo>
                  <a:pt x="13581" y="18624"/>
                </a:lnTo>
                <a:lnTo>
                  <a:pt x="20921" y="18624"/>
                </a:lnTo>
                <a:cubicBezTo>
                  <a:pt x="21183" y="18624"/>
                  <a:pt x="21393" y="18489"/>
                  <a:pt x="21550" y="18308"/>
                </a:cubicBezTo>
                <a:cubicBezTo>
                  <a:pt x="21550" y="18128"/>
                  <a:pt x="21550" y="17902"/>
                  <a:pt x="21393" y="17722"/>
                </a:cubicBezTo>
                <a:close/>
                <a:moveTo>
                  <a:pt x="12165" y="19255"/>
                </a:moveTo>
                <a:cubicBezTo>
                  <a:pt x="12165" y="19932"/>
                  <a:pt x="11536" y="20473"/>
                  <a:pt x="10750" y="20473"/>
                </a:cubicBezTo>
                <a:cubicBezTo>
                  <a:pt x="9964" y="20473"/>
                  <a:pt x="9334" y="19932"/>
                  <a:pt x="9334" y="19255"/>
                </a:cubicBezTo>
                <a:lnTo>
                  <a:pt x="9334" y="18669"/>
                </a:lnTo>
                <a:lnTo>
                  <a:pt x="12165" y="18669"/>
                </a:lnTo>
                <a:lnTo>
                  <a:pt x="12165" y="19255"/>
                </a:lnTo>
                <a:close/>
                <a:moveTo>
                  <a:pt x="1995" y="17496"/>
                </a:moveTo>
                <a:cubicBezTo>
                  <a:pt x="2362" y="17091"/>
                  <a:pt x="2676" y="16640"/>
                  <a:pt x="2938" y="16189"/>
                </a:cubicBezTo>
                <a:cubicBezTo>
                  <a:pt x="3987" y="14520"/>
                  <a:pt x="4564" y="12716"/>
                  <a:pt x="4668" y="10777"/>
                </a:cubicBezTo>
                <a:cubicBezTo>
                  <a:pt x="4668" y="10777"/>
                  <a:pt x="4668" y="10777"/>
                  <a:pt x="4668" y="10732"/>
                </a:cubicBezTo>
                <a:cubicBezTo>
                  <a:pt x="4668" y="8748"/>
                  <a:pt x="5193" y="7125"/>
                  <a:pt x="6136" y="5952"/>
                </a:cubicBezTo>
                <a:cubicBezTo>
                  <a:pt x="7185" y="4690"/>
                  <a:pt x="8705" y="4058"/>
                  <a:pt x="10698" y="4058"/>
                </a:cubicBezTo>
                <a:cubicBezTo>
                  <a:pt x="12690" y="4058"/>
                  <a:pt x="14210" y="4690"/>
                  <a:pt x="15259" y="5952"/>
                </a:cubicBezTo>
                <a:cubicBezTo>
                  <a:pt x="16255" y="7125"/>
                  <a:pt x="16727" y="8748"/>
                  <a:pt x="16727" y="10732"/>
                </a:cubicBezTo>
                <a:cubicBezTo>
                  <a:pt x="16727" y="10732"/>
                  <a:pt x="16727" y="10777"/>
                  <a:pt x="16727" y="10777"/>
                </a:cubicBezTo>
                <a:cubicBezTo>
                  <a:pt x="16989" y="12807"/>
                  <a:pt x="17670" y="14701"/>
                  <a:pt x="18771" y="16414"/>
                </a:cubicBezTo>
                <a:cubicBezTo>
                  <a:pt x="18981" y="16775"/>
                  <a:pt x="19243" y="17136"/>
                  <a:pt x="19505" y="17496"/>
                </a:cubicBezTo>
                <a:lnTo>
                  <a:pt x="1995" y="17496"/>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801" name="Shape 2801"/>
          <p:cNvSpPr/>
          <p:nvPr/>
        </p:nvSpPr>
        <p:spPr>
          <a:xfrm>
            <a:off x="7366000" y="2197100"/>
            <a:ext cx="614760" cy="686594"/>
          </a:xfrm>
          <a:custGeom>
            <a:pathLst>
              <a:path extrusionOk="0" h="21600" w="21600">
                <a:moveTo>
                  <a:pt x="8213" y="0"/>
                </a:moveTo>
                <a:cubicBezTo>
                  <a:pt x="8068" y="0"/>
                  <a:pt x="7920" y="50"/>
                  <a:pt x="7809" y="150"/>
                </a:cubicBezTo>
                <a:cubicBezTo>
                  <a:pt x="7586" y="350"/>
                  <a:pt x="7586" y="674"/>
                  <a:pt x="7809" y="874"/>
                </a:cubicBezTo>
                <a:lnTo>
                  <a:pt x="9454" y="2347"/>
                </a:lnTo>
                <a:cubicBezTo>
                  <a:pt x="7089" y="2587"/>
                  <a:pt x="4861" y="3548"/>
                  <a:pt x="3165" y="5107"/>
                </a:cubicBezTo>
                <a:cubicBezTo>
                  <a:pt x="1113" y="6944"/>
                  <a:pt x="0" y="9339"/>
                  <a:pt x="0" y="11936"/>
                </a:cubicBezTo>
                <a:cubicBezTo>
                  <a:pt x="0" y="14493"/>
                  <a:pt x="1113" y="16928"/>
                  <a:pt x="3165" y="18766"/>
                </a:cubicBezTo>
                <a:cubicBezTo>
                  <a:pt x="5218" y="20604"/>
                  <a:pt x="7893" y="21600"/>
                  <a:pt x="10793" y="21600"/>
                </a:cubicBezTo>
                <a:cubicBezTo>
                  <a:pt x="13649" y="21600"/>
                  <a:pt x="16382" y="20604"/>
                  <a:pt x="18435" y="18766"/>
                </a:cubicBezTo>
                <a:cubicBezTo>
                  <a:pt x="20487" y="16928"/>
                  <a:pt x="21600" y="14533"/>
                  <a:pt x="21600" y="11936"/>
                </a:cubicBezTo>
                <a:cubicBezTo>
                  <a:pt x="21555" y="9339"/>
                  <a:pt x="20387" y="6905"/>
                  <a:pt x="18379" y="5107"/>
                </a:cubicBezTo>
                <a:cubicBezTo>
                  <a:pt x="18156" y="4907"/>
                  <a:pt x="17807" y="4907"/>
                  <a:pt x="17584" y="5107"/>
                </a:cubicBezTo>
                <a:cubicBezTo>
                  <a:pt x="17361" y="5306"/>
                  <a:pt x="17361" y="5619"/>
                  <a:pt x="17584" y="5818"/>
                </a:cubicBezTo>
                <a:cubicBezTo>
                  <a:pt x="19413" y="7456"/>
                  <a:pt x="20387" y="9621"/>
                  <a:pt x="20387" y="11899"/>
                </a:cubicBezTo>
                <a:cubicBezTo>
                  <a:pt x="20387" y="14216"/>
                  <a:pt x="19413" y="16369"/>
                  <a:pt x="17584" y="17967"/>
                </a:cubicBezTo>
                <a:cubicBezTo>
                  <a:pt x="13836" y="21323"/>
                  <a:pt x="7722" y="21323"/>
                  <a:pt x="3974" y="17967"/>
                </a:cubicBezTo>
                <a:cubicBezTo>
                  <a:pt x="2145" y="16329"/>
                  <a:pt x="1157" y="14176"/>
                  <a:pt x="1157" y="11899"/>
                </a:cubicBezTo>
                <a:cubicBezTo>
                  <a:pt x="1157" y="9581"/>
                  <a:pt x="2145" y="7416"/>
                  <a:pt x="3974" y="5818"/>
                </a:cubicBezTo>
                <a:cubicBezTo>
                  <a:pt x="5447" y="4500"/>
                  <a:pt x="7279" y="3701"/>
                  <a:pt x="9287" y="3421"/>
                </a:cubicBezTo>
                <a:lnTo>
                  <a:pt x="7851" y="4707"/>
                </a:lnTo>
                <a:cubicBezTo>
                  <a:pt x="7628" y="4907"/>
                  <a:pt x="7628" y="5219"/>
                  <a:pt x="7851" y="5419"/>
                </a:cubicBezTo>
                <a:cubicBezTo>
                  <a:pt x="7985" y="5539"/>
                  <a:pt x="8121" y="5581"/>
                  <a:pt x="8255" y="5581"/>
                </a:cubicBezTo>
                <a:cubicBezTo>
                  <a:pt x="8389" y="5581"/>
                  <a:pt x="8570" y="5539"/>
                  <a:pt x="8660" y="5419"/>
                </a:cubicBezTo>
                <a:lnTo>
                  <a:pt x="11197" y="3146"/>
                </a:lnTo>
                <a:cubicBezTo>
                  <a:pt x="11197" y="3106"/>
                  <a:pt x="11239" y="3111"/>
                  <a:pt x="11239" y="3071"/>
                </a:cubicBezTo>
                <a:cubicBezTo>
                  <a:pt x="11239" y="3071"/>
                  <a:pt x="11250" y="3022"/>
                  <a:pt x="11295" y="3022"/>
                </a:cubicBezTo>
                <a:cubicBezTo>
                  <a:pt x="11295" y="3022"/>
                  <a:pt x="11292" y="2984"/>
                  <a:pt x="11337" y="2984"/>
                </a:cubicBezTo>
                <a:cubicBezTo>
                  <a:pt x="11337" y="2984"/>
                  <a:pt x="11337" y="2947"/>
                  <a:pt x="11337" y="2947"/>
                </a:cubicBezTo>
                <a:cubicBezTo>
                  <a:pt x="11337" y="2947"/>
                  <a:pt x="11337" y="2909"/>
                  <a:pt x="11337" y="2909"/>
                </a:cubicBezTo>
                <a:cubicBezTo>
                  <a:pt x="11337" y="2869"/>
                  <a:pt x="11337" y="2824"/>
                  <a:pt x="11337" y="2784"/>
                </a:cubicBezTo>
                <a:cubicBezTo>
                  <a:pt x="11337" y="2744"/>
                  <a:pt x="11337" y="2712"/>
                  <a:pt x="11337" y="2672"/>
                </a:cubicBezTo>
                <a:cubicBezTo>
                  <a:pt x="11337" y="2672"/>
                  <a:pt x="11337" y="2622"/>
                  <a:pt x="11337" y="2622"/>
                </a:cubicBezTo>
                <a:cubicBezTo>
                  <a:pt x="11337" y="2622"/>
                  <a:pt x="11337" y="2584"/>
                  <a:pt x="11337" y="2585"/>
                </a:cubicBezTo>
                <a:cubicBezTo>
                  <a:pt x="11337" y="2585"/>
                  <a:pt x="11340" y="2547"/>
                  <a:pt x="11295" y="2547"/>
                </a:cubicBezTo>
                <a:cubicBezTo>
                  <a:pt x="11295" y="2547"/>
                  <a:pt x="11284" y="2510"/>
                  <a:pt x="11239" y="2510"/>
                </a:cubicBezTo>
                <a:cubicBezTo>
                  <a:pt x="11239" y="2470"/>
                  <a:pt x="11200" y="2462"/>
                  <a:pt x="11156" y="2422"/>
                </a:cubicBezTo>
                <a:lnTo>
                  <a:pt x="8618" y="150"/>
                </a:lnTo>
                <a:cubicBezTo>
                  <a:pt x="8506" y="50"/>
                  <a:pt x="8358" y="0"/>
                  <a:pt x="8213" y="0"/>
                </a:cubicBezTo>
                <a:close/>
                <a:moveTo>
                  <a:pt x="10849" y="7991"/>
                </a:moveTo>
                <a:cubicBezTo>
                  <a:pt x="10536" y="7991"/>
                  <a:pt x="10263" y="8235"/>
                  <a:pt x="10263" y="8515"/>
                </a:cubicBezTo>
                <a:lnTo>
                  <a:pt x="10263" y="11711"/>
                </a:lnTo>
                <a:cubicBezTo>
                  <a:pt x="10263" y="11991"/>
                  <a:pt x="10536" y="12223"/>
                  <a:pt x="10849" y="12223"/>
                </a:cubicBezTo>
                <a:lnTo>
                  <a:pt x="18072" y="12223"/>
                </a:lnTo>
                <a:cubicBezTo>
                  <a:pt x="18384" y="12223"/>
                  <a:pt x="18658" y="11991"/>
                  <a:pt x="18658" y="11711"/>
                </a:cubicBezTo>
                <a:cubicBezTo>
                  <a:pt x="18658" y="11432"/>
                  <a:pt x="18384" y="11187"/>
                  <a:pt x="18072" y="11187"/>
                </a:cubicBezTo>
                <a:lnTo>
                  <a:pt x="11421" y="11187"/>
                </a:lnTo>
                <a:lnTo>
                  <a:pt x="11421" y="8515"/>
                </a:lnTo>
                <a:cubicBezTo>
                  <a:pt x="11421" y="8196"/>
                  <a:pt x="11206" y="7991"/>
                  <a:pt x="10849" y="7991"/>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802" name="Shape 2802"/>
          <p:cNvSpPr/>
          <p:nvPr/>
        </p:nvSpPr>
        <p:spPr>
          <a:xfrm>
            <a:off x="13919198" y="2260599"/>
            <a:ext cx="554675" cy="554674"/>
          </a:xfrm>
          <a:custGeom>
            <a:pathLst>
              <a:path extrusionOk="0" h="21058" w="21011">
                <a:moveTo>
                  <a:pt x="20830" y="181"/>
                </a:moveTo>
                <a:cubicBezTo>
                  <a:pt x="20590" y="-60"/>
                  <a:pt x="20205" y="-60"/>
                  <a:pt x="19964" y="181"/>
                </a:cubicBezTo>
                <a:lnTo>
                  <a:pt x="18185" y="1965"/>
                </a:lnTo>
                <a:cubicBezTo>
                  <a:pt x="15250" y="-542"/>
                  <a:pt x="11401" y="37"/>
                  <a:pt x="7938" y="3460"/>
                </a:cubicBezTo>
                <a:cubicBezTo>
                  <a:pt x="6543" y="4713"/>
                  <a:pt x="4955" y="5629"/>
                  <a:pt x="3223" y="6160"/>
                </a:cubicBezTo>
                <a:cubicBezTo>
                  <a:pt x="2357" y="6401"/>
                  <a:pt x="1491" y="6594"/>
                  <a:pt x="577" y="6642"/>
                </a:cubicBezTo>
                <a:cubicBezTo>
                  <a:pt x="337" y="6642"/>
                  <a:pt x="144" y="6835"/>
                  <a:pt x="48" y="7028"/>
                </a:cubicBezTo>
                <a:cubicBezTo>
                  <a:pt x="-48" y="7269"/>
                  <a:pt x="0" y="7510"/>
                  <a:pt x="193" y="7703"/>
                </a:cubicBezTo>
                <a:lnTo>
                  <a:pt x="4955" y="12476"/>
                </a:lnTo>
                <a:lnTo>
                  <a:pt x="4522" y="12910"/>
                </a:lnTo>
                <a:cubicBezTo>
                  <a:pt x="3512" y="13922"/>
                  <a:pt x="3512" y="15513"/>
                  <a:pt x="4522" y="16526"/>
                </a:cubicBezTo>
                <a:cubicBezTo>
                  <a:pt x="5003" y="17008"/>
                  <a:pt x="5677" y="17249"/>
                  <a:pt x="6302" y="17249"/>
                </a:cubicBezTo>
                <a:cubicBezTo>
                  <a:pt x="6927" y="17249"/>
                  <a:pt x="7601" y="17008"/>
                  <a:pt x="8082" y="16526"/>
                </a:cubicBezTo>
                <a:lnTo>
                  <a:pt x="8563" y="16092"/>
                </a:lnTo>
                <a:lnTo>
                  <a:pt x="13326" y="20865"/>
                </a:lnTo>
                <a:cubicBezTo>
                  <a:pt x="13422" y="20962"/>
                  <a:pt x="13614" y="21058"/>
                  <a:pt x="13759" y="21058"/>
                </a:cubicBezTo>
                <a:cubicBezTo>
                  <a:pt x="13807" y="21058"/>
                  <a:pt x="13903" y="21058"/>
                  <a:pt x="13951" y="21010"/>
                </a:cubicBezTo>
                <a:cubicBezTo>
                  <a:pt x="14192" y="20913"/>
                  <a:pt x="14336" y="20720"/>
                  <a:pt x="14384" y="20528"/>
                </a:cubicBezTo>
                <a:cubicBezTo>
                  <a:pt x="14480" y="19756"/>
                  <a:pt x="14673" y="18985"/>
                  <a:pt x="14865" y="18213"/>
                </a:cubicBezTo>
                <a:cubicBezTo>
                  <a:pt x="15442" y="16381"/>
                  <a:pt x="16356" y="14645"/>
                  <a:pt x="17559" y="13054"/>
                </a:cubicBezTo>
                <a:cubicBezTo>
                  <a:pt x="20975" y="9583"/>
                  <a:pt x="21552" y="5726"/>
                  <a:pt x="19050" y="2833"/>
                </a:cubicBezTo>
                <a:lnTo>
                  <a:pt x="20830" y="1049"/>
                </a:lnTo>
                <a:cubicBezTo>
                  <a:pt x="21071" y="808"/>
                  <a:pt x="21071" y="422"/>
                  <a:pt x="20830" y="181"/>
                </a:cubicBezTo>
                <a:close/>
                <a:moveTo>
                  <a:pt x="7264" y="15658"/>
                </a:moveTo>
                <a:cubicBezTo>
                  <a:pt x="6735" y="16188"/>
                  <a:pt x="5917" y="16188"/>
                  <a:pt x="5388" y="15658"/>
                </a:cubicBezTo>
                <a:cubicBezTo>
                  <a:pt x="4859" y="15128"/>
                  <a:pt x="4859" y="14308"/>
                  <a:pt x="5388" y="13778"/>
                </a:cubicBezTo>
                <a:lnTo>
                  <a:pt x="5869" y="13344"/>
                </a:lnTo>
                <a:lnTo>
                  <a:pt x="7745" y="15224"/>
                </a:lnTo>
                <a:lnTo>
                  <a:pt x="7264" y="15658"/>
                </a:lnTo>
                <a:close/>
                <a:moveTo>
                  <a:pt x="19339" y="7606"/>
                </a:moveTo>
                <a:cubicBezTo>
                  <a:pt x="19099" y="9101"/>
                  <a:pt x="18184" y="10692"/>
                  <a:pt x="16693" y="12187"/>
                </a:cubicBezTo>
                <a:cubicBezTo>
                  <a:pt x="16693" y="12187"/>
                  <a:pt x="16645" y="12235"/>
                  <a:pt x="16645" y="12235"/>
                </a:cubicBezTo>
                <a:cubicBezTo>
                  <a:pt x="15298" y="13922"/>
                  <a:pt x="14288" y="15803"/>
                  <a:pt x="13711" y="17828"/>
                </a:cubicBezTo>
                <a:cubicBezTo>
                  <a:pt x="13566" y="18262"/>
                  <a:pt x="13470" y="18696"/>
                  <a:pt x="13374" y="19129"/>
                </a:cubicBezTo>
                <a:lnTo>
                  <a:pt x="9044" y="14790"/>
                </a:lnTo>
                <a:cubicBezTo>
                  <a:pt x="9044" y="14790"/>
                  <a:pt x="9044" y="14790"/>
                  <a:pt x="8996" y="14742"/>
                </a:cubicBezTo>
                <a:lnTo>
                  <a:pt x="6254" y="11994"/>
                </a:lnTo>
                <a:cubicBezTo>
                  <a:pt x="6254" y="11994"/>
                  <a:pt x="6254" y="11994"/>
                  <a:pt x="6206" y="11946"/>
                </a:cubicBezTo>
                <a:lnTo>
                  <a:pt x="1924" y="7654"/>
                </a:lnTo>
                <a:cubicBezTo>
                  <a:pt x="2454" y="7558"/>
                  <a:pt x="3031" y="7413"/>
                  <a:pt x="3560" y="7269"/>
                </a:cubicBezTo>
                <a:cubicBezTo>
                  <a:pt x="5484" y="6690"/>
                  <a:pt x="7216" y="5678"/>
                  <a:pt x="8756" y="4279"/>
                </a:cubicBezTo>
                <a:cubicBezTo>
                  <a:pt x="8756" y="4279"/>
                  <a:pt x="8756" y="4279"/>
                  <a:pt x="8804" y="4279"/>
                </a:cubicBezTo>
                <a:cubicBezTo>
                  <a:pt x="10295" y="2785"/>
                  <a:pt x="11883" y="1869"/>
                  <a:pt x="13374" y="1628"/>
                </a:cubicBezTo>
                <a:cubicBezTo>
                  <a:pt x="15010" y="1387"/>
                  <a:pt x="16453" y="1869"/>
                  <a:pt x="17752" y="3170"/>
                </a:cubicBezTo>
                <a:cubicBezTo>
                  <a:pt x="17752" y="3170"/>
                  <a:pt x="17752" y="3170"/>
                  <a:pt x="17752" y="3170"/>
                </a:cubicBezTo>
                <a:cubicBezTo>
                  <a:pt x="17752" y="3170"/>
                  <a:pt x="17752" y="3170"/>
                  <a:pt x="17752" y="3170"/>
                </a:cubicBezTo>
                <a:cubicBezTo>
                  <a:pt x="19050" y="4521"/>
                  <a:pt x="19580" y="5967"/>
                  <a:pt x="19339" y="7606"/>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803" name="Shape 2803"/>
          <p:cNvSpPr/>
          <p:nvPr/>
        </p:nvSpPr>
        <p:spPr>
          <a:xfrm>
            <a:off x="9982200" y="5600700"/>
            <a:ext cx="608332" cy="609599"/>
          </a:xfrm>
          <a:custGeom>
            <a:pathLst>
              <a:path extrusionOk="0" h="21600" w="21600">
                <a:moveTo>
                  <a:pt x="21014" y="17415"/>
                </a:moveTo>
                <a:cubicBezTo>
                  <a:pt x="21014" y="17415"/>
                  <a:pt x="21014" y="17415"/>
                  <a:pt x="21014" y="17415"/>
                </a:cubicBezTo>
                <a:lnTo>
                  <a:pt x="18579" y="17415"/>
                </a:lnTo>
                <a:lnTo>
                  <a:pt x="18624" y="3600"/>
                </a:lnTo>
                <a:cubicBezTo>
                  <a:pt x="18624" y="3465"/>
                  <a:pt x="18579" y="3285"/>
                  <a:pt x="18443" y="3195"/>
                </a:cubicBezTo>
                <a:cubicBezTo>
                  <a:pt x="18353" y="3105"/>
                  <a:pt x="18173" y="3015"/>
                  <a:pt x="18038" y="3015"/>
                </a:cubicBezTo>
                <a:cubicBezTo>
                  <a:pt x="18038" y="3015"/>
                  <a:pt x="18038" y="3015"/>
                  <a:pt x="18038" y="3015"/>
                </a:cubicBezTo>
                <a:lnTo>
                  <a:pt x="4194" y="3060"/>
                </a:lnTo>
                <a:lnTo>
                  <a:pt x="4194" y="585"/>
                </a:lnTo>
                <a:cubicBezTo>
                  <a:pt x="4194" y="270"/>
                  <a:pt x="3923" y="0"/>
                  <a:pt x="3608" y="0"/>
                </a:cubicBezTo>
                <a:cubicBezTo>
                  <a:pt x="3608" y="0"/>
                  <a:pt x="3608" y="0"/>
                  <a:pt x="3608" y="0"/>
                </a:cubicBezTo>
                <a:cubicBezTo>
                  <a:pt x="3292" y="0"/>
                  <a:pt x="3021" y="270"/>
                  <a:pt x="3021" y="585"/>
                </a:cubicBezTo>
                <a:lnTo>
                  <a:pt x="3021" y="3060"/>
                </a:lnTo>
                <a:lnTo>
                  <a:pt x="586" y="3060"/>
                </a:lnTo>
                <a:cubicBezTo>
                  <a:pt x="271" y="3060"/>
                  <a:pt x="0" y="3330"/>
                  <a:pt x="0" y="3645"/>
                </a:cubicBezTo>
                <a:cubicBezTo>
                  <a:pt x="0" y="3960"/>
                  <a:pt x="271" y="4230"/>
                  <a:pt x="586" y="4230"/>
                </a:cubicBezTo>
                <a:cubicBezTo>
                  <a:pt x="586" y="4230"/>
                  <a:pt x="586" y="4230"/>
                  <a:pt x="586" y="4230"/>
                </a:cubicBezTo>
                <a:lnTo>
                  <a:pt x="3021" y="4230"/>
                </a:lnTo>
                <a:lnTo>
                  <a:pt x="2976" y="18045"/>
                </a:lnTo>
                <a:cubicBezTo>
                  <a:pt x="2976" y="18180"/>
                  <a:pt x="3021" y="18360"/>
                  <a:pt x="3157" y="18450"/>
                </a:cubicBezTo>
                <a:cubicBezTo>
                  <a:pt x="3247" y="18540"/>
                  <a:pt x="3427" y="18630"/>
                  <a:pt x="3562" y="18630"/>
                </a:cubicBezTo>
                <a:cubicBezTo>
                  <a:pt x="3562" y="18630"/>
                  <a:pt x="3562" y="18630"/>
                  <a:pt x="3562" y="18630"/>
                </a:cubicBezTo>
                <a:lnTo>
                  <a:pt x="17406" y="18585"/>
                </a:lnTo>
                <a:lnTo>
                  <a:pt x="17406" y="21015"/>
                </a:lnTo>
                <a:cubicBezTo>
                  <a:pt x="17406" y="21330"/>
                  <a:pt x="17677" y="21600"/>
                  <a:pt x="17992" y="21600"/>
                </a:cubicBezTo>
                <a:cubicBezTo>
                  <a:pt x="17992" y="21600"/>
                  <a:pt x="17992" y="21600"/>
                  <a:pt x="17992" y="21600"/>
                </a:cubicBezTo>
                <a:cubicBezTo>
                  <a:pt x="18308" y="21600"/>
                  <a:pt x="18579" y="21330"/>
                  <a:pt x="18579" y="21015"/>
                </a:cubicBezTo>
                <a:lnTo>
                  <a:pt x="18579" y="18585"/>
                </a:lnTo>
                <a:lnTo>
                  <a:pt x="21014" y="18585"/>
                </a:lnTo>
                <a:cubicBezTo>
                  <a:pt x="21329" y="18585"/>
                  <a:pt x="21600" y="18315"/>
                  <a:pt x="21600" y="18000"/>
                </a:cubicBezTo>
                <a:cubicBezTo>
                  <a:pt x="21600" y="17640"/>
                  <a:pt x="21329" y="17415"/>
                  <a:pt x="21014" y="17415"/>
                </a:cubicBezTo>
                <a:close/>
                <a:moveTo>
                  <a:pt x="4149" y="17415"/>
                </a:moveTo>
                <a:lnTo>
                  <a:pt x="4194" y="4185"/>
                </a:lnTo>
                <a:lnTo>
                  <a:pt x="17451" y="4185"/>
                </a:lnTo>
                <a:lnTo>
                  <a:pt x="17406" y="17415"/>
                </a:lnTo>
                <a:lnTo>
                  <a:pt x="4149" y="17415"/>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804" name="Shape 2804"/>
          <p:cNvSpPr/>
          <p:nvPr/>
        </p:nvSpPr>
        <p:spPr>
          <a:xfrm>
            <a:off x="6146800" y="5676900"/>
            <a:ext cx="455747" cy="456347"/>
          </a:xfrm>
          <a:custGeom>
            <a:pathLst>
              <a:path extrusionOk="0" h="21560" w="21236">
                <a:moveTo>
                  <a:pt x="20348" y="960"/>
                </a:moveTo>
                <a:cubicBezTo>
                  <a:pt x="19757" y="360"/>
                  <a:pt x="18987" y="0"/>
                  <a:pt x="18100" y="0"/>
                </a:cubicBezTo>
                <a:cubicBezTo>
                  <a:pt x="18100" y="0"/>
                  <a:pt x="18100" y="0"/>
                  <a:pt x="18100" y="0"/>
                </a:cubicBezTo>
                <a:cubicBezTo>
                  <a:pt x="17271" y="0"/>
                  <a:pt x="16502" y="360"/>
                  <a:pt x="15910" y="960"/>
                </a:cubicBezTo>
                <a:lnTo>
                  <a:pt x="14786" y="2100"/>
                </a:lnTo>
                <a:cubicBezTo>
                  <a:pt x="14786" y="2100"/>
                  <a:pt x="14786" y="2100"/>
                  <a:pt x="14786" y="2100"/>
                </a:cubicBezTo>
                <a:cubicBezTo>
                  <a:pt x="14786" y="2100"/>
                  <a:pt x="14786" y="2100"/>
                  <a:pt x="14786" y="2100"/>
                </a:cubicBezTo>
                <a:lnTo>
                  <a:pt x="1352" y="15720"/>
                </a:lnTo>
                <a:cubicBezTo>
                  <a:pt x="1175" y="15900"/>
                  <a:pt x="1116" y="16200"/>
                  <a:pt x="1056" y="16440"/>
                </a:cubicBezTo>
                <a:cubicBezTo>
                  <a:pt x="938" y="16860"/>
                  <a:pt x="879" y="17220"/>
                  <a:pt x="760" y="17640"/>
                </a:cubicBezTo>
                <a:cubicBezTo>
                  <a:pt x="524" y="18540"/>
                  <a:pt x="346" y="19380"/>
                  <a:pt x="110" y="20280"/>
                </a:cubicBezTo>
                <a:cubicBezTo>
                  <a:pt x="50" y="20580"/>
                  <a:pt x="-68" y="20820"/>
                  <a:pt x="50" y="21120"/>
                </a:cubicBezTo>
                <a:cubicBezTo>
                  <a:pt x="228" y="21540"/>
                  <a:pt x="701" y="21600"/>
                  <a:pt x="1116" y="21540"/>
                </a:cubicBezTo>
                <a:cubicBezTo>
                  <a:pt x="1944" y="21360"/>
                  <a:pt x="2713" y="21120"/>
                  <a:pt x="3542" y="20940"/>
                </a:cubicBezTo>
                <a:cubicBezTo>
                  <a:pt x="4015" y="20820"/>
                  <a:pt x="4489" y="20700"/>
                  <a:pt x="4962" y="20580"/>
                </a:cubicBezTo>
                <a:cubicBezTo>
                  <a:pt x="5258" y="20520"/>
                  <a:pt x="5554" y="20460"/>
                  <a:pt x="5791" y="20280"/>
                </a:cubicBezTo>
                <a:lnTo>
                  <a:pt x="20348" y="5520"/>
                </a:lnTo>
                <a:cubicBezTo>
                  <a:pt x="21532" y="4260"/>
                  <a:pt x="21532" y="2220"/>
                  <a:pt x="20348" y="960"/>
                </a:cubicBezTo>
                <a:close/>
                <a:moveTo>
                  <a:pt x="15318" y="3720"/>
                </a:moveTo>
                <a:lnTo>
                  <a:pt x="17626" y="6060"/>
                </a:lnTo>
                <a:lnTo>
                  <a:pt x="5258" y="18600"/>
                </a:lnTo>
                <a:lnTo>
                  <a:pt x="2950" y="16260"/>
                </a:lnTo>
                <a:lnTo>
                  <a:pt x="15318" y="3720"/>
                </a:lnTo>
                <a:close/>
                <a:moveTo>
                  <a:pt x="1826" y="19740"/>
                </a:moveTo>
                <a:lnTo>
                  <a:pt x="2299" y="17760"/>
                </a:lnTo>
                <a:lnTo>
                  <a:pt x="3779" y="19260"/>
                </a:lnTo>
                <a:lnTo>
                  <a:pt x="1826" y="19740"/>
                </a:lnTo>
                <a:close/>
                <a:moveTo>
                  <a:pt x="19224" y="4380"/>
                </a:moveTo>
                <a:lnTo>
                  <a:pt x="18632" y="4980"/>
                </a:lnTo>
                <a:lnTo>
                  <a:pt x="16324" y="2640"/>
                </a:lnTo>
                <a:lnTo>
                  <a:pt x="16916" y="2040"/>
                </a:lnTo>
                <a:cubicBezTo>
                  <a:pt x="17212" y="1740"/>
                  <a:pt x="17626" y="1560"/>
                  <a:pt x="18040" y="1560"/>
                </a:cubicBezTo>
                <a:cubicBezTo>
                  <a:pt x="18040" y="1560"/>
                  <a:pt x="18040" y="1560"/>
                  <a:pt x="18040" y="1560"/>
                </a:cubicBezTo>
                <a:cubicBezTo>
                  <a:pt x="18455" y="1560"/>
                  <a:pt x="18869" y="1740"/>
                  <a:pt x="19165" y="2040"/>
                </a:cubicBezTo>
                <a:cubicBezTo>
                  <a:pt x="19875" y="2700"/>
                  <a:pt x="19875" y="3720"/>
                  <a:pt x="19224" y="4380"/>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805" name="Shape 2805"/>
          <p:cNvSpPr/>
          <p:nvPr/>
        </p:nvSpPr>
        <p:spPr>
          <a:xfrm>
            <a:off x="3530602" y="5676900"/>
            <a:ext cx="453230" cy="448432"/>
          </a:xfrm>
          <a:custGeom>
            <a:pathLst>
              <a:path extrusionOk="0" h="21496" w="21203">
                <a:moveTo>
                  <a:pt x="18047" y="0"/>
                </a:moveTo>
                <a:cubicBezTo>
                  <a:pt x="17215" y="0"/>
                  <a:pt x="16450" y="361"/>
                  <a:pt x="15856" y="970"/>
                </a:cubicBezTo>
                <a:lnTo>
                  <a:pt x="11920" y="4984"/>
                </a:lnTo>
                <a:lnTo>
                  <a:pt x="10806" y="3843"/>
                </a:lnTo>
                <a:cubicBezTo>
                  <a:pt x="10509" y="3539"/>
                  <a:pt x="10026" y="3539"/>
                  <a:pt x="9729" y="3843"/>
                </a:cubicBezTo>
                <a:cubicBezTo>
                  <a:pt x="9432" y="4147"/>
                  <a:pt x="9432" y="4623"/>
                  <a:pt x="9729" y="4927"/>
                </a:cubicBezTo>
                <a:lnTo>
                  <a:pt x="11400" y="6639"/>
                </a:lnTo>
                <a:lnTo>
                  <a:pt x="14779" y="10102"/>
                </a:lnTo>
                <a:lnTo>
                  <a:pt x="16450" y="11814"/>
                </a:lnTo>
                <a:cubicBezTo>
                  <a:pt x="16628" y="11997"/>
                  <a:pt x="16792" y="12061"/>
                  <a:pt x="16970" y="12061"/>
                </a:cubicBezTo>
                <a:cubicBezTo>
                  <a:pt x="17148" y="12061"/>
                  <a:pt x="17389" y="11997"/>
                  <a:pt x="17508" y="11814"/>
                </a:cubicBezTo>
                <a:cubicBezTo>
                  <a:pt x="17805" y="11510"/>
                  <a:pt x="17805" y="11015"/>
                  <a:pt x="17508" y="10711"/>
                </a:cubicBezTo>
                <a:lnTo>
                  <a:pt x="16376" y="9550"/>
                </a:lnTo>
                <a:lnTo>
                  <a:pt x="20312" y="5536"/>
                </a:lnTo>
                <a:cubicBezTo>
                  <a:pt x="21500" y="4258"/>
                  <a:pt x="21500" y="2249"/>
                  <a:pt x="20312" y="970"/>
                </a:cubicBezTo>
                <a:cubicBezTo>
                  <a:pt x="19718" y="361"/>
                  <a:pt x="18938" y="0"/>
                  <a:pt x="18047" y="0"/>
                </a:cubicBezTo>
                <a:close/>
                <a:moveTo>
                  <a:pt x="17991" y="1579"/>
                </a:moveTo>
                <a:cubicBezTo>
                  <a:pt x="18407" y="1579"/>
                  <a:pt x="18826" y="1769"/>
                  <a:pt x="19124" y="2074"/>
                </a:cubicBezTo>
                <a:cubicBezTo>
                  <a:pt x="19836" y="2743"/>
                  <a:pt x="19833" y="3782"/>
                  <a:pt x="19179" y="4452"/>
                </a:cubicBezTo>
                <a:lnTo>
                  <a:pt x="15262" y="8466"/>
                </a:lnTo>
                <a:lnTo>
                  <a:pt x="12941" y="6088"/>
                </a:lnTo>
                <a:lnTo>
                  <a:pt x="16858" y="2074"/>
                </a:lnTo>
                <a:cubicBezTo>
                  <a:pt x="17155" y="1769"/>
                  <a:pt x="17575" y="1579"/>
                  <a:pt x="17991" y="1579"/>
                </a:cubicBezTo>
                <a:close/>
                <a:moveTo>
                  <a:pt x="10305" y="6697"/>
                </a:moveTo>
                <a:cubicBezTo>
                  <a:pt x="10111" y="6697"/>
                  <a:pt x="9915" y="6773"/>
                  <a:pt x="9766" y="6925"/>
                </a:cubicBezTo>
                <a:lnTo>
                  <a:pt x="1318" y="15562"/>
                </a:lnTo>
                <a:cubicBezTo>
                  <a:pt x="1200" y="15684"/>
                  <a:pt x="1151" y="15821"/>
                  <a:pt x="1151" y="15942"/>
                </a:cubicBezTo>
                <a:lnTo>
                  <a:pt x="19" y="20508"/>
                </a:lnTo>
                <a:cubicBezTo>
                  <a:pt x="-100" y="21056"/>
                  <a:pt x="372" y="21600"/>
                  <a:pt x="966" y="21478"/>
                </a:cubicBezTo>
                <a:lnTo>
                  <a:pt x="5422" y="20318"/>
                </a:lnTo>
                <a:cubicBezTo>
                  <a:pt x="5540" y="20257"/>
                  <a:pt x="5656" y="20188"/>
                  <a:pt x="5774" y="20128"/>
                </a:cubicBezTo>
                <a:lnTo>
                  <a:pt x="14222" y="11491"/>
                </a:lnTo>
                <a:cubicBezTo>
                  <a:pt x="14519" y="11186"/>
                  <a:pt x="14519" y="10692"/>
                  <a:pt x="14222" y="10387"/>
                </a:cubicBezTo>
                <a:cubicBezTo>
                  <a:pt x="13866" y="10022"/>
                  <a:pt x="13387" y="10026"/>
                  <a:pt x="13089" y="10330"/>
                </a:cubicBezTo>
                <a:lnTo>
                  <a:pt x="4827" y="18796"/>
                </a:lnTo>
                <a:lnTo>
                  <a:pt x="1801" y="19595"/>
                </a:lnTo>
                <a:lnTo>
                  <a:pt x="2581" y="16475"/>
                </a:lnTo>
                <a:lnTo>
                  <a:pt x="10824" y="8028"/>
                </a:lnTo>
                <a:cubicBezTo>
                  <a:pt x="11121" y="7724"/>
                  <a:pt x="11121" y="7229"/>
                  <a:pt x="10824" y="6925"/>
                </a:cubicBezTo>
                <a:cubicBezTo>
                  <a:pt x="10676" y="6773"/>
                  <a:pt x="10498" y="6697"/>
                  <a:pt x="10305" y="6697"/>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806" name="Shape 2806"/>
          <p:cNvSpPr/>
          <p:nvPr/>
        </p:nvSpPr>
        <p:spPr>
          <a:xfrm>
            <a:off x="7378700" y="5676899"/>
            <a:ext cx="605791" cy="439421"/>
          </a:xfrm>
          <a:custGeom>
            <a:pathLst>
              <a:path extrusionOk="0" h="21600" w="21600">
                <a:moveTo>
                  <a:pt x="21600" y="8428"/>
                </a:moveTo>
                <a:cubicBezTo>
                  <a:pt x="21464" y="4994"/>
                  <a:pt x="19698" y="2560"/>
                  <a:pt x="17434" y="2684"/>
                </a:cubicBezTo>
                <a:lnTo>
                  <a:pt x="15713" y="2684"/>
                </a:lnTo>
                <a:lnTo>
                  <a:pt x="15713" y="812"/>
                </a:lnTo>
                <a:cubicBezTo>
                  <a:pt x="15713" y="375"/>
                  <a:pt x="15442" y="0"/>
                  <a:pt x="15125" y="0"/>
                </a:cubicBezTo>
                <a:lnTo>
                  <a:pt x="589" y="0"/>
                </a:lnTo>
                <a:cubicBezTo>
                  <a:pt x="272" y="0"/>
                  <a:pt x="0" y="375"/>
                  <a:pt x="0" y="812"/>
                </a:cubicBezTo>
                <a:lnTo>
                  <a:pt x="0" y="15794"/>
                </a:lnTo>
                <a:cubicBezTo>
                  <a:pt x="0" y="18978"/>
                  <a:pt x="1902" y="21600"/>
                  <a:pt x="4211" y="21600"/>
                </a:cubicBezTo>
                <a:lnTo>
                  <a:pt x="11457" y="21600"/>
                </a:lnTo>
                <a:cubicBezTo>
                  <a:pt x="13766" y="21600"/>
                  <a:pt x="15668" y="18978"/>
                  <a:pt x="15668" y="15794"/>
                </a:cubicBezTo>
                <a:lnTo>
                  <a:pt x="15668" y="14234"/>
                </a:lnTo>
                <a:lnTo>
                  <a:pt x="17389" y="14234"/>
                </a:lnTo>
                <a:cubicBezTo>
                  <a:pt x="19743" y="14234"/>
                  <a:pt x="21600" y="11674"/>
                  <a:pt x="21600" y="8428"/>
                </a:cubicBezTo>
                <a:cubicBezTo>
                  <a:pt x="21600" y="8428"/>
                  <a:pt x="21600" y="8428"/>
                  <a:pt x="21600" y="8428"/>
                </a:cubicBezTo>
                <a:close/>
                <a:moveTo>
                  <a:pt x="14536" y="15794"/>
                </a:moveTo>
                <a:cubicBezTo>
                  <a:pt x="14536" y="18104"/>
                  <a:pt x="13177" y="19977"/>
                  <a:pt x="11502" y="19977"/>
                </a:cubicBezTo>
                <a:lnTo>
                  <a:pt x="4257" y="19977"/>
                </a:lnTo>
                <a:cubicBezTo>
                  <a:pt x="2581" y="19977"/>
                  <a:pt x="1223" y="18104"/>
                  <a:pt x="1223" y="15794"/>
                </a:cubicBezTo>
                <a:lnTo>
                  <a:pt x="1223" y="1561"/>
                </a:lnTo>
                <a:lnTo>
                  <a:pt x="14581" y="1561"/>
                </a:lnTo>
                <a:lnTo>
                  <a:pt x="14581" y="15794"/>
                </a:lnTo>
                <a:close/>
                <a:moveTo>
                  <a:pt x="17434" y="12673"/>
                </a:moveTo>
                <a:lnTo>
                  <a:pt x="15713" y="12673"/>
                </a:lnTo>
                <a:lnTo>
                  <a:pt x="15713" y="4308"/>
                </a:lnTo>
                <a:lnTo>
                  <a:pt x="17434" y="4308"/>
                </a:lnTo>
                <a:cubicBezTo>
                  <a:pt x="17434" y="4308"/>
                  <a:pt x="17434" y="4308"/>
                  <a:pt x="17479" y="4308"/>
                </a:cubicBezTo>
                <a:cubicBezTo>
                  <a:pt x="19109" y="4183"/>
                  <a:pt x="20377" y="5993"/>
                  <a:pt x="20468" y="8490"/>
                </a:cubicBezTo>
                <a:cubicBezTo>
                  <a:pt x="20468" y="10800"/>
                  <a:pt x="19109" y="12673"/>
                  <a:pt x="17434" y="12673"/>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807" name="Shape 2807"/>
          <p:cNvSpPr/>
          <p:nvPr/>
        </p:nvSpPr>
        <p:spPr>
          <a:xfrm>
            <a:off x="8762999" y="5600700"/>
            <a:ext cx="439421" cy="610869"/>
          </a:xfrm>
          <a:custGeom>
            <a:pathLst>
              <a:path extrusionOk="0" h="21600" w="21600">
                <a:moveTo>
                  <a:pt x="20788" y="3009"/>
                </a:moveTo>
                <a:lnTo>
                  <a:pt x="14109" y="3009"/>
                </a:lnTo>
                <a:lnTo>
                  <a:pt x="14109" y="2380"/>
                </a:lnTo>
                <a:cubicBezTo>
                  <a:pt x="14109" y="1078"/>
                  <a:pt x="12610" y="0"/>
                  <a:pt x="10800" y="0"/>
                </a:cubicBezTo>
                <a:cubicBezTo>
                  <a:pt x="10800" y="0"/>
                  <a:pt x="10800" y="0"/>
                  <a:pt x="10738" y="0"/>
                </a:cubicBezTo>
                <a:cubicBezTo>
                  <a:pt x="8802" y="45"/>
                  <a:pt x="7429" y="1078"/>
                  <a:pt x="7491" y="2380"/>
                </a:cubicBezTo>
                <a:lnTo>
                  <a:pt x="7491" y="3009"/>
                </a:lnTo>
                <a:lnTo>
                  <a:pt x="812" y="3009"/>
                </a:lnTo>
                <a:cubicBezTo>
                  <a:pt x="375" y="3009"/>
                  <a:pt x="0" y="3278"/>
                  <a:pt x="0" y="3593"/>
                </a:cubicBezTo>
                <a:lnTo>
                  <a:pt x="0" y="21016"/>
                </a:lnTo>
                <a:cubicBezTo>
                  <a:pt x="0" y="21331"/>
                  <a:pt x="375" y="21600"/>
                  <a:pt x="812" y="21600"/>
                </a:cubicBezTo>
                <a:lnTo>
                  <a:pt x="20788" y="21600"/>
                </a:lnTo>
                <a:cubicBezTo>
                  <a:pt x="21225" y="21600"/>
                  <a:pt x="21600" y="21331"/>
                  <a:pt x="21600" y="21016"/>
                </a:cubicBezTo>
                <a:lnTo>
                  <a:pt x="21600" y="3593"/>
                </a:lnTo>
                <a:cubicBezTo>
                  <a:pt x="21600" y="3278"/>
                  <a:pt x="21225" y="3009"/>
                  <a:pt x="20788" y="3009"/>
                </a:cubicBezTo>
                <a:close/>
                <a:moveTo>
                  <a:pt x="6617" y="4176"/>
                </a:moveTo>
                <a:lnTo>
                  <a:pt x="14983" y="4176"/>
                </a:lnTo>
                <a:lnTo>
                  <a:pt x="14983" y="5030"/>
                </a:lnTo>
                <a:lnTo>
                  <a:pt x="6617" y="5030"/>
                </a:lnTo>
                <a:lnTo>
                  <a:pt x="6617" y="4176"/>
                </a:lnTo>
                <a:close/>
                <a:moveTo>
                  <a:pt x="9114" y="2380"/>
                </a:moveTo>
                <a:cubicBezTo>
                  <a:pt x="9052" y="1751"/>
                  <a:pt x="9801" y="1257"/>
                  <a:pt x="10862" y="1212"/>
                </a:cubicBezTo>
                <a:cubicBezTo>
                  <a:pt x="11799" y="1212"/>
                  <a:pt x="12548" y="1751"/>
                  <a:pt x="12548" y="2425"/>
                </a:cubicBezTo>
                <a:lnTo>
                  <a:pt x="12548" y="3054"/>
                </a:lnTo>
                <a:lnTo>
                  <a:pt x="9114" y="3054"/>
                </a:lnTo>
                <a:lnTo>
                  <a:pt x="9114" y="2380"/>
                </a:lnTo>
                <a:cubicBezTo>
                  <a:pt x="9114" y="2380"/>
                  <a:pt x="9114" y="2380"/>
                  <a:pt x="9114" y="2380"/>
                </a:cubicBezTo>
                <a:close/>
                <a:moveTo>
                  <a:pt x="19977" y="20432"/>
                </a:moveTo>
                <a:lnTo>
                  <a:pt x="1561" y="20432"/>
                </a:lnTo>
                <a:lnTo>
                  <a:pt x="1561" y="4176"/>
                </a:lnTo>
                <a:lnTo>
                  <a:pt x="4932" y="4176"/>
                </a:lnTo>
                <a:lnTo>
                  <a:pt x="4932" y="5568"/>
                </a:lnTo>
                <a:cubicBezTo>
                  <a:pt x="4932" y="5883"/>
                  <a:pt x="5306" y="6152"/>
                  <a:pt x="5743" y="6152"/>
                </a:cubicBezTo>
                <a:lnTo>
                  <a:pt x="15732" y="6152"/>
                </a:lnTo>
                <a:cubicBezTo>
                  <a:pt x="16169" y="6152"/>
                  <a:pt x="16543" y="5883"/>
                  <a:pt x="16543" y="5568"/>
                </a:cubicBezTo>
                <a:lnTo>
                  <a:pt x="16543" y="4176"/>
                </a:lnTo>
                <a:lnTo>
                  <a:pt x="19914" y="4176"/>
                </a:lnTo>
                <a:lnTo>
                  <a:pt x="19914" y="20432"/>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808" name="Shape 2808"/>
          <p:cNvSpPr/>
          <p:nvPr/>
        </p:nvSpPr>
        <p:spPr>
          <a:xfrm>
            <a:off x="4838700" y="5676900"/>
            <a:ext cx="454432" cy="453232"/>
          </a:xfrm>
          <a:custGeom>
            <a:pathLst>
              <a:path extrusionOk="0" h="21600" w="21226">
                <a:moveTo>
                  <a:pt x="18315" y="0"/>
                </a:moveTo>
                <a:cubicBezTo>
                  <a:pt x="17485" y="0"/>
                  <a:pt x="16721" y="303"/>
                  <a:pt x="16128" y="908"/>
                </a:cubicBezTo>
                <a:lnTo>
                  <a:pt x="1520" y="14526"/>
                </a:lnTo>
                <a:cubicBezTo>
                  <a:pt x="1402" y="14647"/>
                  <a:pt x="1298" y="14836"/>
                  <a:pt x="1298" y="15018"/>
                </a:cubicBezTo>
                <a:lnTo>
                  <a:pt x="705" y="19784"/>
                </a:lnTo>
                <a:lnTo>
                  <a:pt x="223" y="20276"/>
                </a:lnTo>
                <a:cubicBezTo>
                  <a:pt x="-74" y="20579"/>
                  <a:pt x="-74" y="21070"/>
                  <a:pt x="223" y="21373"/>
                </a:cubicBezTo>
                <a:cubicBezTo>
                  <a:pt x="401" y="21555"/>
                  <a:pt x="582" y="21600"/>
                  <a:pt x="760" y="21600"/>
                </a:cubicBezTo>
                <a:cubicBezTo>
                  <a:pt x="938" y="21600"/>
                  <a:pt x="1179" y="21555"/>
                  <a:pt x="1298" y="21373"/>
                </a:cubicBezTo>
                <a:lnTo>
                  <a:pt x="1761" y="20881"/>
                </a:lnTo>
                <a:lnTo>
                  <a:pt x="6451" y="20276"/>
                </a:lnTo>
                <a:cubicBezTo>
                  <a:pt x="6629" y="20276"/>
                  <a:pt x="6815" y="20151"/>
                  <a:pt x="6933" y="20030"/>
                </a:cubicBezTo>
                <a:lnTo>
                  <a:pt x="20280" y="5145"/>
                </a:lnTo>
                <a:cubicBezTo>
                  <a:pt x="21526" y="3934"/>
                  <a:pt x="21519" y="2001"/>
                  <a:pt x="20391" y="851"/>
                </a:cubicBezTo>
                <a:cubicBezTo>
                  <a:pt x="19858" y="306"/>
                  <a:pt x="19146" y="0"/>
                  <a:pt x="18315" y="0"/>
                </a:cubicBezTo>
                <a:close/>
                <a:moveTo>
                  <a:pt x="18371" y="1570"/>
                </a:moveTo>
                <a:cubicBezTo>
                  <a:pt x="18727" y="1570"/>
                  <a:pt x="19079" y="1702"/>
                  <a:pt x="19316" y="2005"/>
                </a:cubicBezTo>
                <a:cubicBezTo>
                  <a:pt x="19850" y="2489"/>
                  <a:pt x="19854" y="3442"/>
                  <a:pt x="19261" y="4048"/>
                </a:cubicBezTo>
                <a:lnTo>
                  <a:pt x="18612" y="4785"/>
                </a:lnTo>
                <a:lnTo>
                  <a:pt x="16591" y="2667"/>
                </a:lnTo>
                <a:lnTo>
                  <a:pt x="17240" y="2062"/>
                </a:lnTo>
                <a:cubicBezTo>
                  <a:pt x="17537" y="1759"/>
                  <a:pt x="17956" y="1570"/>
                  <a:pt x="18371" y="1570"/>
                </a:cubicBezTo>
                <a:close/>
                <a:moveTo>
                  <a:pt x="15460" y="3632"/>
                </a:moveTo>
                <a:lnTo>
                  <a:pt x="17611" y="5863"/>
                </a:lnTo>
                <a:lnTo>
                  <a:pt x="6451" y="18347"/>
                </a:lnTo>
                <a:lnTo>
                  <a:pt x="3244" y="15075"/>
                </a:lnTo>
                <a:lnTo>
                  <a:pt x="15460" y="3632"/>
                </a:lnTo>
                <a:close/>
                <a:moveTo>
                  <a:pt x="10659" y="10289"/>
                </a:moveTo>
                <a:cubicBezTo>
                  <a:pt x="10466" y="10289"/>
                  <a:pt x="10270" y="10365"/>
                  <a:pt x="10122" y="10516"/>
                </a:cubicBezTo>
                <a:lnTo>
                  <a:pt x="6748" y="13959"/>
                </a:lnTo>
                <a:cubicBezTo>
                  <a:pt x="6451" y="14261"/>
                  <a:pt x="6451" y="14753"/>
                  <a:pt x="6748" y="15056"/>
                </a:cubicBezTo>
                <a:cubicBezTo>
                  <a:pt x="6926" y="15237"/>
                  <a:pt x="7107" y="15302"/>
                  <a:pt x="7285" y="15302"/>
                </a:cubicBezTo>
                <a:cubicBezTo>
                  <a:pt x="7463" y="15302"/>
                  <a:pt x="7704" y="15237"/>
                  <a:pt x="7823" y="15056"/>
                </a:cubicBezTo>
                <a:lnTo>
                  <a:pt x="11197" y="11613"/>
                </a:lnTo>
                <a:cubicBezTo>
                  <a:pt x="11493" y="11311"/>
                  <a:pt x="11493" y="10819"/>
                  <a:pt x="11197" y="10516"/>
                </a:cubicBezTo>
                <a:cubicBezTo>
                  <a:pt x="11049" y="10365"/>
                  <a:pt x="10852" y="10289"/>
                  <a:pt x="10659" y="10289"/>
                </a:cubicBezTo>
                <a:close/>
                <a:moveTo>
                  <a:pt x="2651" y="16701"/>
                </a:moveTo>
                <a:lnTo>
                  <a:pt x="4783" y="18876"/>
                </a:lnTo>
                <a:lnTo>
                  <a:pt x="2354" y="19179"/>
                </a:lnTo>
                <a:lnTo>
                  <a:pt x="2651" y="16701"/>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809" name="Shape 2809"/>
          <p:cNvSpPr/>
          <p:nvPr/>
        </p:nvSpPr>
        <p:spPr>
          <a:xfrm>
            <a:off x="11290300" y="5651500"/>
            <a:ext cx="605632" cy="500460"/>
          </a:xfrm>
          <a:custGeom>
            <a:pathLst>
              <a:path extrusionOk="0" h="21600" w="21600">
                <a:moveTo>
                  <a:pt x="595" y="0"/>
                </a:moveTo>
                <a:cubicBezTo>
                  <a:pt x="277" y="0"/>
                  <a:pt x="0" y="336"/>
                  <a:pt x="0" y="719"/>
                </a:cubicBezTo>
                <a:lnTo>
                  <a:pt x="0" y="4985"/>
                </a:lnTo>
                <a:cubicBezTo>
                  <a:pt x="0" y="5368"/>
                  <a:pt x="277" y="5704"/>
                  <a:pt x="595" y="5704"/>
                </a:cubicBezTo>
                <a:lnTo>
                  <a:pt x="4119" y="5704"/>
                </a:lnTo>
                <a:cubicBezTo>
                  <a:pt x="4436" y="5704"/>
                  <a:pt x="4714" y="5368"/>
                  <a:pt x="4714" y="4985"/>
                </a:cubicBezTo>
                <a:lnTo>
                  <a:pt x="4714" y="719"/>
                </a:lnTo>
                <a:cubicBezTo>
                  <a:pt x="4714" y="336"/>
                  <a:pt x="4436" y="0"/>
                  <a:pt x="4119" y="0"/>
                </a:cubicBezTo>
                <a:lnTo>
                  <a:pt x="595" y="0"/>
                </a:lnTo>
                <a:close/>
                <a:moveTo>
                  <a:pt x="1175" y="1422"/>
                </a:moveTo>
                <a:lnTo>
                  <a:pt x="3539" y="1422"/>
                </a:lnTo>
                <a:lnTo>
                  <a:pt x="3539" y="4282"/>
                </a:lnTo>
                <a:lnTo>
                  <a:pt x="1175" y="4282"/>
                </a:lnTo>
                <a:lnTo>
                  <a:pt x="1175" y="1422"/>
                </a:lnTo>
                <a:close/>
                <a:moveTo>
                  <a:pt x="8295" y="1644"/>
                </a:moveTo>
                <a:cubicBezTo>
                  <a:pt x="7978" y="1644"/>
                  <a:pt x="7700" y="1980"/>
                  <a:pt x="7700" y="2364"/>
                </a:cubicBezTo>
                <a:cubicBezTo>
                  <a:pt x="7700" y="2748"/>
                  <a:pt x="7978" y="3066"/>
                  <a:pt x="8295" y="3066"/>
                </a:cubicBezTo>
                <a:lnTo>
                  <a:pt x="20921" y="3066"/>
                </a:lnTo>
                <a:cubicBezTo>
                  <a:pt x="21238" y="3066"/>
                  <a:pt x="21515" y="2748"/>
                  <a:pt x="21515" y="2364"/>
                </a:cubicBezTo>
                <a:cubicBezTo>
                  <a:pt x="21515" y="1980"/>
                  <a:pt x="21238" y="1644"/>
                  <a:pt x="20921" y="1644"/>
                </a:cubicBezTo>
                <a:lnTo>
                  <a:pt x="8295" y="1644"/>
                </a:lnTo>
                <a:close/>
                <a:moveTo>
                  <a:pt x="595" y="7674"/>
                </a:moveTo>
                <a:cubicBezTo>
                  <a:pt x="277" y="7674"/>
                  <a:pt x="0" y="8010"/>
                  <a:pt x="0" y="8393"/>
                </a:cubicBezTo>
                <a:lnTo>
                  <a:pt x="0" y="12659"/>
                </a:lnTo>
                <a:cubicBezTo>
                  <a:pt x="0" y="13042"/>
                  <a:pt x="277" y="13378"/>
                  <a:pt x="595" y="13378"/>
                </a:cubicBezTo>
                <a:lnTo>
                  <a:pt x="4119" y="13378"/>
                </a:lnTo>
                <a:cubicBezTo>
                  <a:pt x="4436" y="13378"/>
                  <a:pt x="4714" y="13097"/>
                  <a:pt x="4714" y="12659"/>
                </a:cubicBezTo>
                <a:lnTo>
                  <a:pt x="4714" y="8393"/>
                </a:lnTo>
                <a:cubicBezTo>
                  <a:pt x="4714" y="8010"/>
                  <a:pt x="4436" y="7674"/>
                  <a:pt x="4119" y="7674"/>
                </a:cubicBezTo>
                <a:lnTo>
                  <a:pt x="595" y="7674"/>
                </a:lnTo>
                <a:close/>
                <a:moveTo>
                  <a:pt x="1175" y="9147"/>
                </a:moveTo>
                <a:lnTo>
                  <a:pt x="3539" y="9147"/>
                </a:lnTo>
                <a:lnTo>
                  <a:pt x="3539" y="12008"/>
                </a:lnTo>
                <a:lnTo>
                  <a:pt x="1175" y="12008"/>
                </a:lnTo>
                <a:lnTo>
                  <a:pt x="1175" y="9147"/>
                </a:lnTo>
                <a:close/>
                <a:moveTo>
                  <a:pt x="8295" y="9866"/>
                </a:moveTo>
                <a:cubicBezTo>
                  <a:pt x="7978" y="9866"/>
                  <a:pt x="7700" y="10202"/>
                  <a:pt x="7700" y="10586"/>
                </a:cubicBezTo>
                <a:cubicBezTo>
                  <a:pt x="7700" y="10970"/>
                  <a:pt x="7978" y="11288"/>
                  <a:pt x="8295" y="11288"/>
                </a:cubicBezTo>
                <a:lnTo>
                  <a:pt x="21020" y="11288"/>
                </a:lnTo>
                <a:cubicBezTo>
                  <a:pt x="21337" y="11288"/>
                  <a:pt x="21600" y="10970"/>
                  <a:pt x="21600" y="10586"/>
                </a:cubicBezTo>
                <a:cubicBezTo>
                  <a:pt x="21600" y="10202"/>
                  <a:pt x="21337" y="9866"/>
                  <a:pt x="21020" y="9866"/>
                </a:cubicBezTo>
                <a:lnTo>
                  <a:pt x="8295" y="9866"/>
                </a:lnTo>
                <a:close/>
                <a:moveTo>
                  <a:pt x="595" y="15896"/>
                </a:moveTo>
                <a:cubicBezTo>
                  <a:pt x="277" y="15896"/>
                  <a:pt x="0" y="16232"/>
                  <a:pt x="0" y="16615"/>
                </a:cubicBezTo>
                <a:lnTo>
                  <a:pt x="0" y="20881"/>
                </a:lnTo>
                <a:cubicBezTo>
                  <a:pt x="0" y="21264"/>
                  <a:pt x="277" y="21600"/>
                  <a:pt x="595" y="21600"/>
                </a:cubicBezTo>
                <a:lnTo>
                  <a:pt x="4119" y="21600"/>
                </a:lnTo>
                <a:cubicBezTo>
                  <a:pt x="4436" y="21600"/>
                  <a:pt x="4714" y="21264"/>
                  <a:pt x="4714" y="20881"/>
                </a:cubicBezTo>
                <a:lnTo>
                  <a:pt x="4714" y="16615"/>
                </a:lnTo>
                <a:cubicBezTo>
                  <a:pt x="4714" y="16232"/>
                  <a:pt x="4436" y="15896"/>
                  <a:pt x="4119" y="15896"/>
                </a:cubicBezTo>
                <a:lnTo>
                  <a:pt x="595" y="15896"/>
                </a:lnTo>
                <a:close/>
                <a:moveTo>
                  <a:pt x="1175" y="17318"/>
                </a:moveTo>
                <a:lnTo>
                  <a:pt x="3539" y="17318"/>
                </a:lnTo>
                <a:lnTo>
                  <a:pt x="3539" y="20178"/>
                </a:lnTo>
                <a:lnTo>
                  <a:pt x="1175" y="20178"/>
                </a:lnTo>
                <a:lnTo>
                  <a:pt x="1175" y="17318"/>
                </a:lnTo>
                <a:close/>
                <a:moveTo>
                  <a:pt x="8295" y="18088"/>
                </a:moveTo>
                <a:cubicBezTo>
                  <a:pt x="7978" y="18088"/>
                  <a:pt x="7700" y="18424"/>
                  <a:pt x="7700" y="18808"/>
                </a:cubicBezTo>
                <a:cubicBezTo>
                  <a:pt x="7700" y="19192"/>
                  <a:pt x="7978" y="19510"/>
                  <a:pt x="8295" y="19510"/>
                </a:cubicBezTo>
                <a:lnTo>
                  <a:pt x="20921" y="19510"/>
                </a:lnTo>
                <a:cubicBezTo>
                  <a:pt x="21238" y="19510"/>
                  <a:pt x="21515" y="19192"/>
                  <a:pt x="21515" y="18808"/>
                </a:cubicBezTo>
                <a:cubicBezTo>
                  <a:pt x="21515" y="18424"/>
                  <a:pt x="21238" y="18088"/>
                  <a:pt x="20921" y="18088"/>
                </a:cubicBezTo>
                <a:lnTo>
                  <a:pt x="8295" y="18088"/>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810" name="Shape 2810"/>
          <p:cNvSpPr/>
          <p:nvPr/>
        </p:nvSpPr>
        <p:spPr>
          <a:xfrm>
            <a:off x="12585700" y="5727700"/>
            <a:ext cx="633731" cy="347980"/>
          </a:xfrm>
          <a:custGeom>
            <a:pathLst>
              <a:path extrusionOk="0" h="21600" w="21557">
                <a:moveTo>
                  <a:pt x="20909" y="17816"/>
                </a:moveTo>
                <a:cubicBezTo>
                  <a:pt x="20563" y="11352"/>
                  <a:pt x="18360" y="5912"/>
                  <a:pt x="15336" y="3074"/>
                </a:cubicBezTo>
                <a:lnTo>
                  <a:pt x="19440" y="3074"/>
                </a:lnTo>
                <a:cubicBezTo>
                  <a:pt x="19656" y="3705"/>
                  <a:pt x="20002" y="4099"/>
                  <a:pt x="20434" y="4099"/>
                </a:cubicBezTo>
                <a:cubicBezTo>
                  <a:pt x="21038" y="4099"/>
                  <a:pt x="21557" y="3153"/>
                  <a:pt x="21557" y="2050"/>
                </a:cubicBezTo>
                <a:cubicBezTo>
                  <a:pt x="21557" y="946"/>
                  <a:pt x="21038" y="0"/>
                  <a:pt x="20434" y="0"/>
                </a:cubicBezTo>
                <a:cubicBezTo>
                  <a:pt x="20002" y="0"/>
                  <a:pt x="19656" y="394"/>
                  <a:pt x="19440" y="1025"/>
                </a:cubicBezTo>
                <a:lnTo>
                  <a:pt x="11750" y="1025"/>
                </a:lnTo>
                <a:cubicBezTo>
                  <a:pt x="11534" y="394"/>
                  <a:pt x="11189" y="0"/>
                  <a:pt x="10757" y="0"/>
                </a:cubicBezTo>
                <a:cubicBezTo>
                  <a:pt x="10325" y="0"/>
                  <a:pt x="9979" y="394"/>
                  <a:pt x="9763" y="1025"/>
                </a:cubicBezTo>
                <a:lnTo>
                  <a:pt x="2117" y="1025"/>
                </a:lnTo>
                <a:cubicBezTo>
                  <a:pt x="1901" y="394"/>
                  <a:pt x="1555" y="0"/>
                  <a:pt x="1166" y="0"/>
                </a:cubicBezTo>
                <a:cubicBezTo>
                  <a:pt x="562" y="0"/>
                  <a:pt x="43" y="946"/>
                  <a:pt x="43" y="2050"/>
                </a:cubicBezTo>
                <a:cubicBezTo>
                  <a:pt x="43" y="3153"/>
                  <a:pt x="562" y="4099"/>
                  <a:pt x="1166" y="4099"/>
                </a:cubicBezTo>
                <a:cubicBezTo>
                  <a:pt x="1598" y="4099"/>
                  <a:pt x="1987" y="3626"/>
                  <a:pt x="2160" y="2996"/>
                </a:cubicBezTo>
                <a:lnTo>
                  <a:pt x="6221" y="2996"/>
                </a:lnTo>
                <a:cubicBezTo>
                  <a:pt x="3197" y="5755"/>
                  <a:pt x="994" y="11273"/>
                  <a:pt x="648" y="17737"/>
                </a:cubicBezTo>
                <a:cubicBezTo>
                  <a:pt x="259" y="18053"/>
                  <a:pt x="0" y="18762"/>
                  <a:pt x="0" y="19550"/>
                </a:cubicBezTo>
                <a:cubicBezTo>
                  <a:pt x="0" y="20654"/>
                  <a:pt x="518" y="21600"/>
                  <a:pt x="1123" y="21600"/>
                </a:cubicBezTo>
                <a:cubicBezTo>
                  <a:pt x="1728" y="21600"/>
                  <a:pt x="2246" y="20654"/>
                  <a:pt x="2246" y="19550"/>
                </a:cubicBezTo>
                <a:cubicBezTo>
                  <a:pt x="2246" y="18841"/>
                  <a:pt x="2030" y="18210"/>
                  <a:pt x="1728" y="17816"/>
                </a:cubicBezTo>
                <a:cubicBezTo>
                  <a:pt x="2160" y="10091"/>
                  <a:pt x="5573" y="3942"/>
                  <a:pt x="9806" y="3074"/>
                </a:cubicBezTo>
                <a:cubicBezTo>
                  <a:pt x="10022" y="3626"/>
                  <a:pt x="10368" y="4020"/>
                  <a:pt x="10757" y="4020"/>
                </a:cubicBezTo>
                <a:cubicBezTo>
                  <a:pt x="11146" y="4020"/>
                  <a:pt x="11491" y="3626"/>
                  <a:pt x="11707" y="3074"/>
                </a:cubicBezTo>
                <a:cubicBezTo>
                  <a:pt x="15941" y="3863"/>
                  <a:pt x="19354" y="10090"/>
                  <a:pt x="19786" y="17816"/>
                </a:cubicBezTo>
                <a:cubicBezTo>
                  <a:pt x="19483" y="18210"/>
                  <a:pt x="19267" y="18841"/>
                  <a:pt x="19267" y="19550"/>
                </a:cubicBezTo>
                <a:cubicBezTo>
                  <a:pt x="19267" y="20654"/>
                  <a:pt x="19786" y="21600"/>
                  <a:pt x="20390" y="21600"/>
                </a:cubicBezTo>
                <a:cubicBezTo>
                  <a:pt x="20995" y="21600"/>
                  <a:pt x="21514" y="20654"/>
                  <a:pt x="21514" y="19550"/>
                </a:cubicBezTo>
                <a:cubicBezTo>
                  <a:pt x="21600" y="18841"/>
                  <a:pt x="21298" y="18131"/>
                  <a:pt x="20909" y="17816"/>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811" name="Shape 2811"/>
          <p:cNvSpPr/>
          <p:nvPr/>
        </p:nvSpPr>
        <p:spPr>
          <a:xfrm>
            <a:off x="13944600" y="5600700"/>
            <a:ext cx="523082" cy="609600"/>
          </a:xfrm>
          <a:custGeom>
            <a:pathLst>
              <a:path extrusionOk="0" h="21600" w="21600">
                <a:moveTo>
                  <a:pt x="10226" y="0"/>
                </a:moveTo>
                <a:cubicBezTo>
                  <a:pt x="8181" y="0"/>
                  <a:pt x="6444" y="1302"/>
                  <a:pt x="6129" y="2967"/>
                </a:cubicBezTo>
                <a:lnTo>
                  <a:pt x="2409" y="2967"/>
                </a:lnTo>
                <a:lnTo>
                  <a:pt x="688" y="2967"/>
                </a:lnTo>
                <a:cubicBezTo>
                  <a:pt x="321" y="2967"/>
                  <a:pt x="0" y="3243"/>
                  <a:pt x="0" y="3558"/>
                </a:cubicBezTo>
                <a:cubicBezTo>
                  <a:pt x="0" y="3873"/>
                  <a:pt x="321" y="4134"/>
                  <a:pt x="688" y="4134"/>
                </a:cubicBezTo>
                <a:lnTo>
                  <a:pt x="1786" y="4134"/>
                </a:lnTo>
                <a:lnTo>
                  <a:pt x="2573" y="17409"/>
                </a:lnTo>
                <a:cubicBezTo>
                  <a:pt x="2573" y="19704"/>
                  <a:pt x="4766" y="21600"/>
                  <a:pt x="7440" y="21600"/>
                </a:cubicBezTo>
                <a:lnTo>
                  <a:pt x="14160" y="21600"/>
                </a:lnTo>
                <a:cubicBezTo>
                  <a:pt x="16834" y="21600"/>
                  <a:pt x="19043" y="19704"/>
                  <a:pt x="19043" y="17409"/>
                </a:cubicBezTo>
                <a:lnTo>
                  <a:pt x="19830" y="4134"/>
                </a:lnTo>
                <a:lnTo>
                  <a:pt x="20928" y="4134"/>
                </a:lnTo>
                <a:cubicBezTo>
                  <a:pt x="21295" y="4134"/>
                  <a:pt x="21600" y="3873"/>
                  <a:pt x="21600" y="3558"/>
                </a:cubicBezTo>
                <a:cubicBezTo>
                  <a:pt x="21600" y="3243"/>
                  <a:pt x="21344" y="2967"/>
                  <a:pt x="20977" y="2967"/>
                </a:cubicBezTo>
                <a:lnTo>
                  <a:pt x="19240" y="2967"/>
                </a:lnTo>
                <a:lnTo>
                  <a:pt x="15635" y="2967"/>
                </a:lnTo>
                <a:cubicBezTo>
                  <a:pt x="15320" y="1257"/>
                  <a:pt x="13583" y="0"/>
                  <a:pt x="11537" y="0"/>
                </a:cubicBezTo>
                <a:lnTo>
                  <a:pt x="10226" y="0"/>
                </a:lnTo>
                <a:close/>
                <a:moveTo>
                  <a:pt x="10226" y="1167"/>
                </a:moveTo>
                <a:lnTo>
                  <a:pt x="11537" y="1167"/>
                </a:lnTo>
                <a:cubicBezTo>
                  <a:pt x="12849" y="1167"/>
                  <a:pt x="13943" y="1929"/>
                  <a:pt x="14258" y="3009"/>
                </a:cubicBezTo>
                <a:lnTo>
                  <a:pt x="7555" y="3009"/>
                </a:lnTo>
                <a:cubicBezTo>
                  <a:pt x="7817" y="1929"/>
                  <a:pt x="8915" y="1167"/>
                  <a:pt x="10226" y="1167"/>
                </a:cubicBezTo>
                <a:close/>
                <a:moveTo>
                  <a:pt x="3196" y="4134"/>
                </a:moveTo>
                <a:lnTo>
                  <a:pt x="6719" y="4134"/>
                </a:lnTo>
                <a:cubicBezTo>
                  <a:pt x="6772" y="4134"/>
                  <a:pt x="6765" y="4134"/>
                  <a:pt x="6818" y="4134"/>
                </a:cubicBezTo>
                <a:cubicBezTo>
                  <a:pt x="6870" y="4134"/>
                  <a:pt x="6863" y="4134"/>
                  <a:pt x="6916" y="4134"/>
                </a:cubicBezTo>
                <a:lnTo>
                  <a:pt x="15045" y="4134"/>
                </a:lnTo>
                <a:lnTo>
                  <a:pt x="18568" y="4134"/>
                </a:lnTo>
                <a:lnTo>
                  <a:pt x="17732" y="17367"/>
                </a:lnTo>
                <a:cubicBezTo>
                  <a:pt x="17732" y="19077"/>
                  <a:pt x="16149" y="20433"/>
                  <a:pt x="14209" y="20433"/>
                </a:cubicBezTo>
                <a:lnTo>
                  <a:pt x="7506" y="20433"/>
                </a:lnTo>
                <a:cubicBezTo>
                  <a:pt x="5566" y="20433"/>
                  <a:pt x="3982" y="19074"/>
                  <a:pt x="3982" y="17409"/>
                </a:cubicBezTo>
                <a:cubicBezTo>
                  <a:pt x="3982" y="17409"/>
                  <a:pt x="3982" y="17412"/>
                  <a:pt x="3982" y="17367"/>
                </a:cubicBezTo>
                <a:lnTo>
                  <a:pt x="3196" y="4134"/>
                </a:lnTo>
                <a:close/>
                <a:moveTo>
                  <a:pt x="6408" y="6300"/>
                </a:moveTo>
                <a:cubicBezTo>
                  <a:pt x="6041" y="6300"/>
                  <a:pt x="5716" y="6576"/>
                  <a:pt x="5769" y="6891"/>
                </a:cubicBezTo>
                <a:lnTo>
                  <a:pt x="6293" y="17733"/>
                </a:lnTo>
                <a:cubicBezTo>
                  <a:pt x="6293" y="18048"/>
                  <a:pt x="6614" y="18281"/>
                  <a:pt x="6981" y="18281"/>
                </a:cubicBezTo>
                <a:cubicBezTo>
                  <a:pt x="6981" y="18281"/>
                  <a:pt x="6978" y="18281"/>
                  <a:pt x="7031" y="18281"/>
                </a:cubicBezTo>
                <a:cubicBezTo>
                  <a:pt x="7398" y="18281"/>
                  <a:pt x="7722" y="18006"/>
                  <a:pt x="7670" y="17691"/>
                </a:cubicBezTo>
                <a:lnTo>
                  <a:pt x="7145" y="6848"/>
                </a:lnTo>
                <a:cubicBezTo>
                  <a:pt x="7093" y="6533"/>
                  <a:pt x="6775" y="6255"/>
                  <a:pt x="6408" y="6300"/>
                </a:cubicBezTo>
                <a:close/>
                <a:moveTo>
                  <a:pt x="14897" y="6300"/>
                </a:moveTo>
                <a:cubicBezTo>
                  <a:pt x="14530" y="6255"/>
                  <a:pt x="14212" y="6533"/>
                  <a:pt x="14160" y="6848"/>
                </a:cubicBezTo>
                <a:lnTo>
                  <a:pt x="13635" y="17691"/>
                </a:lnTo>
                <a:cubicBezTo>
                  <a:pt x="13635" y="18006"/>
                  <a:pt x="13891" y="18281"/>
                  <a:pt x="14258" y="18281"/>
                </a:cubicBezTo>
                <a:cubicBezTo>
                  <a:pt x="14258" y="18281"/>
                  <a:pt x="14271" y="18281"/>
                  <a:pt x="14324" y="18281"/>
                </a:cubicBezTo>
                <a:cubicBezTo>
                  <a:pt x="14691" y="18281"/>
                  <a:pt x="14996" y="18048"/>
                  <a:pt x="14995" y="17733"/>
                </a:cubicBezTo>
                <a:lnTo>
                  <a:pt x="15520" y="6891"/>
                </a:lnTo>
                <a:cubicBezTo>
                  <a:pt x="15520" y="6576"/>
                  <a:pt x="15264" y="6300"/>
                  <a:pt x="14897" y="6300"/>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812" name="Shape 2812"/>
          <p:cNvSpPr/>
          <p:nvPr/>
        </p:nvSpPr>
        <p:spPr>
          <a:xfrm>
            <a:off x="3454400" y="7823200"/>
            <a:ext cx="613569" cy="613569"/>
          </a:xfrm>
          <a:custGeom>
            <a:pathLst>
              <a:path extrusionOk="0" h="21600" w="21600">
                <a:moveTo>
                  <a:pt x="10870" y="0"/>
                </a:moveTo>
                <a:cubicBezTo>
                  <a:pt x="10557" y="0"/>
                  <a:pt x="10283" y="274"/>
                  <a:pt x="10283" y="587"/>
                </a:cubicBezTo>
                <a:lnTo>
                  <a:pt x="10283" y="3577"/>
                </a:lnTo>
                <a:cubicBezTo>
                  <a:pt x="10283" y="3890"/>
                  <a:pt x="10557" y="4164"/>
                  <a:pt x="10870" y="4164"/>
                </a:cubicBezTo>
                <a:cubicBezTo>
                  <a:pt x="11228" y="4164"/>
                  <a:pt x="11443" y="3934"/>
                  <a:pt x="11443" y="3577"/>
                </a:cubicBezTo>
                <a:lnTo>
                  <a:pt x="11443" y="587"/>
                </a:lnTo>
                <a:cubicBezTo>
                  <a:pt x="11443" y="274"/>
                  <a:pt x="11183" y="0"/>
                  <a:pt x="10870" y="0"/>
                </a:cubicBezTo>
                <a:close/>
                <a:moveTo>
                  <a:pt x="3702" y="3130"/>
                </a:moveTo>
                <a:cubicBezTo>
                  <a:pt x="3557" y="3130"/>
                  <a:pt x="3409" y="3186"/>
                  <a:pt x="3297" y="3297"/>
                </a:cubicBezTo>
                <a:cubicBezTo>
                  <a:pt x="3074" y="3521"/>
                  <a:pt x="3074" y="3884"/>
                  <a:pt x="3297" y="4108"/>
                </a:cubicBezTo>
                <a:lnTo>
                  <a:pt x="5393" y="6203"/>
                </a:lnTo>
                <a:cubicBezTo>
                  <a:pt x="5482" y="6338"/>
                  <a:pt x="5664" y="6385"/>
                  <a:pt x="5798" y="6385"/>
                </a:cubicBezTo>
                <a:cubicBezTo>
                  <a:pt x="5932" y="6385"/>
                  <a:pt x="6069" y="6293"/>
                  <a:pt x="6203" y="6203"/>
                </a:cubicBezTo>
                <a:cubicBezTo>
                  <a:pt x="6427" y="5980"/>
                  <a:pt x="6427" y="5617"/>
                  <a:pt x="6203" y="5393"/>
                </a:cubicBezTo>
                <a:lnTo>
                  <a:pt x="4108" y="3297"/>
                </a:lnTo>
                <a:cubicBezTo>
                  <a:pt x="3996" y="3186"/>
                  <a:pt x="3848" y="3130"/>
                  <a:pt x="3702" y="3130"/>
                </a:cubicBezTo>
                <a:close/>
                <a:moveTo>
                  <a:pt x="17870" y="3130"/>
                </a:moveTo>
                <a:cubicBezTo>
                  <a:pt x="17724" y="3130"/>
                  <a:pt x="17576" y="3186"/>
                  <a:pt x="17464" y="3297"/>
                </a:cubicBezTo>
                <a:lnTo>
                  <a:pt x="15369" y="5393"/>
                </a:lnTo>
                <a:cubicBezTo>
                  <a:pt x="15145" y="5617"/>
                  <a:pt x="15145" y="5980"/>
                  <a:pt x="15369" y="6203"/>
                </a:cubicBezTo>
                <a:cubicBezTo>
                  <a:pt x="15458" y="6338"/>
                  <a:pt x="15640" y="6385"/>
                  <a:pt x="15774" y="6385"/>
                </a:cubicBezTo>
                <a:cubicBezTo>
                  <a:pt x="15908" y="6385"/>
                  <a:pt x="16090" y="6293"/>
                  <a:pt x="16179" y="6203"/>
                </a:cubicBezTo>
                <a:lnTo>
                  <a:pt x="18275" y="4108"/>
                </a:lnTo>
                <a:cubicBezTo>
                  <a:pt x="18498" y="3884"/>
                  <a:pt x="18498" y="3521"/>
                  <a:pt x="18275" y="3297"/>
                </a:cubicBezTo>
                <a:cubicBezTo>
                  <a:pt x="18163" y="3186"/>
                  <a:pt x="18015" y="3130"/>
                  <a:pt x="17870" y="3130"/>
                </a:cubicBezTo>
                <a:close/>
                <a:moveTo>
                  <a:pt x="10870" y="6706"/>
                </a:moveTo>
                <a:cubicBezTo>
                  <a:pt x="8590" y="6706"/>
                  <a:pt x="6706" y="8590"/>
                  <a:pt x="6706" y="10870"/>
                </a:cubicBezTo>
                <a:cubicBezTo>
                  <a:pt x="6706" y="13150"/>
                  <a:pt x="8590" y="15019"/>
                  <a:pt x="10870" y="15019"/>
                </a:cubicBezTo>
                <a:cubicBezTo>
                  <a:pt x="13195" y="15019"/>
                  <a:pt x="15019" y="13150"/>
                  <a:pt x="15019" y="10870"/>
                </a:cubicBezTo>
                <a:cubicBezTo>
                  <a:pt x="15019" y="8590"/>
                  <a:pt x="13150" y="6706"/>
                  <a:pt x="10870" y="6706"/>
                </a:cubicBezTo>
                <a:close/>
                <a:moveTo>
                  <a:pt x="10870" y="7866"/>
                </a:moveTo>
                <a:cubicBezTo>
                  <a:pt x="12569" y="7866"/>
                  <a:pt x="13904" y="9216"/>
                  <a:pt x="13860" y="10870"/>
                </a:cubicBezTo>
                <a:cubicBezTo>
                  <a:pt x="13860" y="12524"/>
                  <a:pt x="12524" y="13860"/>
                  <a:pt x="10870" y="13860"/>
                </a:cubicBezTo>
                <a:cubicBezTo>
                  <a:pt x="9216" y="13860"/>
                  <a:pt x="7866" y="12524"/>
                  <a:pt x="7866" y="10870"/>
                </a:cubicBezTo>
                <a:cubicBezTo>
                  <a:pt x="7866" y="9216"/>
                  <a:pt x="9216" y="7866"/>
                  <a:pt x="10870" y="7866"/>
                </a:cubicBezTo>
                <a:close/>
                <a:moveTo>
                  <a:pt x="587" y="10283"/>
                </a:moveTo>
                <a:cubicBezTo>
                  <a:pt x="274" y="10283"/>
                  <a:pt x="0" y="10557"/>
                  <a:pt x="0" y="10870"/>
                </a:cubicBezTo>
                <a:cubicBezTo>
                  <a:pt x="0" y="11183"/>
                  <a:pt x="274" y="11443"/>
                  <a:pt x="587" y="11443"/>
                </a:cubicBezTo>
                <a:lnTo>
                  <a:pt x="3577" y="11443"/>
                </a:lnTo>
                <a:cubicBezTo>
                  <a:pt x="3890" y="11443"/>
                  <a:pt x="4164" y="11183"/>
                  <a:pt x="4164" y="10870"/>
                </a:cubicBezTo>
                <a:cubicBezTo>
                  <a:pt x="4164" y="10557"/>
                  <a:pt x="3890" y="10283"/>
                  <a:pt x="3577" y="10283"/>
                </a:cubicBezTo>
                <a:lnTo>
                  <a:pt x="587" y="10283"/>
                </a:lnTo>
                <a:close/>
                <a:moveTo>
                  <a:pt x="18023" y="10283"/>
                </a:moveTo>
                <a:cubicBezTo>
                  <a:pt x="17710" y="10283"/>
                  <a:pt x="17436" y="10557"/>
                  <a:pt x="17436" y="10870"/>
                </a:cubicBezTo>
                <a:cubicBezTo>
                  <a:pt x="17436" y="11183"/>
                  <a:pt x="17710" y="11443"/>
                  <a:pt x="18023" y="11443"/>
                </a:cubicBezTo>
                <a:lnTo>
                  <a:pt x="21013" y="11443"/>
                </a:lnTo>
                <a:cubicBezTo>
                  <a:pt x="21326" y="11443"/>
                  <a:pt x="21555" y="11183"/>
                  <a:pt x="21600" y="10870"/>
                </a:cubicBezTo>
                <a:cubicBezTo>
                  <a:pt x="21600" y="10557"/>
                  <a:pt x="21326" y="10283"/>
                  <a:pt x="21013" y="10283"/>
                </a:cubicBezTo>
                <a:lnTo>
                  <a:pt x="18023" y="10283"/>
                </a:lnTo>
                <a:close/>
                <a:moveTo>
                  <a:pt x="5798" y="15201"/>
                </a:moveTo>
                <a:cubicBezTo>
                  <a:pt x="5653" y="15201"/>
                  <a:pt x="5505" y="15257"/>
                  <a:pt x="5393" y="15369"/>
                </a:cubicBezTo>
                <a:lnTo>
                  <a:pt x="3297" y="17464"/>
                </a:lnTo>
                <a:cubicBezTo>
                  <a:pt x="3074" y="17688"/>
                  <a:pt x="3074" y="18051"/>
                  <a:pt x="3297" y="18275"/>
                </a:cubicBezTo>
                <a:cubicBezTo>
                  <a:pt x="3387" y="18409"/>
                  <a:pt x="3568" y="18456"/>
                  <a:pt x="3702" y="18456"/>
                </a:cubicBezTo>
                <a:cubicBezTo>
                  <a:pt x="3837" y="18456"/>
                  <a:pt x="3974" y="18364"/>
                  <a:pt x="4108" y="18275"/>
                </a:cubicBezTo>
                <a:lnTo>
                  <a:pt x="6203" y="16179"/>
                </a:lnTo>
                <a:cubicBezTo>
                  <a:pt x="6427" y="15956"/>
                  <a:pt x="6427" y="15592"/>
                  <a:pt x="6203" y="15369"/>
                </a:cubicBezTo>
                <a:cubicBezTo>
                  <a:pt x="6092" y="15257"/>
                  <a:pt x="5943" y="15201"/>
                  <a:pt x="5798" y="15201"/>
                </a:cubicBezTo>
                <a:close/>
                <a:moveTo>
                  <a:pt x="15774" y="15201"/>
                </a:moveTo>
                <a:cubicBezTo>
                  <a:pt x="15629" y="15201"/>
                  <a:pt x="15480" y="15257"/>
                  <a:pt x="15369" y="15369"/>
                </a:cubicBezTo>
                <a:cubicBezTo>
                  <a:pt x="15145" y="15592"/>
                  <a:pt x="15145" y="15955"/>
                  <a:pt x="15369" y="16179"/>
                </a:cubicBezTo>
                <a:lnTo>
                  <a:pt x="17464" y="18275"/>
                </a:lnTo>
                <a:cubicBezTo>
                  <a:pt x="17554" y="18409"/>
                  <a:pt x="17735" y="18456"/>
                  <a:pt x="17870" y="18456"/>
                </a:cubicBezTo>
                <a:cubicBezTo>
                  <a:pt x="18004" y="18456"/>
                  <a:pt x="18185" y="18364"/>
                  <a:pt x="18275" y="18275"/>
                </a:cubicBezTo>
                <a:cubicBezTo>
                  <a:pt x="18498" y="18051"/>
                  <a:pt x="18498" y="17688"/>
                  <a:pt x="18275" y="17464"/>
                </a:cubicBezTo>
                <a:lnTo>
                  <a:pt x="16179" y="15369"/>
                </a:lnTo>
                <a:cubicBezTo>
                  <a:pt x="16067" y="15257"/>
                  <a:pt x="15919" y="15201"/>
                  <a:pt x="15774" y="15201"/>
                </a:cubicBezTo>
                <a:close/>
                <a:moveTo>
                  <a:pt x="10870" y="17436"/>
                </a:moveTo>
                <a:cubicBezTo>
                  <a:pt x="10557" y="17436"/>
                  <a:pt x="10283" y="17710"/>
                  <a:pt x="10283" y="18023"/>
                </a:cubicBezTo>
                <a:lnTo>
                  <a:pt x="10283" y="21013"/>
                </a:lnTo>
                <a:cubicBezTo>
                  <a:pt x="10283" y="21326"/>
                  <a:pt x="10557" y="21600"/>
                  <a:pt x="10870" y="21600"/>
                </a:cubicBezTo>
                <a:cubicBezTo>
                  <a:pt x="11228" y="21600"/>
                  <a:pt x="11443" y="21371"/>
                  <a:pt x="11443" y="21013"/>
                </a:cubicBezTo>
                <a:lnTo>
                  <a:pt x="11443" y="18023"/>
                </a:lnTo>
                <a:cubicBezTo>
                  <a:pt x="11443" y="17710"/>
                  <a:pt x="11183" y="17436"/>
                  <a:pt x="10870" y="17436"/>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813" name="Shape 2813"/>
          <p:cNvSpPr/>
          <p:nvPr/>
        </p:nvSpPr>
        <p:spPr>
          <a:xfrm>
            <a:off x="4762500" y="7823200"/>
            <a:ext cx="609600" cy="609600"/>
          </a:xfrm>
          <a:custGeom>
            <a:pathLst>
              <a:path extrusionOk="0" h="21600" w="21600">
                <a:moveTo>
                  <a:pt x="10800" y="21600"/>
                </a:moveTo>
                <a:cubicBezTo>
                  <a:pt x="4860" y="21600"/>
                  <a:pt x="0" y="16740"/>
                  <a:pt x="0" y="10800"/>
                </a:cubicBezTo>
                <a:cubicBezTo>
                  <a:pt x="0" y="4860"/>
                  <a:pt x="4860" y="0"/>
                  <a:pt x="10800" y="0"/>
                </a:cubicBezTo>
                <a:cubicBezTo>
                  <a:pt x="16740" y="0"/>
                  <a:pt x="21600" y="4860"/>
                  <a:pt x="21600" y="10800"/>
                </a:cubicBezTo>
                <a:cubicBezTo>
                  <a:pt x="21600" y="16785"/>
                  <a:pt x="16740" y="21600"/>
                  <a:pt x="10800" y="21600"/>
                </a:cubicBezTo>
                <a:close/>
                <a:moveTo>
                  <a:pt x="10800" y="1170"/>
                </a:moveTo>
                <a:cubicBezTo>
                  <a:pt x="5490" y="1170"/>
                  <a:pt x="1170" y="5490"/>
                  <a:pt x="1170" y="10800"/>
                </a:cubicBezTo>
                <a:cubicBezTo>
                  <a:pt x="1170" y="16110"/>
                  <a:pt x="5490" y="20430"/>
                  <a:pt x="10800" y="20430"/>
                </a:cubicBezTo>
                <a:cubicBezTo>
                  <a:pt x="16110" y="20430"/>
                  <a:pt x="20430" y="16110"/>
                  <a:pt x="20430" y="10800"/>
                </a:cubicBezTo>
                <a:cubicBezTo>
                  <a:pt x="20430" y="5490"/>
                  <a:pt x="16110" y="1170"/>
                  <a:pt x="10800" y="1170"/>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814" name="Shape 2814"/>
          <p:cNvSpPr/>
          <p:nvPr/>
        </p:nvSpPr>
        <p:spPr>
          <a:xfrm>
            <a:off x="6172199" y="7848599"/>
            <a:ext cx="387351" cy="568962"/>
          </a:xfrm>
          <a:custGeom>
            <a:pathLst>
              <a:path extrusionOk="0" h="21600" w="21600">
                <a:moveTo>
                  <a:pt x="15864" y="21600"/>
                </a:moveTo>
                <a:cubicBezTo>
                  <a:pt x="7153" y="21600"/>
                  <a:pt x="0" y="16779"/>
                  <a:pt x="0" y="10800"/>
                </a:cubicBezTo>
                <a:cubicBezTo>
                  <a:pt x="0" y="4870"/>
                  <a:pt x="7082" y="0"/>
                  <a:pt x="15864" y="0"/>
                </a:cubicBezTo>
                <a:cubicBezTo>
                  <a:pt x="17634" y="0"/>
                  <a:pt x="19334" y="193"/>
                  <a:pt x="20963" y="579"/>
                </a:cubicBezTo>
                <a:cubicBezTo>
                  <a:pt x="21317" y="675"/>
                  <a:pt x="21600" y="916"/>
                  <a:pt x="21600" y="1157"/>
                </a:cubicBezTo>
                <a:cubicBezTo>
                  <a:pt x="21600" y="1398"/>
                  <a:pt x="21388" y="1639"/>
                  <a:pt x="20963" y="1736"/>
                </a:cubicBezTo>
                <a:cubicBezTo>
                  <a:pt x="15297" y="3038"/>
                  <a:pt x="11473" y="6702"/>
                  <a:pt x="11473" y="10752"/>
                </a:cubicBezTo>
                <a:cubicBezTo>
                  <a:pt x="11473" y="14850"/>
                  <a:pt x="15297" y="18466"/>
                  <a:pt x="20963" y="19768"/>
                </a:cubicBezTo>
                <a:cubicBezTo>
                  <a:pt x="21317" y="19864"/>
                  <a:pt x="21600" y="20105"/>
                  <a:pt x="21600" y="20346"/>
                </a:cubicBezTo>
                <a:cubicBezTo>
                  <a:pt x="21600" y="20588"/>
                  <a:pt x="21317" y="20829"/>
                  <a:pt x="20963" y="20925"/>
                </a:cubicBezTo>
                <a:cubicBezTo>
                  <a:pt x="19334" y="21407"/>
                  <a:pt x="17563" y="21600"/>
                  <a:pt x="15864" y="21600"/>
                </a:cubicBezTo>
                <a:close/>
                <a:moveTo>
                  <a:pt x="15864" y="1254"/>
                </a:moveTo>
                <a:cubicBezTo>
                  <a:pt x="8144" y="1254"/>
                  <a:pt x="1841" y="5545"/>
                  <a:pt x="1841" y="10800"/>
                </a:cubicBezTo>
                <a:cubicBezTo>
                  <a:pt x="1841" y="16055"/>
                  <a:pt x="8144" y="20346"/>
                  <a:pt x="15864" y="20346"/>
                </a:cubicBezTo>
                <a:cubicBezTo>
                  <a:pt x="16572" y="20346"/>
                  <a:pt x="17209" y="20298"/>
                  <a:pt x="17847" y="20250"/>
                </a:cubicBezTo>
                <a:cubicBezTo>
                  <a:pt x="12889" y="18370"/>
                  <a:pt x="9631" y="14802"/>
                  <a:pt x="9631" y="10800"/>
                </a:cubicBezTo>
                <a:cubicBezTo>
                  <a:pt x="9631" y="6798"/>
                  <a:pt x="12818" y="3230"/>
                  <a:pt x="17847" y="1350"/>
                </a:cubicBezTo>
                <a:cubicBezTo>
                  <a:pt x="17209" y="1302"/>
                  <a:pt x="16501" y="1254"/>
                  <a:pt x="15864" y="1254"/>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815" name="Shape 2815"/>
          <p:cNvSpPr/>
          <p:nvPr/>
        </p:nvSpPr>
        <p:spPr>
          <a:xfrm>
            <a:off x="7480299" y="7848599"/>
            <a:ext cx="391161" cy="571503"/>
          </a:xfrm>
          <a:custGeom>
            <a:pathLst>
              <a:path extrusionOk="0" h="21600" w="21600">
                <a:moveTo>
                  <a:pt x="5751" y="21600"/>
                </a:moveTo>
                <a:cubicBezTo>
                  <a:pt x="3997" y="21600"/>
                  <a:pt x="2314" y="21408"/>
                  <a:pt x="631" y="21024"/>
                </a:cubicBezTo>
                <a:cubicBezTo>
                  <a:pt x="281" y="20928"/>
                  <a:pt x="0" y="20688"/>
                  <a:pt x="0" y="20448"/>
                </a:cubicBezTo>
                <a:cubicBezTo>
                  <a:pt x="0" y="20208"/>
                  <a:pt x="210" y="19968"/>
                  <a:pt x="631" y="19872"/>
                </a:cubicBezTo>
                <a:cubicBezTo>
                  <a:pt x="6312" y="18528"/>
                  <a:pt x="10099" y="14880"/>
                  <a:pt x="10099" y="10800"/>
                </a:cubicBezTo>
                <a:cubicBezTo>
                  <a:pt x="10099" y="6672"/>
                  <a:pt x="6312" y="3024"/>
                  <a:pt x="631" y="1728"/>
                </a:cubicBezTo>
                <a:cubicBezTo>
                  <a:pt x="281" y="1632"/>
                  <a:pt x="0" y="1392"/>
                  <a:pt x="0" y="1152"/>
                </a:cubicBezTo>
                <a:cubicBezTo>
                  <a:pt x="0" y="912"/>
                  <a:pt x="281" y="672"/>
                  <a:pt x="631" y="576"/>
                </a:cubicBezTo>
                <a:cubicBezTo>
                  <a:pt x="2244" y="192"/>
                  <a:pt x="3997" y="0"/>
                  <a:pt x="5751" y="0"/>
                </a:cubicBezTo>
                <a:cubicBezTo>
                  <a:pt x="14447" y="0"/>
                  <a:pt x="21600" y="4848"/>
                  <a:pt x="21600" y="10848"/>
                </a:cubicBezTo>
                <a:cubicBezTo>
                  <a:pt x="21530" y="16752"/>
                  <a:pt x="14447" y="21600"/>
                  <a:pt x="5751" y="21600"/>
                </a:cubicBezTo>
                <a:close/>
                <a:moveTo>
                  <a:pt x="3717" y="20256"/>
                </a:moveTo>
                <a:cubicBezTo>
                  <a:pt x="4418" y="20304"/>
                  <a:pt x="5049" y="20352"/>
                  <a:pt x="5751" y="20352"/>
                </a:cubicBezTo>
                <a:cubicBezTo>
                  <a:pt x="13465" y="20352"/>
                  <a:pt x="19777" y="16032"/>
                  <a:pt x="19777" y="10752"/>
                </a:cubicBezTo>
                <a:cubicBezTo>
                  <a:pt x="19777" y="5472"/>
                  <a:pt x="13465" y="1152"/>
                  <a:pt x="5751" y="1152"/>
                </a:cubicBezTo>
                <a:cubicBezTo>
                  <a:pt x="5049" y="1152"/>
                  <a:pt x="4418" y="1200"/>
                  <a:pt x="3717" y="1248"/>
                </a:cubicBezTo>
                <a:cubicBezTo>
                  <a:pt x="8696" y="3120"/>
                  <a:pt x="11922" y="6720"/>
                  <a:pt x="11922" y="10752"/>
                </a:cubicBezTo>
                <a:cubicBezTo>
                  <a:pt x="11922" y="14784"/>
                  <a:pt x="8696" y="18384"/>
                  <a:pt x="3717" y="20256"/>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816" name="Shape 2816"/>
          <p:cNvSpPr/>
          <p:nvPr/>
        </p:nvSpPr>
        <p:spPr>
          <a:xfrm>
            <a:off x="8686800" y="7861300"/>
            <a:ext cx="600869" cy="529432"/>
          </a:xfrm>
          <a:custGeom>
            <a:pathLst>
              <a:path extrusionOk="0" h="21600" w="21600">
                <a:moveTo>
                  <a:pt x="10643" y="0"/>
                </a:moveTo>
                <a:cubicBezTo>
                  <a:pt x="10323" y="0"/>
                  <a:pt x="10044" y="317"/>
                  <a:pt x="10044" y="680"/>
                </a:cubicBezTo>
                <a:lnTo>
                  <a:pt x="10044" y="4145"/>
                </a:lnTo>
                <a:cubicBezTo>
                  <a:pt x="10044" y="4508"/>
                  <a:pt x="10323" y="4825"/>
                  <a:pt x="10643" y="4825"/>
                </a:cubicBezTo>
                <a:cubicBezTo>
                  <a:pt x="10963" y="4825"/>
                  <a:pt x="11228" y="4508"/>
                  <a:pt x="11228" y="4145"/>
                </a:cubicBezTo>
                <a:lnTo>
                  <a:pt x="11228" y="680"/>
                </a:lnTo>
                <a:cubicBezTo>
                  <a:pt x="11228" y="317"/>
                  <a:pt x="10963" y="0"/>
                  <a:pt x="10643" y="0"/>
                </a:cubicBezTo>
                <a:close/>
                <a:moveTo>
                  <a:pt x="3324" y="3627"/>
                </a:moveTo>
                <a:cubicBezTo>
                  <a:pt x="3176" y="3627"/>
                  <a:pt x="3025" y="3692"/>
                  <a:pt x="2910" y="3821"/>
                </a:cubicBezTo>
                <a:cubicBezTo>
                  <a:pt x="2682" y="4080"/>
                  <a:pt x="2682" y="4501"/>
                  <a:pt x="2910" y="4760"/>
                </a:cubicBezTo>
                <a:lnTo>
                  <a:pt x="5050" y="7189"/>
                </a:lnTo>
                <a:cubicBezTo>
                  <a:pt x="5187" y="7345"/>
                  <a:pt x="5327" y="7400"/>
                  <a:pt x="5464" y="7400"/>
                </a:cubicBezTo>
                <a:cubicBezTo>
                  <a:pt x="5601" y="7400"/>
                  <a:pt x="5787" y="7345"/>
                  <a:pt x="5878" y="7189"/>
                </a:cubicBezTo>
                <a:cubicBezTo>
                  <a:pt x="6106" y="6930"/>
                  <a:pt x="6106" y="6509"/>
                  <a:pt x="5878" y="6250"/>
                </a:cubicBezTo>
                <a:lnTo>
                  <a:pt x="3738" y="3821"/>
                </a:lnTo>
                <a:cubicBezTo>
                  <a:pt x="3624" y="3692"/>
                  <a:pt x="3473" y="3627"/>
                  <a:pt x="3324" y="3627"/>
                </a:cubicBezTo>
                <a:close/>
                <a:moveTo>
                  <a:pt x="18247" y="3627"/>
                </a:moveTo>
                <a:cubicBezTo>
                  <a:pt x="18099" y="3627"/>
                  <a:pt x="17948" y="3692"/>
                  <a:pt x="17834" y="3821"/>
                </a:cubicBezTo>
                <a:lnTo>
                  <a:pt x="15694" y="6250"/>
                </a:lnTo>
                <a:cubicBezTo>
                  <a:pt x="15465" y="6509"/>
                  <a:pt x="15465" y="6930"/>
                  <a:pt x="15694" y="7189"/>
                </a:cubicBezTo>
                <a:cubicBezTo>
                  <a:pt x="15785" y="7345"/>
                  <a:pt x="15925" y="7400"/>
                  <a:pt x="16107" y="7400"/>
                </a:cubicBezTo>
                <a:cubicBezTo>
                  <a:pt x="16244" y="7400"/>
                  <a:pt x="16430" y="7345"/>
                  <a:pt x="16521" y="7189"/>
                </a:cubicBezTo>
                <a:lnTo>
                  <a:pt x="18661" y="4760"/>
                </a:lnTo>
                <a:cubicBezTo>
                  <a:pt x="18889" y="4501"/>
                  <a:pt x="18889" y="4080"/>
                  <a:pt x="18661" y="3821"/>
                </a:cubicBezTo>
                <a:cubicBezTo>
                  <a:pt x="18547" y="3692"/>
                  <a:pt x="18396" y="3627"/>
                  <a:pt x="18247" y="3627"/>
                </a:cubicBezTo>
                <a:close/>
                <a:moveTo>
                  <a:pt x="10957" y="7772"/>
                </a:moveTo>
                <a:cubicBezTo>
                  <a:pt x="10135" y="7772"/>
                  <a:pt x="9359" y="8031"/>
                  <a:pt x="8674" y="8549"/>
                </a:cubicBezTo>
                <a:cubicBezTo>
                  <a:pt x="8446" y="8498"/>
                  <a:pt x="8175" y="8501"/>
                  <a:pt x="7947" y="8501"/>
                </a:cubicBezTo>
                <a:cubicBezTo>
                  <a:pt x="4888" y="8501"/>
                  <a:pt x="2425" y="11189"/>
                  <a:pt x="2197" y="14557"/>
                </a:cubicBezTo>
                <a:cubicBezTo>
                  <a:pt x="919" y="15023"/>
                  <a:pt x="0" y="16419"/>
                  <a:pt x="0" y="17973"/>
                </a:cubicBezTo>
                <a:cubicBezTo>
                  <a:pt x="0" y="19942"/>
                  <a:pt x="1415" y="21600"/>
                  <a:pt x="3196" y="21600"/>
                </a:cubicBezTo>
                <a:lnTo>
                  <a:pt x="11599" y="21600"/>
                </a:lnTo>
                <a:cubicBezTo>
                  <a:pt x="13425" y="21600"/>
                  <a:pt x="14972" y="20305"/>
                  <a:pt x="15565" y="18491"/>
                </a:cubicBezTo>
                <a:cubicBezTo>
                  <a:pt x="15565" y="18647"/>
                  <a:pt x="15614" y="18805"/>
                  <a:pt x="15751" y="18961"/>
                </a:cubicBezTo>
                <a:lnTo>
                  <a:pt x="17891" y="21406"/>
                </a:lnTo>
                <a:cubicBezTo>
                  <a:pt x="18028" y="21561"/>
                  <a:pt x="18167" y="21600"/>
                  <a:pt x="18304" y="21600"/>
                </a:cubicBezTo>
                <a:cubicBezTo>
                  <a:pt x="18441" y="21600"/>
                  <a:pt x="18627" y="21561"/>
                  <a:pt x="18718" y="21406"/>
                </a:cubicBezTo>
                <a:cubicBezTo>
                  <a:pt x="18946" y="21147"/>
                  <a:pt x="18946" y="20726"/>
                  <a:pt x="18718" y="20467"/>
                </a:cubicBezTo>
                <a:lnTo>
                  <a:pt x="16478" y="18038"/>
                </a:lnTo>
                <a:cubicBezTo>
                  <a:pt x="16250" y="17779"/>
                  <a:pt x="15893" y="17779"/>
                  <a:pt x="15665" y="18038"/>
                </a:cubicBezTo>
                <a:cubicBezTo>
                  <a:pt x="15665" y="18038"/>
                  <a:pt x="15608" y="18086"/>
                  <a:pt x="15608" y="18086"/>
                </a:cubicBezTo>
                <a:cubicBezTo>
                  <a:pt x="15699" y="17672"/>
                  <a:pt x="15793" y="17209"/>
                  <a:pt x="15793" y="16742"/>
                </a:cubicBezTo>
                <a:cubicBezTo>
                  <a:pt x="15793" y="15706"/>
                  <a:pt x="15525" y="14718"/>
                  <a:pt x="15023" y="13941"/>
                </a:cubicBezTo>
                <a:cubicBezTo>
                  <a:pt x="15114" y="13527"/>
                  <a:pt x="15208" y="13064"/>
                  <a:pt x="15208" y="12597"/>
                </a:cubicBezTo>
                <a:cubicBezTo>
                  <a:pt x="15208" y="9955"/>
                  <a:pt x="13285" y="7772"/>
                  <a:pt x="10957" y="7772"/>
                </a:cubicBezTo>
                <a:close/>
                <a:moveTo>
                  <a:pt x="10871" y="9116"/>
                </a:moveTo>
                <a:cubicBezTo>
                  <a:pt x="12606" y="9116"/>
                  <a:pt x="14061" y="10836"/>
                  <a:pt x="13924" y="12856"/>
                </a:cubicBezTo>
                <a:cubicBezTo>
                  <a:pt x="13742" y="12701"/>
                  <a:pt x="13565" y="12588"/>
                  <a:pt x="13382" y="12484"/>
                </a:cubicBezTo>
                <a:cubicBezTo>
                  <a:pt x="13291" y="12432"/>
                  <a:pt x="13145" y="12390"/>
                  <a:pt x="13054" y="12338"/>
                </a:cubicBezTo>
                <a:cubicBezTo>
                  <a:pt x="12963" y="12286"/>
                  <a:pt x="12971" y="12183"/>
                  <a:pt x="12926" y="12079"/>
                </a:cubicBezTo>
                <a:cubicBezTo>
                  <a:pt x="12743" y="11665"/>
                  <a:pt x="12512" y="11292"/>
                  <a:pt x="12284" y="10930"/>
                </a:cubicBezTo>
                <a:cubicBezTo>
                  <a:pt x="11782" y="10204"/>
                  <a:pt x="11091" y="9579"/>
                  <a:pt x="10315" y="9165"/>
                </a:cubicBezTo>
                <a:cubicBezTo>
                  <a:pt x="10543" y="9113"/>
                  <a:pt x="10689" y="9116"/>
                  <a:pt x="10871" y="9116"/>
                </a:cubicBezTo>
                <a:close/>
                <a:moveTo>
                  <a:pt x="7847" y="9796"/>
                </a:moveTo>
                <a:cubicBezTo>
                  <a:pt x="8121" y="9796"/>
                  <a:pt x="8403" y="9793"/>
                  <a:pt x="8631" y="9845"/>
                </a:cubicBezTo>
                <a:cubicBezTo>
                  <a:pt x="9499" y="10000"/>
                  <a:pt x="10275" y="10466"/>
                  <a:pt x="10914" y="11140"/>
                </a:cubicBezTo>
                <a:cubicBezTo>
                  <a:pt x="11234" y="11451"/>
                  <a:pt x="11499" y="11859"/>
                  <a:pt x="11727" y="12273"/>
                </a:cubicBezTo>
                <a:cubicBezTo>
                  <a:pt x="11864" y="12533"/>
                  <a:pt x="11961" y="12792"/>
                  <a:pt x="12098" y="13051"/>
                </a:cubicBezTo>
                <a:cubicBezTo>
                  <a:pt x="12190" y="13258"/>
                  <a:pt x="12372" y="13368"/>
                  <a:pt x="12555" y="13472"/>
                </a:cubicBezTo>
                <a:cubicBezTo>
                  <a:pt x="13057" y="13679"/>
                  <a:pt x="13474" y="14042"/>
                  <a:pt x="13839" y="14508"/>
                </a:cubicBezTo>
                <a:cubicBezTo>
                  <a:pt x="14295" y="15130"/>
                  <a:pt x="14566" y="15962"/>
                  <a:pt x="14566" y="16791"/>
                </a:cubicBezTo>
                <a:cubicBezTo>
                  <a:pt x="14567" y="18708"/>
                  <a:pt x="13188" y="20256"/>
                  <a:pt x="11499" y="20256"/>
                </a:cubicBezTo>
                <a:lnTo>
                  <a:pt x="3110" y="20256"/>
                </a:lnTo>
                <a:cubicBezTo>
                  <a:pt x="2014" y="20256"/>
                  <a:pt x="1099" y="19217"/>
                  <a:pt x="1099" y="17973"/>
                </a:cubicBezTo>
                <a:cubicBezTo>
                  <a:pt x="1099" y="16833"/>
                  <a:pt x="1781" y="15910"/>
                  <a:pt x="2739" y="15755"/>
                </a:cubicBezTo>
                <a:cubicBezTo>
                  <a:pt x="3013" y="15703"/>
                  <a:pt x="3239" y="15437"/>
                  <a:pt x="3239" y="15075"/>
                </a:cubicBezTo>
                <a:lnTo>
                  <a:pt x="3239" y="15026"/>
                </a:lnTo>
                <a:cubicBezTo>
                  <a:pt x="3239" y="12176"/>
                  <a:pt x="5290" y="9796"/>
                  <a:pt x="7847" y="9796"/>
                </a:cubicBezTo>
                <a:close/>
                <a:moveTo>
                  <a:pt x="17948" y="11917"/>
                </a:moveTo>
                <a:cubicBezTo>
                  <a:pt x="17628" y="11917"/>
                  <a:pt x="17348" y="12235"/>
                  <a:pt x="17348" y="12597"/>
                </a:cubicBezTo>
                <a:cubicBezTo>
                  <a:pt x="17348" y="12960"/>
                  <a:pt x="17628" y="13261"/>
                  <a:pt x="17948" y="13261"/>
                </a:cubicBezTo>
                <a:lnTo>
                  <a:pt x="21001" y="13261"/>
                </a:lnTo>
                <a:cubicBezTo>
                  <a:pt x="21320" y="13261"/>
                  <a:pt x="21600" y="12960"/>
                  <a:pt x="21600" y="12597"/>
                </a:cubicBezTo>
                <a:cubicBezTo>
                  <a:pt x="21600" y="12183"/>
                  <a:pt x="21320" y="11917"/>
                  <a:pt x="21001" y="11917"/>
                </a:cubicBezTo>
                <a:lnTo>
                  <a:pt x="17948" y="11917"/>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817" name="Shape 2817"/>
          <p:cNvSpPr/>
          <p:nvPr/>
        </p:nvSpPr>
        <p:spPr>
          <a:xfrm>
            <a:off x="9982200" y="7823200"/>
            <a:ext cx="609600" cy="613172"/>
          </a:xfrm>
          <a:custGeom>
            <a:pathLst>
              <a:path extrusionOk="0" h="21600" w="21600">
                <a:moveTo>
                  <a:pt x="10800" y="0"/>
                </a:moveTo>
                <a:cubicBezTo>
                  <a:pt x="6615" y="0"/>
                  <a:pt x="3234" y="3269"/>
                  <a:pt x="3009" y="7340"/>
                </a:cubicBezTo>
                <a:cubicBezTo>
                  <a:pt x="1254" y="7832"/>
                  <a:pt x="0" y="9445"/>
                  <a:pt x="0" y="11324"/>
                </a:cubicBezTo>
                <a:cubicBezTo>
                  <a:pt x="0" y="13606"/>
                  <a:pt x="1896" y="15477"/>
                  <a:pt x="4191" y="15477"/>
                </a:cubicBezTo>
                <a:lnTo>
                  <a:pt x="15891" y="15477"/>
                </a:lnTo>
                <a:cubicBezTo>
                  <a:pt x="19041" y="15477"/>
                  <a:pt x="21555" y="12924"/>
                  <a:pt x="21600" y="9926"/>
                </a:cubicBezTo>
                <a:cubicBezTo>
                  <a:pt x="21600" y="8584"/>
                  <a:pt x="21105" y="7292"/>
                  <a:pt x="20250" y="6263"/>
                </a:cubicBezTo>
                <a:cubicBezTo>
                  <a:pt x="19620" y="5503"/>
                  <a:pt x="18816" y="4972"/>
                  <a:pt x="17916" y="4614"/>
                </a:cubicBezTo>
                <a:cubicBezTo>
                  <a:pt x="16836" y="2287"/>
                  <a:pt x="14628" y="587"/>
                  <a:pt x="12108" y="140"/>
                </a:cubicBezTo>
                <a:cubicBezTo>
                  <a:pt x="11703" y="50"/>
                  <a:pt x="11250" y="0"/>
                  <a:pt x="10800" y="0"/>
                </a:cubicBezTo>
                <a:close/>
                <a:moveTo>
                  <a:pt x="10758" y="1118"/>
                </a:moveTo>
                <a:cubicBezTo>
                  <a:pt x="11163" y="1118"/>
                  <a:pt x="11514" y="1158"/>
                  <a:pt x="11784" y="1202"/>
                </a:cubicBezTo>
                <a:cubicBezTo>
                  <a:pt x="14034" y="1560"/>
                  <a:pt x="15978" y="3084"/>
                  <a:pt x="16833" y="5187"/>
                </a:cubicBezTo>
                <a:cubicBezTo>
                  <a:pt x="16878" y="5321"/>
                  <a:pt x="17004" y="5464"/>
                  <a:pt x="17184" y="5508"/>
                </a:cubicBezTo>
                <a:cubicBezTo>
                  <a:pt x="17994" y="5777"/>
                  <a:pt x="18726" y="6266"/>
                  <a:pt x="19266" y="6892"/>
                </a:cubicBezTo>
                <a:cubicBezTo>
                  <a:pt x="19986" y="7698"/>
                  <a:pt x="20334" y="8727"/>
                  <a:pt x="20334" y="9800"/>
                </a:cubicBezTo>
                <a:cubicBezTo>
                  <a:pt x="20334" y="12306"/>
                  <a:pt x="18312" y="14316"/>
                  <a:pt x="15792" y="14316"/>
                </a:cubicBezTo>
                <a:lnTo>
                  <a:pt x="4092" y="14316"/>
                </a:lnTo>
                <a:cubicBezTo>
                  <a:pt x="2427" y="14316"/>
                  <a:pt x="1083" y="12980"/>
                  <a:pt x="1083" y="11324"/>
                </a:cubicBezTo>
                <a:cubicBezTo>
                  <a:pt x="1083" y="9848"/>
                  <a:pt x="2160" y="8584"/>
                  <a:pt x="3600" y="8360"/>
                </a:cubicBezTo>
                <a:cubicBezTo>
                  <a:pt x="3870" y="8316"/>
                  <a:pt x="4092" y="8056"/>
                  <a:pt x="4092" y="7787"/>
                </a:cubicBezTo>
                <a:lnTo>
                  <a:pt x="4092" y="7745"/>
                </a:lnTo>
                <a:cubicBezTo>
                  <a:pt x="4092" y="4077"/>
                  <a:pt x="7113" y="1118"/>
                  <a:pt x="10758" y="1118"/>
                </a:cubicBezTo>
                <a:close/>
                <a:moveTo>
                  <a:pt x="7186" y="17448"/>
                </a:moveTo>
                <a:cubicBezTo>
                  <a:pt x="7040" y="17448"/>
                  <a:pt x="6891" y="17504"/>
                  <a:pt x="6778" y="17616"/>
                </a:cubicBezTo>
                <a:lnTo>
                  <a:pt x="3769" y="20607"/>
                </a:lnTo>
                <a:cubicBezTo>
                  <a:pt x="3544" y="20831"/>
                  <a:pt x="3544" y="21195"/>
                  <a:pt x="3769" y="21418"/>
                </a:cubicBezTo>
                <a:cubicBezTo>
                  <a:pt x="3859" y="21552"/>
                  <a:pt x="4042" y="21600"/>
                  <a:pt x="4177" y="21600"/>
                </a:cubicBezTo>
                <a:cubicBezTo>
                  <a:pt x="4312" y="21600"/>
                  <a:pt x="4449" y="21552"/>
                  <a:pt x="4584" y="21418"/>
                </a:cubicBezTo>
                <a:lnTo>
                  <a:pt x="7594" y="18426"/>
                </a:lnTo>
                <a:cubicBezTo>
                  <a:pt x="7819" y="18203"/>
                  <a:pt x="7819" y="17839"/>
                  <a:pt x="7594" y="17616"/>
                </a:cubicBezTo>
                <a:cubicBezTo>
                  <a:pt x="7481" y="17504"/>
                  <a:pt x="7332" y="17448"/>
                  <a:pt x="7186" y="17448"/>
                </a:cubicBezTo>
                <a:close/>
                <a:moveTo>
                  <a:pt x="12586" y="17448"/>
                </a:moveTo>
                <a:cubicBezTo>
                  <a:pt x="12440" y="17448"/>
                  <a:pt x="12291" y="17504"/>
                  <a:pt x="12178" y="17616"/>
                </a:cubicBezTo>
                <a:lnTo>
                  <a:pt x="9169" y="20607"/>
                </a:lnTo>
                <a:cubicBezTo>
                  <a:pt x="8944" y="20831"/>
                  <a:pt x="8944" y="21195"/>
                  <a:pt x="9169" y="21418"/>
                </a:cubicBezTo>
                <a:cubicBezTo>
                  <a:pt x="9259" y="21552"/>
                  <a:pt x="9442" y="21600"/>
                  <a:pt x="9577" y="21600"/>
                </a:cubicBezTo>
                <a:cubicBezTo>
                  <a:pt x="9711" y="21600"/>
                  <a:pt x="9894" y="21552"/>
                  <a:pt x="9984" y="21418"/>
                </a:cubicBezTo>
                <a:lnTo>
                  <a:pt x="12994" y="18426"/>
                </a:lnTo>
                <a:cubicBezTo>
                  <a:pt x="13219" y="18203"/>
                  <a:pt x="13219" y="17839"/>
                  <a:pt x="12994" y="17616"/>
                </a:cubicBezTo>
                <a:cubicBezTo>
                  <a:pt x="12881" y="17504"/>
                  <a:pt x="12732" y="17448"/>
                  <a:pt x="12586" y="17448"/>
                </a:cubicBezTo>
                <a:close/>
                <a:moveTo>
                  <a:pt x="17536" y="17448"/>
                </a:moveTo>
                <a:cubicBezTo>
                  <a:pt x="17390" y="17448"/>
                  <a:pt x="17241" y="17504"/>
                  <a:pt x="17128" y="17616"/>
                </a:cubicBezTo>
                <a:lnTo>
                  <a:pt x="14119" y="20607"/>
                </a:lnTo>
                <a:cubicBezTo>
                  <a:pt x="13894" y="20831"/>
                  <a:pt x="13894" y="21195"/>
                  <a:pt x="14119" y="21418"/>
                </a:cubicBezTo>
                <a:cubicBezTo>
                  <a:pt x="14209" y="21552"/>
                  <a:pt x="14392" y="21600"/>
                  <a:pt x="14527" y="21600"/>
                </a:cubicBezTo>
                <a:cubicBezTo>
                  <a:pt x="14661" y="21600"/>
                  <a:pt x="14799" y="21552"/>
                  <a:pt x="14934" y="21418"/>
                </a:cubicBezTo>
                <a:lnTo>
                  <a:pt x="17944" y="18426"/>
                </a:lnTo>
                <a:cubicBezTo>
                  <a:pt x="18169" y="18203"/>
                  <a:pt x="18169" y="17839"/>
                  <a:pt x="17944" y="17616"/>
                </a:cubicBezTo>
                <a:cubicBezTo>
                  <a:pt x="17831" y="17504"/>
                  <a:pt x="17682" y="17448"/>
                  <a:pt x="17536" y="17448"/>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818" name="Shape 2818"/>
          <p:cNvSpPr/>
          <p:nvPr/>
        </p:nvSpPr>
        <p:spPr>
          <a:xfrm>
            <a:off x="11290300" y="7823200"/>
            <a:ext cx="610791" cy="609600"/>
          </a:xfrm>
          <a:custGeom>
            <a:pathLst>
              <a:path extrusionOk="0" h="21600" w="21600">
                <a:moveTo>
                  <a:pt x="10779" y="0"/>
                </a:moveTo>
                <a:cubicBezTo>
                  <a:pt x="6602" y="0"/>
                  <a:pt x="3183" y="3285"/>
                  <a:pt x="3004" y="7425"/>
                </a:cubicBezTo>
                <a:cubicBezTo>
                  <a:pt x="1252" y="7920"/>
                  <a:pt x="0" y="9540"/>
                  <a:pt x="0" y="11475"/>
                </a:cubicBezTo>
                <a:cubicBezTo>
                  <a:pt x="0" y="13770"/>
                  <a:pt x="1892" y="15666"/>
                  <a:pt x="4182" y="15666"/>
                </a:cubicBezTo>
                <a:lnTo>
                  <a:pt x="15902" y="15666"/>
                </a:lnTo>
                <a:cubicBezTo>
                  <a:pt x="19046" y="15666"/>
                  <a:pt x="21600" y="13092"/>
                  <a:pt x="21600" y="9942"/>
                </a:cubicBezTo>
                <a:cubicBezTo>
                  <a:pt x="21555" y="8637"/>
                  <a:pt x="21109" y="7335"/>
                  <a:pt x="20210" y="6300"/>
                </a:cubicBezTo>
                <a:cubicBezTo>
                  <a:pt x="19582" y="5535"/>
                  <a:pt x="18779" y="5001"/>
                  <a:pt x="17881" y="4641"/>
                </a:cubicBezTo>
                <a:cubicBezTo>
                  <a:pt x="16803" y="2301"/>
                  <a:pt x="14644" y="591"/>
                  <a:pt x="12084" y="141"/>
                </a:cubicBezTo>
                <a:cubicBezTo>
                  <a:pt x="11635" y="51"/>
                  <a:pt x="11228" y="0"/>
                  <a:pt x="10779" y="0"/>
                </a:cubicBezTo>
                <a:close/>
                <a:moveTo>
                  <a:pt x="10779" y="1167"/>
                </a:moveTo>
                <a:cubicBezTo>
                  <a:pt x="11183" y="1167"/>
                  <a:pt x="11542" y="1221"/>
                  <a:pt x="11902" y="1266"/>
                </a:cubicBezTo>
                <a:cubicBezTo>
                  <a:pt x="14147" y="1626"/>
                  <a:pt x="16073" y="3201"/>
                  <a:pt x="16926" y="5316"/>
                </a:cubicBezTo>
                <a:cubicBezTo>
                  <a:pt x="16971" y="5496"/>
                  <a:pt x="17112" y="5580"/>
                  <a:pt x="17291" y="5625"/>
                </a:cubicBezTo>
                <a:cubicBezTo>
                  <a:pt x="18100" y="5895"/>
                  <a:pt x="18815" y="6342"/>
                  <a:pt x="19354" y="7017"/>
                </a:cubicBezTo>
                <a:cubicBezTo>
                  <a:pt x="20028" y="7827"/>
                  <a:pt x="20435" y="8862"/>
                  <a:pt x="20435" y="9942"/>
                </a:cubicBezTo>
                <a:cubicBezTo>
                  <a:pt x="20390" y="12507"/>
                  <a:pt x="18372" y="14541"/>
                  <a:pt x="15902" y="14541"/>
                </a:cubicBezTo>
                <a:lnTo>
                  <a:pt x="4182" y="14541"/>
                </a:lnTo>
                <a:cubicBezTo>
                  <a:pt x="2521" y="14541"/>
                  <a:pt x="1123" y="13185"/>
                  <a:pt x="1123" y="11475"/>
                </a:cubicBezTo>
                <a:cubicBezTo>
                  <a:pt x="1123" y="9990"/>
                  <a:pt x="2198" y="8736"/>
                  <a:pt x="3635" y="8466"/>
                </a:cubicBezTo>
                <a:cubicBezTo>
                  <a:pt x="3905" y="8421"/>
                  <a:pt x="4126" y="8190"/>
                  <a:pt x="4126" y="7875"/>
                </a:cubicBezTo>
                <a:lnTo>
                  <a:pt x="4126" y="7833"/>
                </a:lnTo>
                <a:cubicBezTo>
                  <a:pt x="4126" y="4188"/>
                  <a:pt x="7096" y="1167"/>
                  <a:pt x="10779" y="1167"/>
                </a:cubicBezTo>
                <a:close/>
                <a:moveTo>
                  <a:pt x="5839" y="17100"/>
                </a:moveTo>
                <a:cubicBezTo>
                  <a:pt x="5345" y="17100"/>
                  <a:pt x="4940" y="17505"/>
                  <a:pt x="4940" y="18000"/>
                </a:cubicBezTo>
                <a:cubicBezTo>
                  <a:pt x="4940" y="18495"/>
                  <a:pt x="5345" y="18900"/>
                  <a:pt x="5839" y="18900"/>
                </a:cubicBezTo>
                <a:cubicBezTo>
                  <a:pt x="6333" y="18900"/>
                  <a:pt x="6737" y="18495"/>
                  <a:pt x="6737" y="18000"/>
                </a:cubicBezTo>
                <a:cubicBezTo>
                  <a:pt x="6737" y="17505"/>
                  <a:pt x="6333" y="17100"/>
                  <a:pt x="5839" y="17100"/>
                </a:cubicBezTo>
                <a:close/>
                <a:moveTo>
                  <a:pt x="10779" y="17100"/>
                </a:moveTo>
                <a:cubicBezTo>
                  <a:pt x="10285" y="17100"/>
                  <a:pt x="9881" y="17505"/>
                  <a:pt x="9881" y="18000"/>
                </a:cubicBezTo>
                <a:cubicBezTo>
                  <a:pt x="9881" y="18495"/>
                  <a:pt x="10285" y="18900"/>
                  <a:pt x="10779" y="18900"/>
                </a:cubicBezTo>
                <a:cubicBezTo>
                  <a:pt x="11273" y="18900"/>
                  <a:pt x="11677" y="18495"/>
                  <a:pt x="11677" y="18000"/>
                </a:cubicBezTo>
                <a:cubicBezTo>
                  <a:pt x="11632" y="17505"/>
                  <a:pt x="11273" y="17100"/>
                  <a:pt x="10779" y="17100"/>
                </a:cubicBezTo>
                <a:close/>
                <a:moveTo>
                  <a:pt x="15719" y="17100"/>
                </a:moveTo>
                <a:cubicBezTo>
                  <a:pt x="15225" y="17100"/>
                  <a:pt x="14821" y="17505"/>
                  <a:pt x="14821" y="18000"/>
                </a:cubicBezTo>
                <a:cubicBezTo>
                  <a:pt x="14821" y="18495"/>
                  <a:pt x="15225" y="18900"/>
                  <a:pt x="15719" y="18900"/>
                </a:cubicBezTo>
                <a:cubicBezTo>
                  <a:pt x="16213" y="18900"/>
                  <a:pt x="16618" y="18495"/>
                  <a:pt x="16618" y="18000"/>
                </a:cubicBezTo>
                <a:cubicBezTo>
                  <a:pt x="16573" y="17505"/>
                  <a:pt x="16213" y="17100"/>
                  <a:pt x="15719" y="17100"/>
                </a:cubicBezTo>
                <a:close/>
                <a:moveTo>
                  <a:pt x="5839" y="17691"/>
                </a:moveTo>
                <a:cubicBezTo>
                  <a:pt x="5973" y="17691"/>
                  <a:pt x="6105" y="17823"/>
                  <a:pt x="6105" y="17958"/>
                </a:cubicBezTo>
                <a:cubicBezTo>
                  <a:pt x="6105" y="18138"/>
                  <a:pt x="5973" y="18225"/>
                  <a:pt x="5839" y="18225"/>
                </a:cubicBezTo>
                <a:cubicBezTo>
                  <a:pt x="5704" y="18225"/>
                  <a:pt x="5572" y="18093"/>
                  <a:pt x="5572" y="17958"/>
                </a:cubicBezTo>
                <a:cubicBezTo>
                  <a:pt x="5572" y="17823"/>
                  <a:pt x="5704" y="17691"/>
                  <a:pt x="5839" y="17691"/>
                </a:cubicBezTo>
                <a:close/>
                <a:moveTo>
                  <a:pt x="10779" y="17691"/>
                </a:moveTo>
                <a:cubicBezTo>
                  <a:pt x="10914" y="17691"/>
                  <a:pt x="11046" y="17823"/>
                  <a:pt x="11046" y="17958"/>
                </a:cubicBezTo>
                <a:cubicBezTo>
                  <a:pt x="11046" y="18138"/>
                  <a:pt x="10914" y="18225"/>
                  <a:pt x="10779" y="18225"/>
                </a:cubicBezTo>
                <a:cubicBezTo>
                  <a:pt x="10644" y="18225"/>
                  <a:pt x="10512" y="18093"/>
                  <a:pt x="10512" y="17958"/>
                </a:cubicBezTo>
                <a:cubicBezTo>
                  <a:pt x="10512" y="17823"/>
                  <a:pt x="10644" y="17691"/>
                  <a:pt x="10779" y="17691"/>
                </a:cubicBezTo>
                <a:close/>
                <a:moveTo>
                  <a:pt x="15719" y="17691"/>
                </a:moveTo>
                <a:cubicBezTo>
                  <a:pt x="15854" y="17691"/>
                  <a:pt x="15986" y="17823"/>
                  <a:pt x="15986" y="17958"/>
                </a:cubicBezTo>
                <a:cubicBezTo>
                  <a:pt x="15986" y="18138"/>
                  <a:pt x="15854" y="18225"/>
                  <a:pt x="15719" y="18225"/>
                </a:cubicBezTo>
                <a:cubicBezTo>
                  <a:pt x="15585" y="18225"/>
                  <a:pt x="15453" y="18093"/>
                  <a:pt x="15453" y="17958"/>
                </a:cubicBezTo>
                <a:cubicBezTo>
                  <a:pt x="15453" y="17823"/>
                  <a:pt x="15585" y="17691"/>
                  <a:pt x="15719" y="17691"/>
                </a:cubicBezTo>
                <a:close/>
                <a:moveTo>
                  <a:pt x="8533" y="19800"/>
                </a:moveTo>
                <a:cubicBezTo>
                  <a:pt x="8039" y="19800"/>
                  <a:pt x="7635" y="20205"/>
                  <a:pt x="7635" y="20700"/>
                </a:cubicBezTo>
                <a:cubicBezTo>
                  <a:pt x="7635" y="21195"/>
                  <a:pt x="8039" y="21600"/>
                  <a:pt x="8533" y="21600"/>
                </a:cubicBezTo>
                <a:cubicBezTo>
                  <a:pt x="9027" y="21600"/>
                  <a:pt x="9432" y="21195"/>
                  <a:pt x="9432" y="20700"/>
                </a:cubicBezTo>
                <a:cubicBezTo>
                  <a:pt x="9432" y="20205"/>
                  <a:pt x="9027" y="19800"/>
                  <a:pt x="8533" y="19800"/>
                </a:cubicBezTo>
                <a:close/>
                <a:moveTo>
                  <a:pt x="13025" y="19800"/>
                </a:moveTo>
                <a:cubicBezTo>
                  <a:pt x="12531" y="19800"/>
                  <a:pt x="12126" y="20205"/>
                  <a:pt x="12126" y="20700"/>
                </a:cubicBezTo>
                <a:cubicBezTo>
                  <a:pt x="12126" y="21195"/>
                  <a:pt x="12530" y="21600"/>
                  <a:pt x="13025" y="21600"/>
                </a:cubicBezTo>
                <a:cubicBezTo>
                  <a:pt x="13519" y="21600"/>
                  <a:pt x="13923" y="21195"/>
                  <a:pt x="13923" y="20700"/>
                </a:cubicBezTo>
                <a:cubicBezTo>
                  <a:pt x="13923" y="20205"/>
                  <a:pt x="13519" y="19800"/>
                  <a:pt x="13025" y="19800"/>
                </a:cubicBezTo>
                <a:close/>
                <a:moveTo>
                  <a:pt x="8533" y="20433"/>
                </a:moveTo>
                <a:cubicBezTo>
                  <a:pt x="8668" y="20433"/>
                  <a:pt x="8800" y="20565"/>
                  <a:pt x="8800" y="20700"/>
                </a:cubicBezTo>
                <a:cubicBezTo>
                  <a:pt x="8800" y="20835"/>
                  <a:pt x="8713" y="20967"/>
                  <a:pt x="8533" y="20967"/>
                </a:cubicBezTo>
                <a:cubicBezTo>
                  <a:pt x="8399" y="20967"/>
                  <a:pt x="8267" y="20835"/>
                  <a:pt x="8267" y="20700"/>
                </a:cubicBezTo>
                <a:cubicBezTo>
                  <a:pt x="8267" y="20565"/>
                  <a:pt x="8399" y="20433"/>
                  <a:pt x="8533" y="20433"/>
                </a:cubicBezTo>
                <a:close/>
                <a:moveTo>
                  <a:pt x="13025" y="20433"/>
                </a:moveTo>
                <a:cubicBezTo>
                  <a:pt x="13159" y="20433"/>
                  <a:pt x="13291" y="20565"/>
                  <a:pt x="13291" y="20700"/>
                </a:cubicBezTo>
                <a:cubicBezTo>
                  <a:pt x="13291" y="20835"/>
                  <a:pt x="13204" y="20967"/>
                  <a:pt x="13025" y="20967"/>
                </a:cubicBezTo>
                <a:cubicBezTo>
                  <a:pt x="12890" y="20967"/>
                  <a:pt x="12758" y="20835"/>
                  <a:pt x="12758" y="20700"/>
                </a:cubicBezTo>
                <a:cubicBezTo>
                  <a:pt x="12758" y="20565"/>
                  <a:pt x="12890" y="20433"/>
                  <a:pt x="13025" y="20433"/>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819" name="Shape 2819"/>
          <p:cNvSpPr/>
          <p:nvPr/>
        </p:nvSpPr>
        <p:spPr>
          <a:xfrm>
            <a:off x="13906498" y="7823200"/>
            <a:ext cx="609610" cy="610869"/>
          </a:xfrm>
          <a:custGeom>
            <a:pathLst>
              <a:path extrusionOk="0" h="21600" w="21600">
                <a:moveTo>
                  <a:pt x="21015" y="10194"/>
                </a:moveTo>
                <a:lnTo>
                  <a:pt x="19395" y="10194"/>
                </a:lnTo>
                <a:lnTo>
                  <a:pt x="20520" y="9071"/>
                </a:lnTo>
                <a:cubicBezTo>
                  <a:pt x="20745" y="8847"/>
                  <a:pt x="20745" y="8487"/>
                  <a:pt x="20520" y="8263"/>
                </a:cubicBezTo>
                <a:cubicBezTo>
                  <a:pt x="20295" y="8038"/>
                  <a:pt x="19935" y="8038"/>
                  <a:pt x="19710" y="8263"/>
                </a:cubicBezTo>
                <a:lnTo>
                  <a:pt x="17730" y="10239"/>
                </a:lnTo>
                <a:lnTo>
                  <a:pt x="12150" y="10239"/>
                </a:lnTo>
                <a:lnTo>
                  <a:pt x="16110" y="6287"/>
                </a:lnTo>
                <a:lnTo>
                  <a:pt x="18900" y="6287"/>
                </a:lnTo>
                <a:cubicBezTo>
                  <a:pt x="19215" y="6287"/>
                  <a:pt x="19485" y="6017"/>
                  <a:pt x="19485" y="5703"/>
                </a:cubicBezTo>
                <a:cubicBezTo>
                  <a:pt x="19485" y="5389"/>
                  <a:pt x="19215" y="5119"/>
                  <a:pt x="18900" y="5119"/>
                </a:cubicBezTo>
                <a:lnTo>
                  <a:pt x="17280" y="5119"/>
                </a:lnTo>
                <a:lnTo>
                  <a:pt x="18405" y="3997"/>
                </a:lnTo>
                <a:cubicBezTo>
                  <a:pt x="18630" y="3772"/>
                  <a:pt x="18630" y="3413"/>
                  <a:pt x="18405" y="3188"/>
                </a:cubicBezTo>
                <a:cubicBezTo>
                  <a:pt x="18180" y="2964"/>
                  <a:pt x="17820" y="2964"/>
                  <a:pt x="17595" y="3188"/>
                </a:cubicBezTo>
                <a:lnTo>
                  <a:pt x="16470" y="4311"/>
                </a:lnTo>
                <a:lnTo>
                  <a:pt x="16470" y="2694"/>
                </a:lnTo>
                <a:cubicBezTo>
                  <a:pt x="16470" y="2380"/>
                  <a:pt x="16200" y="2111"/>
                  <a:pt x="15885" y="2111"/>
                </a:cubicBezTo>
                <a:cubicBezTo>
                  <a:pt x="15570" y="2111"/>
                  <a:pt x="15300" y="2380"/>
                  <a:pt x="15300" y="2694"/>
                </a:cubicBezTo>
                <a:lnTo>
                  <a:pt x="15300" y="5479"/>
                </a:lnTo>
                <a:lnTo>
                  <a:pt x="11340" y="9430"/>
                </a:lnTo>
                <a:lnTo>
                  <a:pt x="11340" y="3862"/>
                </a:lnTo>
                <a:lnTo>
                  <a:pt x="13320" y="1886"/>
                </a:lnTo>
                <a:cubicBezTo>
                  <a:pt x="13545" y="1662"/>
                  <a:pt x="13545" y="1302"/>
                  <a:pt x="13320" y="1078"/>
                </a:cubicBezTo>
                <a:cubicBezTo>
                  <a:pt x="13095" y="853"/>
                  <a:pt x="12735" y="853"/>
                  <a:pt x="12510" y="1078"/>
                </a:cubicBezTo>
                <a:lnTo>
                  <a:pt x="11385" y="2200"/>
                </a:lnTo>
                <a:lnTo>
                  <a:pt x="11385" y="584"/>
                </a:lnTo>
                <a:cubicBezTo>
                  <a:pt x="11385" y="269"/>
                  <a:pt x="11115" y="0"/>
                  <a:pt x="10800" y="0"/>
                </a:cubicBezTo>
                <a:cubicBezTo>
                  <a:pt x="10485" y="0"/>
                  <a:pt x="10215" y="269"/>
                  <a:pt x="10215" y="584"/>
                </a:cubicBezTo>
                <a:lnTo>
                  <a:pt x="10215" y="2200"/>
                </a:lnTo>
                <a:lnTo>
                  <a:pt x="9090" y="1078"/>
                </a:lnTo>
                <a:cubicBezTo>
                  <a:pt x="8865" y="853"/>
                  <a:pt x="8505" y="853"/>
                  <a:pt x="8280" y="1078"/>
                </a:cubicBezTo>
                <a:cubicBezTo>
                  <a:pt x="8055" y="1302"/>
                  <a:pt x="8055" y="1662"/>
                  <a:pt x="8280" y="1886"/>
                </a:cubicBezTo>
                <a:lnTo>
                  <a:pt x="10260" y="3862"/>
                </a:lnTo>
                <a:lnTo>
                  <a:pt x="10260" y="9385"/>
                </a:lnTo>
                <a:lnTo>
                  <a:pt x="6300" y="5434"/>
                </a:lnTo>
                <a:lnTo>
                  <a:pt x="6300" y="2649"/>
                </a:lnTo>
                <a:cubicBezTo>
                  <a:pt x="6300" y="2335"/>
                  <a:pt x="6030" y="2066"/>
                  <a:pt x="5715" y="2066"/>
                </a:cubicBezTo>
                <a:cubicBezTo>
                  <a:pt x="5400" y="2066"/>
                  <a:pt x="5130" y="2335"/>
                  <a:pt x="5130" y="2649"/>
                </a:cubicBezTo>
                <a:lnTo>
                  <a:pt x="5130" y="4266"/>
                </a:lnTo>
                <a:lnTo>
                  <a:pt x="4005" y="3143"/>
                </a:lnTo>
                <a:cubicBezTo>
                  <a:pt x="3780" y="2919"/>
                  <a:pt x="3420" y="2919"/>
                  <a:pt x="3195" y="3143"/>
                </a:cubicBezTo>
                <a:cubicBezTo>
                  <a:pt x="2970" y="3368"/>
                  <a:pt x="2970" y="3727"/>
                  <a:pt x="3195" y="3952"/>
                </a:cubicBezTo>
                <a:lnTo>
                  <a:pt x="4320" y="5074"/>
                </a:lnTo>
                <a:lnTo>
                  <a:pt x="2700" y="5074"/>
                </a:lnTo>
                <a:cubicBezTo>
                  <a:pt x="2385" y="5074"/>
                  <a:pt x="2115" y="5344"/>
                  <a:pt x="2115" y="5658"/>
                </a:cubicBezTo>
                <a:cubicBezTo>
                  <a:pt x="2115" y="5973"/>
                  <a:pt x="2385" y="6242"/>
                  <a:pt x="2700" y="6242"/>
                </a:cubicBezTo>
                <a:lnTo>
                  <a:pt x="5490" y="6242"/>
                </a:lnTo>
                <a:lnTo>
                  <a:pt x="9450" y="10194"/>
                </a:lnTo>
                <a:lnTo>
                  <a:pt x="3870" y="10194"/>
                </a:lnTo>
                <a:lnTo>
                  <a:pt x="1890" y="8218"/>
                </a:lnTo>
                <a:cubicBezTo>
                  <a:pt x="1665" y="7993"/>
                  <a:pt x="1305" y="7993"/>
                  <a:pt x="1080" y="8218"/>
                </a:cubicBezTo>
                <a:cubicBezTo>
                  <a:pt x="855" y="8442"/>
                  <a:pt x="855" y="8802"/>
                  <a:pt x="1080" y="9026"/>
                </a:cubicBezTo>
                <a:lnTo>
                  <a:pt x="2205" y="10149"/>
                </a:lnTo>
                <a:lnTo>
                  <a:pt x="585" y="10149"/>
                </a:lnTo>
                <a:cubicBezTo>
                  <a:pt x="270" y="10149"/>
                  <a:pt x="0" y="10418"/>
                  <a:pt x="0" y="10733"/>
                </a:cubicBezTo>
                <a:cubicBezTo>
                  <a:pt x="0" y="11047"/>
                  <a:pt x="270" y="11316"/>
                  <a:pt x="585" y="11316"/>
                </a:cubicBezTo>
                <a:lnTo>
                  <a:pt x="2205" y="11316"/>
                </a:lnTo>
                <a:lnTo>
                  <a:pt x="1080" y="12439"/>
                </a:lnTo>
                <a:cubicBezTo>
                  <a:pt x="855" y="12664"/>
                  <a:pt x="855" y="13023"/>
                  <a:pt x="1080" y="13247"/>
                </a:cubicBezTo>
                <a:cubicBezTo>
                  <a:pt x="1215" y="13382"/>
                  <a:pt x="1350" y="13427"/>
                  <a:pt x="1485" y="13427"/>
                </a:cubicBezTo>
                <a:cubicBezTo>
                  <a:pt x="1620" y="13427"/>
                  <a:pt x="1800" y="13382"/>
                  <a:pt x="1890" y="13247"/>
                </a:cubicBezTo>
                <a:lnTo>
                  <a:pt x="3870" y="11271"/>
                </a:lnTo>
                <a:lnTo>
                  <a:pt x="9450" y="11271"/>
                </a:lnTo>
                <a:lnTo>
                  <a:pt x="5490" y="15223"/>
                </a:lnTo>
                <a:lnTo>
                  <a:pt x="2700" y="15223"/>
                </a:lnTo>
                <a:cubicBezTo>
                  <a:pt x="2385" y="15223"/>
                  <a:pt x="2115" y="15493"/>
                  <a:pt x="2115" y="15807"/>
                </a:cubicBezTo>
                <a:cubicBezTo>
                  <a:pt x="2115" y="16121"/>
                  <a:pt x="2385" y="16391"/>
                  <a:pt x="2700" y="16391"/>
                </a:cubicBezTo>
                <a:lnTo>
                  <a:pt x="4320" y="16391"/>
                </a:lnTo>
                <a:lnTo>
                  <a:pt x="3195" y="17513"/>
                </a:lnTo>
                <a:cubicBezTo>
                  <a:pt x="2970" y="17738"/>
                  <a:pt x="2970" y="18097"/>
                  <a:pt x="3195" y="18322"/>
                </a:cubicBezTo>
                <a:cubicBezTo>
                  <a:pt x="3330" y="18456"/>
                  <a:pt x="3465" y="18501"/>
                  <a:pt x="3600" y="18501"/>
                </a:cubicBezTo>
                <a:cubicBezTo>
                  <a:pt x="3735" y="18501"/>
                  <a:pt x="3915" y="18456"/>
                  <a:pt x="4005" y="18322"/>
                </a:cubicBezTo>
                <a:lnTo>
                  <a:pt x="5130" y="17199"/>
                </a:lnTo>
                <a:lnTo>
                  <a:pt x="5130" y="18816"/>
                </a:lnTo>
                <a:cubicBezTo>
                  <a:pt x="5130" y="19130"/>
                  <a:pt x="5400" y="19399"/>
                  <a:pt x="5715" y="19399"/>
                </a:cubicBezTo>
                <a:cubicBezTo>
                  <a:pt x="6030" y="19399"/>
                  <a:pt x="6300" y="19130"/>
                  <a:pt x="6300" y="18816"/>
                </a:cubicBezTo>
                <a:lnTo>
                  <a:pt x="6300" y="16121"/>
                </a:lnTo>
                <a:lnTo>
                  <a:pt x="10260" y="12170"/>
                </a:lnTo>
                <a:lnTo>
                  <a:pt x="10260" y="17738"/>
                </a:lnTo>
                <a:lnTo>
                  <a:pt x="8280" y="19714"/>
                </a:lnTo>
                <a:cubicBezTo>
                  <a:pt x="8055" y="19938"/>
                  <a:pt x="8055" y="20298"/>
                  <a:pt x="8280" y="20522"/>
                </a:cubicBezTo>
                <a:cubicBezTo>
                  <a:pt x="8505" y="20747"/>
                  <a:pt x="8865" y="20747"/>
                  <a:pt x="9090" y="20522"/>
                </a:cubicBezTo>
                <a:lnTo>
                  <a:pt x="10215" y="19400"/>
                </a:lnTo>
                <a:lnTo>
                  <a:pt x="10215" y="21016"/>
                </a:lnTo>
                <a:cubicBezTo>
                  <a:pt x="10215" y="21331"/>
                  <a:pt x="10485" y="21600"/>
                  <a:pt x="10800" y="21600"/>
                </a:cubicBezTo>
                <a:cubicBezTo>
                  <a:pt x="11115" y="21600"/>
                  <a:pt x="11385" y="21331"/>
                  <a:pt x="11385" y="21016"/>
                </a:cubicBezTo>
                <a:lnTo>
                  <a:pt x="11385" y="19400"/>
                </a:lnTo>
                <a:lnTo>
                  <a:pt x="12510" y="20522"/>
                </a:lnTo>
                <a:cubicBezTo>
                  <a:pt x="12645" y="20657"/>
                  <a:pt x="12780" y="20702"/>
                  <a:pt x="12915" y="20702"/>
                </a:cubicBezTo>
                <a:cubicBezTo>
                  <a:pt x="13050" y="20702"/>
                  <a:pt x="13230" y="20657"/>
                  <a:pt x="13320" y="20522"/>
                </a:cubicBezTo>
                <a:cubicBezTo>
                  <a:pt x="13545" y="20298"/>
                  <a:pt x="13545" y="19938"/>
                  <a:pt x="13320" y="19714"/>
                </a:cubicBezTo>
                <a:lnTo>
                  <a:pt x="11340" y="17738"/>
                </a:lnTo>
                <a:lnTo>
                  <a:pt x="11340" y="12170"/>
                </a:lnTo>
                <a:lnTo>
                  <a:pt x="15300" y="16121"/>
                </a:lnTo>
                <a:lnTo>
                  <a:pt x="15300" y="18906"/>
                </a:lnTo>
                <a:cubicBezTo>
                  <a:pt x="15300" y="19220"/>
                  <a:pt x="15570" y="19489"/>
                  <a:pt x="15885" y="19489"/>
                </a:cubicBezTo>
                <a:cubicBezTo>
                  <a:pt x="16200" y="19489"/>
                  <a:pt x="16470" y="19220"/>
                  <a:pt x="16470" y="18906"/>
                </a:cubicBezTo>
                <a:lnTo>
                  <a:pt x="16470" y="17289"/>
                </a:lnTo>
                <a:lnTo>
                  <a:pt x="17595" y="18412"/>
                </a:lnTo>
                <a:cubicBezTo>
                  <a:pt x="17730" y="18546"/>
                  <a:pt x="17865" y="18591"/>
                  <a:pt x="18000" y="18591"/>
                </a:cubicBezTo>
                <a:cubicBezTo>
                  <a:pt x="18135" y="18591"/>
                  <a:pt x="18315" y="18546"/>
                  <a:pt x="18405" y="18412"/>
                </a:cubicBezTo>
                <a:cubicBezTo>
                  <a:pt x="18630" y="18187"/>
                  <a:pt x="18630" y="17828"/>
                  <a:pt x="18405" y="17603"/>
                </a:cubicBezTo>
                <a:lnTo>
                  <a:pt x="17280" y="16481"/>
                </a:lnTo>
                <a:lnTo>
                  <a:pt x="18900" y="16481"/>
                </a:lnTo>
                <a:cubicBezTo>
                  <a:pt x="19215" y="16481"/>
                  <a:pt x="19485" y="16211"/>
                  <a:pt x="19485" y="15897"/>
                </a:cubicBezTo>
                <a:cubicBezTo>
                  <a:pt x="19485" y="15583"/>
                  <a:pt x="19215" y="15313"/>
                  <a:pt x="18900" y="15313"/>
                </a:cubicBezTo>
                <a:lnTo>
                  <a:pt x="16110" y="15313"/>
                </a:lnTo>
                <a:lnTo>
                  <a:pt x="12150" y="11361"/>
                </a:lnTo>
                <a:lnTo>
                  <a:pt x="17730" y="11361"/>
                </a:lnTo>
                <a:lnTo>
                  <a:pt x="19710" y="13337"/>
                </a:lnTo>
                <a:cubicBezTo>
                  <a:pt x="19845" y="13472"/>
                  <a:pt x="19980" y="13517"/>
                  <a:pt x="20115" y="13517"/>
                </a:cubicBezTo>
                <a:cubicBezTo>
                  <a:pt x="20250" y="13517"/>
                  <a:pt x="20430" y="13472"/>
                  <a:pt x="20520" y="13337"/>
                </a:cubicBezTo>
                <a:cubicBezTo>
                  <a:pt x="20745" y="13113"/>
                  <a:pt x="20745" y="12753"/>
                  <a:pt x="20520" y="12529"/>
                </a:cubicBezTo>
                <a:lnTo>
                  <a:pt x="19395" y="11406"/>
                </a:lnTo>
                <a:lnTo>
                  <a:pt x="21015" y="11406"/>
                </a:lnTo>
                <a:cubicBezTo>
                  <a:pt x="21330" y="11406"/>
                  <a:pt x="21600" y="11137"/>
                  <a:pt x="21600" y="10822"/>
                </a:cubicBezTo>
                <a:cubicBezTo>
                  <a:pt x="21600" y="10463"/>
                  <a:pt x="21330" y="10194"/>
                  <a:pt x="21015" y="10194"/>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820" name="Shape 2820"/>
          <p:cNvSpPr/>
          <p:nvPr/>
        </p:nvSpPr>
        <p:spPr>
          <a:xfrm>
            <a:off x="1269999" y="7863284"/>
            <a:ext cx="1487933" cy="533401"/>
          </a:xfrm>
          <a:prstGeom prst="rect">
            <a:avLst/>
          </a:prstGeom>
          <a:noFill/>
          <a:ln>
            <a:noFill/>
          </a:ln>
        </p:spPr>
        <p:txBody>
          <a:bodyPr anchorCtr="0" anchor="ctr" bIns="38100" lIns="38100" spcFirstLastPara="1" rIns="38100" wrap="square" tIns="38100">
            <a:noAutofit/>
          </a:bodyPr>
          <a:lstStyle/>
          <a:p>
            <a:pPr indent="0" lvl="0" marL="0" marR="0" rtl="0" algn="l">
              <a:lnSpc>
                <a:spcPct val="120000"/>
              </a:lnSpc>
              <a:spcBef>
                <a:spcPts val="0"/>
              </a:spcBef>
              <a:spcAft>
                <a:spcPts val="0"/>
              </a:spcAft>
              <a:buClr>
                <a:srgbClr val="000000"/>
              </a:buClr>
              <a:buSzPts val="3000"/>
              <a:buFont typeface="Proxima Nova"/>
              <a:buNone/>
            </a:pPr>
            <a:r>
              <a:rPr b="0" i="0" lang="en-US" sz="3000" u="none" cap="none" strike="noStrike">
                <a:solidFill>
                  <a:srgbClr val="000000"/>
                </a:solidFill>
                <a:latin typeface="Proxima Nova"/>
                <a:ea typeface="Proxima Nova"/>
                <a:cs typeface="Proxima Nova"/>
                <a:sym typeface="Proxima Nova"/>
              </a:rPr>
              <a:t>Weather</a:t>
            </a:r>
            <a:endParaRPr/>
          </a:p>
        </p:txBody>
      </p:sp>
      <p:sp>
        <p:nvSpPr>
          <p:cNvPr id="2821" name="Shape 2821"/>
          <p:cNvSpPr/>
          <p:nvPr/>
        </p:nvSpPr>
        <p:spPr>
          <a:xfrm>
            <a:off x="6108700" y="8978900"/>
            <a:ext cx="523241" cy="525781"/>
          </a:xfrm>
          <a:custGeom>
            <a:pathLst>
              <a:path extrusionOk="0" h="21600" w="21600">
                <a:moveTo>
                  <a:pt x="10905" y="21600"/>
                </a:moveTo>
                <a:cubicBezTo>
                  <a:pt x="10905" y="21600"/>
                  <a:pt x="10852" y="21600"/>
                  <a:pt x="10905" y="21600"/>
                </a:cubicBezTo>
                <a:cubicBezTo>
                  <a:pt x="9070" y="21600"/>
                  <a:pt x="7235" y="21130"/>
                  <a:pt x="5662" y="20243"/>
                </a:cubicBezTo>
                <a:lnTo>
                  <a:pt x="1363" y="21078"/>
                </a:lnTo>
                <a:cubicBezTo>
                  <a:pt x="1153" y="21130"/>
                  <a:pt x="891" y="21078"/>
                  <a:pt x="734" y="20870"/>
                </a:cubicBezTo>
                <a:cubicBezTo>
                  <a:pt x="577" y="20713"/>
                  <a:pt x="524" y="20504"/>
                  <a:pt x="524" y="20243"/>
                </a:cubicBezTo>
                <a:lnTo>
                  <a:pt x="1363" y="15965"/>
                </a:lnTo>
                <a:cubicBezTo>
                  <a:pt x="472" y="14400"/>
                  <a:pt x="0" y="12574"/>
                  <a:pt x="0" y="10748"/>
                </a:cubicBezTo>
                <a:cubicBezTo>
                  <a:pt x="0" y="7878"/>
                  <a:pt x="1101" y="5165"/>
                  <a:pt x="3146" y="3130"/>
                </a:cubicBezTo>
                <a:cubicBezTo>
                  <a:pt x="5190" y="1096"/>
                  <a:pt x="7917" y="0"/>
                  <a:pt x="10800" y="0"/>
                </a:cubicBezTo>
                <a:cubicBezTo>
                  <a:pt x="10800" y="0"/>
                  <a:pt x="10800" y="0"/>
                  <a:pt x="10800" y="0"/>
                </a:cubicBezTo>
                <a:cubicBezTo>
                  <a:pt x="13683" y="0"/>
                  <a:pt x="16410" y="1096"/>
                  <a:pt x="18454" y="3130"/>
                </a:cubicBezTo>
                <a:cubicBezTo>
                  <a:pt x="20499" y="5165"/>
                  <a:pt x="21600" y="7878"/>
                  <a:pt x="21600" y="10748"/>
                </a:cubicBezTo>
                <a:cubicBezTo>
                  <a:pt x="21600" y="13617"/>
                  <a:pt x="20499" y="16330"/>
                  <a:pt x="18454" y="18365"/>
                </a:cubicBezTo>
                <a:cubicBezTo>
                  <a:pt x="16515" y="20504"/>
                  <a:pt x="13788" y="21600"/>
                  <a:pt x="10905" y="21600"/>
                </a:cubicBezTo>
                <a:close/>
                <a:moveTo>
                  <a:pt x="5767" y="18887"/>
                </a:moveTo>
                <a:cubicBezTo>
                  <a:pt x="5872" y="18887"/>
                  <a:pt x="6029" y="18939"/>
                  <a:pt x="6134" y="18991"/>
                </a:cubicBezTo>
                <a:cubicBezTo>
                  <a:pt x="7602" y="19826"/>
                  <a:pt x="9227" y="20296"/>
                  <a:pt x="10905" y="20296"/>
                </a:cubicBezTo>
                <a:cubicBezTo>
                  <a:pt x="10905" y="20296"/>
                  <a:pt x="10905" y="20296"/>
                  <a:pt x="10905" y="20296"/>
                </a:cubicBezTo>
                <a:cubicBezTo>
                  <a:pt x="13421" y="20296"/>
                  <a:pt x="15833" y="19304"/>
                  <a:pt x="17616" y="17530"/>
                </a:cubicBezTo>
                <a:cubicBezTo>
                  <a:pt x="19398" y="15757"/>
                  <a:pt x="20394" y="13357"/>
                  <a:pt x="20394" y="10852"/>
                </a:cubicBezTo>
                <a:cubicBezTo>
                  <a:pt x="20394" y="8348"/>
                  <a:pt x="19398" y="5948"/>
                  <a:pt x="17616" y="4174"/>
                </a:cubicBezTo>
                <a:cubicBezTo>
                  <a:pt x="15833" y="2400"/>
                  <a:pt x="13421" y="1409"/>
                  <a:pt x="10905" y="1409"/>
                </a:cubicBezTo>
                <a:cubicBezTo>
                  <a:pt x="10905" y="1409"/>
                  <a:pt x="10905" y="1409"/>
                  <a:pt x="10905" y="1409"/>
                </a:cubicBezTo>
                <a:cubicBezTo>
                  <a:pt x="8388" y="1409"/>
                  <a:pt x="5977" y="2400"/>
                  <a:pt x="4194" y="4174"/>
                </a:cubicBezTo>
                <a:cubicBezTo>
                  <a:pt x="2412" y="5948"/>
                  <a:pt x="1416" y="8348"/>
                  <a:pt x="1416" y="10852"/>
                </a:cubicBezTo>
                <a:cubicBezTo>
                  <a:pt x="1416" y="12522"/>
                  <a:pt x="1887" y="14191"/>
                  <a:pt x="2726" y="15600"/>
                </a:cubicBezTo>
                <a:cubicBezTo>
                  <a:pt x="2831" y="15757"/>
                  <a:pt x="2831" y="15913"/>
                  <a:pt x="2831" y="16070"/>
                </a:cubicBezTo>
                <a:lnTo>
                  <a:pt x="2150" y="19617"/>
                </a:lnTo>
                <a:lnTo>
                  <a:pt x="5715" y="18939"/>
                </a:lnTo>
                <a:cubicBezTo>
                  <a:pt x="5662" y="18887"/>
                  <a:pt x="5715" y="18887"/>
                  <a:pt x="5767" y="18887"/>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822" name="Shape 2822"/>
          <p:cNvSpPr/>
          <p:nvPr/>
        </p:nvSpPr>
        <p:spPr>
          <a:xfrm>
            <a:off x="8763000" y="8978900"/>
            <a:ext cx="448104" cy="525911"/>
          </a:xfrm>
          <a:custGeom>
            <a:pathLst>
              <a:path extrusionOk="0" h="21348" w="21285">
                <a:moveTo>
                  <a:pt x="831" y="0"/>
                </a:moveTo>
                <a:cubicBezTo>
                  <a:pt x="-315" y="0"/>
                  <a:pt x="58" y="1750"/>
                  <a:pt x="58" y="2368"/>
                </a:cubicBezTo>
                <a:cubicBezTo>
                  <a:pt x="58" y="4018"/>
                  <a:pt x="58" y="5729"/>
                  <a:pt x="58" y="7378"/>
                </a:cubicBezTo>
                <a:cubicBezTo>
                  <a:pt x="58" y="11142"/>
                  <a:pt x="58" y="14905"/>
                  <a:pt x="58" y="18720"/>
                </a:cubicBezTo>
                <a:cubicBezTo>
                  <a:pt x="58" y="19287"/>
                  <a:pt x="58" y="19796"/>
                  <a:pt x="58" y="20363"/>
                </a:cubicBezTo>
                <a:cubicBezTo>
                  <a:pt x="58" y="20466"/>
                  <a:pt x="58" y="20566"/>
                  <a:pt x="58" y="20669"/>
                </a:cubicBezTo>
                <a:cubicBezTo>
                  <a:pt x="119" y="21236"/>
                  <a:pt x="835" y="21600"/>
                  <a:pt x="1378" y="21136"/>
                </a:cubicBezTo>
                <a:lnTo>
                  <a:pt x="5129" y="17882"/>
                </a:lnTo>
                <a:lnTo>
                  <a:pt x="20437" y="17946"/>
                </a:lnTo>
                <a:cubicBezTo>
                  <a:pt x="20859" y="17946"/>
                  <a:pt x="21228" y="17631"/>
                  <a:pt x="21228" y="17270"/>
                </a:cubicBezTo>
                <a:lnTo>
                  <a:pt x="21285" y="725"/>
                </a:lnTo>
                <a:cubicBezTo>
                  <a:pt x="21285" y="364"/>
                  <a:pt x="20934" y="48"/>
                  <a:pt x="20512" y="48"/>
                </a:cubicBezTo>
                <a:lnTo>
                  <a:pt x="831" y="0"/>
                </a:lnTo>
                <a:close/>
                <a:moveTo>
                  <a:pt x="1623" y="1385"/>
                </a:moveTo>
                <a:lnTo>
                  <a:pt x="19720" y="1450"/>
                </a:lnTo>
                <a:lnTo>
                  <a:pt x="19720" y="16658"/>
                </a:lnTo>
                <a:lnTo>
                  <a:pt x="4828" y="16545"/>
                </a:lnTo>
                <a:cubicBezTo>
                  <a:pt x="4647" y="16545"/>
                  <a:pt x="4402" y="16599"/>
                  <a:pt x="4281" y="16754"/>
                </a:cubicBezTo>
                <a:lnTo>
                  <a:pt x="1623" y="19074"/>
                </a:lnTo>
                <a:lnTo>
                  <a:pt x="1623" y="1385"/>
                </a:lnTo>
                <a:close/>
                <a:moveTo>
                  <a:pt x="5544" y="7733"/>
                </a:moveTo>
                <a:cubicBezTo>
                  <a:pt x="4820" y="7733"/>
                  <a:pt x="4224" y="8242"/>
                  <a:pt x="4224" y="8860"/>
                </a:cubicBezTo>
                <a:cubicBezTo>
                  <a:pt x="4224" y="9479"/>
                  <a:pt x="4820" y="10004"/>
                  <a:pt x="5544" y="10004"/>
                </a:cubicBezTo>
                <a:cubicBezTo>
                  <a:pt x="6268" y="10004"/>
                  <a:pt x="6883" y="9479"/>
                  <a:pt x="6882" y="8860"/>
                </a:cubicBezTo>
                <a:cubicBezTo>
                  <a:pt x="6882" y="8242"/>
                  <a:pt x="6268" y="7733"/>
                  <a:pt x="5544" y="7733"/>
                </a:cubicBezTo>
                <a:close/>
                <a:moveTo>
                  <a:pt x="10370" y="7733"/>
                </a:moveTo>
                <a:cubicBezTo>
                  <a:pt x="9646" y="7733"/>
                  <a:pt x="9050" y="8242"/>
                  <a:pt x="9050" y="8860"/>
                </a:cubicBezTo>
                <a:cubicBezTo>
                  <a:pt x="9050" y="9479"/>
                  <a:pt x="9646" y="10004"/>
                  <a:pt x="10370" y="10004"/>
                </a:cubicBezTo>
                <a:cubicBezTo>
                  <a:pt x="11094" y="10004"/>
                  <a:pt x="11709" y="9479"/>
                  <a:pt x="11708" y="8860"/>
                </a:cubicBezTo>
                <a:cubicBezTo>
                  <a:pt x="11708" y="8242"/>
                  <a:pt x="11154" y="7733"/>
                  <a:pt x="10370" y="7733"/>
                </a:cubicBezTo>
                <a:close/>
                <a:moveTo>
                  <a:pt x="15196" y="7733"/>
                </a:moveTo>
                <a:cubicBezTo>
                  <a:pt x="14472" y="7733"/>
                  <a:pt x="13876" y="8242"/>
                  <a:pt x="13876" y="8860"/>
                </a:cubicBezTo>
                <a:cubicBezTo>
                  <a:pt x="13876" y="9479"/>
                  <a:pt x="14472" y="10004"/>
                  <a:pt x="15196" y="10004"/>
                </a:cubicBezTo>
                <a:cubicBezTo>
                  <a:pt x="15920" y="10004"/>
                  <a:pt x="16534" y="9479"/>
                  <a:pt x="16534" y="8860"/>
                </a:cubicBezTo>
                <a:cubicBezTo>
                  <a:pt x="16534" y="8242"/>
                  <a:pt x="15980" y="7733"/>
                  <a:pt x="15196" y="7733"/>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823" name="Shape 2823"/>
          <p:cNvSpPr/>
          <p:nvPr/>
        </p:nvSpPr>
        <p:spPr>
          <a:xfrm>
            <a:off x="9982200" y="8978900"/>
            <a:ext cx="609600" cy="525348"/>
          </a:xfrm>
          <a:custGeom>
            <a:pathLst>
              <a:path extrusionOk="0" h="21376" w="21600">
                <a:moveTo>
                  <a:pt x="591" y="0"/>
                </a:moveTo>
                <a:cubicBezTo>
                  <a:pt x="456" y="0"/>
                  <a:pt x="273" y="55"/>
                  <a:pt x="183" y="210"/>
                </a:cubicBezTo>
                <a:cubicBezTo>
                  <a:pt x="93" y="313"/>
                  <a:pt x="0" y="523"/>
                  <a:pt x="0" y="678"/>
                </a:cubicBezTo>
                <a:lnTo>
                  <a:pt x="0" y="20718"/>
                </a:lnTo>
                <a:cubicBezTo>
                  <a:pt x="0" y="21287"/>
                  <a:pt x="624" y="21600"/>
                  <a:pt x="984" y="21187"/>
                </a:cubicBezTo>
                <a:lnTo>
                  <a:pt x="3783" y="17925"/>
                </a:lnTo>
                <a:lnTo>
                  <a:pt x="21009" y="17989"/>
                </a:lnTo>
                <a:cubicBezTo>
                  <a:pt x="21144" y="17989"/>
                  <a:pt x="21327" y="17934"/>
                  <a:pt x="21417" y="17779"/>
                </a:cubicBezTo>
                <a:cubicBezTo>
                  <a:pt x="21507" y="17676"/>
                  <a:pt x="21600" y="17466"/>
                  <a:pt x="21600" y="17311"/>
                </a:cubicBezTo>
                <a:lnTo>
                  <a:pt x="21600" y="727"/>
                </a:lnTo>
                <a:cubicBezTo>
                  <a:pt x="21555" y="365"/>
                  <a:pt x="21324" y="49"/>
                  <a:pt x="21009" y="48"/>
                </a:cubicBezTo>
                <a:lnTo>
                  <a:pt x="591" y="0"/>
                </a:lnTo>
                <a:close/>
                <a:moveTo>
                  <a:pt x="1167" y="1340"/>
                </a:moveTo>
                <a:lnTo>
                  <a:pt x="20475" y="1389"/>
                </a:lnTo>
                <a:lnTo>
                  <a:pt x="20475" y="16584"/>
                </a:lnTo>
                <a:lnTo>
                  <a:pt x="20433" y="16584"/>
                </a:lnTo>
                <a:lnTo>
                  <a:pt x="3558" y="16536"/>
                </a:lnTo>
                <a:cubicBezTo>
                  <a:pt x="3423" y="16536"/>
                  <a:pt x="3240" y="16591"/>
                  <a:pt x="3150" y="16746"/>
                </a:cubicBezTo>
                <a:lnTo>
                  <a:pt x="1167" y="19071"/>
                </a:lnTo>
                <a:lnTo>
                  <a:pt x="1167" y="1340"/>
                </a:lnTo>
                <a:close/>
                <a:moveTo>
                  <a:pt x="7284" y="8268"/>
                </a:moveTo>
                <a:cubicBezTo>
                  <a:pt x="6744" y="8268"/>
                  <a:pt x="6300" y="8778"/>
                  <a:pt x="6300" y="9398"/>
                </a:cubicBezTo>
                <a:cubicBezTo>
                  <a:pt x="6300" y="10018"/>
                  <a:pt x="6699" y="10545"/>
                  <a:pt x="7284" y="10545"/>
                </a:cubicBezTo>
                <a:cubicBezTo>
                  <a:pt x="7824" y="10545"/>
                  <a:pt x="8283" y="10018"/>
                  <a:pt x="8283" y="9398"/>
                </a:cubicBezTo>
                <a:cubicBezTo>
                  <a:pt x="8283" y="8778"/>
                  <a:pt x="7824" y="8268"/>
                  <a:pt x="7284" y="8268"/>
                </a:cubicBezTo>
                <a:close/>
                <a:moveTo>
                  <a:pt x="10884" y="8268"/>
                </a:moveTo>
                <a:cubicBezTo>
                  <a:pt x="10344" y="8268"/>
                  <a:pt x="9900" y="8778"/>
                  <a:pt x="9900" y="9398"/>
                </a:cubicBezTo>
                <a:cubicBezTo>
                  <a:pt x="9900" y="10018"/>
                  <a:pt x="10344" y="10545"/>
                  <a:pt x="10884" y="10545"/>
                </a:cubicBezTo>
                <a:cubicBezTo>
                  <a:pt x="11424" y="10545"/>
                  <a:pt x="11883" y="10018"/>
                  <a:pt x="11883" y="9398"/>
                </a:cubicBezTo>
                <a:cubicBezTo>
                  <a:pt x="11883" y="8778"/>
                  <a:pt x="11424" y="8268"/>
                  <a:pt x="10884" y="8268"/>
                </a:cubicBezTo>
                <a:close/>
                <a:moveTo>
                  <a:pt x="14484" y="8268"/>
                </a:moveTo>
                <a:cubicBezTo>
                  <a:pt x="13944" y="8268"/>
                  <a:pt x="13500" y="8778"/>
                  <a:pt x="13500" y="9398"/>
                </a:cubicBezTo>
                <a:cubicBezTo>
                  <a:pt x="13500" y="10018"/>
                  <a:pt x="13944" y="10545"/>
                  <a:pt x="14484" y="10545"/>
                </a:cubicBezTo>
                <a:cubicBezTo>
                  <a:pt x="15024" y="10545"/>
                  <a:pt x="15483" y="10018"/>
                  <a:pt x="15483" y="9398"/>
                </a:cubicBezTo>
                <a:cubicBezTo>
                  <a:pt x="15483" y="8778"/>
                  <a:pt x="15024" y="8268"/>
                  <a:pt x="14484" y="8268"/>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824" name="Shape 2824"/>
          <p:cNvSpPr/>
          <p:nvPr/>
        </p:nvSpPr>
        <p:spPr>
          <a:xfrm>
            <a:off x="7416800" y="8978900"/>
            <a:ext cx="524669" cy="524669"/>
          </a:xfrm>
          <a:custGeom>
            <a:pathLst>
              <a:path extrusionOk="0" h="21600" w="21600">
                <a:moveTo>
                  <a:pt x="10767" y="0"/>
                </a:moveTo>
                <a:cubicBezTo>
                  <a:pt x="7892" y="0"/>
                  <a:pt x="5176" y="1098"/>
                  <a:pt x="3137" y="3137"/>
                </a:cubicBezTo>
                <a:cubicBezTo>
                  <a:pt x="1098" y="5176"/>
                  <a:pt x="0" y="7892"/>
                  <a:pt x="0" y="10767"/>
                </a:cubicBezTo>
                <a:cubicBezTo>
                  <a:pt x="0" y="12597"/>
                  <a:pt x="467" y="14375"/>
                  <a:pt x="1356" y="15996"/>
                </a:cubicBezTo>
                <a:lnTo>
                  <a:pt x="523" y="20293"/>
                </a:lnTo>
                <a:cubicBezTo>
                  <a:pt x="418" y="20763"/>
                  <a:pt x="837" y="21182"/>
                  <a:pt x="1307" y="21077"/>
                </a:cubicBezTo>
                <a:lnTo>
                  <a:pt x="5588" y="20227"/>
                </a:lnTo>
                <a:cubicBezTo>
                  <a:pt x="7156" y="21116"/>
                  <a:pt x="8986" y="21600"/>
                  <a:pt x="10816" y="21600"/>
                </a:cubicBezTo>
                <a:cubicBezTo>
                  <a:pt x="13692" y="21600"/>
                  <a:pt x="16424" y="20502"/>
                  <a:pt x="18463" y="18463"/>
                </a:cubicBezTo>
                <a:cubicBezTo>
                  <a:pt x="20502" y="16424"/>
                  <a:pt x="21600" y="13692"/>
                  <a:pt x="21600" y="10816"/>
                </a:cubicBezTo>
                <a:cubicBezTo>
                  <a:pt x="21600" y="7888"/>
                  <a:pt x="20437" y="5176"/>
                  <a:pt x="18398" y="3137"/>
                </a:cubicBezTo>
                <a:cubicBezTo>
                  <a:pt x="16358" y="1098"/>
                  <a:pt x="13643" y="0"/>
                  <a:pt x="10767" y="0"/>
                </a:cubicBezTo>
                <a:close/>
                <a:moveTo>
                  <a:pt x="10718" y="1258"/>
                </a:moveTo>
                <a:cubicBezTo>
                  <a:pt x="13228" y="1258"/>
                  <a:pt x="15640" y="2242"/>
                  <a:pt x="17417" y="4019"/>
                </a:cubicBezTo>
                <a:cubicBezTo>
                  <a:pt x="19195" y="5797"/>
                  <a:pt x="20178" y="8209"/>
                  <a:pt x="20179" y="10718"/>
                </a:cubicBezTo>
                <a:cubicBezTo>
                  <a:pt x="20231" y="13280"/>
                  <a:pt x="19244" y="15689"/>
                  <a:pt x="17466" y="17466"/>
                </a:cubicBezTo>
                <a:cubicBezTo>
                  <a:pt x="15689" y="19244"/>
                  <a:pt x="13277" y="20227"/>
                  <a:pt x="10767" y="20227"/>
                </a:cubicBezTo>
                <a:cubicBezTo>
                  <a:pt x="9094" y="20227"/>
                  <a:pt x="7424" y="19757"/>
                  <a:pt x="6013" y="18920"/>
                </a:cubicBezTo>
                <a:cubicBezTo>
                  <a:pt x="5908" y="18868"/>
                  <a:pt x="5810" y="18822"/>
                  <a:pt x="5653" y="18822"/>
                </a:cubicBezTo>
                <a:cubicBezTo>
                  <a:pt x="5601" y="18822"/>
                  <a:pt x="5539" y="18822"/>
                  <a:pt x="5539" y="18822"/>
                </a:cubicBezTo>
                <a:lnTo>
                  <a:pt x="1993" y="19509"/>
                </a:lnTo>
                <a:lnTo>
                  <a:pt x="2663" y="15947"/>
                </a:lnTo>
                <a:cubicBezTo>
                  <a:pt x="2716" y="15790"/>
                  <a:pt x="2670" y="15630"/>
                  <a:pt x="2565" y="15473"/>
                </a:cubicBezTo>
                <a:cubicBezTo>
                  <a:pt x="1729" y="14009"/>
                  <a:pt x="1258" y="12391"/>
                  <a:pt x="1258" y="10718"/>
                </a:cubicBezTo>
                <a:cubicBezTo>
                  <a:pt x="1258" y="8209"/>
                  <a:pt x="2242" y="5797"/>
                  <a:pt x="4019" y="4019"/>
                </a:cubicBezTo>
                <a:cubicBezTo>
                  <a:pt x="5797" y="2242"/>
                  <a:pt x="8209" y="1258"/>
                  <a:pt x="10718" y="1258"/>
                </a:cubicBezTo>
                <a:close/>
                <a:moveTo>
                  <a:pt x="6372" y="9934"/>
                </a:moveTo>
                <a:cubicBezTo>
                  <a:pt x="5745" y="9934"/>
                  <a:pt x="5228" y="10450"/>
                  <a:pt x="5228" y="11078"/>
                </a:cubicBezTo>
                <a:cubicBezTo>
                  <a:pt x="5228" y="11705"/>
                  <a:pt x="5745" y="12238"/>
                  <a:pt x="6372" y="12238"/>
                </a:cubicBezTo>
                <a:cubicBezTo>
                  <a:pt x="7000" y="12238"/>
                  <a:pt x="7532" y="11705"/>
                  <a:pt x="7532" y="11078"/>
                </a:cubicBezTo>
                <a:cubicBezTo>
                  <a:pt x="7532" y="10450"/>
                  <a:pt x="7000" y="9934"/>
                  <a:pt x="6372" y="9934"/>
                </a:cubicBezTo>
                <a:close/>
                <a:moveTo>
                  <a:pt x="10555" y="9934"/>
                </a:moveTo>
                <a:cubicBezTo>
                  <a:pt x="9928" y="9934"/>
                  <a:pt x="9411" y="10450"/>
                  <a:pt x="9411" y="11078"/>
                </a:cubicBezTo>
                <a:cubicBezTo>
                  <a:pt x="9411" y="11705"/>
                  <a:pt x="9927" y="12238"/>
                  <a:pt x="10555" y="12238"/>
                </a:cubicBezTo>
                <a:cubicBezTo>
                  <a:pt x="11182" y="12238"/>
                  <a:pt x="11715" y="11705"/>
                  <a:pt x="11715" y="11078"/>
                </a:cubicBezTo>
                <a:cubicBezTo>
                  <a:pt x="11715" y="10450"/>
                  <a:pt x="11182" y="9934"/>
                  <a:pt x="10555" y="9934"/>
                </a:cubicBezTo>
                <a:close/>
                <a:moveTo>
                  <a:pt x="14738" y="9934"/>
                </a:moveTo>
                <a:cubicBezTo>
                  <a:pt x="14110" y="9934"/>
                  <a:pt x="13594" y="10450"/>
                  <a:pt x="13594" y="11078"/>
                </a:cubicBezTo>
                <a:cubicBezTo>
                  <a:pt x="13594" y="11705"/>
                  <a:pt x="14110" y="12238"/>
                  <a:pt x="14738" y="12238"/>
                </a:cubicBezTo>
                <a:cubicBezTo>
                  <a:pt x="15365" y="12238"/>
                  <a:pt x="15898" y="11705"/>
                  <a:pt x="15898" y="11078"/>
                </a:cubicBezTo>
                <a:cubicBezTo>
                  <a:pt x="15898" y="10450"/>
                  <a:pt x="15417" y="9934"/>
                  <a:pt x="14738" y="9934"/>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825" name="Shape 2825"/>
          <p:cNvSpPr/>
          <p:nvPr/>
        </p:nvSpPr>
        <p:spPr>
          <a:xfrm>
            <a:off x="11366500" y="8978900"/>
            <a:ext cx="447041" cy="525781"/>
          </a:xfrm>
          <a:custGeom>
            <a:pathLst>
              <a:path extrusionOk="0" h="21600" w="21600">
                <a:moveTo>
                  <a:pt x="798" y="21600"/>
                </a:moveTo>
                <a:cubicBezTo>
                  <a:pt x="368" y="21600"/>
                  <a:pt x="0" y="21287"/>
                  <a:pt x="0" y="20922"/>
                </a:cubicBezTo>
                <a:lnTo>
                  <a:pt x="0" y="678"/>
                </a:lnTo>
                <a:cubicBezTo>
                  <a:pt x="0" y="522"/>
                  <a:pt x="61" y="313"/>
                  <a:pt x="245" y="209"/>
                </a:cubicBezTo>
                <a:cubicBezTo>
                  <a:pt x="368" y="104"/>
                  <a:pt x="614" y="0"/>
                  <a:pt x="798" y="0"/>
                </a:cubicBezTo>
                <a:cubicBezTo>
                  <a:pt x="798" y="0"/>
                  <a:pt x="798" y="0"/>
                  <a:pt x="798" y="0"/>
                </a:cubicBezTo>
                <a:lnTo>
                  <a:pt x="20802" y="52"/>
                </a:lnTo>
                <a:cubicBezTo>
                  <a:pt x="21232" y="52"/>
                  <a:pt x="21600" y="365"/>
                  <a:pt x="21600" y="730"/>
                </a:cubicBezTo>
                <a:lnTo>
                  <a:pt x="21600" y="17478"/>
                </a:lnTo>
                <a:cubicBezTo>
                  <a:pt x="21600" y="17635"/>
                  <a:pt x="21539" y="17843"/>
                  <a:pt x="21355" y="17948"/>
                </a:cubicBezTo>
                <a:cubicBezTo>
                  <a:pt x="21232" y="18052"/>
                  <a:pt x="20986" y="18157"/>
                  <a:pt x="20802" y="18157"/>
                </a:cubicBezTo>
                <a:cubicBezTo>
                  <a:pt x="20802" y="18157"/>
                  <a:pt x="20802" y="18157"/>
                  <a:pt x="20802" y="18157"/>
                </a:cubicBezTo>
                <a:lnTo>
                  <a:pt x="5216" y="18104"/>
                </a:lnTo>
                <a:lnTo>
                  <a:pt x="1411" y="21391"/>
                </a:lnTo>
                <a:cubicBezTo>
                  <a:pt x="1227" y="21496"/>
                  <a:pt x="982" y="21600"/>
                  <a:pt x="798" y="21600"/>
                </a:cubicBezTo>
                <a:close/>
                <a:moveTo>
                  <a:pt x="1595" y="1357"/>
                </a:moveTo>
                <a:lnTo>
                  <a:pt x="1595" y="19252"/>
                </a:lnTo>
                <a:lnTo>
                  <a:pt x="4295" y="16904"/>
                </a:lnTo>
                <a:cubicBezTo>
                  <a:pt x="4418" y="16800"/>
                  <a:pt x="4664" y="16696"/>
                  <a:pt x="4848" y="16696"/>
                </a:cubicBezTo>
                <a:cubicBezTo>
                  <a:pt x="4848" y="16696"/>
                  <a:pt x="4848" y="16696"/>
                  <a:pt x="4848" y="16696"/>
                </a:cubicBezTo>
                <a:lnTo>
                  <a:pt x="20005" y="16748"/>
                </a:lnTo>
                <a:lnTo>
                  <a:pt x="20005" y="1357"/>
                </a:lnTo>
                <a:lnTo>
                  <a:pt x="1595" y="1357"/>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826" name="Shape 2826"/>
          <p:cNvSpPr/>
          <p:nvPr/>
        </p:nvSpPr>
        <p:spPr>
          <a:xfrm>
            <a:off x="12598399" y="8978900"/>
            <a:ext cx="609603" cy="525781"/>
          </a:xfrm>
          <a:custGeom>
            <a:pathLst>
              <a:path extrusionOk="0" h="21600" w="21600">
                <a:moveTo>
                  <a:pt x="585" y="21600"/>
                </a:moveTo>
                <a:cubicBezTo>
                  <a:pt x="270" y="21600"/>
                  <a:pt x="0" y="21287"/>
                  <a:pt x="0" y="20922"/>
                </a:cubicBezTo>
                <a:lnTo>
                  <a:pt x="0" y="678"/>
                </a:lnTo>
                <a:cubicBezTo>
                  <a:pt x="0" y="522"/>
                  <a:pt x="45" y="313"/>
                  <a:pt x="180" y="209"/>
                </a:cubicBezTo>
                <a:cubicBezTo>
                  <a:pt x="270" y="104"/>
                  <a:pt x="450" y="0"/>
                  <a:pt x="585" y="0"/>
                </a:cubicBezTo>
                <a:cubicBezTo>
                  <a:pt x="585" y="0"/>
                  <a:pt x="585" y="0"/>
                  <a:pt x="585" y="0"/>
                </a:cubicBezTo>
                <a:lnTo>
                  <a:pt x="21015" y="52"/>
                </a:lnTo>
                <a:cubicBezTo>
                  <a:pt x="21330" y="52"/>
                  <a:pt x="21600" y="365"/>
                  <a:pt x="21600" y="730"/>
                </a:cubicBezTo>
                <a:lnTo>
                  <a:pt x="21600" y="17478"/>
                </a:lnTo>
                <a:cubicBezTo>
                  <a:pt x="21600" y="17635"/>
                  <a:pt x="21555" y="17843"/>
                  <a:pt x="21420" y="17948"/>
                </a:cubicBezTo>
                <a:cubicBezTo>
                  <a:pt x="21330" y="18052"/>
                  <a:pt x="21150" y="18157"/>
                  <a:pt x="21015" y="18157"/>
                </a:cubicBezTo>
                <a:cubicBezTo>
                  <a:pt x="21015" y="18157"/>
                  <a:pt x="21015" y="18157"/>
                  <a:pt x="21015" y="18157"/>
                </a:cubicBezTo>
                <a:lnTo>
                  <a:pt x="3780" y="18104"/>
                </a:lnTo>
                <a:lnTo>
                  <a:pt x="990" y="21391"/>
                </a:lnTo>
                <a:cubicBezTo>
                  <a:pt x="900" y="21496"/>
                  <a:pt x="765" y="21600"/>
                  <a:pt x="585" y="21600"/>
                </a:cubicBezTo>
                <a:close/>
                <a:moveTo>
                  <a:pt x="1170" y="1357"/>
                </a:moveTo>
                <a:lnTo>
                  <a:pt x="1170" y="19252"/>
                </a:lnTo>
                <a:lnTo>
                  <a:pt x="3150" y="16904"/>
                </a:lnTo>
                <a:cubicBezTo>
                  <a:pt x="3240" y="16800"/>
                  <a:pt x="3420" y="16696"/>
                  <a:pt x="3555" y="16696"/>
                </a:cubicBezTo>
                <a:cubicBezTo>
                  <a:pt x="3555" y="16696"/>
                  <a:pt x="3555" y="16696"/>
                  <a:pt x="3555" y="16696"/>
                </a:cubicBezTo>
                <a:lnTo>
                  <a:pt x="20430" y="16748"/>
                </a:lnTo>
                <a:lnTo>
                  <a:pt x="20430" y="1357"/>
                </a:lnTo>
                <a:lnTo>
                  <a:pt x="1170" y="1357"/>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827" name="Shape 2827"/>
          <p:cNvSpPr/>
          <p:nvPr/>
        </p:nvSpPr>
        <p:spPr>
          <a:xfrm>
            <a:off x="3454400" y="9029699"/>
            <a:ext cx="609600" cy="440691"/>
          </a:xfrm>
          <a:custGeom>
            <a:pathLst>
              <a:path extrusionOk="0" h="21600" w="21600">
                <a:moveTo>
                  <a:pt x="21015" y="0"/>
                </a:moveTo>
                <a:lnTo>
                  <a:pt x="585" y="0"/>
                </a:lnTo>
                <a:cubicBezTo>
                  <a:pt x="270" y="0"/>
                  <a:pt x="0" y="373"/>
                  <a:pt x="0" y="809"/>
                </a:cubicBezTo>
                <a:lnTo>
                  <a:pt x="0" y="20791"/>
                </a:lnTo>
                <a:cubicBezTo>
                  <a:pt x="0" y="21227"/>
                  <a:pt x="270" y="21600"/>
                  <a:pt x="585" y="21600"/>
                </a:cubicBezTo>
                <a:lnTo>
                  <a:pt x="21015" y="21600"/>
                </a:lnTo>
                <a:cubicBezTo>
                  <a:pt x="21330" y="21600"/>
                  <a:pt x="21600" y="21227"/>
                  <a:pt x="21600" y="20791"/>
                </a:cubicBezTo>
                <a:lnTo>
                  <a:pt x="21600" y="809"/>
                </a:lnTo>
                <a:cubicBezTo>
                  <a:pt x="21600" y="373"/>
                  <a:pt x="21330" y="0"/>
                  <a:pt x="21015" y="0"/>
                </a:cubicBezTo>
                <a:close/>
                <a:moveTo>
                  <a:pt x="19215" y="1618"/>
                </a:moveTo>
                <a:lnTo>
                  <a:pt x="10800" y="9835"/>
                </a:lnTo>
                <a:lnTo>
                  <a:pt x="2385" y="1618"/>
                </a:lnTo>
                <a:lnTo>
                  <a:pt x="19215" y="1618"/>
                </a:lnTo>
                <a:close/>
                <a:moveTo>
                  <a:pt x="1170" y="19982"/>
                </a:moveTo>
                <a:lnTo>
                  <a:pt x="1170" y="2365"/>
                </a:lnTo>
                <a:lnTo>
                  <a:pt x="10485" y="11454"/>
                </a:lnTo>
                <a:cubicBezTo>
                  <a:pt x="10665" y="11640"/>
                  <a:pt x="10935" y="11640"/>
                  <a:pt x="11160" y="11454"/>
                </a:cubicBezTo>
                <a:lnTo>
                  <a:pt x="20475" y="2365"/>
                </a:lnTo>
                <a:lnTo>
                  <a:pt x="20475" y="19982"/>
                </a:lnTo>
                <a:lnTo>
                  <a:pt x="1170" y="19982"/>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828" name="Shape 2828"/>
          <p:cNvSpPr/>
          <p:nvPr/>
        </p:nvSpPr>
        <p:spPr>
          <a:xfrm>
            <a:off x="4762500" y="8940799"/>
            <a:ext cx="609600" cy="608965"/>
          </a:xfrm>
          <a:custGeom>
            <a:pathLst>
              <a:path extrusionOk="0" h="21577" w="21600">
                <a:moveTo>
                  <a:pt x="21285" y="6052"/>
                </a:moveTo>
                <a:lnTo>
                  <a:pt x="21285" y="6052"/>
                </a:lnTo>
                <a:lnTo>
                  <a:pt x="11070" y="67"/>
                </a:lnTo>
                <a:cubicBezTo>
                  <a:pt x="10890" y="-23"/>
                  <a:pt x="10665" y="-23"/>
                  <a:pt x="10485" y="67"/>
                </a:cubicBezTo>
                <a:lnTo>
                  <a:pt x="270" y="6052"/>
                </a:lnTo>
                <a:lnTo>
                  <a:pt x="270" y="6052"/>
                </a:lnTo>
                <a:cubicBezTo>
                  <a:pt x="90" y="6142"/>
                  <a:pt x="0" y="6322"/>
                  <a:pt x="0" y="6547"/>
                </a:cubicBezTo>
                <a:lnTo>
                  <a:pt x="0" y="20992"/>
                </a:lnTo>
                <a:cubicBezTo>
                  <a:pt x="0" y="21307"/>
                  <a:pt x="270" y="21577"/>
                  <a:pt x="585" y="21577"/>
                </a:cubicBezTo>
                <a:lnTo>
                  <a:pt x="21015" y="21577"/>
                </a:lnTo>
                <a:cubicBezTo>
                  <a:pt x="21330" y="21577"/>
                  <a:pt x="21600" y="21307"/>
                  <a:pt x="21600" y="20992"/>
                </a:cubicBezTo>
                <a:lnTo>
                  <a:pt x="21600" y="6547"/>
                </a:lnTo>
                <a:cubicBezTo>
                  <a:pt x="21600" y="6322"/>
                  <a:pt x="21465" y="6142"/>
                  <a:pt x="21285" y="6052"/>
                </a:cubicBezTo>
                <a:close/>
                <a:moveTo>
                  <a:pt x="10800" y="1237"/>
                </a:moveTo>
                <a:lnTo>
                  <a:pt x="18900" y="6007"/>
                </a:lnTo>
                <a:lnTo>
                  <a:pt x="2700" y="6007"/>
                </a:lnTo>
                <a:lnTo>
                  <a:pt x="10800" y="1237"/>
                </a:lnTo>
                <a:close/>
                <a:moveTo>
                  <a:pt x="19395" y="7132"/>
                </a:moveTo>
                <a:lnTo>
                  <a:pt x="10800" y="12172"/>
                </a:lnTo>
                <a:lnTo>
                  <a:pt x="2205" y="7132"/>
                </a:lnTo>
                <a:lnTo>
                  <a:pt x="19395" y="7132"/>
                </a:lnTo>
                <a:close/>
                <a:moveTo>
                  <a:pt x="1170" y="20407"/>
                </a:moveTo>
                <a:lnTo>
                  <a:pt x="1170" y="7852"/>
                </a:lnTo>
                <a:lnTo>
                  <a:pt x="10530" y="13342"/>
                </a:lnTo>
                <a:cubicBezTo>
                  <a:pt x="10710" y="13432"/>
                  <a:pt x="10935" y="13432"/>
                  <a:pt x="11115" y="13342"/>
                </a:cubicBezTo>
                <a:lnTo>
                  <a:pt x="20475" y="7852"/>
                </a:lnTo>
                <a:lnTo>
                  <a:pt x="20475" y="20407"/>
                </a:lnTo>
                <a:lnTo>
                  <a:pt x="1170" y="20407"/>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829" name="Shape 2829"/>
          <p:cNvSpPr/>
          <p:nvPr/>
        </p:nvSpPr>
        <p:spPr>
          <a:xfrm>
            <a:off x="21742400" y="8978900"/>
            <a:ext cx="609600" cy="529591"/>
          </a:xfrm>
          <a:custGeom>
            <a:pathLst>
              <a:path extrusionOk="0" h="21600" w="21600">
                <a:moveTo>
                  <a:pt x="20655" y="16783"/>
                </a:moveTo>
                <a:cubicBezTo>
                  <a:pt x="21285" y="15436"/>
                  <a:pt x="21600" y="13934"/>
                  <a:pt x="21600" y="12432"/>
                </a:cubicBezTo>
                <a:cubicBezTo>
                  <a:pt x="21600" y="9997"/>
                  <a:pt x="20790" y="7718"/>
                  <a:pt x="19305" y="6009"/>
                </a:cubicBezTo>
                <a:cubicBezTo>
                  <a:pt x="17910" y="4403"/>
                  <a:pt x="16020" y="3470"/>
                  <a:pt x="14040" y="3367"/>
                </a:cubicBezTo>
                <a:cubicBezTo>
                  <a:pt x="13860" y="3108"/>
                  <a:pt x="13680" y="2849"/>
                  <a:pt x="13455" y="2642"/>
                </a:cubicBezTo>
                <a:cubicBezTo>
                  <a:pt x="11970" y="932"/>
                  <a:pt x="9990" y="0"/>
                  <a:pt x="7875" y="0"/>
                </a:cubicBezTo>
                <a:cubicBezTo>
                  <a:pt x="7875" y="0"/>
                  <a:pt x="7875" y="0"/>
                  <a:pt x="7875" y="0"/>
                </a:cubicBezTo>
                <a:cubicBezTo>
                  <a:pt x="5760" y="0"/>
                  <a:pt x="3780" y="932"/>
                  <a:pt x="2295" y="2642"/>
                </a:cubicBezTo>
                <a:cubicBezTo>
                  <a:pt x="810" y="4351"/>
                  <a:pt x="0" y="6630"/>
                  <a:pt x="0" y="9065"/>
                </a:cubicBezTo>
                <a:cubicBezTo>
                  <a:pt x="0" y="10567"/>
                  <a:pt x="315" y="12069"/>
                  <a:pt x="945" y="13416"/>
                </a:cubicBezTo>
                <a:lnTo>
                  <a:pt x="360" y="16938"/>
                </a:lnTo>
                <a:cubicBezTo>
                  <a:pt x="315" y="17145"/>
                  <a:pt x="360" y="17404"/>
                  <a:pt x="540" y="17560"/>
                </a:cubicBezTo>
                <a:cubicBezTo>
                  <a:pt x="675" y="17715"/>
                  <a:pt x="855" y="17767"/>
                  <a:pt x="1080" y="17767"/>
                </a:cubicBezTo>
                <a:lnTo>
                  <a:pt x="4140" y="17094"/>
                </a:lnTo>
                <a:cubicBezTo>
                  <a:pt x="5220" y="17767"/>
                  <a:pt x="6390" y="18130"/>
                  <a:pt x="7605" y="18181"/>
                </a:cubicBezTo>
                <a:cubicBezTo>
                  <a:pt x="9090" y="20357"/>
                  <a:pt x="11340" y="21600"/>
                  <a:pt x="13725" y="21600"/>
                </a:cubicBezTo>
                <a:cubicBezTo>
                  <a:pt x="13725" y="21600"/>
                  <a:pt x="13725" y="21600"/>
                  <a:pt x="13725" y="21600"/>
                </a:cubicBezTo>
                <a:cubicBezTo>
                  <a:pt x="15030" y="21600"/>
                  <a:pt x="16335" y="21237"/>
                  <a:pt x="17505" y="20512"/>
                </a:cubicBezTo>
                <a:lnTo>
                  <a:pt x="20565" y="21186"/>
                </a:lnTo>
                <a:cubicBezTo>
                  <a:pt x="20745" y="21237"/>
                  <a:pt x="20970" y="21186"/>
                  <a:pt x="21105" y="20978"/>
                </a:cubicBezTo>
                <a:cubicBezTo>
                  <a:pt x="21240" y="20823"/>
                  <a:pt x="21285" y="20616"/>
                  <a:pt x="21285" y="20357"/>
                </a:cubicBezTo>
                <a:lnTo>
                  <a:pt x="20655" y="16783"/>
                </a:lnTo>
                <a:close/>
                <a:moveTo>
                  <a:pt x="4185" y="15643"/>
                </a:moveTo>
                <a:cubicBezTo>
                  <a:pt x="4140" y="15643"/>
                  <a:pt x="4095" y="15643"/>
                  <a:pt x="4095" y="15643"/>
                </a:cubicBezTo>
                <a:lnTo>
                  <a:pt x="1665" y="16213"/>
                </a:lnTo>
                <a:lnTo>
                  <a:pt x="2160" y="13416"/>
                </a:lnTo>
                <a:cubicBezTo>
                  <a:pt x="2205" y="13260"/>
                  <a:pt x="2160" y="13105"/>
                  <a:pt x="2070" y="12950"/>
                </a:cubicBezTo>
                <a:cubicBezTo>
                  <a:pt x="1485" y="11758"/>
                  <a:pt x="1170" y="10411"/>
                  <a:pt x="1170" y="9065"/>
                </a:cubicBezTo>
                <a:cubicBezTo>
                  <a:pt x="1170" y="6993"/>
                  <a:pt x="1890" y="5076"/>
                  <a:pt x="3150" y="3574"/>
                </a:cubicBezTo>
                <a:cubicBezTo>
                  <a:pt x="4410" y="2124"/>
                  <a:pt x="6120" y="1295"/>
                  <a:pt x="7920" y="1295"/>
                </a:cubicBezTo>
                <a:cubicBezTo>
                  <a:pt x="7920" y="1295"/>
                  <a:pt x="7920" y="1295"/>
                  <a:pt x="7920" y="1295"/>
                </a:cubicBezTo>
                <a:cubicBezTo>
                  <a:pt x="9720" y="1295"/>
                  <a:pt x="11385" y="2124"/>
                  <a:pt x="12690" y="3574"/>
                </a:cubicBezTo>
                <a:cubicBezTo>
                  <a:pt x="13950" y="5024"/>
                  <a:pt x="14670" y="6993"/>
                  <a:pt x="14670" y="9065"/>
                </a:cubicBezTo>
                <a:cubicBezTo>
                  <a:pt x="14670" y="11137"/>
                  <a:pt x="13950" y="13053"/>
                  <a:pt x="12690" y="14555"/>
                </a:cubicBezTo>
                <a:cubicBezTo>
                  <a:pt x="11430" y="16006"/>
                  <a:pt x="9720" y="16834"/>
                  <a:pt x="7920" y="16834"/>
                </a:cubicBezTo>
                <a:cubicBezTo>
                  <a:pt x="7920" y="16834"/>
                  <a:pt x="7920" y="16834"/>
                  <a:pt x="7920" y="16834"/>
                </a:cubicBezTo>
                <a:lnTo>
                  <a:pt x="7920" y="16834"/>
                </a:lnTo>
                <a:cubicBezTo>
                  <a:pt x="6705" y="16834"/>
                  <a:pt x="5535" y="16472"/>
                  <a:pt x="4545" y="15799"/>
                </a:cubicBezTo>
                <a:cubicBezTo>
                  <a:pt x="4410" y="15695"/>
                  <a:pt x="4320" y="15643"/>
                  <a:pt x="4185" y="15643"/>
                </a:cubicBezTo>
                <a:close/>
                <a:moveTo>
                  <a:pt x="19440" y="16835"/>
                </a:moveTo>
                <a:lnTo>
                  <a:pt x="19935" y="19632"/>
                </a:lnTo>
                <a:lnTo>
                  <a:pt x="17505" y="19062"/>
                </a:lnTo>
                <a:cubicBezTo>
                  <a:pt x="17370" y="19010"/>
                  <a:pt x="17235" y="19062"/>
                  <a:pt x="17100" y="19165"/>
                </a:cubicBezTo>
                <a:cubicBezTo>
                  <a:pt x="16065" y="19839"/>
                  <a:pt x="14895" y="20201"/>
                  <a:pt x="13725" y="20201"/>
                </a:cubicBezTo>
                <a:cubicBezTo>
                  <a:pt x="13725" y="20201"/>
                  <a:pt x="13725" y="20201"/>
                  <a:pt x="13725" y="20201"/>
                </a:cubicBezTo>
                <a:cubicBezTo>
                  <a:pt x="11970" y="20201"/>
                  <a:pt x="10305" y="19424"/>
                  <a:pt x="9090" y="18026"/>
                </a:cubicBezTo>
                <a:cubicBezTo>
                  <a:pt x="10755" y="17715"/>
                  <a:pt x="12285" y="16835"/>
                  <a:pt x="13500" y="15488"/>
                </a:cubicBezTo>
                <a:cubicBezTo>
                  <a:pt x="14985" y="13778"/>
                  <a:pt x="15795" y="11499"/>
                  <a:pt x="15795" y="9065"/>
                </a:cubicBezTo>
                <a:cubicBezTo>
                  <a:pt x="15795" y="7563"/>
                  <a:pt x="15480" y="6112"/>
                  <a:pt x="14895" y="4817"/>
                </a:cubicBezTo>
                <a:cubicBezTo>
                  <a:pt x="16245" y="5076"/>
                  <a:pt x="17505" y="5801"/>
                  <a:pt x="18540" y="6993"/>
                </a:cubicBezTo>
                <a:cubicBezTo>
                  <a:pt x="19800" y="8443"/>
                  <a:pt x="20520" y="10411"/>
                  <a:pt x="20520" y="12483"/>
                </a:cubicBezTo>
                <a:cubicBezTo>
                  <a:pt x="20520" y="13882"/>
                  <a:pt x="20205" y="15229"/>
                  <a:pt x="19620" y="16368"/>
                </a:cubicBezTo>
                <a:cubicBezTo>
                  <a:pt x="19440" y="16524"/>
                  <a:pt x="19440" y="16679"/>
                  <a:pt x="19440" y="16835"/>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830" name="Shape 2830"/>
          <p:cNvSpPr/>
          <p:nvPr/>
        </p:nvSpPr>
        <p:spPr>
          <a:xfrm>
            <a:off x="15214600" y="8940800"/>
            <a:ext cx="610791" cy="610791"/>
          </a:xfrm>
          <a:custGeom>
            <a:pathLst>
              <a:path extrusionOk="0" h="21600" w="21600">
                <a:moveTo>
                  <a:pt x="10779" y="0"/>
                </a:moveTo>
                <a:cubicBezTo>
                  <a:pt x="7905" y="0"/>
                  <a:pt x="5210" y="1123"/>
                  <a:pt x="3144" y="3144"/>
                </a:cubicBezTo>
                <a:cubicBezTo>
                  <a:pt x="1123" y="5165"/>
                  <a:pt x="0" y="7905"/>
                  <a:pt x="0" y="10779"/>
                </a:cubicBezTo>
                <a:cubicBezTo>
                  <a:pt x="0" y="12620"/>
                  <a:pt x="449" y="14411"/>
                  <a:pt x="1347" y="16028"/>
                </a:cubicBezTo>
                <a:lnTo>
                  <a:pt x="491" y="20393"/>
                </a:lnTo>
                <a:cubicBezTo>
                  <a:pt x="446" y="20573"/>
                  <a:pt x="494" y="20792"/>
                  <a:pt x="674" y="20926"/>
                </a:cubicBezTo>
                <a:cubicBezTo>
                  <a:pt x="808" y="21061"/>
                  <a:pt x="982" y="21109"/>
                  <a:pt x="1207" y="21109"/>
                </a:cubicBezTo>
                <a:lnTo>
                  <a:pt x="5572" y="20253"/>
                </a:lnTo>
                <a:cubicBezTo>
                  <a:pt x="7144" y="21151"/>
                  <a:pt x="8980" y="21600"/>
                  <a:pt x="10821" y="21600"/>
                </a:cubicBezTo>
                <a:cubicBezTo>
                  <a:pt x="13695" y="21600"/>
                  <a:pt x="16390" y="20477"/>
                  <a:pt x="18456" y="18456"/>
                </a:cubicBezTo>
                <a:cubicBezTo>
                  <a:pt x="20477" y="16435"/>
                  <a:pt x="21600" y="13695"/>
                  <a:pt x="21600" y="10821"/>
                </a:cubicBezTo>
                <a:cubicBezTo>
                  <a:pt x="21600" y="7902"/>
                  <a:pt x="20480" y="5210"/>
                  <a:pt x="18414" y="3144"/>
                </a:cubicBezTo>
                <a:cubicBezTo>
                  <a:pt x="16393" y="1123"/>
                  <a:pt x="13698" y="0"/>
                  <a:pt x="10779" y="0"/>
                </a:cubicBezTo>
                <a:close/>
                <a:moveTo>
                  <a:pt x="10779" y="1123"/>
                </a:moveTo>
                <a:cubicBezTo>
                  <a:pt x="13339" y="1123"/>
                  <a:pt x="15761" y="2116"/>
                  <a:pt x="17558" y="3958"/>
                </a:cubicBezTo>
                <a:cubicBezTo>
                  <a:pt x="19354" y="5754"/>
                  <a:pt x="20393" y="8177"/>
                  <a:pt x="20393" y="10737"/>
                </a:cubicBezTo>
                <a:cubicBezTo>
                  <a:pt x="20438" y="13342"/>
                  <a:pt x="19441" y="15761"/>
                  <a:pt x="17600" y="17558"/>
                </a:cubicBezTo>
                <a:cubicBezTo>
                  <a:pt x="15803" y="19354"/>
                  <a:pt x="13381" y="20393"/>
                  <a:pt x="10821" y="20393"/>
                </a:cubicBezTo>
                <a:cubicBezTo>
                  <a:pt x="9114" y="20393"/>
                  <a:pt x="7461" y="19941"/>
                  <a:pt x="5979" y="19088"/>
                </a:cubicBezTo>
                <a:cubicBezTo>
                  <a:pt x="5889" y="19043"/>
                  <a:pt x="5791" y="19003"/>
                  <a:pt x="5656" y="19004"/>
                </a:cubicBezTo>
                <a:cubicBezTo>
                  <a:pt x="5611" y="19004"/>
                  <a:pt x="5572" y="19004"/>
                  <a:pt x="5572" y="19004"/>
                </a:cubicBezTo>
                <a:lnTo>
                  <a:pt x="1839" y="19719"/>
                </a:lnTo>
                <a:lnTo>
                  <a:pt x="2554" y="15986"/>
                </a:lnTo>
                <a:cubicBezTo>
                  <a:pt x="2599" y="15851"/>
                  <a:pt x="2560" y="15714"/>
                  <a:pt x="2470" y="15579"/>
                </a:cubicBezTo>
                <a:cubicBezTo>
                  <a:pt x="1617" y="14097"/>
                  <a:pt x="1165" y="12444"/>
                  <a:pt x="1165" y="10737"/>
                </a:cubicBezTo>
                <a:cubicBezTo>
                  <a:pt x="1165" y="8177"/>
                  <a:pt x="2159" y="5754"/>
                  <a:pt x="4000" y="3958"/>
                </a:cubicBezTo>
                <a:cubicBezTo>
                  <a:pt x="5796" y="2161"/>
                  <a:pt x="8219" y="1123"/>
                  <a:pt x="10779" y="1123"/>
                </a:cubicBezTo>
                <a:close/>
                <a:moveTo>
                  <a:pt x="6470" y="9881"/>
                </a:moveTo>
                <a:cubicBezTo>
                  <a:pt x="5886" y="9881"/>
                  <a:pt x="5389" y="10377"/>
                  <a:pt x="5389" y="10961"/>
                </a:cubicBezTo>
                <a:cubicBezTo>
                  <a:pt x="5389" y="11545"/>
                  <a:pt x="5886" y="12042"/>
                  <a:pt x="6470" y="12042"/>
                </a:cubicBezTo>
                <a:cubicBezTo>
                  <a:pt x="7054" y="12042"/>
                  <a:pt x="7551" y="11545"/>
                  <a:pt x="7551" y="10961"/>
                </a:cubicBezTo>
                <a:cubicBezTo>
                  <a:pt x="7551" y="10378"/>
                  <a:pt x="7054" y="9881"/>
                  <a:pt x="6470" y="9881"/>
                </a:cubicBezTo>
                <a:close/>
                <a:moveTo>
                  <a:pt x="10512" y="9881"/>
                </a:moveTo>
                <a:cubicBezTo>
                  <a:pt x="9928" y="9881"/>
                  <a:pt x="9432" y="10377"/>
                  <a:pt x="9432" y="10961"/>
                </a:cubicBezTo>
                <a:cubicBezTo>
                  <a:pt x="9432" y="11545"/>
                  <a:pt x="9928" y="12042"/>
                  <a:pt x="10512" y="12042"/>
                </a:cubicBezTo>
                <a:cubicBezTo>
                  <a:pt x="11096" y="12042"/>
                  <a:pt x="11593" y="11545"/>
                  <a:pt x="11593" y="10961"/>
                </a:cubicBezTo>
                <a:cubicBezTo>
                  <a:pt x="11593" y="10378"/>
                  <a:pt x="11096" y="9881"/>
                  <a:pt x="10512" y="9881"/>
                </a:cubicBezTo>
                <a:close/>
                <a:moveTo>
                  <a:pt x="15003" y="9881"/>
                </a:moveTo>
                <a:cubicBezTo>
                  <a:pt x="14420" y="9881"/>
                  <a:pt x="13923" y="10377"/>
                  <a:pt x="13923" y="10961"/>
                </a:cubicBezTo>
                <a:cubicBezTo>
                  <a:pt x="13923" y="11545"/>
                  <a:pt x="14420" y="12042"/>
                  <a:pt x="15003" y="12042"/>
                </a:cubicBezTo>
                <a:cubicBezTo>
                  <a:pt x="15587" y="12042"/>
                  <a:pt x="16084" y="11545"/>
                  <a:pt x="16084" y="10961"/>
                </a:cubicBezTo>
                <a:cubicBezTo>
                  <a:pt x="16084" y="10378"/>
                  <a:pt x="15587" y="9881"/>
                  <a:pt x="15003" y="9881"/>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831" name="Shape 2831"/>
          <p:cNvSpPr/>
          <p:nvPr/>
        </p:nvSpPr>
        <p:spPr>
          <a:xfrm>
            <a:off x="13906500" y="8940799"/>
            <a:ext cx="609600" cy="610872"/>
          </a:xfrm>
          <a:custGeom>
            <a:pathLst>
              <a:path extrusionOk="0" h="21600" w="21600">
                <a:moveTo>
                  <a:pt x="10845" y="21600"/>
                </a:moveTo>
                <a:cubicBezTo>
                  <a:pt x="10845" y="21600"/>
                  <a:pt x="10845" y="21600"/>
                  <a:pt x="10845" y="21600"/>
                </a:cubicBezTo>
                <a:cubicBezTo>
                  <a:pt x="9000" y="21600"/>
                  <a:pt x="7200" y="21151"/>
                  <a:pt x="5580" y="20253"/>
                </a:cubicBezTo>
                <a:lnTo>
                  <a:pt x="1215" y="21106"/>
                </a:lnTo>
                <a:cubicBezTo>
                  <a:pt x="1035" y="21151"/>
                  <a:pt x="810" y="21106"/>
                  <a:pt x="675" y="20926"/>
                </a:cubicBezTo>
                <a:cubicBezTo>
                  <a:pt x="540" y="20792"/>
                  <a:pt x="495" y="20612"/>
                  <a:pt x="495" y="20388"/>
                </a:cubicBezTo>
                <a:lnTo>
                  <a:pt x="1350" y="16032"/>
                </a:lnTo>
                <a:cubicBezTo>
                  <a:pt x="450" y="14460"/>
                  <a:pt x="0" y="12619"/>
                  <a:pt x="0" y="10778"/>
                </a:cubicBezTo>
                <a:cubicBezTo>
                  <a:pt x="0" y="7904"/>
                  <a:pt x="1125" y="5209"/>
                  <a:pt x="3150" y="3143"/>
                </a:cubicBezTo>
                <a:cubicBezTo>
                  <a:pt x="5175" y="1123"/>
                  <a:pt x="7875" y="0"/>
                  <a:pt x="10800" y="0"/>
                </a:cubicBezTo>
                <a:cubicBezTo>
                  <a:pt x="10800" y="0"/>
                  <a:pt x="10800" y="0"/>
                  <a:pt x="10800" y="0"/>
                </a:cubicBezTo>
                <a:cubicBezTo>
                  <a:pt x="13680" y="0"/>
                  <a:pt x="16380" y="1123"/>
                  <a:pt x="18450" y="3143"/>
                </a:cubicBezTo>
                <a:cubicBezTo>
                  <a:pt x="20475" y="5164"/>
                  <a:pt x="21600" y="7904"/>
                  <a:pt x="21600" y="10778"/>
                </a:cubicBezTo>
                <a:cubicBezTo>
                  <a:pt x="21600" y="13652"/>
                  <a:pt x="20475" y="16346"/>
                  <a:pt x="18450" y="18412"/>
                </a:cubicBezTo>
                <a:cubicBezTo>
                  <a:pt x="16470" y="20477"/>
                  <a:pt x="13725" y="21600"/>
                  <a:pt x="10845" y="21600"/>
                </a:cubicBezTo>
                <a:close/>
                <a:moveTo>
                  <a:pt x="5715" y="19040"/>
                </a:moveTo>
                <a:cubicBezTo>
                  <a:pt x="5805" y="19040"/>
                  <a:pt x="5940" y="19085"/>
                  <a:pt x="6030" y="19130"/>
                </a:cubicBezTo>
                <a:cubicBezTo>
                  <a:pt x="7515" y="19983"/>
                  <a:pt x="9180" y="20432"/>
                  <a:pt x="10890" y="20432"/>
                </a:cubicBezTo>
                <a:cubicBezTo>
                  <a:pt x="10890" y="20432"/>
                  <a:pt x="10890" y="20432"/>
                  <a:pt x="10890" y="20432"/>
                </a:cubicBezTo>
                <a:cubicBezTo>
                  <a:pt x="13455" y="20432"/>
                  <a:pt x="15885" y="19445"/>
                  <a:pt x="17685" y="17603"/>
                </a:cubicBezTo>
                <a:cubicBezTo>
                  <a:pt x="19485" y="15807"/>
                  <a:pt x="20520" y="13382"/>
                  <a:pt x="20520" y="10823"/>
                </a:cubicBezTo>
                <a:cubicBezTo>
                  <a:pt x="20520" y="8263"/>
                  <a:pt x="19530" y="5838"/>
                  <a:pt x="17685" y="4042"/>
                </a:cubicBezTo>
                <a:cubicBezTo>
                  <a:pt x="15885" y="2245"/>
                  <a:pt x="13455" y="1213"/>
                  <a:pt x="10890" y="1213"/>
                </a:cubicBezTo>
                <a:cubicBezTo>
                  <a:pt x="10890" y="1213"/>
                  <a:pt x="10890" y="1213"/>
                  <a:pt x="10890" y="1213"/>
                </a:cubicBezTo>
                <a:cubicBezTo>
                  <a:pt x="8325" y="1213"/>
                  <a:pt x="5895" y="2201"/>
                  <a:pt x="4095" y="4042"/>
                </a:cubicBezTo>
                <a:cubicBezTo>
                  <a:pt x="2295" y="5838"/>
                  <a:pt x="1260" y="8263"/>
                  <a:pt x="1260" y="10823"/>
                </a:cubicBezTo>
                <a:cubicBezTo>
                  <a:pt x="1260" y="12529"/>
                  <a:pt x="1710" y="14190"/>
                  <a:pt x="2565" y="15672"/>
                </a:cubicBezTo>
                <a:cubicBezTo>
                  <a:pt x="2655" y="15807"/>
                  <a:pt x="2655" y="15942"/>
                  <a:pt x="2655" y="16077"/>
                </a:cubicBezTo>
                <a:lnTo>
                  <a:pt x="1935" y="19804"/>
                </a:lnTo>
                <a:lnTo>
                  <a:pt x="5670" y="19085"/>
                </a:lnTo>
                <a:cubicBezTo>
                  <a:pt x="5625" y="19040"/>
                  <a:pt x="5670" y="19040"/>
                  <a:pt x="5715" y="19040"/>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832" name="Shape 2832"/>
          <p:cNvSpPr/>
          <p:nvPr/>
        </p:nvSpPr>
        <p:spPr>
          <a:xfrm>
            <a:off x="16510000" y="8940800"/>
            <a:ext cx="610791" cy="610791"/>
          </a:xfrm>
          <a:custGeom>
            <a:pathLst>
              <a:path extrusionOk="0" h="21600" w="21600">
                <a:moveTo>
                  <a:pt x="10779" y="0"/>
                </a:moveTo>
                <a:cubicBezTo>
                  <a:pt x="7905" y="0"/>
                  <a:pt x="5210" y="1123"/>
                  <a:pt x="3144" y="3144"/>
                </a:cubicBezTo>
                <a:cubicBezTo>
                  <a:pt x="1123" y="5165"/>
                  <a:pt x="0" y="7905"/>
                  <a:pt x="0" y="10779"/>
                </a:cubicBezTo>
                <a:cubicBezTo>
                  <a:pt x="0" y="12620"/>
                  <a:pt x="449" y="14411"/>
                  <a:pt x="1347" y="16028"/>
                </a:cubicBezTo>
                <a:lnTo>
                  <a:pt x="491" y="20393"/>
                </a:lnTo>
                <a:cubicBezTo>
                  <a:pt x="446" y="20573"/>
                  <a:pt x="494" y="20792"/>
                  <a:pt x="674" y="20926"/>
                </a:cubicBezTo>
                <a:cubicBezTo>
                  <a:pt x="808" y="21061"/>
                  <a:pt x="982" y="21109"/>
                  <a:pt x="1207" y="21109"/>
                </a:cubicBezTo>
                <a:lnTo>
                  <a:pt x="5572" y="20253"/>
                </a:lnTo>
                <a:cubicBezTo>
                  <a:pt x="7189" y="21151"/>
                  <a:pt x="8980" y="21600"/>
                  <a:pt x="10821" y="21600"/>
                </a:cubicBezTo>
                <a:cubicBezTo>
                  <a:pt x="13695" y="21600"/>
                  <a:pt x="16390" y="20477"/>
                  <a:pt x="18456" y="18456"/>
                </a:cubicBezTo>
                <a:cubicBezTo>
                  <a:pt x="20477" y="16435"/>
                  <a:pt x="21600" y="13695"/>
                  <a:pt x="21600" y="10821"/>
                </a:cubicBezTo>
                <a:cubicBezTo>
                  <a:pt x="21600" y="7902"/>
                  <a:pt x="20480" y="5165"/>
                  <a:pt x="18414" y="3144"/>
                </a:cubicBezTo>
                <a:cubicBezTo>
                  <a:pt x="16393" y="1123"/>
                  <a:pt x="13653" y="0"/>
                  <a:pt x="10779" y="0"/>
                </a:cubicBezTo>
                <a:close/>
                <a:moveTo>
                  <a:pt x="10821" y="1081"/>
                </a:moveTo>
                <a:cubicBezTo>
                  <a:pt x="13381" y="1081"/>
                  <a:pt x="15803" y="2060"/>
                  <a:pt x="17600" y="3902"/>
                </a:cubicBezTo>
                <a:cubicBezTo>
                  <a:pt x="19396" y="5698"/>
                  <a:pt x="20435" y="8132"/>
                  <a:pt x="20435" y="10737"/>
                </a:cubicBezTo>
                <a:cubicBezTo>
                  <a:pt x="20435" y="13342"/>
                  <a:pt x="19441" y="15761"/>
                  <a:pt x="17600" y="17558"/>
                </a:cubicBezTo>
                <a:cubicBezTo>
                  <a:pt x="15803" y="19354"/>
                  <a:pt x="13381" y="20393"/>
                  <a:pt x="10821" y="20393"/>
                </a:cubicBezTo>
                <a:cubicBezTo>
                  <a:pt x="9114" y="20393"/>
                  <a:pt x="7461" y="19941"/>
                  <a:pt x="5979" y="19088"/>
                </a:cubicBezTo>
                <a:cubicBezTo>
                  <a:pt x="5844" y="18998"/>
                  <a:pt x="5707" y="19003"/>
                  <a:pt x="5572" y="19004"/>
                </a:cubicBezTo>
                <a:lnTo>
                  <a:pt x="1839" y="19719"/>
                </a:lnTo>
                <a:lnTo>
                  <a:pt x="2554" y="15986"/>
                </a:lnTo>
                <a:cubicBezTo>
                  <a:pt x="2599" y="15851"/>
                  <a:pt x="2560" y="15714"/>
                  <a:pt x="2470" y="15579"/>
                </a:cubicBezTo>
                <a:cubicBezTo>
                  <a:pt x="1617" y="14097"/>
                  <a:pt x="1165" y="12444"/>
                  <a:pt x="1165" y="10737"/>
                </a:cubicBezTo>
                <a:cubicBezTo>
                  <a:pt x="1165" y="8177"/>
                  <a:pt x="2159" y="5743"/>
                  <a:pt x="4000" y="3902"/>
                </a:cubicBezTo>
                <a:cubicBezTo>
                  <a:pt x="5796" y="2105"/>
                  <a:pt x="8216" y="1081"/>
                  <a:pt x="10821" y="1081"/>
                </a:cubicBezTo>
                <a:close/>
                <a:moveTo>
                  <a:pt x="11088" y="5839"/>
                </a:moveTo>
                <a:cubicBezTo>
                  <a:pt x="10773" y="5839"/>
                  <a:pt x="10512" y="6114"/>
                  <a:pt x="10512" y="6428"/>
                </a:cubicBezTo>
                <a:lnTo>
                  <a:pt x="10512" y="10063"/>
                </a:lnTo>
                <a:lnTo>
                  <a:pt x="6877" y="10063"/>
                </a:lnTo>
                <a:cubicBezTo>
                  <a:pt x="6563" y="10063"/>
                  <a:pt x="6288" y="10324"/>
                  <a:pt x="6288" y="10639"/>
                </a:cubicBezTo>
                <a:cubicBezTo>
                  <a:pt x="6288" y="10953"/>
                  <a:pt x="6563" y="11228"/>
                  <a:pt x="6877" y="11228"/>
                </a:cubicBezTo>
                <a:lnTo>
                  <a:pt x="10512" y="11228"/>
                </a:lnTo>
                <a:lnTo>
                  <a:pt x="10512" y="14863"/>
                </a:lnTo>
                <a:cubicBezTo>
                  <a:pt x="10512" y="15178"/>
                  <a:pt x="10773" y="15453"/>
                  <a:pt x="11088" y="15453"/>
                </a:cubicBezTo>
                <a:cubicBezTo>
                  <a:pt x="11402" y="15453"/>
                  <a:pt x="11677" y="15177"/>
                  <a:pt x="11677" y="14863"/>
                </a:cubicBezTo>
                <a:lnTo>
                  <a:pt x="11677" y="11228"/>
                </a:lnTo>
                <a:lnTo>
                  <a:pt x="15312" y="11228"/>
                </a:lnTo>
                <a:cubicBezTo>
                  <a:pt x="15627" y="11228"/>
                  <a:pt x="15902" y="10953"/>
                  <a:pt x="15902" y="10639"/>
                </a:cubicBezTo>
                <a:cubicBezTo>
                  <a:pt x="15902" y="10324"/>
                  <a:pt x="15627" y="10063"/>
                  <a:pt x="15312" y="10063"/>
                </a:cubicBezTo>
                <a:lnTo>
                  <a:pt x="11677" y="10063"/>
                </a:lnTo>
                <a:lnTo>
                  <a:pt x="11677" y="6428"/>
                </a:lnTo>
                <a:cubicBezTo>
                  <a:pt x="11677" y="6114"/>
                  <a:pt x="11402" y="5839"/>
                  <a:pt x="11088" y="5839"/>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833" name="Shape 2833"/>
          <p:cNvSpPr/>
          <p:nvPr/>
        </p:nvSpPr>
        <p:spPr>
          <a:xfrm>
            <a:off x="17818100" y="8940800"/>
            <a:ext cx="609600" cy="610791"/>
          </a:xfrm>
          <a:custGeom>
            <a:pathLst>
              <a:path extrusionOk="0" h="21600" w="21600">
                <a:moveTo>
                  <a:pt x="10800" y="0"/>
                </a:moveTo>
                <a:cubicBezTo>
                  <a:pt x="7920" y="0"/>
                  <a:pt x="5175" y="1123"/>
                  <a:pt x="3150" y="3144"/>
                </a:cubicBezTo>
                <a:cubicBezTo>
                  <a:pt x="1125" y="5210"/>
                  <a:pt x="0" y="7905"/>
                  <a:pt x="0" y="10779"/>
                </a:cubicBezTo>
                <a:cubicBezTo>
                  <a:pt x="0" y="12620"/>
                  <a:pt x="450" y="14411"/>
                  <a:pt x="1350" y="16028"/>
                </a:cubicBezTo>
                <a:lnTo>
                  <a:pt x="492" y="20393"/>
                </a:lnTo>
                <a:cubicBezTo>
                  <a:pt x="492" y="20618"/>
                  <a:pt x="540" y="20792"/>
                  <a:pt x="675" y="20926"/>
                </a:cubicBezTo>
                <a:cubicBezTo>
                  <a:pt x="810" y="21106"/>
                  <a:pt x="1029" y="21154"/>
                  <a:pt x="1209" y="21109"/>
                </a:cubicBezTo>
                <a:lnTo>
                  <a:pt x="5583" y="20253"/>
                </a:lnTo>
                <a:cubicBezTo>
                  <a:pt x="7203" y="21151"/>
                  <a:pt x="8997" y="21600"/>
                  <a:pt x="10842" y="21600"/>
                </a:cubicBezTo>
                <a:cubicBezTo>
                  <a:pt x="13722" y="21600"/>
                  <a:pt x="16470" y="20480"/>
                  <a:pt x="18450" y="18414"/>
                </a:cubicBezTo>
                <a:cubicBezTo>
                  <a:pt x="20475" y="16348"/>
                  <a:pt x="21600" y="13653"/>
                  <a:pt x="21600" y="10779"/>
                </a:cubicBezTo>
                <a:cubicBezTo>
                  <a:pt x="21600" y="7905"/>
                  <a:pt x="20475" y="5165"/>
                  <a:pt x="18450" y="3144"/>
                </a:cubicBezTo>
                <a:cubicBezTo>
                  <a:pt x="16380" y="1123"/>
                  <a:pt x="13680" y="0"/>
                  <a:pt x="10800" y="0"/>
                </a:cubicBezTo>
                <a:close/>
                <a:moveTo>
                  <a:pt x="10884" y="1123"/>
                </a:moveTo>
                <a:cubicBezTo>
                  <a:pt x="13449" y="1123"/>
                  <a:pt x="15891" y="2161"/>
                  <a:pt x="17691" y="3958"/>
                </a:cubicBezTo>
                <a:cubicBezTo>
                  <a:pt x="19536" y="5799"/>
                  <a:pt x="20517" y="8219"/>
                  <a:pt x="20517" y="10779"/>
                </a:cubicBezTo>
                <a:cubicBezTo>
                  <a:pt x="20517" y="13384"/>
                  <a:pt x="19491" y="15804"/>
                  <a:pt x="17691" y="17600"/>
                </a:cubicBezTo>
                <a:cubicBezTo>
                  <a:pt x="15846" y="19441"/>
                  <a:pt x="13407" y="20435"/>
                  <a:pt x="10842" y="20435"/>
                </a:cubicBezTo>
                <a:cubicBezTo>
                  <a:pt x="9132" y="20435"/>
                  <a:pt x="7473" y="19983"/>
                  <a:pt x="6033" y="19130"/>
                </a:cubicBezTo>
                <a:cubicBezTo>
                  <a:pt x="5898" y="19040"/>
                  <a:pt x="5760" y="19001"/>
                  <a:pt x="5625" y="19046"/>
                </a:cubicBezTo>
                <a:lnTo>
                  <a:pt x="1884" y="19761"/>
                </a:lnTo>
                <a:lnTo>
                  <a:pt x="2616" y="16028"/>
                </a:lnTo>
                <a:cubicBezTo>
                  <a:pt x="2616" y="15893"/>
                  <a:pt x="2607" y="15770"/>
                  <a:pt x="2517" y="15635"/>
                </a:cubicBezTo>
                <a:cubicBezTo>
                  <a:pt x="1662" y="14153"/>
                  <a:pt x="1209" y="12486"/>
                  <a:pt x="1209" y="10779"/>
                </a:cubicBezTo>
                <a:cubicBezTo>
                  <a:pt x="1209" y="8174"/>
                  <a:pt x="2250" y="5754"/>
                  <a:pt x="4050" y="3958"/>
                </a:cubicBezTo>
                <a:cubicBezTo>
                  <a:pt x="5895" y="2116"/>
                  <a:pt x="8319" y="1123"/>
                  <a:pt x="10884" y="1123"/>
                </a:cubicBezTo>
                <a:close/>
                <a:moveTo>
                  <a:pt x="6891" y="10330"/>
                </a:moveTo>
                <a:cubicBezTo>
                  <a:pt x="6576" y="10330"/>
                  <a:pt x="6300" y="10605"/>
                  <a:pt x="6300" y="10919"/>
                </a:cubicBezTo>
                <a:cubicBezTo>
                  <a:pt x="6300" y="11234"/>
                  <a:pt x="6576" y="11495"/>
                  <a:pt x="6891" y="11495"/>
                </a:cubicBezTo>
                <a:lnTo>
                  <a:pt x="15342" y="11495"/>
                </a:lnTo>
                <a:cubicBezTo>
                  <a:pt x="15657" y="11495"/>
                  <a:pt x="15933" y="11234"/>
                  <a:pt x="15933" y="10919"/>
                </a:cubicBezTo>
                <a:cubicBezTo>
                  <a:pt x="15933" y="10605"/>
                  <a:pt x="15657" y="10330"/>
                  <a:pt x="15342" y="10330"/>
                </a:cubicBezTo>
                <a:lnTo>
                  <a:pt x="6891" y="10330"/>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834" name="Shape 2834"/>
          <p:cNvSpPr/>
          <p:nvPr/>
        </p:nvSpPr>
        <p:spPr>
          <a:xfrm>
            <a:off x="19164300" y="8978900"/>
            <a:ext cx="523082" cy="525860"/>
          </a:xfrm>
          <a:custGeom>
            <a:pathLst>
              <a:path extrusionOk="0" h="21600" w="21600">
                <a:moveTo>
                  <a:pt x="10800" y="0"/>
                </a:moveTo>
                <a:cubicBezTo>
                  <a:pt x="7916" y="0"/>
                  <a:pt x="5192" y="1095"/>
                  <a:pt x="3147" y="3130"/>
                </a:cubicBezTo>
                <a:cubicBezTo>
                  <a:pt x="1101" y="5164"/>
                  <a:pt x="0" y="7874"/>
                  <a:pt x="0" y="10743"/>
                </a:cubicBezTo>
                <a:cubicBezTo>
                  <a:pt x="0" y="12569"/>
                  <a:pt x="469" y="14395"/>
                  <a:pt x="1360" y="15960"/>
                </a:cubicBezTo>
                <a:lnTo>
                  <a:pt x="524" y="20247"/>
                </a:lnTo>
                <a:cubicBezTo>
                  <a:pt x="525" y="20508"/>
                  <a:pt x="580" y="20710"/>
                  <a:pt x="738" y="20866"/>
                </a:cubicBezTo>
                <a:cubicBezTo>
                  <a:pt x="895" y="21075"/>
                  <a:pt x="1150" y="21130"/>
                  <a:pt x="1360" y="21078"/>
                </a:cubicBezTo>
                <a:lnTo>
                  <a:pt x="5670" y="20247"/>
                </a:lnTo>
                <a:cubicBezTo>
                  <a:pt x="7244" y="21134"/>
                  <a:pt x="9079" y="21600"/>
                  <a:pt x="10915" y="21600"/>
                </a:cubicBezTo>
                <a:cubicBezTo>
                  <a:pt x="13799" y="21600"/>
                  <a:pt x="16513" y="20495"/>
                  <a:pt x="18453" y="18356"/>
                </a:cubicBezTo>
                <a:cubicBezTo>
                  <a:pt x="20499" y="16321"/>
                  <a:pt x="21600" y="13612"/>
                  <a:pt x="21600" y="10743"/>
                </a:cubicBezTo>
                <a:cubicBezTo>
                  <a:pt x="21600" y="7874"/>
                  <a:pt x="20499" y="5164"/>
                  <a:pt x="18453" y="3130"/>
                </a:cubicBezTo>
                <a:cubicBezTo>
                  <a:pt x="16408" y="1095"/>
                  <a:pt x="13684" y="0"/>
                  <a:pt x="10800" y="0"/>
                </a:cubicBezTo>
                <a:close/>
                <a:moveTo>
                  <a:pt x="10915" y="1402"/>
                </a:moveTo>
                <a:cubicBezTo>
                  <a:pt x="13432" y="1402"/>
                  <a:pt x="15834" y="2400"/>
                  <a:pt x="17618" y="4173"/>
                </a:cubicBezTo>
                <a:cubicBezTo>
                  <a:pt x="19401" y="5947"/>
                  <a:pt x="20404" y="8353"/>
                  <a:pt x="20404" y="10857"/>
                </a:cubicBezTo>
                <a:cubicBezTo>
                  <a:pt x="20404" y="13361"/>
                  <a:pt x="19401" y="15751"/>
                  <a:pt x="17618" y="17525"/>
                </a:cubicBezTo>
                <a:cubicBezTo>
                  <a:pt x="15834" y="19298"/>
                  <a:pt x="13432" y="20296"/>
                  <a:pt x="10915" y="20296"/>
                </a:cubicBezTo>
                <a:cubicBezTo>
                  <a:pt x="9237" y="20296"/>
                  <a:pt x="7598" y="19826"/>
                  <a:pt x="6129" y="18992"/>
                </a:cubicBezTo>
                <a:cubicBezTo>
                  <a:pt x="6024" y="18939"/>
                  <a:pt x="5874" y="18878"/>
                  <a:pt x="5769" y="18878"/>
                </a:cubicBezTo>
                <a:cubicBezTo>
                  <a:pt x="5717" y="18878"/>
                  <a:pt x="5667" y="18891"/>
                  <a:pt x="5720" y="18943"/>
                </a:cubicBezTo>
                <a:lnTo>
                  <a:pt x="2147" y="19611"/>
                </a:lnTo>
                <a:lnTo>
                  <a:pt x="2835" y="16074"/>
                </a:lnTo>
                <a:cubicBezTo>
                  <a:pt x="2835" y="15917"/>
                  <a:pt x="2825" y="15757"/>
                  <a:pt x="2721" y="15601"/>
                </a:cubicBezTo>
                <a:cubicBezTo>
                  <a:pt x="1881" y="14192"/>
                  <a:pt x="1409" y="12526"/>
                  <a:pt x="1409" y="10857"/>
                </a:cubicBezTo>
                <a:cubicBezTo>
                  <a:pt x="1409" y="8353"/>
                  <a:pt x="2412" y="5947"/>
                  <a:pt x="4195" y="4173"/>
                </a:cubicBezTo>
                <a:cubicBezTo>
                  <a:pt x="5979" y="2400"/>
                  <a:pt x="8397" y="1402"/>
                  <a:pt x="10915" y="1402"/>
                </a:cubicBezTo>
                <a:close/>
                <a:moveTo>
                  <a:pt x="6981" y="10433"/>
                </a:moveTo>
                <a:cubicBezTo>
                  <a:pt x="6614" y="10433"/>
                  <a:pt x="6293" y="10753"/>
                  <a:pt x="6293" y="11118"/>
                </a:cubicBezTo>
                <a:cubicBezTo>
                  <a:pt x="6293" y="11483"/>
                  <a:pt x="6614" y="11786"/>
                  <a:pt x="6981" y="11786"/>
                </a:cubicBezTo>
                <a:lnTo>
                  <a:pt x="15422" y="11786"/>
                </a:lnTo>
                <a:cubicBezTo>
                  <a:pt x="15788" y="11786"/>
                  <a:pt x="16093" y="11483"/>
                  <a:pt x="16093" y="11118"/>
                </a:cubicBezTo>
                <a:cubicBezTo>
                  <a:pt x="16094" y="10753"/>
                  <a:pt x="15789" y="10433"/>
                  <a:pt x="15422" y="10433"/>
                </a:cubicBezTo>
                <a:lnTo>
                  <a:pt x="6981" y="10433"/>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835" name="Shape 2835"/>
          <p:cNvSpPr/>
          <p:nvPr/>
        </p:nvSpPr>
        <p:spPr>
          <a:xfrm>
            <a:off x="20472400" y="8978900"/>
            <a:ext cx="525860" cy="525860"/>
          </a:xfrm>
          <a:custGeom>
            <a:pathLst>
              <a:path extrusionOk="0" h="21600" w="21600">
                <a:moveTo>
                  <a:pt x="10743" y="0"/>
                </a:moveTo>
                <a:cubicBezTo>
                  <a:pt x="7874" y="0"/>
                  <a:pt x="5164" y="1095"/>
                  <a:pt x="3130" y="3130"/>
                </a:cubicBezTo>
                <a:cubicBezTo>
                  <a:pt x="1096" y="5164"/>
                  <a:pt x="0" y="7874"/>
                  <a:pt x="0" y="10743"/>
                </a:cubicBezTo>
                <a:cubicBezTo>
                  <a:pt x="0" y="12569"/>
                  <a:pt x="466" y="14342"/>
                  <a:pt x="1353" y="15960"/>
                </a:cubicBezTo>
                <a:lnTo>
                  <a:pt x="522" y="20247"/>
                </a:lnTo>
                <a:cubicBezTo>
                  <a:pt x="470" y="20456"/>
                  <a:pt x="525" y="20710"/>
                  <a:pt x="734" y="20866"/>
                </a:cubicBezTo>
                <a:cubicBezTo>
                  <a:pt x="890" y="21023"/>
                  <a:pt x="1092" y="21078"/>
                  <a:pt x="1353" y="21078"/>
                </a:cubicBezTo>
                <a:lnTo>
                  <a:pt x="5641" y="20247"/>
                </a:lnTo>
                <a:cubicBezTo>
                  <a:pt x="7205" y="21134"/>
                  <a:pt x="9031" y="21600"/>
                  <a:pt x="10857" y="21600"/>
                </a:cubicBezTo>
                <a:cubicBezTo>
                  <a:pt x="13726" y="21600"/>
                  <a:pt x="16436" y="20505"/>
                  <a:pt x="18470" y="18470"/>
                </a:cubicBezTo>
                <a:cubicBezTo>
                  <a:pt x="20505" y="16436"/>
                  <a:pt x="21600" y="13726"/>
                  <a:pt x="21600" y="10857"/>
                </a:cubicBezTo>
                <a:cubicBezTo>
                  <a:pt x="21548" y="7884"/>
                  <a:pt x="20391" y="5164"/>
                  <a:pt x="18356" y="3130"/>
                </a:cubicBezTo>
                <a:cubicBezTo>
                  <a:pt x="16321" y="1095"/>
                  <a:pt x="13612" y="0"/>
                  <a:pt x="10743" y="0"/>
                </a:cubicBezTo>
                <a:close/>
                <a:moveTo>
                  <a:pt x="10743" y="1255"/>
                </a:moveTo>
                <a:cubicBezTo>
                  <a:pt x="13247" y="1255"/>
                  <a:pt x="15653" y="2237"/>
                  <a:pt x="17427" y="4010"/>
                </a:cubicBezTo>
                <a:cubicBezTo>
                  <a:pt x="19200" y="5784"/>
                  <a:pt x="20182" y="8190"/>
                  <a:pt x="20182" y="10694"/>
                </a:cubicBezTo>
                <a:cubicBezTo>
                  <a:pt x="20182" y="13250"/>
                  <a:pt x="19200" y="15653"/>
                  <a:pt x="17427" y="17427"/>
                </a:cubicBezTo>
                <a:cubicBezTo>
                  <a:pt x="15653" y="19200"/>
                  <a:pt x="13247" y="20182"/>
                  <a:pt x="10743" y="20182"/>
                </a:cubicBezTo>
                <a:cubicBezTo>
                  <a:pt x="9074" y="20182"/>
                  <a:pt x="7408" y="19712"/>
                  <a:pt x="5999" y="18878"/>
                </a:cubicBezTo>
                <a:cubicBezTo>
                  <a:pt x="5895" y="18825"/>
                  <a:pt x="5794" y="18780"/>
                  <a:pt x="5689" y="18780"/>
                </a:cubicBezTo>
                <a:cubicBezTo>
                  <a:pt x="5637" y="18780"/>
                  <a:pt x="5575" y="18780"/>
                  <a:pt x="5575" y="18780"/>
                </a:cubicBezTo>
                <a:lnTo>
                  <a:pt x="2038" y="19464"/>
                </a:lnTo>
                <a:lnTo>
                  <a:pt x="2706" y="15911"/>
                </a:lnTo>
                <a:cubicBezTo>
                  <a:pt x="2758" y="15754"/>
                  <a:pt x="2712" y="15594"/>
                  <a:pt x="2608" y="15438"/>
                </a:cubicBezTo>
                <a:cubicBezTo>
                  <a:pt x="1774" y="13977"/>
                  <a:pt x="1304" y="12363"/>
                  <a:pt x="1304" y="10694"/>
                </a:cubicBezTo>
                <a:cubicBezTo>
                  <a:pt x="1304" y="8190"/>
                  <a:pt x="2302" y="5784"/>
                  <a:pt x="4076" y="4010"/>
                </a:cubicBezTo>
                <a:cubicBezTo>
                  <a:pt x="5849" y="2237"/>
                  <a:pt x="8239" y="1255"/>
                  <a:pt x="10743" y="1255"/>
                </a:cubicBezTo>
                <a:close/>
                <a:moveTo>
                  <a:pt x="11118" y="6260"/>
                </a:moveTo>
                <a:cubicBezTo>
                  <a:pt x="10753" y="6260"/>
                  <a:pt x="10433" y="6579"/>
                  <a:pt x="10433" y="6945"/>
                </a:cubicBezTo>
                <a:lnTo>
                  <a:pt x="10433" y="10433"/>
                </a:lnTo>
                <a:lnTo>
                  <a:pt x="6945" y="10433"/>
                </a:lnTo>
                <a:cubicBezTo>
                  <a:pt x="6580" y="10433"/>
                  <a:pt x="6260" y="10753"/>
                  <a:pt x="6260" y="11118"/>
                </a:cubicBezTo>
                <a:cubicBezTo>
                  <a:pt x="6260" y="11483"/>
                  <a:pt x="6579" y="11786"/>
                  <a:pt x="6945" y="11786"/>
                </a:cubicBezTo>
                <a:lnTo>
                  <a:pt x="10433" y="11786"/>
                </a:lnTo>
                <a:lnTo>
                  <a:pt x="10433" y="15291"/>
                </a:lnTo>
                <a:cubicBezTo>
                  <a:pt x="10433" y="15656"/>
                  <a:pt x="10753" y="15960"/>
                  <a:pt x="11118" y="15960"/>
                </a:cubicBezTo>
                <a:cubicBezTo>
                  <a:pt x="11483" y="15960"/>
                  <a:pt x="11786" y="15656"/>
                  <a:pt x="11786" y="15291"/>
                </a:cubicBezTo>
                <a:lnTo>
                  <a:pt x="11786" y="11786"/>
                </a:lnTo>
                <a:lnTo>
                  <a:pt x="15291" y="11786"/>
                </a:lnTo>
                <a:cubicBezTo>
                  <a:pt x="15656" y="11786"/>
                  <a:pt x="15960" y="11483"/>
                  <a:pt x="15960" y="11118"/>
                </a:cubicBezTo>
                <a:cubicBezTo>
                  <a:pt x="15960" y="10753"/>
                  <a:pt x="15656" y="10433"/>
                  <a:pt x="15291" y="10433"/>
                </a:cubicBezTo>
                <a:lnTo>
                  <a:pt x="11786" y="10433"/>
                </a:lnTo>
                <a:lnTo>
                  <a:pt x="11786" y="6945"/>
                </a:lnTo>
                <a:cubicBezTo>
                  <a:pt x="11786" y="6579"/>
                  <a:pt x="11483" y="6260"/>
                  <a:pt x="11118" y="6260"/>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836" name="Shape 2836"/>
          <p:cNvSpPr/>
          <p:nvPr/>
        </p:nvSpPr>
        <p:spPr>
          <a:xfrm>
            <a:off x="1270000" y="8975090"/>
            <a:ext cx="1599946" cy="533401"/>
          </a:xfrm>
          <a:prstGeom prst="rect">
            <a:avLst/>
          </a:prstGeom>
          <a:noFill/>
          <a:ln>
            <a:noFill/>
          </a:ln>
        </p:spPr>
        <p:txBody>
          <a:bodyPr anchorCtr="0" anchor="ctr" bIns="38100" lIns="38100" spcFirstLastPara="1" rIns="38100" wrap="square" tIns="38100">
            <a:noAutofit/>
          </a:bodyPr>
          <a:lstStyle/>
          <a:p>
            <a:pPr indent="0" lvl="0" marL="0" marR="0" rtl="0" algn="l">
              <a:lnSpc>
                <a:spcPct val="120000"/>
              </a:lnSpc>
              <a:spcBef>
                <a:spcPts val="0"/>
              </a:spcBef>
              <a:spcAft>
                <a:spcPts val="0"/>
              </a:spcAft>
              <a:buClr>
                <a:srgbClr val="000000"/>
              </a:buClr>
              <a:buSzPts val="3000"/>
              <a:buFont typeface="Proxima Nova"/>
              <a:buNone/>
            </a:pPr>
            <a:r>
              <a:rPr b="0" i="0" lang="en-US" sz="3000" u="none" cap="none" strike="noStrike">
                <a:solidFill>
                  <a:srgbClr val="000000"/>
                </a:solidFill>
                <a:latin typeface="Proxima Nova"/>
                <a:ea typeface="Proxima Nova"/>
                <a:cs typeface="Proxima Nova"/>
                <a:sym typeface="Proxima Nova"/>
              </a:rPr>
              <a:t>Message</a:t>
            </a:r>
            <a:endParaRPr/>
          </a:p>
        </p:txBody>
      </p:sp>
      <p:sp>
        <p:nvSpPr>
          <p:cNvPr id="2837" name="Shape 2837"/>
          <p:cNvSpPr/>
          <p:nvPr/>
        </p:nvSpPr>
        <p:spPr>
          <a:xfrm>
            <a:off x="15252698" y="5676900"/>
            <a:ext cx="525921" cy="447041"/>
          </a:xfrm>
          <a:custGeom>
            <a:pathLst>
              <a:path extrusionOk="0" h="21600" w="21554">
                <a:moveTo>
                  <a:pt x="20923" y="0"/>
                </a:moveTo>
                <a:lnTo>
                  <a:pt x="677" y="0"/>
                </a:lnTo>
                <a:cubicBezTo>
                  <a:pt x="312" y="0"/>
                  <a:pt x="0" y="368"/>
                  <a:pt x="0" y="798"/>
                </a:cubicBezTo>
                <a:lnTo>
                  <a:pt x="0" y="5891"/>
                </a:lnTo>
                <a:cubicBezTo>
                  <a:pt x="0" y="6075"/>
                  <a:pt x="52" y="6320"/>
                  <a:pt x="208" y="6443"/>
                </a:cubicBezTo>
                <a:cubicBezTo>
                  <a:pt x="312" y="6566"/>
                  <a:pt x="520" y="6689"/>
                  <a:pt x="677" y="6689"/>
                </a:cubicBezTo>
                <a:lnTo>
                  <a:pt x="1718" y="6689"/>
                </a:lnTo>
                <a:lnTo>
                  <a:pt x="1718" y="20802"/>
                </a:lnTo>
                <a:cubicBezTo>
                  <a:pt x="1718" y="21232"/>
                  <a:pt x="2030" y="21600"/>
                  <a:pt x="2394" y="21600"/>
                </a:cubicBezTo>
                <a:lnTo>
                  <a:pt x="19154" y="21600"/>
                </a:lnTo>
                <a:cubicBezTo>
                  <a:pt x="19518" y="21600"/>
                  <a:pt x="19830" y="21232"/>
                  <a:pt x="19830" y="20802"/>
                </a:cubicBezTo>
                <a:lnTo>
                  <a:pt x="19830" y="6689"/>
                </a:lnTo>
                <a:lnTo>
                  <a:pt x="20871" y="6689"/>
                </a:lnTo>
                <a:cubicBezTo>
                  <a:pt x="21236" y="6689"/>
                  <a:pt x="21548" y="6320"/>
                  <a:pt x="21548" y="5891"/>
                </a:cubicBezTo>
                <a:lnTo>
                  <a:pt x="21548" y="798"/>
                </a:lnTo>
                <a:cubicBezTo>
                  <a:pt x="21600" y="368"/>
                  <a:pt x="21288" y="0"/>
                  <a:pt x="20923" y="0"/>
                </a:cubicBezTo>
                <a:close/>
                <a:moveTo>
                  <a:pt x="18529" y="20005"/>
                </a:moveTo>
                <a:lnTo>
                  <a:pt x="3123" y="20005"/>
                </a:lnTo>
                <a:lnTo>
                  <a:pt x="3123" y="6689"/>
                </a:lnTo>
                <a:lnTo>
                  <a:pt x="18529" y="6689"/>
                </a:lnTo>
                <a:lnTo>
                  <a:pt x="18529" y="20005"/>
                </a:lnTo>
                <a:close/>
                <a:moveTo>
                  <a:pt x="20247" y="5093"/>
                </a:moveTo>
                <a:lnTo>
                  <a:pt x="1353" y="5093"/>
                </a:lnTo>
                <a:lnTo>
                  <a:pt x="1353" y="1534"/>
                </a:lnTo>
                <a:lnTo>
                  <a:pt x="20247" y="1534"/>
                </a:lnTo>
                <a:lnTo>
                  <a:pt x="20247" y="5093"/>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838" name="Shape 2838"/>
          <p:cNvSpPr/>
          <p:nvPr/>
        </p:nvSpPr>
        <p:spPr>
          <a:xfrm>
            <a:off x="16548100" y="5676900"/>
            <a:ext cx="525995" cy="446882"/>
          </a:xfrm>
          <a:custGeom>
            <a:pathLst>
              <a:path extrusionOk="0" h="21600" w="21554">
                <a:moveTo>
                  <a:pt x="683" y="0"/>
                </a:moveTo>
                <a:cubicBezTo>
                  <a:pt x="319" y="0"/>
                  <a:pt x="0" y="376"/>
                  <a:pt x="0" y="806"/>
                </a:cubicBezTo>
                <a:lnTo>
                  <a:pt x="0" y="5889"/>
                </a:lnTo>
                <a:cubicBezTo>
                  <a:pt x="0" y="6073"/>
                  <a:pt x="55" y="6323"/>
                  <a:pt x="211" y="6446"/>
                </a:cubicBezTo>
                <a:cubicBezTo>
                  <a:pt x="315" y="6568"/>
                  <a:pt x="527" y="6695"/>
                  <a:pt x="683" y="6695"/>
                </a:cubicBezTo>
                <a:lnTo>
                  <a:pt x="1724" y="6695"/>
                </a:lnTo>
                <a:lnTo>
                  <a:pt x="1724" y="20814"/>
                </a:lnTo>
                <a:cubicBezTo>
                  <a:pt x="1724" y="21243"/>
                  <a:pt x="2026" y="21600"/>
                  <a:pt x="2391" y="21600"/>
                </a:cubicBezTo>
                <a:lnTo>
                  <a:pt x="19157" y="21600"/>
                </a:lnTo>
                <a:cubicBezTo>
                  <a:pt x="19522" y="21600"/>
                  <a:pt x="19824" y="21243"/>
                  <a:pt x="19824" y="20814"/>
                </a:cubicBezTo>
                <a:lnTo>
                  <a:pt x="19824" y="6695"/>
                </a:lnTo>
                <a:lnTo>
                  <a:pt x="20865" y="6695"/>
                </a:lnTo>
                <a:cubicBezTo>
                  <a:pt x="21229" y="6695"/>
                  <a:pt x="21548" y="6319"/>
                  <a:pt x="21548" y="5889"/>
                </a:cubicBezTo>
                <a:lnTo>
                  <a:pt x="21548" y="806"/>
                </a:lnTo>
                <a:cubicBezTo>
                  <a:pt x="21600" y="376"/>
                  <a:pt x="21278" y="0"/>
                  <a:pt x="20914" y="0"/>
                </a:cubicBezTo>
                <a:lnTo>
                  <a:pt x="683" y="0"/>
                </a:lnTo>
                <a:close/>
                <a:moveTo>
                  <a:pt x="1350" y="1535"/>
                </a:moveTo>
                <a:lnTo>
                  <a:pt x="20247" y="1535"/>
                </a:lnTo>
                <a:lnTo>
                  <a:pt x="20247" y="5103"/>
                </a:lnTo>
                <a:lnTo>
                  <a:pt x="1350" y="5103"/>
                </a:lnTo>
                <a:lnTo>
                  <a:pt x="1350" y="1535"/>
                </a:lnTo>
                <a:close/>
                <a:moveTo>
                  <a:pt x="3122" y="6695"/>
                </a:moveTo>
                <a:lnTo>
                  <a:pt x="18523" y="6695"/>
                </a:lnTo>
                <a:lnTo>
                  <a:pt x="18523" y="20008"/>
                </a:lnTo>
                <a:lnTo>
                  <a:pt x="3122" y="20008"/>
                </a:lnTo>
                <a:lnTo>
                  <a:pt x="3122" y="6695"/>
                </a:lnTo>
                <a:close/>
                <a:moveTo>
                  <a:pt x="6928" y="9822"/>
                </a:moveTo>
                <a:cubicBezTo>
                  <a:pt x="6564" y="9822"/>
                  <a:pt x="6245" y="10198"/>
                  <a:pt x="6245" y="10627"/>
                </a:cubicBezTo>
                <a:cubicBezTo>
                  <a:pt x="6245" y="11057"/>
                  <a:pt x="6564" y="11414"/>
                  <a:pt x="6928" y="11414"/>
                </a:cubicBezTo>
                <a:lnTo>
                  <a:pt x="15303" y="11414"/>
                </a:lnTo>
                <a:cubicBezTo>
                  <a:pt x="15667" y="11414"/>
                  <a:pt x="15970" y="11057"/>
                  <a:pt x="15970" y="10627"/>
                </a:cubicBezTo>
                <a:cubicBezTo>
                  <a:pt x="15970" y="10198"/>
                  <a:pt x="15667" y="9822"/>
                  <a:pt x="15303" y="9822"/>
                </a:cubicBezTo>
                <a:lnTo>
                  <a:pt x="6928" y="9822"/>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839" name="Shape 2839"/>
          <p:cNvSpPr/>
          <p:nvPr/>
        </p:nvSpPr>
        <p:spPr>
          <a:xfrm>
            <a:off x="8763000" y="11226800"/>
            <a:ext cx="440532" cy="515541"/>
          </a:xfrm>
          <a:custGeom>
            <a:pathLst>
              <a:path extrusionOk="0" h="21600" w="21600">
                <a:moveTo>
                  <a:pt x="10781" y="0"/>
                </a:moveTo>
                <a:cubicBezTo>
                  <a:pt x="7605" y="0"/>
                  <a:pt x="4982" y="2242"/>
                  <a:pt x="4982" y="4955"/>
                </a:cubicBezTo>
                <a:cubicBezTo>
                  <a:pt x="4982" y="7669"/>
                  <a:pt x="7543" y="9894"/>
                  <a:pt x="10781" y="9894"/>
                </a:cubicBezTo>
                <a:cubicBezTo>
                  <a:pt x="13956" y="9894"/>
                  <a:pt x="16560" y="7669"/>
                  <a:pt x="16560" y="4955"/>
                </a:cubicBezTo>
                <a:cubicBezTo>
                  <a:pt x="16560" y="2241"/>
                  <a:pt x="13956" y="0"/>
                  <a:pt x="10781" y="0"/>
                </a:cubicBezTo>
                <a:close/>
                <a:moveTo>
                  <a:pt x="10781" y="1380"/>
                </a:moveTo>
                <a:cubicBezTo>
                  <a:pt x="13085" y="1380"/>
                  <a:pt x="14945" y="2986"/>
                  <a:pt x="14945" y="4955"/>
                </a:cubicBezTo>
                <a:cubicBezTo>
                  <a:pt x="14945" y="6924"/>
                  <a:pt x="13085" y="8514"/>
                  <a:pt x="10781" y="8514"/>
                </a:cubicBezTo>
                <a:cubicBezTo>
                  <a:pt x="8477" y="8514"/>
                  <a:pt x="6597" y="6924"/>
                  <a:pt x="6597" y="4955"/>
                </a:cubicBezTo>
                <a:cubicBezTo>
                  <a:pt x="6534" y="2986"/>
                  <a:pt x="8477" y="1380"/>
                  <a:pt x="10781" y="1380"/>
                </a:cubicBezTo>
                <a:close/>
                <a:moveTo>
                  <a:pt x="10781" y="11706"/>
                </a:moveTo>
                <a:cubicBezTo>
                  <a:pt x="4803" y="11706"/>
                  <a:pt x="0" y="15863"/>
                  <a:pt x="0" y="20918"/>
                </a:cubicBezTo>
                <a:cubicBezTo>
                  <a:pt x="0" y="21291"/>
                  <a:pt x="381" y="21600"/>
                  <a:pt x="817" y="21600"/>
                </a:cubicBezTo>
                <a:lnTo>
                  <a:pt x="20802" y="21600"/>
                </a:lnTo>
                <a:cubicBezTo>
                  <a:pt x="21238" y="21600"/>
                  <a:pt x="21600" y="21291"/>
                  <a:pt x="21600" y="20918"/>
                </a:cubicBezTo>
                <a:cubicBezTo>
                  <a:pt x="21538" y="15863"/>
                  <a:pt x="16696" y="11706"/>
                  <a:pt x="10781" y="11706"/>
                </a:cubicBezTo>
                <a:close/>
                <a:moveTo>
                  <a:pt x="10703" y="13086"/>
                </a:moveTo>
                <a:cubicBezTo>
                  <a:pt x="15498" y="13086"/>
                  <a:pt x="19495" y="16226"/>
                  <a:pt x="19868" y="20270"/>
                </a:cubicBezTo>
                <a:lnTo>
                  <a:pt x="1557" y="20270"/>
                </a:lnTo>
                <a:cubicBezTo>
                  <a:pt x="1993" y="16279"/>
                  <a:pt x="5908" y="13086"/>
                  <a:pt x="10703" y="13086"/>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840" name="Shape 2840"/>
          <p:cNvSpPr/>
          <p:nvPr/>
        </p:nvSpPr>
        <p:spPr>
          <a:xfrm>
            <a:off x="10071099" y="11226800"/>
            <a:ext cx="441960" cy="525781"/>
          </a:xfrm>
          <a:custGeom>
            <a:pathLst>
              <a:path extrusionOk="0" h="21600" w="21600">
                <a:moveTo>
                  <a:pt x="21600" y="17426"/>
                </a:moveTo>
                <a:cubicBezTo>
                  <a:pt x="21600" y="13409"/>
                  <a:pt x="18497" y="10017"/>
                  <a:pt x="14152" y="8817"/>
                </a:cubicBezTo>
                <a:cubicBezTo>
                  <a:pt x="15641" y="7930"/>
                  <a:pt x="16572" y="6470"/>
                  <a:pt x="16572" y="4852"/>
                </a:cubicBezTo>
                <a:cubicBezTo>
                  <a:pt x="16572" y="2191"/>
                  <a:pt x="13966" y="0"/>
                  <a:pt x="10800" y="0"/>
                </a:cubicBezTo>
                <a:cubicBezTo>
                  <a:pt x="7634" y="0"/>
                  <a:pt x="5028" y="2191"/>
                  <a:pt x="5028" y="4852"/>
                </a:cubicBezTo>
                <a:cubicBezTo>
                  <a:pt x="5028" y="6470"/>
                  <a:pt x="6021" y="7930"/>
                  <a:pt x="7448" y="8817"/>
                </a:cubicBezTo>
                <a:cubicBezTo>
                  <a:pt x="3166" y="10017"/>
                  <a:pt x="0" y="13409"/>
                  <a:pt x="0" y="17426"/>
                </a:cubicBezTo>
                <a:lnTo>
                  <a:pt x="0" y="20922"/>
                </a:lnTo>
                <a:cubicBezTo>
                  <a:pt x="0" y="21287"/>
                  <a:pt x="372" y="21600"/>
                  <a:pt x="807" y="21600"/>
                </a:cubicBezTo>
                <a:cubicBezTo>
                  <a:pt x="807" y="21600"/>
                  <a:pt x="807" y="21600"/>
                  <a:pt x="807" y="21600"/>
                </a:cubicBezTo>
                <a:cubicBezTo>
                  <a:pt x="1241" y="21600"/>
                  <a:pt x="1614" y="21287"/>
                  <a:pt x="1614" y="20922"/>
                </a:cubicBezTo>
                <a:lnTo>
                  <a:pt x="1614" y="17426"/>
                </a:lnTo>
                <a:cubicBezTo>
                  <a:pt x="1614" y="13200"/>
                  <a:pt x="5710" y="9704"/>
                  <a:pt x="10800" y="9704"/>
                </a:cubicBezTo>
                <a:cubicBezTo>
                  <a:pt x="15890" y="9704"/>
                  <a:pt x="19986" y="13148"/>
                  <a:pt x="19986" y="17426"/>
                </a:cubicBezTo>
                <a:lnTo>
                  <a:pt x="19986" y="20870"/>
                </a:lnTo>
                <a:cubicBezTo>
                  <a:pt x="19986" y="21235"/>
                  <a:pt x="20359" y="21548"/>
                  <a:pt x="20793" y="21548"/>
                </a:cubicBezTo>
                <a:cubicBezTo>
                  <a:pt x="20793" y="21548"/>
                  <a:pt x="20793" y="21548"/>
                  <a:pt x="20793" y="21548"/>
                </a:cubicBezTo>
                <a:cubicBezTo>
                  <a:pt x="21228" y="21548"/>
                  <a:pt x="21600" y="21235"/>
                  <a:pt x="21600" y="20870"/>
                </a:cubicBezTo>
                <a:lnTo>
                  <a:pt x="21600" y="17426"/>
                </a:lnTo>
                <a:close/>
                <a:moveTo>
                  <a:pt x="6641" y="4852"/>
                </a:moveTo>
                <a:cubicBezTo>
                  <a:pt x="6641" y="2922"/>
                  <a:pt x="8503" y="1356"/>
                  <a:pt x="10800" y="1356"/>
                </a:cubicBezTo>
                <a:cubicBezTo>
                  <a:pt x="13097" y="1356"/>
                  <a:pt x="14959" y="2922"/>
                  <a:pt x="14959" y="4852"/>
                </a:cubicBezTo>
                <a:cubicBezTo>
                  <a:pt x="14959" y="6783"/>
                  <a:pt x="13097" y="8348"/>
                  <a:pt x="10800" y="8348"/>
                </a:cubicBezTo>
                <a:cubicBezTo>
                  <a:pt x="8503" y="8348"/>
                  <a:pt x="6641" y="6783"/>
                  <a:pt x="6641" y="4852"/>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841" name="Shape 2841"/>
          <p:cNvSpPr/>
          <p:nvPr/>
        </p:nvSpPr>
        <p:spPr>
          <a:xfrm>
            <a:off x="11379199" y="11226800"/>
            <a:ext cx="441960" cy="525781"/>
          </a:xfrm>
          <a:custGeom>
            <a:pathLst>
              <a:path extrusionOk="0" h="21600" w="21600">
                <a:moveTo>
                  <a:pt x="21600" y="17426"/>
                </a:moveTo>
                <a:cubicBezTo>
                  <a:pt x="21600" y="13409"/>
                  <a:pt x="18497" y="10017"/>
                  <a:pt x="14152" y="8817"/>
                </a:cubicBezTo>
                <a:cubicBezTo>
                  <a:pt x="15641" y="7930"/>
                  <a:pt x="16572" y="6470"/>
                  <a:pt x="16572" y="4852"/>
                </a:cubicBezTo>
                <a:cubicBezTo>
                  <a:pt x="16572" y="2191"/>
                  <a:pt x="13966" y="0"/>
                  <a:pt x="10800" y="0"/>
                </a:cubicBezTo>
                <a:cubicBezTo>
                  <a:pt x="7634" y="0"/>
                  <a:pt x="5028" y="2191"/>
                  <a:pt x="5028" y="4852"/>
                </a:cubicBezTo>
                <a:cubicBezTo>
                  <a:pt x="5028" y="6470"/>
                  <a:pt x="6021" y="7930"/>
                  <a:pt x="7448" y="8817"/>
                </a:cubicBezTo>
                <a:cubicBezTo>
                  <a:pt x="3166" y="10017"/>
                  <a:pt x="0" y="13409"/>
                  <a:pt x="0" y="17426"/>
                </a:cubicBezTo>
                <a:lnTo>
                  <a:pt x="0" y="20922"/>
                </a:lnTo>
                <a:cubicBezTo>
                  <a:pt x="0" y="21287"/>
                  <a:pt x="372" y="21600"/>
                  <a:pt x="807" y="21600"/>
                </a:cubicBezTo>
                <a:cubicBezTo>
                  <a:pt x="807" y="21600"/>
                  <a:pt x="807" y="21600"/>
                  <a:pt x="807" y="21600"/>
                </a:cubicBezTo>
                <a:lnTo>
                  <a:pt x="20731" y="21600"/>
                </a:lnTo>
                <a:cubicBezTo>
                  <a:pt x="20917" y="21600"/>
                  <a:pt x="21166" y="21548"/>
                  <a:pt x="21290" y="21391"/>
                </a:cubicBezTo>
                <a:cubicBezTo>
                  <a:pt x="21414" y="21287"/>
                  <a:pt x="21538" y="21078"/>
                  <a:pt x="21538" y="20922"/>
                </a:cubicBezTo>
                <a:lnTo>
                  <a:pt x="21600" y="17426"/>
                </a:lnTo>
                <a:close/>
                <a:moveTo>
                  <a:pt x="6641" y="4852"/>
                </a:moveTo>
                <a:cubicBezTo>
                  <a:pt x="6641" y="2922"/>
                  <a:pt x="8503" y="1356"/>
                  <a:pt x="10800" y="1356"/>
                </a:cubicBezTo>
                <a:cubicBezTo>
                  <a:pt x="13097" y="1356"/>
                  <a:pt x="14959" y="2922"/>
                  <a:pt x="14959" y="4852"/>
                </a:cubicBezTo>
                <a:cubicBezTo>
                  <a:pt x="14959" y="6783"/>
                  <a:pt x="13097" y="8348"/>
                  <a:pt x="10800" y="8348"/>
                </a:cubicBezTo>
                <a:cubicBezTo>
                  <a:pt x="8503" y="8348"/>
                  <a:pt x="6641" y="6783"/>
                  <a:pt x="6641" y="4852"/>
                </a:cubicBezTo>
                <a:close/>
                <a:moveTo>
                  <a:pt x="1676" y="20243"/>
                </a:moveTo>
                <a:lnTo>
                  <a:pt x="1676" y="17426"/>
                </a:lnTo>
                <a:cubicBezTo>
                  <a:pt x="1676" y="13200"/>
                  <a:pt x="5772" y="9704"/>
                  <a:pt x="10862" y="9704"/>
                </a:cubicBezTo>
                <a:cubicBezTo>
                  <a:pt x="15952" y="9704"/>
                  <a:pt x="20048" y="13148"/>
                  <a:pt x="20048" y="17426"/>
                </a:cubicBezTo>
                <a:lnTo>
                  <a:pt x="20048" y="20191"/>
                </a:lnTo>
                <a:lnTo>
                  <a:pt x="1676" y="20243"/>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842" name="Shape 2842"/>
          <p:cNvSpPr/>
          <p:nvPr/>
        </p:nvSpPr>
        <p:spPr>
          <a:xfrm>
            <a:off x="12687300" y="11226800"/>
            <a:ext cx="442119" cy="525860"/>
          </a:xfrm>
          <a:custGeom>
            <a:pathLst>
              <a:path extrusionOk="0" h="21600" w="21600">
                <a:moveTo>
                  <a:pt x="10800" y="0"/>
                </a:moveTo>
                <a:cubicBezTo>
                  <a:pt x="7636" y="0"/>
                  <a:pt x="5022" y="2198"/>
                  <a:pt x="5022" y="4858"/>
                </a:cubicBezTo>
                <a:cubicBezTo>
                  <a:pt x="5022" y="6475"/>
                  <a:pt x="6018" y="7932"/>
                  <a:pt x="7446" y="8819"/>
                </a:cubicBezTo>
                <a:cubicBezTo>
                  <a:pt x="3164" y="10019"/>
                  <a:pt x="0" y="13410"/>
                  <a:pt x="0" y="17427"/>
                </a:cubicBezTo>
                <a:lnTo>
                  <a:pt x="0" y="20915"/>
                </a:lnTo>
                <a:cubicBezTo>
                  <a:pt x="0" y="21280"/>
                  <a:pt x="380" y="21600"/>
                  <a:pt x="814" y="21600"/>
                </a:cubicBezTo>
                <a:lnTo>
                  <a:pt x="20727" y="21600"/>
                </a:lnTo>
                <a:cubicBezTo>
                  <a:pt x="20914" y="21600"/>
                  <a:pt x="21166" y="21545"/>
                  <a:pt x="21290" y="21388"/>
                </a:cubicBezTo>
                <a:cubicBezTo>
                  <a:pt x="21414" y="21284"/>
                  <a:pt x="21522" y="21072"/>
                  <a:pt x="21522" y="20915"/>
                </a:cubicBezTo>
                <a:lnTo>
                  <a:pt x="21600" y="17427"/>
                </a:lnTo>
                <a:cubicBezTo>
                  <a:pt x="21600" y="13410"/>
                  <a:pt x="18498" y="10019"/>
                  <a:pt x="14154" y="8819"/>
                </a:cubicBezTo>
                <a:cubicBezTo>
                  <a:pt x="15644" y="7932"/>
                  <a:pt x="16559" y="6475"/>
                  <a:pt x="16559" y="4858"/>
                </a:cubicBezTo>
                <a:cubicBezTo>
                  <a:pt x="16559" y="2198"/>
                  <a:pt x="13964" y="0"/>
                  <a:pt x="10800" y="0"/>
                </a:cubicBezTo>
                <a:close/>
                <a:moveTo>
                  <a:pt x="10800" y="1353"/>
                </a:moveTo>
                <a:cubicBezTo>
                  <a:pt x="13096" y="1353"/>
                  <a:pt x="14949" y="2928"/>
                  <a:pt x="14949" y="4858"/>
                </a:cubicBezTo>
                <a:cubicBezTo>
                  <a:pt x="14949" y="6788"/>
                  <a:pt x="13096" y="8347"/>
                  <a:pt x="10800" y="8347"/>
                </a:cubicBezTo>
                <a:cubicBezTo>
                  <a:pt x="8504" y="8347"/>
                  <a:pt x="6631" y="6788"/>
                  <a:pt x="6631" y="4858"/>
                </a:cubicBezTo>
                <a:cubicBezTo>
                  <a:pt x="6631" y="2928"/>
                  <a:pt x="8504" y="1353"/>
                  <a:pt x="10800" y="1353"/>
                </a:cubicBezTo>
                <a:close/>
                <a:moveTo>
                  <a:pt x="10858" y="9700"/>
                </a:moveTo>
                <a:cubicBezTo>
                  <a:pt x="15946" y="9700"/>
                  <a:pt x="20049" y="13149"/>
                  <a:pt x="20049" y="17427"/>
                </a:cubicBezTo>
                <a:lnTo>
                  <a:pt x="20049" y="20182"/>
                </a:lnTo>
                <a:lnTo>
                  <a:pt x="1668" y="20247"/>
                </a:lnTo>
                <a:lnTo>
                  <a:pt x="1668" y="17427"/>
                </a:lnTo>
                <a:cubicBezTo>
                  <a:pt x="1668" y="13201"/>
                  <a:pt x="5770" y="9700"/>
                  <a:pt x="10858" y="9700"/>
                </a:cubicBezTo>
                <a:close/>
                <a:moveTo>
                  <a:pt x="10742" y="12520"/>
                </a:moveTo>
                <a:cubicBezTo>
                  <a:pt x="10308" y="12520"/>
                  <a:pt x="9927" y="12839"/>
                  <a:pt x="9927" y="13205"/>
                </a:cubicBezTo>
                <a:lnTo>
                  <a:pt x="9927" y="14606"/>
                </a:lnTo>
                <a:lnTo>
                  <a:pt x="8260" y="14606"/>
                </a:lnTo>
                <a:cubicBezTo>
                  <a:pt x="7826" y="14606"/>
                  <a:pt x="7446" y="14926"/>
                  <a:pt x="7446" y="15291"/>
                </a:cubicBezTo>
                <a:cubicBezTo>
                  <a:pt x="7446" y="15656"/>
                  <a:pt x="7826" y="15960"/>
                  <a:pt x="8260" y="15960"/>
                </a:cubicBezTo>
                <a:lnTo>
                  <a:pt x="9927" y="15960"/>
                </a:lnTo>
                <a:lnTo>
                  <a:pt x="9927" y="17378"/>
                </a:lnTo>
                <a:cubicBezTo>
                  <a:pt x="9927" y="17743"/>
                  <a:pt x="10308" y="18046"/>
                  <a:pt x="10742" y="18046"/>
                </a:cubicBezTo>
                <a:cubicBezTo>
                  <a:pt x="11176" y="18046"/>
                  <a:pt x="11537" y="17743"/>
                  <a:pt x="11537" y="17378"/>
                </a:cubicBezTo>
                <a:lnTo>
                  <a:pt x="11537" y="15960"/>
                </a:lnTo>
                <a:lnTo>
                  <a:pt x="13224" y="15960"/>
                </a:lnTo>
                <a:cubicBezTo>
                  <a:pt x="13658" y="15960"/>
                  <a:pt x="14019" y="15656"/>
                  <a:pt x="14019" y="15291"/>
                </a:cubicBezTo>
                <a:cubicBezTo>
                  <a:pt x="14019" y="14926"/>
                  <a:pt x="13720" y="14606"/>
                  <a:pt x="13224" y="14606"/>
                </a:cubicBezTo>
                <a:lnTo>
                  <a:pt x="11537" y="14606"/>
                </a:lnTo>
                <a:lnTo>
                  <a:pt x="11537" y="13205"/>
                </a:lnTo>
                <a:cubicBezTo>
                  <a:pt x="11537" y="12839"/>
                  <a:pt x="11176" y="12520"/>
                  <a:pt x="10742" y="12520"/>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843" name="Shape 2843"/>
          <p:cNvSpPr/>
          <p:nvPr/>
        </p:nvSpPr>
        <p:spPr>
          <a:xfrm>
            <a:off x="13982700" y="11226800"/>
            <a:ext cx="442119" cy="525860"/>
          </a:xfrm>
          <a:custGeom>
            <a:pathLst>
              <a:path extrusionOk="0" h="21600" w="21600">
                <a:moveTo>
                  <a:pt x="10800" y="0"/>
                </a:moveTo>
                <a:cubicBezTo>
                  <a:pt x="7636" y="0"/>
                  <a:pt x="5022" y="2198"/>
                  <a:pt x="5022" y="4858"/>
                </a:cubicBezTo>
                <a:cubicBezTo>
                  <a:pt x="5022" y="6475"/>
                  <a:pt x="6018" y="7932"/>
                  <a:pt x="7446" y="8819"/>
                </a:cubicBezTo>
                <a:cubicBezTo>
                  <a:pt x="3164" y="10019"/>
                  <a:pt x="0" y="13410"/>
                  <a:pt x="0" y="17427"/>
                </a:cubicBezTo>
                <a:lnTo>
                  <a:pt x="0" y="20915"/>
                </a:lnTo>
                <a:cubicBezTo>
                  <a:pt x="0" y="21280"/>
                  <a:pt x="380" y="21600"/>
                  <a:pt x="814" y="21600"/>
                </a:cubicBezTo>
                <a:lnTo>
                  <a:pt x="20727" y="21600"/>
                </a:lnTo>
                <a:cubicBezTo>
                  <a:pt x="20914" y="21600"/>
                  <a:pt x="21166" y="21545"/>
                  <a:pt x="21290" y="21388"/>
                </a:cubicBezTo>
                <a:cubicBezTo>
                  <a:pt x="21414" y="21284"/>
                  <a:pt x="21522" y="21072"/>
                  <a:pt x="21522" y="20915"/>
                </a:cubicBezTo>
                <a:lnTo>
                  <a:pt x="21600" y="17427"/>
                </a:lnTo>
                <a:cubicBezTo>
                  <a:pt x="21600" y="13410"/>
                  <a:pt x="18498" y="10019"/>
                  <a:pt x="14154" y="8819"/>
                </a:cubicBezTo>
                <a:cubicBezTo>
                  <a:pt x="15644" y="7932"/>
                  <a:pt x="16559" y="6475"/>
                  <a:pt x="16559" y="4858"/>
                </a:cubicBezTo>
                <a:cubicBezTo>
                  <a:pt x="16559" y="2198"/>
                  <a:pt x="13964" y="0"/>
                  <a:pt x="10800" y="0"/>
                </a:cubicBezTo>
                <a:close/>
                <a:moveTo>
                  <a:pt x="10800" y="1353"/>
                </a:moveTo>
                <a:cubicBezTo>
                  <a:pt x="13096" y="1353"/>
                  <a:pt x="14949" y="2928"/>
                  <a:pt x="14949" y="4858"/>
                </a:cubicBezTo>
                <a:cubicBezTo>
                  <a:pt x="14949" y="6788"/>
                  <a:pt x="13096" y="8347"/>
                  <a:pt x="10800" y="8347"/>
                </a:cubicBezTo>
                <a:cubicBezTo>
                  <a:pt x="8504" y="8347"/>
                  <a:pt x="6631" y="6788"/>
                  <a:pt x="6631" y="4858"/>
                </a:cubicBezTo>
                <a:cubicBezTo>
                  <a:pt x="6631" y="2928"/>
                  <a:pt x="8504" y="1353"/>
                  <a:pt x="10800" y="1353"/>
                </a:cubicBezTo>
                <a:close/>
                <a:moveTo>
                  <a:pt x="10800" y="9700"/>
                </a:moveTo>
                <a:cubicBezTo>
                  <a:pt x="15888" y="9700"/>
                  <a:pt x="19971" y="13149"/>
                  <a:pt x="19971" y="17427"/>
                </a:cubicBezTo>
                <a:lnTo>
                  <a:pt x="19971" y="20182"/>
                </a:lnTo>
                <a:lnTo>
                  <a:pt x="1609" y="20247"/>
                </a:lnTo>
                <a:lnTo>
                  <a:pt x="1609" y="17427"/>
                </a:lnTo>
                <a:cubicBezTo>
                  <a:pt x="1609" y="13201"/>
                  <a:pt x="5712" y="9700"/>
                  <a:pt x="10800" y="9700"/>
                </a:cubicBezTo>
                <a:close/>
                <a:moveTo>
                  <a:pt x="9482" y="13042"/>
                </a:moveTo>
                <a:cubicBezTo>
                  <a:pt x="9280" y="13042"/>
                  <a:pt x="9074" y="13107"/>
                  <a:pt x="8919" y="13237"/>
                </a:cubicBezTo>
                <a:cubicBezTo>
                  <a:pt x="8609" y="13498"/>
                  <a:pt x="8609" y="13922"/>
                  <a:pt x="8919" y="14183"/>
                </a:cubicBezTo>
                <a:lnTo>
                  <a:pt x="10102" y="15161"/>
                </a:lnTo>
                <a:lnTo>
                  <a:pt x="8919" y="16155"/>
                </a:lnTo>
                <a:cubicBezTo>
                  <a:pt x="8609" y="16416"/>
                  <a:pt x="8609" y="16840"/>
                  <a:pt x="8919" y="17101"/>
                </a:cubicBezTo>
                <a:cubicBezTo>
                  <a:pt x="9105" y="17257"/>
                  <a:pt x="9295" y="17313"/>
                  <a:pt x="9482" y="17313"/>
                </a:cubicBezTo>
                <a:cubicBezTo>
                  <a:pt x="9668" y="17313"/>
                  <a:pt x="9920" y="17257"/>
                  <a:pt x="10044" y="17101"/>
                </a:cubicBezTo>
                <a:lnTo>
                  <a:pt x="11207" y="16106"/>
                </a:lnTo>
                <a:lnTo>
                  <a:pt x="12390" y="17101"/>
                </a:lnTo>
                <a:cubicBezTo>
                  <a:pt x="12576" y="17257"/>
                  <a:pt x="12766" y="17313"/>
                  <a:pt x="12952" y="17313"/>
                </a:cubicBezTo>
                <a:cubicBezTo>
                  <a:pt x="13138" y="17313"/>
                  <a:pt x="13390" y="17257"/>
                  <a:pt x="13515" y="17101"/>
                </a:cubicBezTo>
                <a:cubicBezTo>
                  <a:pt x="13825" y="16840"/>
                  <a:pt x="13825" y="16416"/>
                  <a:pt x="13515" y="16155"/>
                </a:cubicBezTo>
                <a:lnTo>
                  <a:pt x="12332" y="15161"/>
                </a:lnTo>
                <a:lnTo>
                  <a:pt x="13515" y="14183"/>
                </a:lnTo>
                <a:cubicBezTo>
                  <a:pt x="13825" y="13922"/>
                  <a:pt x="13825" y="13498"/>
                  <a:pt x="13515" y="13237"/>
                </a:cubicBezTo>
                <a:cubicBezTo>
                  <a:pt x="13204" y="12976"/>
                  <a:pt x="12700" y="12976"/>
                  <a:pt x="12390" y="13237"/>
                </a:cubicBezTo>
                <a:lnTo>
                  <a:pt x="11207" y="14232"/>
                </a:lnTo>
                <a:lnTo>
                  <a:pt x="10044" y="13237"/>
                </a:lnTo>
                <a:cubicBezTo>
                  <a:pt x="9889" y="13107"/>
                  <a:pt x="9683" y="13042"/>
                  <a:pt x="9482" y="13042"/>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844" name="Shape 2844"/>
          <p:cNvSpPr/>
          <p:nvPr/>
        </p:nvSpPr>
        <p:spPr>
          <a:xfrm>
            <a:off x="15290800" y="11226800"/>
            <a:ext cx="442119" cy="525860"/>
          </a:xfrm>
          <a:custGeom>
            <a:pathLst>
              <a:path extrusionOk="0" h="21600" w="21600">
                <a:moveTo>
                  <a:pt x="10800" y="0"/>
                </a:moveTo>
                <a:cubicBezTo>
                  <a:pt x="7636" y="0"/>
                  <a:pt x="5022" y="2198"/>
                  <a:pt x="5022" y="4858"/>
                </a:cubicBezTo>
                <a:cubicBezTo>
                  <a:pt x="5022" y="6475"/>
                  <a:pt x="6018" y="7932"/>
                  <a:pt x="7446" y="8819"/>
                </a:cubicBezTo>
                <a:cubicBezTo>
                  <a:pt x="3164" y="10019"/>
                  <a:pt x="0" y="13410"/>
                  <a:pt x="0" y="17427"/>
                </a:cubicBezTo>
                <a:lnTo>
                  <a:pt x="0" y="20915"/>
                </a:lnTo>
                <a:cubicBezTo>
                  <a:pt x="0" y="21280"/>
                  <a:pt x="380" y="21600"/>
                  <a:pt x="814" y="21600"/>
                </a:cubicBezTo>
                <a:lnTo>
                  <a:pt x="20727" y="21600"/>
                </a:lnTo>
                <a:cubicBezTo>
                  <a:pt x="20914" y="21600"/>
                  <a:pt x="21166" y="21545"/>
                  <a:pt x="21290" y="21388"/>
                </a:cubicBezTo>
                <a:cubicBezTo>
                  <a:pt x="21414" y="21284"/>
                  <a:pt x="21522" y="21072"/>
                  <a:pt x="21522" y="20915"/>
                </a:cubicBezTo>
                <a:lnTo>
                  <a:pt x="21600" y="17427"/>
                </a:lnTo>
                <a:cubicBezTo>
                  <a:pt x="21600" y="13410"/>
                  <a:pt x="18498" y="10019"/>
                  <a:pt x="14154" y="8819"/>
                </a:cubicBezTo>
                <a:cubicBezTo>
                  <a:pt x="15644" y="7932"/>
                  <a:pt x="16559" y="6475"/>
                  <a:pt x="16559" y="4858"/>
                </a:cubicBezTo>
                <a:cubicBezTo>
                  <a:pt x="16559" y="2198"/>
                  <a:pt x="13964" y="0"/>
                  <a:pt x="10800" y="0"/>
                </a:cubicBezTo>
                <a:close/>
                <a:moveTo>
                  <a:pt x="10800" y="1353"/>
                </a:moveTo>
                <a:cubicBezTo>
                  <a:pt x="13096" y="1353"/>
                  <a:pt x="14949" y="2928"/>
                  <a:pt x="14949" y="4858"/>
                </a:cubicBezTo>
                <a:cubicBezTo>
                  <a:pt x="14949" y="6788"/>
                  <a:pt x="13096" y="8347"/>
                  <a:pt x="10800" y="8347"/>
                </a:cubicBezTo>
                <a:cubicBezTo>
                  <a:pt x="8504" y="8347"/>
                  <a:pt x="6631" y="6788"/>
                  <a:pt x="6631" y="4858"/>
                </a:cubicBezTo>
                <a:cubicBezTo>
                  <a:pt x="6631" y="2928"/>
                  <a:pt x="8504" y="1353"/>
                  <a:pt x="10800" y="1353"/>
                </a:cubicBezTo>
                <a:close/>
                <a:moveTo>
                  <a:pt x="10858" y="9700"/>
                </a:moveTo>
                <a:cubicBezTo>
                  <a:pt x="15946" y="9700"/>
                  <a:pt x="20049" y="13149"/>
                  <a:pt x="20049" y="17427"/>
                </a:cubicBezTo>
                <a:lnTo>
                  <a:pt x="20049" y="20182"/>
                </a:lnTo>
                <a:lnTo>
                  <a:pt x="1668" y="20247"/>
                </a:lnTo>
                <a:lnTo>
                  <a:pt x="1668" y="17427"/>
                </a:lnTo>
                <a:cubicBezTo>
                  <a:pt x="1668" y="13201"/>
                  <a:pt x="5770" y="9700"/>
                  <a:pt x="10858" y="9700"/>
                </a:cubicBezTo>
                <a:close/>
                <a:moveTo>
                  <a:pt x="8260" y="14606"/>
                </a:moveTo>
                <a:cubicBezTo>
                  <a:pt x="7826" y="14606"/>
                  <a:pt x="7446" y="14926"/>
                  <a:pt x="7446" y="15291"/>
                </a:cubicBezTo>
                <a:cubicBezTo>
                  <a:pt x="7446" y="15656"/>
                  <a:pt x="7826" y="15960"/>
                  <a:pt x="8260" y="15960"/>
                </a:cubicBezTo>
                <a:lnTo>
                  <a:pt x="13224" y="15960"/>
                </a:lnTo>
                <a:cubicBezTo>
                  <a:pt x="13658" y="15960"/>
                  <a:pt x="14019" y="15656"/>
                  <a:pt x="14019" y="15291"/>
                </a:cubicBezTo>
                <a:cubicBezTo>
                  <a:pt x="14019" y="14926"/>
                  <a:pt x="13658" y="14606"/>
                  <a:pt x="13224" y="14606"/>
                </a:cubicBezTo>
                <a:lnTo>
                  <a:pt x="8260" y="14606"/>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845" name="Shape 2845"/>
          <p:cNvSpPr/>
          <p:nvPr/>
        </p:nvSpPr>
        <p:spPr>
          <a:xfrm>
            <a:off x="4838700" y="11226800"/>
            <a:ext cx="442119" cy="525860"/>
          </a:xfrm>
          <a:custGeom>
            <a:pathLst>
              <a:path extrusionOk="0" h="21600" w="21600">
                <a:moveTo>
                  <a:pt x="10800" y="0"/>
                </a:moveTo>
                <a:cubicBezTo>
                  <a:pt x="7636" y="0"/>
                  <a:pt x="5022" y="2198"/>
                  <a:pt x="5022" y="4858"/>
                </a:cubicBezTo>
                <a:cubicBezTo>
                  <a:pt x="5022" y="6475"/>
                  <a:pt x="6019" y="7932"/>
                  <a:pt x="7446" y="8819"/>
                </a:cubicBezTo>
                <a:cubicBezTo>
                  <a:pt x="3164" y="10019"/>
                  <a:pt x="0" y="13410"/>
                  <a:pt x="0" y="17427"/>
                </a:cubicBezTo>
                <a:lnTo>
                  <a:pt x="0" y="20915"/>
                </a:lnTo>
                <a:cubicBezTo>
                  <a:pt x="0" y="21280"/>
                  <a:pt x="380" y="21600"/>
                  <a:pt x="814" y="21600"/>
                </a:cubicBezTo>
                <a:cubicBezTo>
                  <a:pt x="1249" y="21600"/>
                  <a:pt x="1609" y="21281"/>
                  <a:pt x="1609" y="20915"/>
                </a:cubicBezTo>
                <a:lnTo>
                  <a:pt x="1609" y="17427"/>
                </a:lnTo>
                <a:cubicBezTo>
                  <a:pt x="1609" y="13201"/>
                  <a:pt x="5712" y="9700"/>
                  <a:pt x="10800" y="9700"/>
                </a:cubicBezTo>
                <a:cubicBezTo>
                  <a:pt x="15826" y="9700"/>
                  <a:pt x="19971" y="13149"/>
                  <a:pt x="19971" y="17427"/>
                </a:cubicBezTo>
                <a:lnTo>
                  <a:pt x="19971" y="20866"/>
                </a:lnTo>
                <a:cubicBezTo>
                  <a:pt x="19971" y="21232"/>
                  <a:pt x="20351" y="21551"/>
                  <a:pt x="20786" y="21551"/>
                </a:cubicBezTo>
                <a:cubicBezTo>
                  <a:pt x="21220" y="21551"/>
                  <a:pt x="21600" y="21232"/>
                  <a:pt x="21600" y="20866"/>
                </a:cubicBezTo>
                <a:lnTo>
                  <a:pt x="21600" y="17427"/>
                </a:lnTo>
                <a:cubicBezTo>
                  <a:pt x="21600" y="13410"/>
                  <a:pt x="18498" y="10019"/>
                  <a:pt x="14154" y="8819"/>
                </a:cubicBezTo>
                <a:cubicBezTo>
                  <a:pt x="15644" y="7932"/>
                  <a:pt x="16559" y="6475"/>
                  <a:pt x="16559" y="4858"/>
                </a:cubicBezTo>
                <a:cubicBezTo>
                  <a:pt x="16559" y="2198"/>
                  <a:pt x="13964" y="0"/>
                  <a:pt x="10800" y="0"/>
                </a:cubicBezTo>
                <a:close/>
                <a:moveTo>
                  <a:pt x="10858" y="1353"/>
                </a:moveTo>
                <a:cubicBezTo>
                  <a:pt x="13154" y="1353"/>
                  <a:pt x="15008" y="2928"/>
                  <a:pt x="15008" y="4858"/>
                </a:cubicBezTo>
                <a:cubicBezTo>
                  <a:pt x="15008" y="6788"/>
                  <a:pt x="13154" y="8347"/>
                  <a:pt x="10858" y="8347"/>
                </a:cubicBezTo>
                <a:cubicBezTo>
                  <a:pt x="8562" y="8347"/>
                  <a:pt x="6709" y="6788"/>
                  <a:pt x="6709" y="4858"/>
                </a:cubicBezTo>
                <a:cubicBezTo>
                  <a:pt x="6709" y="2928"/>
                  <a:pt x="8562" y="1353"/>
                  <a:pt x="10858" y="1353"/>
                </a:cubicBezTo>
                <a:close/>
                <a:moveTo>
                  <a:pt x="10742" y="15650"/>
                </a:moveTo>
                <a:cubicBezTo>
                  <a:pt x="10307" y="15650"/>
                  <a:pt x="9927" y="15969"/>
                  <a:pt x="9927" y="16334"/>
                </a:cubicBezTo>
                <a:lnTo>
                  <a:pt x="9927" y="20508"/>
                </a:lnTo>
                <a:cubicBezTo>
                  <a:pt x="9927" y="20873"/>
                  <a:pt x="10308" y="21176"/>
                  <a:pt x="10742" y="21176"/>
                </a:cubicBezTo>
                <a:cubicBezTo>
                  <a:pt x="11176" y="21176"/>
                  <a:pt x="11537" y="20873"/>
                  <a:pt x="11537" y="20508"/>
                </a:cubicBezTo>
                <a:lnTo>
                  <a:pt x="11537" y="16334"/>
                </a:lnTo>
                <a:cubicBezTo>
                  <a:pt x="11537" y="15969"/>
                  <a:pt x="11176" y="15650"/>
                  <a:pt x="10742" y="15650"/>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846" name="Shape 2846"/>
          <p:cNvSpPr/>
          <p:nvPr/>
        </p:nvSpPr>
        <p:spPr>
          <a:xfrm>
            <a:off x="6146800" y="11226800"/>
            <a:ext cx="442119" cy="525860"/>
          </a:xfrm>
          <a:custGeom>
            <a:pathLst>
              <a:path extrusionOk="0" h="21600" w="21600">
                <a:moveTo>
                  <a:pt x="10800" y="0"/>
                </a:moveTo>
                <a:cubicBezTo>
                  <a:pt x="7636" y="0"/>
                  <a:pt x="5022" y="2198"/>
                  <a:pt x="5022" y="4858"/>
                </a:cubicBezTo>
                <a:cubicBezTo>
                  <a:pt x="5022" y="6475"/>
                  <a:pt x="6019" y="7932"/>
                  <a:pt x="7446" y="8819"/>
                </a:cubicBezTo>
                <a:cubicBezTo>
                  <a:pt x="3164" y="10019"/>
                  <a:pt x="0" y="13410"/>
                  <a:pt x="0" y="17427"/>
                </a:cubicBezTo>
                <a:lnTo>
                  <a:pt x="0" y="20915"/>
                </a:lnTo>
                <a:cubicBezTo>
                  <a:pt x="0" y="21280"/>
                  <a:pt x="380" y="21600"/>
                  <a:pt x="814" y="21600"/>
                </a:cubicBezTo>
                <a:cubicBezTo>
                  <a:pt x="1249" y="21600"/>
                  <a:pt x="1609" y="21281"/>
                  <a:pt x="1609" y="20915"/>
                </a:cubicBezTo>
                <a:lnTo>
                  <a:pt x="1609" y="17427"/>
                </a:lnTo>
                <a:cubicBezTo>
                  <a:pt x="1609" y="13201"/>
                  <a:pt x="5712" y="9700"/>
                  <a:pt x="10800" y="9700"/>
                </a:cubicBezTo>
                <a:cubicBezTo>
                  <a:pt x="15826" y="9700"/>
                  <a:pt x="19971" y="13149"/>
                  <a:pt x="19971" y="17427"/>
                </a:cubicBezTo>
                <a:lnTo>
                  <a:pt x="19971" y="20866"/>
                </a:lnTo>
                <a:cubicBezTo>
                  <a:pt x="19971" y="21232"/>
                  <a:pt x="20351" y="21551"/>
                  <a:pt x="20786" y="21551"/>
                </a:cubicBezTo>
                <a:cubicBezTo>
                  <a:pt x="21220" y="21551"/>
                  <a:pt x="21600" y="21232"/>
                  <a:pt x="21600" y="20866"/>
                </a:cubicBezTo>
                <a:lnTo>
                  <a:pt x="21600" y="17427"/>
                </a:lnTo>
                <a:cubicBezTo>
                  <a:pt x="21600" y="13410"/>
                  <a:pt x="18498" y="10019"/>
                  <a:pt x="14154" y="8819"/>
                </a:cubicBezTo>
                <a:cubicBezTo>
                  <a:pt x="15644" y="7932"/>
                  <a:pt x="16559" y="6475"/>
                  <a:pt x="16559" y="4858"/>
                </a:cubicBezTo>
                <a:cubicBezTo>
                  <a:pt x="16559" y="2198"/>
                  <a:pt x="13964" y="0"/>
                  <a:pt x="10800" y="0"/>
                </a:cubicBezTo>
                <a:close/>
                <a:moveTo>
                  <a:pt x="10800" y="1353"/>
                </a:moveTo>
                <a:cubicBezTo>
                  <a:pt x="13096" y="1353"/>
                  <a:pt x="14949" y="2928"/>
                  <a:pt x="14949" y="4858"/>
                </a:cubicBezTo>
                <a:cubicBezTo>
                  <a:pt x="14949" y="6788"/>
                  <a:pt x="13096" y="8347"/>
                  <a:pt x="10800" y="8347"/>
                </a:cubicBezTo>
                <a:cubicBezTo>
                  <a:pt x="8504" y="8347"/>
                  <a:pt x="6631" y="6788"/>
                  <a:pt x="6631" y="4858"/>
                </a:cubicBezTo>
                <a:cubicBezTo>
                  <a:pt x="6631" y="2928"/>
                  <a:pt x="8504" y="1353"/>
                  <a:pt x="10800" y="1353"/>
                </a:cubicBezTo>
                <a:close/>
                <a:moveTo>
                  <a:pt x="8260" y="19823"/>
                </a:moveTo>
                <a:cubicBezTo>
                  <a:pt x="7826" y="19823"/>
                  <a:pt x="7446" y="20143"/>
                  <a:pt x="7446" y="20508"/>
                </a:cubicBezTo>
                <a:cubicBezTo>
                  <a:pt x="7446" y="20873"/>
                  <a:pt x="7826" y="21176"/>
                  <a:pt x="8260" y="21176"/>
                </a:cubicBezTo>
                <a:lnTo>
                  <a:pt x="13224" y="21176"/>
                </a:lnTo>
                <a:cubicBezTo>
                  <a:pt x="13658" y="21176"/>
                  <a:pt x="14019" y="20873"/>
                  <a:pt x="14019" y="20508"/>
                </a:cubicBezTo>
                <a:cubicBezTo>
                  <a:pt x="14019" y="20143"/>
                  <a:pt x="13658" y="19823"/>
                  <a:pt x="13224" y="19823"/>
                </a:cubicBezTo>
                <a:lnTo>
                  <a:pt x="8260" y="19823"/>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847" name="Shape 2847"/>
          <p:cNvSpPr/>
          <p:nvPr/>
        </p:nvSpPr>
        <p:spPr>
          <a:xfrm>
            <a:off x="7454900" y="11226800"/>
            <a:ext cx="442119" cy="525860"/>
          </a:xfrm>
          <a:custGeom>
            <a:pathLst>
              <a:path extrusionOk="0" h="21600" w="21600">
                <a:moveTo>
                  <a:pt x="10800" y="0"/>
                </a:moveTo>
                <a:cubicBezTo>
                  <a:pt x="7636" y="0"/>
                  <a:pt x="5022" y="2198"/>
                  <a:pt x="5022" y="4858"/>
                </a:cubicBezTo>
                <a:cubicBezTo>
                  <a:pt x="5022" y="6475"/>
                  <a:pt x="6019" y="7932"/>
                  <a:pt x="7446" y="8819"/>
                </a:cubicBezTo>
                <a:cubicBezTo>
                  <a:pt x="3164" y="10019"/>
                  <a:pt x="0" y="13410"/>
                  <a:pt x="0" y="17427"/>
                </a:cubicBezTo>
                <a:lnTo>
                  <a:pt x="0" y="20915"/>
                </a:lnTo>
                <a:cubicBezTo>
                  <a:pt x="0" y="21280"/>
                  <a:pt x="380" y="21600"/>
                  <a:pt x="814" y="21600"/>
                </a:cubicBezTo>
                <a:cubicBezTo>
                  <a:pt x="1249" y="21600"/>
                  <a:pt x="1609" y="21281"/>
                  <a:pt x="1609" y="20915"/>
                </a:cubicBezTo>
                <a:lnTo>
                  <a:pt x="1609" y="17427"/>
                </a:lnTo>
                <a:cubicBezTo>
                  <a:pt x="1609" y="13201"/>
                  <a:pt x="5712" y="9700"/>
                  <a:pt x="10800" y="9700"/>
                </a:cubicBezTo>
                <a:cubicBezTo>
                  <a:pt x="15826" y="9700"/>
                  <a:pt x="19971" y="13149"/>
                  <a:pt x="19971" y="17427"/>
                </a:cubicBezTo>
                <a:lnTo>
                  <a:pt x="19971" y="20866"/>
                </a:lnTo>
                <a:cubicBezTo>
                  <a:pt x="19971" y="21232"/>
                  <a:pt x="20351" y="21551"/>
                  <a:pt x="20786" y="21551"/>
                </a:cubicBezTo>
                <a:cubicBezTo>
                  <a:pt x="21220" y="21551"/>
                  <a:pt x="21600" y="21232"/>
                  <a:pt x="21600" y="20866"/>
                </a:cubicBezTo>
                <a:lnTo>
                  <a:pt x="21600" y="17427"/>
                </a:lnTo>
                <a:cubicBezTo>
                  <a:pt x="21600" y="13410"/>
                  <a:pt x="18498" y="10019"/>
                  <a:pt x="14154" y="8819"/>
                </a:cubicBezTo>
                <a:cubicBezTo>
                  <a:pt x="15644" y="7932"/>
                  <a:pt x="16559" y="6475"/>
                  <a:pt x="16559" y="4858"/>
                </a:cubicBezTo>
                <a:cubicBezTo>
                  <a:pt x="16559" y="2198"/>
                  <a:pt x="13964" y="0"/>
                  <a:pt x="10800" y="0"/>
                </a:cubicBezTo>
                <a:close/>
                <a:moveTo>
                  <a:pt x="10800" y="1353"/>
                </a:moveTo>
                <a:cubicBezTo>
                  <a:pt x="13096" y="1353"/>
                  <a:pt x="14949" y="2928"/>
                  <a:pt x="14949" y="4858"/>
                </a:cubicBezTo>
                <a:cubicBezTo>
                  <a:pt x="14949" y="6788"/>
                  <a:pt x="13096" y="8347"/>
                  <a:pt x="10800" y="8347"/>
                </a:cubicBezTo>
                <a:cubicBezTo>
                  <a:pt x="8566" y="8347"/>
                  <a:pt x="6631" y="6788"/>
                  <a:pt x="6631" y="4858"/>
                </a:cubicBezTo>
                <a:cubicBezTo>
                  <a:pt x="6631" y="2928"/>
                  <a:pt x="8504" y="1353"/>
                  <a:pt x="10800" y="1353"/>
                </a:cubicBezTo>
                <a:close/>
                <a:moveTo>
                  <a:pt x="5778" y="15650"/>
                </a:moveTo>
                <a:cubicBezTo>
                  <a:pt x="5344" y="15650"/>
                  <a:pt x="4964" y="15969"/>
                  <a:pt x="4964" y="16334"/>
                </a:cubicBezTo>
                <a:lnTo>
                  <a:pt x="4964" y="20508"/>
                </a:lnTo>
                <a:cubicBezTo>
                  <a:pt x="4964" y="20873"/>
                  <a:pt x="5344" y="21176"/>
                  <a:pt x="5778" y="21176"/>
                </a:cubicBezTo>
                <a:cubicBezTo>
                  <a:pt x="6212" y="21176"/>
                  <a:pt x="6573" y="20873"/>
                  <a:pt x="6573" y="20508"/>
                </a:cubicBezTo>
                <a:lnTo>
                  <a:pt x="6573" y="16334"/>
                </a:lnTo>
                <a:cubicBezTo>
                  <a:pt x="6511" y="15969"/>
                  <a:pt x="6212" y="15650"/>
                  <a:pt x="5778" y="15650"/>
                </a:cubicBezTo>
                <a:close/>
                <a:moveTo>
                  <a:pt x="15706" y="15650"/>
                </a:moveTo>
                <a:cubicBezTo>
                  <a:pt x="15271" y="15650"/>
                  <a:pt x="14891" y="15969"/>
                  <a:pt x="14891" y="16334"/>
                </a:cubicBezTo>
                <a:lnTo>
                  <a:pt x="14891" y="20508"/>
                </a:lnTo>
                <a:cubicBezTo>
                  <a:pt x="14891" y="20873"/>
                  <a:pt x="15271" y="21176"/>
                  <a:pt x="15706" y="21176"/>
                </a:cubicBezTo>
                <a:cubicBezTo>
                  <a:pt x="16140" y="21176"/>
                  <a:pt x="16501" y="20873"/>
                  <a:pt x="16501" y="20508"/>
                </a:cubicBezTo>
                <a:lnTo>
                  <a:pt x="16501" y="16334"/>
                </a:lnTo>
                <a:cubicBezTo>
                  <a:pt x="16501" y="15969"/>
                  <a:pt x="16140" y="15650"/>
                  <a:pt x="15706" y="15650"/>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848" name="Shape 2848"/>
          <p:cNvSpPr/>
          <p:nvPr/>
        </p:nvSpPr>
        <p:spPr>
          <a:xfrm>
            <a:off x="16522698" y="11226799"/>
            <a:ext cx="609604" cy="525780"/>
          </a:xfrm>
          <a:custGeom>
            <a:pathLst>
              <a:path extrusionOk="0" h="21600" w="21600">
                <a:moveTo>
                  <a:pt x="21600" y="18000"/>
                </a:moveTo>
                <a:cubicBezTo>
                  <a:pt x="21600" y="14765"/>
                  <a:pt x="19845" y="12000"/>
                  <a:pt x="17325" y="10957"/>
                </a:cubicBezTo>
                <a:cubicBezTo>
                  <a:pt x="18135" y="10226"/>
                  <a:pt x="18630" y="9026"/>
                  <a:pt x="18630" y="7774"/>
                </a:cubicBezTo>
                <a:cubicBezTo>
                  <a:pt x="18630" y="5530"/>
                  <a:pt x="17055" y="3704"/>
                  <a:pt x="15120" y="3704"/>
                </a:cubicBezTo>
                <a:cubicBezTo>
                  <a:pt x="15030" y="3704"/>
                  <a:pt x="14940" y="3704"/>
                  <a:pt x="14895" y="3704"/>
                </a:cubicBezTo>
                <a:cubicBezTo>
                  <a:pt x="14445" y="1565"/>
                  <a:pt x="12780" y="0"/>
                  <a:pt x="10800" y="0"/>
                </a:cubicBezTo>
                <a:cubicBezTo>
                  <a:pt x="8820" y="0"/>
                  <a:pt x="7155" y="1565"/>
                  <a:pt x="6705" y="3704"/>
                </a:cubicBezTo>
                <a:cubicBezTo>
                  <a:pt x="6615" y="3704"/>
                  <a:pt x="6570" y="3704"/>
                  <a:pt x="6480" y="3704"/>
                </a:cubicBezTo>
                <a:cubicBezTo>
                  <a:pt x="4545" y="3704"/>
                  <a:pt x="2970" y="5530"/>
                  <a:pt x="2970" y="7774"/>
                </a:cubicBezTo>
                <a:cubicBezTo>
                  <a:pt x="2970" y="9078"/>
                  <a:pt x="3465" y="10226"/>
                  <a:pt x="4275" y="10957"/>
                </a:cubicBezTo>
                <a:cubicBezTo>
                  <a:pt x="1755" y="12000"/>
                  <a:pt x="0" y="14765"/>
                  <a:pt x="0" y="18052"/>
                </a:cubicBezTo>
                <a:lnTo>
                  <a:pt x="0" y="20870"/>
                </a:lnTo>
                <a:cubicBezTo>
                  <a:pt x="0" y="21235"/>
                  <a:pt x="270" y="21548"/>
                  <a:pt x="585" y="21548"/>
                </a:cubicBezTo>
                <a:cubicBezTo>
                  <a:pt x="585" y="21548"/>
                  <a:pt x="585" y="21548"/>
                  <a:pt x="585" y="21548"/>
                </a:cubicBezTo>
                <a:cubicBezTo>
                  <a:pt x="900" y="21548"/>
                  <a:pt x="1170" y="21235"/>
                  <a:pt x="1170" y="20870"/>
                </a:cubicBezTo>
                <a:lnTo>
                  <a:pt x="1170" y="18052"/>
                </a:lnTo>
                <a:cubicBezTo>
                  <a:pt x="1170" y="15548"/>
                  <a:pt x="2430" y="13409"/>
                  <a:pt x="4320" y="12417"/>
                </a:cubicBezTo>
                <a:cubicBezTo>
                  <a:pt x="3465" y="13878"/>
                  <a:pt x="3015" y="15600"/>
                  <a:pt x="3015" y="17426"/>
                </a:cubicBezTo>
                <a:lnTo>
                  <a:pt x="3015" y="20922"/>
                </a:lnTo>
                <a:cubicBezTo>
                  <a:pt x="3015" y="21287"/>
                  <a:pt x="3285" y="21600"/>
                  <a:pt x="3600" y="21600"/>
                </a:cubicBezTo>
                <a:cubicBezTo>
                  <a:pt x="3600" y="21600"/>
                  <a:pt x="3600" y="21600"/>
                  <a:pt x="3600" y="21600"/>
                </a:cubicBezTo>
                <a:cubicBezTo>
                  <a:pt x="3915" y="21600"/>
                  <a:pt x="4185" y="21287"/>
                  <a:pt x="4185" y="20922"/>
                </a:cubicBezTo>
                <a:lnTo>
                  <a:pt x="4185" y="17426"/>
                </a:lnTo>
                <a:cubicBezTo>
                  <a:pt x="4185" y="15287"/>
                  <a:pt x="4950" y="13252"/>
                  <a:pt x="6300" y="11791"/>
                </a:cubicBezTo>
                <a:cubicBezTo>
                  <a:pt x="6300" y="11791"/>
                  <a:pt x="6300" y="11791"/>
                  <a:pt x="6345" y="11739"/>
                </a:cubicBezTo>
                <a:cubicBezTo>
                  <a:pt x="6345" y="11739"/>
                  <a:pt x="6390" y="11687"/>
                  <a:pt x="6390" y="11687"/>
                </a:cubicBezTo>
                <a:cubicBezTo>
                  <a:pt x="7200" y="10852"/>
                  <a:pt x="8235" y="10226"/>
                  <a:pt x="9315" y="9913"/>
                </a:cubicBezTo>
                <a:cubicBezTo>
                  <a:pt x="10305" y="9652"/>
                  <a:pt x="11340" y="9652"/>
                  <a:pt x="12330" y="9913"/>
                </a:cubicBezTo>
                <a:cubicBezTo>
                  <a:pt x="13410" y="10226"/>
                  <a:pt x="14400" y="10800"/>
                  <a:pt x="15210" y="11687"/>
                </a:cubicBezTo>
                <a:cubicBezTo>
                  <a:pt x="15210" y="11687"/>
                  <a:pt x="15210" y="11687"/>
                  <a:pt x="15210" y="11687"/>
                </a:cubicBezTo>
                <a:cubicBezTo>
                  <a:pt x="15210" y="11687"/>
                  <a:pt x="15255" y="11687"/>
                  <a:pt x="15255" y="11739"/>
                </a:cubicBezTo>
                <a:cubicBezTo>
                  <a:pt x="15255" y="11739"/>
                  <a:pt x="15255" y="11739"/>
                  <a:pt x="15255" y="11739"/>
                </a:cubicBezTo>
                <a:cubicBezTo>
                  <a:pt x="16605" y="13200"/>
                  <a:pt x="17415" y="15287"/>
                  <a:pt x="17415" y="17426"/>
                </a:cubicBezTo>
                <a:lnTo>
                  <a:pt x="17415" y="20870"/>
                </a:lnTo>
                <a:cubicBezTo>
                  <a:pt x="17415" y="21235"/>
                  <a:pt x="17685" y="21548"/>
                  <a:pt x="18000" y="21548"/>
                </a:cubicBezTo>
                <a:cubicBezTo>
                  <a:pt x="18000" y="21548"/>
                  <a:pt x="18000" y="21548"/>
                  <a:pt x="18000" y="21548"/>
                </a:cubicBezTo>
                <a:cubicBezTo>
                  <a:pt x="18315" y="21548"/>
                  <a:pt x="18585" y="21235"/>
                  <a:pt x="18585" y="20870"/>
                </a:cubicBezTo>
                <a:lnTo>
                  <a:pt x="18585" y="17426"/>
                </a:lnTo>
                <a:cubicBezTo>
                  <a:pt x="18585" y="15652"/>
                  <a:pt x="18135" y="13878"/>
                  <a:pt x="17280" y="12417"/>
                </a:cubicBezTo>
                <a:cubicBezTo>
                  <a:pt x="19170" y="13357"/>
                  <a:pt x="20430" y="15548"/>
                  <a:pt x="20430" y="18052"/>
                </a:cubicBezTo>
                <a:lnTo>
                  <a:pt x="20430" y="20870"/>
                </a:lnTo>
                <a:cubicBezTo>
                  <a:pt x="20430" y="21235"/>
                  <a:pt x="20700" y="21548"/>
                  <a:pt x="21015" y="21548"/>
                </a:cubicBezTo>
                <a:cubicBezTo>
                  <a:pt x="21015" y="21548"/>
                  <a:pt x="21015" y="21548"/>
                  <a:pt x="21015" y="21548"/>
                </a:cubicBezTo>
                <a:cubicBezTo>
                  <a:pt x="21330" y="21548"/>
                  <a:pt x="21600" y="21235"/>
                  <a:pt x="21600" y="20870"/>
                </a:cubicBezTo>
                <a:lnTo>
                  <a:pt x="21600" y="18000"/>
                </a:lnTo>
                <a:close/>
                <a:moveTo>
                  <a:pt x="17460" y="7722"/>
                </a:moveTo>
                <a:cubicBezTo>
                  <a:pt x="17460" y="8974"/>
                  <a:pt x="16740" y="10017"/>
                  <a:pt x="15750" y="10383"/>
                </a:cubicBezTo>
                <a:cubicBezTo>
                  <a:pt x="14985" y="9652"/>
                  <a:pt x="14130" y="9130"/>
                  <a:pt x="13185" y="8765"/>
                </a:cubicBezTo>
                <a:cubicBezTo>
                  <a:pt x="14220" y="7930"/>
                  <a:pt x="14895" y="6574"/>
                  <a:pt x="14940" y="5009"/>
                </a:cubicBezTo>
                <a:cubicBezTo>
                  <a:pt x="14985" y="5009"/>
                  <a:pt x="15030" y="5009"/>
                  <a:pt x="15075" y="5009"/>
                </a:cubicBezTo>
                <a:cubicBezTo>
                  <a:pt x="16425" y="5009"/>
                  <a:pt x="17460" y="6209"/>
                  <a:pt x="17460" y="7722"/>
                </a:cubicBezTo>
                <a:close/>
                <a:moveTo>
                  <a:pt x="10800" y="1252"/>
                </a:moveTo>
                <a:cubicBezTo>
                  <a:pt x="12465" y="1252"/>
                  <a:pt x="13815" y="2817"/>
                  <a:pt x="13815" y="4748"/>
                </a:cubicBezTo>
                <a:cubicBezTo>
                  <a:pt x="13815" y="6678"/>
                  <a:pt x="12465" y="8243"/>
                  <a:pt x="10800" y="8243"/>
                </a:cubicBezTo>
                <a:cubicBezTo>
                  <a:pt x="9135" y="8243"/>
                  <a:pt x="7785" y="6678"/>
                  <a:pt x="7785" y="4748"/>
                </a:cubicBezTo>
                <a:cubicBezTo>
                  <a:pt x="7740" y="2870"/>
                  <a:pt x="9090" y="1252"/>
                  <a:pt x="10800" y="1252"/>
                </a:cubicBezTo>
                <a:close/>
                <a:moveTo>
                  <a:pt x="6480" y="5009"/>
                </a:moveTo>
                <a:cubicBezTo>
                  <a:pt x="6525" y="5009"/>
                  <a:pt x="6570" y="5009"/>
                  <a:pt x="6615" y="5009"/>
                </a:cubicBezTo>
                <a:cubicBezTo>
                  <a:pt x="6660" y="6574"/>
                  <a:pt x="7335" y="7930"/>
                  <a:pt x="8370" y="8765"/>
                </a:cubicBezTo>
                <a:cubicBezTo>
                  <a:pt x="7425" y="9130"/>
                  <a:pt x="6570" y="9652"/>
                  <a:pt x="5805" y="10383"/>
                </a:cubicBezTo>
                <a:cubicBezTo>
                  <a:pt x="4770" y="10070"/>
                  <a:pt x="4095" y="8974"/>
                  <a:pt x="4095" y="7722"/>
                </a:cubicBezTo>
                <a:cubicBezTo>
                  <a:pt x="4095" y="6209"/>
                  <a:pt x="5175" y="5009"/>
                  <a:pt x="6480" y="5009"/>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849" name="Shape 2849"/>
          <p:cNvSpPr/>
          <p:nvPr/>
        </p:nvSpPr>
        <p:spPr>
          <a:xfrm>
            <a:off x="17818098" y="11290299"/>
            <a:ext cx="612143" cy="381001"/>
          </a:xfrm>
          <a:custGeom>
            <a:pathLst>
              <a:path extrusionOk="0" h="21600" w="21600">
                <a:moveTo>
                  <a:pt x="21600" y="17280"/>
                </a:moveTo>
                <a:cubicBezTo>
                  <a:pt x="21600" y="13392"/>
                  <a:pt x="20076" y="10152"/>
                  <a:pt x="17970" y="8784"/>
                </a:cubicBezTo>
                <a:cubicBezTo>
                  <a:pt x="18642" y="7848"/>
                  <a:pt x="19046" y="6480"/>
                  <a:pt x="19046" y="5040"/>
                </a:cubicBezTo>
                <a:cubicBezTo>
                  <a:pt x="19046" y="2304"/>
                  <a:pt x="17656" y="0"/>
                  <a:pt x="15909" y="0"/>
                </a:cubicBezTo>
                <a:cubicBezTo>
                  <a:pt x="14206" y="0"/>
                  <a:pt x="12772" y="2232"/>
                  <a:pt x="12772" y="5040"/>
                </a:cubicBezTo>
                <a:cubicBezTo>
                  <a:pt x="12772" y="6552"/>
                  <a:pt x="13175" y="7920"/>
                  <a:pt x="13847" y="8784"/>
                </a:cubicBezTo>
                <a:cubicBezTo>
                  <a:pt x="12503" y="9648"/>
                  <a:pt x="11427" y="11232"/>
                  <a:pt x="10800" y="13248"/>
                </a:cubicBezTo>
                <a:cubicBezTo>
                  <a:pt x="10173" y="11232"/>
                  <a:pt x="9097" y="9576"/>
                  <a:pt x="7753" y="8784"/>
                </a:cubicBezTo>
                <a:cubicBezTo>
                  <a:pt x="8425" y="7848"/>
                  <a:pt x="8828" y="6480"/>
                  <a:pt x="8828" y="5040"/>
                </a:cubicBezTo>
                <a:cubicBezTo>
                  <a:pt x="8828" y="2304"/>
                  <a:pt x="7439" y="0"/>
                  <a:pt x="5691" y="0"/>
                </a:cubicBezTo>
                <a:cubicBezTo>
                  <a:pt x="3988" y="0"/>
                  <a:pt x="2554" y="2232"/>
                  <a:pt x="2554" y="5040"/>
                </a:cubicBezTo>
                <a:cubicBezTo>
                  <a:pt x="2554" y="6552"/>
                  <a:pt x="2958" y="7920"/>
                  <a:pt x="3630" y="8784"/>
                </a:cubicBezTo>
                <a:cubicBezTo>
                  <a:pt x="1524" y="10080"/>
                  <a:pt x="0" y="13392"/>
                  <a:pt x="0" y="17280"/>
                </a:cubicBezTo>
                <a:lnTo>
                  <a:pt x="0" y="20664"/>
                </a:lnTo>
                <a:cubicBezTo>
                  <a:pt x="0" y="21168"/>
                  <a:pt x="269" y="21600"/>
                  <a:pt x="583" y="21600"/>
                </a:cubicBezTo>
                <a:cubicBezTo>
                  <a:pt x="583" y="21600"/>
                  <a:pt x="583" y="21600"/>
                  <a:pt x="583" y="21600"/>
                </a:cubicBezTo>
                <a:cubicBezTo>
                  <a:pt x="896" y="21600"/>
                  <a:pt x="1165" y="21168"/>
                  <a:pt x="1165" y="20664"/>
                </a:cubicBezTo>
                <a:lnTo>
                  <a:pt x="1165" y="17280"/>
                </a:lnTo>
                <a:cubicBezTo>
                  <a:pt x="1165" y="13248"/>
                  <a:pt x="3182" y="10008"/>
                  <a:pt x="5691" y="10008"/>
                </a:cubicBezTo>
                <a:cubicBezTo>
                  <a:pt x="8201" y="10008"/>
                  <a:pt x="10217" y="13248"/>
                  <a:pt x="10217" y="17280"/>
                </a:cubicBezTo>
                <a:lnTo>
                  <a:pt x="10217" y="20664"/>
                </a:lnTo>
                <a:cubicBezTo>
                  <a:pt x="10217" y="20808"/>
                  <a:pt x="10217" y="20952"/>
                  <a:pt x="10262" y="21024"/>
                </a:cubicBezTo>
                <a:cubicBezTo>
                  <a:pt x="10352" y="21384"/>
                  <a:pt x="10576" y="21600"/>
                  <a:pt x="10800" y="21600"/>
                </a:cubicBezTo>
                <a:cubicBezTo>
                  <a:pt x="10800" y="21600"/>
                  <a:pt x="10800" y="21600"/>
                  <a:pt x="10800" y="21600"/>
                </a:cubicBezTo>
                <a:cubicBezTo>
                  <a:pt x="11114" y="21600"/>
                  <a:pt x="11383" y="21168"/>
                  <a:pt x="11383" y="20664"/>
                </a:cubicBezTo>
                <a:lnTo>
                  <a:pt x="11383" y="17280"/>
                </a:lnTo>
                <a:cubicBezTo>
                  <a:pt x="11383" y="13248"/>
                  <a:pt x="13399" y="10008"/>
                  <a:pt x="15909" y="10008"/>
                </a:cubicBezTo>
                <a:cubicBezTo>
                  <a:pt x="18418" y="10008"/>
                  <a:pt x="20435" y="13248"/>
                  <a:pt x="20435" y="17280"/>
                </a:cubicBezTo>
                <a:lnTo>
                  <a:pt x="20435" y="20664"/>
                </a:lnTo>
                <a:cubicBezTo>
                  <a:pt x="20435" y="21168"/>
                  <a:pt x="20704" y="21600"/>
                  <a:pt x="21017" y="21600"/>
                </a:cubicBezTo>
                <a:cubicBezTo>
                  <a:pt x="21017" y="21600"/>
                  <a:pt x="21017" y="21600"/>
                  <a:pt x="21017" y="21600"/>
                </a:cubicBezTo>
                <a:cubicBezTo>
                  <a:pt x="21331" y="21600"/>
                  <a:pt x="21600" y="21168"/>
                  <a:pt x="21600" y="20664"/>
                </a:cubicBezTo>
                <a:lnTo>
                  <a:pt x="21600" y="17280"/>
                </a:lnTo>
                <a:close/>
                <a:moveTo>
                  <a:pt x="3764" y="4968"/>
                </a:moveTo>
                <a:cubicBezTo>
                  <a:pt x="3764" y="3240"/>
                  <a:pt x="4661" y="1800"/>
                  <a:pt x="5736" y="1800"/>
                </a:cubicBezTo>
                <a:cubicBezTo>
                  <a:pt x="6812" y="1800"/>
                  <a:pt x="7708" y="3240"/>
                  <a:pt x="7708" y="4968"/>
                </a:cubicBezTo>
                <a:cubicBezTo>
                  <a:pt x="7708" y="6696"/>
                  <a:pt x="6812" y="8136"/>
                  <a:pt x="5736" y="8136"/>
                </a:cubicBezTo>
                <a:cubicBezTo>
                  <a:pt x="4661" y="8136"/>
                  <a:pt x="3764" y="6696"/>
                  <a:pt x="3764" y="4968"/>
                </a:cubicBezTo>
                <a:close/>
                <a:moveTo>
                  <a:pt x="13937" y="4968"/>
                </a:moveTo>
                <a:cubicBezTo>
                  <a:pt x="13937" y="3240"/>
                  <a:pt x="14833" y="1800"/>
                  <a:pt x="15909" y="1800"/>
                </a:cubicBezTo>
                <a:cubicBezTo>
                  <a:pt x="16984" y="1800"/>
                  <a:pt x="17880" y="3240"/>
                  <a:pt x="17880" y="4968"/>
                </a:cubicBezTo>
                <a:cubicBezTo>
                  <a:pt x="17880" y="6696"/>
                  <a:pt x="16984" y="8136"/>
                  <a:pt x="15909" y="8136"/>
                </a:cubicBezTo>
                <a:cubicBezTo>
                  <a:pt x="14833" y="8136"/>
                  <a:pt x="13937" y="6696"/>
                  <a:pt x="13937" y="4968"/>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850" name="Shape 2850"/>
          <p:cNvSpPr/>
          <p:nvPr/>
        </p:nvSpPr>
        <p:spPr>
          <a:xfrm>
            <a:off x="19126200" y="11290300"/>
            <a:ext cx="611982" cy="384969"/>
          </a:xfrm>
          <a:custGeom>
            <a:pathLst>
              <a:path extrusionOk="0" h="21600" w="21600">
                <a:moveTo>
                  <a:pt x="5687" y="0"/>
                </a:moveTo>
                <a:cubicBezTo>
                  <a:pt x="3984" y="0"/>
                  <a:pt x="2549" y="2209"/>
                  <a:pt x="2549" y="4988"/>
                </a:cubicBezTo>
                <a:cubicBezTo>
                  <a:pt x="2549" y="6484"/>
                  <a:pt x="2956" y="7829"/>
                  <a:pt x="3628" y="8685"/>
                </a:cubicBezTo>
                <a:cubicBezTo>
                  <a:pt x="1521" y="9967"/>
                  <a:pt x="0" y="13254"/>
                  <a:pt x="0" y="17102"/>
                </a:cubicBezTo>
                <a:lnTo>
                  <a:pt x="0" y="20442"/>
                </a:lnTo>
                <a:cubicBezTo>
                  <a:pt x="0" y="20941"/>
                  <a:pt x="274" y="21377"/>
                  <a:pt x="588" y="21377"/>
                </a:cubicBezTo>
                <a:cubicBezTo>
                  <a:pt x="902" y="21377"/>
                  <a:pt x="1163" y="20941"/>
                  <a:pt x="1163" y="20442"/>
                </a:cubicBezTo>
                <a:lnTo>
                  <a:pt x="1163" y="17102"/>
                </a:lnTo>
                <a:cubicBezTo>
                  <a:pt x="1163" y="13111"/>
                  <a:pt x="3177" y="9909"/>
                  <a:pt x="5687" y="9909"/>
                </a:cubicBezTo>
                <a:cubicBezTo>
                  <a:pt x="8197" y="9909"/>
                  <a:pt x="10226" y="13111"/>
                  <a:pt x="10226" y="17102"/>
                </a:cubicBezTo>
                <a:lnTo>
                  <a:pt x="10226" y="20442"/>
                </a:lnTo>
                <a:cubicBezTo>
                  <a:pt x="10226" y="20585"/>
                  <a:pt x="10223" y="20727"/>
                  <a:pt x="10268" y="20798"/>
                </a:cubicBezTo>
                <a:cubicBezTo>
                  <a:pt x="10357" y="21155"/>
                  <a:pt x="10576" y="21377"/>
                  <a:pt x="10800" y="21377"/>
                </a:cubicBezTo>
                <a:cubicBezTo>
                  <a:pt x="11114" y="21377"/>
                  <a:pt x="11388" y="20941"/>
                  <a:pt x="11388" y="20442"/>
                </a:cubicBezTo>
                <a:lnTo>
                  <a:pt x="11388" y="17102"/>
                </a:lnTo>
                <a:cubicBezTo>
                  <a:pt x="11388" y="13111"/>
                  <a:pt x="13403" y="9909"/>
                  <a:pt x="15913" y="9909"/>
                </a:cubicBezTo>
                <a:cubicBezTo>
                  <a:pt x="18423" y="9909"/>
                  <a:pt x="20437" y="13111"/>
                  <a:pt x="20437" y="17102"/>
                </a:cubicBezTo>
                <a:lnTo>
                  <a:pt x="20437" y="20442"/>
                </a:lnTo>
                <a:cubicBezTo>
                  <a:pt x="20437" y="20941"/>
                  <a:pt x="20712" y="21377"/>
                  <a:pt x="21026" y="21377"/>
                </a:cubicBezTo>
                <a:cubicBezTo>
                  <a:pt x="21339" y="21377"/>
                  <a:pt x="21600" y="20941"/>
                  <a:pt x="21600" y="20442"/>
                </a:cubicBezTo>
                <a:lnTo>
                  <a:pt x="21600" y="17102"/>
                </a:lnTo>
                <a:cubicBezTo>
                  <a:pt x="21600" y="13254"/>
                  <a:pt x="20079" y="10038"/>
                  <a:pt x="17972" y="8685"/>
                </a:cubicBezTo>
                <a:cubicBezTo>
                  <a:pt x="18644" y="7758"/>
                  <a:pt x="19050" y="6413"/>
                  <a:pt x="19051" y="4988"/>
                </a:cubicBezTo>
                <a:cubicBezTo>
                  <a:pt x="19051" y="2280"/>
                  <a:pt x="17661" y="0"/>
                  <a:pt x="15913" y="0"/>
                </a:cubicBezTo>
                <a:cubicBezTo>
                  <a:pt x="14209" y="0"/>
                  <a:pt x="12775" y="2209"/>
                  <a:pt x="12775" y="4988"/>
                </a:cubicBezTo>
                <a:cubicBezTo>
                  <a:pt x="12775" y="6484"/>
                  <a:pt x="13181" y="7829"/>
                  <a:pt x="13854" y="8685"/>
                </a:cubicBezTo>
                <a:cubicBezTo>
                  <a:pt x="12509" y="9540"/>
                  <a:pt x="11428" y="11121"/>
                  <a:pt x="10800" y="13116"/>
                </a:cubicBezTo>
                <a:cubicBezTo>
                  <a:pt x="10172" y="11121"/>
                  <a:pt x="9105" y="9468"/>
                  <a:pt x="7760" y="8685"/>
                </a:cubicBezTo>
                <a:cubicBezTo>
                  <a:pt x="8433" y="7758"/>
                  <a:pt x="8825" y="6413"/>
                  <a:pt x="8825" y="4988"/>
                </a:cubicBezTo>
                <a:cubicBezTo>
                  <a:pt x="8825" y="2280"/>
                  <a:pt x="7435" y="0"/>
                  <a:pt x="5687" y="0"/>
                </a:cubicBezTo>
                <a:close/>
                <a:moveTo>
                  <a:pt x="5785" y="1848"/>
                </a:moveTo>
                <a:cubicBezTo>
                  <a:pt x="6861" y="1848"/>
                  <a:pt x="7760" y="3278"/>
                  <a:pt x="7760" y="4988"/>
                </a:cubicBezTo>
                <a:cubicBezTo>
                  <a:pt x="7760" y="6698"/>
                  <a:pt x="6861" y="8128"/>
                  <a:pt x="5785" y="8128"/>
                </a:cubicBezTo>
                <a:cubicBezTo>
                  <a:pt x="4709" y="8128"/>
                  <a:pt x="3810" y="6698"/>
                  <a:pt x="3810" y="4988"/>
                </a:cubicBezTo>
                <a:cubicBezTo>
                  <a:pt x="3810" y="3278"/>
                  <a:pt x="4709" y="1848"/>
                  <a:pt x="5785" y="1848"/>
                </a:cubicBezTo>
                <a:close/>
                <a:moveTo>
                  <a:pt x="15955" y="1848"/>
                </a:moveTo>
                <a:cubicBezTo>
                  <a:pt x="17031" y="1848"/>
                  <a:pt x="17930" y="3278"/>
                  <a:pt x="17930" y="4988"/>
                </a:cubicBezTo>
                <a:cubicBezTo>
                  <a:pt x="17930" y="6698"/>
                  <a:pt x="17031" y="8128"/>
                  <a:pt x="15955" y="8128"/>
                </a:cubicBezTo>
                <a:cubicBezTo>
                  <a:pt x="14879" y="8128"/>
                  <a:pt x="13980" y="6698"/>
                  <a:pt x="13980" y="4988"/>
                </a:cubicBezTo>
                <a:cubicBezTo>
                  <a:pt x="13980" y="3278"/>
                  <a:pt x="14879" y="1848"/>
                  <a:pt x="15955" y="1848"/>
                </a:cubicBezTo>
                <a:close/>
                <a:moveTo>
                  <a:pt x="3278" y="15677"/>
                </a:moveTo>
                <a:cubicBezTo>
                  <a:pt x="2964" y="15677"/>
                  <a:pt x="2690" y="16113"/>
                  <a:pt x="2690" y="16612"/>
                </a:cubicBezTo>
                <a:lnTo>
                  <a:pt x="2690" y="20665"/>
                </a:lnTo>
                <a:cubicBezTo>
                  <a:pt x="2690" y="21163"/>
                  <a:pt x="2964" y="21600"/>
                  <a:pt x="3278" y="21600"/>
                </a:cubicBezTo>
                <a:cubicBezTo>
                  <a:pt x="3592" y="21600"/>
                  <a:pt x="3852" y="21163"/>
                  <a:pt x="3852" y="20665"/>
                </a:cubicBezTo>
                <a:lnTo>
                  <a:pt x="3852" y="16612"/>
                </a:lnTo>
                <a:cubicBezTo>
                  <a:pt x="3852" y="16113"/>
                  <a:pt x="3592" y="15677"/>
                  <a:pt x="3278" y="15677"/>
                </a:cubicBezTo>
                <a:close/>
                <a:moveTo>
                  <a:pt x="8209" y="15677"/>
                </a:moveTo>
                <a:cubicBezTo>
                  <a:pt x="7895" y="15677"/>
                  <a:pt x="7620" y="16113"/>
                  <a:pt x="7620" y="16612"/>
                </a:cubicBezTo>
                <a:lnTo>
                  <a:pt x="7620" y="20665"/>
                </a:lnTo>
                <a:cubicBezTo>
                  <a:pt x="7620" y="21163"/>
                  <a:pt x="7895" y="21600"/>
                  <a:pt x="8209" y="21600"/>
                </a:cubicBezTo>
                <a:cubicBezTo>
                  <a:pt x="8522" y="21600"/>
                  <a:pt x="8783" y="21163"/>
                  <a:pt x="8783" y="20665"/>
                </a:cubicBezTo>
                <a:lnTo>
                  <a:pt x="8783" y="16612"/>
                </a:lnTo>
                <a:cubicBezTo>
                  <a:pt x="8783" y="16113"/>
                  <a:pt x="8522" y="15677"/>
                  <a:pt x="8209" y="15677"/>
                </a:cubicBezTo>
                <a:close/>
                <a:moveTo>
                  <a:pt x="13588" y="15677"/>
                </a:moveTo>
                <a:cubicBezTo>
                  <a:pt x="13274" y="15677"/>
                  <a:pt x="12999" y="16113"/>
                  <a:pt x="12999" y="16612"/>
                </a:cubicBezTo>
                <a:lnTo>
                  <a:pt x="12999" y="20665"/>
                </a:lnTo>
                <a:cubicBezTo>
                  <a:pt x="12999" y="21163"/>
                  <a:pt x="13274" y="21600"/>
                  <a:pt x="13588" y="21600"/>
                </a:cubicBezTo>
                <a:cubicBezTo>
                  <a:pt x="13901" y="21600"/>
                  <a:pt x="14162" y="21163"/>
                  <a:pt x="14162" y="20665"/>
                </a:cubicBezTo>
                <a:lnTo>
                  <a:pt x="14162" y="16612"/>
                </a:lnTo>
                <a:cubicBezTo>
                  <a:pt x="14162" y="16113"/>
                  <a:pt x="13946" y="15677"/>
                  <a:pt x="13588" y="15677"/>
                </a:cubicBezTo>
                <a:close/>
                <a:moveTo>
                  <a:pt x="18518" y="15677"/>
                </a:moveTo>
                <a:cubicBezTo>
                  <a:pt x="18204" y="15677"/>
                  <a:pt x="17930" y="16113"/>
                  <a:pt x="17930" y="16612"/>
                </a:cubicBezTo>
                <a:lnTo>
                  <a:pt x="17930" y="20665"/>
                </a:lnTo>
                <a:cubicBezTo>
                  <a:pt x="17930" y="21163"/>
                  <a:pt x="18204" y="21600"/>
                  <a:pt x="18518" y="21600"/>
                </a:cubicBezTo>
                <a:cubicBezTo>
                  <a:pt x="18832" y="21600"/>
                  <a:pt x="19093" y="21163"/>
                  <a:pt x="19093" y="20665"/>
                </a:cubicBezTo>
                <a:lnTo>
                  <a:pt x="19093" y="16612"/>
                </a:lnTo>
                <a:cubicBezTo>
                  <a:pt x="19093" y="16113"/>
                  <a:pt x="18832" y="15677"/>
                  <a:pt x="18518" y="15677"/>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851" name="Shape 2851"/>
          <p:cNvSpPr/>
          <p:nvPr/>
        </p:nvSpPr>
        <p:spPr>
          <a:xfrm>
            <a:off x="21742400" y="11226799"/>
            <a:ext cx="609600" cy="524510"/>
          </a:xfrm>
          <a:custGeom>
            <a:pathLst>
              <a:path extrusionOk="0" h="21600" w="21600">
                <a:moveTo>
                  <a:pt x="21600" y="20868"/>
                </a:moveTo>
                <a:lnTo>
                  <a:pt x="21600" y="18044"/>
                </a:lnTo>
                <a:cubicBezTo>
                  <a:pt x="21600" y="14801"/>
                  <a:pt x="19845" y="12029"/>
                  <a:pt x="17325" y="10983"/>
                </a:cubicBezTo>
                <a:cubicBezTo>
                  <a:pt x="18135" y="10251"/>
                  <a:pt x="18630" y="9048"/>
                  <a:pt x="18630" y="7793"/>
                </a:cubicBezTo>
                <a:cubicBezTo>
                  <a:pt x="18630" y="5544"/>
                  <a:pt x="17055" y="3713"/>
                  <a:pt x="15120" y="3713"/>
                </a:cubicBezTo>
                <a:cubicBezTo>
                  <a:pt x="15030" y="3713"/>
                  <a:pt x="14940" y="3713"/>
                  <a:pt x="14895" y="3713"/>
                </a:cubicBezTo>
                <a:cubicBezTo>
                  <a:pt x="14445" y="1569"/>
                  <a:pt x="12780" y="0"/>
                  <a:pt x="10800" y="0"/>
                </a:cubicBezTo>
                <a:cubicBezTo>
                  <a:pt x="8820" y="0"/>
                  <a:pt x="7155" y="1569"/>
                  <a:pt x="6705" y="3713"/>
                </a:cubicBezTo>
                <a:cubicBezTo>
                  <a:pt x="6615" y="3713"/>
                  <a:pt x="6570" y="3713"/>
                  <a:pt x="6480" y="3713"/>
                </a:cubicBezTo>
                <a:cubicBezTo>
                  <a:pt x="4545" y="3713"/>
                  <a:pt x="2970" y="5544"/>
                  <a:pt x="2970" y="7793"/>
                </a:cubicBezTo>
                <a:cubicBezTo>
                  <a:pt x="2970" y="9100"/>
                  <a:pt x="3465" y="10251"/>
                  <a:pt x="4275" y="10983"/>
                </a:cubicBezTo>
                <a:cubicBezTo>
                  <a:pt x="1755" y="12029"/>
                  <a:pt x="0" y="14801"/>
                  <a:pt x="0" y="18096"/>
                </a:cubicBezTo>
                <a:lnTo>
                  <a:pt x="0" y="20920"/>
                </a:lnTo>
                <a:cubicBezTo>
                  <a:pt x="0" y="21286"/>
                  <a:pt x="270" y="21600"/>
                  <a:pt x="585" y="21600"/>
                </a:cubicBezTo>
                <a:lnTo>
                  <a:pt x="3555" y="21600"/>
                </a:lnTo>
                <a:cubicBezTo>
                  <a:pt x="3555" y="21600"/>
                  <a:pt x="3555" y="21600"/>
                  <a:pt x="3555" y="21600"/>
                </a:cubicBezTo>
                <a:lnTo>
                  <a:pt x="21015" y="21600"/>
                </a:lnTo>
                <a:cubicBezTo>
                  <a:pt x="21375" y="21548"/>
                  <a:pt x="21600" y="21286"/>
                  <a:pt x="21600" y="20868"/>
                </a:cubicBezTo>
                <a:cubicBezTo>
                  <a:pt x="21600" y="20868"/>
                  <a:pt x="21600" y="20868"/>
                  <a:pt x="21600" y="20868"/>
                </a:cubicBezTo>
                <a:cubicBezTo>
                  <a:pt x="21600" y="20868"/>
                  <a:pt x="21600" y="20868"/>
                  <a:pt x="21600" y="20868"/>
                </a:cubicBezTo>
                <a:close/>
                <a:moveTo>
                  <a:pt x="20430" y="18044"/>
                </a:moveTo>
                <a:lnTo>
                  <a:pt x="20430" y="20240"/>
                </a:lnTo>
                <a:lnTo>
                  <a:pt x="18585" y="20240"/>
                </a:lnTo>
                <a:lnTo>
                  <a:pt x="18585" y="17416"/>
                </a:lnTo>
                <a:cubicBezTo>
                  <a:pt x="18585" y="15638"/>
                  <a:pt x="18135" y="13860"/>
                  <a:pt x="17280" y="12395"/>
                </a:cubicBezTo>
                <a:cubicBezTo>
                  <a:pt x="19170" y="13337"/>
                  <a:pt x="20430" y="15533"/>
                  <a:pt x="20430" y="18044"/>
                </a:cubicBezTo>
                <a:close/>
                <a:moveTo>
                  <a:pt x="14400" y="15952"/>
                </a:moveTo>
                <a:cubicBezTo>
                  <a:pt x="14085" y="15952"/>
                  <a:pt x="13815" y="16265"/>
                  <a:pt x="13815" y="16632"/>
                </a:cubicBezTo>
                <a:lnTo>
                  <a:pt x="13815" y="20240"/>
                </a:lnTo>
                <a:lnTo>
                  <a:pt x="7740" y="20240"/>
                </a:lnTo>
                <a:lnTo>
                  <a:pt x="7740" y="16632"/>
                </a:lnTo>
                <a:cubicBezTo>
                  <a:pt x="7740" y="16265"/>
                  <a:pt x="7470" y="15952"/>
                  <a:pt x="7155" y="15952"/>
                </a:cubicBezTo>
                <a:cubicBezTo>
                  <a:pt x="6840" y="15952"/>
                  <a:pt x="6570" y="16265"/>
                  <a:pt x="6570" y="16632"/>
                </a:cubicBezTo>
                <a:lnTo>
                  <a:pt x="6570" y="20240"/>
                </a:lnTo>
                <a:lnTo>
                  <a:pt x="4140" y="20240"/>
                </a:lnTo>
                <a:lnTo>
                  <a:pt x="4140" y="17416"/>
                </a:lnTo>
                <a:cubicBezTo>
                  <a:pt x="4140" y="15272"/>
                  <a:pt x="4905" y="13232"/>
                  <a:pt x="6255" y="11768"/>
                </a:cubicBezTo>
                <a:cubicBezTo>
                  <a:pt x="6255" y="11768"/>
                  <a:pt x="6255" y="11768"/>
                  <a:pt x="6300" y="11715"/>
                </a:cubicBezTo>
                <a:cubicBezTo>
                  <a:pt x="6300" y="11715"/>
                  <a:pt x="6345" y="11663"/>
                  <a:pt x="6345" y="11663"/>
                </a:cubicBezTo>
                <a:cubicBezTo>
                  <a:pt x="7155" y="10826"/>
                  <a:pt x="8190" y="10199"/>
                  <a:pt x="9270" y="9885"/>
                </a:cubicBezTo>
                <a:cubicBezTo>
                  <a:pt x="10260" y="9623"/>
                  <a:pt x="11295" y="9623"/>
                  <a:pt x="12285" y="9885"/>
                </a:cubicBezTo>
                <a:cubicBezTo>
                  <a:pt x="13365" y="10199"/>
                  <a:pt x="14445" y="10826"/>
                  <a:pt x="15255" y="11715"/>
                </a:cubicBezTo>
                <a:cubicBezTo>
                  <a:pt x="16605" y="13180"/>
                  <a:pt x="17415" y="15272"/>
                  <a:pt x="17415" y="17416"/>
                </a:cubicBezTo>
                <a:lnTo>
                  <a:pt x="17415" y="20240"/>
                </a:lnTo>
                <a:lnTo>
                  <a:pt x="14940" y="20240"/>
                </a:lnTo>
                <a:lnTo>
                  <a:pt x="14940" y="16632"/>
                </a:lnTo>
                <a:cubicBezTo>
                  <a:pt x="14985" y="16265"/>
                  <a:pt x="14760" y="15952"/>
                  <a:pt x="14400" y="15952"/>
                </a:cubicBezTo>
                <a:close/>
                <a:moveTo>
                  <a:pt x="17505" y="7740"/>
                </a:moveTo>
                <a:cubicBezTo>
                  <a:pt x="17505" y="8996"/>
                  <a:pt x="16785" y="10042"/>
                  <a:pt x="15795" y="10408"/>
                </a:cubicBezTo>
                <a:cubicBezTo>
                  <a:pt x="15030" y="9676"/>
                  <a:pt x="14175" y="9153"/>
                  <a:pt x="13230" y="8786"/>
                </a:cubicBezTo>
                <a:cubicBezTo>
                  <a:pt x="14265" y="7950"/>
                  <a:pt x="14940" y="6590"/>
                  <a:pt x="14985" y="5021"/>
                </a:cubicBezTo>
                <a:cubicBezTo>
                  <a:pt x="15030" y="5021"/>
                  <a:pt x="15075" y="5021"/>
                  <a:pt x="15120" y="5021"/>
                </a:cubicBezTo>
                <a:cubicBezTo>
                  <a:pt x="16425" y="5021"/>
                  <a:pt x="17505" y="6224"/>
                  <a:pt x="17505" y="7740"/>
                </a:cubicBezTo>
                <a:close/>
                <a:moveTo>
                  <a:pt x="10800" y="1255"/>
                </a:moveTo>
                <a:cubicBezTo>
                  <a:pt x="12465" y="1255"/>
                  <a:pt x="13815" y="2824"/>
                  <a:pt x="13815" y="4759"/>
                </a:cubicBezTo>
                <a:cubicBezTo>
                  <a:pt x="13815" y="6694"/>
                  <a:pt x="12465" y="8263"/>
                  <a:pt x="10800" y="8263"/>
                </a:cubicBezTo>
                <a:cubicBezTo>
                  <a:pt x="9135" y="8263"/>
                  <a:pt x="7785" y="6694"/>
                  <a:pt x="7785" y="4759"/>
                </a:cubicBezTo>
                <a:cubicBezTo>
                  <a:pt x="7785" y="2877"/>
                  <a:pt x="9135" y="1255"/>
                  <a:pt x="10800" y="1255"/>
                </a:cubicBezTo>
                <a:close/>
                <a:moveTo>
                  <a:pt x="6480" y="5021"/>
                </a:moveTo>
                <a:cubicBezTo>
                  <a:pt x="6525" y="5021"/>
                  <a:pt x="6570" y="5021"/>
                  <a:pt x="6615" y="5021"/>
                </a:cubicBezTo>
                <a:cubicBezTo>
                  <a:pt x="6660" y="6590"/>
                  <a:pt x="7335" y="7950"/>
                  <a:pt x="8370" y="8786"/>
                </a:cubicBezTo>
                <a:cubicBezTo>
                  <a:pt x="7425" y="9153"/>
                  <a:pt x="6570" y="9676"/>
                  <a:pt x="5805" y="10408"/>
                </a:cubicBezTo>
                <a:cubicBezTo>
                  <a:pt x="4770" y="10094"/>
                  <a:pt x="4095" y="8996"/>
                  <a:pt x="4095" y="7740"/>
                </a:cubicBezTo>
                <a:cubicBezTo>
                  <a:pt x="4140" y="6224"/>
                  <a:pt x="5175" y="5021"/>
                  <a:pt x="6480" y="5021"/>
                </a:cubicBezTo>
                <a:close/>
                <a:moveTo>
                  <a:pt x="1170" y="18044"/>
                </a:moveTo>
                <a:cubicBezTo>
                  <a:pt x="1170" y="15533"/>
                  <a:pt x="2430" y="13389"/>
                  <a:pt x="4320" y="12395"/>
                </a:cubicBezTo>
                <a:cubicBezTo>
                  <a:pt x="3465" y="13860"/>
                  <a:pt x="3015" y="15585"/>
                  <a:pt x="3015" y="17416"/>
                </a:cubicBezTo>
                <a:lnTo>
                  <a:pt x="3015" y="20240"/>
                </a:lnTo>
                <a:lnTo>
                  <a:pt x="1170" y="20240"/>
                </a:lnTo>
                <a:lnTo>
                  <a:pt x="1170" y="18044"/>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852" name="Shape 2852"/>
          <p:cNvSpPr/>
          <p:nvPr/>
        </p:nvSpPr>
        <p:spPr>
          <a:xfrm>
            <a:off x="20434300" y="11290299"/>
            <a:ext cx="612141" cy="381001"/>
          </a:xfrm>
          <a:custGeom>
            <a:pathLst>
              <a:path extrusionOk="0" h="21600" w="21600">
                <a:moveTo>
                  <a:pt x="21600" y="17280"/>
                </a:moveTo>
                <a:cubicBezTo>
                  <a:pt x="21600" y="13392"/>
                  <a:pt x="20076" y="10152"/>
                  <a:pt x="17970" y="8784"/>
                </a:cubicBezTo>
                <a:cubicBezTo>
                  <a:pt x="18642" y="7848"/>
                  <a:pt x="19046" y="6480"/>
                  <a:pt x="19046" y="5040"/>
                </a:cubicBezTo>
                <a:cubicBezTo>
                  <a:pt x="19046" y="2304"/>
                  <a:pt x="17656" y="0"/>
                  <a:pt x="15909" y="0"/>
                </a:cubicBezTo>
                <a:cubicBezTo>
                  <a:pt x="14206" y="0"/>
                  <a:pt x="12772" y="2232"/>
                  <a:pt x="12772" y="5040"/>
                </a:cubicBezTo>
                <a:cubicBezTo>
                  <a:pt x="12772" y="6552"/>
                  <a:pt x="13175" y="7920"/>
                  <a:pt x="13847" y="8784"/>
                </a:cubicBezTo>
                <a:cubicBezTo>
                  <a:pt x="12503" y="9648"/>
                  <a:pt x="11427" y="11232"/>
                  <a:pt x="10800" y="13248"/>
                </a:cubicBezTo>
                <a:cubicBezTo>
                  <a:pt x="10173" y="11232"/>
                  <a:pt x="9097" y="9576"/>
                  <a:pt x="7753" y="8784"/>
                </a:cubicBezTo>
                <a:cubicBezTo>
                  <a:pt x="8425" y="7848"/>
                  <a:pt x="8828" y="6480"/>
                  <a:pt x="8828" y="5040"/>
                </a:cubicBezTo>
                <a:cubicBezTo>
                  <a:pt x="8828" y="2304"/>
                  <a:pt x="7439" y="0"/>
                  <a:pt x="5691" y="0"/>
                </a:cubicBezTo>
                <a:cubicBezTo>
                  <a:pt x="3988" y="0"/>
                  <a:pt x="2554" y="2232"/>
                  <a:pt x="2554" y="5040"/>
                </a:cubicBezTo>
                <a:cubicBezTo>
                  <a:pt x="2554" y="6552"/>
                  <a:pt x="2958" y="7920"/>
                  <a:pt x="3630" y="8784"/>
                </a:cubicBezTo>
                <a:cubicBezTo>
                  <a:pt x="1524" y="10080"/>
                  <a:pt x="0" y="13392"/>
                  <a:pt x="0" y="17280"/>
                </a:cubicBezTo>
                <a:lnTo>
                  <a:pt x="0" y="20664"/>
                </a:lnTo>
                <a:cubicBezTo>
                  <a:pt x="0" y="21168"/>
                  <a:pt x="269" y="21600"/>
                  <a:pt x="583" y="21600"/>
                </a:cubicBezTo>
                <a:cubicBezTo>
                  <a:pt x="583" y="21600"/>
                  <a:pt x="583" y="21600"/>
                  <a:pt x="583" y="21600"/>
                </a:cubicBezTo>
                <a:lnTo>
                  <a:pt x="10666" y="21600"/>
                </a:lnTo>
                <a:cubicBezTo>
                  <a:pt x="10710" y="21600"/>
                  <a:pt x="10710" y="21600"/>
                  <a:pt x="10755" y="21600"/>
                </a:cubicBezTo>
                <a:cubicBezTo>
                  <a:pt x="10800" y="21600"/>
                  <a:pt x="10800" y="21600"/>
                  <a:pt x="10845" y="21600"/>
                </a:cubicBezTo>
                <a:lnTo>
                  <a:pt x="20928" y="21600"/>
                </a:lnTo>
                <a:cubicBezTo>
                  <a:pt x="21062" y="21600"/>
                  <a:pt x="21241" y="21528"/>
                  <a:pt x="21331" y="21312"/>
                </a:cubicBezTo>
                <a:cubicBezTo>
                  <a:pt x="21421" y="21168"/>
                  <a:pt x="21510" y="20880"/>
                  <a:pt x="21510" y="20664"/>
                </a:cubicBezTo>
                <a:lnTo>
                  <a:pt x="21600" y="17280"/>
                </a:lnTo>
                <a:close/>
                <a:moveTo>
                  <a:pt x="3809" y="5040"/>
                </a:moveTo>
                <a:cubicBezTo>
                  <a:pt x="3809" y="3312"/>
                  <a:pt x="4705" y="1872"/>
                  <a:pt x="5781" y="1872"/>
                </a:cubicBezTo>
                <a:cubicBezTo>
                  <a:pt x="6856" y="1872"/>
                  <a:pt x="7753" y="3312"/>
                  <a:pt x="7753" y="5040"/>
                </a:cubicBezTo>
                <a:cubicBezTo>
                  <a:pt x="7753" y="6768"/>
                  <a:pt x="6856" y="8208"/>
                  <a:pt x="5781" y="8208"/>
                </a:cubicBezTo>
                <a:cubicBezTo>
                  <a:pt x="4705" y="8208"/>
                  <a:pt x="3809" y="6768"/>
                  <a:pt x="3809" y="5040"/>
                </a:cubicBezTo>
                <a:close/>
                <a:moveTo>
                  <a:pt x="8918" y="19800"/>
                </a:moveTo>
                <a:lnTo>
                  <a:pt x="8918" y="16560"/>
                </a:lnTo>
                <a:cubicBezTo>
                  <a:pt x="8918" y="16056"/>
                  <a:pt x="8649" y="15624"/>
                  <a:pt x="8335" y="15624"/>
                </a:cubicBezTo>
                <a:cubicBezTo>
                  <a:pt x="8021" y="15624"/>
                  <a:pt x="7753" y="16056"/>
                  <a:pt x="7753" y="16560"/>
                </a:cubicBezTo>
                <a:lnTo>
                  <a:pt x="7753" y="19800"/>
                </a:lnTo>
                <a:lnTo>
                  <a:pt x="3809" y="19800"/>
                </a:lnTo>
                <a:lnTo>
                  <a:pt x="3809" y="16560"/>
                </a:lnTo>
                <a:cubicBezTo>
                  <a:pt x="3809" y="16056"/>
                  <a:pt x="3540" y="15624"/>
                  <a:pt x="3226" y="15624"/>
                </a:cubicBezTo>
                <a:cubicBezTo>
                  <a:pt x="2913" y="15624"/>
                  <a:pt x="2644" y="16056"/>
                  <a:pt x="2644" y="16560"/>
                </a:cubicBezTo>
                <a:lnTo>
                  <a:pt x="2644" y="19800"/>
                </a:lnTo>
                <a:lnTo>
                  <a:pt x="1255" y="19800"/>
                </a:lnTo>
                <a:lnTo>
                  <a:pt x="1255" y="17352"/>
                </a:lnTo>
                <a:cubicBezTo>
                  <a:pt x="1255" y="13320"/>
                  <a:pt x="3271" y="10080"/>
                  <a:pt x="5781" y="10080"/>
                </a:cubicBezTo>
                <a:cubicBezTo>
                  <a:pt x="8290" y="10080"/>
                  <a:pt x="10307" y="13320"/>
                  <a:pt x="10307" y="17352"/>
                </a:cubicBezTo>
                <a:lnTo>
                  <a:pt x="10307" y="19800"/>
                </a:lnTo>
                <a:lnTo>
                  <a:pt x="8918" y="19800"/>
                </a:lnTo>
                <a:close/>
                <a:moveTo>
                  <a:pt x="13982" y="5040"/>
                </a:moveTo>
                <a:cubicBezTo>
                  <a:pt x="13982" y="3312"/>
                  <a:pt x="14878" y="1872"/>
                  <a:pt x="15954" y="1872"/>
                </a:cubicBezTo>
                <a:cubicBezTo>
                  <a:pt x="17029" y="1872"/>
                  <a:pt x="17925" y="3312"/>
                  <a:pt x="17925" y="5040"/>
                </a:cubicBezTo>
                <a:cubicBezTo>
                  <a:pt x="17925" y="6768"/>
                  <a:pt x="17029" y="8208"/>
                  <a:pt x="15954" y="8208"/>
                </a:cubicBezTo>
                <a:cubicBezTo>
                  <a:pt x="14878" y="8208"/>
                  <a:pt x="13982" y="6768"/>
                  <a:pt x="13982" y="5040"/>
                </a:cubicBezTo>
                <a:close/>
                <a:moveTo>
                  <a:pt x="19090" y="19800"/>
                </a:moveTo>
                <a:lnTo>
                  <a:pt x="19090" y="16560"/>
                </a:lnTo>
                <a:cubicBezTo>
                  <a:pt x="19090" y="16056"/>
                  <a:pt x="18822" y="15624"/>
                  <a:pt x="18508" y="15624"/>
                </a:cubicBezTo>
                <a:cubicBezTo>
                  <a:pt x="18194" y="15624"/>
                  <a:pt x="17925" y="16056"/>
                  <a:pt x="17925" y="16560"/>
                </a:cubicBezTo>
                <a:lnTo>
                  <a:pt x="17925" y="19800"/>
                </a:lnTo>
                <a:lnTo>
                  <a:pt x="13982" y="19800"/>
                </a:lnTo>
                <a:lnTo>
                  <a:pt x="13982" y="16560"/>
                </a:lnTo>
                <a:cubicBezTo>
                  <a:pt x="13982" y="16056"/>
                  <a:pt x="13713" y="15624"/>
                  <a:pt x="13399" y="15624"/>
                </a:cubicBezTo>
                <a:cubicBezTo>
                  <a:pt x="13085" y="15624"/>
                  <a:pt x="12816" y="16056"/>
                  <a:pt x="12816" y="16560"/>
                </a:cubicBezTo>
                <a:lnTo>
                  <a:pt x="12816" y="19800"/>
                </a:lnTo>
                <a:lnTo>
                  <a:pt x="11427" y="19800"/>
                </a:lnTo>
                <a:lnTo>
                  <a:pt x="11427" y="17352"/>
                </a:lnTo>
                <a:cubicBezTo>
                  <a:pt x="11427" y="13320"/>
                  <a:pt x="13444" y="10080"/>
                  <a:pt x="15953" y="10080"/>
                </a:cubicBezTo>
                <a:cubicBezTo>
                  <a:pt x="18463" y="10080"/>
                  <a:pt x="20480" y="13320"/>
                  <a:pt x="20480" y="17352"/>
                </a:cubicBezTo>
                <a:lnTo>
                  <a:pt x="20480" y="19800"/>
                </a:lnTo>
                <a:lnTo>
                  <a:pt x="19090" y="19800"/>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853" name="Shape 2853"/>
          <p:cNvSpPr/>
          <p:nvPr/>
        </p:nvSpPr>
        <p:spPr>
          <a:xfrm>
            <a:off x="3530600" y="11226800"/>
            <a:ext cx="441961" cy="525781"/>
          </a:xfrm>
          <a:custGeom>
            <a:pathLst>
              <a:path extrusionOk="0" h="21600" w="21600">
                <a:moveTo>
                  <a:pt x="21600" y="17426"/>
                </a:moveTo>
                <a:cubicBezTo>
                  <a:pt x="21600" y="13409"/>
                  <a:pt x="18497" y="10017"/>
                  <a:pt x="14152" y="8817"/>
                </a:cubicBezTo>
                <a:cubicBezTo>
                  <a:pt x="15641" y="7930"/>
                  <a:pt x="16572" y="6470"/>
                  <a:pt x="16572" y="4852"/>
                </a:cubicBezTo>
                <a:cubicBezTo>
                  <a:pt x="16572" y="2191"/>
                  <a:pt x="13966" y="0"/>
                  <a:pt x="10800" y="0"/>
                </a:cubicBezTo>
                <a:cubicBezTo>
                  <a:pt x="7634" y="0"/>
                  <a:pt x="5028" y="2191"/>
                  <a:pt x="5028" y="4852"/>
                </a:cubicBezTo>
                <a:cubicBezTo>
                  <a:pt x="5028" y="6470"/>
                  <a:pt x="6021" y="7930"/>
                  <a:pt x="7448" y="8817"/>
                </a:cubicBezTo>
                <a:cubicBezTo>
                  <a:pt x="3166" y="10017"/>
                  <a:pt x="0" y="13409"/>
                  <a:pt x="0" y="17426"/>
                </a:cubicBezTo>
                <a:lnTo>
                  <a:pt x="0" y="20922"/>
                </a:lnTo>
                <a:cubicBezTo>
                  <a:pt x="0" y="21287"/>
                  <a:pt x="372" y="21600"/>
                  <a:pt x="807" y="21600"/>
                </a:cubicBezTo>
                <a:cubicBezTo>
                  <a:pt x="807" y="21600"/>
                  <a:pt x="807" y="21600"/>
                  <a:pt x="807" y="21600"/>
                </a:cubicBezTo>
                <a:lnTo>
                  <a:pt x="20731" y="21600"/>
                </a:lnTo>
                <a:cubicBezTo>
                  <a:pt x="20917" y="21600"/>
                  <a:pt x="21166" y="21548"/>
                  <a:pt x="21290" y="21391"/>
                </a:cubicBezTo>
                <a:cubicBezTo>
                  <a:pt x="21414" y="21287"/>
                  <a:pt x="21538" y="21078"/>
                  <a:pt x="21538" y="20922"/>
                </a:cubicBezTo>
                <a:lnTo>
                  <a:pt x="21600" y="17426"/>
                </a:lnTo>
                <a:close/>
                <a:moveTo>
                  <a:pt x="6641" y="4852"/>
                </a:moveTo>
                <a:cubicBezTo>
                  <a:pt x="6641" y="2922"/>
                  <a:pt x="8503" y="1356"/>
                  <a:pt x="10800" y="1356"/>
                </a:cubicBezTo>
                <a:cubicBezTo>
                  <a:pt x="13097" y="1356"/>
                  <a:pt x="14959" y="2922"/>
                  <a:pt x="14959" y="4852"/>
                </a:cubicBezTo>
                <a:cubicBezTo>
                  <a:pt x="14959" y="6783"/>
                  <a:pt x="13097" y="8348"/>
                  <a:pt x="10800" y="8348"/>
                </a:cubicBezTo>
                <a:cubicBezTo>
                  <a:pt x="8503" y="8348"/>
                  <a:pt x="6641" y="6783"/>
                  <a:pt x="6641" y="4852"/>
                </a:cubicBezTo>
                <a:close/>
                <a:moveTo>
                  <a:pt x="16634" y="20191"/>
                </a:moveTo>
                <a:lnTo>
                  <a:pt x="16634" y="16643"/>
                </a:lnTo>
                <a:cubicBezTo>
                  <a:pt x="16634" y="16278"/>
                  <a:pt x="16262" y="15965"/>
                  <a:pt x="15828" y="15965"/>
                </a:cubicBezTo>
                <a:cubicBezTo>
                  <a:pt x="15393" y="15965"/>
                  <a:pt x="15021" y="16278"/>
                  <a:pt x="15021" y="16643"/>
                </a:cubicBezTo>
                <a:lnTo>
                  <a:pt x="15021" y="20191"/>
                </a:lnTo>
                <a:lnTo>
                  <a:pt x="6641" y="20191"/>
                </a:lnTo>
                <a:lnTo>
                  <a:pt x="6641" y="16591"/>
                </a:lnTo>
                <a:cubicBezTo>
                  <a:pt x="6641" y="16226"/>
                  <a:pt x="6269" y="15913"/>
                  <a:pt x="5834" y="15913"/>
                </a:cubicBezTo>
                <a:cubicBezTo>
                  <a:pt x="5400" y="15913"/>
                  <a:pt x="5028" y="16226"/>
                  <a:pt x="5028" y="16591"/>
                </a:cubicBezTo>
                <a:lnTo>
                  <a:pt x="5028" y="20191"/>
                </a:lnTo>
                <a:lnTo>
                  <a:pt x="1614" y="20191"/>
                </a:lnTo>
                <a:lnTo>
                  <a:pt x="1614" y="17374"/>
                </a:lnTo>
                <a:cubicBezTo>
                  <a:pt x="1614" y="13148"/>
                  <a:pt x="5710" y="9652"/>
                  <a:pt x="10800" y="9652"/>
                </a:cubicBezTo>
                <a:cubicBezTo>
                  <a:pt x="15890" y="9652"/>
                  <a:pt x="19986" y="13096"/>
                  <a:pt x="19986" y="17374"/>
                </a:cubicBezTo>
                <a:lnTo>
                  <a:pt x="19986" y="20139"/>
                </a:lnTo>
                <a:lnTo>
                  <a:pt x="16634" y="20191"/>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854" name="Shape 2854"/>
          <p:cNvSpPr/>
          <p:nvPr/>
        </p:nvSpPr>
        <p:spPr>
          <a:xfrm>
            <a:off x="1270000" y="11404600"/>
            <a:ext cx="1258951" cy="533401"/>
          </a:xfrm>
          <a:prstGeom prst="rect">
            <a:avLst/>
          </a:prstGeom>
          <a:noFill/>
          <a:ln>
            <a:noFill/>
          </a:ln>
        </p:spPr>
        <p:txBody>
          <a:bodyPr anchorCtr="0" anchor="ctr" bIns="38100" lIns="38100" spcFirstLastPara="1" rIns="38100" wrap="square" tIns="38100">
            <a:noAutofit/>
          </a:bodyPr>
          <a:lstStyle/>
          <a:p>
            <a:pPr indent="0" lvl="0" marL="0" marR="0" rtl="0" algn="l">
              <a:lnSpc>
                <a:spcPct val="120000"/>
              </a:lnSpc>
              <a:spcBef>
                <a:spcPts val="0"/>
              </a:spcBef>
              <a:spcAft>
                <a:spcPts val="0"/>
              </a:spcAft>
              <a:buClr>
                <a:srgbClr val="000000"/>
              </a:buClr>
              <a:buSzPts val="3000"/>
              <a:buFont typeface="Proxima Nova"/>
              <a:buNone/>
            </a:pPr>
            <a:r>
              <a:rPr b="0" i="0" lang="en-US" sz="3000" u="none" cap="none" strike="noStrike">
                <a:solidFill>
                  <a:srgbClr val="000000"/>
                </a:solidFill>
                <a:latin typeface="Proxima Nova"/>
                <a:ea typeface="Proxima Nova"/>
                <a:cs typeface="Proxima Nova"/>
                <a:sym typeface="Proxima Nova"/>
              </a:rPr>
              <a:t>People</a:t>
            </a:r>
            <a:endParaRPr/>
          </a:p>
        </p:txBody>
      </p:sp>
      <p:sp>
        <p:nvSpPr>
          <p:cNvPr id="2855" name="Shape 2855"/>
          <p:cNvSpPr/>
          <p:nvPr/>
        </p:nvSpPr>
        <p:spPr>
          <a:xfrm>
            <a:off x="12598400" y="7912100"/>
            <a:ext cx="609617" cy="441960"/>
          </a:xfrm>
          <a:custGeom>
            <a:pathLst>
              <a:path extrusionOk="0" h="21600" w="21556">
                <a:moveTo>
                  <a:pt x="15897" y="21600"/>
                </a:moveTo>
                <a:lnTo>
                  <a:pt x="4176" y="21600"/>
                </a:lnTo>
                <a:cubicBezTo>
                  <a:pt x="1886" y="21600"/>
                  <a:pt x="0" y="18993"/>
                  <a:pt x="0" y="15828"/>
                </a:cubicBezTo>
                <a:cubicBezTo>
                  <a:pt x="0" y="13221"/>
                  <a:pt x="1257" y="10986"/>
                  <a:pt x="3009" y="10241"/>
                </a:cubicBezTo>
                <a:cubicBezTo>
                  <a:pt x="3233" y="4531"/>
                  <a:pt x="6646" y="0"/>
                  <a:pt x="10778" y="0"/>
                </a:cubicBezTo>
                <a:cubicBezTo>
                  <a:pt x="13876" y="0"/>
                  <a:pt x="16615" y="2483"/>
                  <a:pt x="17873" y="6331"/>
                </a:cubicBezTo>
                <a:cubicBezTo>
                  <a:pt x="20073" y="7448"/>
                  <a:pt x="21555" y="10366"/>
                  <a:pt x="21555" y="13717"/>
                </a:cubicBezTo>
                <a:cubicBezTo>
                  <a:pt x="21600" y="18062"/>
                  <a:pt x="19040" y="21600"/>
                  <a:pt x="15897" y="21600"/>
                </a:cubicBezTo>
                <a:close/>
                <a:moveTo>
                  <a:pt x="10778" y="1614"/>
                </a:moveTo>
                <a:cubicBezTo>
                  <a:pt x="7095" y="1614"/>
                  <a:pt x="4131" y="5710"/>
                  <a:pt x="4131" y="10800"/>
                </a:cubicBezTo>
                <a:lnTo>
                  <a:pt x="4131" y="10862"/>
                </a:lnTo>
                <a:cubicBezTo>
                  <a:pt x="4131" y="11297"/>
                  <a:pt x="3952" y="11607"/>
                  <a:pt x="3637" y="11731"/>
                </a:cubicBezTo>
                <a:cubicBezTo>
                  <a:pt x="2156" y="12103"/>
                  <a:pt x="1123" y="13841"/>
                  <a:pt x="1123" y="15890"/>
                </a:cubicBezTo>
                <a:cubicBezTo>
                  <a:pt x="1123" y="18186"/>
                  <a:pt x="2470" y="20110"/>
                  <a:pt x="4176" y="20110"/>
                </a:cubicBezTo>
                <a:lnTo>
                  <a:pt x="15897" y="20110"/>
                </a:lnTo>
                <a:cubicBezTo>
                  <a:pt x="18412" y="20110"/>
                  <a:pt x="20432" y="17317"/>
                  <a:pt x="20432" y="13841"/>
                </a:cubicBezTo>
                <a:cubicBezTo>
                  <a:pt x="20432" y="11110"/>
                  <a:pt x="19175" y="8690"/>
                  <a:pt x="17289" y="7883"/>
                </a:cubicBezTo>
                <a:cubicBezTo>
                  <a:pt x="17109" y="7821"/>
                  <a:pt x="16975" y="7634"/>
                  <a:pt x="16930" y="7448"/>
                </a:cubicBezTo>
                <a:cubicBezTo>
                  <a:pt x="15897" y="3848"/>
                  <a:pt x="13472" y="1614"/>
                  <a:pt x="10778" y="1614"/>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856" name="Shape 2856"/>
          <p:cNvSpPr/>
          <p:nvPr/>
        </p:nvSpPr>
        <p:spPr>
          <a:xfrm>
            <a:off x="1270000" y="2222500"/>
            <a:ext cx="1508125" cy="990601"/>
          </a:xfrm>
          <a:prstGeom prst="rect">
            <a:avLst/>
          </a:prstGeom>
          <a:noFill/>
          <a:ln>
            <a:noFill/>
          </a:ln>
        </p:spPr>
        <p:txBody>
          <a:bodyPr anchorCtr="0" anchor="ctr" bIns="38100" lIns="38100" spcFirstLastPara="1" rIns="38100" wrap="square" tIns="38100">
            <a:noAutofit/>
          </a:bodyPr>
          <a:lstStyle/>
          <a:p>
            <a:pPr indent="0" lvl="0" marL="0" marR="0" rtl="0" algn="l">
              <a:lnSpc>
                <a:spcPct val="120000"/>
              </a:lnSpc>
              <a:spcBef>
                <a:spcPts val="0"/>
              </a:spcBef>
              <a:spcAft>
                <a:spcPts val="0"/>
              </a:spcAft>
              <a:buClr>
                <a:srgbClr val="000000"/>
              </a:buClr>
              <a:buSzPts val="3000"/>
              <a:buFont typeface="Proxima Nova"/>
              <a:buNone/>
            </a:pPr>
            <a:r>
              <a:rPr b="0" i="0" lang="en-US" sz="3000" u="none" cap="none" strike="noStrike">
                <a:solidFill>
                  <a:srgbClr val="000000"/>
                </a:solidFill>
                <a:latin typeface="Proxima Nova"/>
                <a:ea typeface="Proxima Nova"/>
                <a:cs typeface="Proxima Nova"/>
                <a:sym typeface="Proxima Nova"/>
              </a:rPr>
              <a:t>Time /</a:t>
            </a:r>
            <a:endParaRPr/>
          </a:p>
          <a:p>
            <a:pPr indent="0" lvl="0" marL="0" marR="0" rtl="0" algn="l">
              <a:lnSpc>
                <a:spcPct val="120000"/>
              </a:lnSpc>
              <a:spcBef>
                <a:spcPts val="0"/>
              </a:spcBef>
              <a:spcAft>
                <a:spcPts val="0"/>
              </a:spcAft>
              <a:buClr>
                <a:srgbClr val="000000"/>
              </a:buClr>
              <a:buSzPts val="3000"/>
              <a:buFont typeface="Proxima Nova"/>
              <a:buNone/>
            </a:pPr>
            <a:r>
              <a:rPr b="0" i="0" lang="en-US" sz="3000" u="none" cap="none" strike="noStrike">
                <a:solidFill>
                  <a:srgbClr val="000000"/>
                </a:solidFill>
                <a:latin typeface="Proxima Nova"/>
                <a:ea typeface="Proxima Nova"/>
                <a:cs typeface="Proxima Nova"/>
                <a:sym typeface="Proxima Nova"/>
              </a:rPr>
              <a:t>Location</a:t>
            </a:r>
            <a:endParaRPr/>
          </a:p>
        </p:txBody>
      </p:sp>
      <p:sp>
        <p:nvSpPr>
          <p:cNvPr id="2857" name="Shape 2857"/>
          <p:cNvSpPr/>
          <p:nvPr/>
        </p:nvSpPr>
        <p:spPr>
          <a:xfrm>
            <a:off x="1270000" y="5638799"/>
            <a:ext cx="1261618" cy="533401"/>
          </a:xfrm>
          <a:prstGeom prst="rect">
            <a:avLst/>
          </a:prstGeom>
          <a:noFill/>
          <a:ln>
            <a:noFill/>
          </a:ln>
        </p:spPr>
        <p:txBody>
          <a:bodyPr anchorCtr="0" anchor="ctr" bIns="38100" lIns="38100" spcFirstLastPara="1" rIns="38100" wrap="square" tIns="38100">
            <a:noAutofit/>
          </a:bodyPr>
          <a:lstStyle/>
          <a:p>
            <a:pPr indent="0" lvl="0" marL="0" marR="0" rtl="0" algn="l">
              <a:lnSpc>
                <a:spcPct val="120000"/>
              </a:lnSpc>
              <a:spcBef>
                <a:spcPts val="0"/>
              </a:spcBef>
              <a:spcAft>
                <a:spcPts val="0"/>
              </a:spcAft>
              <a:buClr>
                <a:srgbClr val="000000"/>
              </a:buClr>
              <a:buSzPts val="3000"/>
              <a:buFont typeface="Proxima Nova"/>
              <a:buNone/>
            </a:pPr>
            <a:r>
              <a:rPr b="0" i="0" lang="en-US" sz="3000" u="none" cap="none" strike="noStrike">
                <a:solidFill>
                  <a:srgbClr val="000000"/>
                </a:solidFill>
                <a:latin typeface="Proxima Nova"/>
                <a:ea typeface="Proxima Nova"/>
                <a:cs typeface="Proxima Nova"/>
                <a:sym typeface="Proxima Nova"/>
              </a:rPr>
              <a:t>Design</a:t>
            </a:r>
            <a:endParaRPr/>
          </a:p>
        </p:txBody>
      </p:sp>
    </p:spTree>
  </p:cSld>
  <p:clrMapOvr>
    <a:masterClrMapping/>
  </p:clrMapOvr>
</p:sld>
</file>

<file path=ppt/slides/slide10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61" name="Shape 2861"/>
        <p:cNvGrpSpPr/>
        <p:nvPr/>
      </p:nvGrpSpPr>
      <p:grpSpPr>
        <a:xfrm>
          <a:off x="0" y="0"/>
          <a:ext cx="0" cy="0"/>
          <a:chOff x="0" y="0"/>
          <a:chExt cx="0" cy="0"/>
        </a:xfrm>
      </p:grpSpPr>
      <p:sp>
        <p:nvSpPr>
          <p:cNvPr id="2862" name="Shape 2862"/>
          <p:cNvSpPr/>
          <p:nvPr/>
        </p:nvSpPr>
        <p:spPr>
          <a:xfrm>
            <a:off x="16421098" y="10274300"/>
            <a:ext cx="605917" cy="177404"/>
          </a:xfrm>
          <a:custGeom>
            <a:pathLst>
              <a:path extrusionOk="0" h="21600" w="21497">
                <a:moveTo>
                  <a:pt x="3140" y="0"/>
                </a:moveTo>
                <a:cubicBezTo>
                  <a:pt x="2994" y="0"/>
                  <a:pt x="2845" y="193"/>
                  <a:pt x="2732" y="580"/>
                </a:cubicBezTo>
                <a:lnTo>
                  <a:pt x="169" y="9374"/>
                </a:lnTo>
                <a:cubicBezTo>
                  <a:pt x="-56" y="10148"/>
                  <a:pt x="-56" y="11404"/>
                  <a:pt x="169" y="12177"/>
                </a:cubicBezTo>
                <a:lnTo>
                  <a:pt x="2732" y="20972"/>
                </a:lnTo>
                <a:cubicBezTo>
                  <a:pt x="2867" y="21435"/>
                  <a:pt x="3005" y="21600"/>
                  <a:pt x="3140" y="21600"/>
                </a:cubicBezTo>
                <a:cubicBezTo>
                  <a:pt x="3276" y="21600"/>
                  <a:pt x="3459" y="21435"/>
                  <a:pt x="3549" y="20972"/>
                </a:cubicBezTo>
                <a:cubicBezTo>
                  <a:pt x="3774" y="20198"/>
                  <a:pt x="3774" y="18990"/>
                  <a:pt x="3549" y="18217"/>
                </a:cubicBezTo>
                <a:lnTo>
                  <a:pt x="1972" y="12805"/>
                </a:lnTo>
                <a:lnTo>
                  <a:pt x="7829" y="12805"/>
                </a:lnTo>
                <a:cubicBezTo>
                  <a:pt x="8145" y="12805"/>
                  <a:pt x="8421" y="11858"/>
                  <a:pt x="8421" y="10776"/>
                </a:cubicBezTo>
                <a:cubicBezTo>
                  <a:pt x="8376" y="9693"/>
                  <a:pt x="8145" y="8795"/>
                  <a:pt x="7829" y="8795"/>
                </a:cubicBezTo>
                <a:lnTo>
                  <a:pt x="1972" y="8795"/>
                </a:lnTo>
                <a:lnTo>
                  <a:pt x="3549" y="3383"/>
                </a:lnTo>
                <a:cubicBezTo>
                  <a:pt x="3774" y="2609"/>
                  <a:pt x="3774" y="1353"/>
                  <a:pt x="3549" y="580"/>
                </a:cubicBezTo>
                <a:cubicBezTo>
                  <a:pt x="3436" y="193"/>
                  <a:pt x="3287" y="0"/>
                  <a:pt x="3140" y="0"/>
                </a:cubicBezTo>
                <a:close/>
                <a:moveTo>
                  <a:pt x="18334" y="0"/>
                </a:moveTo>
                <a:cubicBezTo>
                  <a:pt x="18187" y="0"/>
                  <a:pt x="18052" y="193"/>
                  <a:pt x="17939" y="580"/>
                </a:cubicBezTo>
                <a:cubicBezTo>
                  <a:pt x="17714" y="1353"/>
                  <a:pt x="17714" y="2609"/>
                  <a:pt x="17939" y="3383"/>
                </a:cubicBezTo>
                <a:lnTo>
                  <a:pt x="19516" y="8795"/>
                </a:lnTo>
                <a:lnTo>
                  <a:pt x="13659" y="8795"/>
                </a:lnTo>
                <a:cubicBezTo>
                  <a:pt x="13343" y="8795"/>
                  <a:pt x="13067" y="9693"/>
                  <a:pt x="13067" y="10776"/>
                </a:cubicBezTo>
                <a:cubicBezTo>
                  <a:pt x="13067" y="11858"/>
                  <a:pt x="13343" y="12805"/>
                  <a:pt x="13659" y="12805"/>
                </a:cubicBezTo>
                <a:lnTo>
                  <a:pt x="19516" y="12805"/>
                </a:lnTo>
                <a:lnTo>
                  <a:pt x="17939" y="18217"/>
                </a:lnTo>
                <a:cubicBezTo>
                  <a:pt x="17714" y="18990"/>
                  <a:pt x="17714" y="20198"/>
                  <a:pt x="17939" y="20972"/>
                </a:cubicBezTo>
                <a:cubicBezTo>
                  <a:pt x="18075" y="21435"/>
                  <a:pt x="18198" y="21600"/>
                  <a:pt x="18334" y="21600"/>
                </a:cubicBezTo>
                <a:cubicBezTo>
                  <a:pt x="18469" y="21600"/>
                  <a:pt x="18652" y="21435"/>
                  <a:pt x="18742" y="20972"/>
                </a:cubicBezTo>
                <a:lnTo>
                  <a:pt x="21319" y="12177"/>
                </a:lnTo>
                <a:cubicBezTo>
                  <a:pt x="21364" y="12023"/>
                  <a:pt x="21403" y="12042"/>
                  <a:pt x="21403" y="11887"/>
                </a:cubicBezTo>
                <a:cubicBezTo>
                  <a:pt x="21538" y="11114"/>
                  <a:pt x="21544" y="9993"/>
                  <a:pt x="21319" y="9374"/>
                </a:cubicBezTo>
                <a:lnTo>
                  <a:pt x="18742" y="580"/>
                </a:lnTo>
                <a:cubicBezTo>
                  <a:pt x="18629" y="193"/>
                  <a:pt x="18480" y="0"/>
                  <a:pt x="18334" y="0"/>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863" name="Shape 2863"/>
          <p:cNvSpPr/>
          <p:nvPr/>
        </p:nvSpPr>
        <p:spPr>
          <a:xfrm>
            <a:off x="19011898" y="10058400"/>
            <a:ext cx="605917" cy="605632"/>
          </a:xfrm>
          <a:custGeom>
            <a:pathLst>
              <a:path extrusionOk="0" h="21544" w="21497">
                <a:moveTo>
                  <a:pt x="10800" y="0"/>
                </a:moveTo>
                <a:cubicBezTo>
                  <a:pt x="10654" y="0"/>
                  <a:pt x="10505" y="56"/>
                  <a:pt x="10392" y="169"/>
                </a:cubicBezTo>
                <a:lnTo>
                  <a:pt x="7829" y="2739"/>
                </a:lnTo>
                <a:cubicBezTo>
                  <a:pt x="7604" y="2965"/>
                  <a:pt x="7604" y="3332"/>
                  <a:pt x="7829" y="3558"/>
                </a:cubicBezTo>
                <a:cubicBezTo>
                  <a:pt x="7919" y="3693"/>
                  <a:pt x="8103" y="3741"/>
                  <a:pt x="8238" y="3741"/>
                </a:cubicBezTo>
                <a:cubicBezTo>
                  <a:pt x="8373" y="3741"/>
                  <a:pt x="8556" y="3693"/>
                  <a:pt x="8646" y="3558"/>
                </a:cubicBezTo>
                <a:lnTo>
                  <a:pt x="10223" y="1976"/>
                </a:lnTo>
                <a:lnTo>
                  <a:pt x="10223" y="7849"/>
                </a:lnTo>
                <a:cubicBezTo>
                  <a:pt x="10223" y="8166"/>
                  <a:pt x="10485" y="8442"/>
                  <a:pt x="10800" y="8442"/>
                </a:cubicBezTo>
                <a:cubicBezTo>
                  <a:pt x="11116" y="8442"/>
                  <a:pt x="11392" y="8166"/>
                  <a:pt x="11392" y="7849"/>
                </a:cubicBezTo>
                <a:lnTo>
                  <a:pt x="11392" y="1976"/>
                </a:lnTo>
                <a:lnTo>
                  <a:pt x="12969" y="3558"/>
                </a:lnTo>
                <a:cubicBezTo>
                  <a:pt x="13104" y="3693"/>
                  <a:pt x="13242" y="3741"/>
                  <a:pt x="13377" y="3741"/>
                </a:cubicBezTo>
                <a:cubicBezTo>
                  <a:pt x="13512" y="3741"/>
                  <a:pt x="13681" y="3693"/>
                  <a:pt x="13771" y="3558"/>
                </a:cubicBezTo>
                <a:cubicBezTo>
                  <a:pt x="13997" y="3332"/>
                  <a:pt x="13997" y="2965"/>
                  <a:pt x="13771" y="2739"/>
                </a:cubicBezTo>
                <a:lnTo>
                  <a:pt x="11209" y="169"/>
                </a:lnTo>
                <a:cubicBezTo>
                  <a:pt x="11096" y="56"/>
                  <a:pt x="10947" y="0"/>
                  <a:pt x="10800" y="0"/>
                </a:cubicBezTo>
                <a:close/>
                <a:moveTo>
                  <a:pt x="3140" y="7680"/>
                </a:moveTo>
                <a:cubicBezTo>
                  <a:pt x="2994" y="7680"/>
                  <a:pt x="2845" y="7736"/>
                  <a:pt x="2732" y="7849"/>
                </a:cubicBezTo>
                <a:lnTo>
                  <a:pt x="169" y="10419"/>
                </a:lnTo>
                <a:cubicBezTo>
                  <a:pt x="-56" y="10645"/>
                  <a:pt x="-56" y="11012"/>
                  <a:pt x="169" y="11238"/>
                </a:cubicBezTo>
                <a:lnTo>
                  <a:pt x="2732" y="13807"/>
                </a:lnTo>
                <a:cubicBezTo>
                  <a:pt x="2867" y="13943"/>
                  <a:pt x="3005" y="13991"/>
                  <a:pt x="3140" y="13991"/>
                </a:cubicBezTo>
                <a:cubicBezTo>
                  <a:pt x="3276" y="13991"/>
                  <a:pt x="3459" y="13943"/>
                  <a:pt x="3549" y="13807"/>
                </a:cubicBezTo>
                <a:cubicBezTo>
                  <a:pt x="3774" y="13581"/>
                  <a:pt x="3774" y="13228"/>
                  <a:pt x="3549" y="13002"/>
                </a:cubicBezTo>
                <a:lnTo>
                  <a:pt x="1972" y="11421"/>
                </a:lnTo>
                <a:lnTo>
                  <a:pt x="7829" y="11421"/>
                </a:lnTo>
                <a:cubicBezTo>
                  <a:pt x="8145" y="11421"/>
                  <a:pt x="8421" y="11144"/>
                  <a:pt x="8421" y="10828"/>
                </a:cubicBezTo>
                <a:cubicBezTo>
                  <a:pt x="8421" y="10512"/>
                  <a:pt x="8145" y="10249"/>
                  <a:pt x="7829" y="10249"/>
                </a:cubicBezTo>
                <a:lnTo>
                  <a:pt x="1972" y="10249"/>
                </a:lnTo>
                <a:lnTo>
                  <a:pt x="3549" y="8668"/>
                </a:lnTo>
                <a:cubicBezTo>
                  <a:pt x="3774" y="8442"/>
                  <a:pt x="3774" y="8075"/>
                  <a:pt x="3549" y="7849"/>
                </a:cubicBezTo>
                <a:cubicBezTo>
                  <a:pt x="3436" y="7736"/>
                  <a:pt x="3287" y="7680"/>
                  <a:pt x="3140" y="7680"/>
                </a:cubicBezTo>
                <a:close/>
                <a:moveTo>
                  <a:pt x="18334" y="7680"/>
                </a:moveTo>
                <a:cubicBezTo>
                  <a:pt x="18187" y="7680"/>
                  <a:pt x="18052" y="7736"/>
                  <a:pt x="17939" y="7849"/>
                </a:cubicBezTo>
                <a:cubicBezTo>
                  <a:pt x="17714" y="8075"/>
                  <a:pt x="17714" y="8442"/>
                  <a:pt x="17939" y="8668"/>
                </a:cubicBezTo>
                <a:lnTo>
                  <a:pt x="19516" y="10249"/>
                </a:lnTo>
                <a:lnTo>
                  <a:pt x="13659" y="10249"/>
                </a:lnTo>
                <a:cubicBezTo>
                  <a:pt x="13343" y="10249"/>
                  <a:pt x="13067" y="10512"/>
                  <a:pt x="13067" y="10828"/>
                </a:cubicBezTo>
                <a:cubicBezTo>
                  <a:pt x="13067" y="11144"/>
                  <a:pt x="13343" y="11421"/>
                  <a:pt x="13659" y="11421"/>
                </a:cubicBezTo>
                <a:lnTo>
                  <a:pt x="19516" y="11421"/>
                </a:lnTo>
                <a:lnTo>
                  <a:pt x="17939" y="13002"/>
                </a:lnTo>
                <a:cubicBezTo>
                  <a:pt x="17714" y="13228"/>
                  <a:pt x="17714" y="13581"/>
                  <a:pt x="17939" y="13807"/>
                </a:cubicBezTo>
                <a:cubicBezTo>
                  <a:pt x="18075" y="13943"/>
                  <a:pt x="18198" y="13991"/>
                  <a:pt x="18334" y="13991"/>
                </a:cubicBezTo>
                <a:cubicBezTo>
                  <a:pt x="18469" y="13991"/>
                  <a:pt x="18652" y="13943"/>
                  <a:pt x="18742" y="13807"/>
                </a:cubicBezTo>
                <a:lnTo>
                  <a:pt x="21319" y="11238"/>
                </a:lnTo>
                <a:cubicBezTo>
                  <a:pt x="21364" y="11193"/>
                  <a:pt x="21403" y="11198"/>
                  <a:pt x="21403" y="11153"/>
                </a:cubicBezTo>
                <a:cubicBezTo>
                  <a:pt x="21538" y="10927"/>
                  <a:pt x="21544" y="10599"/>
                  <a:pt x="21319" y="10419"/>
                </a:cubicBezTo>
                <a:lnTo>
                  <a:pt x="18742" y="7849"/>
                </a:lnTo>
                <a:cubicBezTo>
                  <a:pt x="18629" y="7736"/>
                  <a:pt x="18480" y="7680"/>
                  <a:pt x="18334" y="7680"/>
                </a:cubicBezTo>
                <a:close/>
                <a:moveTo>
                  <a:pt x="10800" y="13101"/>
                </a:moveTo>
                <a:cubicBezTo>
                  <a:pt x="10485" y="13101"/>
                  <a:pt x="10223" y="13378"/>
                  <a:pt x="10223" y="13694"/>
                </a:cubicBezTo>
                <a:lnTo>
                  <a:pt x="10223" y="19567"/>
                </a:lnTo>
                <a:lnTo>
                  <a:pt x="8646" y="17986"/>
                </a:lnTo>
                <a:cubicBezTo>
                  <a:pt x="8421" y="17760"/>
                  <a:pt x="8055" y="17760"/>
                  <a:pt x="7829" y="17986"/>
                </a:cubicBezTo>
                <a:cubicBezTo>
                  <a:pt x="7604" y="18212"/>
                  <a:pt x="7604" y="18565"/>
                  <a:pt x="7829" y="18791"/>
                </a:cubicBezTo>
                <a:lnTo>
                  <a:pt x="10392" y="21374"/>
                </a:lnTo>
                <a:cubicBezTo>
                  <a:pt x="10617" y="21600"/>
                  <a:pt x="10983" y="21600"/>
                  <a:pt x="11209" y="21374"/>
                </a:cubicBezTo>
                <a:lnTo>
                  <a:pt x="13771" y="18791"/>
                </a:lnTo>
                <a:cubicBezTo>
                  <a:pt x="13997" y="18565"/>
                  <a:pt x="13997" y="18212"/>
                  <a:pt x="13771" y="17986"/>
                </a:cubicBezTo>
                <a:cubicBezTo>
                  <a:pt x="13591" y="17760"/>
                  <a:pt x="13194" y="17760"/>
                  <a:pt x="12969" y="17986"/>
                </a:cubicBezTo>
                <a:lnTo>
                  <a:pt x="11392" y="19567"/>
                </a:lnTo>
                <a:lnTo>
                  <a:pt x="11392" y="13694"/>
                </a:lnTo>
                <a:cubicBezTo>
                  <a:pt x="11392" y="13378"/>
                  <a:pt x="11116" y="13101"/>
                  <a:pt x="10800" y="13101"/>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864" name="Shape 2864"/>
          <p:cNvSpPr/>
          <p:nvPr/>
        </p:nvSpPr>
        <p:spPr>
          <a:xfrm>
            <a:off x="3454400" y="10198099"/>
            <a:ext cx="610059" cy="323534"/>
          </a:xfrm>
          <a:custGeom>
            <a:pathLst>
              <a:path extrusionOk="0" h="21495" w="21571">
                <a:moveTo>
                  <a:pt x="21555" y="10948"/>
                </a:moveTo>
                <a:cubicBezTo>
                  <a:pt x="21600" y="10611"/>
                  <a:pt x="21555" y="10273"/>
                  <a:pt x="21375" y="9936"/>
                </a:cubicBezTo>
                <a:cubicBezTo>
                  <a:pt x="21375" y="9936"/>
                  <a:pt x="21375" y="9936"/>
                  <a:pt x="21375" y="9936"/>
                </a:cubicBezTo>
                <a:lnTo>
                  <a:pt x="16256" y="317"/>
                </a:lnTo>
                <a:cubicBezTo>
                  <a:pt x="16032" y="-105"/>
                  <a:pt x="15672" y="-105"/>
                  <a:pt x="15448" y="317"/>
                </a:cubicBezTo>
                <a:cubicBezTo>
                  <a:pt x="15223" y="739"/>
                  <a:pt x="15223" y="1414"/>
                  <a:pt x="15448" y="1836"/>
                </a:cubicBezTo>
                <a:lnTo>
                  <a:pt x="19579" y="9598"/>
                </a:lnTo>
                <a:lnTo>
                  <a:pt x="1168" y="9598"/>
                </a:lnTo>
                <a:lnTo>
                  <a:pt x="1168" y="3945"/>
                </a:lnTo>
                <a:cubicBezTo>
                  <a:pt x="1168" y="3354"/>
                  <a:pt x="898" y="2848"/>
                  <a:pt x="584" y="2848"/>
                </a:cubicBezTo>
                <a:cubicBezTo>
                  <a:pt x="269" y="2848"/>
                  <a:pt x="0" y="3354"/>
                  <a:pt x="0" y="3945"/>
                </a:cubicBezTo>
                <a:lnTo>
                  <a:pt x="0" y="17529"/>
                </a:lnTo>
                <a:cubicBezTo>
                  <a:pt x="0" y="18120"/>
                  <a:pt x="269" y="18626"/>
                  <a:pt x="584" y="18626"/>
                </a:cubicBezTo>
                <a:cubicBezTo>
                  <a:pt x="898" y="18626"/>
                  <a:pt x="1168" y="18120"/>
                  <a:pt x="1168" y="17529"/>
                </a:cubicBezTo>
                <a:lnTo>
                  <a:pt x="1168" y="11876"/>
                </a:lnTo>
                <a:lnTo>
                  <a:pt x="19579" y="11876"/>
                </a:lnTo>
                <a:lnTo>
                  <a:pt x="15448" y="19639"/>
                </a:lnTo>
                <a:cubicBezTo>
                  <a:pt x="15223" y="20061"/>
                  <a:pt x="15223" y="20736"/>
                  <a:pt x="15448" y="21157"/>
                </a:cubicBezTo>
                <a:cubicBezTo>
                  <a:pt x="15583" y="21411"/>
                  <a:pt x="15717" y="21495"/>
                  <a:pt x="15852" y="21495"/>
                </a:cubicBezTo>
                <a:cubicBezTo>
                  <a:pt x="15987" y="21495"/>
                  <a:pt x="16166" y="21411"/>
                  <a:pt x="16256" y="21157"/>
                </a:cubicBezTo>
                <a:lnTo>
                  <a:pt x="21375" y="11539"/>
                </a:lnTo>
                <a:cubicBezTo>
                  <a:pt x="21375" y="11539"/>
                  <a:pt x="21375" y="11539"/>
                  <a:pt x="21375" y="11539"/>
                </a:cubicBezTo>
                <a:cubicBezTo>
                  <a:pt x="21465" y="11370"/>
                  <a:pt x="21510" y="11201"/>
                  <a:pt x="21555" y="10948"/>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865" name="Shape 2865"/>
          <p:cNvSpPr/>
          <p:nvPr/>
        </p:nvSpPr>
        <p:spPr>
          <a:xfrm>
            <a:off x="8724900" y="10058400"/>
            <a:ext cx="428116" cy="609600"/>
          </a:xfrm>
          <a:custGeom>
            <a:pathLst>
              <a:path extrusionOk="0" h="21600" w="21534">
                <a:moveTo>
                  <a:pt x="15332" y="0"/>
                </a:moveTo>
                <a:cubicBezTo>
                  <a:pt x="6899" y="0"/>
                  <a:pt x="0" y="4860"/>
                  <a:pt x="0" y="10800"/>
                </a:cubicBezTo>
                <a:cubicBezTo>
                  <a:pt x="0" y="16740"/>
                  <a:pt x="6899" y="21600"/>
                  <a:pt x="15332" y="21600"/>
                </a:cubicBezTo>
                <a:cubicBezTo>
                  <a:pt x="15779" y="21600"/>
                  <a:pt x="16170" y="21324"/>
                  <a:pt x="16170" y="21009"/>
                </a:cubicBezTo>
                <a:cubicBezTo>
                  <a:pt x="16170" y="20694"/>
                  <a:pt x="15779" y="20433"/>
                  <a:pt x="15332" y="20433"/>
                </a:cubicBezTo>
                <a:cubicBezTo>
                  <a:pt x="7794" y="20433"/>
                  <a:pt x="1657" y="16110"/>
                  <a:pt x="1657" y="10800"/>
                </a:cubicBezTo>
                <a:cubicBezTo>
                  <a:pt x="1657" y="5490"/>
                  <a:pt x="7794" y="1167"/>
                  <a:pt x="15332" y="1167"/>
                </a:cubicBezTo>
                <a:cubicBezTo>
                  <a:pt x="15779" y="1167"/>
                  <a:pt x="16170" y="906"/>
                  <a:pt x="16170" y="591"/>
                </a:cubicBezTo>
                <a:cubicBezTo>
                  <a:pt x="16170" y="276"/>
                  <a:pt x="15779" y="0"/>
                  <a:pt x="15332" y="0"/>
                </a:cubicBezTo>
                <a:close/>
                <a:moveTo>
                  <a:pt x="17048" y="7650"/>
                </a:moveTo>
                <a:cubicBezTo>
                  <a:pt x="16841" y="7650"/>
                  <a:pt x="16649" y="7706"/>
                  <a:pt x="16489" y="7819"/>
                </a:cubicBezTo>
                <a:cubicBezTo>
                  <a:pt x="16170" y="8044"/>
                  <a:pt x="16170" y="8409"/>
                  <a:pt x="16489" y="8634"/>
                </a:cubicBezTo>
                <a:lnTo>
                  <a:pt x="18725" y="10209"/>
                </a:lnTo>
                <a:lnTo>
                  <a:pt x="10421" y="10209"/>
                </a:lnTo>
                <a:cubicBezTo>
                  <a:pt x="9974" y="10209"/>
                  <a:pt x="9582" y="10471"/>
                  <a:pt x="9582" y="10786"/>
                </a:cubicBezTo>
                <a:cubicBezTo>
                  <a:pt x="9582" y="11101"/>
                  <a:pt x="9974" y="11377"/>
                  <a:pt x="10421" y="11377"/>
                </a:cubicBezTo>
                <a:lnTo>
                  <a:pt x="18725" y="11377"/>
                </a:lnTo>
                <a:lnTo>
                  <a:pt x="16489" y="12952"/>
                </a:lnTo>
                <a:cubicBezTo>
                  <a:pt x="16170" y="13177"/>
                  <a:pt x="16170" y="13528"/>
                  <a:pt x="16489" y="13753"/>
                </a:cubicBezTo>
                <a:cubicBezTo>
                  <a:pt x="16681" y="13888"/>
                  <a:pt x="16857" y="13936"/>
                  <a:pt x="17048" y="13936"/>
                </a:cubicBezTo>
                <a:cubicBezTo>
                  <a:pt x="17240" y="13936"/>
                  <a:pt x="17500" y="13888"/>
                  <a:pt x="17627" y="13753"/>
                </a:cubicBezTo>
                <a:lnTo>
                  <a:pt x="21281" y="11194"/>
                </a:lnTo>
                <a:cubicBezTo>
                  <a:pt x="21344" y="11149"/>
                  <a:pt x="21336" y="11154"/>
                  <a:pt x="21400" y="11109"/>
                </a:cubicBezTo>
                <a:cubicBezTo>
                  <a:pt x="21592" y="10884"/>
                  <a:pt x="21600" y="10558"/>
                  <a:pt x="21281" y="10378"/>
                </a:cubicBezTo>
                <a:lnTo>
                  <a:pt x="17627" y="7819"/>
                </a:lnTo>
                <a:cubicBezTo>
                  <a:pt x="17468" y="7706"/>
                  <a:pt x="17256" y="7650"/>
                  <a:pt x="17048" y="7650"/>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866" name="Shape 2866"/>
          <p:cNvSpPr/>
          <p:nvPr/>
        </p:nvSpPr>
        <p:spPr>
          <a:xfrm>
            <a:off x="10020300" y="10058400"/>
            <a:ext cx="423069" cy="609600"/>
          </a:xfrm>
          <a:custGeom>
            <a:pathLst>
              <a:path extrusionOk="0" h="21600" w="21519">
                <a:moveTo>
                  <a:pt x="6015" y="0"/>
                </a:moveTo>
                <a:cubicBezTo>
                  <a:pt x="5563" y="0"/>
                  <a:pt x="5168" y="276"/>
                  <a:pt x="5168" y="591"/>
                </a:cubicBezTo>
                <a:cubicBezTo>
                  <a:pt x="5168" y="906"/>
                  <a:pt x="5563" y="1167"/>
                  <a:pt x="6015" y="1167"/>
                </a:cubicBezTo>
                <a:cubicBezTo>
                  <a:pt x="13638" y="1167"/>
                  <a:pt x="19823" y="5490"/>
                  <a:pt x="19823" y="10800"/>
                </a:cubicBezTo>
                <a:cubicBezTo>
                  <a:pt x="19823" y="16110"/>
                  <a:pt x="13638" y="20433"/>
                  <a:pt x="6015" y="20433"/>
                </a:cubicBezTo>
                <a:cubicBezTo>
                  <a:pt x="5563" y="20433"/>
                  <a:pt x="5168" y="20694"/>
                  <a:pt x="5168" y="21009"/>
                </a:cubicBezTo>
                <a:cubicBezTo>
                  <a:pt x="5168" y="21324"/>
                  <a:pt x="5563" y="21600"/>
                  <a:pt x="6015" y="21600"/>
                </a:cubicBezTo>
                <a:cubicBezTo>
                  <a:pt x="14542" y="21600"/>
                  <a:pt x="21519" y="16740"/>
                  <a:pt x="21519" y="10800"/>
                </a:cubicBezTo>
                <a:cubicBezTo>
                  <a:pt x="21519" y="4860"/>
                  <a:pt x="14542" y="0"/>
                  <a:pt x="6015" y="0"/>
                </a:cubicBezTo>
                <a:close/>
                <a:moveTo>
                  <a:pt x="4501" y="7650"/>
                </a:moveTo>
                <a:cubicBezTo>
                  <a:pt x="4291" y="7650"/>
                  <a:pt x="4077" y="7706"/>
                  <a:pt x="3916" y="7819"/>
                </a:cubicBezTo>
                <a:lnTo>
                  <a:pt x="242" y="10378"/>
                </a:lnTo>
                <a:cubicBezTo>
                  <a:pt x="-81" y="10558"/>
                  <a:pt x="-81" y="11014"/>
                  <a:pt x="242" y="11194"/>
                </a:cubicBezTo>
                <a:lnTo>
                  <a:pt x="3916" y="13753"/>
                </a:lnTo>
                <a:cubicBezTo>
                  <a:pt x="4110" y="13888"/>
                  <a:pt x="4308" y="13936"/>
                  <a:pt x="4501" y="13936"/>
                </a:cubicBezTo>
                <a:cubicBezTo>
                  <a:pt x="4695" y="13936"/>
                  <a:pt x="4958" y="13888"/>
                  <a:pt x="5087" y="13753"/>
                </a:cubicBezTo>
                <a:cubicBezTo>
                  <a:pt x="5410" y="13528"/>
                  <a:pt x="5410" y="13177"/>
                  <a:pt x="5087" y="12952"/>
                </a:cubicBezTo>
                <a:lnTo>
                  <a:pt x="2826" y="11377"/>
                </a:lnTo>
                <a:lnTo>
                  <a:pt x="11224" y="11377"/>
                </a:lnTo>
                <a:cubicBezTo>
                  <a:pt x="11676" y="11377"/>
                  <a:pt x="12072" y="11101"/>
                  <a:pt x="12072" y="10786"/>
                </a:cubicBezTo>
                <a:cubicBezTo>
                  <a:pt x="12072" y="10471"/>
                  <a:pt x="11676" y="10209"/>
                  <a:pt x="11224" y="10209"/>
                </a:cubicBezTo>
                <a:lnTo>
                  <a:pt x="2826" y="10209"/>
                </a:lnTo>
                <a:lnTo>
                  <a:pt x="5087" y="8634"/>
                </a:lnTo>
                <a:cubicBezTo>
                  <a:pt x="5410" y="8409"/>
                  <a:pt x="5410" y="8044"/>
                  <a:pt x="5087" y="7819"/>
                </a:cubicBezTo>
                <a:cubicBezTo>
                  <a:pt x="4925" y="7706"/>
                  <a:pt x="4711" y="7650"/>
                  <a:pt x="4501" y="7650"/>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867" name="Shape 2867"/>
          <p:cNvSpPr/>
          <p:nvPr/>
        </p:nvSpPr>
        <p:spPr>
          <a:xfrm>
            <a:off x="11226800" y="10147300"/>
            <a:ext cx="609600" cy="423069"/>
          </a:xfrm>
          <a:custGeom>
            <a:pathLst>
              <a:path extrusionOk="0" h="21600" w="21600">
                <a:moveTo>
                  <a:pt x="10786" y="0"/>
                </a:moveTo>
                <a:cubicBezTo>
                  <a:pt x="10640" y="0"/>
                  <a:pt x="10491" y="81"/>
                  <a:pt x="10378" y="243"/>
                </a:cubicBezTo>
                <a:lnTo>
                  <a:pt x="7819" y="3931"/>
                </a:lnTo>
                <a:cubicBezTo>
                  <a:pt x="7594" y="4255"/>
                  <a:pt x="7594" y="4782"/>
                  <a:pt x="7819" y="5106"/>
                </a:cubicBezTo>
                <a:cubicBezTo>
                  <a:pt x="7954" y="5301"/>
                  <a:pt x="8092" y="5370"/>
                  <a:pt x="8227" y="5370"/>
                </a:cubicBezTo>
                <a:cubicBezTo>
                  <a:pt x="8362" y="5370"/>
                  <a:pt x="8544" y="5301"/>
                  <a:pt x="8634" y="5106"/>
                </a:cubicBezTo>
                <a:lnTo>
                  <a:pt x="10209" y="2837"/>
                </a:lnTo>
                <a:lnTo>
                  <a:pt x="10209" y="11266"/>
                </a:lnTo>
                <a:cubicBezTo>
                  <a:pt x="10209" y="11720"/>
                  <a:pt x="10471" y="12117"/>
                  <a:pt x="10786" y="12117"/>
                </a:cubicBezTo>
                <a:cubicBezTo>
                  <a:pt x="11101" y="12117"/>
                  <a:pt x="11376" y="11720"/>
                  <a:pt x="11377" y="11266"/>
                </a:cubicBezTo>
                <a:lnTo>
                  <a:pt x="11377" y="2837"/>
                </a:lnTo>
                <a:lnTo>
                  <a:pt x="12952" y="5106"/>
                </a:lnTo>
                <a:cubicBezTo>
                  <a:pt x="13087" y="5301"/>
                  <a:pt x="13224" y="5370"/>
                  <a:pt x="13359" y="5370"/>
                </a:cubicBezTo>
                <a:cubicBezTo>
                  <a:pt x="13494" y="5370"/>
                  <a:pt x="13663" y="5301"/>
                  <a:pt x="13753" y="5106"/>
                </a:cubicBezTo>
                <a:cubicBezTo>
                  <a:pt x="13978" y="4782"/>
                  <a:pt x="13978" y="4255"/>
                  <a:pt x="13753" y="3931"/>
                </a:cubicBezTo>
                <a:lnTo>
                  <a:pt x="11194" y="243"/>
                </a:lnTo>
                <a:cubicBezTo>
                  <a:pt x="11081" y="81"/>
                  <a:pt x="10932" y="0"/>
                  <a:pt x="10786" y="0"/>
                </a:cubicBezTo>
                <a:close/>
                <a:moveTo>
                  <a:pt x="591" y="5187"/>
                </a:moveTo>
                <a:cubicBezTo>
                  <a:pt x="276" y="5187"/>
                  <a:pt x="0" y="5584"/>
                  <a:pt x="0" y="6038"/>
                </a:cubicBezTo>
                <a:cubicBezTo>
                  <a:pt x="0" y="14597"/>
                  <a:pt x="4860" y="21600"/>
                  <a:pt x="10800" y="21600"/>
                </a:cubicBezTo>
                <a:cubicBezTo>
                  <a:pt x="16740" y="21600"/>
                  <a:pt x="21600" y="14597"/>
                  <a:pt x="21600" y="6038"/>
                </a:cubicBezTo>
                <a:cubicBezTo>
                  <a:pt x="21600" y="5584"/>
                  <a:pt x="21324" y="5187"/>
                  <a:pt x="21009" y="5187"/>
                </a:cubicBezTo>
                <a:cubicBezTo>
                  <a:pt x="20694" y="5187"/>
                  <a:pt x="20433" y="5584"/>
                  <a:pt x="20433" y="6038"/>
                </a:cubicBezTo>
                <a:cubicBezTo>
                  <a:pt x="20433" y="13689"/>
                  <a:pt x="16110" y="19898"/>
                  <a:pt x="10800" y="19898"/>
                </a:cubicBezTo>
                <a:cubicBezTo>
                  <a:pt x="5490" y="19898"/>
                  <a:pt x="1167" y="13690"/>
                  <a:pt x="1167" y="6038"/>
                </a:cubicBezTo>
                <a:cubicBezTo>
                  <a:pt x="1167" y="5584"/>
                  <a:pt x="906" y="5187"/>
                  <a:pt x="591" y="5187"/>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868" name="Shape 2868"/>
          <p:cNvSpPr/>
          <p:nvPr/>
        </p:nvSpPr>
        <p:spPr>
          <a:xfrm>
            <a:off x="12522200" y="10147300"/>
            <a:ext cx="609600" cy="415132"/>
          </a:xfrm>
          <a:custGeom>
            <a:pathLst>
              <a:path extrusionOk="0" h="21518" w="21600">
                <a:moveTo>
                  <a:pt x="10800" y="0"/>
                </a:moveTo>
                <a:cubicBezTo>
                  <a:pt x="4860" y="0"/>
                  <a:pt x="0" y="7109"/>
                  <a:pt x="0" y="15799"/>
                </a:cubicBezTo>
                <a:cubicBezTo>
                  <a:pt x="0" y="16260"/>
                  <a:pt x="276" y="16663"/>
                  <a:pt x="591" y="16663"/>
                </a:cubicBezTo>
                <a:cubicBezTo>
                  <a:pt x="906" y="16663"/>
                  <a:pt x="1167" y="16260"/>
                  <a:pt x="1167" y="15799"/>
                </a:cubicBezTo>
                <a:cubicBezTo>
                  <a:pt x="1167" y="8031"/>
                  <a:pt x="5490" y="1707"/>
                  <a:pt x="10800" y="1707"/>
                </a:cubicBezTo>
                <a:cubicBezTo>
                  <a:pt x="16110" y="1707"/>
                  <a:pt x="20433" y="8031"/>
                  <a:pt x="20433" y="15799"/>
                </a:cubicBezTo>
                <a:cubicBezTo>
                  <a:pt x="20433" y="16260"/>
                  <a:pt x="20694" y="16663"/>
                  <a:pt x="21009" y="16663"/>
                </a:cubicBezTo>
                <a:cubicBezTo>
                  <a:pt x="21324" y="16663"/>
                  <a:pt x="21600" y="16260"/>
                  <a:pt x="21600" y="15799"/>
                </a:cubicBezTo>
                <a:cubicBezTo>
                  <a:pt x="21600" y="7110"/>
                  <a:pt x="16785" y="0"/>
                  <a:pt x="10800" y="0"/>
                </a:cubicBezTo>
                <a:close/>
                <a:moveTo>
                  <a:pt x="10786" y="9216"/>
                </a:moveTo>
                <a:cubicBezTo>
                  <a:pt x="10471" y="9216"/>
                  <a:pt x="10209" y="9619"/>
                  <a:pt x="10209" y="10080"/>
                </a:cubicBezTo>
                <a:lnTo>
                  <a:pt x="10209" y="18638"/>
                </a:lnTo>
                <a:lnTo>
                  <a:pt x="8634" y="16334"/>
                </a:lnTo>
                <a:cubicBezTo>
                  <a:pt x="8409" y="16005"/>
                  <a:pt x="8044" y="16005"/>
                  <a:pt x="7819" y="16334"/>
                </a:cubicBezTo>
                <a:cubicBezTo>
                  <a:pt x="7594" y="16663"/>
                  <a:pt x="7594" y="17177"/>
                  <a:pt x="7819" y="17506"/>
                </a:cubicBezTo>
                <a:lnTo>
                  <a:pt x="10378" y="21271"/>
                </a:lnTo>
                <a:cubicBezTo>
                  <a:pt x="10603" y="21600"/>
                  <a:pt x="10969" y="21600"/>
                  <a:pt x="11194" y="21271"/>
                </a:cubicBezTo>
                <a:lnTo>
                  <a:pt x="13753" y="17506"/>
                </a:lnTo>
                <a:cubicBezTo>
                  <a:pt x="13978" y="17177"/>
                  <a:pt x="13978" y="16663"/>
                  <a:pt x="13753" y="16334"/>
                </a:cubicBezTo>
                <a:cubicBezTo>
                  <a:pt x="13528" y="16005"/>
                  <a:pt x="13177" y="16005"/>
                  <a:pt x="12952" y="16334"/>
                </a:cubicBezTo>
                <a:lnTo>
                  <a:pt x="11377" y="18638"/>
                </a:lnTo>
                <a:lnTo>
                  <a:pt x="11377" y="10080"/>
                </a:lnTo>
                <a:cubicBezTo>
                  <a:pt x="11377" y="9619"/>
                  <a:pt x="11101" y="9216"/>
                  <a:pt x="10786" y="9216"/>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869" name="Shape 2869"/>
          <p:cNvSpPr/>
          <p:nvPr/>
        </p:nvSpPr>
        <p:spPr>
          <a:xfrm>
            <a:off x="13817600" y="10134600"/>
            <a:ext cx="611982" cy="441722"/>
          </a:xfrm>
          <a:custGeom>
            <a:pathLst>
              <a:path extrusionOk="0" h="21600" w="21600">
                <a:moveTo>
                  <a:pt x="3544" y="0"/>
                </a:moveTo>
                <a:cubicBezTo>
                  <a:pt x="3398" y="0"/>
                  <a:pt x="3250" y="78"/>
                  <a:pt x="3138" y="233"/>
                </a:cubicBezTo>
                <a:cubicBezTo>
                  <a:pt x="1121" y="3027"/>
                  <a:pt x="0" y="6816"/>
                  <a:pt x="0" y="10790"/>
                </a:cubicBezTo>
                <a:cubicBezTo>
                  <a:pt x="0" y="14765"/>
                  <a:pt x="1121" y="18491"/>
                  <a:pt x="3138" y="21348"/>
                </a:cubicBezTo>
                <a:cubicBezTo>
                  <a:pt x="3272" y="21534"/>
                  <a:pt x="3409" y="21600"/>
                  <a:pt x="3544" y="21600"/>
                </a:cubicBezTo>
                <a:cubicBezTo>
                  <a:pt x="3678" y="21600"/>
                  <a:pt x="3861" y="21534"/>
                  <a:pt x="3950" y="21348"/>
                </a:cubicBezTo>
                <a:cubicBezTo>
                  <a:pt x="4174" y="21037"/>
                  <a:pt x="4174" y="20533"/>
                  <a:pt x="3950" y="20222"/>
                </a:cubicBezTo>
                <a:cubicBezTo>
                  <a:pt x="2157" y="17738"/>
                  <a:pt x="1121" y="14392"/>
                  <a:pt x="1121" y="10790"/>
                </a:cubicBezTo>
                <a:cubicBezTo>
                  <a:pt x="1121" y="7188"/>
                  <a:pt x="2112" y="3905"/>
                  <a:pt x="3950" y="1358"/>
                </a:cubicBezTo>
                <a:cubicBezTo>
                  <a:pt x="4174" y="1048"/>
                  <a:pt x="4174" y="543"/>
                  <a:pt x="3950" y="233"/>
                </a:cubicBezTo>
                <a:cubicBezTo>
                  <a:pt x="3838" y="78"/>
                  <a:pt x="3690" y="0"/>
                  <a:pt x="3544" y="0"/>
                </a:cubicBezTo>
                <a:close/>
                <a:moveTo>
                  <a:pt x="18056" y="0"/>
                </a:moveTo>
                <a:cubicBezTo>
                  <a:pt x="17910" y="0"/>
                  <a:pt x="17762" y="78"/>
                  <a:pt x="17650" y="233"/>
                </a:cubicBezTo>
                <a:cubicBezTo>
                  <a:pt x="17426" y="543"/>
                  <a:pt x="17426" y="1048"/>
                  <a:pt x="17650" y="1358"/>
                </a:cubicBezTo>
                <a:cubicBezTo>
                  <a:pt x="19443" y="3843"/>
                  <a:pt x="20479" y="7188"/>
                  <a:pt x="20479" y="10790"/>
                </a:cubicBezTo>
                <a:cubicBezTo>
                  <a:pt x="20479" y="14392"/>
                  <a:pt x="19488" y="17676"/>
                  <a:pt x="17650" y="20222"/>
                </a:cubicBezTo>
                <a:cubicBezTo>
                  <a:pt x="17426" y="20533"/>
                  <a:pt x="17426" y="21037"/>
                  <a:pt x="17650" y="21348"/>
                </a:cubicBezTo>
                <a:cubicBezTo>
                  <a:pt x="17784" y="21534"/>
                  <a:pt x="17922" y="21600"/>
                  <a:pt x="18056" y="21600"/>
                </a:cubicBezTo>
                <a:cubicBezTo>
                  <a:pt x="18191" y="21600"/>
                  <a:pt x="18373" y="21534"/>
                  <a:pt x="18462" y="21348"/>
                </a:cubicBezTo>
                <a:cubicBezTo>
                  <a:pt x="20479" y="18553"/>
                  <a:pt x="21600" y="14765"/>
                  <a:pt x="21600" y="10790"/>
                </a:cubicBezTo>
                <a:cubicBezTo>
                  <a:pt x="21600" y="6816"/>
                  <a:pt x="20524" y="3027"/>
                  <a:pt x="18462" y="233"/>
                </a:cubicBezTo>
                <a:cubicBezTo>
                  <a:pt x="18350" y="78"/>
                  <a:pt x="18202" y="0"/>
                  <a:pt x="18056" y="0"/>
                </a:cubicBezTo>
                <a:close/>
                <a:moveTo>
                  <a:pt x="11963" y="6831"/>
                </a:moveTo>
                <a:cubicBezTo>
                  <a:pt x="11817" y="6831"/>
                  <a:pt x="11682" y="6909"/>
                  <a:pt x="11570" y="7064"/>
                </a:cubicBezTo>
                <a:cubicBezTo>
                  <a:pt x="11346" y="7375"/>
                  <a:pt x="11346" y="7879"/>
                  <a:pt x="11570" y="8190"/>
                </a:cubicBezTo>
                <a:lnTo>
                  <a:pt x="13139" y="10363"/>
                </a:lnTo>
                <a:lnTo>
                  <a:pt x="7312" y="10363"/>
                </a:lnTo>
                <a:cubicBezTo>
                  <a:pt x="6998" y="10363"/>
                  <a:pt x="6724" y="10724"/>
                  <a:pt x="6724" y="11159"/>
                </a:cubicBezTo>
                <a:cubicBezTo>
                  <a:pt x="6724" y="11594"/>
                  <a:pt x="6998" y="11974"/>
                  <a:pt x="7312" y="11974"/>
                </a:cubicBezTo>
                <a:lnTo>
                  <a:pt x="13139" y="11974"/>
                </a:lnTo>
                <a:lnTo>
                  <a:pt x="11570" y="14148"/>
                </a:lnTo>
                <a:cubicBezTo>
                  <a:pt x="11346" y="14458"/>
                  <a:pt x="11346" y="14943"/>
                  <a:pt x="11570" y="15254"/>
                </a:cubicBezTo>
                <a:cubicBezTo>
                  <a:pt x="11705" y="15440"/>
                  <a:pt x="11828" y="15506"/>
                  <a:pt x="11963" y="15506"/>
                </a:cubicBezTo>
                <a:cubicBezTo>
                  <a:pt x="12097" y="15506"/>
                  <a:pt x="12279" y="15440"/>
                  <a:pt x="12369" y="15254"/>
                </a:cubicBezTo>
                <a:lnTo>
                  <a:pt x="14932" y="11722"/>
                </a:lnTo>
                <a:cubicBezTo>
                  <a:pt x="14977" y="11660"/>
                  <a:pt x="15014" y="11594"/>
                  <a:pt x="15058" y="11470"/>
                </a:cubicBezTo>
                <a:cubicBezTo>
                  <a:pt x="15148" y="11159"/>
                  <a:pt x="15112" y="10845"/>
                  <a:pt x="14932" y="10596"/>
                </a:cubicBezTo>
                <a:lnTo>
                  <a:pt x="12369" y="7064"/>
                </a:lnTo>
                <a:cubicBezTo>
                  <a:pt x="12257" y="6909"/>
                  <a:pt x="12108" y="6831"/>
                  <a:pt x="11963" y="6831"/>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870" name="Shape 2870"/>
          <p:cNvSpPr/>
          <p:nvPr/>
        </p:nvSpPr>
        <p:spPr>
          <a:xfrm>
            <a:off x="15113000" y="10134600"/>
            <a:ext cx="611982" cy="441722"/>
          </a:xfrm>
          <a:custGeom>
            <a:pathLst>
              <a:path extrusionOk="0" h="21600" w="21600">
                <a:moveTo>
                  <a:pt x="3544" y="0"/>
                </a:moveTo>
                <a:cubicBezTo>
                  <a:pt x="3398" y="0"/>
                  <a:pt x="3250" y="78"/>
                  <a:pt x="3138" y="233"/>
                </a:cubicBezTo>
                <a:cubicBezTo>
                  <a:pt x="1121" y="3027"/>
                  <a:pt x="0" y="6816"/>
                  <a:pt x="0" y="10790"/>
                </a:cubicBezTo>
                <a:cubicBezTo>
                  <a:pt x="0" y="14765"/>
                  <a:pt x="1121" y="18491"/>
                  <a:pt x="3138" y="21348"/>
                </a:cubicBezTo>
                <a:cubicBezTo>
                  <a:pt x="3272" y="21534"/>
                  <a:pt x="3409" y="21600"/>
                  <a:pt x="3544" y="21600"/>
                </a:cubicBezTo>
                <a:cubicBezTo>
                  <a:pt x="3678" y="21600"/>
                  <a:pt x="3861" y="21534"/>
                  <a:pt x="3950" y="21348"/>
                </a:cubicBezTo>
                <a:cubicBezTo>
                  <a:pt x="4174" y="21037"/>
                  <a:pt x="4174" y="20533"/>
                  <a:pt x="3950" y="20222"/>
                </a:cubicBezTo>
                <a:cubicBezTo>
                  <a:pt x="2157" y="17738"/>
                  <a:pt x="1121" y="14392"/>
                  <a:pt x="1121" y="10790"/>
                </a:cubicBezTo>
                <a:cubicBezTo>
                  <a:pt x="1121" y="7250"/>
                  <a:pt x="2112" y="3905"/>
                  <a:pt x="3950" y="1358"/>
                </a:cubicBezTo>
                <a:cubicBezTo>
                  <a:pt x="4174" y="1048"/>
                  <a:pt x="4174" y="543"/>
                  <a:pt x="3950" y="233"/>
                </a:cubicBezTo>
                <a:cubicBezTo>
                  <a:pt x="3838" y="78"/>
                  <a:pt x="3690" y="0"/>
                  <a:pt x="3544" y="0"/>
                </a:cubicBezTo>
                <a:close/>
                <a:moveTo>
                  <a:pt x="18056" y="0"/>
                </a:moveTo>
                <a:cubicBezTo>
                  <a:pt x="17910" y="0"/>
                  <a:pt x="17762" y="78"/>
                  <a:pt x="17650" y="233"/>
                </a:cubicBezTo>
                <a:cubicBezTo>
                  <a:pt x="17426" y="543"/>
                  <a:pt x="17426" y="1048"/>
                  <a:pt x="17650" y="1358"/>
                </a:cubicBezTo>
                <a:cubicBezTo>
                  <a:pt x="19443" y="3843"/>
                  <a:pt x="20479" y="7188"/>
                  <a:pt x="20479" y="10790"/>
                </a:cubicBezTo>
                <a:cubicBezTo>
                  <a:pt x="20479" y="14392"/>
                  <a:pt x="19488" y="17676"/>
                  <a:pt x="17650" y="20222"/>
                </a:cubicBezTo>
                <a:cubicBezTo>
                  <a:pt x="17426" y="20533"/>
                  <a:pt x="17426" y="21037"/>
                  <a:pt x="17650" y="21348"/>
                </a:cubicBezTo>
                <a:cubicBezTo>
                  <a:pt x="17784" y="21534"/>
                  <a:pt x="17922" y="21600"/>
                  <a:pt x="18056" y="21600"/>
                </a:cubicBezTo>
                <a:cubicBezTo>
                  <a:pt x="18191" y="21600"/>
                  <a:pt x="18373" y="21534"/>
                  <a:pt x="18462" y="21348"/>
                </a:cubicBezTo>
                <a:cubicBezTo>
                  <a:pt x="20479" y="18553"/>
                  <a:pt x="21600" y="14765"/>
                  <a:pt x="21600" y="10790"/>
                </a:cubicBezTo>
                <a:cubicBezTo>
                  <a:pt x="21600" y="6816"/>
                  <a:pt x="20479" y="3027"/>
                  <a:pt x="18462" y="233"/>
                </a:cubicBezTo>
                <a:cubicBezTo>
                  <a:pt x="18350" y="78"/>
                  <a:pt x="18202" y="0"/>
                  <a:pt x="18056" y="0"/>
                </a:cubicBezTo>
                <a:close/>
                <a:moveTo>
                  <a:pt x="9847" y="6831"/>
                </a:moveTo>
                <a:cubicBezTo>
                  <a:pt x="9702" y="6831"/>
                  <a:pt x="9553" y="6909"/>
                  <a:pt x="9441" y="7064"/>
                </a:cubicBezTo>
                <a:lnTo>
                  <a:pt x="6892" y="10596"/>
                </a:lnTo>
                <a:cubicBezTo>
                  <a:pt x="6668" y="10907"/>
                  <a:pt x="6668" y="11411"/>
                  <a:pt x="6892" y="11722"/>
                </a:cubicBezTo>
                <a:lnTo>
                  <a:pt x="9441" y="15254"/>
                </a:lnTo>
                <a:cubicBezTo>
                  <a:pt x="9576" y="15440"/>
                  <a:pt x="9713" y="15506"/>
                  <a:pt x="9847" y="15506"/>
                </a:cubicBezTo>
                <a:cubicBezTo>
                  <a:pt x="9982" y="15506"/>
                  <a:pt x="10164" y="15440"/>
                  <a:pt x="10254" y="15254"/>
                </a:cubicBezTo>
                <a:cubicBezTo>
                  <a:pt x="10478" y="14943"/>
                  <a:pt x="10478" y="14458"/>
                  <a:pt x="10254" y="14148"/>
                </a:cubicBezTo>
                <a:lnTo>
                  <a:pt x="8685" y="11974"/>
                </a:lnTo>
                <a:lnTo>
                  <a:pt x="14512" y="11974"/>
                </a:lnTo>
                <a:cubicBezTo>
                  <a:pt x="14826" y="11974"/>
                  <a:pt x="15100" y="11594"/>
                  <a:pt x="15100" y="11159"/>
                </a:cubicBezTo>
                <a:cubicBezTo>
                  <a:pt x="15100" y="10662"/>
                  <a:pt x="14826" y="10363"/>
                  <a:pt x="14512" y="10363"/>
                </a:cubicBezTo>
                <a:lnTo>
                  <a:pt x="8685" y="10363"/>
                </a:lnTo>
                <a:lnTo>
                  <a:pt x="10254" y="8190"/>
                </a:lnTo>
                <a:cubicBezTo>
                  <a:pt x="10478" y="7879"/>
                  <a:pt x="10478" y="7375"/>
                  <a:pt x="10254" y="7064"/>
                </a:cubicBezTo>
                <a:cubicBezTo>
                  <a:pt x="10142" y="6909"/>
                  <a:pt x="9993" y="6831"/>
                  <a:pt x="9847" y="6831"/>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871" name="Shape 2871"/>
          <p:cNvSpPr/>
          <p:nvPr/>
        </p:nvSpPr>
        <p:spPr>
          <a:xfrm>
            <a:off x="4737100" y="10198100"/>
            <a:ext cx="609599" cy="322264"/>
          </a:xfrm>
          <a:custGeom>
            <a:pathLst>
              <a:path extrusionOk="0" h="21494" w="21555">
                <a:moveTo>
                  <a:pt x="20971" y="2859"/>
                </a:moveTo>
                <a:cubicBezTo>
                  <a:pt x="20657" y="2859"/>
                  <a:pt x="20387" y="3367"/>
                  <a:pt x="20387" y="3960"/>
                </a:cubicBezTo>
                <a:lnTo>
                  <a:pt x="20387" y="9635"/>
                </a:lnTo>
                <a:lnTo>
                  <a:pt x="1976" y="9635"/>
                </a:lnTo>
                <a:lnTo>
                  <a:pt x="6107" y="1842"/>
                </a:lnTo>
                <a:cubicBezTo>
                  <a:pt x="6332" y="1419"/>
                  <a:pt x="6332" y="741"/>
                  <a:pt x="6107" y="318"/>
                </a:cubicBezTo>
                <a:cubicBezTo>
                  <a:pt x="5883" y="-106"/>
                  <a:pt x="5523" y="-106"/>
                  <a:pt x="5299" y="318"/>
                </a:cubicBezTo>
                <a:lnTo>
                  <a:pt x="180" y="9974"/>
                </a:lnTo>
                <a:cubicBezTo>
                  <a:pt x="180" y="9974"/>
                  <a:pt x="180" y="9974"/>
                  <a:pt x="180" y="9974"/>
                </a:cubicBezTo>
                <a:cubicBezTo>
                  <a:pt x="135" y="10059"/>
                  <a:pt x="90" y="10228"/>
                  <a:pt x="45" y="10313"/>
                </a:cubicBezTo>
                <a:cubicBezTo>
                  <a:pt x="-45" y="10736"/>
                  <a:pt x="0" y="11160"/>
                  <a:pt x="180" y="11499"/>
                </a:cubicBezTo>
                <a:cubicBezTo>
                  <a:pt x="180" y="11499"/>
                  <a:pt x="180" y="11499"/>
                  <a:pt x="180" y="11499"/>
                </a:cubicBezTo>
                <a:lnTo>
                  <a:pt x="5299" y="21155"/>
                </a:lnTo>
                <a:cubicBezTo>
                  <a:pt x="5434" y="21409"/>
                  <a:pt x="5568" y="21494"/>
                  <a:pt x="5703" y="21494"/>
                </a:cubicBezTo>
                <a:cubicBezTo>
                  <a:pt x="5838" y="21494"/>
                  <a:pt x="6017" y="21409"/>
                  <a:pt x="6107" y="21155"/>
                </a:cubicBezTo>
                <a:cubicBezTo>
                  <a:pt x="6332" y="20732"/>
                  <a:pt x="6332" y="20054"/>
                  <a:pt x="6107" y="19630"/>
                </a:cubicBezTo>
                <a:lnTo>
                  <a:pt x="1976" y="11838"/>
                </a:lnTo>
                <a:lnTo>
                  <a:pt x="20387" y="11838"/>
                </a:lnTo>
                <a:lnTo>
                  <a:pt x="20387" y="17513"/>
                </a:lnTo>
                <a:cubicBezTo>
                  <a:pt x="20387" y="18106"/>
                  <a:pt x="20657" y="18614"/>
                  <a:pt x="20971" y="18614"/>
                </a:cubicBezTo>
                <a:cubicBezTo>
                  <a:pt x="21286" y="18614"/>
                  <a:pt x="21555" y="18106"/>
                  <a:pt x="21555" y="17513"/>
                </a:cubicBezTo>
                <a:lnTo>
                  <a:pt x="21555" y="3875"/>
                </a:lnTo>
                <a:cubicBezTo>
                  <a:pt x="21555" y="3367"/>
                  <a:pt x="21286" y="2859"/>
                  <a:pt x="20971" y="2859"/>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872" name="Shape 2872"/>
          <p:cNvSpPr/>
          <p:nvPr/>
        </p:nvSpPr>
        <p:spPr>
          <a:xfrm>
            <a:off x="6184900" y="10058400"/>
            <a:ext cx="322117" cy="609600"/>
          </a:xfrm>
          <a:custGeom>
            <a:pathLst>
              <a:path extrusionOk="0" h="21600" w="21400">
                <a:moveTo>
                  <a:pt x="21073" y="5265"/>
                </a:moveTo>
                <a:lnTo>
                  <a:pt x="11454" y="180"/>
                </a:lnTo>
                <a:cubicBezTo>
                  <a:pt x="11454" y="180"/>
                  <a:pt x="11454" y="180"/>
                  <a:pt x="11454" y="180"/>
                </a:cubicBezTo>
                <a:cubicBezTo>
                  <a:pt x="11201" y="45"/>
                  <a:pt x="10948" y="0"/>
                  <a:pt x="10695" y="0"/>
                </a:cubicBezTo>
                <a:cubicBezTo>
                  <a:pt x="10442" y="0"/>
                  <a:pt x="10104" y="45"/>
                  <a:pt x="9936" y="180"/>
                </a:cubicBezTo>
                <a:cubicBezTo>
                  <a:pt x="9936" y="180"/>
                  <a:pt x="9936" y="180"/>
                  <a:pt x="9936" y="180"/>
                </a:cubicBezTo>
                <a:lnTo>
                  <a:pt x="317" y="5310"/>
                </a:lnTo>
                <a:cubicBezTo>
                  <a:pt x="-105" y="5535"/>
                  <a:pt x="-105" y="5895"/>
                  <a:pt x="317" y="6120"/>
                </a:cubicBezTo>
                <a:cubicBezTo>
                  <a:pt x="570" y="6255"/>
                  <a:pt x="823" y="6300"/>
                  <a:pt x="1076" y="6300"/>
                </a:cubicBezTo>
                <a:cubicBezTo>
                  <a:pt x="1329" y="6300"/>
                  <a:pt x="1667" y="6255"/>
                  <a:pt x="1836" y="6120"/>
                </a:cubicBezTo>
                <a:lnTo>
                  <a:pt x="9598" y="1980"/>
                </a:lnTo>
                <a:lnTo>
                  <a:pt x="9598" y="20430"/>
                </a:lnTo>
                <a:lnTo>
                  <a:pt x="3945" y="20430"/>
                </a:lnTo>
                <a:cubicBezTo>
                  <a:pt x="3354" y="20430"/>
                  <a:pt x="2848" y="20700"/>
                  <a:pt x="2848" y="21015"/>
                </a:cubicBezTo>
                <a:cubicBezTo>
                  <a:pt x="2848" y="21330"/>
                  <a:pt x="3354" y="21600"/>
                  <a:pt x="3945" y="21600"/>
                </a:cubicBezTo>
                <a:lnTo>
                  <a:pt x="17529" y="21600"/>
                </a:lnTo>
                <a:cubicBezTo>
                  <a:pt x="18120" y="21600"/>
                  <a:pt x="18626" y="21330"/>
                  <a:pt x="18626" y="21015"/>
                </a:cubicBezTo>
                <a:cubicBezTo>
                  <a:pt x="18626" y="20700"/>
                  <a:pt x="18120" y="20430"/>
                  <a:pt x="17529" y="20430"/>
                </a:cubicBezTo>
                <a:lnTo>
                  <a:pt x="11876" y="20430"/>
                </a:lnTo>
                <a:lnTo>
                  <a:pt x="11876" y="1980"/>
                </a:lnTo>
                <a:lnTo>
                  <a:pt x="19639" y="6120"/>
                </a:lnTo>
                <a:cubicBezTo>
                  <a:pt x="19892" y="6255"/>
                  <a:pt x="20145" y="6300"/>
                  <a:pt x="20398" y="6300"/>
                </a:cubicBezTo>
                <a:cubicBezTo>
                  <a:pt x="20651" y="6300"/>
                  <a:pt x="20989" y="6255"/>
                  <a:pt x="21158" y="6120"/>
                </a:cubicBezTo>
                <a:cubicBezTo>
                  <a:pt x="21495" y="5850"/>
                  <a:pt x="21495" y="5490"/>
                  <a:pt x="21073" y="5265"/>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873" name="Shape 2873"/>
          <p:cNvSpPr/>
          <p:nvPr/>
        </p:nvSpPr>
        <p:spPr>
          <a:xfrm>
            <a:off x="7480299" y="10058400"/>
            <a:ext cx="323069" cy="609600"/>
          </a:xfrm>
          <a:custGeom>
            <a:pathLst>
              <a:path extrusionOk="0" h="21600" w="21380">
                <a:moveTo>
                  <a:pt x="21075" y="15480"/>
                </a:moveTo>
                <a:cubicBezTo>
                  <a:pt x="20655" y="15255"/>
                  <a:pt x="19982" y="15255"/>
                  <a:pt x="19562" y="15480"/>
                </a:cubicBezTo>
                <a:lnTo>
                  <a:pt x="11830" y="19620"/>
                </a:lnTo>
                <a:lnTo>
                  <a:pt x="11830" y="1170"/>
                </a:lnTo>
                <a:lnTo>
                  <a:pt x="17461" y="1170"/>
                </a:lnTo>
                <a:cubicBezTo>
                  <a:pt x="18049" y="1170"/>
                  <a:pt x="18553" y="900"/>
                  <a:pt x="18553" y="585"/>
                </a:cubicBezTo>
                <a:cubicBezTo>
                  <a:pt x="18553" y="270"/>
                  <a:pt x="18049" y="0"/>
                  <a:pt x="17461" y="0"/>
                </a:cubicBezTo>
                <a:lnTo>
                  <a:pt x="3929" y="0"/>
                </a:lnTo>
                <a:cubicBezTo>
                  <a:pt x="3341" y="0"/>
                  <a:pt x="2837" y="270"/>
                  <a:pt x="2837" y="585"/>
                </a:cubicBezTo>
                <a:cubicBezTo>
                  <a:pt x="2837" y="900"/>
                  <a:pt x="3341" y="1170"/>
                  <a:pt x="3929" y="1170"/>
                </a:cubicBezTo>
                <a:lnTo>
                  <a:pt x="9560" y="1170"/>
                </a:lnTo>
                <a:lnTo>
                  <a:pt x="9560" y="19620"/>
                </a:lnTo>
                <a:lnTo>
                  <a:pt x="1828" y="15480"/>
                </a:lnTo>
                <a:cubicBezTo>
                  <a:pt x="1408" y="15255"/>
                  <a:pt x="735" y="15255"/>
                  <a:pt x="315" y="15480"/>
                </a:cubicBezTo>
                <a:cubicBezTo>
                  <a:pt x="-105" y="15705"/>
                  <a:pt x="-105" y="16065"/>
                  <a:pt x="315" y="16290"/>
                </a:cubicBezTo>
                <a:lnTo>
                  <a:pt x="9897" y="21420"/>
                </a:lnTo>
                <a:cubicBezTo>
                  <a:pt x="9897" y="21420"/>
                  <a:pt x="9897" y="21420"/>
                  <a:pt x="9897" y="21420"/>
                </a:cubicBezTo>
                <a:cubicBezTo>
                  <a:pt x="9981" y="21465"/>
                  <a:pt x="9981" y="21465"/>
                  <a:pt x="10065" y="21510"/>
                </a:cubicBezTo>
                <a:cubicBezTo>
                  <a:pt x="10233" y="21555"/>
                  <a:pt x="10485" y="21600"/>
                  <a:pt x="10653" y="21600"/>
                </a:cubicBezTo>
                <a:cubicBezTo>
                  <a:pt x="10905" y="21600"/>
                  <a:pt x="11241" y="21555"/>
                  <a:pt x="11409" y="21420"/>
                </a:cubicBezTo>
                <a:cubicBezTo>
                  <a:pt x="11409" y="21420"/>
                  <a:pt x="11409" y="21420"/>
                  <a:pt x="11409" y="21420"/>
                </a:cubicBezTo>
                <a:lnTo>
                  <a:pt x="20991" y="16290"/>
                </a:lnTo>
                <a:cubicBezTo>
                  <a:pt x="21495" y="16110"/>
                  <a:pt x="21495" y="15705"/>
                  <a:pt x="21075" y="15480"/>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874" name="Shape 2874"/>
          <p:cNvSpPr/>
          <p:nvPr/>
        </p:nvSpPr>
        <p:spPr>
          <a:xfrm>
            <a:off x="17930813" y="10069512"/>
            <a:ext cx="177404" cy="605916"/>
          </a:xfrm>
          <a:custGeom>
            <a:pathLst>
              <a:path extrusionOk="0" h="21554" w="21408">
                <a:moveTo>
                  <a:pt x="10728" y="0"/>
                </a:moveTo>
                <a:cubicBezTo>
                  <a:pt x="10230" y="0"/>
                  <a:pt x="9722" y="56"/>
                  <a:pt x="9339" y="169"/>
                </a:cubicBezTo>
                <a:lnTo>
                  <a:pt x="623" y="2753"/>
                </a:lnTo>
                <a:cubicBezTo>
                  <a:pt x="163" y="2888"/>
                  <a:pt x="0" y="3027"/>
                  <a:pt x="0" y="3162"/>
                </a:cubicBezTo>
                <a:cubicBezTo>
                  <a:pt x="0" y="3298"/>
                  <a:pt x="163" y="3467"/>
                  <a:pt x="623" y="3558"/>
                </a:cubicBezTo>
                <a:cubicBezTo>
                  <a:pt x="1389" y="3784"/>
                  <a:pt x="2586" y="3784"/>
                  <a:pt x="3353" y="3558"/>
                </a:cubicBezTo>
                <a:lnTo>
                  <a:pt x="8717" y="1976"/>
                </a:lnTo>
                <a:lnTo>
                  <a:pt x="8717" y="7849"/>
                </a:lnTo>
                <a:cubicBezTo>
                  <a:pt x="8717" y="8166"/>
                  <a:pt x="9655" y="8442"/>
                  <a:pt x="10728" y="8442"/>
                </a:cubicBezTo>
                <a:cubicBezTo>
                  <a:pt x="11954" y="8442"/>
                  <a:pt x="12692" y="8166"/>
                  <a:pt x="12692" y="7849"/>
                </a:cubicBezTo>
                <a:lnTo>
                  <a:pt x="12692" y="1976"/>
                </a:lnTo>
                <a:lnTo>
                  <a:pt x="18056" y="3558"/>
                </a:lnTo>
                <a:cubicBezTo>
                  <a:pt x="18822" y="3784"/>
                  <a:pt x="20067" y="3784"/>
                  <a:pt x="20834" y="3558"/>
                </a:cubicBezTo>
                <a:cubicBezTo>
                  <a:pt x="21600" y="3332"/>
                  <a:pt x="21600" y="2979"/>
                  <a:pt x="20834" y="2753"/>
                </a:cubicBezTo>
                <a:lnTo>
                  <a:pt x="12117" y="169"/>
                </a:lnTo>
                <a:cubicBezTo>
                  <a:pt x="11734" y="56"/>
                  <a:pt x="11226" y="0"/>
                  <a:pt x="10728" y="0"/>
                </a:cubicBezTo>
                <a:close/>
                <a:moveTo>
                  <a:pt x="10728" y="13101"/>
                </a:moveTo>
                <a:cubicBezTo>
                  <a:pt x="9655" y="13101"/>
                  <a:pt x="8717" y="13378"/>
                  <a:pt x="8717" y="13694"/>
                </a:cubicBezTo>
                <a:lnTo>
                  <a:pt x="8717" y="19567"/>
                </a:lnTo>
                <a:lnTo>
                  <a:pt x="3353" y="17986"/>
                </a:lnTo>
                <a:cubicBezTo>
                  <a:pt x="2586" y="17760"/>
                  <a:pt x="1389" y="17760"/>
                  <a:pt x="623" y="17986"/>
                </a:cubicBezTo>
                <a:cubicBezTo>
                  <a:pt x="163" y="18121"/>
                  <a:pt x="0" y="18260"/>
                  <a:pt x="0" y="18395"/>
                </a:cubicBezTo>
                <a:cubicBezTo>
                  <a:pt x="0" y="18531"/>
                  <a:pt x="163" y="18714"/>
                  <a:pt x="623" y="18805"/>
                </a:cubicBezTo>
                <a:lnTo>
                  <a:pt x="9339" y="21374"/>
                </a:lnTo>
                <a:cubicBezTo>
                  <a:pt x="9493" y="21419"/>
                  <a:pt x="9627" y="21414"/>
                  <a:pt x="9627" y="21459"/>
                </a:cubicBezTo>
                <a:cubicBezTo>
                  <a:pt x="10393" y="21594"/>
                  <a:pt x="11504" y="21600"/>
                  <a:pt x="12117" y="21374"/>
                </a:cubicBezTo>
                <a:lnTo>
                  <a:pt x="20834" y="18805"/>
                </a:lnTo>
                <a:cubicBezTo>
                  <a:pt x="21600" y="18579"/>
                  <a:pt x="21600" y="18212"/>
                  <a:pt x="20834" y="17986"/>
                </a:cubicBezTo>
                <a:cubicBezTo>
                  <a:pt x="20067" y="17760"/>
                  <a:pt x="18822" y="17760"/>
                  <a:pt x="18056" y="17986"/>
                </a:cubicBezTo>
                <a:lnTo>
                  <a:pt x="12692" y="19567"/>
                </a:lnTo>
                <a:lnTo>
                  <a:pt x="12692" y="13694"/>
                </a:lnTo>
                <a:cubicBezTo>
                  <a:pt x="12692" y="13378"/>
                  <a:pt x="11801" y="13101"/>
                  <a:pt x="10728" y="13101"/>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875" name="Shape 2875"/>
          <p:cNvSpPr/>
          <p:nvPr/>
        </p:nvSpPr>
        <p:spPr>
          <a:xfrm>
            <a:off x="20396200" y="10134600"/>
            <a:ext cx="431404" cy="444104"/>
          </a:xfrm>
          <a:custGeom>
            <a:pathLst>
              <a:path extrusionOk="0" h="21600" w="21600">
                <a:moveTo>
                  <a:pt x="835" y="0"/>
                </a:moveTo>
                <a:cubicBezTo>
                  <a:pt x="390" y="0"/>
                  <a:pt x="0" y="378"/>
                  <a:pt x="0" y="811"/>
                </a:cubicBezTo>
                <a:lnTo>
                  <a:pt x="0" y="5752"/>
                </a:lnTo>
                <a:cubicBezTo>
                  <a:pt x="0" y="5999"/>
                  <a:pt x="68" y="6169"/>
                  <a:pt x="258" y="6293"/>
                </a:cubicBezTo>
                <a:cubicBezTo>
                  <a:pt x="385" y="6416"/>
                  <a:pt x="644" y="6544"/>
                  <a:pt x="835" y="6544"/>
                </a:cubicBezTo>
                <a:cubicBezTo>
                  <a:pt x="1280" y="6544"/>
                  <a:pt x="1649" y="6185"/>
                  <a:pt x="1649" y="5752"/>
                </a:cubicBezTo>
                <a:lnTo>
                  <a:pt x="1649" y="2722"/>
                </a:lnTo>
                <a:lnTo>
                  <a:pt x="7511" y="8397"/>
                </a:lnTo>
                <a:cubicBezTo>
                  <a:pt x="7829" y="8706"/>
                  <a:pt x="8326" y="8706"/>
                  <a:pt x="8644" y="8397"/>
                </a:cubicBezTo>
                <a:cubicBezTo>
                  <a:pt x="8962" y="8088"/>
                  <a:pt x="8962" y="7605"/>
                  <a:pt x="8644" y="7297"/>
                </a:cubicBezTo>
                <a:lnTo>
                  <a:pt x="2802" y="1602"/>
                </a:lnTo>
                <a:lnTo>
                  <a:pt x="5922" y="1602"/>
                </a:lnTo>
                <a:cubicBezTo>
                  <a:pt x="6367" y="1602"/>
                  <a:pt x="6736" y="1243"/>
                  <a:pt x="6736" y="811"/>
                </a:cubicBezTo>
                <a:cubicBezTo>
                  <a:pt x="6736" y="378"/>
                  <a:pt x="6367" y="0"/>
                  <a:pt x="5922" y="0"/>
                </a:cubicBezTo>
                <a:lnTo>
                  <a:pt x="835" y="0"/>
                </a:lnTo>
                <a:close/>
                <a:moveTo>
                  <a:pt x="15698" y="0"/>
                </a:moveTo>
                <a:cubicBezTo>
                  <a:pt x="15253" y="0"/>
                  <a:pt x="14864" y="378"/>
                  <a:pt x="14864" y="811"/>
                </a:cubicBezTo>
                <a:cubicBezTo>
                  <a:pt x="14864" y="1058"/>
                  <a:pt x="14995" y="1228"/>
                  <a:pt x="15122" y="1351"/>
                </a:cubicBezTo>
                <a:cubicBezTo>
                  <a:pt x="15249" y="1475"/>
                  <a:pt x="15507" y="1602"/>
                  <a:pt x="15698" y="1602"/>
                </a:cubicBezTo>
                <a:lnTo>
                  <a:pt x="18798" y="1602"/>
                </a:lnTo>
                <a:lnTo>
                  <a:pt x="12956" y="7297"/>
                </a:lnTo>
                <a:cubicBezTo>
                  <a:pt x="12638" y="7605"/>
                  <a:pt x="12638" y="8088"/>
                  <a:pt x="12956" y="8397"/>
                </a:cubicBezTo>
                <a:cubicBezTo>
                  <a:pt x="13274" y="8706"/>
                  <a:pt x="13790" y="8706"/>
                  <a:pt x="14108" y="8397"/>
                </a:cubicBezTo>
                <a:lnTo>
                  <a:pt x="19951" y="2722"/>
                </a:lnTo>
                <a:lnTo>
                  <a:pt x="19951" y="5752"/>
                </a:lnTo>
                <a:cubicBezTo>
                  <a:pt x="19951" y="5999"/>
                  <a:pt x="20018" y="6169"/>
                  <a:pt x="20209" y="6293"/>
                </a:cubicBezTo>
                <a:cubicBezTo>
                  <a:pt x="20336" y="6416"/>
                  <a:pt x="20594" y="6544"/>
                  <a:pt x="20785" y="6544"/>
                </a:cubicBezTo>
                <a:cubicBezTo>
                  <a:pt x="21230" y="6544"/>
                  <a:pt x="21600" y="6185"/>
                  <a:pt x="21600" y="5752"/>
                </a:cubicBezTo>
                <a:lnTo>
                  <a:pt x="21600" y="811"/>
                </a:lnTo>
                <a:cubicBezTo>
                  <a:pt x="21600" y="378"/>
                  <a:pt x="21230" y="0"/>
                  <a:pt x="20785" y="0"/>
                </a:cubicBezTo>
                <a:lnTo>
                  <a:pt x="15698" y="0"/>
                </a:lnTo>
                <a:close/>
                <a:moveTo>
                  <a:pt x="8068" y="12972"/>
                </a:moveTo>
                <a:cubicBezTo>
                  <a:pt x="7861" y="12972"/>
                  <a:pt x="7670" y="13049"/>
                  <a:pt x="7511" y="13203"/>
                </a:cubicBezTo>
                <a:lnTo>
                  <a:pt x="1649" y="18878"/>
                </a:lnTo>
                <a:lnTo>
                  <a:pt x="1649" y="15867"/>
                </a:lnTo>
                <a:cubicBezTo>
                  <a:pt x="1649" y="15435"/>
                  <a:pt x="1280" y="15056"/>
                  <a:pt x="835" y="15056"/>
                </a:cubicBezTo>
                <a:cubicBezTo>
                  <a:pt x="390" y="15056"/>
                  <a:pt x="0" y="15435"/>
                  <a:pt x="0" y="15867"/>
                </a:cubicBezTo>
                <a:lnTo>
                  <a:pt x="0" y="20808"/>
                </a:lnTo>
                <a:cubicBezTo>
                  <a:pt x="0" y="21241"/>
                  <a:pt x="389" y="21600"/>
                  <a:pt x="835" y="21600"/>
                </a:cubicBezTo>
                <a:lnTo>
                  <a:pt x="5922" y="21600"/>
                </a:lnTo>
                <a:cubicBezTo>
                  <a:pt x="6367" y="21600"/>
                  <a:pt x="6736" y="21241"/>
                  <a:pt x="6736" y="20808"/>
                </a:cubicBezTo>
                <a:cubicBezTo>
                  <a:pt x="6673" y="20314"/>
                  <a:pt x="6367" y="19998"/>
                  <a:pt x="5922" y="19998"/>
                </a:cubicBezTo>
                <a:lnTo>
                  <a:pt x="2802" y="19998"/>
                </a:lnTo>
                <a:lnTo>
                  <a:pt x="8644" y="14323"/>
                </a:lnTo>
                <a:cubicBezTo>
                  <a:pt x="8962" y="14014"/>
                  <a:pt x="8962" y="13512"/>
                  <a:pt x="8644" y="13203"/>
                </a:cubicBezTo>
                <a:cubicBezTo>
                  <a:pt x="8485" y="13049"/>
                  <a:pt x="8274" y="12972"/>
                  <a:pt x="8068" y="12972"/>
                </a:cubicBezTo>
                <a:close/>
                <a:moveTo>
                  <a:pt x="13532" y="12972"/>
                </a:moveTo>
                <a:cubicBezTo>
                  <a:pt x="13326" y="12972"/>
                  <a:pt x="13115" y="13049"/>
                  <a:pt x="12956" y="13203"/>
                </a:cubicBezTo>
                <a:cubicBezTo>
                  <a:pt x="12638" y="13512"/>
                  <a:pt x="12638" y="14014"/>
                  <a:pt x="12956" y="14323"/>
                </a:cubicBezTo>
                <a:lnTo>
                  <a:pt x="18798" y="19998"/>
                </a:lnTo>
                <a:lnTo>
                  <a:pt x="15698" y="19998"/>
                </a:lnTo>
                <a:cubicBezTo>
                  <a:pt x="15253" y="19998"/>
                  <a:pt x="14864" y="20376"/>
                  <a:pt x="14864" y="20808"/>
                </a:cubicBezTo>
                <a:cubicBezTo>
                  <a:pt x="14864" y="21056"/>
                  <a:pt x="14931" y="21226"/>
                  <a:pt x="15122" y="21349"/>
                </a:cubicBezTo>
                <a:cubicBezTo>
                  <a:pt x="15249" y="21473"/>
                  <a:pt x="15507" y="21600"/>
                  <a:pt x="15698" y="21600"/>
                </a:cubicBezTo>
                <a:lnTo>
                  <a:pt x="20785" y="21600"/>
                </a:lnTo>
                <a:cubicBezTo>
                  <a:pt x="20849" y="21600"/>
                  <a:pt x="20900" y="21600"/>
                  <a:pt x="20964" y="21600"/>
                </a:cubicBezTo>
                <a:cubicBezTo>
                  <a:pt x="21346" y="21538"/>
                  <a:pt x="21600" y="21179"/>
                  <a:pt x="21600" y="20808"/>
                </a:cubicBezTo>
                <a:lnTo>
                  <a:pt x="21600" y="15867"/>
                </a:lnTo>
                <a:cubicBezTo>
                  <a:pt x="21600" y="15435"/>
                  <a:pt x="21230" y="15056"/>
                  <a:pt x="20785" y="15056"/>
                </a:cubicBezTo>
                <a:cubicBezTo>
                  <a:pt x="20340" y="15056"/>
                  <a:pt x="19951" y="15435"/>
                  <a:pt x="19951" y="15867"/>
                </a:cubicBezTo>
                <a:lnTo>
                  <a:pt x="19951" y="18878"/>
                </a:lnTo>
                <a:lnTo>
                  <a:pt x="14108" y="13203"/>
                </a:lnTo>
                <a:cubicBezTo>
                  <a:pt x="13950" y="13049"/>
                  <a:pt x="13739" y="12972"/>
                  <a:pt x="13532" y="12972"/>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876" name="Shape 2876"/>
          <p:cNvSpPr/>
          <p:nvPr/>
        </p:nvSpPr>
        <p:spPr>
          <a:xfrm>
            <a:off x="7467600" y="6781800"/>
            <a:ext cx="440532" cy="440532"/>
          </a:xfrm>
          <a:custGeom>
            <a:pathLst>
              <a:path extrusionOk="0" h="21600" w="21600">
                <a:moveTo>
                  <a:pt x="0" y="0"/>
                </a:moveTo>
                <a:lnTo>
                  <a:pt x="0" y="21600"/>
                </a:lnTo>
                <a:lnTo>
                  <a:pt x="21600" y="21600"/>
                </a:lnTo>
                <a:lnTo>
                  <a:pt x="21600" y="0"/>
                </a:lnTo>
                <a:lnTo>
                  <a:pt x="0" y="0"/>
                </a:lnTo>
                <a:close/>
                <a:moveTo>
                  <a:pt x="1557" y="1557"/>
                </a:moveTo>
                <a:lnTo>
                  <a:pt x="19985" y="1557"/>
                </a:lnTo>
                <a:lnTo>
                  <a:pt x="19985" y="19985"/>
                </a:lnTo>
                <a:lnTo>
                  <a:pt x="1557" y="19985"/>
                </a:lnTo>
                <a:lnTo>
                  <a:pt x="1557" y="1557"/>
                </a:lnTo>
                <a:close/>
                <a:moveTo>
                  <a:pt x="12259" y="6850"/>
                </a:moveTo>
                <a:cubicBezTo>
                  <a:pt x="12057" y="6850"/>
                  <a:pt x="11870" y="6928"/>
                  <a:pt x="11715" y="7083"/>
                </a:cubicBezTo>
                <a:cubicBezTo>
                  <a:pt x="11403" y="7395"/>
                  <a:pt x="11403" y="7901"/>
                  <a:pt x="11715" y="8212"/>
                </a:cubicBezTo>
                <a:lnTo>
                  <a:pt x="13894" y="10391"/>
                </a:lnTo>
                <a:lnTo>
                  <a:pt x="5799" y="10391"/>
                </a:lnTo>
                <a:cubicBezTo>
                  <a:pt x="5363" y="10391"/>
                  <a:pt x="4982" y="10753"/>
                  <a:pt x="4982" y="11189"/>
                </a:cubicBezTo>
                <a:cubicBezTo>
                  <a:pt x="4982" y="11625"/>
                  <a:pt x="5285" y="12006"/>
                  <a:pt x="5721" y="12006"/>
                </a:cubicBezTo>
                <a:lnTo>
                  <a:pt x="13816" y="12006"/>
                </a:lnTo>
                <a:lnTo>
                  <a:pt x="11637" y="14186"/>
                </a:lnTo>
                <a:cubicBezTo>
                  <a:pt x="11263" y="14560"/>
                  <a:pt x="11337" y="15120"/>
                  <a:pt x="11773" y="15431"/>
                </a:cubicBezTo>
                <a:cubicBezTo>
                  <a:pt x="12084" y="15680"/>
                  <a:pt x="12512" y="15606"/>
                  <a:pt x="12824" y="15295"/>
                </a:cubicBezTo>
                <a:cubicBezTo>
                  <a:pt x="13073" y="15046"/>
                  <a:pt x="13334" y="14805"/>
                  <a:pt x="13583" y="14556"/>
                </a:cubicBezTo>
                <a:cubicBezTo>
                  <a:pt x="14392" y="13746"/>
                  <a:pt x="15264" y="12874"/>
                  <a:pt x="16074" y="12065"/>
                </a:cubicBezTo>
                <a:cubicBezTo>
                  <a:pt x="16198" y="11940"/>
                  <a:pt x="16260" y="11878"/>
                  <a:pt x="16385" y="11754"/>
                </a:cubicBezTo>
                <a:cubicBezTo>
                  <a:pt x="16696" y="11442"/>
                  <a:pt x="16696" y="10936"/>
                  <a:pt x="16385" y="10625"/>
                </a:cubicBezTo>
                <a:lnTo>
                  <a:pt x="12824" y="7083"/>
                </a:lnTo>
                <a:cubicBezTo>
                  <a:pt x="12668" y="6928"/>
                  <a:pt x="12462" y="6850"/>
                  <a:pt x="12259" y="6850"/>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877" name="Shape 2877"/>
          <p:cNvSpPr/>
          <p:nvPr/>
        </p:nvSpPr>
        <p:spPr>
          <a:xfrm>
            <a:off x="8775700" y="6781800"/>
            <a:ext cx="440532" cy="440532"/>
          </a:xfrm>
          <a:custGeom>
            <a:pathLst>
              <a:path extrusionOk="0" h="21600" w="21600">
                <a:moveTo>
                  <a:pt x="0" y="0"/>
                </a:moveTo>
                <a:lnTo>
                  <a:pt x="0" y="21600"/>
                </a:lnTo>
                <a:lnTo>
                  <a:pt x="21600" y="21600"/>
                </a:lnTo>
                <a:lnTo>
                  <a:pt x="21600" y="0"/>
                </a:lnTo>
                <a:lnTo>
                  <a:pt x="0" y="0"/>
                </a:lnTo>
                <a:close/>
                <a:moveTo>
                  <a:pt x="1557" y="1557"/>
                </a:moveTo>
                <a:lnTo>
                  <a:pt x="19985" y="1557"/>
                </a:lnTo>
                <a:lnTo>
                  <a:pt x="19985" y="19985"/>
                </a:lnTo>
                <a:lnTo>
                  <a:pt x="1557" y="19985"/>
                </a:lnTo>
                <a:lnTo>
                  <a:pt x="1557" y="1557"/>
                </a:lnTo>
                <a:close/>
                <a:moveTo>
                  <a:pt x="9341" y="6227"/>
                </a:moveTo>
                <a:cubicBezTo>
                  <a:pt x="9138" y="6227"/>
                  <a:pt x="8932" y="6305"/>
                  <a:pt x="8776" y="6461"/>
                </a:cubicBezTo>
                <a:lnTo>
                  <a:pt x="5235" y="10002"/>
                </a:lnTo>
                <a:cubicBezTo>
                  <a:pt x="5110" y="10127"/>
                  <a:pt x="5040" y="10251"/>
                  <a:pt x="5040" y="10314"/>
                </a:cubicBezTo>
                <a:cubicBezTo>
                  <a:pt x="4853" y="10812"/>
                  <a:pt x="5157" y="11131"/>
                  <a:pt x="5468" y="11442"/>
                </a:cubicBezTo>
                <a:cubicBezTo>
                  <a:pt x="5842" y="11816"/>
                  <a:pt x="6223" y="12197"/>
                  <a:pt x="6597" y="12571"/>
                </a:cubicBezTo>
                <a:cubicBezTo>
                  <a:pt x="7282" y="13256"/>
                  <a:pt x="8033" y="13987"/>
                  <a:pt x="8718" y="14672"/>
                </a:cubicBezTo>
                <a:cubicBezTo>
                  <a:pt x="8967" y="14922"/>
                  <a:pt x="9278" y="15054"/>
                  <a:pt x="9652" y="14867"/>
                </a:cubicBezTo>
                <a:cubicBezTo>
                  <a:pt x="10150" y="14680"/>
                  <a:pt x="10341" y="13937"/>
                  <a:pt x="9905" y="13563"/>
                </a:cubicBezTo>
                <a:lnTo>
                  <a:pt x="7725" y="11384"/>
                </a:lnTo>
                <a:lnTo>
                  <a:pt x="15801" y="11384"/>
                </a:lnTo>
                <a:cubicBezTo>
                  <a:pt x="16237" y="11384"/>
                  <a:pt x="16618" y="11002"/>
                  <a:pt x="16618" y="10566"/>
                </a:cubicBezTo>
                <a:cubicBezTo>
                  <a:pt x="16618" y="10131"/>
                  <a:pt x="16237" y="9769"/>
                  <a:pt x="15801" y="9769"/>
                </a:cubicBezTo>
                <a:lnTo>
                  <a:pt x="7725" y="9769"/>
                </a:lnTo>
                <a:lnTo>
                  <a:pt x="9905" y="7589"/>
                </a:lnTo>
                <a:cubicBezTo>
                  <a:pt x="10216" y="7278"/>
                  <a:pt x="10216" y="6772"/>
                  <a:pt x="9905" y="6461"/>
                </a:cubicBezTo>
                <a:cubicBezTo>
                  <a:pt x="9749" y="6305"/>
                  <a:pt x="9543" y="6227"/>
                  <a:pt x="9341" y="6227"/>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878" name="Shape 2878"/>
          <p:cNvSpPr/>
          <p:nvPr/>
        </p:nvSpPr>
        <p:spPr>
          <a:xfrm>
            <a:off x="10083800" y="6781800"/>
            <a:ext cx="440532" cy="440532"/>
          </a:xfrm>
          <a:custGeom>
            <a:pathLst>
              <a:path extrusionOk="0" h="21600" w="21600">
                <a:moveTo>
                  <a:pt x="0" y="0"/>
                </a:moveTo>
                <a:lnTo>
                  <a:pt x="0" y="21600"/>
                </a:lnTo>
                <a:lnTo>
                  <a:pt x="21600" y="21600"/>
                </a:lnTo>
                <a:lnTo>
                  <a:pt x="21600" y="0"/>
                </a:lnTo>
                <a:lnTo>
                  <a:pt x="0" y="0"/>
                </a:lnTo>
                <a:close/>
                <a:moveTo>
                  <a:pt x="1557" y="1557"/>
                </a:moveTo>
                <a:lnTo>
                  <a:pt x="19985" y="1557"/>
                </a:lnTo>
                <a:lnTo>
                  <a:pt x="19985" y="19985"/>
                </a:lnTo>
                <a:lnTo>
                  <a:pt x="1557" y="19985"/>
                </a:lnTo>
                <a:lnTo>
                  <a:pt x="1557" y="1557"/>
                </a:lnTo>
                <a:close/>
                <a:moveTo>
                  <a:pt x="10586" y="4982"/>
                </a:moveTo>
                <a:cubicBezTo>
                  <a:pt x="10384" y="4989"/>
                  <a:pt x="10197" y="5059"/>
                  <a:pt x="10041" y="5215"/>
                </a:cubicBezTo>
                <a:cubicBezTo>
                  <a:pt x="9979" y="5277"/>
                  <a:pt x="9909" y="5347"/>
                  <a:pt x="9846" y="5410"/>
                </a:cubicBezTo>
                <a:cubicBezTo>
                  <a:pt x="9099" y="6157"/>
                  <a:pt x="8356" y="6900"/>
                  <a:pt x="7609" y="7648"/>
                </a:cubicBezTo>
                <a:cubicBezTo>
                  <a:pt x="7235" y="8021"/>
                  <a:pt x="6912" y="8344"/>
                  <a:pt x="6538" y="8718"/>
                </a:cubicBezTo>
                <a:cubicBezTo>
                  <a:pt x="6414" y="8842"/>
                  <a:pt x="6289" y="8959"/>
                  <a:pt x="6227" y="9146"/>
                </a:cubicBezTo>
                <a:cubicBezTo>
                  <a:pt x="6165" y="9582"/>
                  <a:pt x="6542" y="10138"/>
                  <a:pt x="7103" y="10138"/>
                </a:cubicBezTo>
                <a:cubicBezTo>
                  <a:pt x="7290" y="10138"/>
                  <a:pt x="7543" y="10072"/>
                  <a:pt x="7667" y="9885"/>
                </a:cubicBezTo>
                <a:lnTo>
                  <a:pt x="9846" y="7706"/>
                </a:lnTo>
                <a:lnTo>
                  <a:pt x="9846" y="15801"/>
                </a:lnTo>
                <a:cubicBezTo>
                  <a:pt x="9846" y="16237"/>
                  <a:pt x="10228" y="16618"/>
                  <a:pt x="10664" y="16618"/>
                </a:cubicBezTo>
                <a:cubicBezTo>
                  <a:pt x="11100" y="16618"/>
                  <a:pt x="11462" y="16237"/>
                  <a:pt x="11462" y="15801"/>
                </a:cubicBezTo>
                <a:lnTo>
                  <a:pt x="11462" y="7706"/>
                </a:lnTo>
                <a:lnTo>
                  <a:pt x="13641" y="9885"/>
                </a:lnTo>
                <a:cubicBezTo>
                  <a:pt x="14015" y="10259"/>
                  <a:pt x="14637" y="10146"/>
                  <a:pt x="14886" y="9710"/>
                </a:cubicBezTo>
                <a:cubicBezTo>
                  <a:pt x="15073" y="9399"/>
                  <a:pt x="15019" y="9025"/>
                  <a:pt x="14770" y="8776"/>
                </a:cubicBezTo>
                <a:cubicBezTo>
                  <a:pt x="14583" y="8589"/>
                  <a:pt x="14334" y="8340"/>
                  <a:pt x="14147" y="8154"/>
                </a:cubicBezTo>
                <a:cubicBezTo>
                  <a:pt x="13338" y="7344"/>
                  <a:pt x="12524" y="6531"/>
                  <a:pt x="11715" y="5721"/>
                </a:cubicBezTo>
                <a:cubicBezTo>
                  <a:pt x="11528" y="5534"/>
                  <a:pt x="11337" y="5344"/>
                  <a:pt x="11150" y="5157"/>
                </a:cubicBezTo>
                <a:cubicBezTo>
                  <a:pt x="10995" y="5032"/>
                  <a:pt x="10788" y="4974"/>
                  <a:pt x="10586" y="4982"/>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879" name="Shape 2879"/>
          <p:cNvSpPr/>
          <p:nvPr/>
        </p:nvSpPr>
        <p:spPr>
          <a:xfrm>
            <a:off x="11391900" y="6781800"/>
            <a:ext cx="440532" cy="440532"/>
          </a:xfrm>
          <a:custGeom>
            <a:pathLst>
              <a:path extrusionOk="0" h="21600" w="21600">
                <a:moveTo>
                  <a:pt x="0" y="0"/>
                </a:moveTo>
                <a:lnTo>
                  <a:pt x="0" y="21600"/>
                </a:lnTo>
                <a:lnTo>
                  <a:pt x="21600" y="21600"/>
                </a:lnTo>
                <a:lnTo>
                  <a:pt x="21600" y="0"/>
                </a:lnTo>
                <a:lnTo>
                  <a:pt x="0" y="0"/>
                </a:lnTo>
                <a:close/>
                <a:moveTo>
                  <a:pt x="1557" y="1557"/>
                </a:moveTo>
                <a:lnTo>
                  <a:pt x="19985" y="1557"/>
                </a:lnTo>
                <a:lnTo>
                  <a:pt x="19985" y="19985"/>
                </a:lnTo>
                <a:lnTo>
                  <a:pt x="1557" y="19985"/>
                </a:lnTo>
                <a:lnTo>
                  <a:pt x="1557" y="1557"/>
                </a:lnTo>
                <a:close/>
                <a:moveTo>
                  <a:pt x="10566" y="4982"/>
                </a:moveTo>
                <a:cubicBezTo>
                  <a:pt x="10131" y="4982"/>
                  <a:pt x="9769" y="5363"/>
                  <a:pt x="9769" y="5799"/>
                </a:cubicBezTo>
                <a:lnTo>
                  <a:pt x="9769" y="13894"/>
                </a:lnTo>
                <a:lnTo>
                  <a:pt x="7589" y="11715"/>
                </a:lnTo>
                <a:cubicBezTo>
                  <a:pt x="7278" y="11403"/>
                  <a:pt x="6772" y="11403"/>
                  <a:pt x="6461" y="11715"/>
                </a:cubicBezTo>
                <a:cubicBezTo>
                  <a:pt x="6149" y="12026"/>
                  <a:pt x="6149" y="12512"/>
                  <a:pt x="6461" y="12824"/>
                </a:cubicBezTo>
                <a:lnTo>
                  <a:pt x="10002" y="16385"/>
                </a:lnTo>
                <a:cubicBezTo>
                  <a:pt x="10314" y="16696"/>
                  <a:pt x="10819" y="16696"/>
                  <a:pt x="11131" y="16385"/>
                </a:cubicBezTo>
                <a:lnTo>
                  <a:pt x="14672" y="12824"/>
                </a:lnTo>
                <a:cubicBezTo>
                  <a:pt x="14984" y="12512"/>
                  <a:pt x="14984" y="12026"/>
                  <a:pt x="14672" y="11715"/>
                </a:cubicBezTo>
                <a:cubicBezTo>
                  <a:pt x="14361" y="11403"/>
                  <a:pt x="13875" y="11403"/>
                  <a:pt x="13563" y="11715"/>
                </a:cubicBezTo>
                <a:lnTo>
                  <a:pt x="11384" y="13894"/>
                </a:lnTo>
                <a:lnTo>
                  <a:pt x="11384" y="5799"/>
                </a:lnTo>
                <a:cubicBezTo>
                  <a:pt x="11384" y="5363"/>
                  <a:pt x="11002" y="4982"/>
                  <a:pt x="10566" y="4982"/>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880" name="Shape 2880"/>
          <p:cNvSpPr/>
          <p:nvPr/>
        </p:nvSpPr>
        <p:spPr>
          <a:xfrm>
            <a:off x="12700000" y="6781800"/>
            <a:ext cx="440532" cy="440532"/>
          </a:xfrm>
          <a:custGeom>
            <a:pathLst>
              <a:path extrusionOk="0" h="21600" w="21600">
                <a:moveTo>
                  <a:pt x="0" y="0"/>
                </a:moveTo>
                <a:lnTo>
                  <a:pt x="0" y="21600"/>
                </a:lnTo>
                <a:lnTo>
                  <a:pt x="21600" y="21600"/>
                </a:lnTo>
                <a:lnTo>
                  <a:pt x="21600" y="0"/>
                </a:lnTo>
                <a:lnTo>
                  <a:pt x="0" y="0"/>
                </a:lnTo>
                <a:close/>
                <a:moveTo>
                  <a:pt x="1557" y="1557"/>
                </a:moveTo>
                <a:lnTo>
                  <a:pt x="19985" y="1557"/>
                </a:lnTo>
                <a:lnTo>
                  <a:pt x="19985" y="19985"/>
                </a:lnTo>
                <a:lnTo>
                  <a:pt x="1557" y="19985"/>
                </a:lnTo>
                <a:lnTo>
                  <a:pt x="1557" y="1557"/>
                </a:lnTo>
                <a:close/>
                <a:moveTo>
                  <a:pt x="9126" y="6227"/>
                </a:moveTo>
                <a:cubicBezTo>
                  <a:pt x="8691" y="6227"/>
                  <a:pt x="8329" y="6609"/>
                  <a:pt x="8329" y="7044"/>
                </a:cubicBezTo>
                <a:cubicBezTo>
                  <a:pt x="8329" y="7480"/>
                  <a:pt x="8691" y="7842"/>
                  <a:pt x="9126" y="7842"/>
                </a:cubicBezTo>
                <a:lnTo>
                  <a:pt x="12182" y="7842"/>
                </a:lnTo>
                <a:lnTo>
                  <a:pt x="6461" y="13583"/>
                </a:lnTo>
                <a:cubicBezTo>
                  <a:pt x="5962" y="14081"/>
                  <a:pt x="6340" y="14945"/>
                  <a:pt x="7025" y="14945"/>
                </a:cubicBezTo>
                <a:cubicBezTo>
                  <a:pt x="7212" y="14945"/>
                  <a:pt x="7445" y="14879"/>
                  <a:pt x="7570" y="14692"/>
                </a:cubicBezTo>
                <a:lnTo>
                  <a:pt x="13310" y="8971"/>
                </a:lnTo>
                <a:lnTo>
                  <a:pt x="13310" y="12026"/>
                </a:lnTo>
                <a:cubicBezTo>
                  <a:pt x="13310" y="12462"/>
                  <a:pt x="13672" y="12824"/>
                  <a:pt x="14108" y="12824"/>
                </a:cubicBezTo>
                <a:cubicBezTo>
                  <a:pt x="14544" y="12824"/>
                  <a:pt x="14925" y="12462"/>
                  <a:pt x="14925" y="12026"/>
                </a:cubicBezTo>
                <a:lnTo>
                  <a:pt x="14925" y="7044"/>
                </a:lnTo>
                <a:cubicBezTo>
                  <a:pt x="14925" y="6608"/>
                  <a:pt x="14544" y="6227"/>
                  <a:pt x="14108" y="6227"/>
                </a:cubicBezTo>
                <a:lnTo>
                  <a:pt x="9126" y="6227"/>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881" name="Shape 2881"/>
          <p:cNvSpPr/>
          <p:nvPr/>
        </p:nvSpPr>
        <p:spPr>
          <a:xfrm>
            <a:off x="14008100" y="6781800"/>
            <a:ext cx="440532" cy="440532"/>
          </a:xfrm>
          <a:custGeom>
            <a:pathLst>
              <a:path extrusionOk="0" h="21600" w="21600">
                <a:moveTo>
                  <a:pt x="0" y="0"/>
                </a:moveTo>
                <a:lnTo>
                  <a:pt x="0" y="21600"/>
                </a:lnTo>
                <a:lnTo>
                  <a:pt x="21600" y="21600"/>
                </a:lnTo>
                <a:lnTo>
                  <a:pt x="21600" y="0"/>
                </a:lnTo>
                <a:lnTo>
                  <a:pt x="0" y="0"/>
                </a:lnTo>
                <a:close/>
                <a:moveTo>
                  <a:pt x="1557" y="1557"/>
                </a:moveTo>
                <a:lnTo>
                  <a:pt x="19985" y="1557"/>
                </a:lnTo>
                <a:lnTo>
                  <a:pt x="19985" y="19985"/>
                </a:lnTo>
                <a:lnTo>
                  <a:pt x="1557" y="19985"/>
                </a:lnTo>
                <a:lnTo>
                  <a:pt x="1557" y="1557"/>
                </a:lnTo>
                <a:close/>
                <a:moveTo>
                  <a:pt x="7025" y="6850"/>
                </a:moveTo>
                <a:cubicBezTo>
                  <a:pt x="6822" y="6850"/>
                  <a:pt x="6616" y="6928"/>
                  <a:pt x="6461" y="7083"/>
                </a:cubicBezTo>
                <a:cubicBezTo>
                  <a:pt x="6149" y="7395"/>
                  <a:pt x="6149" y="7901"/>
                  <a:pt x="6461" y="8212"/>
                </a:cubicBezTo>
                <a:lnTo>
                  <a:pt x="12182" y="13933"/>
                </a:lnTo>
                <a:lnTo>
                  <a:pt x="9146" y="13933"/>
                </a:lnTo>
                <a:cubicBezTo>
                  <a:pt x="8710" y="13933"/>
                  <a:pt x="8329" y="14314"/>
                  <a:pt x="8329" y="14750"/>
                </a:cubicBezTo>
                <a:cubicBezTo>
                  <a:pt x="8329" y="15186"/>
                  <a:pt x="8710" y="15548"/>
                  <a:pt x="9146" y="15548"/>
                </a:cubicBezTo>
                <a:lnTo>
                  <a:pt x="14128" y="15548"/>
                </a:lnTo>
                <a:cubicBezTo>
                  <a:pt x="14563" y="15548"/>
                  <a:pt x="14925" y="15186"/>
                  <a:pt x="14925" y="14750"/>
                </a:cubicBezTo>
                <a:lnTo>
                  <a:pt x="14925" y="9769"/>
                </a:lnTo>
                <a:cubicBezTo>
                  <a:pt x="14925" y="9333"/>
                  <a:pt x="14563" y="8951"/>
                  <a:pt x="14128" y="8951"/>
                </a:cubicBezTo>
                <a:cubicBezTo>
                  <a:pt x="13692" y="8951"/>
                  <a:pt x="13310" y="9333"/>
                  <a:pt x="13310" y="9769"/>
                </a:cubicBezTo>
                <a:lnTo>
                  <a:pt x="13310" y="12804"/>
                </a:lnTo>
                <a:lnTo>
                  <a:pt x="7589" y="7083"/>
                </a:lnTo>
                <a:cubicBezTo>
                  <a:pt x="7434" y="6928"/>
                  <a:pt x="7227" y="6850"/>
                  <a:pt x="7025" y="6850"/>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882" name="Shape 2882"/>
          <p:cNvSpPr/>
          <p:nvPr/>
        </p:nvSpPr>
        <p:spPr>
          <a:xfrm>
            <a:off x="15316200" y="6781800"/>
            <a:ext cx="440532" cy="440532"/>
          </a:xfrm>
          <a:custGeom>
            <a:pathLst>
              <a:path extrusionOk="0" h="21600" w="21600">
                <a:moveTo>
                  <a:pt x="0" y="0"/>
                </a:moveTo>
                <a:lnTo>
                  <a:pt x="0" y="21600"/>
                </a:lnTo>
                <a:lnTo>
                  <a:pt x="21600" y="21600"/>
                </a:lnTo>
                <a:lnTo>
                  <a:pt x="21600" y="0"/>
                </a:lnTo>
                <a:lnTo>
                  <a:pt x="0" y="0"/>
                </a:lnTo>
                <a:close/>
                <a:moveTo>
                  <a:pt x="1557" y="1557"/>
                </a:moveTo>
                <a:lnTo>
                  <a:pt x="19985" y="1557"/>
                </a:lnTo>
                <a:lnTo>
                  <a:pt x="19985" y="19985"/>
                </a:lnTo>
                <a:lnTo>
                  <a:pt x="1557" y="19985"/>
                </a:lnTo>
                <a:lnTo>
                  <a:pt x="1557" y="1557"/>
                </a:lnTo>
                <a:close/>
                <a:moveTo>
                  <a:pt x="14128" y="6850"/>
                </a:moveTo>
                <a:cubicBezTo>
                  <a:pt x="13925" y="6850"/>
                  <a:pt x="13738" y="6928"/>
                  <a:pt x="13583" y="7083"/>
                </a:cubicBezTo>
                <a:lnTo>
                  <a:pt x="7842" y="12804"/>
                </a:lnTo>
                <a:lnTo>
                  <a:pt x="7842" y="9769"/>
                </a:lnTo>
                <a:cubicBezTo>
                  <a:pt x="7842" y="9333"/>
                  <a:pt x="7480" y="8951"/>
                  <a:pt x="7044" y="8951"/>
                </a:cubicBezTo>
                <a:cubicBezTo>
                  <a:pt x="6608" y="8951"/>
                  <a:pt x="6227" y="9333"/>
                  <a:pt x="6227" y="9769"/>
                </a:cubicBezTo>
                <a:lnTo>
                  <a:pt x="6227" y="14750"/>
                </a:lnTo>
                <a:cubicBezTo>
                  <a:pt x="6289" y="14813"/>
                  <a:pt x="6285" y="14859"/>
                  <a:pt x="6285" y="14984"/>
                </a:cubicBezTo>
                <a:cubicBezTo>
                  <a:pt x="6410" y="15295"/>
                  <a:pt x="6733" y="15548"/>
                  <a:pt x="7044" y="15548"/>
                </a:cubicBezTo>
                <a:lnTo>
                  <a:pt x="12026" y="15548"/>
                </a:lnTo>
                <a:cubicBezTo>
                  <a:pt x="12462" y="15548"/>
                  <a:pt x="12824" y="15186"/>
                  <a:pt x="12824" y="14750"/>
                </a:cubicBezTo>
                <a:cubicBezTo>
                  <a:pt x="12824" y="14314"/>
                  <a:pt x="12462" y="13933"/>
                  <a:pt x="12026" y="13933"/>
                </a:cubicBezTo>
                <a:lnTo>
                  <a:pt x="8971" y="13933"/>
                </a:lnTo>
                <a:lnTo>
                  <a:pt x="14692" y="8212"/>
                </a:lnTo>
                <a:cubicBezTo>
                  <a:pt x="15003" y="7901"/>
                  <a:pt x="15003" y="7395"/>
                  <a:pt x="14692" y="7083"/>
                </a:cubicBezTo>
                <a:cubicBezTo>
                  <a:pt x="14536" y="6928"/>
                  <a:pt x="14330" y="6850"/>
                  <a:pt x="14128" y="6850"/>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883" name="Shape 2883"/>
          <p:cNvSpPr/>
          <p:nvPr/>
        </p:nvSpPr>
        <p:spPr>
          <a:xfrm>
            <a:off x="16624300" y="6781800"/>
            <a:ext cx="440532" cy="440532"/>
          </a:xfrm>
          <a:custGeom>
            <a:pathLst>
              <a:path extrusionOk="0" h="21600" w="21600">
                <a:moveTo>
                  <a:pt x="0" y="0"/>
                </a:moveTo>
                <a:lnTo>
                  <a:pt x="0" y="21600"/>
                </a:lnTo>
                <a:lnTo>
                  <a:pt x="21600" y="21600"/>
                </a:lnTo>
                <a:lnTo>
                  <a:pt x="21600" y="0"/>
                </a:lnTo>
                <a:lnTo>
                  <a:pt x="0" y="0"/>
                </a:lnTo>
                <a:close/>
                <a:moveTo>
                  <a:pt x="1557" y="1557"/>
                </a:moveTo>
                <a:lnTo>
                  <a:pt x="19985" y="1557"/>
                </a:lnTo>
                <a:lnTo>
                  <a:pt x="19985" y="19985"/>
                </a:lnTo>
                <a:lnTo>
                  <a:pt x="1557" y="19985"/>
                </a:lnTo>
                <a:lnTo>
                  <a:pt x="1557" y="1557"/>
                </a:lnTo>
                <a:close/>
                <a:moveTo>
                  <a:pt x="7044" y="6850"/>
                </a:moveTo>
                <a:cubicBezTo>
                  <a:pt x="6608" y="6850"/>
                  <a:pt x="6227" y="7231"/>
                  <a:pt x="6227" y="7667"/>
                </a:cubicBezTo>
                <a:lnTo>
                  <a:pt x="6227" y="12649"/>
                </a:lnTo>
                <a:cubicBezTo>
                  <a:pt x="6227" y="13085"/>
                  <a:pt x="6608" y="13446"/>
                  <a:pt x="7044" y="13446"/>
                </a:cubicBezTo>
                <a:cubicBezTo>
                  <a:pt x="7480" y="13446"/>
                  <a:pt x="7842" y="13085"/>
                  <a:pt x="7842" y="12649"/>
                </a:cubicBezTo>
                <a:lnTo>
                  <a:pt x="7842" y="9594"/>
                </a:lnTo>
                <a:lnTo>
                  <a:pt x="13583" y="15315"/>
                </a:lnTo>
                <a:cubicBezTo>
                  <a:pt x="13770" y="15501"/>
                  <a:pt x="13941" y="15568"/>
                  <a:pt x="14128" y="15568"/>
                </a:cubicBezTo>
                <a:cubicBezTo>
                  <a:pt x="14314" y="15568"/>
                  <a:pt x="14567" y="15501"/>
                  <a:pt x="14692" y="15315"/>
                </a:cubicBezTo>
                <a:cubicBezTo>
                  <a:pt x="15003" y="15003"/>
                  <a:pt x="15003" y="14517"/>
                  <a:pt x="14692" y="14205"/>
                </a:cubicBezTo>
                <a:lnTo>
                  <a:pt x="8971" y="8465"/>
                </a:lnTo>
                <a:lnTo>
                  <a:pt x="12026" y="8465"/>
                </a:lnTo>
                <a:cubicBezTo>
                  <a:pt x="12462" y="8465"/>
                  <a:pt x="12824" y="8103"/>
                  <a:pt x="12824" y="7667"/>
                </a:cubicBezTo>
                <a:cubicBezTo>
                  <a:pt x="12824" y="7231"/>
                  <a:pt x="12462" y="6850"/>
                  <a:pt x="12026" y="6850"/>
                </a:cubicBezTo>
                <a:lnTo>
                  <a:pt x="7044" y="6850"/>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884" name="Shape 2884"/>
          <p:cNvSpPr/>
          <p:nvPr/>
        </p:nvSpPr>
        <p:spPr>
          <a:xfrm>
            <a:off x="3454399" y="7912099"/>
            <a:ext cx="609284" cy="441644"/>
          </a:xfrm>
          <a:custGeom>
            <a:pathLst>
              <a:path extrusionOk="0" h="21523" w="21544">
                <a:moveTo>
                  <a:pt x="21375" y="11311"/>
                </a:moveTo>
                <a:cubicBezTo>
                  <a:pt x="21600" y="11001"/>
                  <a:pt x="21600" y="10506"/>
                  <a:pt x="21375" y="10197"/>
                </a:cubicBezTo>
                <a:lnTo>
                  <a:pt x="14146" y="232"/>
                </a:lnTo>
                <a:cubicBezTo>
                  <a:pt x="13921" y="-77"/>
                  <a:pt x="13562" y="-77"/>
                  <a:pt x="13337" y="232"/>
                </a:cubicBezTo>
                <a:cubicBezTo>
                  <a:pt x="13113" y="542"/>
                  <a:pt x="13113" y="1037"/>
                  <a:pt x="13337" y="1346"/>
                </a:cubicBezTo>
                <a:lnTo>
                  <a:pt x="19579" y="9949"/>
                </a:lnTo>
                <a:lnTo>
                  <a:pt x="584" y="9949"/>
                </a:lnTo>
                <a:cubicBezTo>
                  <a:pt x="269" y="9949"/>
                  <a:pt x="0" y="10321"/>
                  <a:pt x="0" y="10754"/>
                </a:cubicBezTo>
                <a:cubicBezTo>
                  <a:pt x="0" y="11187"/>
                  <a:pt x="269" y="11559"/>
                  <a:pt x="584" y="11559"/>
                </a:cubicBezTo>
                <a:lnTo>
                  <a:pt x="19579" y="11559"/>
                </a:lnTo>
                <a:lnTo>
                  <a:pt x="13337" y="20161"/>
                </a:lnTo>
                <a:cubicBezTo>
                  <a:pt x="13113" y="20471"/>
                  <a:pt x="13113" y="20966"/>
                  <a:pt x="13337" y="21275"/>
                </a:cubicBezTo>
                <a:cubicBezTo>
                  <a:pt x="13472" y="21461"/>
                  <a:pt x="13607" y="21523"/>
                  <a:pt x="13741" y="21523"/>
                </a:cubicBezTo>
                <a:cubicBezTo>
                  <a:pt x="13876" y="21523"/>
                  <a:pt x="14056" y="21461"/>
                  <a:pt x="14146" y="21275"/>
                </a:cubicBezTo>
                <a:lnTo>
                  <a:pt x="21375" y="11311"/>
                </a:lnTo>
                <a:cubicBezTo>
                  <a:pt x="21375" y="11373"/>
                  <a:pt x="21375" y="11373"/>
                  <a:pt x="21375" y="11311"/>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885" name="Shape 2885"/>
          <p:cNvSpPr/>
          <p:nvPr/>
        </p:nvSpPr>
        <p:spPr>
          <a:xfrm>
            <a:off x="4762499" y="7912099"/>
            <a:ext cx="609284" cy="441644"/>
          </a:xfrm>
          <a:custGeom>
            <a:pathLst>
              <a:path extrusionOk="0" h="21523" w="21544">
                <a:moveTo>
                  <a:pt x="20960" y="9949"/>
                </a:moveTo>
                <a:lnTo>
                  <a:pt x="1965" y="9949"/>
                </a:lnTo>
                <a:lnTo>
                  <a:pt x="8207" y="1346"/>
                </a:lnTo>
                <a:cubicBezTo>
                  <a:pt x="8431" y="1037"/>
                  <a:pt x="8431" y="542"/>
                  <a:pt x="8207" y="232"/>
                </a:cubicBezTo>
                <a:cubicBezTo>
                  <a:pt x="7982" y="-77"/>
                  <a:pt x="7623" y="-77"/>
                  <a:pt x="7398" y="232"/>
                </a:cubicBezTo>
                <a:lnTo>
                  <a:pt x="169" y="10197"/>
                </a:lnTo>
                <a:cubicBezTo>
                  <a:pt x="-56" y="10506"/>
                  <a:pt x="-56" y="11001"/>
                  <a:pt x="169" y="11311"/>
                </a:cubicBezTo>
                <a:lnTo>
                  <a:pt x="7398" y="21275"/>
                </a:lnTo>
                <a:cubicBezTo>
                  <a:pt x="7533" y="21461"/>
                  <a:pt x="7668" y="21523"/>
                  <a:pt x="7803" y="21523"/>
                </a:cubicBezTo>
                <a:cubicBezTo>
                  <a:pt x="7937" y="21523"/>
                  <a:pt x="8117" y="21461"/>
                  <a:pt x="8207" y="21275"/>
                </a:cubicBezTo>
                <a:cubicBezTo>
                  <a:pt x="8431" y="20966"/>
                  <a:pt x="8431" y="20471"/>
                  <a:pt x="8207" y="20161"/>
                </a:cubicBezTo>
                <a:lnTo>
                  <a:pt x="1965" y="11558"/>
                </a:lnTo>
                <a:lnTo>
                  <a:pt x="20960" y="11558"/>
                </a:lnTo>
                <a:cubicBezTo>
                  <a:pt x="21275" y="11558"/>
                  <a:pt x="21544" y="11187"/>
                  <a:pt x="21544" y="10754"/>
                </a:cubicBezTo>
                <a:cubicBezTo>
                  <a:pt x="21544" y="10259"/>
                  <a:pt x="21275" y="9949"/>
                  <a:pt x="20960" y="9949"/>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886" name="Shape 2886"/>
          <p:cNvSpPr/>
          <p:nvPr/>
        </p:nvSpPr>
        <p:spPr>
          <a:xfrm>
            <a:off x="6146799" y="7912100"/>
            <a:ext cx="440938" cy="440691"/>
          </a:xfrm>
          <a:custGeom>
            <a:pathLst>
              <a:path extrusionOk="0" h="21600" w="21488">
                <a:moveTo>
                  <a:pt x="21461" y="622"/>
                </a:moveTo>
                <a:cubicBezTo>
                  <a:pt x="21399" y="249"/>
                  <a:pt x="21028" y="0"/>
                  <a:pt x="20657" y="0"/>
                </a:cubicBezTo>
                <a:lnTo>
                  <a:pt x="6607" y="0"/>
                </a:lnTo>
                <a:cubicBezTo>
                  <a:pt x="6174" y="0"/>
                  <a:pt x="5803" y="373"/>
                  <a:pt x="5803" y="809"/>
                </a:cubicBezTo>
                <a:cubicBezTo>
                  <a:pt x="5803" y="1245"/>
                  <a:pt x="6174" y="1618"/>
                  <a:pt x="6607" y="1618"/>
                </a:cubicBezTo>
                <a:lnTo>
                  <a:pt x="18738" y="1618"/>
                </a:lnTo>
                <a:lnTo>
                  <a:pt x="232" y="20231"/>
                </a:lnTo>
                <a:cubicBezTo>
                  <a:pt x="-77" y="20542"/>
                  <a:pt x="-77" y="21040"/>
                  <a:pt x="232" y="21351"/>
                </a:cubicBezTo>
                <a:cubicBezTo>
                  <a:pt x="418" y="21538"/>
                  <a:pt x="604" y="21600"/>
                  <a:pt x="789" y="21600"/>
                </a:cubicBezTo>
                <a:cubicBezTo>
                  <a:pt x="975" y="21600"/>
                  <a:pt x="1223" y="21538"/>
                  <a:pt x="1346" y="21351"/>
                </a:cubicBezTo>
                <a:lnTo>
                  <a:pt x="19852" y="2739"/>
                </a:lnTo>
                <a:lnTo>
                  <a:pt x="19852" y="14939"/>
                </a:lnTo>
                <a:cubicBezTo>
                  <a:pt x="19852" y="15375"/>
                  <a:pt x="20223" y="15749"/>
                  <a:pt x="20657" y="15749"/>
                </a:cubicBezTo>
                <a:cubicBezTo>
                  <a:pt x="21090" y="15749"/>
                  <a:pt x="21461" y="15375"/>
                  <a:pt x="21461" y="14939"/>
                </a:cubicBezTo>
                <a:lnTo>
                  <a:pt x="21461" y="809"/>
                </a:lnTo>
                <a:cubicBezTo>
                  <a:pt x="21523" y="747"/>
                  <a:pt x="21461" y="685"/>
                  <a:pt x="21461" y="622"/>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887" name="Shape 2887"/>
          <p:cNvSpPr/>
          <p:nvPr/>
        </p:nvSpPr>
        <p:spPr>
          <a:xfrm>
            <a:off x="7454899" y="7912099"/>
            <a:ext cx="440375" cy="440693"/>
          </a:xfrm>
          <a:custGeom>
            <a:pathLst>
              <a:path extrusionOk="0" h="21600" w="21522">
                <a:moveTo>
                  <a:pt x="21290" y="20231"/>
                </a:moveTo>
                <a:lnTo>
                  <a:pt x="2731" y="1618"/>
                </a:lnTo>
                <a:lnTo>
                  <a:pt x="14897" y="1618"/>
                </a:lnTo>
                <a:cubicBezTo>
                  <a:pt x="15331" y="1618"/>
                  <a:pt x="15703" y="1245"/>
                  <a:pt x="15703" y="809"/>
                </a:cubicBezTo>
                <a:cubicBezTo>
                  <a:pt x="15703" y="373"/>
                  <a:pt x="15331" y="0"/>
                  <a:pt x="14897" y="0"/>
                </a:cubicBezTo>
                <a:lnTo>
                  <a:pt x="807" y="0"/>
                </a:lnTo>
                <a:cubicBezTo>
                  <a:pt x="372" y="0"/>
                  <a:pt x="0" y="373"/>
                  <a:pt x="0" y="809"/>
                </a:cubicBezTo>
                <a:lnTo>
                  <a:pt x="0" y="14939"/>
                </a:lnTo>
                <a:cubicBezTo>
                  <a:pt x="0" y="15375"/>
                  <a:pt x="372" y="15749"/>
                  <a:pt x="807" y="15749"/>
                </a:cubicBezTo>
                <a:cubicBezTo>
                  <a:pt x="1241" y="15749"/>
                  <a:pt x="1614" y="15375"/>
                  <a:pt x="1614" y="14939"/>
                </a:cubicBezTo>
                <a:lnTo>
                  <a:pt x="1614" y="2739"/>
                </a:lnTo>
                <a:lnTo>
                  <a:pt x="20172" y="21351"/>
                </a:lnTo>
                <a:cubicBezTo>
                  <a:pt x="20359" y="21538"/>
                  <a:pt x="20545" y="21600"/>
                  <a:pt x="20731" y="21600"/>
                </a:cubicBezTo>
                <a:cubicBezTo>
                  <a:pt x="20917" y="21600"/>
                  <a:pt x="21166" y="21538"/>
                  <a:pt x="21290" y="21351"/>
                </a:cubicBezTo>
                <a:cubicBezTo>
                  <a:pt x="21600" y="21040"/>
                  <a:pt x="21600" y="20542"/>
                  <a:pt x="21290" y="20231"/>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888" name="Shape 2888"/>
          <p:cNvSpPr/>
          <p:nvPr/>
        </p:nvSpPr>
        <p:spPr>
          <a:xfrm>
            <a:off x="8762999" y="7912099"/>
            <a:ext cx="440375" cy="440375"/>
          </a:xfrm>
          <a:custGeom>
            <a:pathLst>
              <a:path extrusionOk="0" h="21522" w="21522">
                <a:moveTo>
                  <a:pt x="21290" y="232"/>
                </a:moveTo>
                <a:cubicBezTo>
                  <a:pt x="20979" y="-78"/>
                  <a:pt x="20483" y="-78"/>
                  <a:pt x="20172" y="232"/>
                </a:cubicBezTo>
                <a:lnTo>
                  <a:pt x="1614" y="18791"/>
                </a:lnTo>
                <a:lnTo>
                  <a:pt x="1614" y="6625"/>
                </a:lnTo>
                <a:cubicBezTo>
                  <a:pt x="1614" y="6191"/>
                  <a:pt x="1241" y="5819"/>
                  <a:pt x="807" y="5819"/>
                </a:cubicBezTo>
                <a:cubicBezTo>
                  <a:pt x="372" y="5819"/>
                  <a:pt x="0" y="6191"/>
                  <a:pt x="0" y="6625"/>
                </a:cubicBezTo>
                <a:lnTo>
                  <a:pt x="0" y="20715"/>
                </a:lnTo>
                <a:cubicBezTo>
                  <a:pt x="0" y="21150"/>
                  <a:pt x="372" y="21522"/>
                  <a:pt x="807" y="21522"/>
                </a:cubicBezTo>
                <a:lnTo>
                  <a:pt x="14897" y="21522"/>
                </a:lnTo>
                <a:cubicBezTo>
                  <a:pt x="15331" y="21522"/>
                  <a:pt x="15703" y="21150"/>
                  <a:pt x="15703" y="20715"/>
                </a:cubicBezTo>
                <a:cubicBezTo>
                  <a:pt x="15703" y="20281"/>
                  <a:pt x="15331" y="19908"/>
                  <a:pt x="14897" y="19908"/>
                </a:cubicBezTo>
                <a:lnTo>
                  <a:pt x="2731" y="19908"/>
                </a:lnTo>
                <a:lnTo>
                  <a:pt x="21290" y="1350"/>
                </a:lnTo>
                <a:cubicBezTo>
                  <a:pt x="21600" y="1039"/>
                  <a:pt x="21600" y="543"/>
                  <a:pt x="21290" y="232"/>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889" name="Shape 2889"/>
          <p:cNvSpPr/>
          <p:nvPr/>
        </p:nvSpPr>
        <p:spPr>
          <a:xfrm>
            <a:off x="10071100" y="7912099"/>
            <a:ext cx="440373" cy="440374"/>
          </a:xfrm>
          <a:custGeom>
            <a:pathLst>
              <a:path extrusionOk="0" h="21522" w="21522">
                <a:moveTo>
                  <a:pt x="21025" y="21460"/>
                </a:moveTo>
                <a:cubicBezTo>
                  <a:pt x="21336" y="21336"/>
                  <a:pt x="21522" y="21025"/>
                  <a:pt x="21522" y="20715"/>
                </a:cubicBezTo>
                <a:lnTo>
                  <a:pt x="21522" y="6625"/>
                </a:lnTo>
                <a:cubicBezTo>
                  <a:pt x="21522" y="6191"/>
                  <a:pt x="21150" y="5819"/>
                  <a:pt x="20715" y="5819"/>
                </a:cubicBezTo>
                <a:cubicBezTo>
                  <a:pt x="20281" y="5819"/>
                  <a:pt x="19908" y="6191"/>
                  <a:pt x="19908" y="6625"/>
                </a:cubicBezTo>
                <a:lnTo>
                  <a:pt x="19908" y="18791"/>
                </a:lnTo>
                <a:lnTo>
                  <a:pt x="1350" y="232"/>
                </a:lnTo>
                <a:cubicBezTo>
                  <a:pt x="1039" y="-78"/>
                  <a:pt x="543" y="-78"/>
                  <a:pt x="232" y="232"/>
                </a:cubicBezTo>
                <a:cubicBezTo>
                  <a:pt x="-78" y="543"/>
                  <a:pt x="-78" y="1039"/>
                  <a:pt x="232" y="1350"/>
                </a:cubicBezTo>
                <a:lnTo>
                  <a:pt x="18791" y="19908"/>
                </a:lnTo>
                <a:lnTo>
                  <a:pt x="6625" y="19908"/>
                </a:lnTo>
                <a:cubicBezTo>
                  <a:pt x="6191" y="19908"/>
                  <a:pt x="5819" y="20281"/>
                  <a:pt x="5819" y="20715"/>
                </a:cubicBezTo>
                <a:cubicBezTo>
                  <a:pt x="5819" y="21150"/>
                  <a:pt x="6191" y="21522"/>
                  <a:pt x="6625" y="21522"/>
                </a:cubicBezTo>
                <a:lnTo>
                  <a:pt x="20715" y="21522"/>
                </a:lnTo>
                <a:cubicBezTo>
                  <a:pt x="20839" y="21522"/>
                  <a:pt x="20963" y="21522"/>
                  <a:pt x="21025" y="21460"/>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890" name="Shape 2890"/>
          <p:cNvSpPr/>
          <p:nvPr/>
        </p:nvSpPr>
        <p:spPr>
          <a:xfrm>
            <a:off x="11366500" y="7823200"/>
            <a:ext cx="441325" cy="609599"/>
          </a:xfrm>
          <a:custGeom>
            <a:pathLst>
              <a:path extrusionOk="0" h="21600" w="21446">
                <a:moveTo>
                  <a:pt x="21214" y="7425"/>
                </a:moveTo>
                <a:lnTo>
                  <a:pt x="11278" y="180"/>
                </a:lnTo>
                <a:lnTo>
                  <a:pt x="11278" y="180"/>
                </a:lnTo>
                <a:cubicBezTo>
                  <a:pt x="11155" y="90"/>
                  <a:pt x="10908" y="0"/>
                  <a:pt x="10723" y="0"/>
                </a:cubicBezTo>
                <a:cubicBezTo>
                  <a:pt x="10538" y="0"/>
                  <a:pt x="10291" y="45"/>
                  <a:pt x="10168" y="180"/>
                </a:cubicBezTo>
                <a:lnTo>
                  <a:pt x="232" y="7425"/>
                </a:lnTo>
                <a:cubicBezTo>
                  <a:pt x="-77" y="7650"/>
                  <a:pt x="-77" y="8010"/>
                  <a:pt x="232" y="8235"/>
                </a:cubicBezTo>
                <a:cubicBezTo>
                  <a:pt x="417" y="8370"/>
                  <a:pt x="602" y="8415"/>
                  <a:pt x="787" y="8415"/>
                </a:cubicBezTo>
                <a:cubicBezTo>
                  <a:pt x="972" y="8415"/>
                  <a:pt x="1219" y="8370"/>
                  <a:pt x="1342" y="8235"/>
                </a:cubicBezTo>
                <a:lnTo>
                  <a:pt x="9921" y="1980"/>
                </a:lnTo>
                <a:lnTo>
                  <a:pt x="9921" y="21015"/>
                </a:lnTo>
                <a:cubicBezTo>
                  <a:pt x="9921" y="21330"/>
                  <a:pt x="10291" y="21600"/>
                  <a:pt x="10723" y="21600"/>
                </a:cubicBezTo>
                <a:cubicBezTo>
                  <a:pt x="11155" y="21600"/>
                  <a:pt x="11525" y="21330"/>
                  <a:pt x="11525" y="21015"/>
                </a:cubicBezTo>
                <a:lnTo>
                  <a:pt x="11525" y="1980"/>
                </a:lnTo>
                <a:lnTo>
                  <a:pt x="20104" y="8235"/>
                </a:lnTo>
                <a:cubicBezTo>
                  <a:pt x="20289" y="8370"/>
                  <a:pt x="20474" y="8415"/>
                  <a:pt x="20659" y="8415"/>
                </a:cubicBezTo>
                <a:cubicBezTo>
                  <a:pt x="20844" y="8415"/>
                  <a:pt x="21091" y="8370"/>
                  <a:pt x="21215" y="8235"/>
                </a:cubicBezTo>
                <a:cubicBezTo>
                  <a:pt x="21523" y="8010"/>
                  <a:pt x="21523" y="7650"/>
                  <a:pt x="21214" y="7425"/>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891" name="Shape 2891"/>
          <p:cNvSpPr/>
          <p:nvPr/>
        </p:nvSpPr>
        <p:spPr>
          <a:xfrm>
            <a:off x="12674600" y="7823199"/>
            <a:ext cx="441325" cy="609283"/>
          </a:xfrm>
          <a:custGeom>
            <a:pathLst>
              <a:path extrusionOk="0" h="21544" w="21446">
                <a:moveTo>
                  <a:pt x="21214" y="13337"/>
                </a:moveTo>
                <a:cubicBezTo>
                  <a:pt x="20906" y="13113"/>
                  <a:pt x="20412" y="13113"/>
                  <a:pt x="20104" y="13337"/>
                </a:cubicBezTo>
                <a:lnTo>
                  <a:pt x="11525" y="19579"/>
                </a:lnTo>
                <a:lnTo>
                  <a:pt x="11525" y="584"/>
                </a:lnTo>
                <a:cubicBezTo>
                  <a:pt x="11525" y="269"/>
                  <a:pt x="11155" y="0"/>
                  <a:pt x="10723" y="0"/>
                </a:cubicBezTo>
                <a:cubicBezTo>
                  <a:pt x="10291" y="0"/>
                  <a:pt x="9921" y="269"/>
                  <a:pt x="9921" y="584"/>
                </a:cubicBezTo>
                <a:lnTo>
                  <a:pt x="9921" y="19579"/>
                </a:lnTo>
                <a:lnTo>
                  <a:pt x="1342" y="13337"/>
                </a:lnTo>
                <a:cubicBezTo>
                  <a:pt x="1034" y="13113"/>
                  <a:pt x="540" y="13113"/>
                  <a:pt x="232" y="13337"/>
                </a:cubicBezTo>
                <a:cubicBezTo>
                  <a:pt x="-77" y="13562"/>
                  <a:pt x="-77" y="13921"/>
                  <a:pt x="232" y="14146"/>
                </a:cubicBezTo>
                <a:lnTo>
                  <a:pt x="10168" y="21375"/>
                </a:lnTo>
                <a:lnTo>
                  <a:pt x="10168" y="21375"/>
                </a:lnTo>
                <a:cubicBezTo>
                  <a:pt x="10476" y="21600"/>
                  <a:pt x="10970" y="21600"/>
                  <a:pt x="11278" y="21375"/>
                </a:cubicBezTo>
                <a:lnTo>
                  <a:pt x="21214" y="14146"/>
                </a:lnTo>
                <a:cubicBezTo>
                  <a:pt x="21523" y="13921"/>
                  <a:pt x="21523" y="13562"/>
                  <a:pt x="21214" y="13337"/>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892" name="Shape 2892"/>
          <p:cNvSpPr/>
          <p:nvPr/>
        </p:nvSpPr>
        <p:spPr>
          <a:xfrm>
            <a:off x="13906498" y="7912099"/>
            <a:ext cx="609343" cy="441644"/>
          </a:xfrm>
          <a:custGeom>
            <a:pathLst>
              <a:path extrusionOk="0" h="21523" w="21501">
                <a:moveTo>
                  <a:pt x="21410" y="11187"/>
                </a:moveTo>
                <a:cubicBezTo>
                  <a:pt x="21544" y="10878"/>
                  <a:pt x="21544" y="10444"/>
                  <a:pt x="21320" y="10197"/>
                </a:cubicBezTo>
                <a:lnTo>
                  <a:pt x="14105" y="232"/>
                </a:lnTo>
                <a:cubicBezTo>
                  <a:pt x="13881" y="-77"/>
                  <a:pt x="13522" y="-77"/>
                  <a:pt x="13298" y="232"/>
                </a:cubicBezTo>
                <a:cubicBezTo>
                  <a:pt x="13074" y="542"/>
                  <a:pt x="13074" y="1037"/>
                  <a:pt x="13298" y="1346"/>
                </a:cubicBezTo>
                <a:lnTo>
                  <a:pt x="19527" y="9949"/>
                </a:lnTo>
                <a:lnTo>
                  <a:pt x="1961" y="9949"/>
                </a:lnTo>
                <a:lnTo>
                  <a:pt x="8190" y="1346"/>
                </a:lnTo>
                <a:cubicBezTo>
                  <a:pt x="8414" y="1037"/>
                  <a:pt x="8414" y="542"/>
                  <a:pt x="8190" y="232"/>
                </a:cubicBezTo>
                <a:cubicBezTo>
                  <a:pt x="7966" y="-77"/>
                  <a:pt x="7607" y="-77"/>
                  <a:pt x="7383" y="232"/>
                </a:cubicBezTo>
                <a:lnTo>
                  <a:pt x="168" y="10197"/>
                </a:lnTo>
                <a:cubicBezTo>
                  <a:pt x="-56" y="10506"/>
                  <a:pt x="-56" y="11001"/>
                  <a:pt x="168" y="11311"/>
                </a:cubicBezTo>
                <a:lnTo>
                  <a:pt x="7383" y="21275"/>
                </a:lnTo>
                <a:cubicBezTo>
                  <a:pt x="7517" y="21461"/>
                  <a:pt x="7652" y="21523"/>
                  <a:pt x="7786" y="21523"/>
                </a:cubicBezTo>
                <a:cubicBezTo>
                  <a:pt x="7921" y="21523"/>
                  <a:pt x="8100" y="21461"/>
                  <a:pt x="8190" y="21275"/>
                </a:cubicBezTo>
                <a:cubicBezTo>
                  <a:pt x="8414" y="20966"/>
                  <a:pt x="8414" y="20471"/>
                  <a:pt x="8190" y="20161"/>
                </a:cubicBezTo>
                <a:lnTo>
                  <a:pt x="1961" y="11558"/>
                </a:lnTo>
                <a:lnTo>
                  <a:pt x="19527" y="11558"/>
                </a:lnTo>
                <a:lnTo>
                  <a:pt x="13298" y="20161"/>
                </a:lnTo>
                <a:cubicBezTo>
                  <a:pt x="13074" y="20471"/>
                  <a:pt x="13074" y="20966"/>
                  <a:pt x="13298" y="21275"/>
                </a:cubicBezTo>
                <a:cubicBezTo>
                  <a:pt x="13433" y="21461"/>
                  <a:pt x="13567" y="21523"/>
                  <a:pt x="13702" y="21523"/>
                </a:cubicBezTo>
                <a:cubicBezTo>
                  <a:pt x="13836" y="21523"/>
                  <a:pt x="14015" y="21461"/>
                  <a:pt x="14105" y="21275"/>
                </a:cubicBezTo>
                <a:lnTo>
                  <a:pt x="21320" y="11311"/>
                </a:lnTo>
                <a:cubicBezTo>
                  <a:pt x="21365" y="11249"/>
                  <a:pt x="21365" y="11187"/>
                  <a:pt x="21410" y="11187"/>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893" name="Shape 2893"/>
          <p:cNvSpPr/>
          <p:nvPr/>
        </p:nvSpPr>
        <p:spPr>
          <a:xfrm>
            <a:off x="15290800" y="7835900"/>
            <a:ext cx="441325" cy="608964"/>
          </a:xfrm>
          <a:custGeom>
            <a:pathLst>
              <a:path extrusionOk="0" h="21488" w="21446">
                <a:moveTo>
                  <a:pt x="20104" y="13298"/>
                </a:moveTo>
                <a:lnTo>
                  <a:pt x="11525" y="19527"/>
                </a:lnTo>
                <a:lnTo>
                  <a:pt x="11525" y="1961"/>
                </a:lnTo>
                <a:lnTo>
                  <a:pt x="20104" y="8190"/>
                </a:lnTo>
                <a:cubicBezTo>
                  <a:pt x="20289" y="8324"/>
                  <a:pt x="20474" y="8369"/>
                  <a:pt x="20659" y="8369"/>
                </a:cubicBezTo>
                <a:cubicBezTo>
                  <a:pt x="20844" y="8369"/>
                  <a:pt x="21091" y="8324"/>
                  <a:pt x="21214" y="8190"/>
                </a:cubicBezTo>
                <a:cubicBezTo>
                  <a:pt x="21523" y="7966"/>
                  <a:pt x="21523" y="7607"/>
                  <a:pt x="21214" y="7383"/>
                </a:cubicBezTo>
                <a:lnTo>
                  <a:pt x="11278" y="168"/>
                </a:lnTo>
                <a:cubicBezTo>
                  <a:pt x="10970" y="-56"/>
                  <a:pt x="10476" y="-56"/>
                  <a:pt x="10168" y="168"/>
                </a:cubicBezTo>
                <a:lnTo>
                  <a:pt x="232" y="7383"/>
                </a:lnTo>
                <a:cubicBezTo>
                  <a:pt x="-77" y="7607"/>
                  <a:pt x="-77" y="7966"/>
                  <a:pt x="232" y="8190"/>
                </a:cubicBezTo>
                <a:cubicBezTo>
                  <a:pt x="417" y="8324"/>
                  <a:pt x="602" y="8369"/>
                  <a:pt x="787" y="8369"/>
                </a:cubicBezTo>
                <a:cubicBezTo>
                  <a:pt x="972" y="8369"/>
                  <a:pt x="1219" y="8324"/>
                  <a:pt x="1342" y="8190"/>
                </a:cubicBezTo>
                <a:lnTo>
                  <a:pt x="9921" y="1961"/>
                </a:lnTo>
                <a:lnTo>
                  <a:pt x="9921" y="19527"/>
                </a:lnTo>
                <a:lnTo>
                  <a:pt x="1342" y="13298"/>
                </a:lnTo>
                <a:cubicBezTo>
                  <a:pt x="1034" y="13074"/>
                  <a:pt x="540" y="13074"/>
                  <a:pt x="232" y="13298"/>
                </a:cubicBezTo>
                <a:cubicBezTo>
                  <a:pt x="-77" y="13522"/>
                  <a:pt x="-77" y="13881"/>
                  <a:pt x="232" y="14105"/>
                </a:cubicBezTo>
                <a:lnTo>
                  <a:pt x="10168" y="21320"/>
                </a:lnTo>
                <a:cubicBezTo>
                  <a:pt x="10476" y="21544"/>
                  <a:pt x="10970" y="21544"/>
                  <a:pt x="11278" y="21320"/>
                </a:cubicBezTo>
                <a:lnTo>
                  <a:pt x="21214" y="14105"/>
                </a:lnTo>
                <a:cubicBezTo>
                  <a:pt x="21523" y="13881"/>
                  <a:pt x="21523" y="13522"/>
                  <a:pt x="21214" y="13298"/>
                </a:cubicBezTo>
                <a:cubicBezTo>
                  <a:pt x="20906" y="13074"/>
                  <a:pt x="20412" y="13074"/>
                  <a:pt x="20104" y="13298"/>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894" name="Shape 2894"/>
          <p:cNvSpPr/>
          <p:nvPr/>
        </p:nvSpPr>
        <p:spPr>
          <a:xfrm>
            <a:off x="3454400" y="5600700"/>
            <a:ext cx="576666" cy="576666"/>
          </a:xfrm>
          <a:custGeom>
            <a:pathLst>
              <a:path extrusionOk="0" h="21600" w="21600">
                <a:moveTo>
                  <a:pt x="10793" y="0"/>
                </a:moveTo>
                <a:cubicBezTo>
                  <a:pt x="4846" y="0"/>
                  <a:pt x="0" y="4846"/>
                  <a:pt x="0" y="10793"/>
                </a:cubicBezTo>
                <a:cubicBezTo>
                  <a:pt x="0" y="16739"/>
                  <a:pt x="4846" y="21600"/>
                  <a:pt x="10793" y="21600"/>
                </a:cubicBezTo>
                <a:cubicBezTo>
                  <a:pt x="16739" y="21600"/>
                  <a:pt x="21600" y="16739"/>
                  <a:pt x="21600" y="10793"/>
                </a:cubicBezTo>
                <a:cubicBezTo>
                  <a:pt x="21600" y="4846"/>
                  <a:pt x="16739" y="0"/>
                  <a:pt x="10793" y="0"/>
                </a:cubicBezTo>
                <a:close/>
                <a:moveTo>
                  <a:pt x="10793" y="1278"/>
                </a:moveTo>
                <a:cubicBezTo>
                  <a:pt x="16073" y="1278"/>
                  <a:pt x="20366" y="5572"/>
                  <a:pt x="20366" y="10852"/>
                </a:cubicBezTo>
                <a:cubicBezTo>
                  <a:pt x="20366" y="16085"/>
                  <a:pt x="16073" y="20411"/>
                  <a:pt x="10793" y="20411"/>
                </a:cubicBezTo>
                <a:cubicBezTo>
                  <a:pt x="5512" y="20411"/>
                  <a:pt x="1234" y="16132"/>
                  <a:pt x="1234" y="10852"/>
                </a:cubicBezTo>
                <a:cubicBezTo>
                  <a:pt x="1234" y="5572"/>
                  <a:pt x="5512" y="1278"/>
                  <a:pt x="10793" y="1278"/>
                </a:cubicBezTo>
                <a:close/>
                <a:moveTo>
                  <a:pt x="12220" y="7611"/>
                </a:moveTo>
                <a:cubicBezTo>
                  <a:pt x="12065" y="7611"/>
                  <a:pt x="11922" y="7671"/>
                  <a:pt x="11803" y="7790"/>
                </a:cubicBezTo>
                <a:cubicBezTo>
                  <a:pt x="11566" y="8028"/>
                  <a:pt x="11566" y="8414"/>
                  <a:pt x="11803" y="8652"/>
                </a:cubicBezTo>
                <a:lnTo>
                  <a:pt x="13468" y="10317"/>
                </a:lnTo>
                <a:lnTo>
                  <a:pt x="7284" y="10317"/>
                </a:lnTo>
                <a:cubicBezTo>
                  <a:pt x="6951" y="10317"/>
                  <a:pt x="6660" y="10593"/>
                  <a:pt x="6660" y="10926"/>
                </a:cubicBezTo>
                <a:cubicBezTo>
                  <a:pt x="6660" y="11259"/>
                  <a:pt x="6951" y="11551"/>
                  <a:pt x="7284" y="11551"/>
                </a:cubicBezTo>
                <a:lnTo>
                  <a:pt x="13468" y="11551"/>
                </a:lnTo>
                <a:lnTo>
                  <a:pt x="11803" y="13216"/>
                </a:lnTo>
                <a:cubicBezTo>
                  <a:pt x="11566" y="13454"/>
                  <a:pt x="11566" y="13885"/>
                  <a:pt x="11803" y="14122"/>
                </a:cubicBezTo>
                <a:cubicBezTo>
                  <a:pt x="12041" y="14360"/>
                  <a:pt x="12413" y="14313"/>
                  <a:pt x="12651" y="14122"/>
                </a:cubicBezTo>
                <a:cubicBezTo>
                  <a:pt x="12794" y="13980"/>
                  <a:pt x="12984" y="13789"/>
                  <a:pt x="13126" y="13647"/>
                </a:cubicBezTo>
                <a:cubicBezTo>
                  <a:pt x="13745" y="13028"/>
                  <a:pt x="14369" y="12404"/>
                  <a:pt x="14940" y="11833"/>
                </a:cubicBezTo>
                <a:cubicBezTo>
                  <a:pt x="15130" y="11595"/>
                  <a:pt x="15410" y="11402"/>
                  <a:pt x="15505" y="11164"/>
                </a:cubicBezTo>
                <a:cubicBezTo>
                  <a:pt x="15600" y="10926"/>
                  <a:pt x="15562" y="10686"/>
                  <a:pt x="15371" y="10495"/>
                </a:cubicBezTo>
                <a:lnTo>
                  <a:pt x="12651" y="7790"/>
                </a:lnTo>
                <a:cubicBezTo>
                  <a:pt x="12532" y="7671"/>
                  <a:pt x="12374" y="7611"/>
                  <a:pt x="12220" y="7611"/>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895" name="Shape 2895"/>
          <p:cNvSpPr/>
          <p:nvPr/>
        </p:nvSpPr>
        <p:spPr>
          <a:xfrm>
            <a:off x="4762500" y="5600700"/>
            <a:ext cx="576669" cy="576660"/>
          </a:xfrm>
          <a:custGeom>
            <a:pathLst>
              <a:path extrusionOk="0" h="21600" w="21553">
                <a:moveTo>
                  <a:pt x="10769" y="0"/>
                </a:moveTo>
                <a:cubicBezTo>
                  <a:pt x="4836" y="0"/>
                  <a:pt x="0" y="4846"/>
                  <a:pt x="0" y="10793"/>
                </a:cubicBezTo>
                <a:cubicBezTo>
                  <a:pt x="0" y="16739"/>
                  <a:pt x="4836" y="21600"/>
                  <a:pt x="10769" y="21600"/>
                </a:cubicBezTo>
                <a:cubicBezTo>
                  <a:pt x="16702" y="21600"/>
                  <a:pt x="21553" y="16739"/>
                  <a:pt x="21553" y="10793"/>
                </a:cubicBezTo>
                <a:cubicBezTo>
                  <a:pt x="21600" y="4846"/>
                  <a:pt x="16750" y="0"/>
                  <a:pt x="10769" y="0"/>
                </a:cubicBezTo>
                <a:close/>
                <a:moveTo>
                  <a:pt x="10769" y="1278"/>
                </a:moveTo>
                <a:cubicBezTo>
                  <a:pt x="16038" y="1278"/>
                  <a:pt x="20321" y="5572"/>
                  <a:pt x="20321" y="10852"/>
                </a:cubicBezTo>
                <a:cubicBezTo>
                  <a:pt x="20369" y="16085"/>
                  <a:pt x="16038" y="20411"/>
                  <a:pt x="10769" y="20411"/>
                </a:cubicBezTo>
                <a:cubicBezTo>
                  <a:pt x="5500" y="20411"/>
                  <a:pt x="1231" y="16132"/>
                  <a:pt x="1231" y="10852"/>
                </a:cubicBezTo>
                <a:cubicBezTo>
                  <a:pt x="1231" y="5572"/>
                  <a:pt x="5500" y="1278"/>
                  <a:pt x="10769" y="1278"/>
                </a:cubicBezTo>
                <a:close/>
                <a:moveTo>
                  <a:pt x="9953" y="7611"/>
                </a:moveTo>
                <a:cubicBezTo>
                  <a:pt x="9799" y="7611"/>
                  <a:pt x="9642" y="7671"/>
                  <a:pt x="9523" y="7790"/>
                </a:cubicBezTo>
                <a:lnTo>
                  <a:pt x="6823" y="10495"/>
                </a:lnTo>
                <a:cubicBezTo>
                  <a:pt x="6586" y="10733"/>
                  <a:pt x="6586" y="11120"/>
                  <a:pt x="6823" y="11357"/>
                </a:cubicBezTo>
                <a:cubicBezTo>
                  <a:pt x="6871" y="11405"/>
                  <a:pt x="6924" y="11459"/>
                  <a:pt x="6972" y="11506"/>
                </a:cubicBezTo>
                <a:cubicBezTo>
                  <a:pt x="7256" y="11792"/>
                  <a:pt x="7488" y="12023"/>
                  <a:pt x="7773" y="12309"/>
                </a:cubicBezTo>
                <a:cubicBezTo>
                  <a:pt x="8342" y="12880"/>
                  <a:pt x="8909" y="13448"/>
                  <a:pt x="9478" y="14018"/>
                </a:cubicBezTo>
                <a:cubicBezTo>
                  <a:pt x="9668" y="14209"/>
                  <a:pt x="9906" y="14307"/>
                  <a:pt x="10190" y="14212"/>
                </a:cubicBezTo>
                <a:cubicBezTo>
                  <a:pt x="10570" y="14069"/>
                  <a:pt x="10715" y="13501"/>
                  <a:pt x="10383" y="13216"/>
                </a:cubicBezTo>
                <a:lnTo>
                  <a:pt x="8722" y="11551"/>
                </a:lnTo>
                <a:lnTo>
                  <a:pt x="14892" y="11551"/>
                </a:lnTo>
                <a:cubicBezTo>
                  <a:pt x="15225" y="11551"/>
                  <a:pt x="15515" y="11259"/>
                  <a:pt x="15515" y="10926"/>
                </a:cubicBezTo>
                <a:cubicBezTo>
                  <a:pt x="15515" y="10593"/>
                  <a:pt x="15225" y="10317"/>
                  <a:pt x="14892" y="10317"/>
                </a:cubicBezTo>
                <a:lnTo>
                  <a:pt x="8722" y="10317"/>
                </a:lnTo>
                <a:lnTo>
                  <a:pt x="10383" y="8652"/>
                </a:lnTo>
                <a:cubicBezTo>
                  <a:pt x="10621" y="8414"/>
                  <a:pt x="10621" y="8027"/>
                  <a:pt x="10383" y="7790"/>
                </a:cubicBezTo>
                <a:cubicBezTo>
                  <a:pt x="10265" y="7671"/>
                  <a:pt x="10107" y="7611"/>
                  <a:pt x="9953" y="7611"/>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896" name="Shape 2896"/>
          <p:cNvSpPr/>
          <p:nvPr/>
        </p:nvSpPr>
        <p:spPr>
          <a:xfrm>
            <a:off x="6070600" y="5600700"/>
            <a:ext cx="576660" cy="576660"/>
          </a:xfrm>
          <a:custGeom>
            <a:pathLst>
              <a:path extrusionOk="0" h="21600" w="21600">
                <a:moveTo>
                  <a:pt x="10793" y="0"/>
                </a:moveTo>
                <a:cubicBezTo>
                  <a:pt x="4846" y="0"/>
                  <a:pt x="0" y="4846"/>
                  <a:pt x="0" y="10793"/>
                </a:cubicBezTo>
                <a:cubicBezTo>
                  <a:pt x="0" y="16739"/>
                  <a:pt x="4846" y="21600"/>
                  <a:pt x="10793" y="21600"/>
                </a:cubicBezTo>
                <a:cubicBezTo>
                  <a:pt x="16739" y="21600"/>
                  <a:pt x="21600" y="16739"/>
                  <a:pt x="21600" y="10793"/>
                </a:cubicBezTo>
                <a:cubicBezTo>
                  <a:pt x="21600" y="4846"/>
                  <a:pt x="16786" y="0"/>
                  <a:pt x="10793" y="0"/>
                </a:cubicBezTo>
                <a:close/>
                <a:moveTo>
                  <a:pt x="10793" y="1278"/>
                </a:moveTo>
                <a:cubicBezTo>
                  <a:pt x="16073" y="1278"/>
                  <a:pt x="20366" y="5572"/>
                  <a:pt x="20366" y="10852"/>
                </a:cubicBezTo>
                <a:cubicBezTo>
                  <a:pt x="20414" y="16085"/>
                  <a:pt x="16073" y="20411"/>
                  <a:pt x="10793" y="20411"/>
                </a:cubicBezTo>
                <a:cubicBezTo>
                  <a:pt x="5512" y="20411"/>
                  <a:pt x="1234" y="16132"/>
                  <a:pt x="1234" y="10852"/>
                </a:cubicBezTo>
                <a:cubicBezTo>
                  <a:pt x="1234" y="5572"/>
                  <a:pt x="5512" y="1278"/>
                  <a:pt x="10793" y="1278"/>
                </a:cubicBezTo>
                <a:close/>
                <a:moveTo>
                  <a:pt x="10926" y="6660"/>
                </a:moveTo>
                <a:cubicBezTo>
                  <a:pt x="10772" y="6660"/>
                  <a:pt x="10614" y="6719"/>
                  <a:pt x="10495" y="6838"/>
                </a:cubicBezTo>
                <a:lnTo>
                  <a:pt x="7790" y="9544"/>
                </a:lnTo>
                <a:cubicBezTo>
                  <a:pt x="7552" y="9782"/>
                  <a:pt x="7552" y="10168"/>
                  <a:pt x="7790" y="10406"/>
                </a:cubicBezTo>
                <a:cubicBezTo>
                  <a:pt x="7932" y="10549"/>
                  <a:pt x="8078" y="10599"/>
                  <a:pt x="8221" y="10599"/>
                </a:cubicBezTo>
                <a:cubicBezTo>
                  <a:pt x="8363" y="10599"/>
                  <a:pt x="8557" y="10549"/>
                  <a:pt x="8652" y="10406"/>
                </a:cubicBezTo>
                <a:lnTo>
                  <a:pt x="10317" y="8741"/>
                </a:lnTo>
                <a:lnTo>
                  <a:pt x="10317" y="14925"/>
                </a:lnTo>
                <a:cubicBezTo>
                  <a:pt x="10317" y="15258"/>
                  <a:pt x="10593" y="15550"/>
                  <a:pt x="10926" y="15550"/>
                </a:cubicBezTo>
                <a:cubicBezTo>
                  <a:pt x="11259" y="15550"/>
                  <a:pt x="11551" y="15258"/>
                  <a:pt x="11551" y="14925"/>
                </a:cubicBezTo>
                <a:lnTo>
                  <a:pt x="11551" y="8741"/>
                </a:lnTo>
                <a:lnTo>
                  <a:pt x="13216" y="10406"/>
                </a:lnTo>
                <a:cubicBezTo>
                  <a:pt x="13358" y="10549"/>
                  <a:pt x="13504" y="10599"/>
                  <a:pt x="13647" y="10599"/>
                </a:cubicBezTo>
                <a:cubicBezTo>
                  <a:pt x="13789" y="10599"/>
                  <a:pt x="13968" y="10549"/>
                  <a:pt x="14063" y="10406"/>
                </a:cubicBezTo>
                <a:cubicBezTo>
                  <a:pt x="14301" y="10168"/>
                  <a:pt x="14301" y="9782"/>
                  <a:pt x="14063" y="9544"/>
                </a:cubicBezTo>
                <a:lnTo>
                  <a:pt x="11357" y="6838"/>
                </a:lnTo>
                <a:cubicBezTo>
                  <a:pt x="11239" y="6719"/>
                  <a:pt x="11081" y="6660"/>
                  <a:pt x="10926" y="6660"/>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897" name="Shape 2897"/>
          <p:cNvSpPr/>
          <p:nvPr/>
        </p:nvSpPr>
        <p:spPr>
          <a:xfrm>
            <a:off x="7378700" y="5600700"/>
            <a:ext cx="576660" cy="576660"/>
          </a:xfrm>
          <a:custGeom>
            <a:pathLst>
              <a:path extrusionOk="0" h="21600" w="21600">
                <a:moveTo>
                  <a:pt x="10793" y="0"/>
                </a:moveTo>
                <a:cubicBezTo>
                  <a:pt x="4846" y="0"/>
                  <a:pt x="0" y="4846"/>
                  <a:pt x="0" y="10793"/>
                </a:cubicBezTo>
                <a:cubicBezTo>
                  <a:pt x="0" y="16739"/>
                  <a:pt x="4846" y="21600"/>
                  <a:pt x="10793" y="21600"/>
                </a:cubicBezTo>
                <a:cubicBezTo>
                  <a:pt x="16739" y="21600"/>
                  <a:pt x="21600" y="16739"/>
                  <a:pt x="21600" y="10793"/>
                </a:cubicBezTo>
                <a:cubicBezTo>
                  <a:pt x="21600" y="4846"/>
                  <a:pt x="16786" y="0"/>
                  <a:pt x="10793" y="0"/>
                </a:cubicBezTo>
                <a:close/>
                <a:moveTo>
                  <a:pt x="10793" y="1278"/>
                </a:moveTo>
                <a:cubicBezTo>
                  <a:pt x="16073" y="1278"/>
                  <a:pt x="20366" y="5572"/>
                  <a:pt x="20366" y="10852"/>
                </a:cubicBezTo>
                <a:cubicBezTo>
                  <a:pt x="20414" y="16085"/>
                  <a:pt x="16073" y="20411"/>
                  <a:pt x="10793" y="20411"/>
                </a:cubicBezTo>
                <a:cubicBezTo>
                  <a:pt x="5512" y="20411"/>
                  <a:pt x="1234" y="16132"/>
                  <a:pt x="1234" y="10852"/>
                </a:cubicBezTo>
                <a:cubicBezTo>
                  <a:pt x="1234" y="5572"/>
                  <a:pt x="5512" y="1278"/>
                  <a:pt x="10793" y="1278"/>
                </a:cubicBezTo>
                <a:close/>
                <a:moveTo>
                  <a:pt x="10926" y="6660"/>
                </a:moveTo>
                <a:cubicBezTo>
                  <a:pt x="10593" y="6660"/>
                  <a:pt x="10317" y="6951"/>
                  <a:pt x="10317" y="7284"/>
                </a:cubicBezTo>
                <a:lnTo>
                  <a:pt x="10317" y="13468"/>
                </a:lnTo>
                <a:lnTo>
                  <a:pt x="8652" y="11803"/>
                </a:lnTo>
                <a:cubicBezTo>
                  <a:pt x="8414" y="11566"/>
                  <a:pt x="8027" y="11566"/>
                  <a:pt x="7790" y="11803"/>
                </a:cubicBezTo>
                <a:cubicBezTo>
                  <a:pt x="7552" y="12041"/>
                  <a:pt x="7552" y="12413"/>
                  <a:pt x="7790" y="12651"/>
                </a:cubicBezTo>
                <a:lnTo>
                  <a:pt x="10495" y="15371"/>
                </a:lnTo>
                <a:cubicBezTo>
                  <a:pt x="10733" y="15609"/>
                  <a:pt x="11120" y="15609"/>
                  <a:pt x="11357" y="15371"/>
                </a:cubicBezTo>
                <a:lnTo>
                  <a:pt x="14063" y="12651"/>
                </a:lnTo>
                <a:cubicBezTo>
                  <a:pt x="14301" y="12413"/>
                  <a:pt x="14301" y="12041"/>
                  <a:pt x="14063" y="11803"/>
                </a:cubicBezTo>
                <a:cubicBezTo>
                  <a:pt x="13825" y="11566"/>
                  <a:pt x="13454" y="11566"/>
                  <a:pt x="13216" y="11803"/>
                </a:cubicBezTo>
                <a:lnTo>
                  <a:pt x="11551" y="13468"/>
                </a:lnTo>
                <a:lnTo>
                  <a:pt x="11551" y="7284"/>
                </a:lnTo>
                <a:cubicBezTo>
                  <a:pt x="11551" y="6951"/>
                  <a:pt x="11259" y="6660"/>
                  <a:pt x="10926" y="6660"/>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898" name="Shape 2898"/>
          <p:cNvSpPr/>
          <p:nvPr/>
        </p:nvSpPr>
        <p:spPr>
          <a:xfrm>
            <a:off x="8686958" y="5600700"/>
            <a:ext cx="577375" cy="577850"/>
          </a:xfrm>
          <a:custGeom>
            <a:pathLst>
              <a:path extrusionOk="0" h="21600" w="19684">
                <a:moveTo>
                  <a:pt x="9859" y="0"/>
                </a:moveTo>
                <a:cubicBezTo>
                  <a:pt x="7304" y="0"/>
                  <a:pt x="4839" y="1038"/>
                  <a:pt x="2890" y="3175"/>
                </a:cubicBezTo>
                <a:cubicBezTo>
                  <a:pt x="-963" y="7400"/>
                  <a:pt x="-963" y="14248"/>
                  <a:pt x="2890" y="18425"/>
                </a:cubicBezTo>
                <a:cubicBezTo>
                  <a:pt x="4796" y="20514"/>
                  <a:pt x="7304" y="21600"/>
                  <a:pt x="9859" y="21600"/>
                </a:cubicBezTo>
                <a:cubicBezTo>
                  <a:pt x="12413" y="21600"/>
                  <a:pt x="14878" y="20562"/>
                  <a:pt x="16827" y="18425"/>
                </a:cubicBezTo>
                <a:cubicBezTo>
                  <a:pt x="20637" y="14200"/>
                  <a:pt x="20637" y="7352"/>
                  <a:pt x="16827" y="3175"/>
                </a:cubicBezTo>
                <a:cubicBezTo>
                  <a:pt x="14922" y="1086"/>
                  <a:pt x="12413" y="0"/>
                  <a:pt x="9859" y="0"/>
                </a:cubicBezTo>
                <a:close/>
                <a:moveTo>
                  <a:pt x="9859" y="1276"/>
                </a:moveTo>
                <a:cubicBezTo>
                  <a:pt x="12197" y="1276"/>
                  <a:pt x="14356" y="2276"/>
                  <a:pt x="16001" y="4080"/>
                </a:cubicBezTo>
                <a:cubicBezTo>
                  <a:pt x="17647" y="5884"/>
                  <a:pt x="18559" y="8314"/>
                  <a:pt x="18559" y="10830"/>
                </a:cubicBezTo>
                <a:cubicBezTo>
                  <a:pt x="18559" y="13346"/>
                  <a:pt x="17647" y="15761"/>
                  <a:pt x="16001" y="17565"/>
                </a:cubicBezTo>
                <a:cubicBezTo>
                  <a:pt x="14356" y="19369"/>
                  <a:pt x="12153" y="20369"/>
                  <a:pt x="9859" y="20369"/>
                </a:cubicBezTo>
                <a:cubicBezTo>
                  <a:pt x="7521" y="20369"/>
                  <a:pt x="5348" y="19369"/>
                  <a:pt x="3702" y="17565"/>
                </a:cubicBezTo>
                <a:cubicBezTo>
                  <a:pt x="2057" y="15761"/>
                  <a:pt x="1159" y="13346"/>
                  <a:pt x="1159" y="10830"/>
                </a:cubicBezTo>
                <a:cubicBezTo>
                  <a:pt x="1159" y="8266"/>
                  <a:pt x="2057" y="5884"/>
                  <a:pt x="3702" y="4080"/>
                </a:cubicBezTo>
                <a:cubicBezTo>
                  <a:pt x="5348" y="2276"/>
                  <a:pt x="7564" y="1276"/>
                  <a:pt x="9859" y="1276"/>
                </a:cubicBezTo>
                <a:close/>
                <a:moveTo>
                  <a:pt x="8952" y="7596"/>
                </a:moveTo>
                <a:cubicBezTo>
                  <a:pt x="8649" y="7596"/>
                  <a:pt x="8384" y="7886"/>
                  <a:pt x="8384" y="8219"/>
                </a:cubicBezTo>
                <a:cubicBezTo>
                  <a:pt x="8384" y="8551"/>
                  <a:pt x="8649" y="8827"/>
                  <a:pt x="8952" y="8827"/>
                </a:cubicBezTo>
                <a:lnTo>
                  <a:pt x="11076" y="8827"/>
                </a:lnTo>
                <a:lnTo>
                  <a:pt x="7085" y="13144"/>
                </a:lnTo>
                <a:cubicBezTo>
                  <a:pt x="6868" y="13381"/>
                  <a:pt x="6871" y="13723"/>
                  <a:pt x="7044" y="13960"/>
                </a:cubicBezTo>
                <a:cubicBezTo>
                  <a:pt x="7261" y="14245"/>
                  <a:pt x="7653" y="14242"/>
                  <a:pt x="7870" y="14004"/>
                </a:cubicBezTo>
                <a:lnTo>
                  <a:pt x="11848" y="9643"/>
                </a:lnTo>
                <a:lnTo>
                  <a:pt x="11848" y="11957"/>
                </a:lnTo>
                <a:cubicBezTo>
                  <a:pt x="11848" y="12289"/>
                  <a:pt x="12113" y="12580"/>
                  <a:pt x="12416" y="12580"/>
                </a:cubicBezTo>
                <a:cubicBezTo>
                  <a:pt x="12719" y="12580"/>
                  <a:pt x="12984" y="12289"/>
                  <a:pt x="12984" y="11957"/>
                </a:cubicBezTo>
                <a:lnTo>
                  <a:pt x="12984" y="8159"/>
                </a:lnTo>
                <a:cubicBezTo>
                  <a:pt x="12984" y="8112"/>
                  <a:pt x="12930" y="8073"/>
                  <a:pt x="12930" y="8026"/>
                </a:cubicBezTo>
                <a:cubicBezTo>
                  <a:pt x="12843" y="7788"/>
                  <a:pt x="12632" y="7596"/>
                  <a:pt x="12416" y="7596"/>
                </a:cubicBezTo>
                <a:lnTo>
                  <a:pt x="8952" y="7596"/>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899" name="Shape 2899"/>
          <p:cNvSpPr/>
          <p:nvPr/>
        </p:nvSpPr>
        <p:spPr>
          <a:xfrm>
            <a:off x="9995058" y="5600700"/>
            <a:ext cx="578327" cy="577850"/>
          </a:xfrm>
          <a:custGeom>
            <a:pathLst>
              <a:path extrusionOk="0" h="21600" w="19677">
                <a:moveTo>
                  <a:pt x="9839" y="0"/>
                </a:moveTo>
                <a:cubicBezTo>
                  <a:pt x="7333" y="0"/>
                  <a:pt x="4829" y="1038"/>
                  <a:pt x="2885" y="3175"/>
                </a:cubicBezTo>
                <a:cubicBezTo>
                  <a:pt x="-961" y="7400"/>
                  <a:pt x="-961" y="14248"/>
                  <a:pt x="2885" y="18425"/>
                </a:cubicBezTo>
                <a:cubicBezTo>
                  <a:pt x="4786" y="20514"/>
                  <a:pt x="7290" y="21600"/>
                  <a:pt x="9839" y="21600"/>
                </a:cubicBezTo>
                <a:cubicBezTo>
                  <a:pt x="12345" y="21600"/>
                  <a:pt x="14849" y="20562"/>
                  <a:pt x="16793" y="18425"/>
                </a:cubicBezTo>
                <a:cubicBezTo>
                  <a:pt x="20639" y="14200"/>
                  <a:pt x="20639" y="7352"/>
                  <a:pt x="16793" y="3175"/>
                </a:cubicBezTo>
                <a:cubicBezTo>
                  <a:pt x="14892" y="1086"/>
                  <a:pt x="12388" y="0"/>
                  <a:pt x="9839" y="0"/>
                </a:cubicBezTo>
                <a:close/>
                <a:moveTo>
                  <a:pt x="9880" y="1231"/>
                </a:moveTo>
                <a:cubicBezTo>
                  <a:pt x="12213" y="1231"/>
                  <a:pt x="14368" y="2231"/>
                  <a:pt x="16010" y="4035"/>
                </a:cubicBezTo>
                <a:cubicBezTo>
                  <a:pt x="19424" y="7738"/>
                  <a:pt x="19424" y="13815"/>
                  <a:pt x="16010" y="17565"/>
                </a:cubicBezTo>
                <a:cubicBezTo>
                  <a:pt x="14368" y="19369"/>
                  <a:pt x="12170" y="20369"/>
                  <a:pt x="9880" y="20369"/>
                </a:cubicBezTo>
                <a:cubicBezTo>
                  <a:pt x="7546" y="20369"/>
                  <a:pt x="5391" y="19369"/>
                  <a:pt x="3749" y="17565"/>
                </a:cubicBezTo>
                <a:cubicBezTo>
                  <a:pt x="335" y="13815"/>
                  <a:pt x="335" y="7785"/>
                  <a:pt x="3749" y="4035"/>
                </a:cubicBezTo>
                <a:cubicBezTo>
                  <a:pt x="5391" y="2231"/>
                  <a:pt x="7589" y="1231"/>
                  <a:pt x="9880" y="1231"/>
                </a:cubicBezTo>
                <a:close/>
                <a:moveTo>
                  <a:pt x="7044" y="7596"/>
                </a:moveTo>
                <a:cubicBezTo>
                  <a:pt x="6741" y="7596"/>
                  <a:pt x="6477" y="7886"/>
                  <a:pt x="6477" y="8219"/>
                </a:cubicBezTo>
                <a:lnTo>
                  <a:pt x="6477" y="12016"/>
                </a:lnTo>
                <a:cubicBezTo>
                  <a:pt x="6477" y="12349"/>
                  <a:pt x="6741" y="12625"/>
                  <a:pt x="7044" y="12625"/>
                </a:cubicBezTo>
                <a:cubicBezTo>
                  <a:pt x="7346" y="12625"/>
                  <a:pt x="7597" y="12349"/>
                  <a:pt x="7597" y="12016"/>
                </a:cubicBezTo>
                <a:lnTo>
                  <a:pt x="7597" y="9687"/>
                </a:lnTo>
                <a:lnTo>
                  <a:pt x="11581" y="14049"/>
                </a:lnTo>
                <a:cubicBezTo>
                  <a:pt x="11797" y="14286"/>
                  <a:pt x="12175" y="14289"/>
                  <a:pt x="12391" y="14004"/>
                </a:cubicBezTo>
                <a:cubicBezTo>
                  <a:pt x="12564" y="13767"/>
                  <a:pt x="12567" y="13393"/>
                  <a:pt x="12351" y="13203"/>
                </a:cubicBezTo>
                <a:lnTo>
                  <a:pt x="8381" y="8827"/>
                </a:lnTo>
                <a:lnTo>
                  <a:pt x="10501" y="8827"/>
                </a:lnTo>
                <a:cubicBezTo>
                  <a:pt x="10803" y="8827"/>
                  <a:pt x="11054" y="8551"/>
                  <a:pt x="11054" y="8219"/>
                </a:cubicBezTo>
                <a:cubicBezTo>
                  <a:pt x="11054" y="7886"/>
                  <a:pt x="10803" y="7596"/>
                  <a:pt x="10501" y="7596"/>
                </a:cubicBezTo>
                <a:lnTo>
                  <a:pt x="7044" y="7596"/>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900" name="Shape 2900"/>
          <p:cNvSpPr/>
          <p:nvPr/>
        </p:nvSpPr>
        <p:spPr>
          <a:xfrm>
            <a:off x="11303158" y="5600700"/>
            <a:ext cx="578327" cy="577850"/>
          </a:xfrm>
          <a:custGeom>
            <a:pathLst>
              <a:path extrusionOk="0" h="21600" w="19677">
                <a:moveTo>
                  <a:pt x="9839" y="0"/>
                </a:moveTo>
                <a:cubicBezTo>
                  <a:pt x="7333" y="0"/>
                  <a:pt x="4829" y="1038"/>
                  <a:pt x="2885" y="3175"/>
                </a:cubicBezTo>
                <a:cubicBezTo>
                  <a:pt x="-961" y="7400"/>
                  <a:pt x="-961" y="14248"/>
                  <a:pt x="2885" y="18425"/>
                </a:cubicBezTo>
                <a:cubicBezTo>
                  <a:pt x="4786" y="20514"/>
                  <a:pt x="7290" y="21600"/>
                  <a:pt x="9839" y="21600"/>
                </a:cubicBezTo>
                <a:cubicBezTo>
                  <a:pt x="12345" y="21600"/>
                  <a:pt x="14849" y="20562"/>
                  <a:pt x="16793" y="18425"/>
                </a:cubicBezTo>
                <a:cubicBezTo>
                  <a:pt x="20639" y="14200"/>
                  <a:pt x="20639" y="7352"/>
                  <a:pt x="16793" y="3175"/>
                </a:cubicBezTo>
                <a:cubicBezTo>
                  <a:pt x="14892" y="1086"/>
                  <a:pt x="12388" y="0"/>
                  <a:pt x="9839" y="0"/>
                </a:cubicBezTo>
                <a:close/>
                <a:moveTo>
                  <a:pt x="9880" y="1231"/>
                </a:moveTo>
                <a:cubicBezTo>
                  <a:pt x="12213" y="1231"/>
                  <a:pt x="14368" y="2231"/>
                  <a:pt x="16010" y="4035"/>
                </a:cubicBezTo>
                <a:cubicBezTo>
                  <a:pt x="19424" y="7738"/>
                  <a:pt x="19424" y="13815"/>
                  <a:pt x="16010" y="17565"/>
                </a:cubicBezTo>
                <a:cubicBezTo>
                  <a:pt x="14368" y="19369"/>
                  <a:pt x="12170" y="20369"/>
                  <a:pt x="9880" y="20369"/>
                </a:cubicBezTo>
                <a:cubicBezTo>
                  <a:pt x="7546" y="20369"/>
                  <a:pt x="5391" y="19369"/>
                  <a:pt x="3749" y="17565"/>
                </a:cubicBezTo>
                <a:cubicBezTo>
                  <a:pt x="335" y="13815"/>
                  <a:pt x="335" y="7785"/>
                  <a:pt x="3749" y="4035"/>
                </a:cubicBezTo>
                <a:cubicBezTo>
                  <a:pt x="5391" y="2231"/>
                  <a:pt x="7589" y="1231"/>
                  <a:pt x="9880" y="1231"/>
                </a:cubicBezTo>
                <a:close/>
                <a:moveTo>
                  <a:pt x="11959" y="7596"/>
                </a:moveTo>
                <a:cubicBezTo>
                  <a:pt x="11819" y="7596"/>
                  <a:pt x="11689" y="7655"/>
                  <a:pt x="11581" y="7774"/>
                </a:cubicBezTo>
                <a:lnTo>
                  <a:pt x="7597" y="12135"/>
                </a:lnTo>
                <a:lnTo>
                  <a:pt x="7597" y="9821"/>
                </a:lnTo>
                <a:cubicBezTo>
                  <a:pt x="7597" y="9489"/>
                  <a:pt x="7346" y="9198"/>
                  <a:pt x="7044" y="9198"/>
                </a:cubicBezTo>
                <a:cubicBezTo>
                  <a:pt x="6741" y="9198"/>
                  <a:pt x="6477" y="9489"/>
                  <a:pt x="6477" y="9821"/>
                </a:cubicBezTo>
                <a:lnTo>
                  <a:pt x="6477" y="13619"/>
                </a:lnTo>
                <a:cubicBezTo>
                  <a:pt x="6477" y="13951"/>
                  <a:pt x="6741" y="14227"/>
                  <a:pt x="7044" y="14227"/>
                </a:cubicBezTo>
                <a:lnTo>
                  <a:pt x="10501" y="14227"/>
                </a:lnTo>
                <a:cubicBezTo>
                  <a:pt x="10803" y="14227"/>
                  <a:pt x="11054" y="13951"/>
                  <a:pt x="11054" y="13619"/>
                </a:cubicBezTo>
                <a:cubicBezTo>
                  <a:pt x="11054" y="13286"/>
                  <a:pt x="10803" y="12996"/>
                  <a:pt x="10501" y="12996"/>
                </a:cubicBezTo>
                <a:lnTo>
                  <a:pt x="8381" y="12996"/>
                </a:lnTo>
                <a:lnTo>
                  <a:pt x="12351" y="8634"/>
                </a:lnTo>
                <a:cubicBezTo>
                  <a:pt x="12567" y="8397"/>
                  <a:pt x="12567" y="8011"/>
                  <a:pt x="12351" y="7774"/>
                </a:cubicBezTo>
                <a:cubicBezTo>
                  <a:pt x="12243" y="7655"/>
                  <a:pt x="12099" y="7596"/>
                  <a:pt x="11959" y="7596"/>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901" name="Shape 2901"/>
          <p:cNvSpPr/>
          <p:nvPr/>
        </p:nvSpPr>
        <p:spPr>
          <a:xfrm>
            <a:off x="12598558" y="5600700"/>
            <a:ext cx="578328" cy="577850"/>
          </a:xfrm>
          <a:custGeom>
            <a:pathLst>
              <a:path extrusionOk="0" h="21600" w="19677">
                <a:moveTo>
                  <a:pt x="9839" y="0"/>
                </a:moveTo>
                <a:cubicBezTo>
                  <a:pt x="7333" y="0"/>
                  <a:pt x="4829" y="1038"/>
                  <a:pt x="2885" y="3175"/>
                </a:cubicBezTo>
                <a:cubicBezTo>
                  <a:pt x="-961" y="7400"/>
                  <a:pt x="-961" y="14248"/>
                  <a:pt x="2885" y="18425"/>
                </a:cubicBezTo>
                <a:cubicBezTo>
                  <a:pt x="4786" y="20514"/>
                  <a:pt x="7290" y="21600"/>
                  <a:pt x="9839" y="21600"/>
                </a:cubicBezTo>
                <a:cubicBezTo>
                  <a:pt x="12345" y="21600"/>
                  <a:pt x="14849" y="20562"/>
                  <a:pt x="16793" y="18425"/>
                </a:cubicBezTo>
                <a:cubicBezTo>
                  <a:pt x="20639" y="14200"/>
                  <a:pt x="20639" y="7352"/>
                  <a:pt x="16793" y="3175"/>
                </a:cubicBezTo>
                <a:cubicBezTo>
                  <a:pt x="14892" y="1086"/>
                  <a:pt x="12388" y="0"/>
                  <a:pt x="9839" y="0"/>
                </a:cubicBezTo>
                <a:close/>
                <a:moveTo>
                  <a:pt x="9880" y="1276"/>
                </a:moveTo>
                <a:cubicBezTo>
                  <a:pt x="12213" y="1276"/>
                  <a:pt x="14368" y="2276"/>
                  <a:pt x="16010" y="4080"/>
                </a:cubicBezTo>
                <a:cubicBezTo>
                  <a:pt x="19380" y="7735"/>
                  <a:pt x="19380" y="13815"/>
                  <a:pt x="16010" y="17565"/>
                </a:cubicBezTo>
                <a:cubicBezTo>
                  <a:pt x="14368" y="19369"/>
                  <a:pt x="12170" y="20369"/>
                  <a:pt x="9880" y="20369"/>
                </a:cubicBezTo>
                <a:cubicBezTo>
                  <a:pt x="7546" y="20369"/>
                  <a:pt x="5391" y="19369"/>
                  <a:pt x="3749" y="17565"/>
                </a:cubicBezTo>
                <a:cubicBezTo>
                  <a:pt x="2107" y="15761"/>
                  <a:pt x="1197" y="13346"/>
                  <a:pt x="1197" y="10830"/>
                </a:cubicBezTo>
                <a:cubicBezTo>
                  <a:pt x="1197" y="8266"/>
                  <a:pt x="2107" y="5884"/>
                  <a:pt x="3749" y="4080"/>
                </a:cubicBezTo>
                <a:cubicBezTo>
                  <a:pt x="5391" y="2276"/>
                  <a:pt x="7589" y="1276"/>
                  <a:pt x="9880" y="1276"/>
                </a:cubicBezTo>
                <a:close/>
                <a:moveTo>
                  <a:pt x="7462" y="7596"/>
                </a:moveTo>
                <a:cubicBezTo>
                  <a:pt x="7322" y="7596"/>
                  <a:pt x="7179" y="7655"/>
                  <a:pt x="7071" y="7774"/>
                </a:cubicBezTo>
                <a:cubicBezTo>
                  <a:pt x="6855" y="8011"/>
                  <a:pt x="6855" y="8397"/>
                  <a:pt x="7071" y="8634"/>
                </a:cubicBezTo>
                <a:lnTo>
                  <a:pt x="11041" y="12996"/>
                </a:lnTo>
                <a:lnTo>
                  <a:pt x="8934" y="12996"/>
                </a:lnTo>
                <a:cubicBezTo>
                  <a:pt x="8632" y="12996"/>
                  <a:pt x="8367" y="13286"/>
                  <a:pt x="8367" y="13619"/>
                </a:cubicBezTo>
                <a:cubicBezTo>
                  <a:pt x="8367" y="13951"/>
                  <a:pt x="8632" y="14227"/>
                  <a:pt x="8934" y="14227"/>
                </a:cubicBezTo>
                <a:lnTo>
                  <a:pt x="12391" y="14227"/>
                </a:lnTo>
                <a:cubicBezTo>
                  <a:pt x="12694" y="14227"/>
                  <a:pt x="12945" y="13951"/>
                  <a:pt x="12945" y="13619"/>
                </a:cubicBezTo>
                <a:lnTo>
                  <a:pt x="12945" y="9821"/>
                </a:lnTo>
                <a:cubicBezTo>
                  <a:pt x="12945" y="9489"/>
                  <a:pt x="12694" y="9198"/>
                  <a:pt x="12391" y="9198"/>
                </a:cubicBezTo>
                <a:cubicBezTo>
                  <a:pt x="12089" y="9198"/>
                  <a:pt x="11824" y="9489"/>
                  <a:pt x="11824" y="9821"/>
                </a:cubicBezTo>
                <a:lnTo>
                  <a:pt x="11824" y="12135"/>
                </a:lnTo>
                <a:lnTo>
                  <a:pt x="7854" y="7774"/>
                </a:lnTo>
                <a:cubicBezTo>
                  <a:pt x="7746" y="7655"/>
                  <a:pt x="7603" y="7596"/>
                  <a:pt x="7462" y="7596"/>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902" name="Shape 2902"/>
          <p:cNvSpPr/>
          <p:nvPr/>
        </p:nvSpPr>
        <p:spPr>
          <a:xfrm>
            <a:off x="13906500" y="5600700"/>
            <a:ext cx="576660" cy="576660"/>
          </a:xfrm>
          <a:custGeom>
            <a:pathLst>
              <a:path extrusionOk="0" h="21600" w="21600">
                <a:moveTo>
                  <a:pt x="10793" y="0"/>
                </a:moveTo>
                <a:cubicBezTo>
                  <a:pt x="4846" y="0"/>
                  <a:pt x="0" y="4846"/>
                  <a:pt x="0" y="10793"/>
                </a:cubicBezTo>
                <a:cubicBezTo>
                  <a:pt x="0" y="16739"/>
                  <a:pt x="4846" y="21600"/>
                  <a:pt x="10793" y="21600"/>
                </a:cubicBezTo>
                <a:cubicBezTo>
                  <a:pt x="16739" y="21600"/>
                  <a:pt x="21600" y="16739"/>
                  <a:pt x="21600" y="10793"/>
                </a:cubicBezTo>
                <a:cubicBezTo>
                  <a:pt x="21600" y="4846"/>
                  <a:pt x="16786" y="0"/>
                  <a:pt x="10793" y="0"/>
                </a:cubicBezTo>
                <a:close/>
                <a:moveTo>
                  <a:pt x="10793" y="1278"/>
                </a:moveTo>
                <a:cubicBezTo>
                  <a:pt x="16073" y="1278"/>
                  <a:pt x="20366" y="5572"/>
                  <a:pt x="20366" y="10852"/>
                </a:cubicBezTo>
                <a:cubicBezTo>
                  <a:pt x="20414" y="16085"/>
                  <a:pt x="16073" y="20411"/>
                  <a:pt x="10793" y="20411"/>
                </a:cubicBezTo>
                <a:cubicBezTo>
                  <a:pt x="5512" y="20411"/>
                  <a:pt x="1234" y="16132"/>
                  <a:pt x="1234" y="10852"/>
                </a:cubicBezTo>
                <a:cubicBezTo>
                  <a:pt x="1234" y="5572"/>
                  <a:pt x="5512" y="1278"/>
                  <a:pt x="10793" y="1278"/>
                </a:cubicBezTo>
                <a:close/>
                <a:moveTo>
                  <a:pt x="9975" y="7611"/>
                </a:moveTo>
                <a:cubicBezTo>
                  <a:pt x="9820" y="7611"/>
                  <a:pt x="9663" y="7671"/>
                  <a:pt x="9544" y="7790"/>
                </a:cubicBezTo>
                <a:lnTo>
                  <a:pt x="6838" y="10495"/>
                </a:lnTo>
                <a:cubicBezTo>
                  <a:pt x="6600" y="10733"/>
                  <a:pt x="6600" y="11120"/>
                  <a:pt x="6838" y="11357"/>
                </a:cubicBezTo>
                <a:cubicBezTo>
                  <a:pt x="6886" y="11405"/>
                  <a:pt x="6939" y="11459"/>
                  <a:pt x="6987" y="11506"/>
                </a:cubicBezTo>
                <a:cubicBezTo>
                  <a:pt x="7272" y="11792"/>
                  <a:pt x="7504" y="12023"/>
                  <a:pt x="7790" y="12309"/>
                </a:cubicBezTo>
                <a:cubicBezTo>
                  <a:pt x="8360" y="12880"/>
                  <a:pt x="8928" y="13448"/>
                  <a:pt x="9499" y="14018"/>
                </a:cubicBezTo>
                <a:cubicBezTo>
                  <a:pt x="9690" y="14209"/>
                  <a:pt x="9927" y="14307"/>
                  <a:pt x="10213" y="14212"/>
                </a:cubicBezTo>
                <a:cubicBezTo>
                  <a:pt x="10593" y="14069"/>
                  <a:pt x="10739" y="13501"/>
                  <a:pt x="10406" y="13216"/>
                </a:cubicBezTo>
                <a:lnTo>
                  <a:pt x="8741" y="11551"/>
                </a:lnTo>
                <a:lnTo>
                  <a:pt x="13454" y="11551"/>
                </a:lnTo>
                <a:lnTo>
                  <a:pt x="11789" y="13216"/>
                </a:lnTo>
                <a:cubicBezTo>
                  <a:pt x="11551" y="13454"/>
                  <a:pt x="11551" y="13885"/>
                  <a:pt x="11789" y="14122"/>
                </a:cubicBezTo>
                <a:cubicBezTo>
                  <a:pt x="12026" y="14360"/>
                  <a:pt x="12398" y="14313"/>
                  <a:pt x="12636" y="14122"/>
                </a:cubicBezTo>
                <a:cubicBezTo>
                  <a:pt x="12779" y="13980"/>
                  <a:pt x="12969" y="13789"/>
                  <a:pt x="13112" y="13647"/>
                </a:cubicBezTo>
                <a:cubicBezTo>
                  <a:pt x="13730" y="13028"/>
                  <a:pt x="14354" y="12404"/>
                  <a:pt x="14925" y="11833"/>
                </a:cubicBezTo>
                <a:cubicBezTo>
                  <a:pt x="15163" y="11595"/>
                  <a:pt x="15395" y="11402"/>
                  <a:pt x="15490" y="11164"/>
                </a:cubicBezTo>
                <a:cubicBezTo>
                  <a:pt x="15585" y="10926"/>
                  <a:pt x="15546" y="10686"/>
                  <a:pt x="15356" y="10495"/>
                </a:cubicBezTo>
                <a:lnTo>
                  <a:pt x="12636" y="7790"/>
                </a:lnTo>
                <a:cubicBezTo>
                  <a:pt x="12398" y="7552"/>
                  <a:pt x="12026" y="7552"/>
                  <a:pt x="11789" y="7790"/>
                </a:cubicBezTo>
                <a:cubicBezTo>
                  <a:pt x="11551" y="8028"/>
                  <a:pt x="11551" y="8414"/>
                  <a:pt x="11789" y="8652"/>
                </a:cubicBezTo>
                <a:lnTo>
                  <a:pt x="13454" y="10317"/>
                </a:lnTo>
                <a:lnTo>
                  <a:pt x="8741" y="10317"/>
                </a:lnTo>
                <a:lnTo>
                  <a:pt x="10406" y="8652"/>
                </a:lnTo>
                <a:cubicBezTo>
                  <a:pt x="10644" y="8414"/>
                  <a:pt x="10644" y="8027"/>
                  <a:pt x="10406" y="7790"/>
                </a:cubicBezTo>
                <a:cubicBezTo>
                  <a:pt x="10287" y="7671"/>
                  <a:pt x="10130" y="7611"/>
                  <a:pt x="9975" y="7611"/>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903" name="Shape 2903"/>
          <p:cNvSpPr/>
          <p:nvPr/>
        </p:nvSpPr>
        <p:spPr>
          <a:xfrm>
            <a:off x="15214600" y="5600700"/>
            <a:ext cx="576660" cy="576660"/>
          </a:xfrm>
          <a:custGeom>
            <a:pathLst>
              <a:path extrusionOk="0" h="21600" w="21600">
                <a:moveTo>
                  <a:pt x="10793" y="0"/>
                </a:moveTo>
                <a:cubicBezTo>
                  <a:pt x="4846" y="0"/>
                  <a:pt x="0" y="4846"/>
                  <a:pt x="0" y="10793"/>
                </a:cubicBezTo>
                <a:cubicBezTo>
                  <a:pt x="0" y="16739"/>
                  <a:pt x="4846" y="21600"/>
                  <a:pt x="10793" y="21600"/>
                </a:cubicBezTo>
                <a:cubicBezTo>
                  <a:pt x="16739" y="21600"/>
                  <a:pt x="21600" y="16739"/>
                  <a:pt x="21600" y="10793"/>
                </a:cubicBezTo>
                <a:cubicBezTo>
                  <a:pt x="21600" y="4846"/>
                  <a:pt x="16786" y="0"/>
                  <a:pt x="10793" y="0"/>
                </a:cubicBezTo>
                <a:close/>
                <a:moveTo>
                  <a:pt x="10793" y="1278"/>
                </a:moveTo>
                <a:cubicBezTo>
                  <a:pt x="16073" y="1278"/>
                  <a:pt x="20366" y="5572"/>
                  <a:pt x="20366" y="10852"/>
                </a:cubicBezTo>
                <a:cubicBezTo>
                  <a:pt x="20414" y="16085"/>
                  <a:pt x="16073" y="20411"/>
                  <a:pt x="10793" y="20411"/>
                </a:cubicBezTo>
                <a:cubicBezTo>
                  <a:pt x="5512" y="20411"/>
                  <a:pt x="1234" y="16132"/>
                  <a:pt x="1234" y="10852"/>
                </a:cubicBezTo>
                <a:cubicBezTo>
                  <a:pt x="1234" y="5572"/>
                  <a:pt x="5512" y="1278"/>
                  <a:pt x="10793" y="1278"/>
                </a:cubicBezTo>
                <a:close/>
                <a:moveTo>
                  <a:pt x="10926" y="6660"/>
                </a:moveTo>
                <a:cubicBezTo>
                  <a:pt x="10772" y="6660"/>
                  <a:pt x="10614" y="6719"/>
                  <a:pt x="10495" y="6838"/>
                </a:cubicBezTo>
                <a:lnTo>
                  <a:pt x="7790" y="9544"/>
                </a:lnTo>
                <a:cubicBezTo>
                  <a:pt x="7552" y="9782"/>
                  <a:pt x="7552" y="10168"/>
                  <a:pt x="7790" y="10406"/>
                </a:cubicBezTo>
                <a:cubicBezTo>
                  <a:pt x="7932" y="10549"/>
                  <a:pt x="8078" y="10599"/>
                  <a:pt x="8221" y="10599"/>
                </a:cubicBezTo>
                <a:cubicBezTo>
                  <a:pt x="8364" y="10599"/>
                  <a:pt x="8557" y="10549"/>
                  <a:pt x="8652" y="10406"/>
                </a:cubicBezTo>
                <a:lnTo>
                  <a:pt x="10317" y="8741"/>
                </a:lnTo>
                <a:lnTo>
                  <a:pt x="10317" y="13454"/>
                </a:lnTo>
                <a:lnTo>
                  <a:pt x="8652" y="11789"/>
                </a:lnTo>
                <a:cubicBezTo>
                  <a:pt x="8414" y="11551"/>
                  <a:pt x="8028" y="11551"/>
                  <a:pt x="7790" y="11789"/>
                </a:cubicBezTo>
                <a:cubicBezTo>
                  <a:pt x="7552" y="12026"/>
                  <a:pt x="7552" y="12398"/>
                  <a:pt x="7790" y="12636"/>
                </a:cubicBezTo>
                <a:lnTo>
                  <a:pt x="10495" y="15356"/>
                </a:lnTo>
                <a:cubicBezTo>
                  <a:pt x="10733" y="15594"/>
                  <a:pt x="11120" y="15594"/>
                  <a:pt x="11357" y="15356"/>
                </a:cubicBezTo>
                <a:lnTo>
                  <a:pt x="14063" y="12636"/>
                </a:lnTo>
                <a:cubicBezTo>
                  <a:pt x="14301" y="12398"/>
                  <a:pt x="14301" y="12026"/>
                  <a:pt x="14063" y="11789"/>
                </a:cubicBezTo>
                <a:cubicBezTo>
                  <a:pt x="13825" y="11551"/>
                  <a:pt x="13454" y="11551"/>
                  <a:pt x="13216" y="11789"/>
                </a:cubicBezTo>
                <a:lnTo>
                  <a:pt x="11551" y="13454"/>
                </a:lnTo>
                <a:lnTo>
                  <a:pt x="11551" y="8741"/>
                </a:lnTo>
                <a:lnTo>
                  <a:pt x="13216" y="10406"/>
                </a:lnTo>
                <a:cubicBezTo>
                  <a:pt x="13358" y="10549"/>
                  <a:pt x="13504" y="10599"/>
                  <a:pt x="13647" y="10599"/>
                </a:cubicBezTo>
                <a:cubicBezTo>
                  <a:pt x="13790" y="10599"/>
                  <a:pt x="13968" y="10549"/>
                  <a:pt x="14063" y="10406"/>
                </a:cubicBezTo>
                <a:cubicBezTo>
                  <a:pt x="14301" y="10168"/>
                  <a:pt x="14301" y="9782"/>
                  <a:pt x="14063" y="9544"/>
                </a:cubicBezTo>
                <a:lnTo>
                  <a:pt x="11357" y="6838"/>
                </a:lnTo>
                <a:cubicBezTo>
                  <a:pt x="11239" y="6719"/>
                  <a:pt x="11081" y="6660"/>
                  <a:pt x="10926" y="6660"/>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904" name="Shape 2904"/>
          <p:cNvSpPr/>
          <p:nvPr/>
        </p:nvSpPr>
        <p:spPr>
          <a:xfrm>
            <a:off x="16598898" y="7912100"/>
            <a:ext cx="440136" cy="441722"/>
          </a:xfrm>
          <a:custGeom>
            <a:pathLst>
              <a:path extrusionOk="0" h="21600" w="21445">
                <a:moveTo>
                  <a:pt x="793" y="0"/>
                </a:moveTo>
                <a:cubicBezTo>
                  <a:pt x="592" y="0"/>
                  <a:pt x="387" y="78"/>
                  <a:pt x="232" y="233"/>
                </a:cubicBezTo>
                <a:cubicBezTo>
                  <a:pt x="-77" y="543"/>
                  <a:pt x="-77" y="1048"/>
                  <a:pt x="232" y="1358"/>
                </a:cubicBezTo>
                <a:lnTo>
                  <a:pt x="9630" y="10790"/>
                </a:lnTo>
                <a:lnTo>
                  <a:pt x="232" y="20222"/>
                </a:lnTo>
                <a:cubicBezTo>
                  <a:pt x="-77" y="20533"/>
                  <a:pt x="-77" y="21037"/>
                  <a:pt x="232" y="21348"/>
                </a:cubicBezTo>
                <a:cubicBezTo>
                  <a:pt x="418" y="21534"/>
                  <a:pt x="607" y="21600"/>
                  <a:pt x="793" y="21600"/>
                </a:cubicBezTo>
                <a:cubicBezTo>
                  <a:pt x="979" y="21600"/>
                  <a:pt x="1230" y="21534"/>
                  <a:pt x="1354" y="21348"/>
                </a:cubicBezTo>
                <a:lnTo>
                  <a:pt x="11313" y="11353"/>
                </a:lnTo>
                <a:cubicBezTo>
                  <a:pt x="11622" y="11043"/>
                  <a:pt x="11622" y="10538"/>
                  <a:pt x="11313" y="10227"/>
                </a:cubicBezTo>
                <a:lnTo>
                  <a:pt x="1354" y="233"/>
                </a:lnTo>
                <a:cubicBezTo>
                  <a:pt x="1199" y="78"/>
                  <a:pt x="994" y="0"/>
                  <a:pt x="793" y="0"/>
                </a:cubicBezTo>
                <a:close/>
                <a:moveTo>
                  <a:pt x="10694" y="0"/>
                </a:moveTo>
                <a:cubicBezTo>
                  <a:pt x="10493" y="0"/>
                  <a:pt x="10288" y="78"/>
                  <a:pt x="10133" y="233"/>
                </a:cubicBezTo>
                <a:cubicBezTo>
                  <a:pt x="9824" y="543"/>
                  <a:pt x="9824" y="1048"/>
                  <a:pt x="10133" y="1358"/>
                </a:cubicBezTo>
                <a:lnTo>
                  <a:pt x="19531" y="10790"/>
                </a:lnTo>
                <a:lnTo>
                  <a:pt x="10133" y="20222"/>
                </a:lnTo>
                <a:cubicBezTo>
                  <a:pt x="9824" y="20533"/>
                  <a:pt x="9824" y="21037"/>
                  <a:pt x="10133" y="21348"/>
                </a:cubicBezTo>
                <a:cubicBezTo>
                  <a:pt x="10319" y="21534"/>
                  <a:pt x="10508" y="21600"/>
                  <a:pt x="10694" y="21600"/>
                </a:cubicBezTo>
                <a:cubicBezTo>
                  <a:pt x="10880" y="21600"/>
                  <a:pt x="11131" y="21534"/>
                  <a:pt x="11255" y="21348"/>
                </a:cubicBezTo>
                <a:lnTo>
                  <a:pt x="21214" y="11353"/>
                </a:lnTo>
                <a:cubicBezTo>
                  <a:pt x="21523" y="11105"/>
                  <a:pt x="21523" y="10538"/>
                  <a:pt x="21214" y="10227"/>
                </a:cubicBezTo>
                <a:lnTo>
                  <a:pt x="11255" y="233"/>
                </a:lnTo>
                <a:cubicBezTo>
                  <a:pt x="11100" y="78"/>
                  <a:pt x="10895" y="0"/>
                  <a:pt x="10694" y="0"/>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905" name="Shape 2905"/>
          <p:cNvSpPr/>
          <p:nvPr/>
        </p:nvSpPr>
        <p:spPr>
          <a:xfrm>
            <a:off x="17906998" y="7912100"/>
            <a:ext cx="440136" cy="441722"/>
          </a:xfrm>
          <a:custGeom>
            <a:pathLst>
              <a:path extrusionOk="0" h="21600" w="21445">
                <a:moveTo>
                  <a:pt x="10752" y="0"/>
                </a:moveTo>
                <a:cubicBezTo>
                  <a:pt x="10551" y="0"/>
                  <a:pt x="10346" y="78"/>
                  <a:pt x="10191" y="233"/>
                </a:cubicBezTo>
                <a:lnTo>
                  <a:pt x="232" y="10227"/>
                </a:lnTo>
                <a:cubicBezTo>
                  <a:pt x="-77" y="10538"/>
                  <a:pt x="-77" y="11105"/>
                  <a:pt x="232" y="11353"/>
                </a:cubicBezTo>
                <a:lnTo>
                  <a:pt x="10191" y="21348"/>
                </a:lnTo>
                <a:cubicBezTo>
                  <a:pt x="10377" y="21534"/>
                  <a:pt x="10566" y="21600"/>
                  <a:pt x="10752" y="21600"/>
                </a:cubicBezTo>
                <a:cubicBezTo>
                  <a:pt x="10938" y="21600"/>
                  <a:pt x="11189" y="21534"/>
                  <a:pt x="11313" y="21348"/>
                </a:cubicBezTo>
                <a:cubicBezTo>
                  <a:pt x="11622" y="21037"/>
                  <a:pt x="11622" y="20533"/>
                  <a:pt x="11313" y="20222"/>
                </a:cubicBezTo>
                <a:lnTo>
                  <a:pt x="1895" y="10790"/>
                </a:lnTo>
                <a:lnTo>
                  <a:pt x="11313" y="1358"/>
                </a:lnTo>
                <a:cubicBezTo>
                  <a:pt x="11622" y="1048"/>
                  <a:pt x="11622" y="543"/>
                  <a:pt x="11313" y="233"/>
                </a:cubicBezTo>
                <a:cubicBezTo>
                  <a:pt x="11158" y="78"/>
                  <a:pt x="10953" y="0"/>
                  <a:pt x="10752" y="0"/>
                </a:cubicBezTo>
                <a:close/>
                <a:moveTo>
                  <a:pt x="20653" y="0"/>
                </a:moveTo>
                <a:cubicBezTo>
                  <a:pt x="20452" y="0"/>
                  <a:pt x="20247" y="78"/>
                  <a:pt x="20092" y="233"/>
                </a:cubicBezTo>
                <a:lnTo>
                  <a:pt x="10133" y="10227"/>
                </a:lnTo>
                <a:cubicBezTo>
                  <a:pt x="9824" y="10538"/>
                  <a:pt x="9824" y="11105"/>
                  <a:pt x="10133" y="11353"/>
                </a:cubicBezTo>
                <a:lnTo>
                  <a:pt x="20092" y="21348"/>
                </a:lnTo>
                <a:cubicBezTo>
                  <a:pt x="20278" y="21534"/>
                  <a:pt x="20467" y="21600"/>
                  <a:pt x="20653" y="21600"/>
                </a:cubicBezTo>
                <a:cubicBezTo>
                  <a:pt x="20838" y="21600"/>
                  <a:pt x="21090" y="21534"/>
                  <a:pt x="21214" y="21348"/>
                </a:cubicBezTo>
                <a:cubicBezTo>
                  <a:pt x="21523" y="21037"/>
                  <a:pt x="21523" y="20533"/>
                  <a:pt x="21214" y="20222"/>
                </a:cubicBezTo>
                <a:lnTo>
                  <a:pt x="11796" y="10790"/>
                </a:lnTo>
                <a:lnTo>
                  <a:pt x="21214" y="1358"/>
                </a:lnTo>
                <a:cubicBezTo>
                  <a:pt x="21523" y="1048"/>
                  <a:pt x="21523" y="543"/>
                  <a:pt x="21214" y="233"/>
                </a:cubicBezTo>
                <a:cubicBezTo>
                  <a:pt x="21059" y="78"/>
                  <a:pt x="20854" y="0"/>
                  <a:pt x="20653" y="0"/>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906" name="Shape 2906"/>
          <p:cNvSpPr/>
          <p:nvPr/>
        </p:nvSpPr>
        <p:spPr>
          <a:xfrm>
            <a:off x="19202400" y="7912100"/>
            <a:ext cx="441325" cy="440532"/>
          </a:xfrm>
          <a:custGeom>
            <a:pathLst>
              <a:path extrusionOk="0" h="21600" w="21446">
                <a:moveTo>
                  <a:pt x="10723" y="0"/>
                </a:moveTo>
                <a:cubicBezTo>
                  <a:pt x="10522" y="0"/>
                  <a:pt x="10318" y="78"/>
                  <a:pt x="10164" y="234"/>
                </a:cubicBezTo>
                <a:lnTo>
                  <a:pt x="232" y="10255"/>
                </a:lnTo>
                <a:cubicBezTo>
                  <a:pt x="-77" y="10566"/>
                  <a:pt x="-77" y="11072"/>
                  <a:pt x="232" y="11384"/>
                </a:cubicBezTo>
                <a:cubicBezTo>
                  <a:pt x="417" y="11571"/>
                  <a:pt x="606" y="11637"/>
                  <a:pt x="791" y="11637"/>
                </a:cubicBezTo>
                <a:cubicBezTo>
                  <a:pt x="976" y="11637"/>
                  <a:pt x="1227" y="11571"/>
                  <a:pt x="1350" y="11384"/>
                </a:cubicBezTo>
                <a:lnTo>
                  <a:pt x="10723" y="1907"/>
                </a:lnTo>
                <a:lnTo>
                  <a:pt x="20096" y="11384"/>
                </a:lnTo>
                <a:cubicBezTo>
                  <a:pt x="20281" y="11571"/>
                  <a:pt x="20470" y="11637"/>
                  <a:pt x="20655" y="11637"/>
                </a:cubicBezTo>
                <a:cubicBezTo>
                  <a:pt x="20840" y="11637"/>
                  <a:pt x="21091" y="11571"/>
                  <a:pt x="21214" y="11384"/>
                </a:cubicBezTo>
                <a:cubicBezTo>
                  <a:pt x="21523" y="11072"/>
                  <a:pt x="21523" y="10566"/>
                  <a:pt x="21214" y="10255"/>
                </a:cubicBezTo>
                <a:lnTo>
                  <a:pt x="11282" y="234"/>
                </a:lnTo>
                <a:cubicBezTo>
                  <a:pt x="11128" y="78"/>
                  <a:pt x="10924" y="0"/>
                  <a:pt x="10723" y="0"/>
                </a:cubicBezTo>
                <a:close/>
                <a:moveTo>
                  <a:pt x="10723" y="9963"/>
                </a:moveTo>
                <a:cubicBezTo>
                  <a:pt x="10522" y="9963"/>
                  <a:pt x="10318" y="10041"/>
                  <a:pt x="10164" y="10197"/>
                </a:cubicBezTo>
                <a:lnTo>
                  <a:pt x="232" y="20218"/>
                </a:lnTo>
                <a:cubicBezTo>
                  <a:pt x="-77" y="20530"/>
                  <a:pt x="-77" y="21036"/>
                  <a:pt x="232" y="21347"/>
                </a:cubicBezTo>
                <a:cubicBezTo>
                  <a:pt x="417" y="21534"/>
                  <a:pt x="606" y="21600"/>
                  <a:pt x="791" y="21600"/>
                </a:cubicBezTo>
                <a:cubicBezTo>
                  <a:pt x="976" y="21600"/>
                  <a:pt x="1227" y="21534"/>
                  <a:pt x="1350" y="21347"/>
                </a:cubicBezTo>
                <a:lnTo>
                  <a:pt x="10723" y="11870"/>
                </a:lnTo>
                <a:lnTo>
                  <a:pt x="20096" y="21347"/>
                </a:lnTo>
                <a:cubicBezTo>
                  <a:pt x="20281" y="21534"/>
                  <a:pt x="20470" y="21600"/>
                  <a:pt x="20655" y="21600"/>
                </a:cubicBezTo>
                <a:cubicBezTo>
                  <a:pt x="20840" y="21600"/>
                  <a:pt x="21091" y="21534"/>
                  <a:pt x="21214" y="21347"/>
                </a:cubicBezTo>
                <a:cubicBezTo>
                  <a:pt x="21523" y="21036"/>
                  <a:pt x="21523" y="20530"/>
                  <a:pt x="21214" y="20218"/>
                </a:cubicBezTo>
                <a:lnTo>
                  <a:pt x="11282" y="10197"/>
                </a:lnTo>
                <a:cubicBezTo>
                  <a:pt x="11128" y="10041"/>
                  <a:pt x="10924" y="9963"/>
                  <a:pt x="10723" y="9963"/>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907" name="Shape 2907"/>
          <p:cNvSpPr/>
          <p:nvPr/>
        </p:nvSpPr>
        <p:spPr>
          <a:xfrm>
            <a:off x="20510500" y="7912100"/>
            <a:ext cx="441325" cy="440135"/>
          </a:xfrm>
          <a:custGeom>
            <a:pathLst>
              <a:path extrusionOk="0" h="21445" w="21446">
                <a:moveTo>
                  <a:pt x="791" y="0"/>
                </a:moveTo>
                <a:cubicBezTo>
                  <a:pt x="590" y="0"/>
                  <a:pt x="386" y="78"/>
                  <a:pt x="232" y="232"/>
                </a:cubicBezTo>
                <a:cubicBezTo>
                  <a:pt x="-77" y="542"/>
                  <a:pt x="-77" y="1045"/>
                  <a:pt x="232" y="1354"/>
                </a:cubicBezTo>
                <a:lnTo>
                  <a:pt x="10164" y="11313"/>
                </a:lnTo>
                <a:cubicBezTo>
                  <a:pt x="10472" y="11622"/>
                  <a:pt x="10974" y="11622"/>
                  <a:pt x="11282" y="11313"/>
                </a:cubicBezTo>
                <a:lnTo>
                  <a:pt x="21214" y="1354"/>
                </a:lnTo>
                <a:cubicBezTo>
                  <a:pt x="21523" y="1045"/>
                  <a:pt x="21523" y="542"/>
                  <a:pt x="21214" y="232"/>
                </a:cubicBezTo>
                <a:cubicBezTo>
                  <a:pt x="20906" y="-77"/>
                  <a:pt x="20405" y="-77"/>
                  <a:pt x="20096" y="232"/>
                </a:cubicBezTo>
                <a:lnTo>
                  <a:pt x="10723" y="9630"/>
                </a:lnTo>
                <a:lnTo>
                  <a:pt x="1350" y="232"/>
                </a:lnTo>
                <a:cubicBezTo>
                  <a:pt x="1196" y="78"/>
                  <a:pt x="991" y="0"/>
                  <a:pt x="791" y="0"/>
                </a:cubicBezTo>
                <a:close/>
                <a:moveTo>
                  <a:pt x="791" y="9901"/>
                </a:moveTo>
                <a:cubicBezTo>
                  <a:pt x="590" y="9901"/>
                  <a:pt x="386" y="9979"/>
                  <a:pt x="232" y="10133"/>
                </a:cubicBezTo>
                <a:cubicBezTo>
                  <a:pt x="-77" y="10443"/>
                  <a:pt x="-77" y="10945"/>
                  <a:pt x="232" y="11255"/>
                </a:cubicBezTo>
                <a:lnTo>
                  <a:pt x="10164" y="21214"/>
                </a:lnTo>
                <a:cubicBezTo>
                  <a:pt x="10534" y="21523"/>
                  <a:pt x="10974" y="21523"/>
                  <a:pt x="11282" y="21214"/>
                </a:cubicBezTo>
                <a:lnTo>
                  <a:pt x="21214" y="11255"/>
                </a:lnTo>
                <a:cubicBezTo>
                  <a:pt x="21523" y="10945"/>
                  <a:pt x="21523" y="10443"/>
                  <a:pt x="21214" y="10133"/>
                </a:cubicBezTo>
                <a:cubicBezTo>
                  <a:pt x="20906" y="9824"/>
                  <a:pt x="20404" y="9824"/>
                  <a:pt x="20096" y="10133"/>
                </a:cubicBezTo>
                <a:lnTo>
                  <a:pt x="10723" y="19531"/>
                </a:lnTo>
                <a:lnTo>
                  <a:pt x="1350" y="10133"/>
                </a:lnTo>
                <a:cubicBezTo>
                  <a:pt x="1196" y="9979"/>
                  <a:pt x="991" y="9901"/>
                  <a:pt x="791" y="9901"/>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908" name="Shape 2908"/>
          <p:cNvSpPr/>
          <p:nvPr/>
        </p:nvSpPr>
        <p:spPr>
          <a:xfrm>
            <a:off x="15278098" y="8953500"/>
            <a:ext cx="440817" cy="583804"/>
          </a:xfrm>
          <a:custGeom>
            <a:pathLst>
              <a:path extrusionOk="0" h="21600" w="21459">
                <a:moveTo>
                  <a:pt x="17118" y="0"/>
                </a:moveTo>
                <a:cubicBezTo>
                  <a:pt x="16917" y="0"/>
                  <a:pt x="16732" y="59"/>
                  <a:pt x="16577" y="176"/>
                </a:cubicBezTo>
                <a:cubicBezTo>
                  <a:pt x="16268" y="411"/>
                  <a:pt x="16268" y="793"/>
                  <a:pt x="16577" y="1028"/>
                </a:cubicBezTo>
                <a:lnTo>
                  <a:pt x="18741" y="2672"/>
                </a:lnTo>
                <a:lnTo>
                  <a:pt x="10704" y="2672"/>
                </a:lnTo>
                <a:cubicBezTo>
                  <a:pt x="10271" y="2672"/>
                  <a:pt x="9892" y="2946"/>
                  <a:pt x="9892" y="3275"/>
                </a:cubicBezTo>
                <a:cubicBezTo>
                  <a:pt x="9892" y="3603"/>
                  <a:pt x="10271" y="3891"/>
                  <a:pt x="10704" y="3891"/>
                </a:cubicBezTo>
                <a:lnTo>
                  <a:pt x="18741" y="3891"/>
                </a:lnTo>
                <a:lnTo>
                  <a:pt x="16577" y="5536"/>
                </a:lnTo>
                <a:cubicBezTo>
                  <a:pt x="16268" y="5771"/>
                  <a:pt x="16268" y="6138"/>
                  <a:pt x="16577" y="6373"/>
                </a:cubicBezTo>
                <a:cubicBezTo>
                  <a:pt x="16763" y="6514"/>
                  <a:pt x="16933" y="6564"/>
                  <a:pt x="17118" y="6564"/>
                </a:cubicBezTo>
                <a:cubicBezTo>
                  <a:pt x="17303" y="6564"/>
                  <a:pt x="17555" y="6514"/>
                  <a:pt x="17678" y="6373"/>
                </a:cubicBezTo>
                <a:lnTo>
                  <a:pt x="21214" y="3700"/>
                </a:lnTo>
                <a:cubicBezTo>
                  <a:pt x="21276" y="3700"/>
                  <a:pt x="21268" y="3659"/>
                  <a:pt x="21330" y="3612"/>
                </a:cubicBezTo>
                <a:cubicBezTo>
                  <a:pt x="21515" y="3377"/>
                  <a:pt x="21523" y="3037"/>
                  <a:pt x="21214" y="2849"/>
                </a:cubicBezTo>
                <a:lnTo>
                  <a:pt x="17678" y="176"/>
                </a:lnTo>
                <a:cubicBezTo>
                  <a:pt x="17524" y="59"/>
                  <a:pt x="17319" y="0"/>
                  <a:pt x="17118" y="0"/>
                </a:cubicBezTo>
                <a:close/>
                <a:moveTo>
                  <a:pt x="10530" y="7048"/>
                </a:moveTo>
                <a:cubicBezTo>
                  <a:pt x="9231" y="7048"/>
                  <a:pt x="7983" y="7427"/>
                  <a:pt x="6994" y="8179"/>
                </a:cubicBezTo>
                <a:cubicBezTo>
                  <a:pt x="5078" y="9636"/>
                  <a:pt x="5078" y="12035"/>
                  <a:pt x="6994" y="13539"/>
                </a:cubicBezTo>
                <a:cubicBezTo>
                  <a:pt x="7983" y="14290"/>
                  <a:pt x="9232" y="14655"/>
                  <a:pt x="10530" y="14655"/>
                </a:cubicBezTo>
                <a:cubicBezTo>
                  <a:pt x="11828" y="14655"/>
                  <a:pt x="13057" y="14290"/>
                  <a:pt x="14046" y="13539"/>
                </a:cubicBezTo>
                <a:cubicBezTo>
                  <a:pt x="15963" y="12082"/>
                  <a:pt x="15963" y="9683"/>
                  <a:pt x="14046" y="8179"/>
                </a:cubicBezTo>
                <a:cubicBezTo>
                  <a:pt x="13057" y="7380"/>
                  <a:pt x="11828" y="7048"/>
                  <a:pt x="10530" y="7048"/>
                </a:cubicBezTo>
                <a:close/>
                <a:moveTo>
                  <a:pt x="10530" y="8223"/>
                </a:moveTo>
                <a:cubicBezTo>
                  <a:pt x="11457" y="8223"/>
                  <a:pt x="12265" y="8502"/>
                  <a:pt x="12945" y="8972"/>
                </a:cubicBezTo>
                <a:cubicBezTo>
                  <a:pt x="13563" y="9442"/>
                  <a:pt x="13930" y="10103"/>
                  <a:pt x="13930" y="10807"/>
                </a:cubicBezTo>
                <a:cubicBezTo>
                  <a:pt x="13930" y="11512"/>
                  <a:pt x="13563" y="12126"/>
                  <a:pt x="12945" y="12643"/>
                </a:cubicBezTo>
                <a:cubicBezTo>
                  <a:pt x="12327" y="13113"/>
                  <a:pt x="11457" y="13392"/>
                  <a:pt x="10530" y="13392"/>
                </a:cubicBezTo>
                <a:cubicBezTo>
                  <a:pt x="9602" y="13392"/>
                  <a:pt x="8795" y="13113"/>
                  <a:pt x="8115" y="12643"/>
                </a:cubicBezTo>
                <a:cubicBezTo>
                  <a:pt x="7497" y="12173"/>
                  <a:pt x="7129" y="11512"/>
                  <a:pt x="7129" y="10807"/>
                </a:cubicBezTo>
                <a:cubicBezTo>
                  <a:pt x="7129" y="10103"/>
                  <a:pt x="7497" y="9489"/>
                  <a:pt x="8115" y="8972"/>
                </a:cubicBezTo>
                <a:cubicBezTo>
                  <a:pt x="8733" y="8502"/>
                  <a:pt x="9602" y="8223"/>
                  <a:pt x="10530" y="8223"/>
                </a:cubicBezTo>
                <a:close/>
                <a:moveTo>
                  <a:pt x="4309" y="15036"/>
                </a:moveTo>
                <a:cubicBezTo>
                  <a:pt x="4108" y="15036"/>
                  <a:pt x="3903" y="15095"/>
                  <a:pt x="3748" y="15213"/>
                </a:cubicBezTo>
                <a:lnTo>
                  <a:pt x="232" y="17885"/>
                </a:lnTo>
                <a:cubicBezTo>
                  <a:pt x="-77" y="18120"/>
                  <a:pt x="-77" y="18502"/>
                  <a:pt x="232" y="18737"/>
                </a:cubicBezTo>
                <a:lnTo>
                  <a:pt x="3748" y="21409"/>
                </a:lnTo>
                <a:cubicBezTo>
                  <a:pt x="3934" y="21550"/>
                  <a:pt x="4123" y="21600"/>
                  <a:pt x="4309" y="21600"/>
                </a:cubicBezTo>
                <a:cubicBezTo>
                  <a:pt x="4494" y="21600"/>
                  <a:pt x="4745" y="21550"/>
                  <a:pt x="4869" y="21409"/>
                </a:cubicBezTo>
                <a:cubicBezTo>
                  <a:pt x="5178" y="21174"/>
                  <a:pt x="5178" y="20807"/>
                  <a:pt x="4869" y="20572"/>
                </a:cubicBezTo>
                <a:lnTo>
                  <a:pt x="2705" y="18928"/>
                </a:lnTo>
                <a:lnTo>
                  <a:pt x="10742" y="18928"/>
                </a:lnTo>
                <a:cubicBezTo>
                  <a:pt x="11175" y="18928"/>
                  <a:pt x="11554" y="18640"/>
                  <a:pt x="11554" y="18311"/>
                </a:cubicBezTo>
                <a:cubicBezTo>
                  <a:pt x="11554" y="17935"/>
                  <a:pt x="11175" y="17709"/>
                  <a:pt x="10742" y="17709"/>
                </a:cubicBezTo>
                <a:lnTo>
                  <a:pt x="2705" y="17709"/>
                </a:lnTo>
                <a:lnTo>
                  <a:pt x="4869" y="16064"/>
                </a:lnTo>
                <a:cubicBezTo>
                  <a:pt x="5178" y="15829"/>
                  <a:pt x="5178" y="15447"/>
                  <a:pt x="4869" y="15213"/>
                </a:cubicBezTo>
                <a:cubicBezTo>
                  <a:pt x="4714" y="15095"/>
                  <a:pt x="4510" y="15036"/>
                  <a:pt x="4309" y="15036"/>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909" name="Shape 2909"/>
          <p:cNvSpPr/>
          <p:nvPr/>
        </p:nvSpPr>
        <p:spPr>
          <a:xfrm>
            <a:off x="16510000" y="9017000"/>
            <a:ext cx="583408" cy="440532"/>
          </a:xfrm>
          <a:custGeom>
            <a:pathLst>
              <a:path extrusionOk="0" h="21522" w="21483">
                <a:moveTo>
                  <a:pt x="3259" y="0"/>
                </a:moveTo>
                <a:cubicBezTo>
                  <a:pt x="3107" y="0"/>
                  <a:pt x="2953" y="78"/>
                  <a:pt x="2836" y="233"/>
                </a:cubicBezTo>
                <a:lnTo>
                  <a:pt x="176" y="3762"/>
                </a:lnTo>
                <a:cubicBezTo>
                  <a:pt x="-58" y="4072"/>
                  <a:pt x="-58" y="4576"/>
                  <a:pt x="176" y="4886"/>
                </a:cubicBezTo>
                <a:cubicBezTo>
                  <a:pt x="316" y="5072"/>
                  <a:pt x="459" y="5138"/>
                  <a:pt x="600" y="5138"/>
                </a:cubicBezTo>
                <a:cubicBezTo>
                  <a:pt x="740" y="5138"/>
                  <a:pt x="930" y="5072"/>
                  <a:pt x="1023" y="4886"/>
                </a:cubicBezTo>
                <a:lnTo>
                  <a:pt x="2660" y="2715"/>
                </a:lnTo>
                <a:lnTo>
                  <a:pt x="2660" y="10781"/>
                </a:lnTo>
                <a:cubicBezTo>
                  <a:pt x="2660" y="11215"/>
                  <a:pt x="2932" y="11595"/>
                  <a:pt x="3259" y="11595"/>
                </a:cubicBezTo>
                <a:cubicBezTo>
                  <a:pt x="3587" y="11595"/>
                  <a:pt x="3873" y="11215"/>
                  <a:pt x="3873" y="10781"/>
                </a:cubicBezTo>
                <a:lnTo>
                  <a:pt x="3873" y="2715"/>
                </a:lnTo>
                <a:lnTo>
                  <a:pt x="5510" y="4886"/>
                </a:lnTo>
                <a:cubicBezTo>
                  <a:pt x="5650" y="5072"/>
                  <a:pt x="5794" y="5138"/>
                  <a:pt x="5934" y="5138"/>
                </a:cubicBezTo>
                <a:cubicBezTo>
                  <a:pt x="6074" y="5138"/>
                  <a:pt x="6249" y="5072"/>
                  <a:pt x="6343" y="4886"/>
                </a:cubicBezTo>
                <a:cubicBezTo>
                  <a:pt x="6577" y="4576"/>
                  <a:pt x="6577" y="4072"/>
                  <a:pt x="6343" y="3762"/>
                </a:cubicBezTo>
                <a:lnTo>
                  <a:pt x="3683" y="233"/>
                </a:lnTo>
                <a:cubicBezTo>
                  <a:pt x="3566" y="78"/>
                  <a:pt x="3411" y="0"/>
                  <a:pt x="3259" y="0"/>
                </a:cubicBezTo>
                <a:close/>
                <a:moveTo>
                  <a:pt x="10771" y="6205"/>
                </a:moveTo>
                <a:cubicBezTo>
                  <a:pt x="9789" y="6205"/>
                  <a:pt x="8845" y="6705"/>
                  <a:pt x="8097" y="7698"/>
                </a:cubicBezTo>
                <a:cubicBezTo>
                  <a:pt x="6647" y="9621"/>
                  <a:pt x="6647" y="12789"/>
                  <a:pt x="8097" y="14775"/>
                </a:cubicBezTo>
                <a:cubicBezTo>
                  <a:pt x="8845" y="15768"/>
                  <a:pt x="9789" y="16249"/>
                  <a:pt x="10771" y="16248"/>
                </a:cubicBezTo>
                <a:cubicBezTo>
                  <a:pt x="11753" y="16248"/>
                  <a:pt x="12683" y="15768"/>
                  <a:pt x="13431" y="14775"/>
                </a:cubicBezTo>
                <a:cubicBezTo>
                  <a:pt x="14881" y="12851"/>
                  <a:pt x="14881" y="9683"/>
                  <a:pt x="13431" y="7698"/>
                </a:cubicBezTo>
                <a:cubicBezTo>
                  <a:pt x="12729" y="6643"/>
                  <a:pt x="11753" y="6205"/>
                  <a:pt x="10771" y="6205"/>
                </a:cubicBezTo>
                <a:close/>
                <a:moveTo>
                  <a:pt x="10771" y="7756"/>
                </a:moveTo>
                <a:cubicBezTo>
                  <a:pt x="11473" y="7756"/>
                  <a:pt x="12083" y="8124"/>
                  <a:pt x="12598" y="8745"/>
                </a:cubicBezTo>
                <a:cubicBezTo>
                  <a:pt x="13066" y="9365"/>
                  <a:pt x="13343" y="10238"/>
                  <a:pt x="13343" y="11168"/>
                </a:cubicBezTo>
                <a:cubicBezTo>
                  <a:pt x="13343" y="12099"/>
                  <a:pt x="13066" y="12910"/>
                  <a:pt x="12598" y="13592"/>
                </a:cubicBezTo>
                <a:cubicBezTo>
                  <a:pt x="12130" y="14213"/>
                  <a:pt x="11473" y="14581"/>
                  <a:pt x="10771" y="14581"/>
                </a:cubicBezTo>
                <a:cubicBezTo>
                  <a:pt x="10070" y="14581"/>
                  <a:pt x="9459" y="14213"/>
                  <a:pt x="8944" y="13592"/>
                </a:cubicBezTo>
                <a:cubicBezTo>
                  <a:pt x="8477" y="12972"/>
                  <a:pt x="8199" y="12099"/>
                  <a:pt x="8199" y="11168"/>
                </a:cubicBezTo>
                <a:cubicBezTo>
                  <a:pt x="8199" y="10238"/>
                  <a:pt x="8477" y="9427"/>
                  <a:pt x="8944" y="8745"/>
                </a:cubicBezTo>
                <a:cubicBezTo>
                  <a:pt x="9412" y="8124"/>
                  <a:pt x="10070" y="7756"/>
                  <a:pt x="10771" y="7756"/>
                </a:cubicBezTo>
                <a:close/>
                <a:moveTo>
                  <a:pt x="18224" y="9927"/>
                </a:moveTo>
                <a:cubicBezTo>
                  <a:pt x="17897" y="9927"/>
                  <a:pt x="17625" y="10308"/>
                  <a:pt x="17625" y="10742"/>
                </a:cubicBezTo>
                <a:lnTo>
                  <a:pt x="17625" y="18808"/>
                </a:lnTo>
                <a:lnTo>
                  <a:pt x="15988" y="16636"/>
                </a:lnTo>
                <a:cubicBezTo>
                  <a:pt x="15755" y="16326"/>
                  <a:pt x="15375" y="16326"/>
                  <a:pt x="15141" y="16636"/>
                </a:cubicBezTo>
                <a:cubicBezTo>
                  <a:pt x="14907" y="16946"/>
                  <a:pt x="14907" y="17431"/>
                  <a:pt x="15141" y="17741"/>
                </a:cubicBezTo>
                <a:lnTo>
                  <a:pt x="17801" y="21290"/>
                </a:lnTo>
                <a:cubicBezTo>
                  <a:pt x="18034" y="21600"/>
                  <a:pt x="18414" y="21600"/>
                  <a:pt x="18648" y="21290"/>
                </a:cubicBezTo>
                <a:lnTo>
                  <a:pt x="21308" y="17741"/>
                </a:lnTo>
                <a:cubicBezTo>
                  <a:pt x="21542" y="17431"/>
                  <a:pt x="21542" y="16946"/>
                  <a:pt x="21308" y="16636"/>
                </a:cubicBezTo>
                <a:cubicBezTo>
                  <a:pt x="21074" y="16326"/>
                  <a:pt x="20709" y="16326"/>
                  <a:pt x="20475" y="16636"/>
                </a:cubicBezTo>
                <a:lnTo>
                  <a:pt x="18838" y="18808"/>
                </a:lnTo>
                <a:lnTo>
                  <a:pt x="18838" y="10742"/>
                </a:lnTo>
                <a:cubicBezTo>
                  <a:pt x="18838" y="10307"/>
                  <a:pt x="18552" y="9927"/>
                  <a:pt x="18224" y="9927"/>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910" name="Shape 2910"/>
          <p:cNvSpPr/>
          <p:nvPr/>
        </p:nvSpPr>
        <p:spPr>
          <a:xfrm>
            <a:off x="21742400" y="7835900"/>
            <a:ext cx="593215" cy="596504"/>
          </a:xfrm>
          <a:custGeom>
            <a:pathLst>
              <a:path extrusionOk="0" h="21600" w="21495">
                <a:moveTo>
                  <a:pt x="18263" y="0"/>
                </a:moveTo>
                <a:cubicBezTo>
                  <a:pt x="18114" y="0"/>
                  <a:pt x="17976" y="57"/>
                  <a:pt x="17861" y="172"/>
                </a:cubicBezTo>
                <a:cubicBezTo>
                  <a:pt x="17630" y="402"/>
                  <a:pt x="17630" y="776"/>
                  <a:pt x="17861" y="1006"/>
                </a:cubicBezTo>
                <a:lnTo>
                  <a:pt x="19471" y="2616"/>
                </a:lnTo>
                <a:lnTo>
                  <a:pt x="13489" y="2616"/>
                </a:lnTo>
                <a:cubicBezTo>
                  <a:pt x="13167" y="2616"/>
                  <a:pt x="12885" y="2883"/>
                  <a:pt x="12885" y="3205"/>
                </a:cubicBezTo>
                <a:cubicBezTo>
                  <a:pt x="12885" y="3527"/>
                  <a:pt x="13166" y="3808"/>
                  <a:pt x="13489" y="3808"/>
                </a:cubicBezTo>
                <a:lnTo>
                  <a:pt x="19471" y="3808"/>
                </a:lnTo>
                <a:lnTo>
                  <a:pt x="17861" y="5418"/>
                </a:lnTo>
                <a:cubicBezTo>
                  <a:pt x="17630" y="5648"/>
                  <a:pt x="17630" y="6007"/>
                  <a:pt x="17861" y="6237"/>
                </a:cubicBezTo>
                <a:cubicBezTo>
                  <a:pt x="17999" y="6375"/>
                  <a:pt x="18125" y="6424"/>
                  <a:pt x="18263" y="6424"/>
                </a:cubicBezTo>
                <a:cubicBezTo>
                  <a:pt x="18401" y="6424"/>
                  <a:pt x="18588" y="6375"/>
                  <a:pt x="18680" y="6237"/>
                </a:cubicBezTo>
                <a:lnTo>
                  <a:pt x="21312" y="3622"/>
                </a:lnTo>
                <a:cubicBezTo>
                  <a:pt x="21358" y="3576"/>
                  <a:pt x="21398" y="3581"/>
                  <a:pt x="21398" y="3535"/>
                </a:cubicBezTo>
                <a:cubicBezTo>
                  <a:pt x="21536" y="3305"/>
                  <a:pt x="21542" y="2972"/>
                  <a:pt x="21312" y="2788"/>
                </a:cubicBezTo>
                <a:lnTo>
                  <a:pt x="18680" y="172"/>
                </a:lnTo>
                <a:cubicBezTo>
                  <a:pt x="18565" y="57"/>
                  <a:pt x="18413" y="0"/>
                  <a:pt x="18263" y="0"/>
                </a:cubicBezTo>
                <a:close/>
                <a:moveTo>
                  <a:pt x="3206" y="2759"/>
                </a:moveTo>
                <a:cubicBezTo>
                  <a:pt x="3057" y="2759"/>
                  <a:pt x="2904" y="2817"/>
                  <a:pt x="2789" y="2932"/>
                </a:cubicBezTo>
                <a:lnTo>
                  <a:pt x="172" y="5547"/>
                </a:lnTo>
                <a:cubicBezTo>
                  <a:pt x="-58" y="5777"/>
                  <a:pt x="-58" y="6151"/>
                  <a:pt x="172" y="6381"/>
                </a:cubicBezTo>
                <a:cubicBezTo>
                  <a:pt x="310" y="6519"/>
                  <a:pt x="451" y="6568"/>
                  <a:pt x="589" y="6568"/>
                </a:cubicBezTo>
                <a:cubicBezTo>
                  <a:pt x="727" y="6568"/>
                  <a:pt x="914" y="6519"/>
                  <a:pt x="1006" y="6381"/>
                </a:cubicBezTo>
                <a:lnTo>
                  <a:pt x="2617" y="4771"/>
                </a:lnTo>
                <a:lnTo>
                  <a:pt x="2617" y="10750"/>
                </a:lnTo>
                <a:cubicBezTo>
                  <a:pt x="2617" y="11072"/>
                  <a:pt x="2884" y="11353"/>
                  <a:pt x="3206" y="11353"/>
                </a:cubicBezTo>
                <a:cubicBezTo>
                  <a:pt x="3529" y="11353"/>
                  <a:pt x="3811" y="11072"/>
                  <a:pt x="3810" y="10750"/>
                </a:cubicBezTo>
                <a:lnTo>
                  <a:pt x="3810" y="4771"/>
                </a:lnTo>
                <a:lnTo>
                  <a:pt x="5421" y="6381"/>
                </a:lnTo>
                <a:cubicBezTo>
                  <a:pt x="5559" y="6519"/>
                  <a:pt x="5700" y="6568"/>
                  <a:pt x="5838" y="6568"/>
                </a:cubicBezTo>
                <a:cubicBezTo>
                  <a:pt x="5976" y="6568"/>
                  <a:pt x="6149" y="6519"/>
                  <a:pt x="6241" y="6381"/>
                </a:cubicBezTo>
                <a:cubicBezTo>
                  <a:pt x="6471" y="6151"/>
                  <a:pt x="6471" y="5777"/>
                  <a:pt x="6241" y="5547"/>
                </a:cubicBezTo>
                <a:lnTo>
                  <a:pt x="3624" y="2932"/>
                </a:lnTo>
                <a:cubicBezTo>
                  <a:pt x="3508" y="2817"/>
                  <a:pt x="3356" y="2759"/>
                  <a:pt x="3206" y="2759"/>
                </a:cubicBezTo>
                <a:close/>
                <a:moveTo>
                  <a:pt x="10598" y="6898"/>
                </a:moveTo>
                <a:cubicBezTo>
                  <a:pt x="9632" y="6898"/>
                  <a:pt x="8703" y="7269"/>
                  <a:pt x="7967" y="8005"/>
                </a:cubicBezTo>
                <a:cubicBezTo>
                  <a:pt x="6540" y="9430"/>
                  <a:pt x="6540" y="11779"/>
                  <a:pt x="7967" y="13250"/>
                </a:cubicBezTo>
                <a:cubicBezTo>
                  <a:pt x="8703" y="13986"/>
                  <a:pt x="9632" y="14343"/>
                  <a:pt x="10598" y="14343"/>
                </a:cubicBezTo>
                <a:cubicBezTo>
                  <a:pt x="11565" y="14343"/>
                  <a:pt x="12479" y="13986"/>
                  <a:pt x="13216" y="13250"/>
                </a:cubicBezTo>
                <a:cubicBezTo>
                  <a:pt x="14642" y="11825"/>
                  <a:pt x="14642" y="9476"/>
                  <a:pt x="13216" y="8005"/>
                </a:cubicBezTo>
                <a:cubicBezTo>
                  <a:pt x="12479" y="7269"/>
                  <a:pt x="11519" y="6898"/>
                  <a:pt x="10598" y="6898"/>
                </a:cubicBezTo>
                <a:close/>
                <a:moveTo>
                  <a:pt x="10555" y="8048"/>
                </a:moveTo>
                <a:cubicBezTo>
                  <a:pt x="11245" y="8048"/>
                  <a:pt x="11832" y="8321"/>
                  <a:pt x="12338" y="8781"/>
                </a:cubicBezTo>
                <a:cubicBezTo>
                  <a:pt x="12799" y="9241"/>
                  <a:pt x="13086" y="9887"/>
                  <a:pt x="13086" y="10577"/>
                </a:cubicBezTo>
                <a:cubicBezTo>
                  <a:pt x="13086" y="11267"/>
                  <a:pt x="12845" y="11914"/>
                  <a:pt x="12338" y="12374"/>
                </a:cubicBezTo>
                <a:cubicBezTo>
                  <a:pt x="11878" y="12834"/>
                  <a:pt x="11245" y="13107"/>
                  <a:pt x="10555" y="13107"/>
                </a:cubicBezTo>
                <a:cubicBezTo>
                  <a:pt x="9865" y="13107"/>
                  <a:pt x="9264" y="12833"/>
                  <a:pt x="8757" y="12374"/>
                </a:cubicBezTo>
                <a:cubicBezTo>
                  <a:pt x="8297" y="11914"/>
                  <a:pt x="8024" y="11267"/>
                  <a:pt x="8024" y="10577"/>
                </a:cubicBezTo>
                <a:cubicBezTo>
                  <a:pt x="8024" y="9887"/>
                  <a:pt x="8297" y="9287"/>
                  <a:pt x="8757" y="8781"/>
                </a:cubicBezTo>
                <a:cubicBezTo>
                  <a:pt x="9218" y="8321"/>
                  <a:pt x="9865" y="8048"/>
                  <a:pt x="10555" y="8048"/>
                </a:cubicBezTo>
                <a:close/>
                <a:moveTo>
                  <a:pt x="17932" y="10117"/>
                </a:moveTo>
                <a:cubicBezTo>
                  <a:pt x="17610" y="10117"/>
                  <a:pt x="17343" y="10399"/>
                  <a:pt x="17343" y="10721"/>
                </a:cubicBezTo>
                <a:lnTo>
                  <a:pt x="17343" y="16699"/>
                </a:lnTo>
                <a:lnTo>
                  <a:pt x="15732" y="15090"/>
                </a:lnTo>
                <a:cubicBezTo>
                  <a:pt x="15502" y="14860"/>
                  <a:pt x="15128" y="14860"/>
                  <a:pt x="14898" y="15090"/>
                </a:cubicBezTo>
                <a:cubicBezTo>
                  <a:pt x="14668" y="15320"/>
                  <a:pt x="14668" y="15679"/>
                  <a:pt x="14898" y="15909"/>
                </a:cubicBezTo>
                <a:lnTo>
                  <a:pt x="17515" y="18539"/>
                </a:lnTo>
                <a:cubicBezTo>
                  <a:pt x="17746" y="18769"/>
                  <a:pt x="18119" y="18769"/>
                  <a:pt x="18350" y="18539"/>
                </a:cubicBezTo>
                <a:lnTo>
                  <a:pt x="20967" y="15909"/>
                </a:lnTo>
                <a:cubicBezTo>
                  <a:pt x="21197" y="15679"/>
                  <a:pt x="21197" y="15320"/>
                  <a:pt x="20967" y="15090"/>
                </a:cubicBezTo>
                <a:cubicBezTo>
                  <a:pt x="20737" y="14860"/>
                  <a:pt x="20377" y="14860"/>
                  <a:pt x="20147" y="15090"/>
                </a:cubicBezTo>
                <a:lnTo>
                  <a:pt x="18536" y="16699"/>
                </a:lnTo>
                <a:lnTo>
                  <a:pt x="18536" y="10721"/>
                </a:lnTo>
                <a:cubicBezTo>
                  <a:pt x="18536" y="10399"/>
                  <a:pt x="18255" y="10117"/>
                  <a:pt x="17932" y="10117"/>
                </a:cubicBezTo>
                <a:close/>
                <a:moveTo>
                  <a:pt x="5968" y="15176"/>
                </a:moveTo>
                <a:cubicBezTo>
                  <a:pt x="5818" y="15176"/>
                  <a:pt x="5666" y="15234"/>
                  <a:pt x="5551" y="15349"/>
                </a:cubicBezTo>
                <a:lnTo>
                  <a:pt x="2933" y="17964"/>
                </a:lnTo>
                <a:cubicBezTo>
                  <a:pt x="2703" y="18194"/>
                  <a:pt x="2703" y="18568"/>
                  <a:pt x="2933" y="18798"/>
                </a:cubicBezTo>
                <a:lnTo>
                  <a:pt x="5551" y="21413"/>
                </a:lnTo>
                <a:cubicBezTo>
                  <a:pt x="5689" y="21551"/>
                  <a:pt x="5829" y="21600"/>
                  <a:pt x="5968" y="21600"/>
                </a:cubicBezTo>
                <a:cubicBezTo>
                  <a:pt x="6106" y="21600"/>
                  <a:pt x="6293" y="21551"/>
                  <a:pt x="6385" y="21413"/>
                </a:cubicBezTo>
                <a:cubicBezTo>
                  <a:pt x="6615" y="21183"/>
                  <a:pt x="6615" y="20824"/>
                  <a:pt x="6385" y="20594"/>
                </a:cubicBezTo>
                <a:lnTo>
                  <a:pt x="4774" y="18984"/>
                </a:lnTo>
                <a:lnTo>
                  <a:pt x="10756" y="18984"/>
                </a:lnTo>
                <a:cubicBezTo>
                  <a:pt x="11079" y="18984"/>
                  <a:pt x="11360" y="18703"/>
                  <a:pt x="11360" y="18381"/>
                </a:cubicBezTo>
                <a:cubicBezTo>
                  <a:pt x="11360" y="18059"/>
                  <a:pt x="11079" y="17792"/>
                  <a:pt x="10756" y="17792"/>
                </a:cubicBezTo>
                <a:lnTo>
                  <a:pt x="4774" y="17792"/>
                </a:lnTo>
                <a:lnTo>
                  <a:pt x="6385" y="16182"/>
                </a:lnTo>
                <a:cubicBezTo>
                  <a:pt x="6615" y="15952"/>
                  <a:pt x="6615" y="15578"/>
                  <a:pt x="6385" y="15349"/>
                </a:cubicBezTo>
                <a:cubicBezTo>
                  <a:pt x="6270" y="15234"/>
                  <a:pt x="6117" y="15176"/>
                  <a:pt x="5968" y="15176"/>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911" name="Shape 2911"/>
          <p:cNvSpPr/>
          <p:nvPr/>
        </p:nvSpPr>
        <p:spPr>
          <a:xfrm>
            <a:off x="3454399" y="8953500"/>
            <a:ext cx="583408" cy="583804"/>
          </a:xfrm>
          <a:custGeom>
            <a:pathLst>
              <a:path extrusionOk="0" h="21600" w="21483">
                <a:moveTo>
                  <a:pt x="18093" y="0"/>
                </a:moveTo>
                <a:cubicBezTo>
                  <a:pt x="17941" y="0"/>
                  <a:pt x="17801" y="59"/>
                  <a:pt x="17684" y="176"/>
                </a:cubicBezTo>
                <a:cubicBezTo>
                  <a:pt x="17450" y="411"/>
                  <a:pt x="17450" y="793"/>
                  <a:pt x="17684" y="1028"/>
                </a:cubicBezTo>
                <a:lnTo>
                  <a:pt x="19321" y="2672"/>
                </a:lnTo>
                <a:lnTo>
                  <a:pt x="13241" y="2672"/>
                </a:lnTo>
                <a:cubicBezTo>
                  <a:pt x="12914" y="2672"/>
                  <a:pt x="12627" y="2946"/>
                  <a:pt x="12627" y="3275"/>
                </a:cubicBezTo>
                <a:cubicBezTo>
                  <a:pt x="12627" y="3603"/>
                  <a:pt x="12914" y="3891"/>
                  <a:pt x="13241" y="3891"/>
                </a:cubicBezTo>
                <a:lnTo>
                  <a:pt x="19321" y="3891"/>
                </a:lnTo>
                <a:lnTo>
                  <a:pt x="17684" y="5536"/>
                </a:lnTo>
                <a:cubicBezTo>
                  <a:pt x="17450" y="5771"/>
                  <a:pt x="17450" y="6138"/>
                  <a:pt x="17684" y="6373"/>
                </a:cubicBezTo>
                <a:cubicBezTo>
                  <a:pt x="17824" y="6514"/>
                  <a:pt x="17953" y="6564"/>
                  <a:pt x="18093" y="6564"/>
                </a:cubicBezTo>
                <a:cubicBezTo>
                  <a:pt x="18233" y="6564"/>
                  <a:pt x="18423" y="6514"/>
                  <a:pt x="18517" y="6373"/>
                </a:cubicBezTo>
                <a:lnTo>
                  <a:pt x="21191" y="3700"/>
                </a:lnTo>
                <a:cubicBezTo>
                  <a:pt x="21425" y="3465"/>
                  <a:pt x="21425" y="3084"/>
                  <a:pt x="21191" y="2849"/>
                </a:cubicBezTo>
                <a:lnTo>
                  <a:pt x="18517" y="176"/>
                </a:lnTo>
                <a:cubicBezTo>
                  <a:pt x="18400" y="59"/>
                  <a:pt x="18245" y="0"/>
                  <a:pt x="18093" y="0"/>
                </a:cubicBezTo>
                <a:close/>
                <a:moveTo>
                  <a:pt x="3259" y="2349"/>
                </a:moveTo>
                <a:cubicBezTo>
                  <a:pt x="3107" y="2349"/>
                  <a:pt x="2953" y="2408"/>
                  <a:pt x="2836" y="2526"/>
                </a:cubicBezTo>
                <a:lnTo>
                  <a:pt x="176" y="5198"/>
                </a:lnTo>
                <a:cubicBezTo>
                  <a:pt x="-58" y="5433"/>
                  <a:pt x="-58" y="5815"/>
                  <a:pt x="176" y="6050"/>
                </a:cubicBezTo>
                <a:cubicBezTo>
                  <a:pt x="316" y="6191"/>
                  <a:pt x="459" y="6241"/>
                  <a:pt x="600" y="6241"/>
                </a:cubicBezTo>
                <a:cubicBezTo>
                  <a:pt x="740" y="6241"/>
                  <a:pt x="930" y="6191"/>
                  <a:pt x="1023" y="6050"/>
                </a:cubicBezTo>
                <a:lnTo>
                  <a:pt x="2660" y="4405"/>
                </a:lnTo>
                <a:lnTo>
                  <a:pt x="2660" y="10514"/>
                </a:lnTo>
                <a:cubicBezTo>
                  <a:pt x="2660" y="10843"/>
                  <a:pt x="2932" y="11130"/>
                  <a:pt x="3259" y="11130"/>
                </a:cubicBezTo>
                <a:cubicBezTo>
                  <a:pt x="3587" y="11130"/>
                  <a:pt x="3873" y="10843"/>
                  <a:pt x="3873" y="10514"/>
                </a:cubicBezTo>
                <a:lnTo>
                  <a:pt x="3873" y="4405"/>
                </a:lnTo>
                <a:lnTo>
                  <a:pt x="5510" y="6050"/>
                </a:lnTo>
                <a:cubicBezTo>
                  <a:pt x="5650" y="6191"/>
                  <a:pt x="5794" y="6241"/>
                  <a:pt x="5934" y="6241"/>
                </a:cubicBezTo>
                <a:cubicBezTo>
                  <a:pt x="6074" y="6241"/>
                  <a:pt x="6250" y="6191"/>
                  <a:pt x="6343" y="6050"/>
                </a:cubicBezTo>
                <a:cubicBezTo>
                  <a:pt x="6577" y="5815"/>
                  <a:pt x="6577" y="5433"/>
                  <a:pt x="6343" y="5198"/>
                </a:cubicBezTo>
                <a:lnTo>
                  <a:pt x="3683" y="2526"/>
                </a:lnTo>
                <a:cubicBezTo>
                  <a:pt x="3566" y="2408"/>
                  <a:pt x="3411" y="2349"/>
                  <a:pt x="3259" y="2349"/>
                </a:cubicBezTo>
                <a:close/>
                <a:moveTo>
                  <a:pt x="18225" y="9868"/>
                </a:moveTo>
                <a:cubicBezTo>
                  <a:pt x="17897" y="9868"/>
                  <a:pt x="17625" y="10155"/>
                  <a:pt x="17625" y="10484"/>
                </a:cubicBezTo>
                <a:lnTo>
                  <a:pt x="17625" y="16593"/>
                </a:lnTo>
                <a:lnTo>
                  <a:pt x="15989" y="14948"/>
                </a:lnTo>
                <a:cubicBezTo>
                  <a:pt x="15755" y="14713"/>
                  <a:pt x="15375" y="14713"/>
                  <a:pt x="15141" y="14948"/>
                </a:cubicBezTo>
                <a:cubicBezTo>
                  <a:pt x="14907" y="15183"/>
                  <a:pt x="14907" y="15550"/>
                  <a:pt x="15141" y="15785"/>
                </a:cubicBezTo>
                <a:lnTo>
                  <a:pt x="17801" y="18472"/>
                </a:lnTo>
                <a:cubicBezTo>
                  <a:pt x="18035" y="18707"/>
                  <a:pt x="18415" y="18707"/>
                  <a:pt x="18648" y="18472"/>
                </a:cubicBezTo>
                <a:lnTo>
                  <a:pt x="21308" y="15785"/>
                </a:lnTo>
                <a:cubicBezTo>
                  <a:pt x="21542" y="15550"/>
                  <a:pt x="21542" y="15183"/>
                  <a:pt x="21308" y="14948"/>
                </a:cubicBezTo>
                <a:cubicBezTo>
                  <a:pt x="21074" y="14713"/>
                  <a:pt x="20709" y="14713"/>
                  <a:pt x="20475" y="14948"/>
                </a:cubicBezTo>
                <a:lnTo>
                  <a:pt x="18838" y="16593"/>
                </a:lnTo>
                <a:lnTo>
                  <a:pt x="18838" y="10484"/>
                </a:lnTo>
                <a:cubicBezTo>
                  <a:pt x="18838" y="10155"/>
                  <a:pt x="18552" y="9868"/>
                  <a:pt x="18225" y="9868"/>
                </a:cubicBezTo>
                <a:close/>
                <a:moveTo>
                  <a:pt x="5598" y="15036"/>
                </a:moveTo>
                <a:cubicBezTo>
                  <a:pt x="5446" y="15036"/>
                  <a:pt x="5291" y="15095"/>
                  <a:pt x="5174" y="15213"/>
                </a:cubicBezTo>
                <a:lnTo>
                  <a:pt x="2514" y="17885"/>
                </a:lnTo>
                <a:cubicBezTo>
                  <a:pt x="2280" y="18120"/>
                  <a:pt x="2280" y="18502"/>
                  <a:pt x="2514" y="18737"/>
                </a:cubicBezTo>
                <a:lnTo>
                  <a:pt x="5174" y="21409"/>
                </a:lnTo>
                <a:cubicBezTo>
                  <a:pt x="5314" y="21550"/>
                  <a:pt x="5457" y="21600"/>
                  <a:pt x="5598" y="21600"/>
                </a:cubicBezTo>
                <a:cubicBezTo>
                  <a:pt x="5738" y="21600"/>
                  <a:pt x="5928" y="21550"/>
                  <a:pt x="6022" y="21409"/>
                </a:cubicBezTo>
                <a:cubicBezTo>
                  <a:pt x="6255" y="21174"/>
                  <a:pt x="6255" y="20807"/>
                  <a:pt x="6022" y="20572"/>
                </a:cubicBezTo>
                <a:lnTo>
                  <a:pt x="4385" y="18928"/>
                </a:lnTo>
                <a:lnTo>
                  <a:pt x="10464" y="18928"/>
                </a:lnTo>
                <a:cubicBezTo>
                  <a:pt x="10792" y="18928"/>
                  <a:pt x="11078" y="18640"/>
                  <a:pt x="11078" y="18311"/>
                </a:cubicBezTo>
                <a:cubicBezTo>
                  <a:pt x="11078" y="17935"/>
                  <a:pt x="10792" y="17709"/>
                  <a:pt x="10464" y="17709"/>
                </a:cubicBezTo>
                <a:lnTo>
                  <a:pt x="4385" y="17709"/>
                </a:lnTo>
                <a:lnTo>
                  <a:pt x="6022" y="16064"/>
                </a:lnTo>
                <a:cubicBezTo>
                  <a:pt x="6255" y="15829"/>
                  <a:pt x="6255" y="15447"/>
                  <a:pt x="6022" y="15213"/>
                </a:cubicBezTo>
                <a:cubicBezTo>
                  <a:pt x="5905" y="15095"/>
                  <a:pt x="5750" y="15036"/>
                  <a:pt x="5598" y="15036"/>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912" name="Shape 2912"/>
          <p:cNvSpPr/>
          <p:nvPr/>
        </p:nvSpPr>
        <p:spPr>
          <a:xfrm>
            <a:off x="4889499" y="9093200"/>
            <a:ext cx="321372" cy="308293"/>
          </a:xfrm>
          <a:custGeom>
            <a:pathLst>
              <a:path extrusionOk="0" h="21489" w="21519">
                <a:moveTo>
                  <a:pt x="21345" y="6794"/>
                </a:moveTo>
                <a:cubicBezTo>
                  <a:pt x="21600" y="6351"/>
                  <a:pt x="21600" y="5732"/>
                  <a:pt x="21175" y="5378"/>
                </a:cubicBezTo>
                <a:lnTo>
                  <a:pt x="16328" y="332"/>
                </a:lnTo>
                <a:cubicBezTo>
                  <a:pt x="15902" y="-111"/>
                  <a:pt x="15222" y="-111"/>
                  <a:pt x="14797" y="332"/>
                </a:cubicBezTo>
                <a:cubicBezTo>
                  <a:pt x="14372" y="774"/>
                  <a:pt x="14372" y="1482"/>
                  <a:pt x="14797" y="1925"/>
                </a:cubicBezTo>
                <a:lnTo>
                  <a:pt x="17773" y="5023"/>
                </a:lnTo>
                <a:lnTo>
                  <a:pt x="7909" y="5023"/>
                </a:lnTo>
                <a:cubicBezTo>
                  <a:pt x="3572" y="5023"/>
                  <a:pt x="0" y="8741"/>
                  <a:pt x="0" y="13256"/>
                </a:cubicBezTo>
                <a:lnTo>
                  <a:pt x="0" y="20338"/>
                </a:lnTo>
                <a:cubicBezTo>
                  <a:pt x="0" y="20958"/>
                  <a:pt x="510" y="21489"/>
                  <a:pt x="1106" y="21489"/>
                </a:cubicBezTo>
                <a:cubicBezTo>
                  <a:pt x="1701" y="21489"/>
                  <a:pt x="2211" y="20958"/>
                  <a:pt x="2211" y="20338"/>
                </a:cubicBezTo>
                <a:lnTo>
                  <a:pt x="2211" y="13256"/>
                </a:lnTo>
                <a:cubicBezTo>
                  <a:pt x="2211" y="9981"/>
                  <a:pt x="4762" y="7325"/>
                  <a:pt x="7909" y="7325"/>
                </a:cubicBezTo>
                <a:lnTo>
                  <a:pt x="17773" y="7325"/>
                </a:lnTo>
                <a:lnTo>
                  <a:pt x="14797" y="10423"/>
                </a:lnTo>
                <a:cubicBezTo>
                  <a:pt x="14372" y="10866"/>
                  <a:pt x="14372" y="11574"/>
                  <a:pt x="14797" y="12017"/>
                </a:cubicBezTo>
                <a:cubicBezTo>
                  <a:pt x="15052" y="12282"/>
                  <a:pt x="15307" y="12371"/>
                  <a:pt x="15562" y="12371"/>
                </a:cubicBezTo>
                <a:cubicBezTo>
                  <a:pt x="15817" y="12371"/>
                  <a:pt x="16157" y="12282"/>
                  <a:pt x="16328" y="12017"/>
                </a:cubicBezTo>
                <a:lnTo>
                  <a:pt x="21175" y="6971"/>
                </a:lnTo>
                <a:cubicBezTo>
                  <a:pt x="21260" y="6971"/>
                  <a:pt x="21260" y="6882"/>
                  <a:pt x="21345" y="6794"/>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913" name="Shape 2913"/>
          <p:cNvSpPr/>
          <p:nvPr/>
        </p:nvSpPr>
        <p:spPr>
          <a:xfrm>
            <a:off x="7505699" y="9080500"/>
            <a:ext cx="320994" cy="308610"/>
          </a:xfrm>
          <a:custGeom>
            <a:pathLst>
              <a:path extrusionOk="0" h="21600" w="21494">
                <a:moveTo>
                  <a:pt x="20388" y="0"/>
                </a:moveTo>
                <a:cubicBezTo>
                  <a:pt x="19793" y="0"/>
                  <a:pt x="19283" y="533"/>
                  <a:pt x="19283" y="1156"/>
                </a:cubicBezTo>
                <a:lnTo>
                  <a:pt x="19283" y="8267"/>
                </a:lnTo>
                <a:cubicBezTo>
                  <a:pt x="19283" y="11556"/>
                  <a:pt x="16732" y="14222"/>
                  <a:pt x="13585" y="14222"/>
                </a:cubicBezTo>
                <a:lnTo>
                  <a:pt x="3721" y="14222"/>
                </a:lnTo>
                <a:lnTo>
                  <a:pt x="6697" y="11111"/>
                </a:lnTo>
                <a:cubicBezTo>
                  <a:pt x="7122" y="10667"/>
                  <a:pt x="7122" y="9956"/>
                  <a:pt x="6697" y="9511"/>
                </a:cubicBezTo>
                <a:cubicBezTo>
                  <a:pt x="6272" y="9067"/>
                  <a:pt x="5592" y="9067"/>
                  <a:pt x="5166" y="9511"/>
                </a:cubicBezTo>
                <a:lnTo>
                  <a:pt x="319" y="14578"/>
                </a:lnTo>
                <a:cubicBezTo>
                  <a:pt x="-106" y="15022"/>
                  <a:pt x="-106" y="15733"/>
                  <a:pt x="319" y="16178"/>
                </a:cubicBezTo>
                <a:lnTo>
                  <a:pt x="5166" y="21244"/>
                </a:lnTo>
                <a:cubicBezTo>
                  <a:pt x="5422" y="21511"/>
                  <a:pt x="5677" y="21600"/>
                  <a:pt x="5932" y="21600"/>
                </a:cubicBezTo>
                <a:cubicBezTo>
                  <a:pt x="6187" y="21600"/>
                  <a:pt x="6527" y="21511"/>
                  <a:pt x="6697" y="21244"/>
                </a:cubicBezTo>
                <a:cubicBezTo>
                  <a:pt x="7122" y="20800"/>
                  <a:pt x="7122" y="20089"/>
                  <a:pt x="6697" y="19644"/>
                </a:cubicBezTo>
                <a:lnTo>
                  <a:pt x="3721" y="16533"/>
                </a:lnTo>
                <a:lnTo>
                  <a:pt x="13585" y="16533"/>
                </a:lnTo>
                <a:cubicBezTo>
                  <a:pt x="17922" y="16533"/>
                  <a:pt x="21494" y="12800"/>
                  <a:pt x="21494" y="8267"/>
                </a:cubicBezTo>
                <a:lnTo>
                  <a:pt x="21494" y="1156"/>
                </a:lnTo>
                <a:cubicBezTo>
                  <a:pt x="21494" y="533"/>
                  <a:pt x="20984" y="0"/>
                  <a:pt x="20388" y="0"/>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914" name="Shape 2914"/>
          <p:cNvSpPr/>
          <p:nvPr/>
        </p:nvSpPr>
        <p:spPr>
          <a:xfrm>
            <a:off x="6197600" y="9093200"/>
            <a:ext cx="320993" cy="308293"/>
          </a:xfrm>
          <a:custGeom>
            <a:pathLst>
              <a:path extrusionOk="0" h="21489" w="21494">
                <a:moveTo>
                  <a:pt x="21494" y="13256"/>
                </a:moveTo>
                <a:cubicBezTo>
                  <a:pt x="21494" y="8741"/>
                  <a:pt x="17922" y="5023"/>
                  <a:pt x="13585" y="5023"/>
                </a:cubicBezTo>
                <a:lnTo>
                  <a:pt x="3721" y="5023"/>
                </a:lnTo>
                <a:lnTo>
                  <a:pt x="6697" y="1925"/>
                </a:lnTo>
                <a:cubicBezTo>
                  <a:pt x="7122" y="1482"/>
                  <a:pt x="7122" y="774"/>
                  <a:pt x="6697" y="332"/>
                </a:cubicBezTo>
                <a:cubicBezTo>
                  <a:pt x="6272" y="-111"/>
                  <a:pt x="5592" y="-111"/>
                  <a:pt x="5166" y="332"/>
                </a:cubicBezTo>
                <a:lnTo>
                  <a:pt x="319" y="5378"/>
                </a:lnTo>
                <a:cubicBezTo>
                  <a:pt x="-106" y="5820"/>
                  <a:pt x="-106" y="6528"/>
                  <a:pt x="319" y="6971"/>
                </a:cubicBezTo>
                <a:lnTo>
                  <a:pt x="5166" y="12017"/>
                </a:lnTo>
                <a:cubicBezTo>
                  <a:pt x="5422" y="12282"/>
                  <a:pt x="5677" y="12371"/>
                  <a:pt x="5932" y="12371"/>
                </a:cubicBezTo>
                <a:cubicBezTo>
                  <a:pt x="6187" y="12371"/>
                  <a:pt x="6527" y="12282"/>
                  <a:pt x="6697" y="12017"/>
                </a:cubicBezTo>
                <a:cubicBezTo>
                  <a:pt x="7122" y="11574"/>
                  <a:pt x="7122" y="10866"/>
                  <a:pt x="6697" y="10423"/>
                </a:cubicBezTo>
                <a:lnTo>
                  <a:pt x="3721" y="7325"/>
                </a:lnTo>
                <a:lnTo>
                  <a:pt x="13585" y="7325"/>
                </a:lnTo>
                <a:cubicBezTo>
                  <a:pt x="16732" y="7325"/>
                  <a:pt x="19283" y="9981"/>
                  <a:pt x="19283" y="13256"/>
                </a:cubicBezTo>
                <a:lnTo>
                  <a:pt x="19283" y="20338"/>
                </a:lnTo>
                <a:cubicBezTo>
                  <a:pt x="19283" y="20958"/>
                  <a:pt x="19793" y="21489"/>
                  <a:pt x="20388" y="21489"/>
                </a:cubicBezTo>
                <a:cubicBezTo>
                  <a:pt x="20984" y="21489"/>
                  <a:pt x="21494" y="20958"/>
                  <a:pt x="21494" y="20338"/>
                </a:cubicBezTo>
                <a:lnTo>
                  <a:pt x="21494" y="13256"/>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915" name="Shape 2915"/>
          <p:cNvSpPr/>
          <p:nvPr/>
        </p:nvSpPr>
        <p:spPr>
          <a:xfrm>
            <a:off x="8801100" y="9093200"/>
            <a:ext cx="321371" cy="308610"/>
          </a:xfrm>
          <a:custGeom>
            <a:pathLst>
              <a:path extrusionOk="0" h="21600" w="21519">
                <a:moveTo>
                  <a:pt x="21345" y="16000"/>
                </a:moveTo>
                <a:cubicBezTo>
                  <a:pt x="21600" y="15556"/>
                  <a:pt x="21600" y="14933"/>
                  <a:pt x="21175" y="14578"/>
                </a:cubicBezTo>
                <a:lnTo>
                  <a:pt x="16328" y="9511"/>
                </a:lnTo>
                <a:cubicBezTo>
                  <a:pt x="15902" y="9067"/>
                  <a:pt x="15222" y="9067"/>
                  <a:pt x="14797" y="9511"/>
                </a:cubicBezTo>
                <a:cubicBezTo>
                  <a:pt x="14372" y="9956"/>
                  <a:pt x="14372" y="10667"/>
                  <a:pt x="14797" y="11111"/>
                </a:cubicBezTo>
                <a:lnTo>
                  <a:pt x="17773" y="14222"/>
                </a:lnTo>
                <a:lnTo>
                  <a:pt x="7909" y="14222"/>
                </a:lnTo>
                <a:cubicBezTo>
                  <a:pt x="4762" y="14222"/>
                  <a:pt x="2211" y="11556"/>
                  <a:pt x="2211" y="8267"/>
                </a:cubicBezTo>
                <a:lnTo>
                  <a:pt x="2211" y="1156"/>
                </a:lnTo>
                <a:cubicBezTo>
                  <a:pt x="2211" y="533"/>
                  <a:pt x="1701" y="0"/>
                  <a:pt x="1106" y="0"/>
                </a:cubicBezTo>
                <a:cubicBezTo>
                  <a:pt x="510" y="0"/>
                  <a:pt x="0" y="533"/>
                  <a:pt x="0" y="1156"/>
                </a:cubicBezTo>
                <a:lnTo>
                  <a:pt x="0" y="8267"/>
                </a:lnTo>
                <a:cubicBezTo>
                  <a:pt x="0" y="12800"/>
                  <a:pt x="3572" y="16533"/>
                  <a:pt x="7909" y="16533"/>
                </a:cubicBezTo>
                <a:lnTo>
                  <a:pt x="17773" y="16533"/>
                </a:lnTo>
                <a:lnTo>
                  <a:pt x="14797" y="19644"/>
                </a:lnTo>
                <a:cubicBezTo>
                  <a:pt x="14372" y="20089"/>
                  <a:pt x="14372" y="20800"/>
                  <a:pt x="14797" y="21244"/>
                </a:cubicBezTo>
                <a:cubicBezTo>
                  <a:pt x="15052" y="21511"/>
                  <a:pt x="15307" y="21600"/>
                  <a:pt x="15562" y="21600"/>
                </a:cubicBezTo>
                <a:cubicBezTo>
                  <a:pt x="15817" y="21600"/>
                  <a:pt x="16158" y="21511"/>
                  <a:pt x="16328" y="21244"/>
                </a:cubicBezTo>
                <a:lnTo>
                  <a:pt x="21175" y="16178"/>
                </a:lnTo>
                <a:cubicBezTo>
                  <a:pt x="21260" y="16089"/>
                  <a:pt x="21345" y="16089"/>
                  <a:pt x="21345" y="16000"/>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916" name="Shape 2916"/>
          <p:cNvSpPr/>
          <p:nvPr/>
        </p:nvSpPr>
        <p:spPr>
          <a:xfrm>
            <a:off x="10058400" y="8953499"/>
            <a:ext cx="440433" cy="583566"/>
          </a:xfrm>
          <a:custGeom>
            <a:pathLst>
              <a:path extrusionOk="0" h="21483" w="21464">
                <a:moveTo>
                  <a:pt x="21337" y="18550"/>
                </a:moveTo>
                <a:cubicBezTo>
                  <a:pt x="21523" y="18316"/>
                  <a:pt x="21523" y="17989"/>
                  <a:pt x="21214" y="17802"/>
                </a:cubicBezTo>
                <a:lnTo>
                  <a:pt x="17686" y="15137"/>
                </a:lnTo>
                <a:cubicBezTo>
                  <a:pt x="17376" y="14903"/>
                  <a:pt x="16881" y="14903"/>
                  <a:pt x="16572" y="15137"/>
                </a:cubicBezTo>
                <a:cubicBezTo>
                  <a:pt x="16262" y="15371"/>
                  <a:pt x="16262" y="15745"/>
                  <a:pt x="16572" y="15978"/>
                </a:cubicBezTo>
                <a:lnTo>
                  <a:pt x="18738" y="17615"/>
                </a:lnTo>
                <a:lnTo>
                  <a:pt x="15520" y="17615"/>
                </a:lnTo>
                <a:cubicBezTo>
                  <a:pt x="13230" y="17615"/>
                  <a:pt x="11373" y="16212"/>
                  <a:pt x="11373" y="14482"/>
                </a:cubicBezTo>
                <a:lnTo>
                  <a:pt x="11373" y="10742"/>
                </a:lnTo>
                <a:lnTo>
                  <a:pt x="11373" y="7002"/>
                </a:lnTo>
                <a:cubicBezTo>
                  <a:pt x="11373" y="4617"/>
                  <a:pt x="8773" y="2654"/>
                  <a:pt x="5617" y="2654"/>
                </a:cubicBezTo>
                <a:lnTo>
                  <a:pt x="2708" y="2654"/>
                </a:lnTo>
                <a:lnTo>
                  <a:pt x="4874" y="1017"/>
                </a:lnTo>
                <a:cubicBezTo>
                  <a:pt x="5184" y="784"/>
                  <a:pt x="5184" y="410"/>
                  <a:pt x="4874" y="176"/>
                </a:cubicBezTo>
                <a:cubicBezTo>
                  <a:pt x="4565" y="-58"/>
                  <a:pt x="4070" y="-58"/>
                  <a:pt x="3760" y="176"/>
                </a:cubicBezTo>
                <a:lnTo>
                  <a:pt x="232" y="2841"/>
                </a:lnTo>
                <a:cubicBezTo>
                  <a:pt x="-77" y="3074"/>
                  <a:pt x="-77" y="3448"/>
                  <a:pt x="232" y="3682"/>
                </a:cubicBezTo>
                <a:cubicBezTo>
                  <a:pt x="294" y="3729"/>
                  <a:pt x="356" y="3776"/>
                  <a:pt x="418" y="3823"/>
                </a:cubicBezTo>
                <a:cubicBezTo>
                  <a:pt x="789" y="4103"/>
                  <a:pt x="1099" y="4337"/>
                  <a:pt x="1470" y="4617"/>
                </a:cubicBezTo>
                <a:cubicBezTo>
                  <a:pt x="2213" y="5178"/>
                  <a:pt x="2956" y="5739"/>
                  <a:pt x="3698" y="6300"/>
                </a:cubicBezTo>
                <a:cubicBezTo>
                  <a:pt x="3946" y="6487"/>
                  <a:pt x="4255" y="6581"/>
                  <a:pt x="4627" y="6487"/>
                </a:cubicBezTo>
                <a:cubicBezTo>
                  <a:pt x="5122" y="6347"/>
                  <a:pt x="5307" y="5786"/>
                  <a:pt x="4874" y="5506"/>
                </a:cubicBezTo>
                <a:lnTo>
                  <a:pt x="2708" y="3869"/>
                </a:lnTo>
                <a:lnTo>
                  <a:pt x="5617" y="3869"/>
                </a:lnTo>
                <a:cubicBezTo>
                  <a:pt x="7907" y="3869"/>
                  <a:pt x="9764" y="5272"/>
                  <a:pt x="9764" y="7002"/>
                </a:cubicBezTo>
                <a:lnTo>
                  <a:pt x="9764" y="10742"/>
                </a:lnTo>
                <a:lnTo>
                  <a:pt x="9764" y="14482"/>
                </a:lnTo>
                <a:cubicBezTo>
                  <a:pt x="9764" y="16867"/>
                  <a:pt x="12363" y="18830"/>
                  <a:pt x="15520" y="18830"/>
                </a:cubicBezTo>
                <a:lnTo>
                  <a:pt x="18738" y="18830"/>
                </a:lnTo>
                <a:lnTo>
                  <a:pt x="16572" y="20467"/>
                </a:lnTo>
                <a:cubicBezTo>
                  <a:pt x="16262" y="20700"/>
                  <a:pt x="16262" y="21074"/>
                  <a:pt x="16572" y="21308"/>
                </a:cubicBezTo>
                <a:cubicBezTo>
                  <a:pt x="16881" y="21542"/>
                  <a:pt x="17376" y="21542"/>
                  <a:pt x="17686" y="21308"/>
                </a:cubicBezTo>
                <a:cubicBezTo>
                  <a:pt x="17871" y="21168"/>
                  <a:pt x="18057" y="21028"/>
                  <a:pt x="18243" y="20887"/>
                </a:cubicBezTo>
                <a:cubicBezTo>
                  <a:pt x="19047" y="20280"/>
                  <a:pt x="19790" y="19719"/>
                  <a:pt x="20595" y="19111"/>
                </a:cubicBezTo>
                <a:cubicBezTo>
                  <a:pt x="20904" y="18924"/>
                  <a:pt x="21152" y="18737"/>
                  <a:pt x="21337" y="18550"/>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917" name="Shape 2917"/>
          <p:cNvSpPr/>
          <p:nvPr/>
        </p:nvSpPr>
        <p:spPr>
          <a:xfrm>
            <a:off x="11290300" y="9017000"/>
            <a:ext cx="583565" cy="440055"/>
          </a:xfrm>
          <a:custGeom>
            <a:pathLst>
              <a:path extrusionOk="0" h="21445" w="21483">
                <a:moveTo>
                  <a:pt x="21308" y="3760"/>
                </a:moveTo>
                <a:lnTo>
                  <a:pt x="18643" y="232"/>
                </a:lnTo>
                <a:cubicBezTo>
                  <a:pt x="18410" y="-77"/>
                  <a:pt x="18036" y="-77"/>
                  <a:pt x="17802" y="232"/>
                </a:cubicBezTo>
                <a:lnTo>
                  <a:pt x="15137" y="3760"/>
                </a:lnTo>
                <a:cubicBezTo>
                  <a:pt x="14903" y="4070"/>
                  <a:pt x="14903" y="4565"/>
                  <a:pt x="15137" y="4874"/>
                </a:cubicBezTo>
                <a:cubicBezTo>
                  <a:pt x="15277" y="5060"/>
                  <a:pt x="15417" y="5122"/>
                  <a:pt x="15558" y="5122"/>
                </a:cubicBezTo>
                <a:cubicBezTo>
                  <a:pt x="15698" y="5122"/>
                  <a:pt x="15885" y="5060"/>
                  <a:pt x="15978" y="4874"/>
                </a:cubicBezTo>
                <a:lnTo>
                  <a:pt x="17615" y="2708"/>
                </a:lnTo>
                <a:lnTo>
                  <a:pt x="17615" y="5926"/>
                </a:lnTo>
                <a:cubicBezTo>
                  <a:pt x="17615" y="8216"/>
                  <a:pt x="16212" y="10073"/>
                  <a:pt x="14482" y="10073"/>
                </a:cubicBezTo>
                <a:lnTo>
                  <a:pt x="10742" y="10073"/>
                </a:lnTo>
                <a:lnTo>
                  <a:pt x="7002" y="10073"/>
                </a:lnTo>
                <a:cubicBezTo>
                  <a:pt x="4617" y="10073"/>
                  <a:pt x="2654" y="12673"/>
                  <a:pt x="2654" y="15829"/>
                </a:cubicBezTo>
                <a:lnTo>
                  <a:pt x="2654" y="18738"/>
                </a:lnTo>
                <a:lnTo>
                  <a:pt x="1017" y="16572"/>
                </a:lnTo>
                <a:cubicBezTo>
                  <a:pt x="784" y="16262"/>
                  <a:pt x="410" y="16262"/>
                  <a:pt x="176" y="16572"/>
                </a:cubicBezTo>
                <a:cubicBezTo>
                  <a:pt x="-58" y="16881"/>
                  <a:pt x="-58" y="17376"/>
                  <a:pt x="176" y="17686"/>
                </a:cubicBezTo>
                <a:lnTo>
                  <a:pt x="2841" y="21214"/>
                </a:lnTo>
                <a:cubicBezTo>
                  <a:pt x="3074" y="21523"/>
                  <a:pt x="3448" y="21523"/>
                  <a:pt x="3682" y="21214"/>
                </a:cubicBezTo>
                <a:lnTo>
                  <a:pt x="6347" y="17686"/>
                </a:lnTo>
                <a:cubicBezTo>
                  <a:pt x="6581" y="17376"/>
                  <a:pt x="6581" y="16881"/>
                  <a:pt x="6347" y="16572"/>
                </a:cubicBezTo>
                <a:cubicBezTo>
                  <a:pt x="6113" y="16262"/>
                  <a:pt x="5739" y="16262"/>
                  <a:pt x="5506" y="16572"/>
                </a:cubicBezTo>
                <a:lnTo>
                  <a:pt x="3869" y="18738"/>
                </a:lnTo>
                <a:lnTo>
                  <a:pt x="3869" y="15891"/>
                </a:lnTo>
                <a:cubicBezTo>
                  <a:pt x="3869" y="13601"/>
                  <a:pt x="5272" y="11744"/>
                  <a:pt x="7002" y="11744"/>
                </a:cubicBezTo>
                <a:lnTo>
                  <a:pt x="10742" y="11744"/>
                </a:lnTo>
                <a:lnTo>
                  <a:pt x="14482" y="11744"/>
                </a:lnTo>
                <a:cubicBezTo>
                  <a:pt x="16867" y="11744"/>
                  <a:pt x="18830" y="9145"/>
                  <a:pt x="18830" y="5988"/>
                </a:cubicBezTo>
                <a:lnTo>
                  <a:pt x="18830" y="2770"/>
                </a:lnTo>
                <a:lnTo>
                  <a:pt x="20467" y="4936"/>
                </a:lnTo>
                <a:cubicBezTo>
                  <a:pt x="20607" y="5122"/>
                  <a:pt x="20747" y="5184"/>
                  <a:pt x="20887" y="5184"/>
                </a:cubicBezTo>
                <a:cubicBezTo>
                  <a:pt x="21028" y="5184"/>
                  <a:pt x="21215" y="5122"/>
                  <a:pt x="21308" y="4936"/>
                </a:cubicBezTo>
                <a:cubicBezTo>
                  <a:pt x="21542" y="4565"/>
                  <a:pt x="21542" y="4070"/>
                  <a:pt x="21308" y="3760"/>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918" name="Shape 2918"/>
          <p:cNvSpPr/>
          <p:nvPr/>
        </p:nvSpPr>
        <p:spPr>
          <a:xfrm>
            <a:off x="16522700" y="5600700"/>
            <a:ext cx="576660" cy="576660"/>
          </a:xfrm>
          <a:custGeom>
            <a:pathLst>
              <a:path extrusionOk="0" h="21600" w="21600">
                <a:moveTo>
                  <a:pt x="10793" y="0"/>
                </a:moveTo>
                <a:cubicBezTo>
                  <a:pt x="4846" y="0"/>
                  <a:pt x="0" y="4846"/>
                  <a:pt x="0" y="10793"/>
                </a:cubicBezTo>
                <a:cubicBezTo>
                  <a:pt x="0" y="16739"/>
                  <a:pt x="4846" y="21600"/>
                  <a:pt x="10793" y="21600"/>
                </a:cubicBezTo>
                <a:cubicBezTo>
                  <a:pt x="16739" y="21600"/>
                  <a:pt x="21600" y="16739"/>
                  <a:pt x="21600" y="10793"/>
                </a:cubicBezTo>
                <a:cubicBezTo>
                  <a:pt x="21600" y="4846"/>
                  <a:pt x="16739" y="0"/>
                  <a:pt x="10793" y="0"/>
                </a:cubicBezTo>
                <a:close/>
                <a:moveTo>
                  <a:pt x="10793" y="1278"/>
                </a:moveTo>
                <a:cubicBezTo>
                  <a:pt x="16073" y="1278"/>
                  <a:pt x="20366" y="5572"/>
                  <a:pt x="20366" y="10852"/>
                </a:cubicBezTo>
                <a:cubicBezTo>
                  <a:pt x="20366" y="16132"/>
                  <a:pt x="16073" y="20411"/>
                  <a:pt x="10793" y="20411"/>
                </a:cubicBezTo>
                <a:cubicBezTo>
                  <a:pt x="5512" y="20411"/>
                  <a:pt x="1234" y="16132"/>
                  <a:pt x="1234" y="10852"/>
                </a:cubicBezTo>
                <a:cubicBezTo>
                  <a:pt x="1234" y="5572"/>
                  <a:pt x="5512" y="1278"/>
                  <a:pt x="10793" y="1278"/>
                </a:cubicBezTo>
                <a:close/>
                <a:moveTo>
                  <a:pt x="9172" y="5233"/>
                </a:moveTo>
                <a:cubicBezTo>
                  <a:pt x="9018" y="5233"/>
                  <a:pt x="8860" y="5292"/>
                  <a:pt x="8741" y="5411"/>
                </a:cubicBezTo>
                <a:cubicBezTo>
                  <a:pt x="8503" y="5649"/>
                  <a:pt x="8503" y="6036"/>
                  <a:pt x="8741" y="6273"/>
                </a:cubicBezTo>
                <a:lnTo>
                  <a:pt x="13691" y="11209"/>
                </a:lnTo>
                <a:lnTo>
                  <a:pt x="8741" y="16159"/>
                </a:lnTo>
                <a:cubicBezTo>
                  <a:pt x="8503" y="16397"/>
                  <a:pt x="8503" y="16783"/>
                  <a:pt x="8741" y="17021"/>
                </a:cubicBezTo>
                <a:cubicBezTo>
                  <a:pt x="8884" y="17164"/>
                  <a:pt x="9029" y="17215"/>
                  <a:pt x="9172" y="17215"/>
                </a:cubicBezTo>
                <a:cubicBezTo>
                  <a:pt x="9315" y="17215"/>
                  <a:pt x="9508" y="17164"/>
                  <a:pt x="9603" y="17021"/>
                </a:cubicBezTo>
                <a:lnTo>
                  <a:pt x="15014" y="11595"/>
                </a:lnTo>
                <a:cubicBezTo>
                  <a:pt x="15252" y="11357"/>
                  <a:pt x="15252" y="10971"/>
                  <a:pt x="15014" y="10733"/>
                </a:cubicBezTo>
                <a:lnTo>
                  <a:pt x="9603" y="5411"/>
                </a:lnTo>
                <a:cubicBezTo>
                  <a:pt x="9484" y="5292"/>
                  <a:pt x="9327" y="5233"/>
                  <a:pt x="9172" y="5233"/>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919" name="Shape 2919"/>
          <p:cNvSpPr/>
          <p:nvPr/>
        </p:nvSpPr>
        <p:spPr>
          <a:xfrm>
            <a:off x="17830800" y="5600700"/>
            <a:ext cx="576660" cy="576660"/>
          </a:xfrm>
          <a:custGeom>
            <a:pathLst>
              <a:path extrusionOk="0" h="21600" w="21600">
                <a:moveTo>
                  <a:pt x="10793" y="0"/>
                </a:moveTo>
                <a:cubicBezTo>
                  <a:pt x="4846" y="0"/>
                  <a:pt x="0" y="4846"/>
                  <a:pt x="0" y="10793"/>
                </a:cubicBezTo>
                <a:cubicBezTo>
                  <a:pt x="0" y="16739"/>
                  <a:pt x="4846" y="21600"/>
                  <a:pt x="10793" y="21600"/>
                </a:cubicBezTo>
                <a:cubicBezTo>
                  <a:pt x="16739" y="21600"/>
                  <a:pt x="21600" y="16739"/>
                  <a:pt x="21600" y="10793"/>
                </a:cubicBezTo>
                <a:cubicBezTo>
                  <a:pt x="21600" y="4846"/>
                  <a:pt x="16739" y="0"/>
                  <a:pt x="10793" y="0"/>
                </a:cubicBezTo>
                <a:close/>
                <a:moveTo>
                  <a:pt x="10793" y="1278"/>
                </a:moveTo>
                <a:cubicBezTo>
                  <a:pt x="16073" y="1278"/>
                  <a:pt x="20366" y="5572"/>
                  <a:pt x="20366" y="10852"/>
                </a:cubicBezTo>
                <a:cubicBezTo>
                  <a:pt x="20366" y="16132"/>
                  <a:pt x="16073" y="20411"/>
                  <a:pt x="10793" y="20411"/>
                </a:cubicBezTo>
                <a:cubicBezTo>
                  <a:pt x="5512" y="20411"/>
                  <a:pt x="1234" y="16132"/>
                  <a:pt x="1234" y="10852"/>
                </a:cubicBezTo>
                <a:cubicBezTo>
                  <a:pt x="1234" y="5572"/>
                  <a:pt x="5512" y="1278"/>
                  <a:pt x="10793" y="1278"/>
                </a:cubicBezTo>
                <a:close/>
                <a:moveTo>
                  <a:pt x="12220" y="5233"/>
                </a:moveTo>
                <a:cubicBezTo>
                  <a:pt x="12065" y="5233"/>
                  <a:pt x="11907" y="5292"/>
                  <a:pt x="11789" y="5411"/>
                </a:cubicBezTo>
                <a:lnTo>
                  <a:pt x="6363" y="10837"/>
                </a:lnTo>
                <a:cubicBezTo>
                  <a:pt x="6125" y="11075"/>
                  <a:pt x="6125" y="11447"/>
                  <a:pt x="6363" y="11684"/>
                </a:cubicBezTo>
                <a:lnTo>
                  <a:pt x="11789" y="17111"/>
                </a:lnTo>
                <a:cubicBezTo>
                  <a:pt x="11931" y="17253"/>
                  <a:pt x="12077" y="17304"/>
                  <a:pt x="12220" y="17304"/>
                </a:cubicBezTo>
                <a:cubicBezTo>
                  <a:pt x="12362" y="17304"/>
                  <a:pt x="12541" y="17253"/>
                  <a:pt x="12636" y="17111"/>
                </a:cubicBezTo>
                <a:cubicBezTo>
                  <a:pt x="12874" y="16873"/>
                  <a:pt x="12874" y="16501"/>
                  <a:pt x="12636" y="16263"/>
                </a:cubicBezTo>
                <a:lnTo>
                  <a:pt x="7701" y="11313"/>
                </a:lnTo>
                <a:lnTo>
                  <a:pt x="12636" y="6363"/>
                </a:lnTo>
                <a:cubicBezTo>
                  <a:pt x="12874" y="6030"/>
                  <a:pt x="12874" y="5649"/>
                  <a:pt x="12636" y="5411"/>
                </a:cubicBezTo>
                <a:cubicBezTo>
                  <a:pt x="12517" y="5292"/>
                  <a:pt x="12374" y="5233"/>
                  <a:pt x="12220" y="5233"/>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920" name="Shape 2920"/>
          <p:cNvSpPr/>
          <p:nvPr/>
        </p:nvSpPr>
        <p:spPr>
          <a:xfrm>
            <a:off x="19138900" y="5600700"/>
            <a:ext cx="576660" cy="576660"/>
          </a:xfrm>
          <a:custGeom>
            <a:pathLst>
              <a:path extrusionOk="0" h="21600" w="21600">
                <a:moveTo>
                  <a:pt x="10793" y="0"/>
                </a:moveTo>
                <a:cubicBezTo>
                  <a:pt x="4846" y="0"/>
                  <a:pt x="0" y="4846"/>
                  <a:pt x="0" y="10793"/>
                </a:cubicBezTo>
                <a:cubicBezTo>
                  <a:pt x="0" y="16739"/>
                  <a:pt x="4846" y="21600"/>
                  <a:pt x="10793" y="21600"/>
                </a:cubicBezTo>
                <a:cubicBezTo>
                  <a:pt x="16739" y="21600"/>
                  <a:pt x="21600" y="16739"/>
                  <a:pt x="21600" y="10793"/>
                </a:cubicBezTo>
                <a:cubicBezTo>
                  <a:pt x="21600" y="4846"/>
                  <a:pt x="16739" y="0"/>
                  <a:pt x="10793" y="0"/>
                </a:cubicBezTo>
                <a:close/>
                <a:moveTo>
                  <a:pt x="10793" y="1278"/>
                </a:moveTo>
                <a:cubicBezTo>
                  <a:pt x="16073" y="1278"/>
                  <a:pt x="20366" y="5572"/>
                  <a:pt x="20366" y="10852"/>
                </a:cubicBezTo>
                <a:cubicBezTo>
                  <a:pt x="20366" y="16085"/>
                  <a:pt x="16073" y="20411"/>
                  <a:pt x="10793" y="20411"/>
                </a:cubicBezTo>
                <a:cubicBezTo>
                  <a:pt x="5512" y="20411"/>
                  <a:pt x="1234" y="16132"/>
                  <a:pt x="1234" y="10852"/>
                </a:cubicBezTo>
                <a:cubicBezTo>
                  <a:pt x="1234" y="5572"/>
                  <a:pt x="5512" y="1278"/>
                  <a:pt x="10793" y="1278"/>
                </a:cubicBezTo>
                <a:close/>
                <a:moveTo>
                  <a:pt x="10793" y="6660"/>
                </a:moveTo>
                <a:cubicBezTo>
                  <a:pt x="10638" y="6660"/>
                  <a:pt x="10480" y="6719"/>
                  <a:pt x="10361" y="6838"/>
                </a:cubicBezTo>
                <a:lnTo>
                  <a:pt x="4935" y="12264"/>
                </a:lnTo>
                <a:cubicBezTo>
                  <a:pt x="4698" y="12502"/>
                  <a:pt x="4698" y="12874"/>
                  <a:pt x="4935" y="13112"/>
                </a:cubicBezTo>
                <a:cubicBezTo>
                  <a:pt x="5078" y="13254"/>
                  <a:pt x="5224" y="13305"/>
                  <a:pt x="5367" y="13305"/>
                </a:cubicBezTo>
                <a:cubicBezTo>
                  <a:pt x="5509" y="13305"/>
                  <a:pt x="5703" y="13254"/>
                  <a:pt x="5798" y="13112"/>
                </a:cubicBezTo>
                <a:lnTo>
                  <a:pt x="10733" y="8176"/>
                </a:lnTo>
                <a:lnTo>
                  <a:pt x="15683" y="13112"/>
                </a:lnTo>
                <a:cubicBezTo>
                  <a:pt x="15826" y="13254"/>
                  <a:pt x="15972" y="13305"/>
                  <a:pt x="16114" y="13305"/>
                </a:cubicBezTo>
                <a:cubicBezTo>
                  <a:pt x="16257" y="13305"/>
                  <a:pt x="16451" y="13254"/>
                  <a:pt x="16546" y="13112"/>
                </a:cubicBezTo>
                <a:cubicBezTo>
                  <a:pt x="16783" y="12874"/>
                  <a:pt x="16783" y="12502"/>
                  <a:pt x="16546" y="12264"/>
                </a:cubicBezTo>
                <a:lnTo>
                  <a:pt x="11209" y="6838"/>
                </a:lnTo>
                <a:cubicBezTo>
                  <a:pt x="11090" y="6719"/>
                  <a:pt x="10947" y="6660"/>
                  <a:pt x="10793" y="6660"/>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921" name="Shape 2921"/>
          <p:cNvSpPr/>
          <p:nvPr/>
        </p:nvSpPr>
        <p:spPr>
          <a:xfrm>
            <a:off x="20447000" y="5600700"/>
            <a:ext cx="576660" cy="576660"/>
          </a:xfrm>
          <a:custGeom>
            <a:pathLst>
              <a:path extrusionOk="0" h="21600" w="21600">
                <a:moveTo>
                  <a:pt x="10793" y="0"/>
                </a:moveTo>
                <a:cubicBezTo>
                  <a:pt x="4846" y="0"/>
                  <a:pt x="0" y="4846"/>
                  <a:pt x="0" y="10793"/>
                </a:cubicBezTo>
                <a:cubicBezTo>
                  <a:pt x="0" y="16739"/>
                  <a:pt x="4846" y="21600"/>
                  <a:pt x="10793" y="21600"/>
                </a:cubicBezTo>
                <a:cubicBezTo>
                  <a:pt x="16739" y="21600"/>
                  <a:pt x="21600" y="16739"/>
                  <a:pt x="21600" y="10793"/>
                </a:cubicBezTo>
                <a:cubicBezTo>
                  <a:pt x="21600" y="4846"/>
                  <a:pt x="16739" y="0"/>
                  <a:pt x="10793" y="0"/>
                </a:cubicBezTo>
                <a:close/>
                <a:moveTo>
                  <a:pt x="10793" y="1278"/>
                </a:moveTo>
                <a:cubicBezTo>
                  <a:pt x="16073" y="1278"/>
                  <a:pt x="20366" y="5572"/>
                  <a:pt x="20366" y="10852"/>
                </a:cubicBezTo>
                <a:cubicBezTo>
                  <a:pt x="20366" y="16132"/>
                  <a:pt x="16073" y="20411"/>
                  <a:pt x="10793" y="20411"/>
                </a:cubicBezTo>
                <a:cubicBezTo>
                  <a:pt x="5512" y="20411"/>
                  <a:pt x="1234" y="16132"/>
                  <a:pt x="1234" y="10852"/>
                </a:cubicBezTo>
                <a:cubicBezTo>
                  <a:pt x="1234" y="5572"/>
                  <a:pt x="5512" y="1278"/>
                  <a:pt x="10793" y="1278"/>
                </a:cubicBezTo>
                <a:close/>
                <a:moveTo>
                  <a:pt x="5367" y="9038"/>
                </a:moveTo>
                <a:cubicBezTo>
                  <a:pt x="5212" y="9038"/>
                  <a:pt x="5054" y="9098"/>
                  <a:pt x="4935" y="9217"/>
                </a:cubicBezTo>
                <a:cubicBezTo>
                  <a:pt x="4698" y="9455"/>
                  <a:pt x="4698" y="9841"/>
                  <a:pt x="4935" y="10079"/>
                </a:cubicBezTo>
                <a:lnTo>
                  <a:pt x="10361" y="15490"/>
                </a:lnTo>
                <a:cubicBezTo>
                  <a:pt x="10599" y="15728"/>
                  <a:pt x="10971" y="15728"/>
                  <a:pt x="11209" y="15490"/>
                </a:cubicBezTo>
                <a:lnTo>
                  <a:pt x="16635" y="10079"/>
                </a:lnTo>
                <a:cubicBezTo>
                  <a:pt x="16873" y="9841"/>
                  <a:pt x="16873" y="9455"/>
                  <a:pt x="16635" y="9217"/>
                </a:cubicBezTo>
                <a:cubicBezTo>
                  <a:pt x="16302" y="8979"/>
                  <a:pt x="15921" y="8979"/>
                  <a:pt x="15683" y="9217"/>
                </a:cubicBezTo>
                <a:lnTo>
                  <a:pt x="10733" y="14167"/>
                </a:lnTo>
                <a:lnTo>
                  <a:pt x="5798" y="9217"/>
                </a:lnTo>
                <a:cubicBezTo>
                  <a:pt x="5679" y="9098"/>
                  <a:pt x="5521" y="9038"/>
                  <a:pt x="5367" y="9038"/>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922" name="Shape 2922"/>
          <p:cNvSpPr/>
          <p:nvPr/>
        </p:nvSpPr>
        <p:spPr>
          <a:xfrm>
            <a:off x="18059400" y="6845300"/>
            <a:ext cx="177167" cy="319723"/>
          </a:xfrm>
          <a:custGeom>
            <a:pathLst>
              <a:path extrusionOk="0" h="21493" w="21220">
                <a:moveTo>
                  <a:pt x="20649" y="10053"/>
                </a:moveTo>
                <a:lnTo>
                  <a:pt x="3309" y="320"/>
                </a:lnTo>
                <a:cubicBezTo>
                  <a:pt x="2548" y="-107"/>
                  <a:pt x="1331" y="-107"/>
                  <a:pt x="571" y="320"/>
                </a:cubicBezTo>
                <a:cubicBezTo>
                  <a:pt x="-190" y="747"/>
                  <a:pt x="-190" y="1430"/>
                  <a:pt x="571" y="1857"/>
                </a:cubicBezTo>
                <a:lnTo>
                  <a:pt x="16390" y="10736"/>
                </a:lnTo>
                <a:lnTo>
                  <a:pt x="571" y="19615"/>
                </a:lnTo>
                <a:cubicBezTo>
                  <a:pt x="-190" y="20042"/>
                  <a:pt x="-190" y="20725"/>
                  <a:pt x="571" y="21151"/>
                </a:cubicBezTo>
                <a:cubicBezTo>
                  <a:pt x="1027" y="21408"/>
                  <a:pt x="1483" y="21493"/>
                  <a:pt x="1940" y="21493"/>
                </a:cubicBezTo>
                <a:cubicBezTo>
                  <a:pt x="2396" y="21493"/>
                  <a:pt x="3004" y="21408"/>
                  <a:pt x="3309" y="21151"/>
                </a:cubicBezTo>
                <a:lnTo>
                  <a:pt x="20649" y="11419"/>
                </a:lnTo>
                <a:cubicBezTo>
                  <a:pt x="21410" y="11163"/>
                  <a:pt x="21410" y="10480"/>
                  <a:pt x="20649" y="10053"/>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923" name="Shape 2923"/>
          <p:cNvSpPr/>
          <p:nvPr/>
        </p:nvSpPr>
        <p:spPr>
          <a:xfrm>
            <a:off x="19367500" y="6845300"/>
            <a:ext cx="177167" cy="322264"/>
          </a:xfrm>
          <a:custGeom>
            <a:pathLst>
              <a:path extrusionOk="0" h="21494" w="21220">
                <a:moveTo>
                  <a:pt x="4830" y="10652"/>
                </a:moveTo>
                <a:lnTo>
                  <a:pt x="20649" y="1842"/>
                </a:lnTo>
                <a:cubicBezTo>
                  <a:pt x="21410" y="1419"/>
                  <a:pt x="21410" y="741"/>
                  <a:pt x="20649" y="318"/>
                </a:cubicBezTo>
                <a:cubicBezTo>
                  <a:pt x="19889" y="-106"/>
                  <a:pt x="18672" y="-106"/>
                  <a:pt x="17911" y="318"/>
                </a:cubicBezTo>
                <a:lnTo>
                  <a:pt x="571" y="9974"/>
                </a:lnTo>
                <a:cubicBezTo>
                  <a:pt x="-190" y="10398"/>
                  <a:pt x="-190" y="11075"/>
                  <a:pt x="571" y="11499"/>
                </a:cubicBezTo>
                <a:lnTo>
                  <a:pt x="17911" y="21155"/>
                </a:lnTo>
                <a:cubicBezTo>
                  <a:pt x="18368" y="21409"/>
                  <a:pt x="18824" y="21494"/>
                  <a:pt x="19280" y="21494"/>
                </a:cubicBezTo>
                <a:cubicBezTo>
                  <a:pt x="19737" y="21494"/>
                  <a:pt x="20345" y="21409"/>
                  <a:pt x="20649" y="21155"/>
                </a:cubicBezTo>
                <a:cubicBezTo>
                  <a:pt x="21410" y="20732"/>
                  <a:pt x="21410" y="20054"/>
                  <a:pt x="20649" y="19630"/>
                </a:cubicBezTo>
                <a:lnTo>
                  <a:pt x="4830" y="10652"/>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924" name="Shape 2924"/>
          <p:cNvSpPr/>
          <p:nvPr/>
        </p:nvSpPr>
        <p:spPr>
          <a:xfrm>
            <a:off x="20612100" y="6921500"/>
            <a:ext cx="321669" cy="177483"/>
          </a:xfrm>
          <a:custGeom>
            <a:pathLst>
              <a:path extrusionOk="0" h="21409" w="21371">
                <a:moveTo>
                  <a:pt x="21073" y="18039"/>
                </a:moveTo>
                <a:lnTo>
                  <a:pt x="11454" y="575"/>
                </a:lnTo>
                <a:cubicBezTo>
                  <a:pt x="11033" y="-191"/>
                  <a:pt x="10357" y="-191"/>
                  <a:pt x="9936" y="575"/>
                </a:cubicBezTo>
                <a:lnTo>
                  <a:pt x="317" y="18039"/>
                </a:lnTo>
                <a:cubicBezTo>
                  <a:pt x="-105" y="18805"/>
                  <a:pt x="-105" y="20030"/>
                  <a:pt x="317" y="20796"/>
                </a:cubicBezTo>
                <a:cubicBezTo>
                  <a:pt x="570" y="21256"/>
                  <a:pt x="823" y="21409"/>
                  <a:pt x="1076" y="21409"/>
                </a:cubicBezTo>
                <a:cubicBezTo>
                  <a:pt x="1329" y="21409"/>
                  <a:pt x="1667" y="21256"/>
                  <a:pt x="1836" y="20796"/>
                </a:cubicBezTo>
                <a:lnTo>
                  <a:pt x="10611" y="4864"/>
                </a:lnTo>
                <a:lnTo>
                  <a:pt x="19386" y="20796"/>
                </a:lnTo>
                <a:cubicBezTo>
                  <a:pt x="19639" y="21256"/>
                  <a:pt x="19892" y="21409"/>
                  <a:pt x="20145" y="21409"/>
                </a:cubicBezTo>
                <a:cubicBezTo>
                  <a:pt x="20398" y="21409"/>
                  <a:pt x="20736" y="21256"/>
                  <a:pt x="20904" y="20796"/>
                </a:cubicBezTo>
                <a:cubicBezTo>
                  <a:pt x="21495" y="20030"/>
                  <a:pt x="21495" y="18805"/>
                  <a:pt x="21073" y="18039"/>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925" name="Shape 2925"/>
          <p:cNvSpPr/>
          <p:nvPr/>
        </p:nvSpPr>
        <p:spPr>
          <a:xfrm>
            <a:off x="21920200" y="6921500"/>
            <a:ext cx="319785" cy="177165"/>
          </a:xfrm>
          <a:custGeom>
            <a:pathLst>
              <a:path extrusionOk="0" h="21220" w="21413">
                <a:moveTo>
                  <a:pt x="21069" y="571"/>
                </a:moveTo>
                <a:cubicBezTo>
                  <a:pt x="20644" y="-190"/>
                  <a:pt x="19963" y="-190"/>
                  <a:pt x="19538" y="571"/>
                </a:cubicBezTo>
                <a:lnTo>
                  <a:pt x="10694" y="16390"/>
                </a:lnTo>
                <a:lnTo>
                  <a:pt x="1850" y="571"/>
                </a:lnTo>
                <a:cubicBezTo>
                  <a:pt x="1425" y="-190"/>
                  <a:pt x="744" y="-190"/>
                  <a:pt x="319" y="571"/>
                </a:cubicBezTo>
                <a:cubicBezTo>
                  <a:pt x="-106" y="1331"/>
                  <a:pt x="-106" y="2548"/>
                  <a:pt x="319" y="3309"/>
                </a:cubicBezTo>
                <a:lnTo>
                  <a:pt x="10014" y="20649"/>
                </a:lnTo>
                <a:cubicBezTo>
                  <a:pt x="10439" y="21410"/>
                  <a:pt x="11119" y="21410"/>
                  <a:pt x="11544" y="20649"/>
                </a:cubicBezTo>
                <a:lnTo>
                  <a:pt x="21239" y="3309"/>
                </a:lnTo>
                <a:cubicBezTo>
                  <a:pt x="21494" y="2548"/>
                  <a:pt x="21494" y="1331"/>
                  <a:pt x="21069" y="571"/>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926" name="Shape 2926"/>
          <p:cNvSpPr/>
          <p:nvPr/>
        </p:nvSpPr>
        <p:spPr>
          <a:xfrm>
            <a:off x="12598399" y="8953500"/>
            <a:ext cx="584835" cy="586422"/>
          </a:xfrm>
          <a:custGeom>
            <a:pathLst>
              <a:path extrusionOk="0" h="21542" w="21483">
                <a:moveTo>
                  <a:pt x="21309" y="5494"/>
                </a:moveTo>
                <a:lnTo>
                  <a:pt x="18650" y="2834"/>
                </a:lnTo>
                <a:cubicBezTo>
                  <a:pt x="18416" y="2601"/>
                  <a:pt x="18043" y="2601"/>
                  <a:pt x="17810" y="2834"/>
                </a:cubicBezTo>
                <a:lnTo>
                  <a:pt x="15151" y="5494"/>
                </a:lnTo>
                <a:cubicBezTo>
                  <a:pt x="14917" y="5727"/>
                  <a:pt x="14917" y="6100"/>
                  <a:pt x="15151" y="6333"/>
                </a:cubicBezTo>
                <a:cubicBezTo>
                  <a:pt x="15291" y="6473"/>
                  <a:pt x="15431" y="6520"/>
                  <a:pt x="15570" y="6520"/>
                </a:cubicBezTo>
                <a:cubicBezTo>
                  <a:pt x="15710" y="6520"/>
                  <a:pt x="15897" y="6473"/>
                  <a:pt x="15990" y="6333"/>
                </a:cubicBezTo>
                <a:lnTo>
                  <a:pt x="17623" y="4701"/>
                </a:lnTo>
                <a:lnTo>
                  <a:pt x="17623" y="7126"/>
                </a:lnTo>
                <a:cubicBezTo>
                  <a:pt x="17623" y="8853"/>
                  <a:pt x="16224" y="10252"/>
                  <a:pt x="14497" y="10252"/>
                </a:cubicBezTo>
                <a:lnTo>
                  <a:pt x="11465" y="10252"/>
                </a:lnTo>
                <a:lnTo>
                  <a:pt x="11465" y="6986"/>
                </a:lnTo>
                <a:cubicBezTo>
                  <a:pt x="11465" y="4607"/>
                  <a:pt x="9506" y="2648"/>
                  <a:pt x="7126" y="2648"/>
                </a:cubicBezTo>
                <a:lnTo>
                  <a:pt x="4700" y="2648"/>
                </a:lnTo>
                <a:lnTo>
                  <a:pt x="6333" y="1015"/>
                </a:lnTo>
                <a:cubicBezTo>
                  <a:pt x="6567" y="782"/>
                  <a:pt x="6567" y="409"/>
                  <a:pt x="6333" y="175"/>
                </a:cubicBezTo>
                <a:cubicBezTo>
                  <a:pt x="6100" y="-58"/>
                  <a:pt x="5727" y="-58"/>
                  <a:pt x="5494" y="175"/>
                </a:cubicBezTo>
                <a:lnTo>
                  <a:pt x="2834" y="2834"/>
                </a:lnTo>
                <a:cubicBezTo>
                  <a:pt x="2601" y="3068"/>
                  <a:pt x="2601" y="3441"/>
                  <a:pt x="2834" y="3674"/>
                </a:cubicBezTo>
                <a:lnTo>
                  <a:pt x="5494" y="6333"/>
                </a:lnTo>
                <a:cubicBezTo>
                  <a:pt x="5634" y="6473"/>
                  <a:pt x="5773" y="6520"/>
                  <a:pt x="5913" y="6520"/>
                </a:cubicBezTo>
                <a:cubicBezTo>
                  <a:pt x="6053" y="6520"/>
                  <a:pt x="6240" y="6473"/>
                  <a:pt x="6333" y="6333"/>
                </a:cubicBezTo>
                <a:cubicBezTo>
                  <a:pt x="6567" y="6100"/>
                  <a:pt x="6567" y="5727"/>
                  <a:pt x="6333" y="5494"/>
                </a:cubicBezTo>
                <a:lnTo>
                  <a:pt x="4701" y="3861"/>
                </a:lnTo>
                <a:lnTo>
                  <a:pt x="7126" y="3861"/>
                </a:lnTo>
                <a:cubicBezTo>
                  <a:pt x="8853" y="3861"/>
                  <a:pt x="10252" y="5260"/>
                  <a:pt x="10252" y="6987"/>
                </a:cubicBezTo>
                <a:lnTo>
                  <a:pt x="10252" y="10252"/>
                </a:lnTo>
                <a:lnTo>
                  <a:pt x="6987" y="10252"/>
                </a:lnTo>
                <a:cubicBezTo>
                  <a:pt x="4607" y="10252"/>
                  <a:pt x="2648" y="12212"/>
                  <a:pt x="2648" y="14591"/>
                </a:cubicBezTo>
                <a:lnTo>
                  <a:pt x="2648" y="16784"/>
                </a:lnTo>
                <a:lnTo>
                  <a:pt x="1015" y="15151"/>
                </a:lnTo>
                <a:cubicBezTo>
                  <a:pt x="782" y="14917"/>
                  <a:pt x="409" y="14917"/>
                  <a:pt x="175" y="15151"/>
                </a:cubicBezTo>
                <a:cubicBezTo>
                  <a:pt x="-58" y="15384"/>
                  <a:pt x="-58" y="15757"/>
                  <a:pt x="175" y="15990"/>
                </a:cubicBezTo>
                <a:lnTo>
                  <a:pt x="2834" y="18650"/>
                </a:lnTo>
                <a:cubicBezTo>
                  <a:pt x="3068" y="18883"/>
                  <a:pt x="3441" y="18883"/>
                  <a:pt x="3674" y="18650"/>
                </a:cubicBezTo>
                <a:lnTo>
                  <a:pt x="6333" y="15990"/>
                </a:lnTo>
                <a:cubicBezTo>
                  <a:pt x="6567" y="15757"/>
                  <a:pt x="6567" y="15384"/>
                  <a:pt x="6333" y="15151"/>
                </a:cubicBezTo>
                <a:cubicBezTo>
                  <a:pt x="6100" y="14917"/>
                  <a:pt x="5727" y="14917"/>
                  <a:pt x="5494" y="15151"/>
                </a:cubicBezTo>
                <a:lnTo>
                  <a:pt x="3861" y="16784"/>
                </a:lnTo>
                <a:lnTo>
                  <a:pt x="3861" y="14637"/>
                </a:lnTo>
                <a:cubicBezTo>
                  <a:pt x="3861" y="12911"/>
                  <a:pt x="5260" y="11512"/>
                  <a:pt x="6987" y="11512"/>
                </a:cubicBezTo>
                <a:lnTo>
                  <a:pt x="10252" y="11512"/>
                </a:lnTo>
                <a:lnTo>
                  <a:pt x="10252" y="14544"/>
                </a:lnTo>
                <a:cubicBezTo>
                  <a:pt x="10252" y="16923"/>
                  <a:pt x="12212" y="18883"/>
                  <a:pt x="14591" y="18883"/>
                </a:cubicBezTo>
                <a:lnTo>
                  <a:pt x="16784" y="18883"/>
                </a:lnTo>
                <a:lnTo>
                  <a:pt x="15151" y="20516"/>
                </a:lnTo>
                <a:cubicBezTo>
                  <a:pt x="14917" y="20749"/>
                  <a:pt x="14917" y="21122"/>
                  <a:pt x="15151" y="21355"/>
                </a:cubicBezTo>
                <a:cubicBezTo>
                  <a:pt x="15291" y="21495"/>
                  <a:pt x="15431" y="21542"/>
                  <a:pt x="15571" y="21542"/>
                </a:cubicBezTo>
                <a:cubicBezTo>
                  <a:pt x="15711" y="21542"/>
                  <a:pt x="15897" y="21495"/>
                  <a:pt x="15990" y="21355"/>
                </a:cubicBezTo>
                <a:lnTo>
                  <a:pt x="18650" y="18696"/>
                </a:lnTo>
                <a:cubicBezTo>
                  <a:pt x="18883" y="18463"/>
                  <a:pt x="18883" y="18090"/>
                  <a:pt x="18650" y="17856"/>
                </a:cubicBezTo>
                <a:lnTo>
                  <a:pt x="15990" y="15197"/>
                </a:lnTo>
                <a:cubicBezTo>
                  <a:pt x="15757" y="14964"/>
                  <a:pt x="15384" y="14964"/>
                  <a:pt x="15151" y="15197"/>
                </a:cubicBezTo>
                <a:cubicBezTo>
                  <a:pt x="14917" y="15431"/>
                  <a:pt x="14917" y="15804"/>
                  <a:pt x="15151" y="16037"/>
                </a:cubicBezTo>
                <a:lnTo>
                  <a:pt x="16784" y="17670"/>
                </a:lnTo>
                <a:lnTo>
                  <a:pt x="14591" y="17670"/>
                </a:lnTo>
                <a:cubicBezTo>
                  <a:pt x="12865" y="17670"/>
                  <a:pt x="11465" y="16270"/>
                  <a:pt x="11465" y="14544"/>
                </a:cubicBezTo>
                <a:lnTo>
                  <a:pt x="11465" y="11512"/>
                </a:lnTo>
                <a:lnTo>
                  <a:pt x="14498" y="11512"/>
                </a:lnTo>
                <a:cubicBezTo>
                  <a:pt x="16877" y="11512"/>
                  <a:pt x="18836" y="9552"/>
                  <a:pt x="18836" y="7173"/>
                </a:cubicBezTo>
                <a:lnTo>
                  <a:pt x="18836" y="4747"/>
                </a:lnTo>
                <a:lnTo>
                  <a:pt x="20469" y="6380"/>
                </a:lnTo>
                <a:cubicBezTo>
                  <a:pt x="20609" y="6520"/>
                  <a:pt x="20749" y="6567"/>
                  <a:pt x="20889" y="6567"/>
                </a:cubicBezTo>
                <a:cubicBezTo>
                  <a:pt x="21029" y="6567"/>
                  <a:pt x="21216" y="6520"/>
                  <a:pt x="21309" y="6380"/>
                </a:cubicBezTo>
                <a:cubicBezTo>
                  <a:pt x="21542" y="6100"/>
                  <a:pt x="21542" y="5727"/>
                  <a:pt x="21309" y="5494"/>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927" name="Shape 2927"/>
          <p:cNvSpPr/>
          <p:nvPr/>
        </p:nvSpPr>
        <p:spPr>
          <a:xfrm>
            <a:off x="13893800" y="8953500"/>
            <a:ext cx="587771" cy="575469"/>
          </a:xfrm>
          <a:custGeom>
            <a:pathLst>
              <a:path extrusionOk="0" h="21600" w="21484">
                <a:moveTo>
                  <a:pt x="6020" y="0"/>
                </a:moveTo>
                <a:cubicBezTo>
                  <a:pt x="5869" y="0"/>
                  <a:pt x="5716" y="60"/>
                  <a:pt x="5599" y="179"/>
                </a:cubicBezTo>
                <a:lnTo>
                  <a:pt x="2959" y="2890"/>
                </a:lnTo>
                <a:cubicBezTo>
                  <a:pt x="2727" y="3128"/>
                  <a:pt x="2727" y="3516"/>
                  <a:pt x="2959" y="3754"/>
                </a:cubicBezTo>
                <a:lnTo>
                  <a:pt x="5599" y="6465"/>
                </a:lnTo>
                <a:cubicBezTo>
                  <a:pt x="5739" y="6608"/>
                  <a:pt x="5881" y="6659"/>
                  <a:pt x="6020" y="6659"/>
                </a:cubicBezTo>
                <a:cubicBezTo>
                  <a:pt x="6159" y="6659"/>
                  <a:pt x="6348" y="6608"/>
                  <a:pt x="6441" y="6465"/>
                </a:cubicBezTo>
                <a:cubicBezTo>
                  <a:pt x="6673" y="6227"/>
                  <a:pt x="6673" y="5854"/>
                  <a:pt x="6441" y="5616"/>
                </a:cubicBezTo>
                <a:lnTo>
                  <a:pt x="4816" y="3948"/>
                </a:lnTo>
                <a:lnTo>
                  <a:pt x="7224" y="3948"/>
                </a:lnTo>
                <a:cubicBezTo>
                  <a:pt x="8942" y="3948"/>
                  <a:pt x="10343" y="5372"/>
                  <a:pt x="10343" y="7135"/>
                </a:cubicBezTo>
                <a:cubicBezTo>
                  <a:pt x="10343" y="7517"/>
                  <a:pt x="10566" y="7761"/>
                  <a:pt x="10938" y="7761"/>
                </a:cubicBezTo>
                <a:cubicBezTo>
                  <a:pt x="11263" y="7761"/>
                  <a:pt x="11547" y="7469"/>
                  <a:pt x="11547" y="7135"/>
                </a:cubicBezTo>
                <a:cubicBezTo>
                  <a:pt x="11547" y="4704"/>
                  <a:pt x="9592" y="2711"/>
                  <a:pt x="7224" y="2711"/>
                </a:cubicBezTo>
                <a:lnTo>
                  <a:pt x="4816" y="2711"/>
                </a:lnTo>
                <a:lnTo>
                  <a:pt x="6441" y="1043"/>
                </a:lnTo>
                <a:cubicBezTo>
                  <a:pt x="6673" y="804"/>
                  <a:pt x="6673" y="417"/>
                  <a:pt x="6441" y="179"/>
                </a:cubicBezTo>
                <a:cubicBezTo>
                  <a:pt x="6325" y="60"/>
                  <a:pt x="6171" y="0"/>
                  <a:pt x="6020" y="0"/>
                </a:cubicBezTo>
                <a:close/>
                <a:moveTo>
                  <a:pt x="18249" y="2383"/>
                </a:moveTo>
                <a:cubicBezTo>
                  <a:pt x="18098" y="2383"/>
                  <a:pt x="17944" y="2443"/>
                  <a:pt x="17828" y="2562"/>
                </a:cubicBezTo>
                <a:lnTo>
                  <a:pt x="15174" y="5273"/>
                </a:lnTo>
                <a:cubicBezTo>
                  <a:pt x="14942" y="5512"/>
                  <a:pt x="14942" y="5899"/>
                  <a:pt x="15174" y="6137"/>
                </a:cubicBezTo>
                <a:cubicBezTo>
                  <a:pt x="15313" y="6280"/>
                  <a:pt x="15455" y="6331"/>
                  <a:pt x="15594" y="6331"/>
                </a:cubicBezTo>
                <a:cubicBezTo>
                  <a:pt x="15734" y="6331"/>
                  <a:pt x="15922" y="6280"/>
                  <a:pt x="16015" y="6137"/>
                </a:cubicBezTo>
                <a:lnTo>
                  <a:pt x="17640" y="4469"/>
                </a:lnTo>
                <a:lnTo>
                  <a:pt x="17640" y="6942"/>
                </a:lnTo>
                <a:cubicBezTo>
                  <a:pt x="17640" y="8706"/>
                  <a:pt x="16253" y="10145"/>
                  <a:pt x="14535" y="10145"/>
                </a:cubicBezTo>
                <a:cubicBezTo>
                  <a:pt x="14210" y="10145"/>
                  <a:pt x="13926" y="10422"/>
                  <a:pt x="13926" y="10755"/>
                </a:cubicBezTo>
                <a:cubicBezTo>
                  <a:pt x="13926" y="11089"/>
                  <a:pt x="14210" y="11381"/>
                  <a:pt x="14535" y="11381"/>
                </a:cubicBezTo>
                <a:cubicBezTo>
                  <a:pt x="16903" y="11381"/>
                  <a:pt x="18844" y="9373"/>
                  <a:pt x="18844" y="6942"/>
                </a:cubicBezTo>
                <a:lnTo>
                  <a:pt x="18844" y="4469"/>
                </a:lnTo>
                <a:lnTo>
                  <a:pt x="20469" y="6137"/>
                </a:lnTo>
                <a:cubicBezTo>
                  <a:pt x="20608" y="6280"/>
                  <a:pt x="20750" y="6331"/>
                  <a:pt x="20889" y="6331"/>
                </a:cubicBezTo>
                <a:cubicBezTo>
                  <a:pt x="21028" y="6331"/>
                  <a:pt x="21217" y="6280"/>
                  <a:pt x="21310" y="6137"/>
                </a:cubicBezTo>
                <a:cubicBezTo>
                  <a:pt x="21542" y="5899"/>
                  <a:pt x="21542" y="5512"/>
                  <a:pt x="21310" y="5273"/>
                </a:cubicBezTo>
                <a:lnTo>
                  <a:pt x="18655" y="2562"/>
                </a:lnTo>
                <a:cubicBezTo>
                  <a:pt x="18539" y="2443"/>
                  <a:pt x="18400" y="2383"/>
                  <a:pt x="18249" y="2383"/>
                </a:cubicBezTo>
                <a:close/>
                <a:moveTo>
                  <a:pt x="6949" y="10487"/>
                </a:moveTo>
                <a:cubicBezTo>
                  <a:pt x="4581" y="10487"/>
                  <a:pt x="2640" y="12495"/>
                  <a:pt x="2640" y="14926"/>
                </a:cubicBezTo>
                <a:lnTo>
                  <a:pt x="2640" y="17161"/>
                </a:lnTo>
                <a:lnTo>
                  <a:pt x="1015" y="15492"/>
                </a:lnTo>
                <a:cubicBezTo>
                  <a:pt x="783" y="15254"/>
                  <a:pt x="406" y="15254"/>
                  <a:pt x="174" y="15492"/>
                </a:cubicBezTo>
                <a:cubicBezTo>
                  <a:pt x="-58" y="15731"/>
                  <a:pt x="-58" y="16118"/>
                  <a:pt x="174" y="16356"/>
                </a:cubicBezTo>
                <a:lnTo>
                  <a:pt x="2814" y="19068"/>
                </a:lnTo>
                <a:cubicBezTo>
                  <a:pt x="3046" y="19306"/>
                  <a:pt x="3424" y="19306"/>
                  <a:pt x="3656" y="19068"/>
                </a:cubicBezTo>
                <a:lnTo>
                  <a:pt x="6296" y="16356"/>
                </a:lnTo>
                <a:cubicBezTo>
                  <a:pt x="6528" y="16118"/>
                  <a:pt x="6528" y="15731"/>
                  <a:pt x="6296" y="15492"/>
                </a:cubicBezTo>
                <a:cubicBezTo>
                  <a:pt x="6064" y="15254"/>
                  <a:pt x="5701" y="15254"/>
                  <a:pt x="5469" y="15492"/>
                </a:cubicBezTo>
                <a:lnTo>
                  <a:pt x="3844" y="17161"/>
                </a:lnTo>
                <a:lnTo>
                  <a:pt x="3844" y="14971"/>
                </a:lnTo>
                <a:cubicBezTo>
                  <a:pt x="3844" y="13207"/>
                  <a:pt x="5231" y="11768"/>
                  <a:pt x="6949" y="11768"/>
                </a:cubicBezTo>
                <a:cubicBezTo>
                  <a:pt x="7274" y="11768"/>
                  <a:pt x="7558" y="11491"/>
                  <a:pt x="7558" y="11158"/>
                </a:cubicBezTo>
                <a:cubicBezTo>
                  <a:pt x="7558" y="10776"/>
                  <a:pt x="7274" y="10487"/>
                  <a:pt x="6949" y="10487"/>
                </a:cubicBezTo>
                <a:close/>
                <a:moveTo>
                  <a:pt x="10822" y="13824"/>
                </a:moveTo>
                <a:cubicBezTo>
                  <a:pt x="10497" y="13824"/>
                  <a:pt x="10213" y="14116"/>
                  <a:pt x="10213" y="14450"/>
                </a:cubicBezTo>
                <a:cubicBezTo>
                  <a:pt x="10213" y="16881"/>
                  <a:pt x="12168" y="18874"/>
                  <a:pt x="14535" y="18874"/>
                </a:cubicBezTo>
                <a:lnTo>
                  <a:pt x="16711" y="18874"/>
                </a:lnTo>
                <a:lnTo>
                  <a:pt x="15087" y="20542"/>
                </a:lnTo>
                <a:cubicBezTo>
                  <a:pt x="14855" y="20781"/>
                  <a:pt x="14855" y="21168"/>
                  <a:pt x="15087" y="21406"/>
                </a:cubicBezTo>
                <a:cubicBezTo>
                  <a:pt x="15226" y="21549"/>
                  <a:pt x="15368" y="21600"/>
                  <a:pt x="15507" y="21600"/>
                </a:cubicBezTo>
                <a:cubicBezTo>
                  <a:pt x="15647" y="21600"/>
                  <a:pt x="15835" y="21549"/>
                  <a:pt x="15928" y="21406"/>
                </a:cubicBezTo>
                <a:lnTo>
                  <a:pt x="18568" y="18680"/>
                </a:lnTo>
                <a:cubicBezTo>
                  <a:pt x="18615" y="18633"/>
                  <a:pt x="18667" y="18597"/>
                  <a:pt x="18713" y="18502"/>
                </a:cubicBezTo>
                <a:cubicBezTo>
                  <a:pt x="18806" y="18263"/>
                  <a:pt x="18754" y="18022"/>
                  <a:pt x="18568" y="17831"/>
                </a:cubicBezTo>
                <a:lnTo>
                  <a:pt x="15928" y="15105"/>
                </a:lnTo>
                <a:cubicBezTo>
                  <a:pt x="15696" y="14867"/>
                  <a:pt x="15319" y="14867"/>
                  <a:pt x="15087" y="15105"/>
                </a:cubicBezTo>
                <a:cubicBezTo>
                  <a:pt x="14855" y="15343"/>
                  <a:pt x="14855" y="15731"/>
                  <a:pt x="15087" y="15969"/>
                </a:cubicBezTo>
                <a:lnTo>
                  <a:pt x="16711" y="17638"/>
                </a:lnTo>
                <a:lnTo>
                  <a:pt x="14535" y="17638"/>
                </a:lnTo>
                <a:cubicBezTo>
                  <a:pt x="12818" y="17638"/>
                  <a:pt x="11417" y="16213"/>
                  <a:pt x="11417" y="14450"/>
                </a:cubicBezTo>
                <a:cubicBezTo>
                  <a:pt x="11417" y="14116"/>
                  <a:pt x="11147" y="13824"/>
                  <a:pt x="10822" y="13824"/>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928" name="Shape 2928"/>
          <p:cNvSpPr/>
          <p:nvPr/>
        </p:nvSpPr>
        <p:spPr>
          <a:xfrm>
            <a:off x="3492500" y="6705600"/>
            <a:ext cx="544037" cy="609283"/>
          </a:xfrm>
          <a:custGeom>
            <a:pathLst>
              <a:path extrusionOk="0" h="21544" w="19687">
                <a:moveTo>
                  <a:pt x="16821" y="5108"/>
                </a:moveTo>
                <a:cubicBezTo>
                  <a:pt x="15258" y="3581"/>
                  <a:pt x="13328" y="2638"/>
                  <a:pt x="11168" y="2369"/>
                </a:cubicBezTo>
                <a:lnTo>
                  <a:pt x="12592" y="977"/>
                </a:lnTo>
                <a:cubicBezTo>
                  <a:pt x="12822" y="752"/>
                  <a:pt x="12822" y="393"/>
                  <a:pt x="12592" y="169"/>
                </a:cubicBezTo>
                <a:cubicBezTo>
                  <a:pt x="12363" y="-56"/>
                  <a:pt x="11995" y="-56"/>
                  <a:pt x="11765" y="169"/>
                </a:cubicBezTo>
                <a:lnTo>
                  <a:pt x="9467" y="2414"/>
                </a:lnTo>
                <a:cubicBezTo>
                  <a:pt x="9238" y="2638"/>
                  <a:pt x="9238" y="2998"/>
                  <a:pt x="9467" y="3222"/>
                </a:cubicBezTo>
                <a:lnTo>
                  <a:pt x="11765" y="5467"/>
                </a:lnTo>
                <a:cubicBezTo>
                  <a:pt x="11903" y="5602"/>
                  <a:pt x="12041" y="5647"/>
                  <a:pt x="12179" y="5647"/>
                </a:cubicBezTo>
                <a:cubicBezTo>
                  <a:pt x="12317" y="5647"/>
                  <a:pt x="12501" y="5602"/>
                  <a:pt x="12592" y="5467"/>
                </a:cubicBezTo>
                <a:cubicBezTo>
                  <a:pt x="12822" y="5243"/>
                  <a:pt x="12822" y="4884"/>
                  <a:pt x="12592" y="4659"/>
                </a:cubicBezTo>
                <a:lnTo>
                  <a:pt x="11444" y="3537"/>
                </a:lnTo>
                <a:cubicBezTo>
                  <a:pt x="13190" y="3851"/>
                  <a:pt x="14752" y="4659"/>
                  <a:pt x="16039" y="5872"/>
                </a:cubicBezTo>
                <a:cubicBezTo>
                  <a:pt x="19440" y="9195"/>
                  <a:pt x="19440" y="14584"/>
                  <a:pt x="16039" y="17862"/>
                </a:cubicBezTo>
                <a:cubicBezTo>
                  <a:pt x="14339" y="19523"/>
                  <a:pt x="12133" y="20332"/>
                  <a:pt x="9881" y="20332"/>
                </a:cubicBezTo>
                <a:cubicBezTo>
                  <a:pt x="7675" y="20332"/>
                  <a:pt x="5423" y="19523"/>
                  <a:pt x="3723" y="17862"/>
                </a:cubicBezTo>
                <a:cubicBezTo>
                  <a:pt x="322" y="14539"/>
                  <a:pt x="322" y="9150"/>
                  <a:pt x="3723" y="5872"/>
                </a:cubicBezTo>
                <a:cubicBezTo>
                  <a:pt x="3952" y="5647"/>
                  <a:pt x="3952" y="5288"/>
                  <a:pt x="3723" y="5063"/>
                </a:cubicBezTo>
                <a:cubicBezTo>
                  <a:pt x="3493" y="4839"/>
                  <a:pt x="3125" y="4839"/>
                  <a:pt x="2895" y="5063"/>
                </a:cubicBezTo>
                <a:cubicBezTo>
                  <a:pt x="-965" y="8835"/>
                  <a:pt x="-965" y="14943"/>
                  <a:pt x="2895" y="18715"/>
                </a:cubicBezTo>
                <a:cubicBezTo>
                  <a:pt x="4826" y="20601"/>
                  <a:pt x="7353" y="21544"/>
                  <a:pt x="9881" y="21544"/>
                </a:cubicBezTo>
                <a:cubicBezTo>
                  <a:pt x="12409" y="21544"/>
                  <a:pt x="14936" y="20601"/>
                  <a:pt x="16866" y="18715"/>
                </a:cubicBezTo>
                <a:cubicBezTo>
                  <a:pt x="20635" y="14988"/>
                  <a:pt x="20635" y="8835"/>
                  <a:pt x="16821" y="5108"/>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929" name="Shape 2929"/>
          <p:cNvSpPr/>
          <p:nvPr/>
        </p:nvSpPr>
        <p:spPr>
          <a:xfrm>
            <a:off x="6108699" y="6692900"/>
            <a:ext cx="544834" cy="610871"/>
          </a:xfrm>
          <a:custGeom>
            <a:pathLst>
              <a:path extrusionOk="0" h="20696" w="19674">
                <a:moveTo>
                  <a:pt x="16831" y="2710"/>
                </a:moveTo>
                <a:cubicBezTo>
                  <a:pt x="12978" y="-904"/>
                  <a:pt x="6741" y="-904"/>
                  <a:pt x="2889" y="2710"/>
                </a:cubicBezTo>
                <a:cubicBezTo>
                  <a:pt x="-963" y="6325"/>
                  <a:pt x="-963" y="12176"/>
                  <a:pt x="2889" y="15791"/>
                </a:cubicBezTo>
                <a:cubicBezTo>
                  <a:pt x="4448" y="17254"/>
                  <a:pt x="6375" y="18157"/>
                  <a:pt x="8530" y="18416"/>
                </a:cubicBezTo>
                <a:lnTo>
                  <a:pt x="7108" y="19749"/>
                </a:lnTo>
                <a:cubicBezTo>
                  <a:pt x="6879" y="19965"/>
                  <a:pt x="6879" y="20309"/>
                  <a:pt x="7108" y="20524"/>
                </a:cubicBezTo>
                <a:cubicBezTo>
                  <a:pt x="7246" y="20653"/>
                  <a:pt x="7383" y="20696"/>
                  <a:pt x="7521" y="20696"/>
                </a:cubicBezTo>
                <a:cubicBezTo>
                  <a:pt x="7659" y="20696"/>
                  <a:pt x="7842" y="20653"/>
                  <a:pt x="7934" y="20524"/>
                </a:cubicBezTo>
                <a:lnTo>
                  <a:pt x="10227" y="18372"/>
                </a:lnTo>
                <a:cubicBezTo>
                  <a:pt x="10456" y="18157"/>
                  <a:pt x="10456" y="17813"/>
                  <a:pt x="10227" y="17598"/>
                </a:cubicBezTo>
                <a:lnTo>
                  <a:pt x="7934" y="15447"/>
                </a:lnTo>
                <a:cubicBezTo>
                  <a:pt x="7705" y="15231"/>
                  <a:pt x="7338" y="15231"/>
                  <a:pt x="7108" y="15447"/>
                </a:cubicBezTo>
                <a:cubicBezTo>
                  <a:pt x="6879" y="15662"/>
                  <a:pt x="6879" y="16006"/>
                  <a:pt x="7108" y="16221"/>
                </a:cubicBezTo>
                <a:lnTo>
                  <a:pt x="8255" y="17297"/>
                </a:lnTo>
                <a:cubicBezTo>
                  <a:pt x="6512" y="16996"/>
                  <a:pt x="4953" y="16221"/>
                  <a:pt x="3669" y="15059"/>
                </a:cubicBezTo>
                <a:cubicBezTo>
                  <a:pt x="275" y="11875"/>
                  <a:pt x="275" y="6712"/>
                  <a:pt x="3669" y="3571"/>
                </a:cubicBezTo>
                <a:cubicBezTo>
                  <a:pt x="7062" y="387"/>
                  <a:pt x="12566" y="387"/>
                  <a:pt x="15913" y="3571"/>
                </a:cubicBezTo>
                <a:cubicBezTo>
                  <a:pt x="19307" y="6755"/>
                  <a:pt x="19307" y="11918"/>
                  <a:pt x="15913" y="15059"/>
                </a:cubicBezTo>
                <a:cubicBezTo>
                  <a:pt x="15684" y="15274"/>
                  <a:pt x="15684" y="15619"/>
                  <a:pt x="15913" y="15834"/>
                </a:cubicBezTo>
                <a:cubicBezTo>
                  <a:pt x="16143" y="16049"/>
                  <a:pt x="16510" y="16049"/>
                  <a:pt x="16739" y="15834"/>
                </a:cubicBezTo>
                <a:cubicBezTo>
                  <a:pt x="20637" y="12176"/>
                  <a:pt x="20637" y="6325"/>
                  <a:pt x="16831" y="2710"/>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930" name="Shape 2930"/>
          <p:cNvSpPr/>
          <p:nvPr/>
        </p:nvSpPr>
        <p:spPr>
          <a:xfrm>
            <a:off x="4800599" y="6692900"/>
            <a:ext cx="544834" cy="609602"/>
          </a:xfrm>
          <a:custGeom>
            <a:pathLst>
              <a:path extrusionOk="0" h="20695" w="19674">
                <a:moveTo>
                  <a:pt x="16831" y="2717"/>
                </a:moveTo>
                <a:cubicBezTo>
                  <a:pt x="12978" y="-905"/>
                  <a:pt x="6741" y="-905"/>
                  <a:pt x="2889" y="2717"/>
                </a:cubicBezTo>
                <a:cubicBezTo>
                  <a:pt x="-963" y="6338"/>
                  <a:pt x="-963" y="12202"/>
                  <a:pt x="2889" y="15823"/>
                </a:cubicBezTo>
                <a:cubicBezTo>
                  <a:pt x="3119" y="16039"/>
                  <a:pt x="3485" y="16039"/>
                  <a:pt x="3715" y="15823"/>
                </a:cubicBezTo>
                <a:cubicBezTo>
                  <a:pt x="3944" y="15608"/>
                  <a:pt x="3944" y="15263"/>
                  <a:pt x="3715" y="15047"/>
                </a:cubicBezTo>
                <a:cubicBezTo>
                  <a:pt x="321" y="11857"/>
                  <a:pt x="321" y="6683"/>
                  <a:pt x="3715" y="3536"/>
                </a:cubicBezTo>
                <a:cubicBezTo>
                  <a:pt x="7108" y="345"/>
                  <a:pt x="12612" y="345"/>
                  <a:pt x="15959" y="3536"/>
                </a:cubicBezTo>
                <a:cubicBezTo>
                  <a:pt x="19353" y="6726"/>
                  <a:pt x="19353" y="11900"/>
                  <a:pt x="15959" y="15047"/>
                </a:cubicBezTo>
                <a:cubicBezTo>
                  <a:pt x="14675" y="16254"/>
                  <a:pt x="13116" y="16987"/>
                  <a:pt x="11373" y="17289"/>
                </a:cubicBezTo>
                <a:lnTo>
                  <a:pt x="12520" y="16211"/>
                </a:lnTo>
                <a:cubicBezTo>
                  <a:pt x="12749" y="15996"/>
                  <a:pt x="12749" y="15651"/>
                  <a:pt x="12520" y="15435"/>
                </a:cubicBezTo>
                <a:cubicBezTo>
                  <a:pt x="12291" y="15220"/>
                  <a:pt x="11924" y="15220"/>
                  <a:pt x="11694" y="15435"/>
                </a:cubicBezTo>
                <a:lnTo>
                  <a:pt x="9401" y="17591"/>
                </a:lnTo>
                <a:cubicBezTo>
                  <a:pt x="9172" y="17806"/>
                  <a:pt x="9172" y="18151"/>
                  <a:pt x="9401" y="18367"/>
                </a:cubicBezTo>
                <a:lnTo>
                  <a:pt x="11694" y="20523"/>
                </a:lnTo>
                <a:cubicBezTo>
                  <a:pt x="11832" y="20652"/>
                  <a:pt x="11969" y="20695"/>
                  <a:pt x="12107" y="20695"/>
                </a:cubicBezTo>
                <a:cubicBezTo>
                  <a:pt x="12245" y="20695"/>
                  <a:pt x="12428" y="20652"/>
                  <a:pt x="12520" y="20523"/>
                </a:cubicBezTo>
                <a:cubicBezTo>
                  <a:pt x="12749" y="20307"/>
                  <a:pt x="12749" y="19962"/>
                  <a:pt x="12520" y="19746"/>
                </a:cubicBezTo>
                <a:lnTo>
                  <a:pt x="11098" y="18410"/>
                </a:lnTo>
                <a:cubicBezTo>
                  <a:pt x="13208" y="18151"/>
                  <a:pt x="15180" y="17246"/>
                  <a:pt x="16739" y="15780"/>
                </a:cubicBezTo>
                <a:cubicBezTo>
                  <a:pt x="20637" y="12202"/>
                  <a:pt x="20637" y="6338"/>
                  <a:pt x="16831" y="2717"/>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931" name="Shape 2931"/>
          <p:cNvSpPr/>
          <p:nvPr/>
        </p:nvSpPr>
        <p:spPr>
          <a:xfrm>
            <a:off x="21767798" y="5588000"/>
            <a:ext cx="546101" cy="610553"/>
          </a:xfrm>
          <a:custGeom>
            <a:pathLst>
              <a:path extrusionOk="0" h="21544" w="21600">
                <a:moveTo>
                  <a:pt x="18335" y="5053"/>
                </a:moveTo>
                <a:cubicBezTo>
                  <a:pt x="18084" y="4829"/>
                  <a:pt x="17682" y="4829"/>
                  <a:pt x="17431" y="5053"/>
                </a:cubicBezTo>
                <a:cubicBezTo>
                  <a:pt x="17180" y="5277"/>
                  <a:pt x="17180" y="5635"/>
                  <a:pt x="17431" y="5859"/>
                </a:cubicBezTo>
                <a:cubicBezTo>
                  <a:pt x="21148" y="9176"/>
                  <a:pt x="21148" y="14553"/>
                  <a:pt x="17431" y="17825"/>
                </a:cubicBezTo>
                <a:cubicBezTo>
                  <a:pt x="13714" y="21141"/>
                  <a:pt x="7686" y="21141"/>
                  <a:pt x="4019" y="17825"/>
                </a:cubicBezTo>
                <a:cubicBezTo>
                  <a:pt x="301" y="14508"/>
                  <a:pt x="301" y="9131"/>
                  <a:pt x="4019" y="5859"/>
                </a:cubicBezTo>
                <a:cubicBezTo>
                  <a:pt x="5425" y="4605"/>
                  <a:pt x="7133" y="3843"/>
                  <a:pt x="9042" y="3529"/>
                </a:cubicBezTo>
                <a:lnTo>
                  <a:pt x="7786" y="4649"/>
                </a:lnTo>
                <a:cubicBezTo>
                  <a:pt x="7535" y="4873"/>
                  <a:pt x="7535" y="5232"/>
                  <a:pt x="7786" y="5456"/>
                </a:cubicBezTo>
                <a:cubicBezTo>
                  <a:pt x="7937" y="5590"/>
                  <a:pt x="8087" y="5635"/>
                  <a:pt x="8238" y="5635"/>
                </a:cubicBezTo>
                <a:cubicBezTo>
                  <a:pt x="8389" y="5635"/>
                  <a:pt x="8590" y="5590"/>
                  <a:pt x="8690" y="5456"/>
                </a:cubicBezTo>
                <a:lnTo>
                  <a:pt x="11202" y="3215"/>
                </a:lnTo>
                <a:cubicBezTo>
                  <a:pt x="11453" y="2991"/>
                  <a:pt x="11453" y="2633"/>
                  <a:pt x="11202" y="2409"/>
                </a:cubicBezTo>
                <a:lnTo>
                  <a:pt x="8690" y="168"/>
                </a:lnTo>
                <a:cubicBezTo>
                  <a:pt x="8439" y="-56"/>
                  <a:pt x="8037" y="-56"/>
                  <a:pt x="7786" y="168"/>
                </a:cubicBezTo>
                <a:cubicBezTo>
                  <a:pt x="7535" y="392"/>
                  <a:pt x="7535" y="751"/>
                  <a:pt x="7786" y="975"/>
                </a:cubicBezTo>
                <a:lnTo>
                  <a:pt x="9343" y="2364"/>
                </a:lnTo>
                <a:cubicBezTo>
                  <a:pt x="7033" y="2633"/>
                  <a:pt x="4873" y="3574"/>
                  <a:pt x="3165" y="5098"/>
                </a:cubicBezTo>
                <a:cubicBezTo>
                  <a:pt x="1105" y="6935"/>
                  <a:pt x="0" y="9310"/>
                  <a:pt x="0" y="11909"/>
                </a:cubicBezTo>
                <a:cubicBezTo>
                  <a:pt x="0" y="14464"/>
                  <a:pt x="1105" y="16883"/>
                  <a:pt x="3165" y="18721"/>
                </a:cubicBezTo>
                <a:cubicBezTo>
                  <a:pt x="5274" y="20603"/>
                  <a:pt x="8037" y="21544"/>
                  <a:pt x="10800" y="21544"/>
                </a:cubicBezTo>
                <a:cubicBezTo>
                  <a:pt x="13563" y="21544"/>
                  <a:pt x="16326" y="20603"/>
                  <a:pt x="18435" y="18721"/>
                </a:cubicBezTo>
                <a:cubicBezTo>
                  <a:pt x="20495" y="16883"/>
                  <a:pt x="21600" y="14508"/>
                  <a:pt x="21600" y="11909"/>
                </a:cubicBezTo>
                <a:cubicBezTo>
                  <a:pt x="21500" y="9265"/>
                  <a:pt x="20394" y="6845"/>
                  <a:pt x="18335" y="5053"/>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932" name="Shape 2932"/>
          <p:cNvSpPr/>
          <p:nvPr/>
        </p:nvSpPr>
        <p:spPr>
          <a:xfrm>
            <a:off x="12598400" y="3340100"/>
            <a:ext cx="609600" cy="609600"/>
          </a:xfrm>
          <a:custGeom>
            <a:pathLst>
              <a:path extrusionOk="0" h="21600" w="21600">
                <a:moveTo>
                  <a:pt x="10800" y="0"/>
                </a:moveTo>
                <a:cubicBezTo>
                  <a:pt x="4860" y="0"/>
                  <a:pt x="0" y="4860"/>
                  <a:pt x="0" y="10800"/>
                </a:cubicBezTo>
                <a:cubicBezTo>
                  <a:pt x="0" y="16740"/>
                  <a:pt x="4860" y="21600"/>
                  <a:pt x="10800" y="21600"/>
                </a:cubicBezTo>
                <a:cubicBezTo>
                  <a:pt x="16740" y="21600"/>
                  <a:pt x="21600" y="16740"/>
                  <a:pt x="21600" y="10800"/>
                </a:cubicBezTo>
                <a:cubicBezTo>
                  <a:pt x="21600" y="4860"/>
                  <a:pt x="16740" y="0"/>
                  <a:pt x="10800" y="0"/>
                </a:cubicBezTo>
                <a:close/>
                <a:moveTo>
                  <a:pt x="10800" y="1167"/>
                </a:moveTo>
                <a:cubicBezTo>
                  <a:pt x="16110" y="1167"/>
                  <a:pt x="20433" y="5490"/>
                  <a:pt x="20433" y="10800"/>
                </a:cubicBezTo>
                <a:cubicBezTo>
                  <a:pt x="20433" y="16110"/>
                  <a:pt x="16110" y="20433"/>
                  <a:pt x="10800" y="20433"/>
                </a:cubicBezTo>
                <a:cubicBezTo>
                  <a:pt x="5490" y="20433"/>
                  <a:pt x="1167" y="16110"/>
                  <a:pt x="1167" y="10800"/>
                </a:cubicBezTo>
                <a:cubicBezTo>
                  <a:pt x="1167" y="5490"/>
                  <a:pt x="5490" y="1167"/>
                  <a:pt x="10800" y="1167"/>
                </a:cubicBezTo>
                <a:close/>
                <a:moveTo>
                  <a:pt x="7833" y="6750"/>
                </a:moveTo>
                <a:cubicBezTo>
                  <a:pt x="7248" y="6750"/>
                  <a:pt x="6750" y="7248"/>
                  <a:pt x="6750" y="7833"/>
                </a:cubicBezTo>
                <a:cubicBezTo>
                  <a:pt x="6750" y="8418"/>
                  <a:pt x="7248" y="8916"/>
                  <a:pt x="7833" y="8916"/>
                </a:cubicBezTo>
                <a:cubicBezTo>
                  <a:pt x="8418" y="8916"/>
                  <a:pt x="8916" y="8418"/>
                  <a:pt x="8916" y="7833"/>
                </a:cubicBezTo>
                <a:cubicBezTo>
                  <a:pt x="8916" y="7248"/>
                  <a:pt x="8418" y="6750"/>
                  <a:pt x="7833" y="6750"/>
                </a:cubicBezTo>
                <a:close/>
                <a:moveTo>
                  <a:pt x="13683" y="6750"/>
                </a:moveTo>
                <a:cubicBezTo>
                  <a:pt x="13098" y="6750"/>
                  <a:pt x="12600" y="7248"/>
                  <a:pt x="12600" y="7833"/>
                </a:cubicBezTo>
                <a:cubicBezTo>
                  <a:pt x="12600" y="8418"/>
                  <a:pt x="13098" y="8916"/>
                  <a:pt x="13683" y="8916"/>
                </a:cubicBezTo>
                <a:cubicBezTo>
                  <a:pt x="14268" y="8916"/>
                  <a:pt x="14766" y="8418"/>
                  <a:pt x="14766" y="7833"/>
                </a:cubicBezTo>
                <a:cubicBezTo>
                  <a:pt x="14766" y="7248"/>
                  <a:pt x="14268" y="6750"/>
                  <a:pt x="13683" y="6750"/>
                </a:cubicBezTo>
                <a:close/>
                <a:moveTo>
                  <a:pt x="7777" y="13500"/>
                </a:moveTo>
                <a:cubicBezTo>
                  <a:pt x="7630" y="13500"/>
                  <a:pt x="7481" y="13556"/>
                  <a:pt x="7369" y="13669"/>
                </a:cubicBezTo>
                <a:cubicBezTo>
                  <a:pt x="7144" y="13894"/>
                  <a:pt x="7144" y="14259"/>
                  <a:pt x="7369" y="14484"/>
                </a:cubicBezTo>
                <a:cubicBezTo>
                  <a:pt x="8269" y="15384"/>
                  <a:pt x="9481" y="15877"/>
                  <a:pt x="10786" y="15877"/>
                </a:cubicBezTo>
                <a:cubicBezTo>
                  <a:pt x="12091" y="15877"/>
                  <a:pt x="13303" y="15384"/>
                  <a:pt x="14203" y="14484"/>
                </a:cubicBezTo>
                <a:cubicBezTo>
                  <a:pt x="14428" y="14259"/>
                  <a:pt x="14428" y="13894"/>
                  <a:pt x="14203" y="13669"/>
                </a:cubicBezTo>
                <a:cubicBezTo>
                  <a:pt x="13978" y="13444"/>
                  <a:pt x="13627" y="13444"/>
                  <a:pt x="13402" y="13669"/>
                </a:cubicBezTo>
                <a:cubicBezTo>
                  <a:pt x="12727" y="14344"/>
                  <a:pt x="11776" y="14752"/>
                  <a:pt x="10786" y="14752"/>
                </a:cubicBezTo>
                <a:cubicBezTo>
                  <a:pt x="9796" y="14752"/>
                  <a:pt x="8904" y="14344"/>
                  <a:pt x="8184" y="13669"/>
                </a:cubicBezTo>
                <a:cubicBezTo>
                  <a:pt x="8072" y="13556"/>
                  <a:pt x="7923" y="13500"/>
                  <a:pt x="7777" y="13500"/>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933" name="Shape 2933"/>
          <p:cNvSpPr/>
          <p:nvPr/>
        </p:nvSpPr>
        <p:spPr>
          <a:xfrm>
            <a:off x="7378700" y="3340100"/>
            <a:ext cx="609600" cy="609600"/>
          </a:xfrm>
          <a:custGeom>
            <a:pathLst>
              <a:path extrusionOk="0" h="21600" w="21600">
                <a:moveTo>
                  <a:pt x="10800" y="0"/>
                </a:moveTo>
                <a:cubicBezTo>
                  <a:pt x="4860" y="0"/>
                  <a:pt x="0" y="4860"/>
                  <a:pt x="0" y="10800"/>
                </a:cubicBezTo>
                <a:cubicBezTo>
                  <a:pt x="0" y="16740"/>
                  <a:pt x="4860" y="21600"/>
                  <a:pt x="10800" y="21600"/>
                </a:cubicBezTo>
                <a:cubicBezTo>
                  <a:pt x="16740" y="21600"/>
                  <a:pt x="21600" y="16740"/>
                  <a:pt x="21600" y="10800"/>
                </a:cubicBezTo>
                <a:cubicBezTo>
                  <a:pt x="21600" y="4815"/>
                  <a:pt x="16740" y="0"/>
                  <a:pt x="10800" y="0"/>
                </a:cubicBezTo>
                <a:close/>
                <a:moveTo>
                  <a:pt x="10800" y="1167"/>
                </a:moveTo>
                <a:cubicBezTo>
                  <a:pt x="16110" y="1167"/>
                  <a:pt x="20433" y="5490"/>
                  <a:pt x="20433" y="10800"/>
                </a:cubicBezTo>
                <a:cubicBezTo>
                  <a:pt x="20433" y="16110"/>
                  <a:pt x="16110" y="20433"/>
                  <a:pt x="10800" y="20433"/>
                </a:cubicBezTo>
                <a:cubicBezTo>
                  <a:pt x="5490" y="20433"/>
                  <a:pt x="1167" y="16110"/>
                  <a:pt x="1167" y="10800"/>
                </a:cubicBezTo>
                <a:cubicBezTo>
                  <a:pt x="1167" y="5490"/>
                  <a:pt x="5490" y="1167"/>
                  <a:pt x="10800" y="1167"/>
                </a:cubicBezTo>
                <a:close/>
                <a:moveTo>
                  <a:pt x="7833" y="6750"/>
                </a:moveTo>
                <a:cubicBezTo>
                  <a:pt x="7248" y="6750"/>
                  <a:pt x="6750" y="7248"/>
                  <a:pt x="6750" y="7833"/>
                </a:cubicBezTo>
                <a:cubicBezTo>
                  <a:pt x="6750" y="8418"/>
                  <a:pt x="7248" y="8916"/>
                  <a:pt x="7833" y="8916"/>
                </a:cubicBezTo>
                <a:cubicBezTo>
                  <a:pt x="8418" y="8916"/>
                  <a:pt x="8916" y="8418"/>
                  <a:pt x="8916" y="7833"/>
                </a:cubicBezTo>
                <a:cubicBezTo>
                  <a:pt x="8916" y="7248"/>
                  <a:pt x="8418" y="6750"/>
                  <a:pt x="7833" y="6750"/>
                </a:cubicBezTo>
                <a:close/>
                <a:moveTo>
                  <a:pt x="13683" y="6750"/>
                </a:moveTo>
                <a:cubicBezTo>
                  <a:pt x="13098" y="6750"/>
                  <a:pt x="12600" y="7248"/>
                  <a:pt x="12600" y="7833"/>
                </a:cubicBezTo>
                <a:cubicBezTo>
                  <a:pt x="12600" y="8418"/>
                  <a:pt x="13098" y="8916"/>
                  <a:pt x="13683" y="8916"/>
                </a:cubicBezTo>
                <a:cubicBezTo>
                  <a:pt x="14268" y="8916"/>
                  <a:pt x="14766" y="8418"/>
                  <a:pt x="14766" y="7833"/>
                </a:cubicBezTo>
                <a:cubicBezTo>
                  <a:pt x="14766" y="7248"/>
                  <a:pt x="14313" y="6750"/>
                  <a:pt x="13683" y="6750"/>
                </a:cubicBezTo>
                <a:close/>
                <a:moveTo>
                  <a:pt x="13950" y="13500"/>
                </a:moveTo>
                <a:cubicBezTo>
                  <a:pt x="13804" y="13494"/>
                  <a:pt x="13655" y="13556"/>
                  <a:pt x="13542" y="13669"/>
                </a:cubicBezTo>
                <a:cubicBezTo>
                  <a:pt x="12867" y="14344"/>
                  <a:pt x="11931" y="14737"/>
                  <a:pt x="10941" y="14738"/>
                </a:cubicBezTo>
                <a:cubicBezTo>
                  <a:pt x="10626" y="14738"/>
                  <a:pt x="10350" y="15013"/>
                  <a:pt x="10350" y="15328"/>
                </a:cubicBezTo>
                <a:cubicBezTo>
                  <a:pt x="10350" y="15643"/>
                  <a:pt x="10626" y="15919"/>
                  <a:pt x="10941" y="15919"/>
                </a:cubicBezTo>
                <a:cubicBezTo>
                  <a:pt x="12246" y="15919"/>
                  <a:pt x="13458" y="15412"/>
                  <a:pt x="14358" y="14513"/>
                </a:cubicBezTo>
                <a:cubicBezTo>
                  <a:pt x="14583" y="14287"/>
                  <a:pt x="14583" y="13936"/>
                  <a:pt x="14358" y="13711"/>
                </a:cubicBezTo>
                <a:cubicBezTo>
                  <a:pt x="14245" y="13576"/>
                  <a:pt x="14096" y="13506"/>
                  <a:pt x="13950" y="13500"/>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934" name="Shape 2934"/>
          <p:cNvSpPr/>
          <p:nvPr/>
        </p:nvSpPr>
        <p:spPr>
          <a:xfrm>
            <a:off x="13906500" y="3340100"/>
            <a:ext cx="607219" cy="607219"/>
          </a:xfrm>
          <a:custGeom>
            <a:pathLst>
              <a:path extrusionOk="0" h="21600" w="21600">
                <a:moveTo>
                  <a:pt x="10800" y="0"/>
                </a:moveTo>
                <a:cubicBezTo>
                  <a:pt x="4837" y="0"/>
                  <a:pt x="0" y="4837"/>
                  <a:pt x="0" y="10800"/>
                </a:cubicBezTo>
                <a:cubicBezTo>
                  <a:pt x="0" y="16763"/>
                  <a:pt x="4837" y="21600"/>
                  <a:pt x="10800" y="21600"/>
                </a:cubicBezTo>
                <a:cubicBezTo>
                  <a:pt x="16763" y="21600"/>
                  <a:pt x="21600" y="16763"/>
                  <a:pt x="21600" y="10800"/>
                </a:cubicBezTo>
                <a:cubicBezTo>
                  <a:pt x="21600" y="4837"/>
                  <a:pt x="16718" y="0"/>
                  <a:pt x="10800" y="0"/>
                </a:cubicBezTo>
                <a:close/>
                <a:moveTo>
                  <a:pt x="10800" y="1172"/>
                </a:moveTo>
                <a:cubicBezTo>
                  <a:pt x="16131" y="1172"/>
                  <a:pt x="20414" y="5514"/>
                  <a:pt x="20414" y="10800"/>
                </a:cubicBezTo>
                <a:cubicBezTo>
                  <a:pt x="20414" y="16086"/>
                  <a:pt x="16086" y="20414"/>
                  <a:pt x="10800" y="20414"/>
                </a:cubicBezTo>
                <a:cubicBezTo>
                  <a:pt x="5469" y="20414"/>
                  <a:pt x="1172" y="16086"/>
                  <a:pt x="1172" y="10800"/>
                </a:cubicBezTo>
                <a:cubicBezTo>
                  <a:pt x="1172" y="5469"/>
                  <a:pt x="5514" y="1172"/>
                  <a:pt x="10800" y="1172"/>
                </a:cubicBezTo>
                <a:close/>
                <a:moveTo>
                  <a:pt x="7412" y="6776"/>
                </a:moveTo>
                <a:cubicBezTo>
                  <a:pt x="6824" y="6776"/>
                  <a:pt x="6325" y="7276"/>
                  <a:pt x="6325" y="7864"/>
                </a:cubicBezTo>
                <a:cubicBezTo>
                  <a:pt x="6325" y="8451"/>
                  <a:pt x="6824" y="8951"/>
                  <a:pt x="7412" y="8951"/>
                </a:cubicBezTo>
                <a:cubicBezTo>
                  <a:pt x="7999" y="8951"/>
                  <a:pt x="8499" y="8451"/>
                  <a:pt x="8499" y="7864"/>
                </a:cubicBezTo>
                <a:cubicBezTo>
                  <a:pt x="8499" y="7276"/>
                  <a:pt x="7999" y="6776"/>
                  <a:pt x="7412" y="6776"/>
                </a:cubicBezTo>
                <a:close/>
                <a:moveTo>
                  <a:pt x="13736" y="6776"/>
                </a:moveTo>
                <a:cubicBezTo>
                  <a:pt x="13149" y="6776"/>
                  <a:pt x="12649" y="7276"/>
                  <a:pt x="12649" y="7864"/>
                </a:cubicBezTo>
                <a:cubicBezTo>
                  <a:pt x="12649" y="8451"/>
                  <a:pt x="13149" y="8951"/>
                  <a:pt x="13736" y="8951"/>
                </a:cubicBezTo>
                <a:cubicBezTo>
                  <a:pt x="14324" y="8951"/>
                  <a:pt x="14824" y="8451"/>
                  <a:pt x="14823" y="7864"/>
                </a:cubicBezTo>
                <a:cubicBezTo>
                  <a:pt x="14823" y="7276"/>
                  <a:pt x="14324" y="6776"/>
                  <a:pt x="13736" y="6776"/>
                </a:cubicBezTo>
                <a:close/>
                <a:moveTo>
                  <a:pt x="10828" y="13553"/>
                </a:moveTo>
                <a:cubicBezTo>
                  <a:pt x="9518" y="13553"/>
                  <a:pt x="8346" y="14047"/>
                  <a:pt x="7398" y="14951"/>
                </a:cubicBezTo>
                <a:cubicBezTo>
                  <a:pt x="7172" y="15176"/>
                  <a:pt x="7172" y="15544"/>
                  <a:pt x="7398" y="15769"/>
                </a:cubicBezTo>
                <a:cubicBezTo>
                  <a:pt x="7624" y="15995"/>
                  <a:pt x="7991" y="15995"/>
                  <a:pt x="8216" y="15769"/>
                </a:cubicBezTo>
                <a:cubicBezTo>
                  <a:pt x="8894" y="15092"/>
                  <a:pt x="9834" y="14682"/>
                  <a:pt x="10828" y="14682"/>
                </a:cubicBezTo>
                <a:cubicBezTo>
                  <a:pt x="11822" y="14682"/>
                  <a:pt x="12731" y="15047"/>
                  <a:pt x="13454" y="15769"/>
                </a:cubicBezTo>
                <a:cubicBezTo>
                  <a:pt x="13590" y="15905"/>
                  <a:pt x="13728" y="15953"/>
                  <a:pt x="13863" y="15953"/>
                </a:cubicBezTo>
                <a:cubicBezTo>
                  <a:pt x="13999" y="15953"/>
                  <a:pt x="14168" y="15905"/>
                  <a:pt x="14259" y="15769"/>
                </a:cubicBezTo>
                <a:cubicBezTo>
                  <a:pt x="14485" y="15544"/>
                  <a:pt x="14485" y="15176"/>
                  <a:pt x="14259" y="14951"/>
                </a:cubicBezTo>
                <a:cubicBezTo>
                  <a:pt x="13310" y="14047"/>
                  <a:pt x="12093" y="13553"/>
                  <a:pt x="10828" y="13553"/>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935" name="Shape 2935"/>
          <p:cNvSpPr/>
          <p:nvPr/>
        </p:nvSpPr>
        <p:spPr>
          <a:xfrm>
            <a:off x="11290300" y="3340100"/>
            <a:ext cx="609600" cy="609600"/>
          </a:xfrm>
          <a:custGeom>
            <a:pathLst>
              <a:path extrusionOk="0" h="21600" w="21600">
                <a:moveTo>
                  <a:pt x="10800" y="0"/>
                </a:moveTo>
                <a:cubicBezTo>
                  <a:pt x="4860" y="0"/>
                  <a:pt x="0" y="4860"/>
                  <a:pt x="0" y="10800"/>
                </a:cubicBezTo>
                <a:cubicBezTo>
                  <a:pt x="0" y="16740"/>
                  <a:pt x="4860" y="21600"/>
                  <a:pt x="10800" y="21600"/>
                </a:cubicBezTo>
                <a:cubicBezTo>
                  <a:pt x="16740" y="21600"/>
                  <a:pt x="21600" y="16740"/>
                  <a:pt x="21600" y="10800"/>
                </a:cubicBezTo>
                <a:cubicBezTo>
                  <a:pt x="21600" y="4860"/>
                  <a:pt x="16740" y="0"/>
                  <a:pt x="10800" y="0"/>
                </a:cubicBezTo>
                <a:close/>
                <a:moveTo>
                  <a:pt x="10800" y="1167"/>
                </a:moveTo>
                <a:cubicBezTo>
                  <a:pt x="16110" y="1167"/>
                  <a:pt x="20433" y="5490"/>
                  <a:pt x="20433" y="10800"/>
                </a:cubicBezTo>
                <a:cubicBezTo>
                  <a:pt x="20433" y="16110"/>
                  <a:pt x="16110" y="20433"/>
                  <a:pt x="10800" y="20433"/>
                </a:cubicBezTo>
                <a:cubicBezTo>
                  <a:pt x="5490" y="20433"/>
                  <a:pt x="1167" y="16110"/>
                  <a:pt x="1167" y="10800"/>
                </a:cubicBezTo>
                <a:cubicBezTo>
                  <a:pt x="1167" y="5490"/>
                  <a:pt x="5490" y="1167"/>
                  <a:pt x="10800" y="1167"/>
                </a:cubicBezTo>
                <a:close/>
                <a:moveTo>
                  <a:pt x="7833" y="6750"/>
                </a:moveTo>
                <a:cubicBezTo>
                  <a:pt x="7248" y="6750"/>
                  <a:pt x="6750" y="7248"/>
                  <a:pt x="6750" y="7833"/>
                </a:cubicBezTo>
                <a:cubicBezTo>
                  <a:pt x="6750" y="8418"/>
                  <a:pt x="7248" y="8916"/>
                  <a:pt x="7833" y="8916"/>
                </a:cubicBezTo>
                <a:cubicBezTo>
                  <a:pt x="8418" y="8916"/>
                  <a:pt x="8916" y="8418"/>
                  <a:pt x="8916" y="7833"/>
                </a:cubicBezTo>
                <a:cubicBezTo>
                  <a:pt x="8916" y="7248"/>
                  <a:pt x="8418" y="6750"/>
                  <a:pt x="7833" y="6750"/>
                </a:cubicBezTo>
                <a:close/>
                <a:moveTo>
                  <a:pt x="13683" y="6750"/>
                </a:moveTo>
                <a:cubicBezTo>
                  <a:pt x="13098" y="6750"/>
                  <a:pt x="12600" y="7248"/>
                  <a:pt x="12600" y="7833"/>
                </a:cubicBezTo>
                <a:cubicBezTo>
                  <a:pt x="12600" y="8418"/>
                  <a:pt x="13098" y="8916"/>
                  <a:pt x="13683" y="8916"/>
                </a:cubicBezTo>
                <a:cubicBezTo>
                  <a:pt x="14268" y="8916"/>
                  <a:pt x="14766" y="8418"/>
                  <a:pt x="14766" y="7833"/>
                </a:cubicBezTo>
                <a:cubicBezTo>
                  <a:pt x="14766" y="7248"/>
                  <a:pt x="14313" y="6750"/>
                  <a:pt x="13683" y="6750"/>
                </a:cubicBezTo>
                <a:close/>
                <a:moveTo>
                  <a:pt x="13809" y="13500"/>
                </a:moveTo>
                <a:lnTo>
                  <a:pt x="7791" y="13542"/>
                </a:lnTo>
                <a:cubicBezTo>
                  <a:pt x="7476" y="13542"/>
                  <a:pt x="7200" y="13818"/>
                  <a:pt x="7200" y="14133"/>
                </a:cubicBezTo>
                <a:cubicBezTo>
                  <a:pt x="7200" y="14448"/>
                  <a:pt x="7476" y="14709"/>
                  <a:pt x="7791" y="14709"/>
                </a:cubicBezTo>
                <a:lnTo>
                  <a:pt x="13809" y="14667"/>
                </a:lnTo>
                <a:cubicBezTo>
                  <a:pt x="14124" y="14667"/>
                  <a:pt x="14400" y="14406"/>
                  <a:pt x="14400" y="14091"/>
                </a:cubicBezTo>
                <a:cubicBezTo>
                  <a:pt x="14400" y="13731"/>
                  <a:pt x="14124" y="13500"/>
                  <a:pt x="13809" y="13500"/>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936" name="Shape 2936"/>
          <p:cNvSpPr/>
          <p:nvPr/>
        </p:nvSpPr>
        <p:spPr>
          <a:xfrm>
            <a:off x="9982200" y="3340100"/>
            <a:ext cx="609600" cy="609600"/>
          </a:xfrm>
          <a:custGeom>
            <a:pathLst>
              <a:path extrusionOk="0" h="21600" w="21600">
                <a:moveTo>
                  <a:pt x="10800" y="0"/>
                </a:moveTo>
                <a:cubicBezTo>
                  <a:pt x="4860" y="0"/>
                  <a:pt x="0" y="4860"/>
                  <a:pt x="0" y="10800"/>
                </a:cubicBezTo>
                <a:cubicBezTo>
                  <a:pt x="0" y="16740"/>
                  <a:pt x="4860" y="21600"/>
                  <a:pt x="10800" y="21600"/>
                </a:cubicBezTo>
                <a:cubicBezTo>
                  <a:pt x="16740" y="21600"/>
                  <a:pt x="21600" y="16740"/>
                  <a:pt x="21600" y="10800"/>
                </a:cubicBezTo>
                <a:cubicBezTo>
                  <a:pt x="21600" y="4860"/>
                  <a:pt x="16785" y="0"/>
                  <a:pt x="10800" y="0"/>
                </a:cubicBezTo>
                <a:close/>
                <a:moveTo>
                  <a:pt x="10800" y="1167"/>
                </a:moveTo>
                <a:cubicBezTo>
                  <a:pt x="16110" y="1167"/>
                  <a:pt x="20433" y="5490"/>
                  <a:pt x="20433" y="10800"/>
                </a:cubicBezTo>
                <a:cubicBezTo>
                  <a:pt x="20433" y="16110"/>
                  <a:pt x="16155" y="20433"/>
                  <a:pt x="10800" y="20433"/>
                </a:cubicBezTo>
                <a:cubicBezTo>
                  <a:pt x="5490" y="20433"/>
                  <a:pt x="1167" y="16110"/>
                  <a:pt x="1167" y="10800"/>
                </a:cubicBezTo>
                <a:cubicBezTo>
                  <a:pt x="1167" y="5490"/>
                  <a:pt x="5490" y="1167"/>
                  <a:pt x="10800" y="1167"/>
                </a:cubicBezTo>
                <a:close/>
                <a:moveTo>
                  <a:pt x="7833" y="6750"/>
                </a:moveTo>
                <a:cubicBezTo>
                  <a:pt x="7248" y="6750"/>
                  <a:pt x="6750" y="7248"/>
                  <a:pt x="6750" y="7833"/>
                </a:cubicBezTo>
                <a:cubicBezTo>
                  <a:pt x="6750" y="8418"/>
                  <a:pt x="7248" y="8916"/>
                  <a:pt x="7833" y="8916"/>
                </a:cubicBezTo>
                <a:cubicBezTo>
                  <a:pt x="8418" y="8916"/>
                  <a:pt x="8916" y="8418"/>
                  <a:pt x="8916" y="7833"/>
                </a:cubicBezTo>
                <a:cubicBezTo>
                  <a:pt x="8916" y="7248"/>
                  <a:pt x="8418" y="6750"/>
                  <a:pt x="7833" y="6750"/>
                </a:cubicBezTo>
                <a:close/>
                <a:moveTo>
                  <a:pt x="14133" y="6750"/>
                </a:moveTo>
                <a:cubicBezTo>
                  <a:pt x="13548" y="6750"/>
                  <a:pt x="13050" y="7248"/>
                  <a:pt x="13050" y="7833"/>
                </a:cubicBezTo>
                <a:cubicBezTo>
                  <a:pt x="13050" y="8418"/>
                  <a:pt x="13548" y="8916"/>
                  <a:pt x="14133" y="8916"/>
                </a:cubicBezTo>
                <a:cubicBezTo>
                  <a:pt x="14718" y="8916"/>
                  <a:pt x="15216" y="8418"/>
                  <a:pt x="15216" y="7833"/>
                </a:cubicBezTo>
                <a:cubicBezTo>
                  <a:pt x="15216" y="7248"/>
                  <a:pt x="14718" y="6750"/>
                  <a:pt x="14133" y="6750"/>
                </a:cubicBezTo>
                <a:close/>
                <a:moveTo>
                  <a:pt x="10884" y="11250"/>
                </a:moveTo>
                <a:cubicBezTo>
                  <a:pt x="9579" y="11250"/>
                  <a:pt x="8550" y="12279"/>
                  <a:pt x="8550" y="13584"/>
                </a:cubicBezTo>
                <a:cubicBezTo>
                  <a:pt x="8550" y="14889"/>
                  <a:pt x="9579" y="15933"/>
                  <a:pt x="10884" y="15933"/>
                </a:cubicBezTo>
                <a:cubicBezTo>
                  <a:pt x="12189" y="15933"/>
                  <a:pt x="13233" y="14889"/>
                  <a:pt x="13233" y="13584"/>
                </a:cubicBezTo>
                <a:cubicBezTo>
                  <a:pt x="13278" y="12324"/>
                  <a:pt x="12189" y="11250"/>
                  <a:pt x="10884" y="11250"/>
                </a:cubicBezTo>
                <a:close/>
                <a:moveTo>
                  <a:pt x="10884" y="12375"/>
                </a:moveTo>
                <a:cubicBezTo>
                  <a:pt x="11559" y="12375"/>
                  <a:pt x="12108" y="12909"/>
                  <a:pt x="12108" y="13584"/>
                </a:cubicBezTo>
                <a:cubicBezTo>
                  <a:pt x="12108" y="14259"/>
                  <a:pt x="11559" y="14808"/>
                  <a:pt x="10884" y="14808"/>
                </a:cubicBezTo>
                <a:cubicBezTo>
                  <a:pt x="10209" y="14808"/>
                  <a:pt x="9675" y="14259"/>
                  <a:pt x="9675" y="13584"/>
                </a:cubicBezTo>
                <a:cubicBezTo>
                  <a:pt x="9675" y="12909"/>
                  <a:pt x="10209" y="12375"/>
                  <a:pt x="10884" y="12375"/>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937" name="Shape 2937"/>
          <p:cNvSpPr/>
          <p:nvPr/>
        </p:nvSpPr>
        <p:spPr>
          <a:xfrm>
            <a:off x="8686800" y="3340100"/>
            <a:ext cx="609600" cy="609600"/>
          </a:xfrm>
          <a:custGeom>
            <a:pathLst>
              <a:path extrusionOk="0" h="21600" w="21600">
                <a:moveTo>
                  <a:pt x="10800" y="0"/>
                </a:moveTo>
                <a:cubicBezTo>
                  <a:pt x="4860" y="0"/>
                  <a:pt x="0" y="4860"/>
                  <a:pt x="0" y="10800"/>
                </a:cubicBezTo>
                <a:cubicBezTo>
                  <a:pt x="0" y="16740"/>
                  <a:pt x="4860" y="21600"/>
                  <a:pt x="10800" y="21600"/>
                </a:cubicBezTo>
                <a:cubicBezTo>
                  <a:pt x="16740" y="21600"/>
                  <a:pt x="21600" y="16740"/>
                  <a:pt x="21600" y="10800"/>
                </a:cubicBezTo>
                <a:cubicBezTo>
                  <a:pt x="21600" y="4815"/>
                  <a:pt x="16740" y="0"/>
                  <a:pt x="10800" y="0"/>
                </a:cubicBezTo>
                <a:close/>
                <a:moveTo>
                  <a:pt x="10800" y="1167"/>
                </a:moveTo>
                <a:cubicBezTo>
                  <a:pt x="16110" y="1167"/>
                  <a:pt x="20433" y="5490"/>
                  <a:pt x="20433" y="10800"/>
                </a:cubicBezTo>
                <a:cubicBezTo>
                  <a:pt x="20433" y="16110"/>
                  <a:pt x="16110" y="20433"/>
                  <a:pt x="10800" y="20433"/>
                </a:cubicBezTo>
                <a:cubicBezTo>
                  <a:pt x="5490" y="20433"/>
                  <a:pt x="1167" y="16110"/>
                  <a:pt x="1167" y="10800"/>
                </a:cubicBezTo>
                <a:cubicBezTo>
                  <a:pt x="1167" y="5490"/>
                  <a:pt x="5490" y="1167"/>
                  <a:pt x="10800" y="1167"/>
                </a:cubicBezTo>
                <a:close/>
                <a:moveTo>
                  <a:pt x="7833" y="6750"/>
                </a:moveTo>
                <a:cubicBezTo>
                  <a:pt x="7248" y="6750"/>
                  <a:pt x="6750" y="7248"/>
                  <a:pt x="6750" y="7833"/>
                </a:cubicBezTo>
                <a:cubicBezTo>
                  <a:pt x="6705" y="8418"/>
                  <a:pt x="7203" y="8916"/>
                  <a:pt x="7833" y="8916"/>
                </a:cubicBezTo>
                <a:cubicBezTo>
                  <a:pt x="8418" y="8916"/>
                  <a:pt x="8916" y="8418"/>
                  <a:pt x="8916" y="7833"/>
                </a:cubicBezTo>
                <a:cubicBezTo>
                  <a:pt x="8916" y="7248"/>
                  <a:pt x="8418" y="6750"/>
                  <a:pt x="7833" y="6750"/>
                </a:cubicBezTo>
                <a:close/>
                <a:moveTo>
                  <a:pt x="13683" y="6750"/>
                </a:moveTo>
                <a:cubicBezTo>
                  <a:pt x="13098" y="6750"/>
                  <a:pt x="12600" y="7248"/>
                  <a:pt x="12600" y="7833"/>
                </a:cubicBezTo>
                <a:cubicBezTo>
                  <a:pt x="12600" y="8418"/>
                  <a:pt x="13098" y="8916"/>
                  <a:pt x="13683" y="8916"/>
                </a:cubicBezTo>
                <a:cubicBezTo>
                  <a:pt x="14268" y="8916"/>
                  <a:pt x="14766" y="8418"/>
                  <a:pt x="14766" y="7833"/>
                </a:cubicBezTo>
                <a:cubicBezTo>
                  <a:pt x="14766" y="7248"/>
                  <a:pt x="14268" y="6750"/>
                  <a:pt x="13683" y="6750"/>
                </a:cubicBezTo>
                <a:close/>
                <a:moveTo>
                  <a:pt x="10617" y="10350"/>
                </a:moveTo>
                <a:cubicBezTo>
                  <a:pt x="8457" y="10350"/>
                  <a:pt x="6750" y="11520"/>
                  <a:pt x="6750" y="13050"/>
                </a:cubicBezTo>
                <a:cubicBezTo>
                  <a:pt x="6750" y="14580"/>
                  <a:pt x="8457" y="15750"/>
                  <a:pt x="10617" y="15750"/>
                </a:cubicBezTo>
                <a:cubicBezTo>
                  <a:pt x="12777" y="15750"/>
                  <a:pt x="14484" y="14580"/>
                  <a:pt x="14484" y="13050"/>
                </a:cubicBezTo>
                <a:cubicBezTo>
                  <a:pt x="14439" y="11520"/>
                  <a:pt x="12777" y="10350"/>
                  <a:pt x="10617" y="10350"/>
                </a:cubicBezTo>
                <a:close/>
                <a:moveTo>
                  <a:pt x="10617" y="11559"/>
                </a:moveTo>
                <a:cubicBezTo>
                  <a:pt x="12057" y="11559"/>
                  <a:pt x="13317" y="12282"/>
                  <a:pt x="13317" y="13092"/>
                </a:cubicBezTo>
                <a:cubicBezTo>
                  <a:pt x="13317" y="13902"/>
                  <a:pt x="12057" y="14625"/>
                  <a:pt x="10617" y="14625"/>
                </a:cubicBezTo>
                <a:cubicBezTo>
                  <a:pt x="9177" y="14625"/>
                  <a:pt x="7917" y="13902"/>
                  <a:pt x="7917" y="13092"/>
                </a:cubicBezTo>
                <a:cubicBezTo>
                  <a:pt x="7917" y="12282"/>
                  <a:pt x="9177" y="11559"/>
                  <a:pt x="10617" y="11559"/>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938" name="Shape 2938"/>
          <p:cNvSpPr/>
          <p:nvPr/>
        </p:nvSpPr>
        <p:spPr>
          <a:xfrm>
            <a:off x="16510000" y="3340100"/>
            <a:ext cx="609600" cy="609600"/>
          </a:xfrm>
          <a:custGeom>
            <a:pathLst>
              <a:path extrusionOk="0" h="21600" w="21600">
                <a:moveTo>
                  <a:pt x="10800" y="0"/>
                </a:moveTo>
                <a:cubicBezTo>
                  <a:pt x="4860" y="0"/>
                  <a:pt x="0" y="4860"/>
                  <a:pt x="0" y="10800"/>
                </a:cubicBezTo>
                <a:cubicBezTo>
                  <a:pt x="0" y="16740"/>
                  <a:pt x="4860" y="21600"/>
                  <a:pt x="10800" y="21600"/>
                </a:cubicBezTo>
                <a:cubicBezTo>
                  <a:pt x="16740" y="21600"/>
                  <a:pt x="21600" y="16740"/>
                  <a:pt x="21600" y="10800"/>
                </a:cubicBezTo>
                <a:cubicBezTo>
                  <a:pt x="21600" y="4815"/>
                  <a:pt x="16740" y="0"/>
                  <a:pt x="10800" y="0"/>
                </a:cubicBezTo>
                <a:close/>
                <a:moveTo>
                  <a:pt x="10800" y="1167"/>
                </a:moveTo>
                <a:cubicBezTo>
                  <a:pt x="16110" y="1167"/>
                  <a:pt x="20433" y="5490"/>
                  <a:pt x="20433" y="10800"/>
                </a:cubicBezTo>
                <a:cubicBezTo>
                  <a:pt x="20433" y="16110"/>
                  <a:pt x="16110" y="20433"/>
                  <a:pt x="10800" y="20433"/>
                </a:cubicBezTo>
                <a:cubicBezTo>
                  <a:pt x="5490" y="20433"/>
                  <a:pt x="1167" y="16110"/>
                  <a:pt x="1167" y="10800"/>
                </a:cubicBezTo>
                <a:cubicBezTo>
                  <a:pt x="1167" y="5490"/>
                  <a:pt x="5490" y="1167"/>
                  <a:pt x="10800" y="1167"/>
                </a:cubicBezTo>
                <a:close/>
                <a:moveTo>
                  <a:pt x="7833" y="6750"/>
                </a:moveTo>
                <a:cubicBezTo>
                  <a:pt x="7248" y="6750"/>
                  <a:pt x="6750" y="7248"/>
                  <a:pt x="6750" y="7833"/>
                </a:cubicBezTo>
                <a:cubicBezTo>
                  <a:pt x="6750" y="8418"/>
                  <a:pt x="7248" y="8916"/>
                  <a:pt x="7833" y="8916"/>
                </a:cubicBezTo>
                <a:cubicBezTo>
                  <a:pt x="8418" y="8916"/>
                  <a:pt x="8916" y="8418"/>
                  <a:pt x="8916" y="7833"/>
                </a:cubicBezTo>
                <a:cubicBezTo>
                  <a:pt x="8916" y="7248"/>
                  <a:pt x="8418" y="6750"/>
                  <a:pt x="7833" y="6750"/>
                </a:cubicBezTo>
                <a:close/>
                <a:moveTo>
                  <a:pt x="13683" y="6750"/>
                </a:moveTo>
                <a:cubicBezTo>
                  <a:pt x="13098" y="6750"/>
                  <a:pt x="12600" y="7248"/>
                  <a:pt x="12600" y="7833"/>
                </a:cubicBezTo>
                <a:cubicBezTo>
                  <a:pt x="12600" y="8418"/>
                  <a:pt x="13098" y="8916"/>
                  <a:pt x="13683" y="8916"/>
                </a:cubicBezTo>
                <a:cubicBezTo>
                  <a:pt x="14268" y="8916"/>
                  <a:pt x="14766" y="8418"/>
                  <a:pt x="14766" y="7833"/>
                </a:cubicBezTo>
                <a:cubicBezTo>
                  <a:pt x="14766" y="7248"/>
                  <a:pt x="14268" y="6750"/>
                  <a:pt x="13683" y="6750"/>
                </a:cubicBezTo>
                <a:close/>
                <a:moveTo>
                  <a:pt x="7116" y="12192"/>
                </a:moveTo>
                <a:cubicBezTo>
                  <a:pt x="6981" y="12136"/>
                  <a:pt x="6823" y="12139"/>
                  <a:pt x="6666" y="12206"/>
                </a:cubicBezTo>
                <a:cubicBezTo>
                  <a:pt x="6351" y="12341"/>
                  <a:pt x="6221" y="12651"/>
                  <a:pt x="6356" y="12966"/>
                </a:cubicBezTo>
                <a:cubicBezTo>
                  <a:pt x="7121" y="14766"/>
                  <a:pt x="8879" y="15933"/>
                  <a:pt x="10814" y="15933"/>
                </a:cubicBezTo>
                <a:cubicBezTo>
                  <a:pt x="12749" y="15933"/>
                  <a:pt x="14448" y="14819"/>
                  <a:pt x="15258" y="13064"/>
                </a:cubicBezTo>
                <a:cubicBezTo>
                  <a:pt x="15348" y="12704"/>
                  <a:pt x="15219" y="12383"/>
                  <a:pt x="14948" y="12248"/>
                </a:cubicBezTo>
                <a:cubicBezTo>
                  <a:pt x="14633" y="12113"/>
                  <a:pt x="14324" y="12243"/>
                  <a:pt x="14189" y="12558"/>
                </a:cubicBezTo>
                <a:cubicBezTo>
                  <a:pt x="13604" y="13908"/>
                  <a:pt x="12299" y="14766"/>
                  <a:pt x="10814" y="14766"/>
                </a:cubicBezTo>
                <a:cubicBezTo>
                  <a:pt x="9329" y="14766"/>
                  <a:pt x="7979" y="13866"/>
                  <a:pt x="7439" y="12516"/>
                </a:cubicBezTo>
                <a:cubicBezTo>
                  <a:pt x="7372" y="12358"/>
                  <a:pt x="7251" y="12248"/>
                  <a:pt x="7116" y="12192"/>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939" name="Shape 2939"/>
          <p:cNvSpPr/>
          <p:nvPr/>
        </p:nvSpPr>
        <p:spPr>
          <a:xfrm>
            <a:off x="17818100" y="3340100"/>
            <a:ext cx="609600" cy="609600"/>
          </a:xfrm>
          <a:custGeom>
            <a:pathLst>
              <a:path extrusionOk="0" h="21600" w="21600">
                <a:moveTo>
                  <a:pt x="10800" y="0"/>
                </a:moveTo>
                <a:cubicBezTo>
                  <a:pt x="4860" y="0"/>
                  <a:pt x="0" y="4860"/>
                  <a:pt x="0" y="10800"/>
                </a:cubicBezTo>
                <a:cubicBezTo>
                  <a:pt x="0" y="16740"/>
                  <a:pt x="4860" y="21600"/>
                  <a:pt x="10800" y="21600"/>
                </a:cubicBezTo>
                <a:cubicBezTo>
                  <a:pt x="16740" y="21600"/>
                  <a:pt x="21600" y="16740"/>
                  <a:pt x="21600" y="10800"/>
                </a:cubicBezTo>
                <a:cubicBezTo>
                  <a:pt x="21600" y="4815"/>
                  <a:pt x="16740" y="0"/>
                  <a:pt x="10800" y="0"/>
                </a:cubicBezTo>
                <a:close/>
                <a:moveTo>
                  <a:pt x="10800" y="1167"/>
                </a:moveTo>
                <a:cubicBezTo>
                  <a:pt x="16110" y="1167"/>
                  <a:pt x="20433" y="5490"/>
                  <a:pt x="20433" y="10800"/>
                </a:cubicBezTo>
                <a:cubicBezTo>
                  <a:pt x="20433" y="16110"/>
                  <a:pt x="16110" y="20433"/>
                  <a:pt x="10800" y="20433"/>
                </a:cubicBezTo>
                <a:cubicBezTo>
                  <a:pt x="5490" y="20433"/>
                  <a:pt x="1167" y="16110"/>
                  <a:pt x="1167" y="10800"/>
                </a:cubicBezTo>
                <a:cubicBezTo>
                  <a:pt x="1167" y="5490"/>
                  <a:pt x="5490" y="1167"/>
                  <a:pt x="10800" y="1167"/>
                </a:cubicBezTo>
                <a:close/>
                <a:moveTo>
                  <a:pt x="7383" y="6750"/>
                </a:moveTo>
                <a:cubicBezTo>
                  <a:pt x="6798" y="6750"/>
                  <a:pt x="6300" y="7248"/>
                  <a:pt x="6300" y="7833"/>
                </a:cubicBezTo>
                <a:cubicBezTo>
                  <a:pt x="6300" y="8418"/>
                  <a:pt x="6798" y="8916"/>
                  <a:pt x="7383" y="8916"/>
                </a:cubicBezTo>
                <a:cubicBezTo>
                  <a:pt x="7968" y="8916"/>
                  <a:pt x="8466" y="8418"/>
                  <a:pt x="8466" y="7833"/>
                </a:cubicBezTo>
                <a:cubicBezTo>
                  <a:pt x="8466" y="7248"/>
                  <a:pt x="7968" y="6750"/>
                  <a:pt x="7383" y="6750"/>
                </a:cubicBezTo>
                <a:close/>
                <a:moveTo>
                  <a:pt x="13191" y="7200"/>
                </a:moveTo>
                <a:cubicBezTo>
                  <a:pt x="12876" y="7200"/>
                  <a:pt x="12600" y="7476"/>
                  <a:pt x="12600" y="7791"/>
                </a:cubicBezTo>
                <a:cubicBezTo>
                  <a:pt x="12600" y="8106"/>
                  <a:pt x="12876" y="8367"/>
                  <a:pt x="13191" y="8367"/>
                </a:cubicBezTo>
                <a:lnTo>
                  <a:pt x="14217" y="8367"/>
                </a:lnTo>
                <a:cubicBezTo>
                  <a:pt x="14532" y="8367"/>
                  <a:pt x="14808" y="8106"/>
                  <a:pt x="14808" y="7791"/>
                </a:cubicBezTo>
                <a:cubicBezTo>
                  <a:pt x="14808" y="7476"/>
                  <a:pt x="14532" y="7200"/>
                  <a:pt x="14217" y="7200"/>
                </a:cubicBezTo>
                <a:lnTo>
                  <a:pt x="13191" y="7200"/>
                </a:lnTo>
                <a:close/>
                <a:moveTo>
                  <a:pt x="7777" y="13500"/>
                </a:moveTo>
                <a:cubicBezTo>
                  <a:pt x="7630" y="13500"/>
                  <a:pt x="7481" y="13556"/>
                  <a:pt x="7369" y="13669"/>
                </a:cubicBezTo>
                <a:cubicBezTo>
                  <a:pt x="7144" y="13894"/>
                  <a:pt x="7144" y="14259"/>
                  <a:pt x="7369" y="14484"/>
                </a:cubicBezTo>
                <a:cubicBezTo>
                  <a:pt x="8269" y="15384"/>
                  <a:pt x="9481" y="15877"/>
                  <a:pt x="10786" y="15877"/>
                </a:cubicBezTo>
                <a:cubicBezTo>
                  <a:pt x="12091" y="15877"/>
                  <a:pt x="13303" y="15384"/>
                  <a:pt x="14203" y="14484"/>
                </a:cubicBezTo>
                <a:cubicBezTo>
                  <a:pt x="14428" y="14259"/>
                  <a:pt x="14428" y="13894"/>
                  <a:pt x="14203" y="13669"/>
                </a:cubicBezTo>
                <a:cubicBezTo>
                  <a:pt x="13978" y="13444"/>
                  <a:pt x="13626" y="13444"/>
                  <a:pt x="13402" y="13669"/>
                </a:cubicBezTo>
                <a:cubicBezTo>
                  <a:pt x="12727" y="14344"/>
                  <a:pt x="11776" y="14752"/>
                  <a:pt x="10786" y="14752"/>
                </a:cubicBezTo>
                <a:cubicBezTo>
                  <a:pt x="9796" y="14752"/>
                  <a:pt x="8904" y="14344"/>
                  <a:pt x="8184" y="13669"/>
                </a:cubicBezTo>
                <a:cubicBezTo>
                  <a:pt x="8072" y="13556"/>
                  <a:pt x="7923" y="13500"/>
                  <a:pt x="7777" y="13500"/>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940" name="Shape 2940"/>
          <p:cNvSpPr/>
          <p:nvPr/>
        </p:nvSpPr>
        <p:spPr>
          <a:xfrm>
            <a:off x="19113500" y="3340100"/>
            <a:ext cx="609600" cy="609600"/>
          </a:xfrm>
          <a:custGeom>
            <a:pathLst>
              <a:path extrusionOk="0" h="21600" w="21600">
                <a:moveTo>
                  <a:pt x="10800" y="0"/>
                </a:moveTo>
                <a:cubicBezTo>
                  <a:pt x="4860" y="0"/>
                  <a:pt x="0" y="4860"/>
                  <a:pt x="0" y="10800"/>
                </a:cubicBezTo>
                <a:cubicBezTo>
                  <a:pt x="0" y="16740"/>
                  <a:pt x="4860" y="21600"/>
                  <a:pt x="10800" y="21600"/>
                </a:cubicBezTo>
                <a:cubicBezTo>
                  <a:pt x="16740" y="21600"/>
                  <a:pt x="21600" y="16740"/>
                  <a:pt x="21600" y="10800"/>
                </a:cubicBezTo>
                <a:cubicBezTo>
                  <a:pt x="21555" y="4860"/>
                  <a:pt x="16740" y="0"/>
                  <a:pt x="10800" y="0"/>
                </a:cubicBezTo>
                <a:close/>
                <a:moveTo>
                  <a:pt x="10800" y="1167"/>
                </a:moveTo>
                <a:cubicBezTo>
                  <a:pt x="16110" y="1167"/>
                  <a:pt x="20433" y="5490"/>
                  <a:pt x="20433" y="10800"/>
                </a:cubicBezTo>
                <a:cubicBezTo>
                  <a:pt x="20433" y="16110"/>
                  <a:pt x="16110" y="20433"/>
                  <a:pt x="10800" y="20433"/>
                </a:cubicBezTo>
                <a:cubicBezTo>
                  <a:pt x="5490" y="20433"/>
                  <a:pt x="1167" y="16110"/>
                  <a:pt x="1167" y="10800"/>
                </a:cubicBezTo>
                <a:cubicBezTo>
                  <a:pt x="1167" y="5490"/>
                  <a:pt x="5490" y="1167"/>
                  <a:pt x="10800" y="1167"/>
                </a:cubicBezTo>
                <a:close/>
                <a:moveTo>
                  <a:pt x="7341" y="7200"/>
                </a:moveTo>
                <a:cubicBezTo>
                  <a:pt x="7026" y="7200"/>
                  <a:pt x="6750" y="7476"/>
                  <a:pt x="6750" y="7791"/>
                </a:cubicBezTo>
                <a:cubicBezTo>
                  <a:pt x="6750" y="8106"/>
                  <a:pt x="7026" y="8367"/>
                  <a:pt x="7341" y="8367"/>
                </a:cubicBezTo>
                <a:lnTo>
                  <a:pt x="8367" y="8367"/>
                </a:lnTo>
                <a:cubicBezTo>
                  <a:pt x="8682" y="8367"/>
                  <a:pt x="8958" y="8106"/>
                  <a:pt x="8958" y="7791"/>
                </a:cubicBezTo>
                <a:cubicBezTo>
                  <a:pt x="8958" y="7476"/>
                  <a:pt x="8682" y="7200"/>
                  <a:pt x="8367" y="7200"/>
                </a:cubicBezTo>
                <a:lnTo>
                  <a:pt x="7341" y="7200"/>
                </a:lnTo>
                <a:close/>
                <a:moveTo>
                  <a:pt x="13191" y="7200"/>
                </a:moveTo>
                <a:cubicBezTo>
                  <a:pt x="12876" y="7200"/>
                  <a:pt x="12600" y="7476"/>
                  <a:pt x="12600" y="7791"/>
                </a:cubicBezTo>
                <a:cubicBezTo>
                  <a:pt x="12600" y="8106"/>
                  <a:pt x="12876" y="8367"/>
                  <a:pt x="13191" y="8367"/>
                </a:cubicBezTo>
                <a:lnTo>
                  <a:pt x="14217" y="8367"/>
                </a:lnTo>
                <a:cubicBezTo>
                  <a:pt x="14532" y="8367"/>
                  <a:pt x="14808" y="8106"/>
                  <a:pt x="14808" y="7791"/>
                </a:cubicBezTo>
                <a:cubicBezTo>
                  <a:pt x="14808" y="7476"/>
                  <a:pt x="14532" y="7200"/>
                  <a:pt x="14217" y="7200"/>
                </a:cubicBezTo>
                <a:lnTo>
                  <a:pt x="13191" y="7200"/>
                </a:lnTo>
                <a:close/>
                <a:moveTo>
                  <a:pt x="10786" y="13500"/>
                </a:moveTo>
                <a:cubicBezTo>
                  <a:pt x="9481" y="13500"/>
                  <a:pt x="8269" y="13992"/>
                  <a:pt x="7369" y="14892"/>
                </a:cubicBezTo>
                <a:cubicBezTo>
                  <a:pt x="7144" y="15117"/>
                  <a:pt x="7144" y="15483"/>
                  <a:pt x="7369" y="15708"/>
                </a:cubicBezTo>
                <a:cubicBezTo>
                  <a:pt x="7594" y="15933"/>
                  <a:pt x="7959" y="15933"/>
                  <a:pt x="8184" y="15708"/>
                </a:cubicBezTo>
                <a:cubicBezTo>
                  <a:pt x="8859" y="15033"/>
                  <a:pt x="9796" y="14625"/>
                  <a:pt x="10786" y="14625"/>
                </a:cubicBezTo>
                <a:cubicBezTo>
                  <a:pt x="11776" y="14625"/>
                  <a:pt x="12682" y="15033"/>
                  <a:pt x="13402" y="15708"/>
                </a:cubicBezTo>
                <a:cubicBezTo>
                  <a:pt x="13537" y="15843"/>
                  <a:pt x="13674" y="15891"/>
                  <a:pt x="13809" y="15891"/>
                </a:cubicBezTo>
                <a:cubicBezTo>
                  <a:pt x="13944" y="15891"/>
                  <a:pt x="14113" y="15843"/>
                  <a:pt x="14203" y="15708"/>
                </a:cubicBezTo>
                <a:cubicBezTo>
                  <a:pt x="14428" y="15483"/>
                  <a:pt x="14428" y="15117"/>
                  <a:pt x="14203" y="14892"/>
                </a:cubicBezTo>
                <a:cubicBezTo>
                  <a:pt x="13258" y="13992"/>
                  <a:pt x="12046" y="13500"/>
                  <a:pt x="10786" y="13500"/>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941" name="Shape 2941"/>
          <p:cNvSpPr/>
          <p:nvPr/>
        </p:nvSpPr>
        <p:spPr>
          <a:xfrm>
            <a:off x="6070600" y="3340100"/>
            <a:ext cx="609600" cy="609600"/>
          </a:xfrm>
          <a:custGeom>
            <a:pathLst>
              <a:path extrusionOk="0" h="21600" w="21600">
                <a:moveTo>
                  <a:pt x="10800" y="0"/>
                </a:moveTo>
                <a:cubicBezTo>
                  <a:pt x="4860" y="0"/>
                  <a:pt x="0" y="4860"/>
                  <a:pt x="0" y="10800"/>
                </a:cubicBezTo>
                <a:cubicBezTo>
                  <a:pt x="0" y="16740"/>
                  <a:pt x="4860" y="21600"/>
                  <a:pt x="10800" y="21600"/>
                </a:cubicBezTo>
                <a:cubicBezTo>
                  <a:pt x="16740" y="21600"/>
                  <a:pt x="21600" y="16740"/>
                  <a:pt x="21600" y="10800"/>
                </a:cubicBezTo>
                <a:cubicBezTo>
                  <a:pt x="21600" y="4815"/>
                  <a:pt x="16785" y="0"/>
                  <a:pt x="10800" y="0"/>
                </a:cubicBezTo>
                <a:close/>
                <a:moveTo>
                  <a:pt x="10800" y="1167"/>
                </a:moveTo>
                <a:cubicBezTo>
                  <a:pt x="16110" y="1167"/>
                  <a:pt x="20433" y="5490"/>
                  <a:pt x="20433" y="10800"/>
                </a:cubicBezTo>
                <a:cubicBezTo>
                  <a:pt x="20478" y="16110"/>
                  <a:pt x="16110" y="20433"/>
                  <a:pt x="10800" y="20433"/>
                </a:cubicBezTo>
                <a:cubicBezTo>
                  <a:pt x="5490" y="20433"/>
                  <a:pt x="1167" y="16110"/>
                  <a:pt x="1167" y="10800"/>
                </a:cubicBezTo>
                <a:cubicBezTo>
                  <a:pt x="1167" y="5490"/>
                  <a:pt x="5490" y="1167"/>
                  <a:pt x="10800" y="1167"/>
                </a:cubicBezTo>
                <a:close/>
                <a:moveTo>
                  <a:pt x="8044" y="7200"/>
                </a:moveTo>
                <a:cubicBezTo>
                  <a:pt x="7898" y="7200"/>
                  <a:pt x="7748" y="7256"/>
                  <a:pt x="7636" y="7369"/>
                </a:cubicBezTo>
                <a:lnTo>
                  <a:pt x="6919" y="8086"/>
                </a:lnTo>
                <a:cubicBezTo>
                  <a:pt x="6694" y="8311"/>
                  <a:pt x="6694" y="8677"/>
                  <a:pt x="6919" y="8902"/>
                </a:cubicBezTo>
                <a:cubicBezTo>
                  <a:pt x="7054" y="9037"/>
                  <a:pt x="7192" y="9084"/>
                  <a:pt x="7327" y="9084"/>
                </a:cubicBezTo>
                <a:cubicBezTo>
                  <a:pt x="7462" y="9084"/>
                  <a:pt x="7644" y="9037"/>
                  <a:pt x="7734" y="8902"/>
                </a:cubicBezTo>
                <a:lnTo>
                  <a:pt x="8044" y="8578"/>
                </a:lnTo>
                <a:lnTo>
                  <a:pt x="8353" y="8902"/>
                </a:lnTo>
                <a:cubicBezTo>
                  <a:pt x="8488" y="9037"/>
                  <a:pt x="8626" y="9084"/>
                  <a:pt x="8761" y="9084"/>
                </a:cubicBezTo>
                <a:cubicBezTo>
                  <a:pt x="8896" y="9084"/>
                  <a:pt x="9079" y="9037"/>
                  <a:pt x="9169" y="8902"/>
                </a:cubicBezTo>
                <a:cubicBezTo>
                  <a:pt x="9394" y="8677"/>
                  <a:pt x="9394" y="8311"/>
                  <a:pt x="9169" y="8086"/>
                </a:cubicBezTo>
                <a:lnTo>
                  <a:pt x="8452" y="7369"/>
                </a:lnTo>
                <a:cubicBezTo>
                  <a:pt x="8339" y="7256"/>
                  <a:pt x="8190" y="7200"/>
                  <a:pt x="8044" y="7200"/>
                </a:cubicBezTo>
                <a:close/>
                <a:moveTo>
                  <a:pt x="13894" y="7200"/>
                </a:moveTo>
                <a:cubicBezTo>
                  <a:pt x="13748" y="7200"/>
                  <a:pt x="13598" y="7256"/>
                  <a:pt x="13486" y="7369"/>
                </a:cubicBezTo>
                <a:lnTo>
                  <a:pt x="12769" y="8086"/>
                </a:lnTo>
                <a:cubicBezTo>
                  <a:pt x="12544" y="8311"/>
                  <a:pt x="12544" y="8677"/>
                  <a:pt x="12769" y="8902"/>
                </a:cubicBezTo>
                <a:cubicBezTo>
                  <a:pt x="12904" y="9037"/>
                  <a:pt x="13042" y="9084"/>
                  <a:pt x="13177" y="9084"/>
                </a:cubicBezTo>
                <a:cubicBezTo>
                  <a:pt x="13312" y="9084"/>
                  <a:pt x="13494" y="9037"/>
                  <a:pt x="13584" y="8902"/>
                </a:cubicBezTo>
                <a:lnTo>
                  <a:pt x="13894" y="8578"/>
                </a:lnTo>
                <a:lnTo>
                  <a:pt x="14203" y="8902"/>
                </a:lnTo>
                <a:cubicBezTo>
                  <a:pt x="14338" y="9037"/>
                  <a:pt x="14476" y="9084"/>
                  <a:pt x="14611" y="9084"/>
                </a:cubicBezTo>
                <a:cubicBezTo>
                  <a:pt x="14746" y="9084"/>
                  <a:pt x="14929" y="9037"/>
                  <a:pt x="15019" y="8902"/>
                </a:cubicBezTo>
                <a:cubicBezTo>
                  <a:pt x="15244" y="8677"/>
                  <a:pt x="15244" y="8311"/>
                  <a:pt x="15019" y="8086"/>
                </a:cubicBezTo>
                <a:lnTo>
                  <a:pt x="14302" y="7369"/>
                </a:lnTo>
                <a:cubicBezTo>
                  <a:pt x="14189" y="7256"/>
                  <a:pt x="14040" y="7200"/>
                  <a:pt x="13894" y="7200"/>
                </a:cubicBezTo>
                <a:close/>
                <a:moveTo>
                  <a:pt x="11236" y="13500"/>
                </a:moveTo>
                <a:cubicBezTo>
                  <a:pt x="9931" y="13500"/>
                  <a:pt x="8719" y="13992"/>
                  <a:pt x="7819" y="14892"/>
                </a:cubicBezTo>
                <a:cubicBezTo>
                  <a:pt x="7594" y="15117"/>
                  <a:pt x="7594" y="15483"/>
                  <a:pt x="7819" y="15708"/>
                </a:cubicBezTo>
                <a:cubicBezTo>
                  <a:pt x="7954" y="15843"/>
                  <a:pt x="8092" y="15891"/>
                  <a:pt x="8227" y="15891"/>
                </a:cubicBezTo>
                <a:cubicBezTo>
                  <a:pt x="8362" y="15891"/>
                  <a:pt x="8544" y="15843"/>
                  <a:pt x="8634" y="15708"/>
                </a:cubicBezTo>
                <a:cubicBezTo>
                  <a:pt x="9309" y="15033"/>
                  <a:pt x="10246" y="14625"/>
                  <a:pt x="11236" y="14625"/>
                </a:cubicBezTo>
                <a:cubicBezTo>
                  <a:pt x="12226" y="14625"/>
                  <a:pt x="13132" y="15033"/>
                  <a:pt x="13852" y="15708"/>
                </a:cubicBezTo>
                <a:cubicBezTo>
                  <a:pt x="14077" y="15933"/>
                  <a:pt x="14428" y="15933"/>
                  <a:pt x="14653" y="15708"/>
                </a:cubicBezTo>
                <a:cubicBezTo>
                  <a:pt x="14878" y="15483"/>
                  <a:pt x="14878" y="15117"/>
                  <a:pt x="14653" y="14892"/>
                </a:cubicBezTo>
                <a:cubicBezTo>
                  <a:pt x="13753" y="13992"/>
                  <a:pt x="12541" y="13500"/>
                  <a:pt x="11236" y="13500"/>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942" name="Shape 2942"/>
          <p:cNvSpPr/>
          <p:nvPr/>
        </p:nvSpPr>
        <p:spPr>
          <a:xfrm>
            <a:off x="4775200" y="3340100"/>
            <a:ext cx="609600" cy="609600"/>
          </a:xfrm>
          <a:custGeom>
            <a:pathLst>
              <a:path extrusionOk="0" h="21600" w="21600">
                <a:moveTo>
                  <a:pt x="10800" y="0"/>
                </a:moveTo>
                <a:cubicBezTo>
                  <a:pt x="4860" y="0"/>
                  <a:pt x="0" y="4860"/>
                  <a:pt x="0" y="10800"/>
                </a:cubicBezTo>
                <a:cubicBezTo>
                  <a:pt x="0" y="16740"/>
                  <a:pt x="4860" y="21600"/>
                  <a:pt x="10800" y="21600"/>
                </a:cubicBezTo>
                <a:cubicBezTo>
                  <a:pt x="16740" y="21600"/>
                  <a:pt x="21600" y="16740"/>
                  <a:pt x="21600" y="10800"/>
                </a:cubicBezTo>
                <a:cubicBezTo>
                  <a:pt x="21600" y="4815"/>
                  <a:pt x="16740" y="0"/>
                  <a:pt x="10800" y="0"/>
                </a:cubicBezTo>
                <a:close/>
                <a:moveTo>
                  <a:pt x="10800" y="1167"/>
                </a:moveTo>
                <a:cubicBezTo>
                  <a:pt x="16110" y="1167"/>
                  <a:pt x="20433" y="5490"/>
                  <a:pt x="20433" y="10800"/>
                </a:cubicBezTo>
                <a:cubicBezTo>
                  <a:pt x="20433" y="16110"/>
                  <a:pt x="16110" y="20433"/>
                  <a:pt x="10800" y="20433"/>
                </a:cubicBezTo>
                <a:cubicBezTo>
                  <a:pt x="5490" y="20433"/>
                  <a:pt x="1167" y="16110"/>
                  <a:pt x="1167" y="10800"/>
                </a:cubicBezTo>
                <a:cubicBezTo>
                  <a:pt x="1167" y="5490"/>
                  <a:pt x="5490" y="1167"/>
                  <a:pt x="10800" y="1167"/>
                </a:cubicBezTo>
                <a:close/>
                <a:moveTo>
                  <a:pt x="7594" y="7200"/>
                </a:moveTo>
                <a:cubicBezTo>
                  <a:pt x="7448" y="7200"/>
                  <a:pt x="7298" y="7256"/>
                  <a:pt x="7186" y="7369"/>
                </a:cubicBezTo>
                <a:lnTo>
                  <a:pt x="6469" y="8086"/>
                </a:lnTo>
                <a:cubicBezTo>
                  <a:pt x="6244" y="8311"/>
                  <a:pt x="6244" y="8677"/>
                  <a:pt x="6469" y="8902"/>
                </a:cubicBezTo>
                <a:cubicBezTo>
                  <a:pt x="6604" y="9037"/>
                  <a:pt x="6742" y="9084"/>
                  <a:pt x="6877" y="9084"/>
                </a:cubicBezTo>
                <a:cubicBezTo>
                  <a:pt x="7012" y="9084"/>
                  <a:pt x="7194" y="9037"/>
                  <a:pt x="7284" y="8902"/>
                </a:cubicBezTo>
                <a:lnTo>
                  <a:pt x="7594" y="8578"/>
                </a:lnTo>
                <a:lnTo>
                  <a:pt x="7903" y="8902"/>
                </a:lnTo>
                <a:cubicBezTo>
                  <a:pt x="8038" y="9037"/>
                  <a:pt x="8176" y="9084"/>
                  <a:pt x="8311" y="9084"/>
                </a:cubicBezTo>
                <a:cubicBezTo>
                  <a:pt x="8446" y="9084"/>
                  <a:pt x="8629" y="9037"/>
                  <a:pt x="8719" y="8902"/>
                </a:cubicBezTo>
                <a:cubicBezTo>
                  <a:pt x="8944" y="8677"/>
                  <a:pt x="8944" y="8311"/>
                  <a:pt x="8719" y="8086"/>
                </a:cubicBezTo>
                <a:lnTo>
                  <a:pt x="8002" y="7369"/>
                </a:lnTo>
                <a:cubicBezTo>
                  <a:pt x="7889" y="7256"/>
                  <a:pt x="7740" y="7200"/>
                  <a:pt x="7594" y="7200"/>
                </a:cubicBezTo>
                <a:close/>
                <a:moveTo>
                  <a:pt x="13894" y="7200"/>
                </a:moveTo>
                <a:cubicBezTo>
                  <a:pt x="13748" y="7200"/>
                  <a:pt x="13598" y="7256"/>
                  <a:pt x="13486" y="7369"/>
                </a:cubicBezTo>
                <a:lnTo>
                  <a:pt x="12769" y="8086"/>
                </a:lnTo>
                <a:cubicBezTo>
                  <a:pt x="12544" y="8311"/>
                  <a:pt x="12544" y="8677"/>
                  <a:pt x="12769" y="8902"/>
                </a:cubicBezTo>
                <a:cubicBezTo>
                  <a:pt x="12904" y="9037"/>
                  <a:pt x="13042" y="9084"/>
                  <a:pt x="13177" y="9084"/>
                </a:cubicBezTo>
                <a:cubicBezTo>
                  <a:pt x="13312" y="9084"/>
                  <a:pt x="13494" y="9037"/>
                  <a:pt x="13584" y="8902"/>
                </a:cubicBezTo>
                <a:lnTo>
                  <a:pt x="13894" y="8578"/>
                </a:lnTo>
                <a:lnTo>
                  <a:pt x="14203" y="8902"/>
                </a:lnTo>
                <a:cubicBezTo>
                  <a:pt x="14338" y="9037"/>
                  <a:pt x="14476" y="9084"/>
                  <a:pt x="14611" y="9084"/>
                </a:cubicBezTo>
                <a:cubicBezTo>
                  <a:pt x="14746" y="9084"/>
                  <a:pt x="14929" y="9037"/>
                  <a:pt x="15019" y="8902"/>
                </a:cubicBezTo>
                <a:cubicBezTo>
                  <a:pt x="15244" y="8677"/>
                  <a:pt x="15244" y="8311"/>
                  <a:pt x="15019" y="8086"/>
                </a:cubicBezTo>
                <a:lnTo>
                  <a:pt x="14302" y="7369"/>
                </a:lnTo>
                <a:cubicBezTo>
                  <a:pt x="14189" y="7256"/>
                  <a:pt x="14040" y="7200"/>
                  <a:pt x="13894" y="7200"/>
                </a:cubicBezTo>
                <a:close/>
                <a:moveTo>
                  <a:pt x="7777" y="13500"/>
                </a:moveTo>
                <a:cubicBezTo>
                  <a:pt x="7630" y="13500"/>
                  <a:pt x="7481" y="13556"/>
                  <a:pt x="7369" y="13669"/>
                </a:cubicBezTo>
                <a:cubicBezTo>
                  <a:pt x="7144" y="13894"/>
                  <a:pt x="7144" y="14259"/>
                  <a:pt x="7369" y="14484"/>
                </a:cubicBezTo>
                <a:cubicBezTo>
                  <a:pt x="8269" y="15384"/>
                  <a:pt x="9481" y="15877"/>
                  <a:pt x="10786" y="15877"/>
                </a:cubicBezTo>
                <a:cubicBezTo>
                  <a:pt x="12091" y="15877"/>
                  <a:pt x="13303" y="15384"/>
                  <a:pt x="14203" y="14484"/>
                </a:cubicBezTo>
                <a:cubicBezTo>
                  <a:pt x="14428" y="14259"/>
                  <a:pt x="14428" y="13894"/>
                  <a:pt x="14203" y="13669"/>
                </a:cubicBezTo>
                <a:cubicBezTo>
                  <a:pt x="14023" y="13444"/>
                  <a:pt x="13627" y="13444"/>
                  <a:pt x="13402" y="13669"/>
                </a:cubicBezTo>
                <a:cubicBezTo>
                  <a:pt x="12727" y="14344"/>
                  <a:pt x="11776" y="14752"/>
                  <a:pt x="10786" y="14752"/>
                </a:cubicBezTo>
                <a:cubicBezTo>
                  <a:pt x="9796" y="14752"/>
                  <a:pt x="8904" y="14344"/>
                  <a:pt x="8184" y="13669"/>
                </a:cubicBezTo>
                <a:cubicBezTo>
                  <a:pt x="8072" y="13556"/>
                  <a:pt x="7923" y="13500"/>
                  <a:pt x="7777" y="13500"/>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943" name="Shape 2943"/>
          <p:cNvSpPr/>
          <p:nvPr/>
        </p:nvSpPr>
        <p:spPr>
          <a:xfrm>
            <a:off x="3467100" y="3340100"/>
            <a:ext cx="609600" cy="609600"/>
          </a:xfrm>
          <a:custGeom>
            <a:pathLst>
              <a:path extrusionOk="0" h="21600" w="21600">
                <a:moveTo>
                  <a:pt x="10800" y="0"/>
                </a:moveTo>
                <a:cubicBezTo>
                  <a:pt x="4860" y="0"/>
                  <a:pt x="0" y="4860"/>
                  <a:pt x="0" y="10800"/>
                </a:cubicBezTo>
                <a:cubicBezTo>
                  <a:pt x="0" y="16740"/>
                  <a:pt x="4860" y="21600"/>
                  <a:pt x="10800" y="21600"/>
                </a:cubicBezTo>
                <a:cubicBezTo>
                  <a:pt x="16740" y="21600"/>
                  <a:pt x="21600" y="16740"/>
                  <a:pt x="21600" y="10800"/>
                </a:cubicBezTo>
                <a:cubicBezTo>
                  <a:pt x="21600" y="4860"/>
                  <a:pt x="16740" y="0"/>
                  <a:pt x="10800" y="0"/>
                </a:cubicBezTo>
                <a:close/>
                <a:moveTo>
                  <a:pt x="10800" y="1167"/>
                </a:moveTo>
                <a:cubicBezTo>
                  <a:pt x="16110" y="1167"/>
                  <a:pt x="20433" y="5490"/>
                  <a:pt x="20433" y="10800"/>
                </a:cubicBezTo>
                <a:cubicBezTo>
                  <a:pt x="20433" y="16110"/>
                  <a:pt x="16110" y="20433"/>
                  <a:pt x="10800" y="20433"/>
                </a:cubicBezTo>
                <a:cubicBezTo>
                  <a:pt x="5490" y="20433"/>
                  <a:pt x="1167" y="16110"/>
                  <a:pt x="1167" y="10800"/>
                </a:cubicBezTo>
                <a:cubicBezTo>
                  <a:pt x="1167" y="5490"/>
                  <a:pt x="5490" y="1167"/>
                  <a:pt x="10800" y="1167"/>
                </a:cubicBezTo>
                <a:close/>
                <a:moveTo>
                  <a:pt x="7833" y="6750"/>
                </a:moveTo>
                <a:cubicBezTo>
                  <a:pt x="7248" y="6750"/>
                  <a:pt x="6750" y="7248"/>
                  <a:pt x="6750" y="7833"/>
                </a:cubicBezTo>
                <a:cubicBezTo>
                  <a:pt x="6750" y="8418"/>
                  <a:pt x="7203" y="8916"/>
                  <a:pt x="7833" y="8916"/>
                </a:cubicBezTo>
                <a:cubicBezTo>
                  <a:pt x="8418" y="8916"/>
                  <a:pt x="8916" y="8418"/>
                  <a:pt x="8916" y="7833"/>
                </a:cubicBezTo>
                <a:cubicBezTo>
                  <a:pt x="8916" y="7248"/>
                  <a:pt x="8418" y="6750"/>
                  <a:pt x="7833" y="6750"/>
                </a:cubicBezTo>
                <a:close/>
                <a:moveTo>
                  <a:pt x="13683" y="6750"/>
                </a:moveTo>
                <a:cubicBezTo>
                  <a:pt x="13098" y="6750"/>
                  <a:pt x="12600" y="7248"/>
                  <a:pt x="12600" y="7833"/>
                </a:cubicBezTo>
                <a:cubicBezTo>
                  <a:pt x="12600" y="8418"/>
                  <a:pt x="13098" y="8916"/>
                  <a:pt x="13683" y="8916"/>
                </a:cubicBezTo>
                <a:cubicBezTo>
                  <a:pt x="14268" y="8916"/>
                  <a:pt x="14766" y="8418"/>
                  <a:pt x="14766" y="7833"/>
                </a:cubicBezTo>
                <a:cubicBezTo>
                  <a:pt x="14766" y="7248"/>
                  <a:pt x="14268" y="6750"/>
                  <a:pt x="13683" y="6750"/>
                </a:cubicBezTo>
                <a:close/>
                <a:moveTo>
                  <a:pt x="6891" y="12150"/>
                </a:moveTo>
                <a:cubicBezTo>
                  <a:pt x="6711" y="12150"/>
                  <a:pt x="6533" y="12237"/>
                  <a:pt x="6398" y="12417"/>
                </a:cubicBezTo>
                <a:cubicBezTo>
                  <a:pt x="6308" y="12597"/>
                  <a:pt x="6252" y="12786"/>
                  <a:pt x="6342" y="12966"/>
                </a:cubicBezTo>
                <a:cubicBezTo>
                  <a:pt x="7107" y="14766"/>
                  <a:pt x="8865" y="15933"/>
                  <a:pt x="10800" y="15933"/>
                </a:cubicBezTo>
                <a:cubicBezTo>
                  <a:pt x="12735" y="15933"/>
                  <a:pt x="14448" y="14805"/>
                  <a:pt x="15258" y="13050"/>
                </a:cubicBezTo>
                <a:cubicBezTo>
                  <a:pt x="15348" y="12870"/>
                  <a:pt x="15306" y="12651"/>
                  <a:pt x="15216" y="12516"/>
                </a:cubicBezTo>
                <a:cubicBezTo>
                  <a:pt x="15081" y="12291"/>
                  <a:pt x="14903" y="12192"/>
                  <a:pt x="14723" y="12192"/>
                </a:cubicBezTo>
                <a:lnTo>
                  <a:pt x="6891" y="12150"/>
                </a:lnTo>
                <a:close/>
                <a:moveTo>
                  <a:pt x="7875" y="13317"/>
                </a:moveTo>
                <a:lnTo>
                  <a:pt x="13683" y="13359"/>
                </a:lnTo>
                <a:cubicBezTo>
                  <a:pt x="13008" y="14214"/>
                  <a:pt x="11925" y="14766"/>
                  <a:pt x="10800" y="14766"/>
                </a:cubicBezTo>
                <a:cubicBezTo>
                  <a:pt x="9630" y="14766"/>
                  <a:pt x="8550" y="14217"/>
                  <a:pt x="7875" y="13317"/>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944" name="Shape 2944"/>
          <p:cNvSpPr/>
          <p:nvPr/>
        </p:nvSpPr>
        <p:spPr>
          <a:xfrm>
            <a:off x="15201900" y="3340100"/>
            <a:ext cx="609600" cy="609600"/>
          </a:xfrm>
          <a:custGeom>
            <a:pathLst>
              <a:path extrusionOk="0" h="21600" w="21600">
                <a:moveTo>
                  <a:pt x="10800" y="0"/>
                </a:moveTo>
                <a:cubicBezTo>
                  <a:pt x="4860" y="0"/>
                  <a:pt x="0" y="4860"/>
                  <a:pt x="0" y="10800"/>
                </a:cubicBezTo>
                <a:cubicBezTo>
                  <a:pt x="0" y="16740"/>
                  <a:pt x="4860" y="21600"/>
                  <a:pt x="10800" y="21600"/>
                </a:cubicBezTo>
                <a:cubicBezTo>
                  <a:pt x="16740" y="21600"/>
                  <a:pt x="21600" y="16740"/>
                  <a:pt x="21600" y="10800"/>
                </a:cubicBezTo>
                <a:cubicBezTo>
                  <a:pt x="21600" y="4815"/>
                  <a:pt x="16785" y="0"/>
                  <a:pt x="10800" y="0"/>
                </a:cubicBezTo>
                <a:close/>
                <a:moveTo>
                  <a:pt x="10800" y="1167"/>
                </a:moveTo>
                <a:cubicBezTo>
                  <a:pt x="16110" y="1167"/>
                  <a:pt x="20433" y="5490"/>
                  <a:pt x="20433" y="10800"/>
                </a:cubicBezTo>
                <a:cubicBezTo>
                  <a:pt x="20478" y="16110"/>
                  <a:pt x="16155" y="20433"/>
                  <a:pt x="10800" y="20433"/>
                </a:cubicBezTo>
                <a:cubicBezTo>
                  <a:pt x="5490" y="20433"/>
                  <a:pt x="1167" y="16110"/>
                  <a:pt x="1167" y="10800"/>
                </a:cubicBezTo>
                <a:cubicBezTo>
                  <a:pt x="1167" y="5490"/>
                  <a:pt x="5490" y="1167"/>
                  <a:pt x="10800" y="1167"/>
                </a:cubicBezTo>
                <a:close/>
                <a:moveTo>
                  <a:pt x="7833" y="6750"/>
                </a:moveTo>
                <a:cubicBezTo>
                  <a:pt x="7248" y="6750"/>
                  <a:pt x="6750" y="7248"/>
                  <a:pt x="6750" y="7833"/>
                </a:cubicBezTo>
                <a:cubicBezTo>
                  <a:pt x="6750" y="8418"/>
                  <a:pt x="7248" y="8916"/>
                  <a:pt x="7833" y="8916"/>
                </a:cubicBezTo>
                <a:cubicBezTo>
                  <a:pt x="8418" y="8916"/>
                  <a:pt x="8916" y="8418"/>
                  <a:pt x="8916" y="7833"/>
                </a:cubicBezTo>
                <a:cubicBezTo>
                  <a:pt x="8916" y="7248"/>
                  <a:pt x="8463" y="6750"/>
                  <a:pt x="7833" y="6750"/>
                </a:cubicBezTo>
                <a:close/>
                <a:moveTo>
                  <a:pt x="14133" y="6750"/>
                </a:moveTo>
                <a:cubicBezTo>
                  <a:pt x="13548" y="6750"/>
                  <a:pt x="13050" y="7248"/>
                  <a:pt x="13050" y="7833"/>
                </a:cubicBezTo>
                <a:cubicBezTo>
                  <a:pt x="13050" y="8418"/>
                  <a:pt x="13548" y="8916"/>
                  <a:pt x="14133" y="8916"/>
                </a:cubicBezTo>
                <a:cubicBezTo>
                  <a:pt x="14718" y="8916"/>
                  <a:pt x="15216" y="8418"/>
                  <a:pt x="15216" y="7833"/>
                </a:cubicBezTo>
                <a:cubicBezTo>
                  <a:pt x="15216" y="7248"/>
                  <a:pt x="14718" y="6750"/>
                  <a:pt x="14133" y="6750"/>
                </a:cubicBezTo>
                <a:close/>
                <a:moveTo>
                  <a:pt x="10027" y="11700"/>
                </a:moveTo>
                <a:cubicBezTo>
                  <a:pt x="9880" y="11700"/>
                  <a:pt x="9731" y="11756"/>
                  <a:pt x="9619" y="11869"/>
                </a:cubicBezTo>
                <a:cubicBezTo>
                  <a:pt x="9394" y="12094"/>
                  <a:pt x="9394" y="12459"/>
                  <a:pt x="9619" y="12684"/>
                </a:cubicBezTo>
                <a:lnTo>
                  <a:pt x="10336" y="13402"/>
                </a:lnTo>
                <a:lnTo>
                  <a:pt x="9619" y="14119"/>
                </a:lnTo>
                <a:cubicBezTo>
                  <a:pt x="9394" y="14344"/>
                  <a:pt x="9394" y="14709"/>
                  <a:pt x="9619" y="14934"/>
                </a:cubicBezTo>
                <a:cubicBezTo>
                  <a:pt x="9754" y="15024"/>
                  <a:pt x="9892" y="15103"/>
                  <a:pt x="10027" y="15103"/>
                </a:cubicBezTo>
                <a:cubicBezTo>
                  <a:pt x="10162" y="15103"/>
                  <a:pt x="10344" y="15069"/>
                  <a:pt x="10434" y="14934"/>
                </a:cubicBezTo>
                <a:lnTo>
                  <a:pt x="11152" y="14203"/>
                </a:lnTo>
                <a:lnTo>
                  <a:pt x="11869" y="14934"/>
                </a:lnTo>
                <a:cubicBezTo>
                  <a:pt x="12004" y="15024"/>
                  <a:pt x="12142" y="15103"/>
                  <a:pt x="12277" y="15103"/>
                </a:cubicBezTo>
                <a:cubicBezTo>
                  <a:pt x="12412" y="15103"/>
                  <a:pt x="12594" y="15069"/>
                  <a:pt x="12684" y="14934"/>
                </a:cubicBezTo>
                <a:cubicBezTo>
                  <a:pt x="12909" y="14709"/>
                  <a:pt x="12909" y="14344"/>
                  <a:pt x="12684" y="14119"/>
                </a:cubicBezTo>
                <a:lnTo>
                  <a:pt x="11953" y="13402"/>
                </a:lnTo>
                <a:lnTo>
                  <a:pt x="12684" y="12684"/>
                </a:lnTo>
                <a:cubicBezTo>
                  <a:pt x="12909" y="12459"/>
                  <a:pt x="12909" y="12094"/>
                  <a:pt x="12684" y="11869"/>
                </a:cubicBezTo>
                <a:cubicBezTo>
                  <a:pt x="12459" y="11644"/>
                  <a:pt x="12094" y="11644"/>
                  <a:pt x="11869" y="11869"/>
                </a:cubicBezTo>
                <a:lnTo>
                  <a:pt x="11152" y="12586"/>
                </a:lnTo>
                <a:lnTo>
                  <a:pt x="10434" y="11869"/>
                </a:lnTo>
                <a:cubicBezTo>
                  <a:pt x="10322" y="11756"/>
                  <a:pt x="10173" y="11700"/>
                  <a:pt x="10027" y="11700"/>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945" name="Shape 2945"/>
          <p:cNvSpPr/>
          <p:nvPr/>
        </p:nvSpPr>
        <p:spPr>
          <a:xfrm>
            <a:off x="1270000" y="5254029"/>
            <a:ext cx="1265809" cy="1270001"/>
          </a:xfrm>
          <a:prstGeom prst="rect">
            <a:avLst/>
          </a:prstGeom>
          <a:noFill/>
          <a:ln>
            <a:noFill/>
          </a:ln>
        </p:spPr>
        <p:txBody>
          <a:bodyPr anchorCtr="0" anchor="ctr" bIns="38100" lIns="38100" spcFirstLastPara="1" rIns="38100" wrap="square" tIns="38100">
            <a:noAutofit/>
          </a:bodyPr>
          <a:lstStyle/>
          <a:p>
            <a:pPr indent="0" lvl="0" marL="0" marR="0" rtl="0" algn="l">
              <a:lnSpc>
                <a:spcPct val="120000"/>
              </a:lnSpc>
              <a:spcBef>
                <a:spcPts val="0"/>
              </a:spcBef>
              <a:spcAft>
                <a:spcPts val="0"/>
              </a:spcAft>
              <a:buClr>
                <a:srgbClr val="000000"/>
              </a:buClr>
              <a:buSzPts val="3000"/>
              <a:buFont typeface="Proxima Nova"/>
              <a:buNone/>
            </a:pPr>
            <a:r>
              <a:rPr b="0" i="0" lang="en-US" sz="3000" u="none" cap="none" strike="noStrike">
                <a:solidFill>
                  <a:srgbClr val="000000"/>
                </a:solidFill>
                <a:latin typeface="Proxima Nova"/>
                <a:ea typeface="Proxima Nova"/>
                <a:cs typeface="Proxima Nova"/>
                <a:sym typeface="Proxima Nova"/>
              </a:rPr>
              <a:t>Arrows</a:t>
            </a:r>
            <a:endParaRPr/>
          </a:p>
        </p:txBody>
      </p:sp>
      <p:sp>
        <p:nvSpPr>
          <p:cNvPr id="2946" name="Shape 2946"/>
          <p:cNvSpPr/>
          <p:nvPr/>
        </p:nvSpPr>
        <p:spPr>
          <a:xfrm>
            <a:off x="1270000" y="3009900"/>
            <a:ext cx="1369822" cy="1270000"/>
          </a:xfrm>
          <a:prstGeom prst="rect">
            <a:avLst/>
          </a:prstGeom>
          <a:noFill/>
          <a:ln>
            <a:noFill/>
          </a:ln>
        </p:spPr>
        <p:txBody>
          <a:bodyPr anchorCtr="0" anchor="ctr" bIns="38100" lIns="38100" spcFirstLastPara="1" rIns="38100" wrap="square" tIns="38100">
            <a:noAutofit/>
          </a:bodyPr>
          <a:lstStyle/>
          <a:p>
            <a:pPr indent="0" lvl="0" marL="0" marR="0" rtl="0" algn="l">
              <a:lnSpc>
                <a:spcPct val="120000"/>
              </a:lnSpc>
              <a:spcBef>
                <a:spcPts val="0"/>
              </a:spcBef>
              <a:spcAft>
                <a:spcPts val="0"/>
              </a:spcAft>
              <a:buClr>
                <a:srgbClr val="000000"/>
              </a:buClr>
              <a:buSzPts val="3000"/>
              <a:buFont typeface="Proxima Nova"/>
              <a:buNone/>
            </a:pPr>
            <a:r>
              <a:rPr b="0" i="0" lang="en-US" sz="3000" u="none" cap="none" strike="noStrike">
                <a:solidFill>
                  <a:srgbClr val="000000"/>
                </a:solidFill>
                <a:latin typeface="Proxima Nova"/>
                <a:ea typeface="Proxima Nova"/>
                <a:cs typeface="Proxima Nova"/>
                <a:sym typeface="Proxima Nova"/>
              </a:rPr>
              <a:t>Smileys</a:t>
            </a:r>
            <a:endParaRPr/>
          </a:p>
        </p:txBody>
      </p:sp>
    </p:spTree>
  </p:cSld>
  <p:clrMapOvr>
    <a:masterClrMapping/>
  </p:clrMapOvr>
</p:sld>
</file>

<file path=ppt/slides/slide10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50" name="Shape 2950"/>
        <p:cNvGrpSpPr/>
        <p:nvPr/>
      </p:nvGrpSpPr>
      <p:grpSpPr>
        <a:xfrm>
          <a:off x="0" y="0"/>
          <a:ext cx="0" cy="0"/>
          <a:chOff x="0" y="0"/>
          <a:chExt cx="0" cy="0"/>
        </a:xfrm>
      </p:grpSpPr>
      <p:sp>
        <p:nvSpPr>
          <p:cNvPr id="2951" name="Shape 2951"/>
          <p:cNvSpPr/>
          <p:nvPr/>
        </p:nvSpPr>
        <p:spPr>
          <a:xfrm>
            <a:off x="7391400" y="4470400"/>
            <a:ext cx="609600" cy="609600"/>
          </a:xfrm>
          <a:custGeom>
            <a:pathLst>
              <a:path extrusionOk="0" h="21600" w="21600">
                <a:moveTo>
                  <a:pt x="10800" y="0"/>
                </a:moveTo>
                <a:cubicBezTo>
                  <a:pt x="4860" y="0"/>
                  <a:pt x="0" y="4860"/>
                  <a:pt x="0" y="10800"/>
                </a:cubicBezTo>
                <a:cubicBezTo>
                  <a:pt x="0" y="16740"/>
                  <a:pt x="4860" y="21600"/>
                  <a:pt x="10800" y="21600"/>
                </a:cubicBezTo>
                <a:cubicBezTo>
                  <a:pt x="16740" y="21600"/>
                  <a:pt x="21600" y="16740"/>
                  <a:pt x="21600" y="10800"/>
                </a:cubicBezTo>
                <a:cubicBezTo>
                  <a:pt x="21600" y="4860"/>
                  <a:pt x="16740" y="0"/>
                  <a:pt x="10800" y="0"/>
                </a:cubicBezTo>
                <a:close/>
                <a:moveTo>
                  <a:pt x="9405" y="10215"/>
                </a:moveTo>
                <a:lnTo>
                  <a:pt x="1170" y="10215"/>
                </a:lnTo>
                <a:cubicBezTo>
                  <a:pt x="1305" y="7965"/>
                  <a:pt x="2205" y="5940"/>
                  <a:pt x="3600" y="4365"/>
                </a:cubicBezTo>
                <a:lnTo>
                  <a:pt x="9405" y="10215"/>
                </a:lnTo>
                <a:close/>
                <a:moveTo>
                  <a:pt x="10800" y="20430"/>
                </a:moveTo>
                <a:cubicBezTo>
                  <a:pt x="5670" y="20430"/>
                  <a:pt x="1485" y="16425"/>
                  <a:pt x="1170" y="11385"/>
                </a:cubicBezTo>
                <a:lnTo>
                  <a:pt x="10800" y="11385"/>
                </a:lnTo>
                <a:cubicBezTo>
                  <a:pt x="11295" y="11385"/>
                  <a:pt x="11565" y="10755"/>
                  <a:pt x="11205" y="10395"/>
                </a:cubicBezTo>
                <a:lnTo>
                  <a:pt x="4455" y="3555"/>
                </a:lnTo>
                <a:cubicBezTo>
                  <a:pt x="6165" y="2070"/>
                  <a:pt x="8370" y="1170"/>
                  <a:pt x="10800" y="1170"/>
                </a:cubicBezTo>
                <a:cubicBezTo>
                  <a:pt x="16110" y="1170"/>
                  <a:pt x="20430" y="5490"/>
                  <a:pt x="20430" y="10800"/>
                </a:cubicBezTo>
                <a:cubicBezTo>
                  <a:pt x="20430" y="16110"/>
                  <a:pt x="16110" y="20430"/>
                  <a:pt x="10800" y="20430"/>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952" name="Shape 2952"/>
          <p:cNvSpPr/>
          <p:nvPr/>
        </p:nvSpPr>
        <p:spPr>
          <a:xfrm>
            <a:off x="11315700" y="4559299"/>
            <a:ext cx="609600" cy="440691"/>
          </a:xfrm>
          <a:custGeom>
            <a:pathLst>
              <a:path extrusionOk="0" h="21600" w="21600">
                <a:moveTo>
                  <a:pt x="21060" y="19982"/>
                </a:moveTo>
                <a:lnTo>
                  <a:pt x="18720" y="19982"/>
                </a:lnTo>
                <a:lnTo>
                  <a:pt x="18720" y="5789"/>
                </a:lnTo>
                <a:cubicBezTo>
                  <a:pt x="18720" y="5353"/>
                  <a:pt x="18450" y="4980"/>
                  <a:pt x="18135" y="4980"/>
                </a:cubicBezTo>
                <a:lnTo>
                  <a:pt x="15120" y="4980"/>
                </a:lnTo>
                <a:cubicBezTo>
                  <a:pt x="14805" y="4980"/>
                  <a:pt x="14535" y="5353"/>
                  <a:pt x="14535" y="5789"/>
                </a:cubicBezTo>
                <a:lnTo>
                  <a:pt x="14535" y="19982"/>
                </a:lnTo>
                <a:lnTo>
                  <a:pt x="12915" y="19982"/>
                </a:lnTo>
                <a:lnTo>
                  <a:pt x="12915" y="809"/>
                </a:lnTo>
                <a:cubicBezTo>
                  <a:pt x="12915" y="373"/>
                  <a:pt x="12645" y="0"/>
                  <a:pt x="12330" y="0"/>
                </a:cubicBezTo>
                <a:lnTo>
                  <a:pt x="9315" y="0"/>
                </a:lnTo>
                <a:cubicBezTo>
                  <a:pt x="9000" y="0"/>
                  <a:pt x="8730" y="373"/>
                  <a:pt x="8730" y="809"/>
                </a:cubicBezTo>
                <a:lnTo>
                  <a:pt x="8730" y="19982"/>
                </a:lnTo>
                <a:lnTo>
                  <a:pt x="7110" y="19982"/>
                </a:lnTo>
                <a:lnTo>
                  <a:pt x="7110" y="10831"/>
                </a:lnTo>
                <a:cubicBezTo>
                  <a:pt x="7110" y="10395"/>
                  <a:pt x="6840" y="10022"/>
                  <a:pt x="6525" y="10022"/>
                </a:cubicBezTo>
                <a:lnTo>
                  <a:pt x="3510" y="10022"/>
                </a:lnTo>
                <a:cubicBezTo>
                  <a:pt x="3195" y="10022"/>
                  <a:pt x="2925" y="10395"/>
                  <a:pt x="2925" y="10831"/>
                </a:cubicBezTo>
                <a:lnTo>
                  <a:pt x="2925" y="19982"/>
                </a:lnTo>
                <a:lnTo>
                  <a:pt x="585" y="19982"/>
                </a:lnTo>
                <a:cubicBezTo>
                  <a:pt x="270" y="19982"/>
                  <a:pt x="0" y="20355"/>
                  <a:pt x="0" y="20791"/>
                </a:cubicBezTo>
                <a:cubicBezTo>
                  <a:pt x="0" y="21227"/>
                  <a:pt x="270" y="21600"/>
                  <a:pt x="585" y="21600"/>
                </a:cubicBezTo>
                <a:lnTo>
                  <a:pt x="21015" y="21600"/>
                </a:lnTo>
                <a:cubicBezTo>
                  <a:pt x="21330" y="21600"/>
                  <a:pt x="21600" y="21227"/>
                  <a:pt x="21600" y="20791"/>
                </a:cubicBezTo>
                <a:cubicBezTo>
                  <a:pt x="21600" y="20355"/>
                  <a:pt x="21420" y="19982"/>
                  <a:pt x="21060" y="19982"/>
                </a:cubicBezTo>
                <a:close/>
                <a:moveTo>
                  <a:pt x="15705" y="6598"/>
                </a:moveTo>
                <a:lnTo>
                  <a:pt x="17550" y="6598"/>
                </a:lnTo>
                <a:lnTo>
                  <a:pt x="17550" y="19982"/>
                </a:lnTo>
                <a:lnTo>
                  <a:pt x="15705" y="19982"/>
                </a:lnTo>
                <a:lnTo>
                  <a:pt x="15705" y="6598"/>
                </a:lnTo>
                <a:close/>
                <a:moveTo>
                  <a:pt x="9900" y="1618"/>
                </a:moveTo>
                <a:lnTo>
                  <a:pt x="11745" y="1618"/>
                </a:lnTo>
                <a:lnTo>
                  <a:pt x="11745" y="19982"/>
                </a:lnTo>
                <a:lnTo>
                  <a:pt x="9900" y="19982"/>
                </a:lnTo>
                <a:lnTo>
                  <a:pt x="9900" y="1618"/>
                </a:lnTo>
                <a:close/>
                <a:moveTo>
                  <a:pt x="4140" y="11640"/>
                </a:moveTo>
                <a:lnTo>
                  <a:pt x="5985" y="11640"/>
                </a:lnTo>
                <a:lnTo>
                  <a:pt x="5985" y="20044"/>
                </a:lnTo>
                <a:lnTo>
                  <a:pt x="4140" y="20044"/>
                </a:lnTo>
                <a:lnTo>
                  <a:pt x="4140" y="11640"/>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953" name="Shape 2953"/>
          <p:cNvSpPr/>
          <p:nvPr/>
        </p:nvSpPr>
        <p:spPr>
          <a:xfrm>
            <a:off x="10007600" y="4559299"/>
            <a:ext cx="609600" cy="440691"/>
          </a:xfrm>
          <a:custGeom>
            <a:pathLst>
              <a:path extrusionOk="0" h="21600" w="21600">
                <a:moveTo>
                  <a:pt x="21060" y="19982"/>
                </a:moveTo>
                <a:lnTo>
                  <a:pt x="18720" y="19982"/>
                </a:lnTo>
                <a:lnTo>
                  <a:pt x="18720" y="10769"/>
                </a:lnTo>
                <a:cubicBezTo>
                  <a:pt x="18720" y="10333"/>
                  <a:pt x="18450" y="9960"/>
                  <a:pt x="18135" y="9960"/>
                </a:cubicBezTo>
                <a:lnTo>
                  <a:pt x="15120" y="9960"/>
                </a:lnTo>
                <a:cubicBezTo>
                  <a:pt x="14805" y="9960"/>
                  <a:pt x="14535" y="10333"/>
                  <a:pt x="14535" y="10769"/>
                </a:cubicBezTo>
                <a:lnTo>
                  <a:pt x="14535" y="19982"/>
                </a:lnTo>
                <a:lnTo>
                  <a:pt x="12915" y="19982"/>
                </a:lnTo>
                <a:lnTo>
                  <a:pt x="12915" y="5789"/>
                </a:lnTo>
                <a:cubicBezTo>
                  <a:pt x="12915" y="5353"/>
                  <a:pt x="12645" y="4980"/>
                  <a:pt x="12330" y="4980"/>
                </a:cubicBezTo>
                <a:lnTo>
                  <a:pt x="9315" y="4980"/>
                </a:lnTo>
                <a:cubicBezTo>
                  <a:pt x="9000" y="4980"/>
                  <a:pt x="8730" y="5353"/>
                  <a:pt x="8730" y="5789"/>
                </a:cubicBezTo>
                <a:lnTo>
                  <a:pt x="8730" y="19982"/>
                </a:lnTo>
                <a:lnTo>
                  <a:pt x="7110" y="19982"/>
                </a:lnTo>
                <a:lnTo>
                  <a:pt x="7110" y="809"/>
                </a:lnTo>
                <a:cubicBezTo>
                  <a:pt x="7110" y="373"/>
                  <a:pt x="6840" y="0"/>
                  <a:pt x="6525" y="0"/>
                </a:cubicBezTo>
                <a:lnTo>
                  <a:pt x="3510" y="0"/>
                </a:lnTo>
                <a:cubicBezTo>
                  <a:pt x="3195" y="0"/>
                  <a:pt x="2925" y="373"/>
                  <a:pt x="2925" y="809"/>
                </a:cubicBezTo>
                <a:lnTo>
                  <a:pt x="2925" y="19982"/>
                </a:lnTo>
                <a:lnTo>
                  <a:pt x="585" y="19982"/>
                </a:lnTo>
                <a:cubicBezTo>
                  <a:pt x="270" y="19982"/>
                  <a:pt x="0" y="20355"/>
                  <a:pt x="0" y="20791"/>
                </a:cubicBezTo>
                <a:cubicBezTo>
                  <a:pt x="0" y="21227"/>
                  <a:pt x="270" y="21600"/>
                  <a:pt x="585" y="21600"/>
                </a:cubicBezTo>
                <a:lnTo>
                  <a:pt x="21015" y="21600"/>
                </a:lnTo>
                <a:cubicBezTo>
                  <a:pt x="21330" y="21600"/>
                  <a:pt x="21600" y="21227"/>
                  <a:pt x="21600" y="20791"/>
                </a:cubicBezTo>
                <a:cubicBezTo>
                  <a:pt x="21600" y="20355"/>
                  <a:pt x="21375" y="19982"/>
                  <a:pt x="21060" y="19982"/>
                </a:cubicBezTo>
                <a:close/>
                <a:moveTo>
                  <a:pt x="15705" y="11578"/>
                </a:moveTo>
                <a:lnTo>
                  <a:pt x="17550" y="11578"/>
                </a:lnTo>
                <a:lnTo>
                  <a:pt x="17550" y="19982"/>
                </a:lnTo>
                <a:lnTo>
                  <a:pt x="15705" y="19982"/>
                </a:lnTo>
                <a:lnTo>
                  <a:pt x="15705" y="11578"/>
                </a:lnTo>
                <a:close/>
                <a:moveTo>
                  <a:pt x="9900" y="6598"/>
                </a:moveTo>
                <a:lnTo>
                  <a:pt x="11745" y="6598"/>
                </a:lnTo>
                <a:lnTo>
                  <a:pt x="11745" y="19982"/>
                </a:lnTo>
                <a:lnTo>
                  <a:pt x="9900" y="19982"/>
                </a:lnTo>
                <a:lnTo>
                  <a:pt x="9900" y="6598"/>
                </a:lnTo>
                <a:close/>
                <a:moveTo>
                  <a:pt x="4095" y="1618"/>
                </a:moveTo>
                <a:lnTo>
                  <a:pt x="5940" y="1618"/>
                </a:lnTo>
                <a:lnTo>
                  <a:pt x="5940" y="19982"/>
                </a:lnTo>
                <a:lnTo>
                  <a:pt x="4095" y="19982"/>
                </a:lnTo>
                <a:lnTo>
                  <a:pt x="4095" y="1618"/>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954" name="Shape 2954"/>
          <p:cNvSpPr/>
          <p:nvPr/>
        </p:nvSpPr>
        <p:spPr>
          <a:xfrm>
            <a:off x="8699499" y="4559299"/>
            <a:ext cx="609603" cy="440691"/>
          </a:xfrm>
          <a:custGeom>
            <a:pathLst>
              <a:path extrusionOk="0" h="21600" w="21600">
                <a:moveTo>
                  <a:pt x="21015" y="19982"/>
                </a:moveTo>
                <a:lnTo>
                  <a:pt x="18675" y="19982"/>
                </a:lnTo>
                <a:lnTo>
                  <a:pt x="18675" y="809"/>
                </a:lnTo>
                <a:cubicBezTo>
                  <a:pt x="18675" y="373"/>
                  <a:pt x="18405" y="0"/>
                  <a:pt x="18090" y="0"/>
                </a:cubicBezTo>
                <a:lnTo>
                  <a:pt x="15075" y="0"/>
                </a:lnTo>
                <a:cubicBezTo>
                  <a:pt x="14760" y="0"/>
                  <a:pt x="14490" y="373"/>
                  <a:pt x="14490" y="809"/>
                </a:cubicBezTo>
                <a:lnTo>
                  <a:pt x="14490" y="19982"/>
                </a:lnTo>
                <a:lnTo>
                  <a:pt x="12870" y="19982"/>
                </a:lnTo>
                <a:lnTo>
                  <a:pt x="12870" y="5789"/>
                </a:lnTo>
                <a:cubicBezTo>
                  <a:pt x="12870" y="5353"/>
                  <a:pt x="12600" y="4980"/>
                  <a:pt x="12285" y="4980"/>
                </a:cubicBezTo>
                <a:lnTo>
                  <a:pt x="9270" y="4980"/>
                </a:lnTo>
                <a:cubicBezTo>
                  <a:pt x="8955" y="4980"/>
                  <a:pt x="8685" y="5353"/>
                  <a:pt x="8685" y="5789"/>
                </a:cubicBezTo>
                <a:lnTo>
                  <a:pt x="8685" y="19982"/>
                </a:lnTo>
                <a:lnTo>
                  <a:pt x="7065" y="19982"/>
                </a:lnTo>
                <a:lnTo>
                  <a:pt x="7065" y="10831"/>
                </a:lnTo>
                <a:cubicBezTo>
                  <a:pt x="7065" y="10395"/>
                  <a:pt x="6795" y="10022"/>
                  <a:pt x="6480" y="10022"/>
                </a:cubicBezTo>
                <a:lnTo>
                  <a:pt x="3465" y="10022"/>
                </a:lnTo>
                <a:cubicBezTo>
                  <a:pt x="3150" y="10022"/>
                  <a:pt x="2880" y="10395"/>
                  <a:pt x="2880" y="10831"/>
                </a:cubicBezTo>
                <a:lnTo>
                  <a:pt x="2880" y="19982"/>
                </a:lnTo>
                <a:lnTo>
                  <a:pt x="585" y="19982"/>
                </a:lnTo>
                <a:cubicBezTo>
                  <a:pt x="270" y="19982"/>
                  <a:pt x="0" y="20355"/>
                  <a:pt x="0" y="20791"/>
                </a:cubicBezTo>
                <a:cubicBezTo>
                  <a:pt x="0" y="21227"/>
                  <a:pt x="270" y="21600"/>
                  <a:pt x="585" y="21600"/>
                </a:cubicBezTo>
                <a:lnTo>
                  <a:pt x="3465" y="21600"/>
                </a:lnTo>
                <a:lnTo>
                  <a:pt x="6480" y="21600"/>
                </a:lnTo>
                <a:lnTo>
                  <a:pt x="9270" y="21600"/>
                </a:lnTo>
                <a:lnTo>
                  <a:pt x="12285" y="21600"/>
                </a:lnTo>
                <a:lnTo>
                  <a:pt x="15075" y="21600"/>
                </a:lnTo>
                <a:lnTo>
                  <a:pt x="18090" y="21600"/>
                </a:lnTo>
                <a:lnTo>
                  <a:pt x="21015" y="21600"/>
                </a:lnTo>
                <a:cubicBezTo>
                  <a:pt x="21330" y="21600"/>
                  <a:pt x="21600" y="21227"/>
                  <a:pt x="21600" y="20791"/>
                </a:cubicBezTo>
                <a:cubicBezTo>
                  <a:pt x="21600" y="20355"/>
                  <a:pt x="21330" y="19982"/>
                  <a:pt x="21015" y="19982"/>
                </a:cubicBezTo>
                <a:close/>
                <a:moveTo>
                  <a:pt x="4050" y="19982"/>
                </a:moveTo>
                <a:lnTo>
                  <a:pt x="4050" y="11578"/>
                </a:lnTo>
                <a:lnTo>
                  <a:pt x="5895" y="11578"/>
                </a:lnTo>
                <a:lnTo>
                  <a:pt x="5895" y="19982"/>
                </a:lnTo>
                <a:lnTo>
                  <a:pt x="4050" y="19982"/>
                </a:lnTo>
                <a:close/>
                <a:moveTo>
                  <a:pt x="9855" y="19982"/>
                </a:moveTo>
                <a:lnTo>
                  <a:pt x="9855" y="6598"/>
                </a:lnTo>
                <a:lnTo>
                  <a:pt x="11700" y="6598"/>
                </a:lnTo>
                <a:lnTo>
                  <a:pt x="11700" y="19982"/>
                </a:lnTo>
                <a:lnTo>
                  <a:pt x="9855" y="19982"/>
                </a:lnTo>
                <a:close/>
                <a:moveTo>
                  <a:pt x="15660" y="19982"/>
                </a:moveTo>
                <a:lnTo>
                  <a:pt x="15660" y="1618"/>
                </a:lnTo>
                <a:lnTo>
                  <a:pt x="17505" y="1618"/>
                </a:lnTo>
                <a:lnTo>
                  <a:pt x="17505" y="19982"/>
                </a:lnTo>
                <a:lnTo>
                  <a:pt x="15660" y="19982"/>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955" name="Shape 2955"/>
          <p:cNvSpPr/>
          <p:nvPr/>
        </p:nvSpPr>
        <p:spPr>
          <a:xfrm>
            <a:off x="12661900" y="4571999"/>
            <a:ext cx="524510" cy="442914"/>
          </a:xfrm>
          <a:custGeom>
            <a:pathLst>
              <a:path extrusionOk="0" h="21523" w="21600">
                <a:moveTo>
                  <a:pt x="12552" y="46"/>
                </a:moveTo>
                <a:cubicBezTo>
                  <a:pt x="10355" y="46"/>
                  <a:pt x="8316" y="972"/>
                  <a:pt x="6642" y="2638"/>
                </a:cubicBezTo>
                <a:lnTo>
                  <a:pt x="4655" y="232"/>
                </a:lnTo>
                <a:cubicBezTo>
                  <a:pt x="4393" y="-77"/>
                  <a:pt x="3975" y="-77"/>
                  <a:pt x="3713" y="232"/>
                </a:cubicBezTo>
                <a:cubicBezTo>
                  <a:pt x="1308" y="3009"/>
                  <a:pt x="0" y="6773"/>
                  <a:pt x="0" y="10785"/>
                </a:cubicBezTo>
                <a:cubicBezTo>
                  <a:pt x="0" y="11217"/>
                  <a:pt x="314" y="11587"/>
                  <a:pt x="680" y="11587"/>
                </a:cubicBezTo>
                <a:lnTo>
                  <a:pt x="3504" y="11587"/>
                </a:lnTo>
                <a:cubicBezTo>
                  <a:pt x="3870" y="17141"/>
                  <a:pt x="7793" y="21523"/>
                  <a:pt x="12552" y="21523"/>
                </a:cubicBezTo>
                <a:cubicBezTo>
                  <a:pt x="17573" y="21523"/>
                  <a:pt x="21600" y="16709"/>
                  <a:pt x="21600" y="10846"/>
                </a:cubicBezTo>
                <a:cubicBezTo>
                  <a:pt x="21600" y="4860"/>
                  <a:pt x="17521" y="46"/>
                  <a:pt x="12552" y="46"/>
                </a:cubicBezTo>
                <a:close/>
                <a:moveTo>
                  <a:pt x="4184" y="1960"/>
                </a:moveTo>
                <a:lnTo>
                  <a:pt x="6119" y="4305"/>
                </a:lnTo>
                <a:cubicBezTo>
                  <a:pt x="6119" y="4305"/>
                  <a:pt x="6119" y="4305"/>
                  <a:pt x="6119" y="4305"/>
                </a:cubicBezTo>
                <a:lnTo>
                  <a:pt x="10878" y="9982"/>
                </a:lnTo>
                <a:lnTo>
                  <a:pt x="4079" y="9982"/>
                </a:lnTo>
                <a:lnTo>
                  <a:pt x="1360" y="9982"/>
                </a:lnTo>
                <a:cubicBezTo>
                  <a:pt x="1517" y="7020"/>
                  <a:pt x="2510" y="4181"/>
                  <a:pt x="4184" y="1960"/>
                </a:cubicBezTo>
                <a:close/>
                <a:moveTo>
                  <a:pt x="12552" y="19918"/>
                </a:moveTo>
                <a:cubicBezTo>
                  <a:pt x="8525" y="19918"/>
                  <a:pt x="5178" y="16277"/>
                  <a:pt x="4864" y="11587"/>
                </a:cubicBezTo>
                <a:lnTo>
                  <a:pt x="12552" y="11587"/>
                </a:lnTo>
                <a:cubicBezTo>
                  <a:pt x="12814" y="11587"/>
                  <a:pt x="13075" y="11402"/>
                  <a:pt x="13180" y="11093"/>
                </a:cubicBezTo>
                <a:cubicBezTo>
                  <a:pt x="13284" y="10785"/>
                  <a:pt x="13232" y="10476"/>
                  <a:pt x="13023" y="10229"/>
                </a:cubicBezTo>
                <a:lnTo>
                  <a:pt x="7584" y="3749"/>
                </a:lnTo>
                <a:cubicBezTo>
                  <a:pt x="8943" y="2392"/>
                  <a:pt x="10722" y="1651"/>
                  <a:pt x="12500" y="1651"/>
                </a:cubicBezTo>
                <a:cubicBezTo>
                  <a:pt x="16736" y="1651"/>
                  <a:pt x="20240" y="5724"/>
                  <a:pt x="20240" y="10785"/>
                </a:cubicBezTo>
                <a:cubicBezTo>
                  <a:pt x="20240" y="15845"/>
                  <a:pt x="16788" y="19918"/>
                  <a:pt x="12552" y="19918"/>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956" name="Shape 2956"/>
          <p:cNvSpPr/>
          <p:nvPr/>
        </p:nvSpPr>
        <p:spPr>
          <a:xfrm>
            <a:off x="13931900" y="4470400"/>
            <a:ext cx="609600" cy="609600"/>
          </a:xfrm>
          <a:custGeom>
            <a:pathLst>
              <a:path extrusionOk="0" h="21600" w="21600">
                <a:moveTo>
                  <a:pt x="10800" y="0"/>
                </a:moveTo>
                <a:cubicBezTo>
                  <a:pt x="4860" y="0"/>
                  <a:pt x="0" y="4860"/>
                  <a:pt x="0" y="10800"/>
                </a:cubicBezTo>
                <a:cubicBezTo>
                  <a:pt x="0" y="16740"/>
                  <a:pt x="4860" y="21600"/>
                  <a:pt x="10800" y="21600"/>
                </a:cubicBezTo>
                <a:cubicBezTo>
                  <a:pt x="16740" y="21600"/>
                  <a:pt x="21600" y="16740"/>
                  <a:pt x="21600" y="10800"/>
                </a:cubicBezTo>
                <a:cubicBezTo>
                  <a:pt x="21600" y="4860"/>
                  <a:pt x="16740" y="0"/>
                  <a:pt x="10800" y="0"/>
                </a:cubicBezTo>
                <a:close/>
                <a:moveTo>
                  <a:pt x="11610" y="10800"/>
                </a:moveTo>
                <a:lnTo>
                  <a:pt x="18000" y="4410"/>
                </a:lnTo>
                <a:cubicBezTo>
                  <a:pt x="19485" y="6120"/>
                  <a:pt x="20430" y="8325"/>
                  <a:pt x="20430" y="10800"/>
                </a:cubicBezTo>
                <a:cubicBezTo>
                  <a:pt x="20430" y="13275"/>
                  <a:pt x="19485" y="15525"/>
                  <a:pt x="18000" y="17190"/>
                </a:cubicBezTo>
                <a:lnTo>
                  <a:pt x="11610" y="10800"/>
                </a:lnTo>
                <a:close/>
                <a:moveTo>
                  <a:pt x="17190" y="3600"/>
                </a:moveTo>
                <a:lnTo>
                  <a:pt x="10800" y="9990"/>
                </a:lnTo>
                <a:lnTo>
                  <a:pt x="4410" y="3555"/>
                </a:lnTo>
                <a:cubicBezTo>
                  <a:pt x="6120" y="2070"/>
                  <a:pt x="8370" y="1125"/>
                  <a:pt x="10800" y="1125"/>
                </a:cubicBezTo>
                <a:cubicBezTo>
                  <a:pt x="13230" y="1125"/>
                  <a:pt x="15480" y="2070"/>
                  <a:pt x="17190" y="3600"/>
                </a:cubicBezTo>
                <a:close/>
                <a:moveTo>
                  <a:pt x="3600" y="4365"/>
                </a:moveTo>
                <a:lnTo>
                  <a:pt x="9990" y="10755"/>
                </a:lnTo>
                <a:lnTo>
                  <a:pt x="3600" y="17145"/>
                </a:lnTo>
                <a:cubicBezTo>
                  <a:pt x="2070" y="15435"/>
                  <a:pt x="1170" y="13185"/>
                  <a:pt x="1170" y="10755"/>
                </a:cubicBezTo>
                <a:cubicBezTo>
                  <a:pt x="1125" y="8325"/>
                  <a:pt x="2070" y="6075"/>
                  <a:pt x="3600" y="4365"/>
                </a:cubicBezTo>
                <a:close/>
                <a:moveTo>
                  <a:pt x="4410" y="18000"/>
                </a:moveTo>
                <a:lnTo>
                  <a:pt x="10800" y="11610"/>
                </a:lnTo>
                <a:lnTo>
                  <a:pt x="17190" y="18000"/>
                </a:lnTo>
                <a:cubicBezTo>
                  <a:pt x="15480" y="19485"/>
                  <a:pt x="13275" y="20430"/>
                  <a:pt x="10800" y="20430"/>
                </a:cubicBezTo>
                <a:cubicBezTo>
                  <a:pt x="8325" y="20430"/>
                  <a:pt x="6120" y="19485"/>
                  <a:pt x="4410" y="18000"/>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957" name="Shape 2957"/>
          <p:cNvSpPr/>
          <p:nvPr/>
        </p:nvSpPr>
        <p:spPr>
          <a:xfrm>
            <a:off x="15290798" y="4559300"/>
            <a:ext cx="525783" cy="440691"/>
          </a:xfrm>
          <a:custGeom>
            <a:pathLst>
              <a:path extrusionOk="0" h="21476" w="21600">
                <a:moveTo>
                  <a:pt x="12522" y="0"/>
                </a:moveTo>
                <a:cubicBezTo>
                  <a:pt x="10330" y="0"/>
                  <a:pt x="8244" y="928"/>
                  <a:pt x="6574" y="2599"/>
                </a:cubicBezTo>
                <a:lnTo>
                  <a:pt x="4591" y="247"/>
                </a:lnTo>
                <a:cubicBezTo>
                  <a:pt x="4330" y="-62"/>
                  <a:pt x="3913" y="-62"/>
                  <a:pt x="3652" y="247"/>
                </a:cubicBezTo>
                <a:cubicBezTo>
                  <a:pt x="1304" y="3033"/>
                  <a:pt x="0" y="6808"/>
                  <a:pt x="0" y="10769"/>
                </a:cubicBezTo>
                <a:cubicBezTo>
                  <a:pt x="0" y="14730"/>
                  <a:pt x="1304" y="18443"/>
                  <a:pt x="3652" y="21229"/>
                </a:cubicBezTo>
                <a:cubicBezTo>
                  <a:pt x="3913" y="21538"/>
                  <a:pt x="4330" y="21538"/>
                  <a:pt x="4591" y="21229"/>
                </a:cubicBezTo>
                <a:lnTo>
                  <a:pt x="6574" y="18877"/>
                </a:lnTo>
                <a:cubicBezTo>
                  <a:pt x="8243" y="20548"/>
                  <a:pt x="10330" y="21476"/>
                  <a:pt x="12522" y="21476"/>
                </a:cubicBezTo>
                <a:cubicBezTo>
                  <a:pt x="17530" y="21476"/>
                  <a:pt x="21600" y="16649"/>
                  <a:pt x="21600" y="10707"/>
                </a:cubicBezTo>
                <a:cubicBezTo>
                  <a:pt x="21600" y="4827"/>
                  <a:pt x="17530" y="0"/>
                  <a:pt x="12522" y="0"/>
                </a:cubicBezTo>
                <a:close/>
                <a:moveTo>
                  <a:pt x="4122" y="19496"/>
                </a:moveTo>
                <a:cubicBezTo>
                  <a:pt x="2296" y="17082"/>
                  <a:pt x="1304" y="13987"/>
                  <a:pt x="1304" y="10707"/>
                </a:cubicBezTo>
                <a:cubicBezTo>
                  <a:pt x="1304" y="7427"/>
                  <a:pt x="2296" y="4332"/>
                  <a:pt x="4122" y="1918"/>
                </a:cubicBezTo>
                <a:lnTo>
                  <a:pt x="11530" y="10707"/>
                </a:lnTo>
                <a:lnTo>
                  <a:pt x="6052" y="17206"/>
                </a:lnTo>
                <a:cubicBezTo>
                  <a:pt x="6052" y="17206"/>
                  <a:pt x="6052" y="17206"/>
                  <a:pt x="6052" y="17206"/>
                </a:cubicBezTo>
                <a:lnTo>
                  <a:pt x="4122" y="19496"/>
                </a:lnTo>
                <a:close/>
                <a:moveTo>
                  <a:pt x="12522" y="19929"/>
                </a:moveTo>
                <a:cubicBezTo>
                  <a:pt x="10696" y="19929"/>
                  <a:pt x="8922" y="19186"/>
                  <a:pt x="7513" y="17763"/>
                </a:cubicBezTo>
                <a:lnTo>
                  <a:pt x="12991" y="11326"/>
                </a:lnTo>
                <a:cubicBezTo>
                  <a:pt x="13252" y="11017"/>
                  <a:pt x="13252" y="10521"/>
                  <a:pt x="12991" y="10212"/>
                </a:cubicBezTo>
                <a:lnTo>
                  <a:pt x="7565" y="3775"/>
                </a:lnTo>
                <a:cubicBezTo>
                  <a:pt x="8974" y="2414"/>
                  <a:pt x="10696" y="1609"/>
                  <a:pt x="12522" y="1609"/>
                </a:cubicBezTo>
                <a:cubicBezTo>
                  <a:pt x="16800" y="1609"/>
                  <a:pt x="20243" y="5694"/>
                  <a:pt x="20243" y="10769"/>
                </a:cubicBezTo>
                <a:cubicBezTo>
                  <a:pt x="20243" y="15782"/>
                  <a:pt x="16800" y="19929"/>
                  <a:pt x="12522" y="19929"/>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958" name="Shape 2958"/>
          <p:cNvSpPr/>
          <p:nvPr/>
        </p:nvSpPr>
        <p:spPr>
          <a:xfrm>
            <a:off x="16548100" y="4571972"/>
            <a:ext cx="609600" cy="440560"/>
          </a:xfrm>
          <a:custGeom>
            <a:pathLst>
              <a:path extrusionOk="0" h="21578" w="21600">
                <a:moveTo>
                  <a:pt x="591" y="1"/>
                </a:moveTo>
                <a:cubicBezTo>
                  <a:pt x="276" y="1"/>
                  <a:pt x="0" y="382"/>
                  <a:pt x="0" y="818"/>
                </a:cubicBezTo>
                <a:lnTo>
                  <a:pt x="0" y="20781"/>
                </a:lnTo>
                <a:cubicBezTo>
                  <a:pt x="0" y="21216"/>
                  <a:pt x="276" y="21578"/>
                  <a:pt x="591" y="21578"/>
                </a:cubicBezTo>
                <a:lnTo>
                  <a:pt x="21009" y="21578"/>
                </a:lnTo>
                <a:cubicBezTo>
                  <a:pt x="21324" y="21578"/>
                  <a:pt x="21600" y="21216"/>
                  <a:pt x="21600" y="20781"/>
                </a:cubicBezTo>
                <a:cubicBezTo>
                  <a:pt x="21600" y="20346"/>
                  <a:pt x="21369" y="19965"/>
                  <a:pt x="21009" y="19965"/>
                </a:cubicBezTo>
                <a:lnTo>
                  <a:pt x="1167" y="19965"/>
                </a:lnTo>
                <a:lnTo>
                  <a:pt x="1167" y="818"/>
                </a:lnTo>
                <a:cubicBezTo>
                  <a:pt x="1167" y="382"/>
                  <a:pt x="906" y="1"/>
                  <a:pt x="591" y="1"/>
                </a:cubicBezTo>
                <a:close/>
                <a:moveTo>
                  <a:pt x="17972" y="40"/>
                </a:moveTo>
                <a:cubicBezTo>
                  <a:pt x="17831" y="102"/>
                  <a:pt x="17702" y="250"/>
                  <a:pt x="17634" y="468"/>
                </a:cubicBezTo>
                <a:lnTo>
                  <a:pt x="14259" y="9857"/>
                </a:lnTo>
                <a:lnTo>
                  <a:pt x="9492" y="7738"/>
                </a:lnTo>
                <a:cubicBezTo>
                  <a:pt x="9267" y="7676"/>
                  <a:pt x="9037" y="7746"/>
                  <a:pt x="8902" y="7932"/>
                </a:cubicBezTo>
                <a:lnTo>
                  <a:pt x="5850" y="12150"/>
                </a:lnTo>
                <a:lnTo>
                  <a:pt x="3319" y="15708"/>
                </a:lnTo>
                <a:cubicBezTo>
                  <a:pt x="2959" y="16205"/>
                  <a:pt x="3187" y="17068"/>
                  <a:pt x="3727" y="17068"/>
                </a:cubicBezTo>
                <a:cubicBezTo>
                  <a:pt x="3862" y="17068"/>
                  <a:pt x="4044" y="17002"/>
                  <a:pt x="4134" y="16816"/>
                </a:cubicBezTo>
                <a:lnTo>
                  <a:pt x="9492" y="9410"/>
                </a:lnTo>
                <a:lnTo>
                  <a:pt x="14400" y="11587"/>
                </a:lnTo>
                <a:cubicBezTo>
                  <a:pt x="14670" y="11711"/>
                  <a:pt x="14985" y="11532"/>
                  <a:pt x="15075" y="11159"/>
                </a:cubicBezTo>
                <a:lnTo>
                  <a:pt x="18675" y="1148"/>
                </a:lnTo>
                <a:cubicBezTo>
                  <a:pt x="18810" y="775"/>
                  <a:pt x="18709" y="266"/>
                  <a:pt x="18394" y="79"/>
                </a:cubicBezTo>
                <a:cubicBezTo>
                  <a:pt x="18259" y="-14"/>
                  <a:pt x="18112" y="-22"/>
                  <a:pt x="17972" y="40"/>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959" name="Shape 2959"/>
          <p:cNvSpPr/>
          <p:nvPr/>
        </p:nvSpPr>
        <p:spPr>
          <a:xfrm>
            <a:off x="11290300" y="3429000"/>
            <a:ext cx="609600" cy="440532"/>
          </a:xfrm>
          <a:custGeom>
            <a:pathLst>
              <a:path extrusionOk="0" h="21600" w="21600">
                <a:moveTo>
                  <a:pt x="2391" y="0"/>
                </a:moveTo>
                <a:cubicBezTo>
                  <a:pt x="1086" y="0"/>
                  <a:pt x="0" y="1502"/>
                  <a:pt x="0" y="3308"/>
                </a:cubicBezTo>
                <a:lnTo>
                  <a:pt x="0" y="18311"/>
                </a:lnTo>
                <a:cubicBezTo>
                  <a:pt x="0" y="20117"/>
                  <a:pt x="1086" y="21600"/>
                  <a:pt x="2391" y="21600"/>
                </a:cubicBezTo>
                <a:lnTo>
                  <a:pt x="19209" y="21600"/>
                </a:lnTo>
                <a:cubicBezTo>
                  <a:pt x="20514" y="21600"/>
                  <a:pt x="21600" y="20117"/>
                  <a:pt x="21600" y="18311"/>
                </a:cubicBezTo>
                <a:lnTo>
                  <a:pt x="21600" y="3308"/>
                </a:lnTo>
                <a:cubicBezTo>
                  <a:pt x="21600" y="1440"/>
                  <a:pt x="20514" y="0"/>
                  <a:pt x="19209" y="0"/>
                </a:cubicBezTo>
                <a:lnTo>
                  <a:pt x="2391" y="0"/>
                </a:lnTo>
                <a:close/>
                <a:moveTo>
                  <a:pt x="2391" y="1557"/>
                </a:moveTo>
                <a:lnTo>
                  <a:pt x="19209" y="1557"/>
                </a:lnTo>
                <a:cubicBezTo>
                  <a:pt x="19884" y="1557"/>
                  <a:pt x="20433" y="2296"/>
                  <a:pt x="20433" y="3230"/>
                </a:cubicBezTo>
                <a:lnTo>
                  <a:pt x="20433" y="4923"/>
                </a:lnTo>
                <a:lnTo>
                  <a:pt x="1125" y="4923"/>
                </a:lnTo>
                <a:lnTo>
                  <a:pt x="1125" y="3230"/>
                </a:lnTo>
                <a:cubicBezTo>
                  <a:pt x="1170" y="2358"/>
                  <a:pt x="1716" y="1557"/>
                  <a:pt x="2391" y="1557"/>
                </a:cubicBezTo>
                <a:close/>
                <a:moveTo>
                  <a:pt x="1167" y="6597"/>
                </a:moveTo>
                <a:lnTo>
                  <a:pt x="20475" y="6597"/>
                </a:lnTo>
                <a:lnTo>
                  <a:pt x="20475" y="18311"/>
                </a:lnTo>
                <a:cubicBezTo>
                  <a:pt x="20430" y="19183"/>
                  <a:pt x="19884" y="19985"/>
                  <a:pt x="19209" y="19985"/>
                </a:cubicBezTo>
                <a:lnTo>
                  <a:pt x="2391" y="19985"/>
                </a:lnTo>
                <a:cubicBezTo>
                  <a:pt x="1716" y="19985"/>
                  <a:pt x="1167" y="19245"/>
                  <a:pt x="1167" y="18311"/>
                </a:cubicBezTo>
                <a:lnTo>
                  <a:pt x="1167" y="6597"/>
                </a:lnTo>
                <a:close/>
                <a:moveTo>
                  <a:pt x="3741" y="9963"/>
                </a:moveTo>
                <a:cubicBezTo>
                  <a:pt x="3426" y="9963"/>
                  <a:pt x="3150" y="10345"/>
                  <a:pt x="3150" y="10781"/>
                </a:cubicBezTo>
                <a:cubicBezTo>
                  <a:pt x="3150" y="11216"/>
                  <a:pt x="3426" y="11578"/>
                  <a:pt x="3741" y="11578"/>
                </a:cubicBezTo>
                <a:lnTo>
                  <a:pt x="10983" y="11578"/>
                </a:lnTo>
                <a:cubicBezTo>
                  <a:pt x="11298" y="11578"/>
                  <a:pt x="11559" y="11216"/>
                  <a:pt x="11559" y="10781"/>
                </a:cubicBezTo>
                <a:cubicBezTo>
                  <a:pt x="11559" y="10345"/>
                  <a:pt x="11298" y="9963"/>
                  <a:pt x="10983" y="9963"/>
                </a:cubicBezTo>
                <a:lnTo>
                  <a:pt x="3741" y="9963"/>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960" name="Shape 2960"/>
          <p:cNvSpPr/>
          <p:nvPr/>
        </p:nvSpPr>
        <p:spPr>
          <a:xfrm>
            <a:off x="3467099" y="3390900"/>
            <a:ext cx="608830" cy="525781"/>
          </a:xfrm>
          <a:custGeom>
            <a:pathLst>
              <a:path extrusionOk="0" h="21600" w="21573">
                <a:moveTo>
                  <a:pt x="18675" y="14504"/>
                </a:moveTo>
                <a:lnTo>
                  <a:pt x="21555" y="3548"/>
                </a:lnTo>
                <a:cubicBezTo>
                  <a:pt x="21600" y="3339"/>
                  <a:pt x="21555" y="3130"/>
                  <a:pt x="21465" y="2974"/>
                </a:cubicBezTo>
                <a:cubicBezTo>
                  <a:pt x="21375" y="2817"/>
                  <a:pt x="21195" y="2713"/>
                  <a:pt x="21015" y="2713"/>
                </a:cubicBezTo>
                <a:lnTo>
                  <a:pt x="4410" y="2713"/>
                </a:lnTo>
                <a:lnTo>
                  <a:pt x="4095" y="0"/>
                </a:lnTo>
                <a:lnTo>
                  <a:pt x="585" y="0"/>
                </a:lnTo>
                <a:cubicBezTo>
                  <a:pt x="270" y="0"/>
                  <a:pt x="0" y="313"/>
                  <a:pt x="0" y="678"/>
                </a:cubicBezTo>
                <a:cubicBezTo>
                  <a:pt x="0" y="1043"/>
                  <a:pt x="270" y="1357"/>
                  <a:pt x="585" y="1357"/>
                </a:cubicBezTo>
                <a:lnTo>
                  <a:pt x="3060" y="1357"/>
                </a:lnTo>
                <a:lnTo>
                  <a:pt x="5175" y="18574"/>
                </a:lnTo>
                <a:lnTo>
                  <a:pt x="6345" y="18574"/>
                </a:lnTo>
                <a:cubicBezTo>
                  <a:pt x="6255" y="18835"/>
                  <a:pt x="6210" y="19096"/>
                  <a:pt x="6210" y="19409"/>
                </a:cubicBezTo>
                <a:cubicBezTo>
                  <a:pt x="6210" y="20609"/>
                  <a:pt x="7065" y="21600"/>
                  <a:pt x="8100" y="21600"/>
                </a:cubicBezTo>
                <a:cubicBezTo>
                  <a:pt x="9135" y="21600"/>
                  <a:pt x="9990" y="20609"/>
                  <a:pt x="9990" y="19409"/>
                </a:cubicBezTo>
                <a:cubicBezTo>
                  <a:pt x="9990" y="19096"/>
                  <a:pt x="9945" y="18835"/>
                  <a:pt x="9855" y="18574"/>
                </a:cubicBezTo>
                <a:lnTo>
                  <a:pt x="16290" y="18574"/>
                </a:lnTo>
                <a:cubicBezTo>
                  <a:pt x="16200" y="18835"/>
                  <a:pt x="16155" y="19096"/>
                  <a:pt x="16155" y="19409"/>
                </a:cubicBezTo>
                <a:cubicBezTo>
                  <a:pt x="16155" y="20609"/>
                  <a:pt x="17010" y="21600"/>
                  <a:pt x="18045" y="21600"/>
                </a:cubicBezTo>
                <a:cubicBezTo>
                  <a:pt x="19080" y="21600"/>
                  <a:pt x="19935" y="20609"/>
                  <a:pt x="19935" y="19409"/>
                </a:cubicBezTo>
                <a:cubicBezTo>
                  <a:pt x="19935" y="18209"/>
                  <a:pt x="19125" y="17270"/>
                  <a:pt x="18090" y="17217"/>
                </a:cubicBezTo>
                <a:cubicBezTo>
                  <a:pt x="18090" y="17217"/>
                  <a:pt x="18090" y="17217"/>
                  <a:pt x="18090" y="17217"/>
                </a:cubicBezTo>
                <a:lnTo>
                  <a:pt x="6255" y="17217"/>
                </a:lnTo>
                <a:lnTo>
                  <a:pt x="5985" y="15026"/>
                </a:lnTo>
                <a:lnTo>
                  <a:pt x="18180" y="15026"/>
                </a:lnTo>
                <a:cubicBezTo>
                  <a:pt x="18360" y="14974"/>
                  <a:pt x="18585" y="14765"/>
                  <a:pt x="18675" y="14504"/>
                </a:cubicBezTo>
                <a:close/>
                <a:moveTo>
                  <a:pt x="8820" y="19357"/>
                </a:moveTo>
                <a:cubicBezTo>
                  <a:pt x="8820" y="19826"/>
                  <a:pt x="8505" y="20191"/>
                  <a:pt x="8100" y="20191"/>
                </a:cubicBezTo>
                <a:cubicBezTo>
                  <a:pt x="7695" y="20191"/>
                  <a:pt x="7380" y="19826"/>
                  <a:pt x="7380" y="19357"/>
                </a:cubicBezTo>
                <a:cubicBezTo>
                  <a:pt x="7380" y="18887"/>
                  <a:pt x="7695" y="18522"/>
                  <a:pt x="8100" y="18522"/>
                </a:cubicBezTo>
                <a:cubicBezTo>
                  <a:pt x="8505" y="18522"/>
                  <a:pt x="8820" y="18887"/>
                  <a:pt x="8820" y="19357"/>
                </a:cubicBezTo>
                <a:close/>
                <a:moveTo>
                  <a:pt x="18045" y="20191"/>
                </a:moveTo>
                <a:cubicBezTo>
                  <a:pt x="17640" y="20191"/>
                  <a:pt x="17325" y="19826"/>
                  <a:pt x="17325" y="19357"/>
                </a:cubicBezTo>
                <a:cubicBezTo>
                  <a:pt x="17325" y="18887"/>
                  <a:pt x="17640" y="18522"/>
                  <a:pt x="18045" y="18522"/>
                </a:cubicBezTo>
                <a:cubicBezTo>
                  <a:pt x="18450" y="18522"/>
                  <a:pt x="18765" y="18887"/>
                  <a:pt x="18765" y="19357"/>
                </a:cubicBezTo>
                <a:cubicBezTo>
                  <a:pt x="18765" y="19826"/>
                  <a:pt x="18450" y="20191"/>
                  <a:pt x="18045" y="20191"/>
                </a:cubicBezTo>
                <a:close/>
                <a:moveTo>
                  <a:pt x="5760" y="13617"/>
                </a:moveTo>
                <a:lnTo>
                  <a:pt x="4590" y="3965"/>
                </a:lnTo>
                <a:lnTo>
                  <a:pt x="20250" y="3965"/>
                </a:lnTo>
                <a:lnTo>
                  <a:pt x="17730" y="13617"/>
                </a:lnTo>
                <a:lnTo>
                  <a:pt x="5760" y="13617"/>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961" name="Shape 2961"/>
          <p:cNvSpPr/>
          <p:nvPr/>
        </p:nvSpPr>
        <p:spPr>
          <a:xfrm>
            <a:off x="6070600" y="3352800"/>
            <a:ext cx="609600" cy="608331"/>
          </a:xfrm>
          <a:custGeom>
            <a:pathLst>
              <a:path extrusionOk="0" h="21600" w="21600">
                <a:moveTo>
                  <a:pt x="21555" y="5682"/>
                </a:moveTo>
                <a:cubicBezTo>
                  <a:pt x="21555" y="5637"/>
                  <a:pt x="21555" y="5637"/>
                  <a:pt x="21555" y="5682"/>
                </a:cubicBezTo>
                <a:cubicBezTo>
                  <a:pt x="21555" y="5637"/>
                  <a:pt x="21555" y="5637"/>
                  <a:pt x="21555" y="5637"/>
                </a:cubicBezTo>
                <a:cubicBezTo>
                  <a:pt x="21555" y="5547"/>
                  <a:pt x="21510" y="5456"/>
                  <a:pt x="21465" y="5366"/>
                </a:cubicBezTo>
                <a:lnTo>
                  <a:pt x="19980" y="406"/>
                </a:lnTo>
                <a:cubicBezTo>
                  <a:pt x="19890" y="180"/>
                  <a:pt x="19665" y="0"/>
                  <a:pt x="19440" y="0"/>
                </a:cubicBezTo>
                <a:lnTo>
                  <a:pt x="13410" y="0"/>
                </a:lnTo>
                <a:lnTo>
                  <a:pt x="7965" y="0"/>
                </a:lnTo>
                <a:lnTo>
                  <a:pt x="1980" y="0"/>
                </a:lnTo>
                <a:cubicBezTo>
                  <a:pt x="1710" y="0"/>
                  <a:pt x="1485" y="180"/>
                  <a:pt x="1440" y="406"/>
                </a:cubicBezTo>
                <a:lnTo>
                  <a:pt x="0" y="5501"/>
                </a:lnTo>
                <a:cubicBezTo>
                  <a:pt x="0" y="5501"/>
                  <a:pt x="0" y="5501"/>
                  <a:pt x="0" y="5547"/>
                </a:cubicBezTo>
                <a:cubicBezTo>
                  <a:pt x="0" y="5547"/>
                  <a:pt x="0" y="5547"/>
                  <a:pt x="0" y="5592"/>
                </a:cubicBezTo>
                <a:cubicBezTo>
                  <a:pt x="0" y="5637"/>
                  <a:pt x="0" y="5682"/>
                  <a:pt x="0" y="5682"/>
                </a:cubicBezTo>
                <a:cubicBezTo>
                  <a:pt x="0" y="6854"/>
                  <a:pt x="540" y="7982"/>
                  <a:pt x="1440" y="8748"/>
                </a:cubicBezTo>
                <a:lnTo>
                  <a:pt x="1440" y="20428"/>
                </a:lnTo>
                <a:lnTo>
                  <a:pt x="585" y="20428"/>
                </a:lnTo>
                <a:cubicBezTo>
                  <a:pt x="270" y="20428"/>
                  <a:pt x="0" y="20698"/>
                  <a:pt x="0" y="21014"/>
                </a:cubicBezTo>
                <a:cubicBezTo>
                  <a:pt x="0" y="21329"/>
                  <a:pt x="270" y="21600"/>
                  <a:pt x="585" y="21600"/>
                </a:cubicBezTo>
                <a:lnTo>
                  <a:pt x="21015" y="21600"/>
                </a:lnTo>
                <a:cubicBezTo>
                  <a:pt x="21330" y="21600"/>
                  <a:pt x="21600" y="21329"/>
                  <a:pt x="21600" y="21014"/>
                </a:cubicBezTo>
                <a:cubicBezTo>
                  <a:pt x="21600" y="20698"/>
                  <a:pt x="21330" y="20428"/>
                  <a:pt x="21015" y="20428"/>
                </a:cubicBezTo>
                <a:lnTo>
                  <a:pt x="20025" y="20428"/>
                </a:lnTo>
                <a:lnTo>
                  <a:pt x="20025" y="8838"/>
                </a:lnTo>
                <a:cubicBezTo>
                  <a:pt x="21015" y="8072"/>
                  <a:pt x="21555" y="6899"/>
                  <a:pt x="21555" y="5682"/>
                </a:cubicBezTo>
                <a:close/>
                <a:moveTo>
                  <a:pt x="10395" y="8478"/>
                </a:moveTo>
                <a:cubicBezTo>
                  <a:pt x="9180" y="8342"/>
                  <a:pt x="8145" y="7395"/>
                  <a:pt x="7875" y="6178"/>
                </a:cubicBezTo>
                <a:lnTo>
                  <a:pt x="13500" y="6178"/>
                </a:lnTo>
                <a:cubicBezTo>
                  <a:pt x="13230" y="7486"/>
                  <a:pt x="12060" y="8478"/>
                  <a:pt x="10710" y="8478"/>
                </a:cubicBezTo>
                <a:cubicBezTo>
                  <a:pt x="10575" y="8478"/>
                  <a:pt x="10485" y="8478"/>
                  <a:pt x="10395" y="8478"/>
                </a:cubicBezTo>
                <a:close/>
                <a:moveTo>
                  <a:pt x="2880" y="8207"/>
                </a:moveTo>
                <a:cubicBezTo>
                  <a:pt x="2025" y="7846"/>
                  <a:pt x="1395" y="7125"/>
                  <a:pt x="1215" y="6223"/>
                </a:cubicBezTo>
                <a:cubicBezTo>
                  <a:pt x="1845" y="6223"/>
                  <a:pt x="2430" y="6223"/>
                  <a:pt x="3060" y="6223"/>
                </a:cubicBezTo>
                <a:cubicBezTo>
                  <a:pt x="4050" y="6223"/>
                  <a:pt x="4995" y="6223"/>
                  <a:pt x="5985" y="6223"/>
                </a:cubicBezTo>
                <a:cubicBezTo>
                  <a:pt x="6210" y="6223"/>
                  <a:pt x="6435" y="6223"/>
                  <a:pt x="6660" y="6223"/>
                </a:cubicBezTo>
                <a:cubicBezTo>
                  <a:pt x="6255" y="7846"/>
                  <a:pt x="4455" y="8838"/>
                  <a:pt x="2880" y="8207"/>
                </a:cubicBezTo>
                <a:close/>
                <a:moveTo>
                  <a:pt x="12915" y="1127"/>
                </a:moveTo>
                <a:lnTo>
                  <a:pt x="13455" y="5051"/>
                </a:lnTo>
                <a:lnTo>
                  <a:pt x="7920" y="5051"/>
                </a:lnTo>
                <a:lnTo>
                  <a:pt x="7920" y="5051"/>
                </a:lnTo>
                <a:lnTo>
                  <a:pt x="8460" y="1127"/>
                </a:lnTo>
                <a:lnTo>
                  <a:pt x="12915" y="1127"/>
                </a:lnTo>
                <a:close/>
                <a:moveTo>
                  <a:pt x="19125" y="8072"/>
                </a:moveTo>
                <a:cubicBezTo>
                  <a:pt x="18675" y="8387"/>
                  <a:pt x="18135" y="8523"/>
                  <a:pt x="17550" y="8523"/>
                </a:cubicBezTo>
                <a:cubicBezTo>
                  <a:pt x="16155" y="8523"/>
                  <a:pt x="14985" y="7531"/>
                  <a:pt x="14760" y="6178"/>
                </a:cubicBezTo>
                <a:lnTo>
                  <a:pt x="20385" y="6178"/>
                </a:lnTo>
                <a:cubicBezTo>
                  <a:pt x="20205" y="6944"/>
                  <a:pt x="19800" y="7621"/>
                  <a:pt x="19125" y="8072"/>
                </a:cubicBezTo>
                <a:close/>
                <a:moveTo>
                  <a:pt x="19035" y="1127"/>
                </a:moveTo>
                <a:lnTo>
                  <a:pt x="20205" y="5051"/>
                </a:lnTo>
                <a:lnTo>
                  <a:pt x="14625" y="5051"/>
                </a:lnTo>
                <a:lnTo>
                  <a:pt x="14085" y="1127"/>
                </a:lnTo>
                <a:lnTo>
                  <a:pt x="19035" y="1127"/>
                </a:lnTo>
                <a:close/>
                <a:moveTo>
                  <a:pt x="2430" y="1127"/>
                </a:moveTo>
                <a:lnTo>
                  <a:pt x="7290" y="1127"/>
                </a:lnTo>
                <a:lnTo>
                  <a:pt x="6750" y="5051"/>
                </a:lnTo>
                <a:lnTo>
                  <a:pt x="6660" y="5051"/>
                </a:lnTo>
                <a:lnTo>
                  <a:pt x="1305" y="5051"/>
                </a:lnTo>
                <a:lnTo>
                  <a:pt x="2430" y="1127"/>
                </a:lnTo>
                <a:close/>
                <a:moveTo>
                  <a:pt x="13635" y="20428"/>
                </a:moveTo>
                <a:lnTo>
                  <a:pt x="7920" y="20428"/>
                </a:lnTo>
                <a:lnTo>
                  <a:pt x="7920" y="12762"/>
                </a:lnTo>
                <a:lnTo>
                  <a:pt x="13635" y="12762"/>
                </a:lnTo>
                <a:lnTo>
                  <a:pt x="13635" y="20428"/>
                </a:lnTo>
                <a:close/>
                <a:moveTo>
                  <a:pt x="14805" y="20428"/>
                </a:moveTo>
                <a:lnTo>
                  <a:pt x="14805" y="12266"/>
                </a:lnTo>
                <a:cubicBezTo>
                  <a:pt x="14805" y="12130"/>
                  <a:pt x="14760" y="11950"/>
                  <a:pt x="14670" y="11815"/>
                </a:cubicBezTo>
                <a:cubicBezTo>
                  <a:pt x="14580" y="11679"/>
                  <a:pt x="14400" y="11589"/>
                  <a:pt x="14220" y="11589"/>
                </a:cubicBezTo>
                <a:lnTo>
                  <a:pt x="7335" y="11589"/>
                </a:lnTo>
                <a:cubicBezTo>
                  <a:pt x="7155" y="11589"/>
                  <a:pt x="7020" y="11679"/>
                  <a:pt x="6885" y="11815"/>
                </a:cubicBezTo>
                <a:cubicBezTo>
                  <a:pt x="6795" y="11950"/>
                  <a:pt x="6750" y="12085"/>
                  <a:pt x="6750" y="12266"/>
                </a:cubicBezTo>
                <a:lnTo>
                  <a:pt x="6750" y="20428"/>
                </a:lnTo>
                <a:lnTo>
                  <a:pt x="2565" y="20428"/>
                </a:lnTo>
                <a:lnTo>
                  <a:pt x="2565" y="9289"/>
                </a:lnTo>
                <a:cubicBezTo>
                  <a:pt x="4275" y="9921"/>
                  <a:pt x="6255" y="9199"/>
                  <a:pt x="7200" y="7666"/>
                </a:cubicBezTo>
                <a:cubicBezTo>
                  <a:pt x="7920" y="8884"/>
                  <a:pt x="9270" y="9650"/>
                  <a:pt x="10665" y="9650"/>
                </a:cubicBezTo>
                <a:cubicBezTo>
                  <a:pt x="12105" y="9650"/>
                  <a:pt x="13365" y="8884"/>
                  <a:pt x="14085" y="7711"/>
                </a:cubicBezTo>
                <a:cubicBezTo>
                  <a:pt x="14805" y="8884"/>
                  <a:pt x="16065" y="9695"/>
                  <a:pt x="17550" y="9695"/>
                </a:cubicBezTo>
                <a:cubicBezTo>
                  <a:pt x="18000" y="9695"/>
                  <a:pt x="18450" y="9605"/>
                  <a:pt x="18855" y="9470"/>
                </a:cubicBezTo>
                <a:lnTo>
                  <a:pt x="18855" y="20428"/>
                </a:lnTo>
                <a:lnTo>
                  <a:pt x="14805" y="20428"/>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962" name="Shape 2962"/>
          <p:cNvSpPr/>
          <p:nvPr/>
        </p:nvSpPr>
        <p:spPr>
          <a:xfrm>
            <a:off x="10071100" y="3390900"/>
            <a:ext cx="442098" cy="520700"/>
          </a:xfrm>
          <a:custGeom>
            <a:pathLst>
              <a:path extrusionOk="0" h="21600" w="21545">
                <a:moveTo>
                  <a:pt x="20795" y="16700"/>
                </a:moveTo>
                <a:lnTo>
                  <a:pt x="8727" y="16700"/>
                </a:lnTo>
                <a:lnTo>
                  <a:pt x="5756" y="580"/>
                </a:lnTo>
                <a:cubicBezTo>
                  <a:pt x="5694" y="263"/>
                  <a:pt x="5385" y="0"/>
                  <a:pt x="4951" y="0"/>
                </a:cubicBezTo>
                <a:lnTo>
                  <a:pt x="805" y="0"/>
                </a:lnTo>
                <a:cubicBezTo>
                  <a:pt x="371" y="0"/>
                  <a:pt x="0" y="316"/>
                  <a:pt x="0" y="685"/>
                </a:cubicBezTo>
                <a:cubicBezTo>
                  <a:pt x="0" y="1054"/>
                  <a:pt x="371" y="1370"/>
                  <a:pt x="805" y="1370"/>
                </a:cubicBezTo>
                <a:lnTo>
                  <a:pt x="4270" y="1370"/>
                </a:lnTo>
                <a:lnTo>
                  <a:pt x="7117" y="16753"/>
                </a:lnTo>
                <a:cubicBezTo>
                  <a:pt x="5570" y="16806"/>
                  <a:pt x="4332" y="17860"/>
                  <a:pt x="4332" y="19177"/>
                </a:cubicBezTo>
                <a:cubicBezTo>
                  <a:pt x="4332" y="20494"/>
                  <a:pt x="5632" y="21600"/>
                  <a:pt x="7179" y="21600"/>
                </a:cubicBezTo>
                <a:cubicBezTo>
                  <a:pt x="8727" y="21600"/>
                  <a:pt x="10026" y="20494"/>
                  <a:pt x="10026" y="19177"/>
                </a:cubicBezTo>
                <a:cubicBezTo>
                  <a:pt x="10026" y="18808"/>
                  <a:pt x="9903" y="18439"/>
                  <a:pt x="9717" y="18123"/>
                </a:cubicBezTo>
                <a:lnTo>
                  <a:pt x="20733" y="18123"/>
                </a:lnTo>
                <a:cubicBezTo>
                  <a:pt x="21167" y="18123"/>
                  <a:pt x="21538" y="17807"/>
                  <a:pt x="21538" y="17438"/>
                </a:cubicBezTo>
                <a:cubicBezTo>
                  <a:pt x="21600" y="16964"/>
                  <a:pt x="21229" y="16700"/>
                  <a:pt x="20795" y="16700"/>
                </a:cubicBezTo>
                <a:close/>
                <a:moveTo>
                  <a:pt x="7179" y="20178"/>
                </a:moveTo>
                <a:cubicBezTo>
                  <a:pt x="6499" y="20178"/>
                  <a:pt x="5942" y="19703"/>
                  <a:pt x="5942" y="19124"/>
                </a:cubicBezTo>
                <a:cubicBezTo>
                  <a:pt x="5942" y="18544"/>
                  <a:pt x="6499" y="18070"/>
                  <a:pt x="7179" y="18070"/>
                </a:cubicBezTo>
                <a:cubicBezTo>
                  <a:pt x="7860" y="18070"/>
                  <a:pt x="8417" y="18544"/>
                  <a:pt x="8417" y="19124"/>
                </a:cubicBezTo>
                <a:cubicBezTo>
                  <a:pt x="8479" y="19703"/>
                  <a:pt x="7922" y="20178"/>
                  <a:pt x="7179" y="20178"/>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963" name="Shape 2963"/>
          <p:cNvSpPr/>
          <p:nvPr/>
        </p:nvSpPr>
        <p:spPr>
          <a:xfrm>
            <a:off x="8762999" y="3390900"/>
            <a:ext cx="440828" cy="525781"/>
          </a:xfrm>
          <a:custGeom>
            <a:pathLst>
              <a:path extrusionOk="0" h="21600" w="21545">
                <a:moveTo>
                  <a:pt x="20793" y="16748"/>
                </a:moveTo>
                <a:lnTo>
                  <a:pt x="19179" y="16748"/>
                </a:lnTo>
                <a:lnTo>
                  <a:pt x="19179" y="9078"/>
                </a:lnTo>
                <a:cubicBezTo>
                  <a:pt x="19179" y="8713"/>
                  <a:pt x="18807" y="8400"/>
                  <a:pt x="18372" y="8400"/>
                </a:cubicBezTo>
                <a:lnTo>
                  <a:pt x="14214" y="8400"/>
                </a:lnTo>
                <a:lnTo>
                  <a:pt x="14214" y="4852"/>
                </a:lnTo>
                <a:cubicBezTo>
                  <a:pt x="14214" y="4487"/>
                  <a:pt x="13841" y="4174"/>
                  <a:pt x="13407" y="4174"/>
                </a:cubicBezTo>
                <a:lnTo>
                  <a:pt x="8441" y="4174"/>
                </a:lnTo>
                <a:cubicBezTo>
                  <a:pt x="8007" y="4174"/>
                  <a:pt x="7634" y="4487"/>
                  <a:pt x="7634" y="4852"/>
                </a:cubicBezTo>
                <a:lnTo>
                  <a:pt x="7634" y="9026"/>
                </a:lnTo>
                <a:cubicBezTo>
                  <a:pt x="7634" y="9078"/>
                  <a:pt x="7634" y="9130"/>
                  <a:pt x="7634" y="9183"/>
                </a:cubicBezTo>
                <a:lnTo>
                  <a:pt x="7634" y="16748"/>
                </a:lnTo>
                <a:lnTo>
                  <a:pt x="5834" y="16748"/>
                </a:lnTo>
                <a:lnTo>
                  <a:pt x="5772" y="678"/>
                </a:lnTo>
                <a:cubicBezTo>
                  <a:pt x="5772" y="313"/>
                  <a:pt x="5400" y="0"/>
                  <a:pt x="4966" y="0"/>
                </a:cubicBezTo>
                <a:lnTo>
                  <a:pt x="807" y="0"/>
                </a:lnTo>
                <a:cubicBezTo>
                  <a:pt x="372" y="0"/>
                  <a:pt x="0" y="313"/>
                  <a:pt x="0" y="678"/>
                </a:cubicBezTo>
                <a:cubicBezTo>
                  <a:pt x="0" y="1043"/>
                  <a:pt x="372" y="1357"/>
                  <a:pt x="807" y="1357"/>
                </a:cubicBezTo>
                <a:lnTo>
                  <a:pt x="4159" y="1357"/>
                </a:lnTo>
                <a:lnTo>
                  <a:pt x="4221" y="17426"/>
                </a:lnTo>
                <a:cubicBezTo>
                  <a:pt x="4221" y="17791"/>
                  <a:pt x="4593" y="18104"/>
                  <a:pt x="5028" y="18104"/>
                </a:cubicBezTo>
                <a:lnTo>
                  <a:pt x="5090" y="18104"/>
                </a:lnTo>
                <a:cubicBezTo>
                  <a:pt x="4903" y="18417"/>
                  <a:pt x="4779" y="18783"/>
                  <a:pt x="4779" y="19200"/>
                </a:cubicBezTo>
                <a:cubicBezTo>
                  <a:pt x="4779" y="20504"/>
                  <a:pt x="6083" y="21600"/>
                  <a:pt x="7634" y="21600"/>
                </a:cubicBezTo>
                <a:cubicBezTo>
                  <a:pt x="9186" y="21600"/>
                  <a:pt x="10490" y="20504"/>
                  <a:pt x="10490" y="19200"/>
                </a:cubicBezTo>
                <a:cubicBezTo>
                  <a:pt x="10490" y="18835"/>
                  <a:pt x="10365" y="18470"/>
                  <a:pt x="10179" y="18104"/>
                </a:cubicBezTo>
                <a:lnTo>
                  <a:pt x="15331" y="18104"/>
                </a:lnTo>
                <a:cubicBezTo>
                  <a:pt x="15145" y="18417"/>
                  <a:pt x="15021" y="18783"/>
                  <a:pt x="15021" y="19200"/>
                </a:cubicBezTo>
                <a:cubicBezTo>
                  <a:pt x="15021" y="20504"/>
                  <a:pt x="16324" y="21600"/>
                  <a:pt x="17876" y="21600"/>
                </a:cubicBezTo>
                <a:cubicBezTo>
                  <a:pt x="19428" y="21600"/>
                  <a:pt x="20731" y="20504"/>
                  <a:pt x="20731" y="19200"/>
                </a:cubicBezTo>
                <a:cubicBezTo>
                  <a:pt x="20731" y="18835"/>
                  <a:pt x="20607" y="18470"/>
                  <a:pt x="20421" y="18157"/>
                </a:cubicBezTo>
                <a:lnTo>
                  <a:pt x="20731" y="18157"/>
                </a:lnTo>
                <a:cubicBezTo>
                  <a:pt x="20731" y="18157"/>
                  <a:pt x="20731" y="18157"/>
                  <a:pt x="20731" y="18157"/>
                </a:cubicBezTo>
                <a:cubicBezTo>
                  <a:pt x="21165" y="18157"/>
                  <a:pt x="21538" y="17843"/>
                  <a:pt x="21538" y="17478"/>
                </a:cubicBezTo>
                <a:cubicBezTo>
                  <a:pt x="21600" y="17061"/>
                  <a:pt x="21228" y="16748"/>
                  <a:pt x="20793" y="16748"/>
                </a:cubicBezTo>
                <a:close/>
                <a:moveTo>
                  <a:pt x="17566" y="16748"/>
                </a:moveTo>
                <a:lnTo>
                  <a:pt x="9248" y="16748"/>
                </a:lnTo>
                <a:lnTo>
                  <a:pt x="9248" y="9757"/>
                </a:lnTo>
                <a:lnTo>
                  <a:pt x="17566" y="9757"/>
                </a:lnTo>
                <a:lnTo>
                  <a:pt x="17566" y="16748"/>
                </a:lnTo>
                <a:close/>
                <a:moveTo>
                  <a:pt x="9186" y="5530"/>
                </a:moveTo>
                <a:lnTo>
                  <a:pt x="12600" y="5530"/>
                </a:lnTo>
                <a:lnTo>
                  <a:pt x="12600" y="8400"/>
                </a:lnTo>
                <a:lnTo>
                  <a:pt x="9186" y="8400"/>
                </a:lnTo>
                <a:lnTo>
                  <a:pt x="9186" y="5530"/>
                </a:lnTo>
                <a:close/>
                <a:moveTo>
                  <a:pt x="7697" y="20243"/>
                </a:moveTo>
                <a:cubicBezTo>
                  <a:pt x="7014" y="20243"/>
                  <a:pt x="6455" y="19774"/>
                  <a:pt x="6455" y="19200"/>
                </a:cubicBezTo>
                <a:cubicBezTo>
                  <a:pt x="6455" y="18626"/>
                  <a:pt x="7014" y="18157"/>
                  <a:pt x="7697" y="18157"/>
                </a:cubicBezTo>
                <a:cubicBezTo>
                  <a:pt x="8379" y="18157"/>
                  <a:pt x="8938" y="18626"/>
                  <a:pt x="8938" y="19200"/>
                </a:cubicBezTo>
                <a:cubicBezTo>
                  <a:pt x="8938" y="19774"/>
                  <a:pt x="8379" y="20243"/>
                  <a:pt x="7697" y="20243"/>
                </a:cubicBezTo>
                <a:close/>
                <a:moveTo>
                  <a:pt x="17876" y="20243"/>
                </a:moveTo>
                <a:cubicBezTo>
                  <a:pt x="17193" y="20243"/>
                  <a:pt x="16634" y="19774"/>
                  <a:pt x="16634" y="19200"/>
                </a:cubicBezTo>
                <a:cubicBezTo>
                  <a:pt x="16634" y="18626"/>
                  <a:pt x="17193" y="18157"/>
                  <a:pt x="17876" y="18157"/>
                </a:cubicBezTo>
                <a:cubicBezTo>
                  <a:pt x="18559" y="18157"/>
                  <a:pt x="19117" y="18626"/>
                  <a:pt x="19117" y="19200"/>
                </a:cubicBezTo>
                <a:cubicBezTo>
                  <a:pt x="19179" y="19774"/>
                  <a:pt x="18621" y="20243"/>
                  <a:pt x="17876" y="20243"/>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964" name="Shape 2964"/>
          <p:cNvSpPr/>
          <p:nvPr/>
        </p:nvSpPr>
        <p:spPr>
          <a:xfrm>
            <a:off x="12598399" y="3390900"/>
            <a:ext cx="609603" cy="525781"/>
          </a:xfrm>
          <a:custGeom>
            <a:pathLst>
              <a:path extrusionOk="0" h="21600" w="21600">
                <a:moveTo>
                  <a:pt x="21015" y="3496"/>
                </a:moveTo>
                <a:lnTo>
                  <a:pt x="18585" y="3496"/>
                </a:lnTo>
                <a:lnTo>
                  <a:pt x="18585" y="678"/>
                </a:lnTo>
                <a:cubicBezTo>
                  <a:pt x="18585" y="522"/>
                  <a:pt x="18540" y="313"/>
                  <a:pt x="18405" y="209"/>
                </a:cubicBezTo>
                <a:cubicBezTo>
                  <a:pt x="18315" y="104"/>
                  <a:pt x="18135" y="0"/>
                  <a:pt x="18000" y="0"/>
                </a:cubicBezTo>
                <a:lnTo>
                  <a:pt x="2070" y="0"/>
                </a:lnTo>
                <a:cubicBezTo>
                  <a:pt x="945" y="0"/>
                  <a:pt x="0" y="1096"/>
                  <a:pt x="0" y="2400"/>
                </a:cubicBezTo>
                <a:cubicBezTo>
                  <a:pt x="0" y="2400"/>
                  <a:pt x="0" y="2400"/>
                  <a:pt x="0" y="2452"/>
                </a:cubicBezTo>
                <a:lnTo>
                  <a:pt x="0" y="20922"/>
                </a:lnTo>
                <a:cubicBezTo>
                  <a:pt x="0" y="21287"/>
                  <a:pt x="270" y="21600"/>
                  <a:pt x="585" y="21600"/>
                </a:cubicBezTo>
                <a:lnTo>
                  <a:pt x="21015" y="21600"/>
                </a:lnTo>
                <a:cubicBezTo>
                  <a:pt x="21330" y="21600"/>
                  <a:pt x="21600" y="21287"/>
                  <a:pt x="21600" y="20922"/>
                </a:cubicBezTo>
                <a:lnTo>
                  <a:pt x="21600" y="4174"/>
                </a:lnTo>
                <a:cubicBezTo>
                  <a:pt x="21600" y="3809"/>
                  <a:pt x="21330" y="3496"/>
                  <a:pt x="21015" y="3496"/>
                </a:cubicBezTo>
                <a:close/>
                <a:moveTo>
                  <a:pt x="2070" y="1357"/>
                </a:moveTo>
                <a:lnTo>
                  <a:pt x="17460" y="1357"/>
                </a:lnTo>
                <a:lnTo>
                  <a:pt x="17460" y="3496"/>
                </a:lnTo>
                <a:lnTo>
                  <a:pt x="2115" y="3496"/>
                </a:lnTo>
                <a:cubicBezTo>
                  <a:pt x="1620" y="3496"/>
                  <a:pt x="1215" y="3026"/>
                  <a:pt x="1215" y="2452"/>
                </a:cubicBezTo>
                <a:lnTo>
                  <a:pt x="1215" y="2452"/>
                </a:lnTo>
                <a:lnTo>
                  <a:pt x="1215" y="2452"/>
                </a:lnTo>
                <a:cubicBezTo>
                  <a:pt x="1170" y="1826"/>
                  <a:pt x="1575" y="1357"/>
                  <a:pt x="2070" y="1357"/>
                </a:cubicBezTo>
                <a:close/>
                <a:moveTo>
                  <a:pt x="1170" y="20243"/>
                </a:moveTo>
                <a:lnTo>
                  <a:pt x="1170" y="4591"/>
                </a:lnTo>
                <a:cubicBezTo>
                  <a:pt x="1440" y="4748"/>
                  <a:pt x="1755" y="4852"/>
                  <a:pt x="2070" y="4852"/>
                </a:cubicBezTo>
                <a:lnTo>
                  <a:pt x="20430" y="4852"/>
                </a:lnTo>
                <a:lnTo>
                  <a:pt x="20430" y="9809"/>
                </a:lnTo>
                <a:lnTo>
                  <a:pt x="19800" y="9809"/>
                </a:lnTo>
                <a:cubicBezTo>
                  <a:pt x="18495" y="9809"/>
                  <a:pt x="17415" y="11061"/>
                  <a:pt x="17415" y="12574"/>
                </a:cubicBezTo>
                <a:cubicBezTo>
                  <a:pt x="17415" y="14087"/>
                  <a:pt x="18495" y="15339"/>
                  <a:pt x="19800" y="15339"/>
                </a:cubicBezTo>
                <a:lnTo>
                  <a:pt x="20430" y="15339"/>
                </a:lnTo>
                <a:lnTo>
                  <a:pt x="20430" y="20296"/>
                </a:lnTo>
                <a:lnTo>
                  <a:pt x="1170" y="20296"/>
                </a:lnTo>
                <a:close/>
                <a:moveTo>
                  <a:pt x="20430" y="11113"/>
                </a:moveTo>
                <a:lnTo>
                  <a:pt x="20430" y="13983"/>
                </a:lnTo>
                <a:lnTo>
                  <a:pt x="19800" y="13983"/>
                </a:lnTo>
                <a:cubicBezTo>
                  <a:pt x="19125" y="13983"/>
                  <a:pt x="18585" y="13357"/>
                  <a:pt x="18585" y="12574"/>
                </a:cubicBezTo>
                <a:cubicBezTo>
                  <a:pt x="18585" y="11791"/>
                  <a:pt x="19125" y="11165"/>
                  <a:pt x="19800" y="11165"/>
                </a:cubicBezTo>
                <a:lnTo>
                  <a:pt x="20430" y="11165"/>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965" name="Shape 2965"/>
          <p:cNvSpPr/>
          <p:nvPr/>
        </p:nvSpPr>
        <p:spPr>
          <a:xfrm>
            <a:off x="7467599" y="3390900"/>
            <a:ext cx="436880" cy="524510"/>
          </a:xfrm>
          <a:custGeom>
            <a:pathLst>
              <a:path extrusionOk="0" h="21600" w="21600">
                <a:moveTo>
                  <a:pt x="20721" y="15742"/>
                </a:moveTo>
                <a:lnTo>
                  <a:pt x="19779" y="15795"/>
                </a:lnTo>
                <a:lnTo>
                  <a:pt x="18963" y="8107"/>
                </a:lnTo>
                <a:cubicBezTo>
                  <a:pt x="18900" y="7740"/>
                  <a:pt x="18523" y="7479"/>
                  <a:pt x="18084" y="7479"/>
                </a:cubicBezTo>
                <a:lnTo>
                  <a:pt x="8100" y="8211"/>
                </a:lnTo>
                <a:cubicBezTo>
                  <a:pt x="7912" y="8211"/>
                  <a:pt x="7660" y="8316"/>
                  <a:pt x="7535" y="8473"/>
                </a:cubicBezTo>
                <a:cubicBezTo>
                  <a:pt x="7409" y="8630"/>
                  <a:pt x="7347" y="8786"/>
                  <a:pt x="7347" y="8943"/>
                </a:cubicBezTo>
                <a:lnTo>
                  <a:pt x="8163" y="16631"/>
                </a:lnTo>
                <a:lnTo>
                  <a:pt x="7472" y="16684"/>
                </a:lnTo>
                <a:lnTo>
                  <a:pt x="5777" y="628"/>
                </a:lnTo>
                <a:cubicBezTo>
                  <a:pt x="5714" y="262"/>
                  <a:pt x="5337" y="0"/>
                  <a:pt x="4898" y="0"/>
                </a:cubicBezTo>
                <a:lnTo>
                  <a:pt x="753" y="314"/>
                </a:lnTo>
                <a:cubicBezTo>
                  <a:pt x="314" y="366"/>
                  <a:pt x="0" y="680"/>
                  <a:pt x="0" y="1046"/>
                </a:cubicBezTo>
                <a:cubicBezTo>
                  <a:pt x="63" y="1412"/>
                  <a:pt x="440" y="1674"/>
                  <a:pt x="879" y="1674"/>
                </a:cubicBezTo>
                <a:lnTo>
                  <a:pt x="4207" y="1412"/>
                </a:lnTo>
                <a:lnTo>
                  <a:pt x="5840" y="17050"/>
                </a:lnTo>
                <a:cubicBezTo>
                  <a:pt x="4898" y="17468"/>
                  <a:pt x="4333" y="18253"/>
                  <a:pt x="4333" y="19194"/>
                </a:cubicBezTo>
                <a:cubicBezTo>
                  <a:pt x="4333" y="20502"/>
                  <a:pt x="5651" y="21600"/>
                  <a:pt x="7221" y="21600"/>
                </a:cubicBezTo>
                <a:cubicBezTo>
                  <a:pt x="8791" y="21600"/>
                  <a:pt x="10109" y="20502"/>
                  <a:pt x="10109" y="19194"/>
                </a:cubicBezTo>
                <a:cubicBezTo>
                  <a:pt x="10109" y="18723"/>
                  <a:pt x="9921" y="18253"/>
                  <a:pt x="9670" y="17887"/>
                </a:cubicBezTo>
                <a:lnTo>
                  <a:pt x="20847" y="17050"/>
                </a:lnTo>
                <a:cubicBezTo>
                  <a:pt x="21286" y="16998"/>
                  <a:pt x="21600" y="16684"/>
                  <a:pt x="21600" y="16318"/>
                </a:cubicBezTo>
                <a:cubicBezTo>
                  <a:pt x="21537" y="16004"/>
                  <a:pt x="21161" y="15690"/>
                  <a:pt x="20721" y="15742"/>
                </a:cubicBezTo>
                <a:close/>
                <a:moveTo>
                  <a:pt x="17393" y="8943"/>
                </a:moveTo>
                <a:lnTo>
                  <a:pt x="18147" y="15952"/>
                </a:lnTo>
                <a:lnTo>
                  <a:pt x="9733" y="16579"/>
                </a:lnTo>
                <a:lnTo>
                  <a:pt x="8979" y="9571"/>
                </a:lnTo>
                <a:lnTo>
                  <a:pt x="17393" y="8943"/>
                </a:lnTo>
                <a:close/>
                <a:moveTo>
                  <a:pt x="7221" y="20293"/>
                </a:moveTo>
                <a:cubicBezTo>
                  <a:pt x="6530" y="20293"/>
                  <a:pt x="5965" y="19822"/>
                  <a:pt x="5965" y="19247"/>
                </a:cubicBezTo>
                <a:cubicBezTo>
                  <a:pt x="5965" y="18671"/>
                  <a:pt x="6530" y="18201"/>
                  <a:pt x="7221" y="18201"/>
                </a:cubicBezTo>
                <a:cubicBezTo>
                  <a:pt x="7912" y="18201"/>
                  <a:pt x="8477" y="18671"/>
                  <a:pt x="8477" y="19247"/>
                </a:cubicBezTo>
                <a:cubicBezTo>
                  <a:pt x="8477" y="19822"/>
                  <a:pt x="7912" y="20293"/>
                  <a:pt x="7221" y="20293"/>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966" name="Shape 2966"/>
          <p:cNvSpPr/>
          <p:nvPr/>
        </p:nvSpPr>
        <p:spPr>
          <a:xfrm>
            <a:off x="4762500" y="4470400"/>
            <a:ext cx="609600" cy="609600"/>
          </a:xfrm>
          <a:custGeom>
            <a:pathLst>
              <a:path extrusionOk="0" h="21600" w="21600">
                <a:moveTo>
                  <a:pt x="591" y="0"/>
                </a:moveTo>
                <a:cubicBezTo>
                  <a:pt x="276" y="0"/>
                  <a:pt x="0" y="276"/>
                  <a:pt x="0" y="591"/>
                </a:cubicBezTo>
                <a:lnTo>
                  <a:pt x="0" y="18000"/>
                </a:lnTo>
                <a:cubicBezTo>
                  <a:pt x="0" y="18315"/>
                  <a:pt x="276" y="18591"/>
                  <a:pt x="591" y="18591"/>
                </a:cubicBezTo>
                <a:lnTo>
                  <a:pt x="2925" y="18591"/>
                </a:lnTo>
                <a:lnTo>
                  <a:pt x="2925" y="21009"/>
                </a:lnTo>
                <a:cubicBezTo>
                  <a:pt x="2925" y="21324"/>
                  <a:pt x="3201" y="21600"/>
                  <a:pt x="3516" y="21600"/>
                </a:cubicBezTo>
                <a:cubicBezTo>
                  <a:pt x="3831" y="21600"/>
                  <a:pt x="4092" y="21324"/>
                  <a:pt x="4092" y="21009"/>
                </a:cubicBezTo>
                <a:lnTo>
                  <a:pt x="4092" y="18591"/>
                </a:lnTo>
                <a:lnTo>
                  <a:pt x="17367" y="18591"/>
                </a:lnTo>
                <a:lnTo>
                  <a:pt x="17325" y="21009"/>
                </a:lnTo>
                <a:cubicBezTo>
                  <a:pt x="17325" y="21324"/>
                  <a:pt x="17601" y="21600"/>
                  <a:pt x="17916" y="21600"/>
                </a:cubicBezTo>
                <a:cubicBezTo>
                  <a:pt x="18231" y="21600"/>
                  <a:pt x="18492" y="21324"/>
                  <a:pt x="18492" y="21009"/>
                </a:cubicBezTo>
                <a:lnTo>
                  <a:pt x="18534" y="18591"/>
                </a:lnTo>
                <a:lnTo>
                  <a:pt x="21009" y="18591"/>
                </a:lnTo>
                <a:cubicBezTo>
                  <a:pt x="21324" y="18591"/>
                  <a:pt x="21600" y="18315"/>
                  <a:pt x="21600" y="18000"/>
                </a:cubicBezTo>
                <a:lnTo>
                  <a:pt x="21600" y="591"/>
                </a:lnTo>
                <a:cubicBezTo>
                  <a:pt x="21600" y="231"/>
                  <a:pt x="21324" y="0"/>
                  <a:pt x="21009" y="0"/>
                </a:cubicBezTo>
                <a:lnTo>
                  <a:pt x="591" y="0"/>
                </a:lnTo>
                <a:close/>
                <a:moveTo>
                  <a:pt x="1125" y="1125"/>
                </a:moveTo>
                <a:lnTo>
                  <a:pt x="20433" y="1125"/>
                </a:lnTo>
                <a:lnTo>
                  <a:pt x="20433" y="17409"/>
                </a:lnTo>
                <a:lnTo>
                  <a:pt x="1125" y="17409"/>
                </a:lnTo>
                <a:lnTo>
                  <a:pt x="1125" y="1125"/>
                </a:lnTo>
                <a:close/>
                <a:moveTo>
                  <a:pt x="6877" y="4950"/>
                </a:moveTo>
                <a:cubicBezTo>
                  <a:pt x="6730" y="4950"/>
                  <a:pt x="6581" y="5006"/>
                  <a:pt x="6469" y="5119"/>
                </a:cubicBezTo>
                <a:cubicBezTo>
                  <a:pt x="6244" y="5344"/>
                  <a:pt x="6244" y="5709"/>
                  <a:pt x="6469" y="5934"/>
                </a:cubicBezTo>
                <a:lnTo>
                  <a:pt x="7369" y="6834"/>
                </a:lnTo>
                <a:cubicBezTo>
                  <a:pt x="6829" y="7554"/>
                  <a:pt x="6511" y="8407"/>
                  <a:pt x="6511" y="9352"/>
                </a:cubicBezTo>
                <a:cubicBezTo>
                  <a:pt x="6511" y="10297"/>
                  <a:pt x="6829" y="11194"/>
                  <a:pt x="7369" y="11869"/>
                </a:cubicBezTo>
                <a:lnTo>
                  <a:pt x="6469" y="12769"/>
                </a:lnTo>
                <a:cubicBezTo>
                  <a:pt x="6244" y="12994"/>
                  <a:pt x="6244" y="13359"/>
                  <a:pt x="6469" y="13584"/>
                </a:cubicBezTo>
                <a:cubicBezTo>
                  <a:pt x="6604" y="13719"/>
                  <a:pt x="6742" y="13753"/>
                  <a:pt x="6877" y="13753"/>
                </a:cubicBezTo>
                <a:cubicBezTo>
                  <a:pt x="7012" y="13753"/>
                  <a:pt x="7194" y="13719"/>
                  <a:pt x="7284" y="13584"/>
                </a:cubicBezTo>
                <a:lnTo>
                  <a:pt x="8184" y="12684"/>
                </a:lnTo>
                <a:cubicBezTo>
                  <a:pt x="8904" y="13224"/>
                  <a:pt x="9757" y="13528"/>
                  <a:pt x="10702" y="13528"/>
                </a:cubicBezTo>
                <a:cubicBezTo>
                  <a:pt x="11647" y="13528"/>
                  <a:pt x="12544" y="13224"/>
                  <a:pt x="13219" y="12684"/>
                </a:cubicBezTo>
                <a:lnTo>
                  <a:pt x="14119" y="13584"/>
                </a:lnTo>
                <a:cubicBezTo>
                  <a:pt x="14254" y="13719"/>
                  <a:pt x="14392" y="13753"/>
                  <a:pt x="14527" y="13753"/>
                </a:cubicBezTo>
                <a:cubicBezTo>
                  <a:pt x="14662" y="13753"/>
                  <a:pt x="14844" y="13719"/>
                  <a:pt x="14934" y="13584"/>
                </a:cubicBezTo>
                <a:cubicBezTo>
                  <a:pt x="15159" y="13359"/>
                  <a:pt x="15159" y="12994"/>
                  <a:pt x="14934" y="12769"/>
                </a:cubicBezTo>
                <a:lnTo>
                  <a:pt x="14034" y="11869"/>
                </a:lnTo>
                <a:cubicBezTo>
                  <a:pt x="14574" y="11149"/>
                  <a:pt x="14878" y="10297"/>
                  <a:pt x="14878" y="9352"/>
                </a:cubicBezTo>
                <a:cubicBezTo>
                  <a:pt x="14878" y="8407"/>
                  <a:pt x="14574" y="7509"/>
                  <a:pt x="14034" y="6834"/>
                </a:cubicBezTo>
                <a:lnTo>
                  <a:pt x="14934" y="5934"/>
                </a:lnTo>
                <a:cubicBezTo>
                  <a:pt x="15159" y="5709"/>
                  <a:pt x="15159" y="5344"/>
                  <a:pt x="14934" y="5119"/>
                </a:cubicBezTo>
                <a:cubicBezTo>
                  <a:pt x="14709" y="4894"/>
                  <a:pt x="14344" y="4894"/>
                  <a:pt x="14119" y="5119"/>
                </a:cubicBezTo>
                <a:lnTo>
                  <a:pt x="13219" y="6019"/>
                </a:lnTo>
                <a:cubicBezTo>
                  <a:pt x="12499" y="5479"/>
                  <a:pt x="11647" y="5161"/>
                  <a:pt x="10702" y="5161"/>
                </a:cubicBezTo>
                <a:cubicBezTo>
                  <a:pt x="9757" y="5161"/>
                  <a:pt x="8859" y="5479"/>
                  <a:pt x="8184" y="6019"/>
                </a:cubicBezTo>
                <a:lnTo>
                  <a:pt x="7284" y="5119"/>
                </a:lnTo>
                <a:cubicBezTo>
                  <a:pt x="7172" y="5006"/>
                  <a:pt x="7023" y="4950"/>
                  <a:pt x="6877" y="4950"/>
                </a:cubicBezTo>
                <a:close/>
                <a:moveTo>
                  <a:pt x="10744" y="6328"/>
                </a:moveTo>
                <a:cubicBezTo>
                  <a:pt x="12409" y="6328"/>
                  <a:pt x="13753" y="7687"/>
                  <a:pt x="13753" y="9352"/>
                </a:cubicBezTo>
                <a:cubicBezTo>
                  <a:pt x="13753" y="11017"/>
                  <a:pt x="12409" y="12361"/>
                  <a:pt x="10744" y="12361"/>
                </a:cubicBezTo>
                <a:cubicBezTo>
                  <a:pt x="9079" y="12361"/>
                  <a:pt x="7734" y="11017"/>
                  <a:pt x="7734" y="9352"/>
                </a:cubicBezTo>
                <a:cubicBezTo>
                  <a:pt x="7734" y="7687"/>
                  <a:pt x="9079" y="6328"/>
                  <a:pt x="10744" y="6328"/>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967" name="Shape 2967"/>
          <p:cNvSpPr/>
          <p:nvPr/>
        </p:nvSpPr>
        <p:spPr>
          <a:xfrm>
            <a:off x="19164300" y="4470400"/>
            <a:ext cx="525921" cy="609600"/>
          </a:xfrm>
          <a:custGeom>
            <a:pathLst>
              <a:path extrusionOk="0" h="21600" w="21554">
                <a:moveTo>
                  <a:pt x="20923" y="20475"/>
                </a:moveTo>
                <a:lnTo>
                  <a:pt x="1353" y="20475"/>
                </a:lnTo>
                <a:lnTo>
                  <a:pt x="1353" y="18720"/>
                </a:lnTo>
                <a:lnTo>
                  <a:pt x="17384" y="18720"/>
                </a:lnTo>
                <a:cubicBezTo>
                  <a:pt x="17748" y="18720"/>
                  <a:pt x="18061" y="18450"/>
                  <a:pt x="18061" y="18135"/>
                </a:cubicBezTo>
                <a:lnTo>
                  <a:pt x="18061" y="15120"/>
                </a:lnTo>
                <a:cubicBezTo>
                  <a:pt x="18061" y="14805"/>
                  <a:pt x="17748" y="14535"/>
                  <a:pt x="17384" y="14535"/>
                </a:cubicBezTo>
                <a:lnTo>
                  <a:pt x="1353" y="14535"/>
                </a:lnTo>
                <a:lnTo>
                  <a:pt x="1353" y="12915"/>
                </a:lnTo>
                <a:lnTo>
                  <a:pt x="13220" y="12915"/>
                </a:lnTo>
                <a:cubicBezTo>
                  <a:pt x="13585" y="12915"/>
                  <a:pt x="13897" y="12645"/>
                  <a:pt x="13897" y="12330"/>
                </a:cubicBezTo>
                <a:lnTo>
                  <a:pt x="13897" y="9315"/>
                </a:lnTo>
                <a:cubicBezTo>
                  <a:pt x="13897" y="9000"/>
                  <a:pt x="13585" y="8730"/>
                  <a:pt x="13220" y="8730"/>
                </a:cubicBezTo>
                <a:lnTo>
                  <a:pt x="1353" y="8730"/>
                </a:lnTo>
                <a:lnTo>
                  <a:pt x="1353" y="7110"/>
                </a:lnTo>
                <a:lnTo>
                  <a:pt x="9004" y="7110"/>
                </a:lnTo>
                <a:cubicBezTo>
                  <a:pt x="9369" y="7110"/>
                  <a:pt x="9681" y="6840"/>
                  <a:pt x="9681" y="6525"/>
                </a:cubicBezTo>
                <a:lnTo>
                  <a:pt x="9681" y="3510"/>
                </a:lnTo>
                <a:cubicBezTo>
                  <a:pt x="9681" y="3195"/>
                  <a:pt x="9369" y="2925"/>
                  <a:pt x="9004" y="2925"/>
                </a:cubicBezTo>
                <a:lnTo>
                  <a:pt x="1353" y="2925"/>
                </a:lnTo>
                <a:lnTo>
                  <a:pt x="1353" y="585"/>
                </a:lnTo>
                <a:cubicBezTo>
                  <a:pt x="1353" y="270"/>
                  <a:pt x="1041" y="0"/>
                  <a:pt x="677" y="0"/>
                </a:cubicBezTo>
                <a:cubicBezTo>
                  <a:pt x="312" y="0"/>
                  <a:pt x="0" y="270"/>
                  <a:pt x="0" y="585"/>
                </a:cubicBezTo>
                <a:lnTo>
                  <a:pt x="0" y="3465"/>
                </a:lnTo>
                <a:lnTo>
                  <a:pt x="0" y="6480"/>
                </a:lnTo>
                <a:lnTo>
                  <a:pt x="0" y="9270"/>
                </a:lnTo>
                <a:lnTo>
                  <a:pt x="0" y="12285"/>
                </a:lnTo>
                <a:lnTo>
                  <a:pt x="0" y="15075"/>
                </a:lnTo>
                <a:lnTo>
                  <a:pt x="0" y="18090"/>
                </a:lnTo>
                <a:lnTo>
                  <a:pt x="0" y="21015"/>
                </a:lnTo>
                <a:cubicBezTo>
                  <a:pt x="0" y="21330"/>
                  <a:pt x="312" y="21600"/>
                  <a:pt x="677" y="21600"/>
                </a:cubicBezTo>
                <a:lnTo>
                  <a:pt x="20871" y="21600"/>
                </a:lnTo>
                <a:cubicBezTo>
                  <a:pt x="21236" y="21600"/>
                  <a:pt x="21548" y="21330"/>
                  <a:pt x="21548" y="21015"/>
                </a:cubicBezTo>
                <a:cubicBezTo>
                  <a:pt x="21600" y="20745"/>
                  <a:pt x="21288" y="20475"/>
                  <a:pt x="20923" y="20475"/>
                </a:cubicBezTo>
                <a:close/>
                <a:moveTo>
                  <a:pt x="16707" y="15705"/>
                </a:moveTo>
                <a:lnTo>
                  <a:pt x="16707" y="17550"/>
                </a:lnTo>
                <a:lnTo>
                  <a:pt x="1353" y="17550"/>
                </a:lnTo>
                <a:lnTo>
                  <a:pt x="1353" y="15705"/>
                </a:lnTo>
                <a:lnTo>
                  <a:pt x="16707" y="15705"/>
                </a:lnTo>
                <a:close/>
                <a:moveTo>
                  <a:pt x="12544" y="9855"/>
                </a:moveTo>
                <a:lnTo>
                  <a:pt x="12544" y="11700"/>
                </a:lnTo>
                <a:lnTo>
                  <a:pt x="1353" y="11700"/>
                </a:lnTo>
                <a:lnTo>
                  <a:pt x="1353" y="9855"/>
                </a:lnTo>
                <a:lnTo>
                  <a:pt x="12544" y="9855"/>
                </a:lnTo>
                <a:close/>
                <a:moveTo>
                  <a:pt x="8380" y="4095"/>
                </a:moveTo>
                <a:lnTo>
                  <a:pt x="8380" y="5940"/>
                </a:lnTo>
                <a:lnTo>
                  <a:pt x="1353" y="5940"/>
                </a:lnTo>
                <a:lnTo>
                  <a:pt x="1353" y="4095"/>
                </a:lnTo>
                <a:lnTo>
                  <a:pt x="8380" y="4095"/>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968" name="Shape 2968"/>
          <p:cNvSpPr/>
          <p:nvPr/>
        </p:nvSpPr>
        <p:spPr>
          <a:xfrm>
            <a:off x="20472398" y="4470400"/>
            <a:ext cx="525922" cy="609600"/>
          </a:xfrm>
          <a:custGeom>
            <a:pathLst>
              <a:path extrusionOk="0" h="21600" w="21554">
                <a:moveTo>
                  <a:pt x="20923" y="20475"/>
                </a:moveTo>
                <a:lnTo>
                  <a:pt x="1353" y="20475"/>
                </a:lnTo>
                <a:lnTo>
                  <a:pt x="1353" y="18720"/>
                </a:lnTo>
                <a:lnTo>
                  <a:pt x="9056" y="18720"/>
                </a:lnTo>
                <a:cubicBezTo>
                  <a:pt x="9421" y="18720"/>
                  <a:pt x="9733" y="18450"/>
                  <a:pt x="9733" y="18135"/>
                </a:cubicBezTo>
                <a:lnTo>
                  <a:pt x="9733" y="15120"/>
                </a:lnTo>
                <a:cubicBezTo>
                  <a:pt x="9733" y="14805"/>
                  <a:pt x="9421" y="14535"/>
                  <a:pt x="9056" y="14535"/>
                </a:cubicBezTo>
                <a:lnTo>
                  <a:pt x="1353" y="14535"/>
                </a:lnTo>
                <a:lnTo>
                  <a:pt x="1353" y="12915"/>
                </a:lnTo>
                <a:lnTo>
                  <a:pt x="13220" y="12915"/>
                </a:lnTo>
                <a:cubicBezTo>
                  <a:pt x="13585" y="12915"/>
                  <a:pt x="13897" y="12645"/>
                  <a:pt x="13897" y="12330"/>
                </a:cubicBezTo>
                <a:lnTo>
                  <a:pt x="13897" y="9315"/>
                </a:lnTo>
                <a:cubicBezTo>
                  <a:pt x="13897" y="9000"/>
                  <a:pt x="13585" y="8730"/>
                  <a:pt x="13220" y="8730"/>
                </a:cubicBezTo>
                <a:lnTo>
                  <a:pt x="1353" y="8730"/>
                </a:lnTo>
                <a:lnTo>
                  <a:pt x="1353" y="7110"/>
                </a:lnTo>
                <a:lnTo>
                  <a:pt x="17384" y="7110"/>
                </a:lnTo>
                <a:cubicBezTo>
                  <a:pt x="17748" y="7110"/>
                  <a:pt x="18061" y="6840"/>
                  <a:pt x="18061" y="6525"/>
                </a:cubicBezTo>
                <a:lnTo>
                  <a:pt x="18061" y="3510"/>
                </a:lnTo>
                <a:cubicBezTo>
                  <a:pt x="18061" y="3195"/>
                  <a:pt x="17748" y="2925"/>
                  <a:pt x="17384" y="2925"/>
                </a:cubicBezTo>
                <a:lnTo>
                  <a:pt x="1353" y="2925"/>
                </a:lnTo>
                <a:lnTo>
                  <a:pt x="1353" y="585"/>
                </a:lnTo>
                <a:cubicBezTo>
                  <a:pt x="1353" y="270"/>
                  <a:pt x="1041" y="0"/>
                  <a:pt x="677" y="0"/>
                </a:cubicBezTo>
                <a:cubicBezTo>
                  <a:pt x="312" y="0"/>
                  <a:pt x="0" y="270"/>
                  <a:pt x="0" y="585"/>
                </a:cubicBezTo>
                <a:lnTo>
                  <a:pt x="0" y="21015"/>
                </a:lnTo>
                <a:cubicBezTo>
                  <a:pt x="0" y="21330"/>
                  <a:pt x="312" y="21600"/>
                  <a:pt x="677" y="21600"/>
                </a:cubicBezTo>
                <a:lnTo>
                  <a:pt x="20871" y="21600"/>
                </a:lnTo>
                <a:cubicBezTo>
                  <a:pt x="21236" y="21600"/>
                  <a:pt x="21548" y="21330"/>
                  <a:pt x="21548" y="21015"/>
                </a:cubicBezTo>
                <a:cubicBezTo>
                  <a:pt x="21600" y="20745"/>
                  <a:pt x="21288" y="20475"/>
                  <a:pt x="20923" y="20475"/>
                </a:cubicBezTo>
                <a:close/>
                <a:moveTo>
                  <a:pt x="1405" y="15705"/>
                </a:moveTo>
                <a:lnTo>
                  <a:pt x="8432" y="15705"/>
                </a:lnTo>
                <a:lnTo>
                  <a:pt x="8432" y="17550"/>
                </a:lnTo>
                <a:lnTo>
                  <a:pt x="1405" y="17550"/>
                </a:lnTo>
                <a:lnTo>
                  <a:pt x="1405" y="15705"/>
                </a:lnTo>
                <a:close/>
                <a:moveTo>
                  <a:pt x="1405" y="9900"/>
                </a:moveTo>
                <a:lnTo>
                  <a:pt x="12596" y="9900"/>
                </a:lnTo>
                <a:lnTo>
                  <a:pt x="12596" y="11745"/>
                </a:lnTo>
                <a:lnTo>
                  <a:pt x="1405" y="11745"/>
                </a:lnTo>
                <a:lnTo>
                  <a:pt x="1405" y="9900"/>
                </a:lnTo>
                <a:close/>
                <a:moveTo>
                  <a:pt x="1405" y="4095"/>
                </a:moveTo>
                <a:lnTo>
                  <a:pt x="16760" y="4095"/>
                </a:lnTo>
                <a:lnTo>
                  <a:pt x="16760" y="5940"/>
                </a:lnTo>
                <a:lnTo>
                  <a:pt x="1405" y="5940"/>
                </a:lnTo>
                <a:lnTo>
                  <a:pt x="1405" y="4095"/>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969" name="Shape 2969"/>
          <p:cNvSpPr/>
          <p:nvPr/>
        </p:nvSpPr>
        <p:spPr>
          <a:xfrm>
            <a:off x="21780498" y="4470400"/>
            <a:ext cx="527053" cy="609600"/>
          </a:xfrm>
          <a:custGeom>
            <a:pathLst>
              <a:path extrusionOk="0" h="21600" w="21600">
                <a:moveTo>
                  <a:pt x="20923" y="20475"/>
                </a:moveTo>
                <a:lnTo>
                  <a:pt x="1353" y="20475"/>
                </a:lnTo>
                <a:lnTo>
                  <a:pt x="1353" y="18720"/>
                </a:lnTo>
                <a:lnTo>
                  <a:pt x="13272" y="18720"/>
                </a:lnTo>
                <a:cubicBezTo>
                  <a:pt x="13637" y="18720"/>
                  <a:pt x="13949" y="18450"/>
                  <a:pt x="13949" y="18135"/>
                </a:cubicBezTo>
                <a:lnTo>
                  <a:pt x="13949" y="15120"/>
                </a:lnTo>
                <a:cubicBezTo>
                  <a:pt x="13949" y="14805"/>
                  <a:pt x="13637" y="14535"/>
                  <a:pt x="13272" y="14535"/>
                </a:cubicBezTo>
                <a:lnTo>
                  <a:pt x="1353" y="14535"/>
                </a:lnTo>
                <a:lnTo>
                  <a:pt x="1353" y="12915"/>
                </a:lnTo>
                <a:lnTo>
                  <a:pt x="17436" y="12915"/>
                </a:lnTo>
                <a:cubicBezTo>
                  <a:pt x="17800" y="12915"/>
                  <a:pt x="18113" y="12645"/>
                  <a:pt x="18113" y="12330"/>
                </a:cubicBezTo>
                <a:lnTo>
                  <a:pt x="18113" y="9315"/>
                </a:lnTo>
                <a:cubicBezTo>
                  <a:pt x="18113" y="9000"/>
                  <a:pt x="17801" y="8730"/>
                  <a:pt x="17436" y="8730"/>
                </a:cubicBezTo>
                <a:lnTo>
                  <a:pt x="1353" y="8730"/>
                </a:lnTo>
                <a:lnTo>
                  <a:pt x="1353" y="7110"/>
                </a:lnTo>
                <a:lnTo>
                  <a:pt x="9056" y="7110"/>
                </a:lnTo>
                <a:cubicBezTo>
                  <a:pt x="9421" y="7110"/>
                  <a:pt x="9733" y="6840"/>
                  <a:pt x="9733" y="6525"/>
                </a:cubicBezTo>
                <a:lnTo>
                  <a:pt x="9733" y="3510"/>
                </a:lnTo>
                <a:cubicBezTo>
                  <a:pt x="9733" y="3195"/>
                  <a:pt x="9421" y="2925"/>
                  <a:pt x="9056" y="2925"/>
                </a:cubicBezTo>
                <a:lnTo>
                  <a:pt x="1353" y="2925"/>
                </a:lnTo>
                <a:lnTo>
                  <a:pt x="1353" y="585"/>
                </a:lnTo>
                <a:cubicBezTo>
                  <a:pt x="1353" y="270"/>
                  <a:pt x="1041" y="0"/>
                  <a:pt x="677" y="0"/>
                </a:cubicBezTo>
                <a:cubicBezTo>
                  <a:pt x="312" y="0"/>
                  <a:pt x="0" y="270"/>
                  <a:pt x="0" y="585"/>
                </a:cubicBezTo>
                <a:lnTo>
                  <a:pt x="0" y="21015"/>
                </a:lnTo>
                <a:cubicBezTo>
                  <a:pt x="0" y="21330"/>
                  <a:pt x="312" y="21600"/>
                  <a:pt x="677" y="21600"/>
                </a:cubicBezTo>
                <a:lnTo>
                  <a:pt x="20923" y="21600"/>
                </a:lnTo>
                <a:cubicBezTo>
                  <a:pt x="21288" y="21600"/>
                  <a:pt x="21600" y="21330"/>
                  <a:pt x="21600" y="21015"/>
                </a:cubicBezTo>
                <a:cubicBezTo>
                  <a:pt x="21548" y="20745"/>
                  <a:pt x="21288" y="20475"/>
                  <a:pt x="20923" y="20475"/>
                </a:cubicBezTo>
                <a:close/>
                <a:moveTo>
                  <a:pt x="1353" y="15705"/>
                </a:moveTo>
                <a:lnTo>
                  <a:pt x="12544" y="15705"/>
                </a:lnTo>
                <a:lnTo>
                  <a:pt x="12544" y="17550"/>
                </a:lnTo>
                <a:lnTo>
                  <a:pt x="1353" y="17550"/>
                </a:lnTo>
                <a:lnTo>
                  <a:pt x="1353" y="15705"/>
                </a:lnTo>
                <a:close/>
                <a:moveTo>
                  <a:pt x="1353" y="9900"/>
                </a:moveTo>
                <a:lnTo>
                  <a:pt x="16707" y="9900"/>
                </a:lnTo>
                <a:lnTo>
                  <a:pt x="16707" y="11745"/>
                </a:lnTo>
                <a:lnTo>
                  <a:pt x="1353" y="11745"/>
                </a:lnTo>
                <a:lnTo>
                  <a:pt x="1353" y="9900"/>
                </a:lnTo>
                <a:close/>
                <a:moveTo>
                  <a:pt x="1353" y="4095"/>
                </a:moveTo>
                <a:lnTo>
                  <a:pt x="8380" y="4095"/>
                </a:lnTo>
                <a:lnTo>
                  <a:pt x="8380" y="5940"/>
                </a:lnTo>
                <a:lnTo>
                  <a:pt x="1353" y="5940"/>
                </a:lnTo>
                <a:lnTo>
                  <a:pt x="1353" y="4095"/>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970" name="Shape 2970"/>
          <p:cNvSpPr/>
          <p:nvPr/>
        </p:nvSpPr>
        <p:spPr>
          <a:xfrm>
            <a:off x="15290800" y="3352800"/>
            <a:ext cx="445772" cy="609600"/>
          </a:xfrm>
          <a:custGeom>
            <a:pathLst>
              <a:path extrusionOk="0" h="21600" w="21600">
                <a:moveTo>
                  <a:pt x="20738" y="5085"/>
                </a:moveTo>
                <a:lnTo>
                  <a:pt x="16615" y="5085"/>
                </a:lnTo>
                <a:lnTo>
                  <a:pt x="16615" y="4185"/>
                </a:lnTo>
                <a:cubicBezTo>
                  <a:pt x="16615" y="1890"/>
                  <a:pt x="14031" y="0"/>
                  <a:pt x="10892" y="0"/>
                </a:cubicBezTo>
                <a:cubicBezTo>
                  <a:pt x="7754" y="0"/>
                  <a:pt x="5169" y="1890"/>
                  <a:pt x="5169" y="4185"/>
                </a:cubicBezTo>
                <a:lnTo>
                  <a:pt x="5169" y="5085"/>
                </a:lnTo>
                <a:lnTo>
                  <a:pt x="1046" y="5085"/>
                </a:lnTo>
                <a:cubicBezTo>
                  <a:pt x="615" y="5085"/>
                  <a:pt x="246" y="5355"/>
                  <a:pt x="246" y="5670"/>
                </a:cubicBezTo>
                <a:lnTo>
                  <a:pt x="0" y="21015"/>
                </a:lnTo>
                <a:cubicBezTo>
                  <a:pt x="0" y="21150"/>
                  <a:pt x="62" y="21330"/>
                  <a:pt x="246" y="21420"/>
                </a:cubicBezTo>
                <a:cubicBezTo>
                  <a:pt x="369" y="21510"/>
                  <a:pt x="615" y="21600"/>
                  <a:pt x="800" y="21600"/>
                </a:cubicBezTo>
                <a:lnTo>
                  <a:pt x="20800" y="21600"/>
                </a:lnTo>
                <a:cubicBezTo>
                  <a:pt x="21231" y="21600"/>
                  <a:pt x="21600" y="21330"/>
                  <a:pt x="21600" y="21015"/>
                </a:cubicBezTo>
                <a:lnTo>
                  <a:pt x="21600" y="5670"/>
                </a:lnTo>
                <a:cubicBezTo>
                  <a:pt x="21538" y="5310"/>
                  <a:pt x="21169" y="5085"/>
                  <a:pt x="20738" y="5085"/>
                </a:cubicBezTo>
                <a:close/>
                <a:moveTo>
                  <a:pt x="6708" y="4140"/>
                </a:moveTo>
                <a:cubicBezTo>
                  <a:pt x="6708" y="2475"/>
                  <a:pt x="8554" y="1125"/>
                  <a:pt x="10831" y="1125"/>
                </a:cubicBezTo>
                <a:cubicBezTo>
                  <a:pt x="13108" y="1125"/>
                  <a:pt x="14954" y="2475"/>
                  <a:pt x="14954" y="4140"/>
                </a:cubicBezTo>
                <a:lnTo>
                  <a:pt x="14954" y="5040"/>
                </a:lnTo>
                <a:lnTo>
                  <a:pt x="6646" y="5040"/>
                </a:lnTo>
                <a:lnTo>
                  <a:pt x="6646" y="4140"/>
                </a:lnTo>
                <a:close/>
                <a:moveTo>
                  <a:pt x="19938" y="20385"/>
                </a:moveTo>
                <a:lnTo>
                  <a:pt x="1539" y="20385"/>
                </a:lnTo>
                <a:lnTo>
                  <a:pt x="1723" y="6210"/>
                </a:lnTo>
                <a:lnTo>
                  <a:pt x="19938" y="6210"/>
                </a:lnTo>
                <a:lnTo>
                  <a:pt x="19938" y="20385"/>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971" name="Shape 2971"/>
          <p:cNvSpPr/>
          <p:nvPr/>
        </p:nvSpPr>
        <p:spPr>
          <a:xfrm>
            <a:off x="16598900" y="3352800"/>
            <a:ext cx="445772" cy="609600"/>
          </a:xfrm>
          <a:custGeom>
            <a:pathLst>
              <a:path extrusionOk="0" h="21600" w="21600">
                <a:moveTo>
                  <a:pt x="20738" y="5085"/>
                </a:moveTo>
                <a:lnTo>
                  <a:pt x="16615" y="5085"/>
                </a:lnTo>
                <a:lnTo>
                  <a:pt x="16615" y="4185"/>
                </a:lnTo>
                <a:cubicBezTo>
                  <a:pt x="16615" y="1890"/>
                  <a:pt x="14031" y="0"/>
                  <a:pt x="10892" y="0"/>
                </a:cubicBezTo>
                <a:cubicBezTo>
                  <a:pt x="7754" y="0"/>
                  <a:pt x="5169" y="1890"/>
                  <a:pt x="5169" y="4185"/>
                </a:cubicBezTo>
                <a:lnTo>
                  <a:pt x="5169" y="5085"/>
                </a:lnTo>
                <a:lnTo>
                  <a:pt x="1046" y="5085"/>
                </a:lnTo>
                <a:cubicBezTo>
                  <a:pt x="615" y="5085"/>
                  <a:pt x="246" y="5355"/>
                  <a:pt x="246" y="5670"/>
                </a:cubicBezTo>
                <a:lnTo>
                  <a:pt x="0" y="21015"/>
                </a:lnTo>
                <a:cubicBezTo>
                  <a:pt x="0" y="21150"/>
                  <a:pt x="62" y="21330"/>
                  <a:pt x="246" y="21420"/>
                </a:cubicBezTo>
                <a:cubicBezTo>
                  <a:pt x="369" y="21510"/>
                  <a:pt x="615" y="21600"/>
                  <a:pt x="800" y="21600"/>
                </a:cubicBezTo>
                <a:lnTo>
                  <a:pt x="20800" y="21600"/>
                </a:lnTo>
                <a:cubicBezTo>
                  <a:pt x="21231" y="21600"/>
                  <a:pt x="21600" y="21330"/>
                  <a:pt x="21600" y="21015"/>
                </a:cubicBezTo>
                <a:lnTo>
                  <a:pt x="21600" y="5670"/>
                </a:lnTo>
                <a:cubicBezTo>
                  <a:pt x="21538" y="5310"/>
                  <a:pt x="21169" y="5085"/>
                  <a:pt x="20738" y="5085"/>
                </a:cubicBezTo>
                <a:close/>
                <a:moveTo>
                  <a:pt x="6708" y="4140"/>
                </a:moveTo>
                <a:cubicBezTo>
                  <a:pt x="6708" y="2475"/>
                  <a:pt x="8554" y="1125"/>
                  <a:pt x="10831" y="1125"/>
                </a:cubicBezTo>
                <a:cubicBezTo>
                  <a:pt x="13108" y="1125"/>
                  <a:pt x="14954" y="2475"/>
                  <a:pt x="14954" y="4140"/>
                </a:cubicBezTo>
                <a:lnTo>
                  <a:pt x="14954" y="5040"/>
                </a:lnTo>
                <a:lnTo>
                  <a:pt x="6646" y="5040"/>
                </a:lnTo>
                <a:lnTo>
                  <a:pt x="6646" y="4140"/>
                </a:lnTo>
                <a:close/>
                <a:moveTo>
                  <a:pt x="19938" y="20385"/>
                </a:moveTo>
                <a:lnTo>
                  <a:pt x="1538" y="20385"/>
                </a:lnTo>
                <a:lnTo>
                  <a:pt x="1723" y="6210"/>
                </a:lnTo>
                <a:lnTo>
                  <a:pt x="5108" y="6210"/>
                </a:lnTo>
                <a:lnTo>
                  <a:pt x="5108" y="7200"/>
                </a:lnTo>
                <a:cubicBezTo>
                  <a:pt x="5108" y="7515"/>
                  <a:pt x="5477" y="7785"/>
                  <a:pt x="5908" y="7785"/>
                </a:cubicBezTo>
                <a:cubicBezTo>
                  <a:pt x="6339" y="7785"/>
                  <a:pt x="6708" y="7515"/>
                  <a:pt x="6708" y="7200"/>
                </a:cubicBezTo>
                <a:lnTo>
                  <a:pt x="6708" y="6210"/>
                </a:lnTo>
                <a:lnTo>
                  <a:pt x="15015" y="6210"/>
                </a:lnTo>
                <a:lnTo>
                  <a:pt x="15015" y="7200"/>
                </a:lnTo>
                <a:cubicBezTo>
                  <a:pt x="15015" y="7515"/>
                  <a:pt x="15385" y="7785"/>
                  <a:pt x="15815" y="7785"/>
                </a:cubicBezTo>
                <a:cubicBezTo>
                  <a:pt x="16246" y="7785"/>
                  <a:pt x="16615" y="7515"/>
                  <a:pt x="16615" y="7200"/>
                </a:cubicBezTo>
                <a:lnTo>
                  <a:pt x="16615" y="6210"/>
                </a:lnTo>
                <a:lnTo>
                  <a:pt x="20000" y="6210"/>
                </a:lnTo>
                <a:lnTo>
                  <a:pt x="20000" y="20385"/>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972" name="Shape 2972"/>
          <p:cNvSpPr/>
          <p:nvPr/>
        </p:nvSpPr>
        <p:spPr>
          <a:xfrm>
            <a:off x="17906998" y="3352800"/>
            <a:ext cx="440693" cy="609600"/>
          </a:xfrm>
          <a:custGeom>
            <a:pathLst>
              <a:path extrusionOk="0" h="21600" w="21600">
                <a:moveTo>
                  <a:pt x="21538" y="3600"/>
                </a:moveTo>
                <a:cubicBezTo>
                  <a:pt x="21538" y="3285"/>
                  <a:pt x="21164" y="3015"/>
                  <a:pt x="20729" y="3015"/>
                </a:cubicBezTo>
                <a:lnTo>
                  <a:pt x="16558" y="3015"/>
                </a:lnTo>
                <a:cubicBezTo>
                  <a:pt x="15873" y="1260"/>
                  <a:pt x="13632" y="0"/>
                  <a:pt x="11018" y="0"/>
                </a:cubicBezTo>
                <a:cubicBezTo>
                  <a:pt x="8404" y="0"/>
                  <a:pt x="6163" y="1260"/>
                  <a:pt x="5478" y="2970"/>
                </a:cubicBezTo>
                <a:lnTo>
                  <a:pt x="871" y="2970"/>
                </a:lnTo>
                <a:cubicBezTo>
                  <a:pt x="871" y="2970"/>
                  <a:pt x="871" y="2970"/>
                  <a:pt x="871" y="2970"/>
                </a:cubicBezTo>
                <a:cubicBezTo>
                  <a:pt x="685" y="2970"/>
                  <a:pt x="436" y="3015"/>
                  <a:pt x="311" y="3150"/>
                </a:cubicBezTo>
                <a:cubicBezTo>
                  <a:pt x="187" y="3240"/>
                  <a:pt x="62" y="3420"/>
                  <a:pt x="62" y="3555"/>
                </a:cubicBezTo>
                <a:lnTo>
                  <a:pt x="0" y="21015"/>
                </a:lnTo>
                <a:cubicBezTo>
                  <a:pt x="0" y="21150"/>
                  <a:pt x="62" y="21330"/>
                  <a:pt x="249" y="21420"/>
                </a:cubicBezTo>
                <a:cubicBezTo>
                  <a:pt x="373" y="21510"/>
                  <a:pt x="622" y="21600"/>
                  <a:pt x="809" y="21600"/>
                </a:cubicBezTo>
                <a:lnTo>
                  <a:pt x="20791" y="21600"/>
                </a:lnTo>
                <a:cubicBezTo>
                  <a:pt x="20978" y="21600"/>
                  <a:pt x="21226" y="21555"/>
                  <a:pt x="21351" y="21420"/>
                </a:cubicBezTo>
                <a:cubicBezTo>
                  <a:pt x="21475" y="21330"/>
                  <a:pt x="21600" y="21150"/>
                  <a:pt x="21600" y="21015"/>
                </a:cubicBezTo>
                <a:lnTo>
                  <a:pt x="21538" y="3600"/>
                </a:lnTo>
                <a:close/>
                <a:moveTo>
                  <a:pt x="11018" y="1170"/>
                </a:moveTo>
                <a:cubicBezTo>
                  <a:pt x="12761" y="1170"/>
                  <a:pt x="14255" y="1935"/>
                  <a:pt x="14877" y="3015"/>
                </a:cubicBezTo>
                <a:lnTo>
                  <a:pt x="7158" y="3015"/>
                </a:lnTo>
                <a:cubicBezTo>
                  <a:pt x="7843" y="1890"/>
                  <a:pt x="9337" y="1170"/>
                  <a:pt x="11018" y="1170"/>
                </a:cubicBezTo>
                <a:close/>
                <a:moveTo>
                  <a:pt x="1619" y="20430"/>
                </a:moveTo>
                <a:lnTo>
                  <a:pt x="1681" y="4095"/>
                </a:lnTo>
                <a:lnTo>
                  <a:pt x="5291" y="4095"/>
                </a:lnTo>
                <a:cubicBezTo>
                  <a:pt x="5291" y="4095"/>
                  <a:pt x="5291" y="4140"/>
                  <a:pt x="5291" y="4140"/>
                </a:cubicBezTo>
                <a:lnTo>
                  <a:pt x="5291" y="5625"/>
                </a:lnTo>
                <a:cubicBezTo>
                  <a:pt x="5291" y="5940"/>
                  <a:pt x="5665" y="6210"/>
                  <a:pt x="6100" y="6210"/>
                </a:cubicBezTo>
                <a:cubicBezTo>
                  <a:pt x="6536" y="6210"/>
                  <a:pt x="6910" y="5940"/>
                  <a:pt x="6910" y="5625"/>
                </a:cubicBezTo>
                <a:lnTo>
                  <a:pt x="6910" y="4140"/>
                </a:lnTo>
                <a:cubicBezTo>
                  <a:pt x="6910" y="4140"/>
                  <a:pt x="6910" y="4095"/>
                  <a:pt x="6910" y="4095"/>
                </a:cubicBezTo>
                <a:lnTo>
                  <a:pt x="15313" y="4095"/>
                </a:lnTo>
                <a:cubicBezTo>
                  <a:pt x="15313" y="4095"/>
                  <a:pt x="15313" y="4095"/>
                  <a:pt x="15313" y="4140"/>
                </a:cubicBezTo>
                <a:lnTo>
                  <a:pt x="15313" y="5625"/>
                </a:lnTo>
                <a:cubicBezTo>
                  <a:pt x="15313" y="5940"/>
                  <a:pt x="15687" y="6210"/>
                  <a:pt x="16122" y="6210"/>
                </a:cubicBezTo>
                <a:cubicBezTo>
                  <a:pt x="16558" y="6210"/>
                  <a:pt x="16932" y="5940"/>
                  <a:pt x="16932" y="5625"/>
                </a:cubicBezTo>
                <a:lnTo>
                  <a:pt x="16932" y="4140"/>
                </a:lnTo>
                <a:cubicBezTo>
                  <a:pt x="16932" y="4140"/>
                  <a:pt x="16932" y="4140"/>
                  <a:pt x="16932" y="4095"/>
                </a:cubicBezTo>
                <a:lnTo>
                  <a:pt x="20044" y="4095"/>
                </a:lnTo>
                <a:lnTo>
                  <a:pt x="20106" y="20385"/>
                </a:lnTo>
                <a:lnTo>
                  <a:pt x="1619" y="20385"/>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973" name="Shape 2973"/>
          <p:cNvSpPr/>
          <p:nvPr/>
        </p:nvSpPr>
        <p:spPr>
          <a:xfrm>
            <a:off x="19215100" y="3352800"/>
            <a:ext cx="445772" cy="605791"/>
          </a:xfrm>
          <a:custGeom>
            <a:pathLst>
              <a:path extrusionOk="0" h="21600" w="21600">
                <a:moveTo>
                  <a:pt x="16615" y="5072"/>
                </a:moveTo>
                <a:lnTo>
                  <a:pt x="16615" y="4211"/>
                </a:lnTo>
                <a:cubicBezTo>
                  <a:pt x="16615" y="1902"/>
                  <a:pt x="14031" y="0"/>
                  <a:pt x="10892" y="0"/>
                </a:cubicBezTo>
                <a:cubicBezTo>
                  <a:pt x="7754" y="0"/>
                  <a:pt x="5169" y="1902"/>
                  <a:pt x="5169" y="4211"/>
                </a:cubicBezTo>
                <a:lnTo>
                  <a:pt x="5169" y="5072"/>
                </a:lnTo>
                <a:cubicBezTo>
                  <a:pt x="2400" y="5343"/>
                  <a:pt x="185" y="7109"/>
                  <a:pt x="185" y="9192"/>
                </a:cubicBezTo>
                <a:lnTo>
                  <a:pt x="0" y="21011"/>
                </a:lnTo>
                <a:cubicBezTo>
                  <a:pt x="0" y="21147"/>
                  <a:pt x="62" y="21328"/>
                  <a:pt x="246" y="21419"/>
                </a:cubicBezTo>
                <a:cubicBezTo>
                  <a:pt x="369" y="21509"/>
                  <a:pt x="615" y="21600"/>
                  <a:pt x="800" y="21600"/>
                </a:cubicBezTo>
                <a:lnTo>
                  <a:pt x="20800" y="21600"/>
                </a:lnTo>
                <a:cubicBezTo>
                  <a:pt x="21231" y="21600"/>
                  <a:pt x="21600" y="21328"/>
                  <a:pt x="21600" y="21011"/>
                </a:cubicBezTo>
                <a:lnTo>
                  <a:pt x="21600" y="9238"/>
                </a:lnTo>
                <a:cubicBezTo>
                  <a:pt x="21538" y="7155"/>
                  <a:pt x="19385" y="5389"/>
                  <a:pt x="16615" y="5072"/>
                </a:cubicBezTo>
                <a:close/>
                <a:moveTo>
                  <a:pt x="10892" y="1177"/>
                </a:moveTo>
                <a:cubicBezTo>
                  <a:pt x="13169" y="1177"/>
                  <a:pt x="15015" y="2536"/>
                  <a:pt x="15015" y="4211"/>
                </a:cubicBezTo>
                <a:lnTo>
                  <a:pt x="15015" y="5026"/>
                </a:lnTo>
                <a:lnTo>
                  <a:pt x="6708" y="5026"/>
                </a:lnTo>
                <a:lnTo>
                  <a:pt x="6708" y="4211"/>
                </a:lnTo>
                <a:cubicBezTo>
                  <a:pt x="6708" y="2536"/>
                  <a:pt x="8554" y="1177"/>
                  <a:pt x="10892" y="1177"/>
                </a:cubicBezTo>
                <a:close/>
                <a:moveTo>
                  <a:pt x="19938" y="20468"/>
                </a:moveTo>
                <a:lnTo>
                  <a:pt x="1539" y="20468"/>
                </a:lnTo>
                <a:lnTo>
                  <a:pt x="1723" y="9238"/>
                </a:lnTo>
                <a:cubicBezTo>
                  <a:pt x="1723" y="7743"/>
                  <a:pt x="3200" y="6521"/>
                  <a:pt x="5108" y="6249"/>
                </a:cubicBezTo>
                <a:lnTo>
                  <a:pt x="5108" y="7291"/>
                </a:lnTo>
                <a:cubicBezTo>
                  <a:pt x="5108" y="7608"/>
                  <a:pt x="5477" y="7879"/>
                  <a:pt x="5908" y="7879"/>
                </a:cubicBezTo>
                <a:cubicBezTo>
                  <a:pt x="6339" y="7879"/>
                  <a:pt x="6708" y="7608"/>
                  <a:pt x="6708" y="7291"/>
                </a:cubicBezTo>
                <a:lnTo>
                  <a:pt x="6708" y="6204"/>
                </a:lnTo>
                <a:lnTo>
                  <a:pt x="15016" y="6204"/>
                </a:lnTo>
                <a:lnTo>
                  <a:pt x="15016" y="7291"/>
                </a:lnTo>
                <a:cubicBezTo>
                  <a:pt x="15016" y="7608"/>
                  <a:pt x="15385" y="7879"/>
                  <a:pt x="15816" y="7879"/>
                </a:cubicBezTo>
                <a:cubicBezTo>
                  <a:pt x="16246" y="7879"/>
                  <a:pt x="16616" y="7608"/>
                  <a:pt x="16616" y="7291"/>
                </a:cubicBezTo>
                <a:lnTo>
                  <a:pt x="16616" y="6249"/>
                </a:lnTo>
                <a:cubicBezTo>
                  <a:pt x="18523" y="6521"/>
                  <a:pt x="20000" y="7743"/>
                  <a:pt x="20000" y="9238"/>
                </a:cubicBezTo>
                <a:lnTo>
                  <a:pt x="20000" y="20468"/>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974" name="Shape 2974"/>
          <p:cNvSpPr/>
          <p:nvPr/>
        </p:nvSpPr>
        <p:spPr>
          <a:xfrm>
            <a:off x="20523200" y="3352800"/>
            <a:ext cx="445691" cy="605632"/>
          </a:xfrm>
          <a:custGeom>
            <a:pathLst>
              <a:path extrusionOk="0" h="21600" w="21600">
                <a:moveTo>
                  <a:pt x="10963" y="0"/>
                </a:moveTo>
                <a:cubicBezTo>
                  <a:pt x="7824" y="0"/>
                  <a:pt x="5232" y="1908"/>
                  <a:pt x="5232" y="4218"/>
                </a:cubicBezTo>
                <a:lnTo>
                  <a:pt x="5174" y="5067"/>
                </a:lnTo>
                <a:cubicBezTo>
                  <a:pt x="2404" y="5339"/>
                  <a:pt x="254" y="7117"/>
                  <a:pt x="192" y="9201"/>
                </a:cubicBezTo>
                <a:lnTo>
                  <a:pt x="0" y="21020"/>
                </a:lnTo>
                <a:cubicBezTo>
                  <a:pt x="0" y="21156"/>
                  <a:pt x="65" y="21340"/>
                  <a:pt x="250" y="21430"/>
                </a:cubicBezTo>
                <a:cubicBezTo>
                  <a:pt x="373" y="21521"/>
                  <a:pt x="623" y="21600"/>
                  <a:pt x="808" y="21600"/>
                </a:cubicBezTo>
                <a:lnTo>
                  <a:pt x="20811" y="21600"/>
                </a:lnTo>
                <a:cubicBezTo>
                  <a:pt x="21242" y="21600"/>
                  <a:pt x="21600" y="21337"/>
                  <a:pt x="21600" y="21020"/>
                </a:cubicBezTo>
                <a:lnTo>
                  <a:pt x="21600" y="9243"/>
                </a:lnTo>
                <a:cubicBezTo>
                  <a:pt x="21600" y="7159"/>
                  <a:pt x="19446" y="5384"/>
                  <a:pt x="16676" y="5067"/>
                </a:cubicBezTo>
                <a:lnTo>
                  <a:pt x="16676" y="4218"/>
                </a:lnTo>
                <a:cubicBezTo>
                  <a:pt x="16676" y="1908"/>
                  <a:pt x="14102" y="0"/>
                  <a:pt x="10963" y="0"/>
                </a:cubicBezTo>
                <a:close/>
                <a:moveTo>
                  <a:pt x="10887" y="1175"/>
                </a:moveTo>
                <a:cubicBezTo>
                  <a:pt x="13164" y="1175"/>
                  <a:pt x="15022" y="2542"/>
                  <a:pt x="15022" y="4218"/>
                </a:cubicBezTo>
                <a:lnTo>
                  <a:pt x="15022" y="5025"/>
                </a:lnTo>
                <a:lnTo>
                  <a:pt x="6713" y="5025"/>
                </a:lnTo>
                <a:lnTo>
                  <a:pt x="6770" y="4218"/>
                </a:lnTo>
                <a:cubicBezTo>
                  <a:pt x="6770" y="2542"/>
                  <a:pt x="8609" y="1175"/>
                  <a:pt x="10887" y="1175"/>
                </a:cubicBezTo>
                <a:close/>
                <a:moveTo>
                  <a:pt x="5905" y="6200"/>
                </a:moveTo>
                <a:lnTo>
                  <a:pt x="15810" y="6200"/>
                </a:lnTo>
                <a:cubicBezTo>
                  <a:pt x="18088" y="6200"/>
                  <a:pt x="19946" y="7567"/>
                  <a:pt x="19946" y="9243"/>
                </a:cubicBezTo>
                <a:lnTo>
                  <a:pt x="19946" y="20468"/>
                </a:lnTo>
                <a:lnTo>
                  <a:pt x="1596" y="20468"/>
                </a:lnTo>
                <a:lnTo>
                  <a:pt x="1789" y="9243"/>
                </a:lnTo>
                <a:cubicBezTo>
                  <a:pt x="1789" y="7567"/>
                  <a:pt x="3689" y="6200"/>
                  <a:pt x="5905" y="6200"/>
                </a:cubicBezTo>
                <a:close/>
                <a:moveTo>
                  <a:pt x="5732" y="17665"/>
                </a:moveTo>
                <a:cubicBezTo>
                  <a:pt x="5301" y="17665"/>
                  <a:pt x="4924" y="17942"/>
                  <a:pt x="4924" y="18260"/>
                </a:cubicBezTo>
                <a:cubicBezTo>
                  <a:pt x="4924" y="18577"/>
                  <a:pt x="5301" y="18840"/>
                  <a:pt x="5732" y="18840"/>
                </a:cubicBezTo>
                <a:lnTo>
                  <a:pt x="15637" y="18840"/>
                </a:lnTo>
                <a:cubicBezTo>
                  <a:pt x="16068" y="18840"/>
                  <a:pt x="16426" y="18577"/>
                  <a:pt x="16426" y="18260"/>
                </a:cubicBezTo>
                <a:cubicBezTo>
                  <a:pt x="16364" y="17942"/>
                  <a:pt x="16068" y="17665"/>
                  <a:pt x="15637" y="17665"/>
                </a:cubicBezTo>
                <a:lnTo>
                  <a:pt x="5732" y="17665"/>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975" name="Shape 2975"/>
          <p:cNvSpPr/>
          <p:nvPr/>
        </p:nvSpPr>
        <p:spPr>
          <a:xfrm>
            <a:off x="21742400" y="3352800"/>
            <a:ext cx="609601" cy="610791"/>
          </a:xfrm>
          <a:custGeom>
            <a:pathLst>
              <a:path extrusionOk="0" h="21600" w="21600">
                <a:moveTo>
                  <a:pt x="10800" y="0"/>
                </a:moveTo>
                <a:cubicBezTo>
                  <a:pt x="8505" y="0"/>
                  <a:pt x="6609" y="1892"/>
                  <a:pt x="6609" y="4182"/>
                </a:cubicBezTo>
                <a:lnTo>
                  <a:pt x="6609" y="5123"/>
                </a:lnTo>
                <a:lnTo>
                  <a:pt x="591" y="5123"/>
                </a:lnTo>
                <a:cubicBezTo>
                  <a:pt x="456" y="5123"/>
                  <a:pt x="273" y="5171"/>
                  <a:pt x="183" y="5305"/>
                </a:cubicBezTo>
                <a:cubicBezTo>
                  <a:pt x="93" y="5395"/>
                  <a:pt x="0" y="5564"/>
                  <a:pt x="0" y="5698"/>
                </a:cubicBezTo>
                <a:lnTo>
                  <a:pt x="0" y="21025"/>
                </a:lnTo>
                <a:cubicBezTo>
                  <a:pt x="0" y="21159"/>
                  <a:pt x="48" y="21328"/>
                  <a:pt x="183" y="21418"/>
                </a:cubicBezTo>
                <a:cubicBezTo>
                  <a:pt x="273" y="21507"/>
                  <a:pt x="455" y="21600"/>
                  <a:pt x="591" y="21600"/>
                </a:cubicBezTo>
                <a:lnTo>
                  <a:pt x="20967" y="21558"/>
                </a:lnTo>
                <a:cubicBezTo>
                  <a:pt x="21282" y="21558"/>
                  <a:pt x="21558" y="21283"/>
                  <a:pt x="21558" y="20968"/>
                </a:cubicBezTo>
                <a:lnTo>
                  <a:pt x="21600" y="5698"/>
                </a:lnTo>
                <a:cubicBezTo>
                  <a:pt x="21600" y="5564"/>
                  <a:pt x="21552" y="5395"/>
                  <a:pt x="21417" y="5305"/>
                </a:cubicBezTo>
                <a:cubicBezTo>
                  <a:pt x="21327" y="5215"/>
                  <a:pt x="21144" y="5123"/>
                  <a:pt x="21009" y="5123"/>
                </a:cubicBezTo>
                <a:lnTo>
                  <a:pt x="14991" y="5123"/>
                </a:lnTo>
                <a:lnTo>
                  <a:pt x="14991" y="4182"/>
                </a:lnTo>
                <a:cubicBezTo>
                  <a:pt x="14991" y="1892"/>
                  <a:pt x="13095" y="0"/>
                  <a:pt x="10800" y="0"/>
                </a:cubicBezTo>
                <a:close/>
                <a:moveTo>
                  <a:pt x="10800" y="1165"/>
                </a:moveTo>
                <a:cubicBezTo>
                  <a:pt x="12465" y="1165"/>
                  <a:pt x="13809" y="2521"/>
                  <a:pt x="13809" y="4182"/>
                </a:cubicBezTo>
                <a:lnTo>
                  <a:pt x="13809" y="5123"/>
                </a:lnTo>
                <a:lnTo>
                  <a:pt x="7734" y="5123"/>
                </a:lnTo>
                <a:lnTo>
                  <a:pt x="7734" y="4182"/>
                </a:lnTo>
                <a:lnTo>
                  <a:pt x="7791" y="4182"/>
                </a:lnTo>
                <a:cubicBezTo>
                  <a:pt x="7791" y="2521"/>
                  <a:pt x="9135" y="1165"/>
                  <a:pt x="10800" y="1165"/>
                </a:cubicBezTo>
                <a:close/>
                <a:moveTo>
                  <a:pt x="1167" y="6288"/>
                </a:moveTo>
                <a:lnTo>
                  <a:pt x="6609" y="6288"/>
                </a:lnTo>
                <a:lnTo>
                  <a:pt x="6609" y="7186"/>
                </a:lnTo>
                <a:cubicBezTo>
                  <a:pt x="6609" y="7500"/>
                  <a:pt x="6885" y="7775"/>
                  <a:pt x="7200" y="7775"/>
                </a:cubicBezTo>
                <a:cubicBezTo>
                  <a:pt x="7515" y="7775"/>
                  <a:pt x="7790" y="7500"/>
                  <a:pt x="7791" y="7186"/>
                </a:cubicBezTo>
                <a:lnTo>
                  <a:pt x="7791" y="6288"/>
                </a:lnTo>
                <a:lnTo>
                  <a:pt x="13866" y="6288"/>
                </a:lnTo>
                <a:lnTo>
                  <a:pt x="13866" y="7186"/>
                </a:lnTo>
                <a:cubicBezTo>
                  <a:pt x="13866" y="7500"/>
                  <a:pt x="14127" y="7775"/>
                  <a:pt x="14442" y="7775"/>
                </a:cubicBezTo>
                <a:cubicBezTo>
                  <a:pt x="14757" y="7775"/>
                  <a:pt x="15033" y="7500"/>
                  <a:pt x="15033" y="7186"/>
                </a:cubicBezTo>
                <a:lnTo>
                  <a:pt x="15033" y="6288"/>
                </a:lnTo>
                <a:lnTo>
                  <a:pt x="20475" y="6288"/>
                </a:lnTo>
                <a:lnTo>
                  <a:pt x="20391" y="20393"/>
                </a:lnTo>
                <a:lnTo>
                  <a:pt x="1167" y="20435"/>
                </a:lnTo>
                <a:lnTo>
                  <a:pt x="1167" y="6288"/>
                </a:lnTo>
                <a:close/>
                <a:moveTo>
                  <a:pt x="7341" y="9881"/>
                </a:moveTo>
                <a:cubicBezTo>
                  <a:pt x="7026" y="9881"/>
                  <a:pt x="6750" y="10156"/>
                  <a:pt x="6750" y="10470"/>
                </a:cubicBezTo>
                <a:cubicBezTo>
                  <a:pt x="6750" y="10785"/>
                  <a:pt x="7025" y="11046"/>
                  <a:pt x="7341" y="11046"/>
                </a:cubicBezTo>
                <a:lnTo>
                  <a:pt x="14583" y="11046"/>
                </a:lnTo>
                <a:cubicBezTo>
                  <a:pt x="14898" y="11046"/>
                  <a:pt x="15159" y="10785"/>
                  <a:pt x="15159" y="10470"/>
                </a:cubicBezTo>
                <a:cubicBezTo>
                  <a:pt x="15114" y="10156"/>
                  <a:pt x="14856" y="9881"/>
                  <a:pt x="14541" y="9881"/>
                </a:cubicBezTo>
                <a:lnTo>
                  <a:pt x="7341" y="9881"/>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976" name="Shape 2976"/>
          <p:cNvSpPr/>
          <p:nvPr/>
        </p:nvSpPr>
        <p:spPr>
          <a:xfrm>
            <a:off x="3454400" y="4470400"/>
            <a:ext cx="609600" cy="610791"/>
          </a:xfrm>
          <a:custGeom>
            <a:pathLst>
              <a:path extrusionOk="0" h="21600" w="21600">
                <a:moveTo>
                  <a:pt x="10800" y="0"/>
                </a:moveTo>
                <a:cubicBezTo>
                  <a:pt x="8505" y="0"/>
                  <a:pt x="6609" y="1892"/>
                  <a:pt x="6609" y="4182"/>
                </a:cubicBezTo>
                <a:lnTo>
                  <a:pt x="6609" y="5123"/>
                </a:lnTo>
                <a:lnTo>
                  <a:pt x="591" y="5123"/>
                </a:lnTo>
                <a:cubicBezTo>
                  <a:pt x="456" y="5123"/>
                  <a:pt x="273" y="5171"/>
                  <a:pt x="183" y="5305"/>
                </a:cubicBezTo>
                <a:cubicBezTo>
                  <a:pt x="93" y="5395"/>
                  <a:pt x="0" y="5564"/>
                  <a:pt x="0" y="5698"/>
                </a:cubicBezTo>
                <a:lnTo>
                  <a:pt x="0" y="21025"/>
                </a:lnTo>
                <a:cubicBezTo>
                  <a:pt x="0" y="21159"/>
                  <a:pt x="48" y="21328"/>
                  <a:pt x="183" y="21418"/>
                </a:cubicBezTo>
                <a:cubicBezTo>
                  <a:pt x="273" y="21507"/>
                  <a:pt x="456" y="21600"/>
                  <a:pt x="591" y="21600"/>
                </a:cubicBezTo>
                <a:lnTo>
                  <a:pt x="20967" y="21558"/>
                </a:lnTo>
                <a:cubicBezTo>
                  <a:pt x="21282" y="21558"/>
                  <a:pt x="21558" y="21283"/>
                  <a:pt x="21558" y="20968"/>
                </a:cubicBezTo>
                <a:lnTo>
                  <a:pt x="21600" y="5698"/>
                </a:lnTo>
                <a:cubicBezTo>
                  <a:pt x="21600" y="5519"/>
                  <a:pt x="21507" y="5395"/>
                  <a:pt x="21417" y="5305"/>
                </a:cubicBezTo>
                <a:cubicBezTo>
                  <a:pt x="21327" y="5215"/>
                  <a:pt x="21144" y="5123"/>
                  <a:pt x="21009" y="5123"/>
                </a:cubicBezTo>
                <a:lnTo>
                  <a:pt x="14991" y="5123"/>
                </a:lnTo>
                <a:lnTo>
                  <a:pt x="14991" y="4182"/>
                </a:lnTo>
                <a:cubicBezTo>
                  <a:pt x="14991" y="1892"/>
                  <a:pt x="13095" y="0"/>
                  <a:pt x="10800" y="0"/>
                </a:cubicBezTo>
                <a:close/>
                <a:moveTo>
                  <a:pt x="10758" y="1165"/>
                </a:moveTo>
                <a:cubicBezTo>
                  <a:pt x="12423" y="1165"/>
                  <a:pt x="13767" y="2521"/>
                  <a:pt x="13767" y="4182"/>
                </a:cubicBezTo>
                <a:lnTo>
                  <a:pt x="13767" y="5123"/>
                </a:lnTo>
                <a:lnTo>
                  <a:pt x="7692" y="5123"/>
                </a:lnTo>
                <a:lnTo>
                  <a:pt x="7692" y="4182"/>
                </a:lnTo>
                <a:lnTo>
                  <a:pt x="7734" y="4182"/>
                </a:lnTo>
                <a:cubicBezTo>
                  <a:pt x="7734" y="2521"/>
                  <a:pt x="9093" y="1165"/>
                  <a:pt x="10758" y="1165"/>
                </a:cubicBezTo>
                <a:close/>
                <a:moveTo>
                  <a:pt x="1167" y="6246"/>
                </a:moveTo>
                <a:lnTo>
                  <a:pt x="20475" y="6288"/>
                </a:lnTo>
                <a:lnTo>
                  <a:pt x="20391" y="20351"/>
                </a:lnTo>
                <a:lnTo>
                  <a:pt x="1167" y="20393"/>
                </a:lnTo>
                <a:lnTo>
                  <a:pt x="1167" y="6246"/>
                </a:lnTo>
                <a:close/>
                <a:moveTo>
                  <a:pt x="6441" y="10330"/>
                </a:moveTo>
                <a:cubicBezTo>
                  <a:pt x="6126" y="10330"/>
                  <a:pt x="5850" y="10605"/>
                  <a:pt x="5850" y="10919"/>
                </a:cubicBezTo>
                <a:cubicBezTo>
                  <a:pt x="5895" y="11234"/>
                  <a:pt x="6126" y="11495"/>
                  <a:pt x="6441" y="11495"/>
                </a:cubicBezTo>
                <a:lnTo>
                  <a:pt x="8241" y="11495"/>
                </a:lnTo>
                <a:cubicBezTo>
                  <a:pt x="8556" y="11495"/>
                  <a:pt x="8817" y="11234"/>
                  <a:pt x="8817" y="10919"/>
                </a:cubicBezTo>
                <a:cubicBezTo>
                  <a:pt x="8817" y="10605"/>
                  <a:pt x="8556" y="10330"/>
                  <a:pt x="8241" y="10330"/>
                </a:cubicBezTo>
                <a:lnTo>
                  <a:pt x="6441" y="10330"/>
                </a:lnTo>
                <a:close/>
                <a:moveTo>
                  <a:pt x="13641" y="10330"/>
                </a:moveTo>
                <a:cubicBezTo>
                  <a:pt x="13326" y="10330"/>
                  <a:pt x="13050" y="10605"/>
                  <a:pt x="13050" y="10919"/>
                </a:cubicBezTo>
                <a:cubicBezTo>
                  <a:pt x="13050" y="11234"/>
                  <a:pt x="13326" y="11495"/>
                  <a:pt x="13641" y="11495"/>
                </a:cubicBezTo>
                <a:lnTo>
                  <a:pt x="15441" y="11495"/>
                </a:lnTo>
                <a:cubicBezTo>
                  <a:pt x="15756" y="11495"/>
                  <a:pt x="16017" y="11234"/>
                  <a:pt x="16017" y="10919"/>
                </a:cubicBezTo>
                <a:cubicBezTo>
                  <a:pt x="16017" y="10605"/>
                  <a:pt x="15756" y="10330"/>
                  <a:pt x="15441" y="10330"/>
                </a:cubicBezTo>
                <a:lnTo>
                  <a:pt x="13641" y="10330"/>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977" name="Shape 2977"/>
          <p:cNvSpPr/>
          <p:nvPr/>
        </p:nvSpPr>
        <p:spPr>
          <a:xfrm>
            <a:off x="4775200" y="3403600"/>
            <a:ext cx="605632" cy="510382"/>
          </a:xfrm>
          <a:custGeom>
            <a:pathLst>
              <a:path extrusionOk="0" h="21533" w="21600">
                <a:moveTo>
                  <a:pt x="9101" y="0"/>
                </a:moveTo>
                <a:cubicBezTo>
                  <a:pt x="8954" y="0"/>
                  <a:pt x="8804" y="67"/>
                  <a:pt x="8691" y="201"/>
                </a:cubicBezTo>
                <a:lnTo>
                  <a:pt x="3808" y="5994"/>
                </a:lnTo>
                <a:lnTo>
                  <a:pt x="594" y="5994"/>
                </a:lnTo>
                <a:cubicBezTo>
                  <a:pt x="277" y="5994"/>
                  <a:pt x="0" y="6306"/>
                  <a:pt x="0" y="6681"/>
                </a:cubicBezTo>
                <a:lnTo>
                  <a:pt x="0" y="10599"/>
                </a:lnTo>
                <a:cubicBezTo>
                  <a:pt x="0" y="10974"/>
                  <a:pt x="277" y="11286"/>
                  <a:pt x="594" y="11286"/>
                </a:cubicBezTo>
                <a:lnTo>
                  <a:pt x="1854" y="11286"/>
                </a:lnTo>
                <a:lnTo>
                  <a:pt x="3440" y="20997"/>
                </a:lnTo>
                <a:cubicBezTo>
                  <a:pt x="3485" y="21319"/>
                  <a:pt x="3717" y="21533"/>
                  <a:pt x="4034" y="21533"/>
                </a:cubicBezTo>
                <a:lnTo>
                  <a:pt x="17580" y="21533"/>
                </a:lnTo>
                <a:cubicBezTo>
                  <a:pt x="17852" y="21533"/>
                  <a:pt x="18070" y="21319"/>
                  <a:pt x="18160" y="20997"/>
                </a:cubicBezTo>
                <a:lnTo>
                  <a:pt x="19746" y="11286"/>
                </a:lnTo>
                <a:lnTo>
                  <a:pt x="21020" y="11286"/>
                </a:lnTo>
                <a:cubicBezTo>
                  <a:pt x="21337" y="11286"/>
                  <a:pt x="21600" y="10974"/>
                  <a:pt x="21600" y="10599"/>
                </a:cubicBezTo>
                <a:lnTo>
                  <a:pt x="21600" y="6681"/>
                </a:lnTo>
                <a:cubicBezTo>
                  <a:pt x="21600" y="6306"/>
                  <a:pt x="21382" y="5994"/>
                  <a:pt x="21020" y="5994"/>
                </a:cubicBezTo>
                <a:lnTo>
                  <a:pt x="17807" y="5994"/>
                </a:lnTo>
                <a:lnTo>
                  <a:pt x="12909" y="201"/>
                </a:lnTo>
                <a:cubicBezTo>
                  <a:pt x="12683" y="-67"/>
                  <a:pt x="12315" y="-67"/>
                  <a:pt x="12088" y="201"/>
                </a:cubicBezTo>
                <a:cubicBezTo>
                  <a:pt x="11862" y="469"/>
                  <a:pt x="11862" y="904"/>
                  <a:pt x="12088" y="1172"/>
                </a:cubicBezTo>
                <a:lnTo>
                  <a:pt x="16165" y="5994"/>
                </a:lnTo>
                <a:lnTo>
                  <a:pt x="5435" y="5994"/>
                </a:lnTo>
                <a:lnTo>
                  <a:pt x="9512" y="1172"/>
                </a:lnTo>
                <a:cubicBezTo>
                  <a:pt x="9738" y="904"/>
                  <a:pt x="9738" y="469"/>
                  <a:pt x="9512" y="201"/>
                </a:cubicBezTo>
                <a:cubicBezTo>
                  <a:pt x="9399" y="67"/>
                  <a:pt x="9249" y="0"/>
                  <a:pt x="9101" y="0"/>
                </a:cubicBezTo>
                <a:close/>
                <a:moveTo>
                  <a:pt x="1175" y="7334"/>
                </a:moveTo>
                <a:lnTo>
                  <a:pt x="20524" y="7334"/>
                </a:lnTo>
                <a:lnTo>
                  <a:pt x="20524" y="9896"/>
                </a:lnTo>
                <a:lnTo>
                  <a:pt x="20468" y="9896"/>
                </a:lnTo>
                <a:lnTo>
                  <a:pt x="19293" y="9896"/>
                </a:lnTo>
                <a:lnTo>
                  <a:pt x="2350" y="9896"/>
                </a:lnTo>
                <a:lnTo>
                  <a:pt x="1175" y="9896"/>
                </a:lnTo>
                <a:lnTo>
                  <a:pt x="1175" y="7334"/>
                </a:lnTo>
                <a:close/>
                <a:moveTo>
                  <a:pt x="3029" y="11235"/>
                </a:moveTo>
                <a:lnTo>
                  <a:pt x="18571" y="11235"/>
                </a:lnTo>
                <a:lnTo>
                  <a:pt x="17070" y="20126"/>
                </a:lnTo>
                <a:lnTo>
                  <a:pt x="4487" y="20126"/>
                </a:lnTo>
                <a:lnTo>
                  <a:pt x="3029" y="11235"/>
                </a:lnTo>
                <a:close/>
                <a:moveTo>
                  <a:pt x="6398" y="12860"/>
                </a:moveTo>
                <a:cubicBezTo>
                  <a:pt x="6081" y="12913"/>
                  <a:pt x="5843" y="13288"/>
                  <a:pt x="5888" y="13663"/>
                </a:cubicBezTo>
                <a:lnTo>
                  <a:pt x="6398" y="17632"/>
                </a:lnTo>
                <a:cubicBezTo>
                  <a:pt x="6443" y="17953"/>
                  <a:pt x="6661" y="18218"/>
                  <a:pt x="6978" y="18218"/>
                </a:cubicBezTo>
                <a:cubicBezTo>
                  <a:pt x="7024" y="18218"/>
                  <a:pt x="7032" y="18218"/>
                  <a:pt x="7077" y="18218"/>
                </a:cubicBezTo>
                <a:cubicBezTo>
                  <a:pt x="7394" y="18164"/>
                  <a:pt x="7618" y="17789"/>
                  <a:pt x="7573" y="17414"/>
                </a:cubicBezTo>
                <a:lnTo>
                  <a:pt x="7077" y="13462"/>
                </a:lnTo>
                <a:cubicBezTo>
                  <a:pt x="7032" y="13087"/>
                  <a:pt x="6715" y="12806"/>
                  <a:pt x="6398" y="12860"/>
                </a:cubicBezTo>
                <a:close/>
                <a:moveTo>
                  <a:pt x="10559" y="12860"/>
                </a:moveTo>
                <a:cubicBezTo>
                  <a:pt x="10242" y="12860"/>
                  <a:pt x="9965" y="13188"/>
                  <a:pt x="9965" y="13563"/>
                </a:cubicBezTo>
                <a:lnTo>
                  <a:pt x="9965" y="17514"/>
                </a:lnTo>
                <a:cubicBezTo>
                  <a:pt x="9965" y="17889"/>
                  <a:pt x="10242" y="18218"/>
                  <a:pt x="10559" y="18218"/>
                </a:cubicBezTo>
                <a:cubicBezTo>
                  <a:pt x="10876" y="18218"/>
                  <a:pt x="11140" y="17889"/>
                  <a:pt x="11140" y="17514"/>
                </a:cubicBezTo>
                <a:lnTo>
                  <a:pt x="11140" y="13563"/>
                </a:lnTo>
                <a:cubicBezTo>
                  <a:pt x="11140" y="13188"/>
                  <a:pt x="10876" y="12860"/>
                  <a:pt x="10559" y="12860"/>
                </a:cubicBezTo>
                <a:close/>
                <a:moveTo>
                  <a:pt x="14777" y="12860"/>
                </a:moveTo>
                <a:cubicBezTo>
                  <a:pt x="14460" y="12806"/>
                  <a:pt x="14143" y="13087"/>
                  <a:pt x="14098" y="13462"/>
                </a:cubicBezTo>
                <a:lnTo>
                  <a:pt x="13588" y="17414"/>
                </a:lnTo>
                <a:cubicBezTo>
                  <a:pt x="13543" y="17789"/>
                  <a:pt x="13781" y="18164"/>
                  <a:pt x="14098" y="18218"/>
                </a:cubicBezTo>
                <a:cubicBezTo>
                  <a:pt x="14143" y="18218"/>
                  <a:pt x="14138" y="18218"/>
                  <a:pt x="14183" y="18218"/>
                </a:cubicBezTo>
                <a:cubicBezTo>
                  <a:pt x="14455" y="18218"/>
                  <a:pt x="14732" y="17953"/>
                  <a:pt x="14777" y="17632"/>
                </a:cubicBezTo>
                <a:lnTo>
                  <a:pt x="15273" y="13663"/>
                </a:lnTo>
                <a:cubicBezTo>
                  <a:pt x="15318" y="13288"/>
                  <a:pt x="15095" y="12913"/>
                  <a:pt x="14777" y="12860"/>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978" name="Shape 2978"/>
          <p:cNvSpPr/>
          <p:nvPr/>
        </p:nvSpPr>
        <p:spPr>
          <a:xfrm>
            <a:off x="3454400" y="7886700"/>
            <a:ext cx="611982" cy="525860"/>
          </a:xfrm>
          <a:custGeom>
            <a:pathLst>
              <a:path extrusionOk="0" h="21600" w="21600">
                <a:moveTo>
                  <a:pt x="7886" y="0"/>
                </a:moveTo>
                <a:cubicBezTo>
                  <a:pt x="7662" y="0"/>
                  <a:pt x="7444" y="98"/>
                  <a:pt x="7354" y="359"/>
                </a:cubicBezTo>
                <a:lnTo>
                  <a:pt x="6135" y="3440"/>
                </a:lnTo>
                <a:lnTo>
                  <a:pt x="588" y="3440"/>
                </a:lnTo>
                <a:cubicBezTo>
                  <a:pt x="275" y="3440"/>
                  <a:pt x="0" y="3759"/>
                  <a:pt x="0" y="4124"/>
                </a:cubicBezTo>
                <a:lnTo>
                  <a:pt x="0" y="20915"/>
                </a:lnTo>
                <a:cubicBezTo>
                  <a:pt x="0" y="21280"/>
                  <a:pt x="275" y="21600"/>
                  <a:pt x="588" y="21600"/>
                </a:cubicBezTo>
                <a:lnTo>
                  <a:pt x="20984" y="21600"/>
                </a:lnTo>
                <a:cubicBezTo>
                  <a:pt x="21297" y="21600"/>
                  <a:pt x="21510" y="21333"/>
                  <a:pt x="21600" y="20915"/>
                </a:cubicBezTo>
                <a:lnTo>
                  <a:pt x="21600" y="4124"/>
                </a:lnTo>
                <a:cubicBezTo>
                  <a:pt x="21600" y="3759"/>
                  <a:pt x="21339" y="3440"/>
                  <a:pt x="21026" y="3440"/>
                </a:cubicBezTo>
                <a:lnTo>
                  <a:pt x="15507" y="3440"/>
                </a:lnTo>
                <a:lnTo>
                  <a:pt x="14204" y="359"/>
                </a:lnTo>
                <a:cubicBezTo>
                  <a:pt x="14069" y="150"/>
                  <a:pt x="13896" y="0"/>
                  <a:pt x="13672" y="0"/>
                </a:cubicBezTo>
                <a:lnTo>
                  <a:pt x="7886" y="0"/>
                </a:lnTo>
                <a:close/>
                <a:moveTo>
                  <a:pt x="8209" y="1353"/>
                </a:moveTo>
                <a:lnTo>
                  <a:pt x="13265" y="1353"/>
                </a:lnTo>
                <a:lnTo>
                  <a:pt x="14568" y="4434"/>
                </a:lnTo>
                <a:cubicBezTo>
                  <a:pt x="14703" y="4643"/>
                  <a:pt x="14876" y="4793"/>
                  <a:pt x="15100" y="4793"/>
                </a:cubicBezTo>
                <a:lnTo>
                  <a:pt x="20395" y="4793"/>
                </a:lnTo>
                <a:lnTo>
                  <a:pt x="20395" y="20296"/>
                </a:lnTo>
                <a:lnTo>
                  <a:pt x="1121" y="20296"/>
                </a:lnTo>
                <a:lnTo>
                  <a:pt x="1121" y="4793"/>
                </a:lnTo>
                <a:lnTo>
                  <a:pt x="6458" y="4793"/>
                </a:lnTo>
                <a:cubicBezTo>
                  <a:pt x="6682" y="4793"/>
                  <a:pt x="6900" y="4695"/>
                  <a:pt x="6990" y="4434"/>
                </a:cubicBezTo>
                <a:lnTo>
                  <a:pt x="8209" y="1353"/>
                </a:lnTo>
                <a:close/>
                <a:moveTo>
                  <a:pt x="10800" y="7303"/>
                </a:moveTo>
                <a:cubicBezTo>
                  <a:pt x="8469" y="7303"/>
                  <a:pt x="6584" y="9497"/>
                  <a:pt x="6584" y="12210"/>
                </a:cubicBezTo>
                <a:cubicBezTo>
                  <a:pt x="6584" y="14923"/>
                  <a:pt x="8469" y="17117"/>
                  <a:pt x="10800" y="17117"/>
                </a:cubicBezTo>
                <a:cubicBezTo>
                  <a:pt x="13131" y="17117"/>
                  <a:pt x="15016" y="14923"/>
                  <a:pt x="15016" y="12210"/>
                </a:cubicBezTo>
                <a:cubicBezTo>
                  <a:pt x="15016" y="9497"/>
                  <a:pt x="13131" y="7303"/>
                  <a:pt x="10800" y="7303"/>
                </a:cubicBezTo>
                <a:close/>
                <a:moveTo>
                  <a:pt x="10800" y="8656"/>
                </a:moveTo>
                <a:cubicBezTo>
                  <a:pt x="12503" y="8656"/>
                  <a:pt x="13840" y="10280"/>
                  <a:pt x="13840" y="12210"/>
                </a:cubicBezTo>
                <a:cubicBezTo>
                  <a:pt x="13840" y="14140"/>
                  <a:pt x="12503" y="15748"/>
                  <a:pt x="10800" y="15748"/>
                </a:cubicBezTo>
                <a:cubicBezTo>
                  <a:pt x="9141" y="15748"/>
                  <a:pt x="7746" y="14140"/>
                  <a:pt x="7746" y="12210"/>
                </a:cubicBezTo>
                <a:cubicBezTo>
                  <a:pt x="7746" y="10280"/>
                  <a:pt x="9097" y="8656"/>
                  <a:pt x="10800" y="8656"/>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979" name="Shape 2979"/>
          <p:cNvSpPr/>
          <p:nvPr/>
        </p:nvSpPr>
        <p:spPr>
          <a:xfrm>
            <a:off x="4762500" y="7924800"/>
            <a:ext cx="611982" cy="443310"/>
          </a:xfrm>
          <a:custGeom>
            <a:pathLst>
              <a:path extrusionOk="0" h="21600" w="21600">
                <a:moveTo>
                  <a:pt x="1933" y="0"/>
                </a:moveTo>
                <a:cubicBezTo>
                  <a:pt x="1619" y="0"/>
                  <a:pt x="1345" y="379"/>
                  <a:pt x="1345" y="812"/>
                </a:cubicBezTo>
                <a:cubicBezTo>
                  <a:pt x="1345" y="1245"/>
                  <a:pt x="1619" y="1605"/>
                  <a:pt x="1933" y="1605"/>
                </a:cubicBezTo>
                <a:lnTo>
                  <a:pt x="5519" y="1605"/>
                </a:lnTo>
                <a:cubicBezTo>
                  <a:pt x="5833" y="1605"/>
                  <a:pt x="6091" y="1245"/>
                  <a:pt x="6135" y="812"/>
                </a:cubicBezTo>
                <a:cubicBezTo>
                  <a:pt x="6135" y="379"/>
                  <a:pt x="5875" y="0"/>
                  <a:pt x="5561" y="0"/>
                </a:cubicBezTo>
                <a:lnTo>
                  <a:pt x="1933" y="0"/>
                </a:lnTo>
                <a:close/>
                <a:moveTo>
                  <a:pt x="10898" y="0"/>
                </a:moveTo>
                <a:cubicBezTo>
                  <a:pt x="10584" y="0"/>
                  <a:pt x="10355" y="248"/>
                  <a:pt x="10310" y="619"/>
                </a:cubicBezTo>
                <a:lnTo>
                  <a:pt x="10128" y="2050"/>
                </a:lnTo>
                <a:lnTo>
                  <a:pt x="588" y="2050"/>
                </a:lnTo>
                <a:cubicBezTo>
                  <a:pt x="275" y="2050"/>
                  <a:pt x="0" y="2409"/>
                  <a:pt x="0" y="2843"/>
                </a:cubicBezTo>
                <a:lnTo>
                  <a:pt x="0" y="20788"/>
                </a:lnTo>
                <a:cubicBezTo>
                  <a:pt x="0" y="21221"/>
                  <a:pt x="275" y="21600"/>
                  <a:pt x="588" y="21600"/>
                </a:cubicBezTo>
                <a:lnTo>
                  <a:pt x="20984" y="21600"/>
                </a:lnTo>
                <a:cubicBezTo>
                  <a:pt x="21297" y="21600"/>
                  <a:pt x="21555" y="21217"/>
                  <a:pt x="21600" y="20846"/>
                </a:cubicBezTo>
                <a:lnTo>
                  <a:pt x="21600" y="2901"/>
                </a:lnTo>
                <a:cubicBezTo>
                  <a:pt x="21600" y="2467"/>
                  <a:pt x="21339" y="2108"/>
                  <a:pt x="21026" y="2108"/>
                </a:cubicBezTo>
                <a:lnTo>
                  <a:pt x="18336" y="2108"/>
                </a:lnTo>
                <a:lnTo>
                  <a:pt x="18112" y="619"/>
                </a:lnTo>
                <a:cubicBezTo>
                  <a:pt x="18022" y="248"/>
                  <a:pt x="17793" y="0"/>
                  <a:pt x="17524" y="0"/>
                </a:cubicBezTo>
                <a:lnTo>
                  <a:pt x="10898" y="0"/>
                </a:lnTo>
                <a:close/>
                <a:moveTo>
                  <a:pt x="11290" y="1547"/>
                </a:moveTo>
                <a:lnTo>
                  <a:pt x="16991" y="1547"/>
                </a:lnTo>
                <a:lnTo>
                  <a:pt x="17216" y="3036"/>
                </a:lnTo>
                <a:cubicBezTo>
                  <a:pt x="17305" y="3407"/>
                  <a:pt x="17521" y="3655"/>
                  <a:pt x="17790" y="3655"/>
                </a:cubicBezTo>
                <a:lnTo>
                  <a:pt x="20395" y="3655"/>
                </a:lnTo>
                <a:lnTo>
                  <a:pt x="20395" y="19995"/>
                </a:lnTo>
                <a:lnTo>
                  <a:pt x="1121" y="19995"/>
                </a:lnTo>
                <a:lnTo>
                  <a:pt x="1079" y="19995"/>
                </a:lnTo>
                <a:lnTo>
                  <a:pt x="1079" y="3597"/>
                </a:lnTo>
                <a:lnTo>
                  <a:pt x="10534" y="3597"/>
                </a:lnTo>
                <a:cubicBezTo>
                  <a:pt x="10848" y="3597"/>
                  <a:pt x="11077" y="3349"/>
                  <a:pt x="11122" y="2978"/>
                </a:cubicBezTo>
                <a:lnTo>
                  <a:pt x="11290" y="1547"/>
                </a:lnTo>
                <a:close/>
                <a:moveTo>
                  <a:pt x="14526" y="4950"/>
                </a:moveTo>
                <a:cubicBezTo>
                  <a:pt x="12195" y="4950"/>
                  <a:pt x="10310" y="7553"/>
                  <a:pt x="10310" y="10771"/>
                </a:cubicBezTo>
                <a:cubicBezTo>
                  <a:pt x="10310" y="13989"/>
                  <a:pt x="12195" y="16592"/>
                  <a:pt x="14526" y="16592"/>
                </a:cubicBezTo>
                <a:cubicBezTo>
                  <a:pt x="16857" y="16592"/>
                  <a:pt x="18742" y="13989"/>
                  <a:pt x="18742" y="10771"/>
                </a:cubicBezTo>
                <a:cubicBezTo>
                  <a:pt x="18742" y="7553"/>
                  <a:pt x="16857" y="4950"/>
                  <a:pt x="14526" y="4950"/>
                </a:cubicBezTo>
                <a:close/>
                <a:moveTo>
                  <a:pt x="14526" y="6555"/>
                </a:moveTo>
                <a:cubicBezTo>
                  <a:pt x="16229" y="6555"/>
                  <a:pt x="17566" y="8481"/>
                  <a:pt x="17566" y="10771"/>
                </a:cubicBezTo>
                <a:cubicBezTo>
                  <a:pt x="17566" y="13061"/>
                  <a:pt x="16229" y="14967"/>
                  <a:pt x="14526" y="14967"/>
                </a:cubicBezTo>
                <a:cubicBezTo>
                  <a:pt x="12868" y="14967"/>
                  <a:pt x="11472" y="13061"/>
                  <a:pt x="11472" y="10771"/>
                </a:cubicBezTo>
                <a:cubicBezTo>
                  <a:pt x="11472" y="8481"/>
                  <a:pt x="12823" y="6555"/>
                  <a:pt x="14526" y="6555"/>
                </a:cubicBezTo>
                <a:close/>
                <a:moveTo>
                  <a:pt x="3726" y="7426"/>
                </a:moveTo>
                <a:cubicBezTo>
                  <a:pt x="3412" y="7426"/>
                  <a:pt x="3138" y="7805"/>
                  <a:pt x="3138" y="8238"/>
                </a:cubicBezTo>
                <a:lnTo>
                  <a:pt x="3138" y="13246"/>
                </a:lnTo>
                <a:cubicBezTo>
                  <a:pt x="3138" y="13679"/>
                  <a:pt x="3412" y="14039"/>
                  <a:pt x="3726" y="14039"/>
                </a:cubicBezTo>
                <a:cubicBezTo>
                  <a:pt x="4040" y="14039"/>
                  <a:pt x="4300" y="13679"/>
                  <a:pt x="4300" y="13246"/>
                </a:cubicBezTo>
                <a:lnTo>
                  <a:pt x="4300" y="8238"/>
                </a:lnTo>
                <a:cubicBezTo>
                  <a:pt x="4300" y="7805"/>
                  <a:pt x="4040" y="7426"/>
                  <a:pt x="3726" y="7426"/>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980" name="Shape 2980"/>
          <p:cNvSpPr/>
          <p:nvPr/>
        </p:nvSpPr>
        <p:spPr>
          <a:xfrm>
            <a:off x="6197600" y="7924800"/>
            <a:ext cx="340519" cy="442119"/>
          </a:xfrm>
          <a:custGeom>
            <a:pathLst>
              <a:path extrusionOk="0" h="21600" w="21600">
                <a:moveTo>
                  <a:pt x="1057" y="0"/>
                </a:moveTo>
                <a:cubicBezTo>
                  <a:pt x="493" y="0"/>
                  <a:pt x="0" y="380"/>
                  <a:pt x="0" y="814"/>
                </a:cubicBezTo>
                <a:lnTo>
                  <a:pt x="0" y="20786"/>
                </a:lnTo>
                <a:cubicBezTo>
                  <a:pt x="0" y="21220"/>
                  <a:pt x="493" y="21600"/>
                  <a:pt x="1057" y="21600"/>
                </a:cubicBezTo>
                <a:lnTo>
                  <a:pt x="20543" y="21600"/>
                </a:lnTo>
                <a:cubicBezTo>
                  <a:pt x="21106" y="21600"/>
                  <a:pt x="21600" y="21220"/>
                  <a:pt x="21600" y="20786"/>
                </a:cubicBezTo>
                <a:lnTo>
                  <a:pt x="21600" y="814"/>
                </a:lnTo>
                <a:cubicBezTo>
                  <a:pt x="21600" y="380"/>
                  <a:pt x="21107" y="0"/>
                  <a:pt x="20543" y="0"/>
                </a:cubicBezTo>
                <a:lnTo>
                  <a:pt x="1057" y="0"/>
                </a:lnTo>
                <a:close/>
                <a:moveTo>
                  <a:pt x="2165" y="1609"/>
                </a:moveTo>
                <a:lnTo>
                  <a:pt x="19586" y="1609"/>
                </a:lnTo>
                <a:lnTo>
                  <a:pt x="19586" y="19971"/>
                </a:lnTo>
                <a:lnTo>
                  <a:pt x="2165" y="19971"/>
                </a:lnTo>
                <a:lnTo>
                  <a:pt x="2165" y="1609"/>
                </a:lnTo>
                <a:close/>
                <a:moveTo>
                  <a:pt x="11757" y="17994"/>
                </a:moveTo>
                <a:cubicBezTo>
                  <a:pt x="11354" y="17994"/>
                  <a:pt x="11042" y="18059"/>
                  <a:pt x="10800" y="18246"/>
                </a:cubicBezTo>
                <a:cubicBezTo>
                  <a:pt x="10558" y="18370"/>
                  <a:pt x="10473" y="18622"/>
                  <a:pt x="10473" y="18808"/>
                </a:cubicBezTo>
                <a:cubicBezTo>
                  <a:pt x="10473" y="18870"/>
                  <a:pt x="10473" y="18920"/>
                  <a:pt x="10473" y="18982"/>
                </a:cubicBezTo>
                <a:cubicBezTo>
                  <a:pt x="10473" y="18982"/>
                  <a:pt x="10548" y="19056"/>
                  <a:pt x="10548" y="19118"/>
                </a:cubicBezTo>
                <a:cubicBezTo>
                  <a:pt x="10548" y="19180"/>
                  <a:pt x="10624" y="19172"/>
                  <a:pt x="10624" y="19234"/>
                </a:cubicBezTo>
                <a:cubicBezTo>
                  <a:pt x="10704" y="19297"/>
                  <a:pt x="10719" y="19289"/>
                  <a:pt x="10800" y="19351"/>
                </a:cubicBezTo>
                <a:cubicBezTo>
                  <a:pt x="10961" y="19537"/>
                  <a:pt x="11288" y="19603"/>
                  <a:pt x="11530" y="19603"/>
                </a:cubicBezTo>
                <a:cubicBezTo>
                  <a:pt x="11772" y="19603"/>
                  <a:pt x="11993" y="19475"/>
                  <a:pt x="12235" y="19351"/>
                </a:cubicBezTo>
                <a:cubicBezTo>
                  <a:pt x="12315" y="19289"/>
                  <a:pt x="12411" y="19296"/>
                  <a:pt x="12411" y="19234"/>
                </a:cubicBezTo>
                <a:cubicBezTo>
                  <a:pt x="12411" y="19234"/>
                  <a:pt x="12487" y="19180"/>
                  <a:pt x="12487" y="19118"/>
                </a:cubicBezTo>
                <a:cubicBezTo>
                  <a:pt x="12567" y="19118"/>
                  <a:pt x="12562" y="19044"/>
                  <a:pt x="12562" y="18982"/>
                </a:cubicBezTo>
                <a:cubicBezTo>
                  <a:pt x="12562" y="18920"/>
                  <a:pt x="12562" y="18870"/>
                  <a:pt x="12562" y="18808"/>
                </a:cubicBezTo>
                <a:cubicBezTo>
                  <a:pt x="12562" y="18622"/>
                  <a:pt x="12396" y="18370"/>
                  <a:pt x="12235" y="18246"/>
                </a:cubicBezTo>
                <a:cubicBezTo>
                  <a:pt x="12154" y="18183"/>
                  <a:pt x="12164" y="18110"/>
                  <a:pt x="12084" y="18110"/>
                </a:cubicBezTo>
                <a:cubicBezTo>
                  <a:pt x="12084" y="18110"/>
                  <a:pt x="12013" y="18052"/>
                  <a:pt x="11933" y="18052"/>
                </a:cubicBezTo>
                <a:cubicBezTo>
                  <a:pt x="11933" y="17990"/>
                  <a:pt x="11837" y="17994"/>
                  <a:pt x="11757" y="17994"/>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981" name="Shape 2981"/>
          <p:cNvSpPr/>
          <p:nvPr/>
        </p:nvSpPr>
        <p:spPr>
          <a:xfrm>
            <a:off x="7505700" y="7924800"/>
            <a:ext cx="340519" cy="442119"/>
          </a:xfrm>
          <a:custGeom>
            <a:pathLst>
              <a:path extrusionOk="0" h="21600" w="21600">
                <a:moveTo>
                  <a:pt x="1057" y="0"/>
                </a:moveTo>
                <a:cubicBezTo>
                  <a:pt x="493" y="0"/>
                  <a:pt x="0" y="380"/>
                  <a:pt x="0" y="814"/>
                </a:cubicBezTo>
                <a:lnTo>
                  <a:pt x="0" y="20786"/>
                </a:lnTo>
                <a:cubicBezTo>
                  <a:pt x="0" y="21220"/>
                  <a:pt x="493" y="21600"/>
                  <a:pt x="1057" y="21600"/>
                </a:cubicBezTo>
                <a:lnTo>
                  <a:pt x="20543" y="21600"/>
                </a:lnTo>
                <a:cubicBezTo>
                  <a:pt x="21107" y="21600"/>
                  <a:pt x="21600" y="21220"/>
                  <a:pt x="21600" y="20786"/>
                </a:cubicBezTo>
                <a:lnTo>
                  <a:pt x="21600" y="814"/>
                </a:lnTo>
                <a:cubicBezTo>
                  <a:pt x="21600" y="380"/>
                  <a:pt x="21107" y="0"/>
                  <a:pt x="20543" y="0"/>
                </a:cubicBezTo>
                <a:lnTo>
                  <a:pt x="1057" y="0"/>
                </a:lnTo>
                <a:close/>
                <a:moveTo>
                  <a:pt x="2090" y="1609"/>
                </a:moveTo>
                <a:lnTo>
                  <a:pt x="19485" y="1609"/>
                </a:lnTo>
                <a:lnTo>
                  <a:pt x="19485" y="19971"/>
                </a:lnTo>
                <a:lnTo>
                  <a:pt x="2090" y="19971"/>
                </a:lnTo>
                <a:lnTo>
                  <a:pt x="2090" y="1609"/>
                </a:lnTo>
                <a:close/>
                <a:moveTo>
                  <a:pt x="9113" y="17373"/>
                </a:moveTo>
                <a:cubicBezTo>
                  <a:pt x="8549" y="17373"/>
                  <a:pt x="8056" y="17753"/>
                  <a:pt x="8056" y="18187"/>
                </a:cubicBezTo>
                <a:cubicBezTo>
                  <a:pt x="8056" y="18622"/>
                  <a:pt x="8549" y="18982"/>
                  <a:pt x="9113" y="18982"/>
                </a:cubicBezTo>
                <a:lnTo>
                  <a:pt x="12336" y="18982"/>
                </a:lnTo>
                <a:cubicBezTo>
                  <a:pt x="12900" y="18982"/>
                  <a:pt x="13368" y="18684"/>
                  <a:pt x="13368" y="18187"/>
                </a:cubicBezTo>
                <a:cubicBezTo>
                  <a:pt x="13368" y="17753"/>
                  <a:pt x="12900" y="17373"/>
                  <a:pt x="12336" y="17373"/>
                </a:cubicBezTo>
                <a:lnTo>
                  <a:pt x="9113" y="17373"/>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982" name="Shape 2982"/>
          <p:cNvSpPr/>
          <p:nvPr/>
        </p:nvSpPr>
        <p:spPr>
          <a:xfrm>
            <a:off x="11455400" y="7924800"/>
            <a:ext cx="288132" cy="442119"/>
          </a:xfrm>
          <a:custGeom>
            <a:pathLst>
              <a:path extrusionOk="0" h="21600" w="21600">
                <a:moveTo>
                  <a:pt x="1250" y="0"/>
                </a:moveTo>
                <a:cubicBezTo>
                  <a:pt x="583" y="0"/>
                  <a:pt x="0" y="380"/>
                  <a:pt x="0" y="814"/>
                </a:cubicBezTo>
                <a:lnTo>
                  <a:pt x="0" y="20786"/>
                </a:lnTo>
                <a:cubicBezTo>
                  <a:pt x="0" y="21220"/>
                  <a:pt x="583" y="21600"/>
                  <a:pt x="1250" y="21600"/>
                </a:cubicBezTo>
                <a:lnTo>
                  <a:pt x="20380" y="21600"/>
                </a:lnTo>
                <a:cubicBezTo>
                  <a:pt x="21046" y="21600"/>
                  <a:pt x="21600" y="21220"/>
                  <a:pt x="21600" y="20786"/>
                </a:cubicBezTo>
                <a:lnTo>
                  <a:pt x="21600" y="814"/>
                </a:lnTo>
                <a:cubicBezTo>
                  <a:pt x="21600" y="380"/>
                  <a:pt x="21047" y="0"/>
                  <a:pt x="20380" y="0"/>
                </a:cubicBezTo>
                <a:lnTo>
                  <a:pt x="1250" y="0"/>
                </a:lnTo>
                <a:close/>
                <a:moveTo>
                  <a:pt x="2380" y="1609"/>
                </a:moveTo>
                <a:lnTo>
                  <a:pt x="19130" y="1609"/>
                </a:lnTo>
                <a:lnTo>
                  <a:pt x="19130" y="19971"/>
                </a:lnTo>
                <a:lnTo>
                  <a:pt x="2380" y="19971"/>
                </a:lnTo>
                <a:lnTo>
                  <a:pt x="2380" y="1609"/>
                </a:lnTo>
                <a:close/>
                <a:moveTo>
                  <a:pt x="10473" y="18013"/>
                </a:moveTo>
                <a:cubicBezTo>
                  <a:pt x="10473" y="18013"/>
                  <a:pt x="10389" y="18071"/>
                  <a:pt x="10294" y="18071"/>
                </a:cubicBezTo>
                <a:cubicBezTo>
                  <a:pt x="10199" y="18071"/>
                  <a:pt x="10181" y="18129"/>
                  <a:pt x="10086" y="18129"/>
                </a:cubicBezTo>
                <a:cubicBezTo>
                  <a:pt x="9991" y="18191"/>
                  <a:pt x="10003" y="18203"/>
                  <a:pt x="9907" y="18265"/>
                </a:cubicBezTo>
                <a:cubicBezTo>
                  <a:pt x="9622" y="18389"/>
                  <a:pt x="9521" y="18622"/>
                  <a:pt x="9521" y="18808"/>
                </a:cubicBezTo>
                <a:cubicBezTo>
                  <a:pt x="9521" y="18870"/>
                  <a:pt x="9521" y="18940"/>
                  <a:pt x="9521" y="19002"/>
                </a:cubicBezTo>
                <a:cubicBezTo>
                  <a:pt x="9521" y="19002"/>
                  <a:pt x="9610" y="19056"/>
                  <a:pt x="9610" y="19118"/>
                </a:cubicBezTo>
                <a:cubicBezTo>
                  <a:pt x="9610" y="19180"/>
                  <a:pt x="9699" y="19192"/>
                  <a:pt x="9699" y="19254"/>
                </a:cubicBezTo>
                <a:cubicBezTo>
                  <a:pt x="9795" y="19316"/>
                  <a:pt x="9812" y="19308"/>
                  <a:pt x="9907" y="19370"/>
                </a:cubicBezTo>
                <a:cubicBezTo>
                  <a:pt x="10003" y="19432"/>
                  <a:pt x="9991" y="19506"/>
                  <a:pt x="10086" y="19506"/>
                </a:cubicBezTo>
                <a:cubicBezTo>
                  <a:pt x="10086" y="19506"/>
                  <a:pt x="10199" y="19564"/>
                  <a:pt x="10294" y="19564"/>
                </a:cubicBezTo>
                <a:cubicBezTo>
                  <a:pt x="10294" y="19626"/>
                  <a:pt x="10378" y="19622"/>
                  <a:pt x="10473" y="19622"/>
                </a:cubicBezTo>
                <a:cubicBezTo>
                  <a:pt x="10568" y="19622"/>
                  <a:pt x="10675" y="19622"/>
                  <a:pt x="10770" y="19622"/>
                </a:cubicBezTo>
                <a:cubicBezTo>
                  <a:pt x="11151" y="19622"/>
                  <a:pt x="11413" y="19556"/>
                  <a:pt x="11603" y="19370"/>
                </a:cubicBezTo>
                <a:cubicBezTo>
                  <a:pt x="11699" y="19308"/>
                  <a:pt x="11812" y="19316"/>
                  <a:pt x="11812" y="19254"/>
                </a:cubicBezTo>
                <a:cubicBezTo>
                  <a:pt x="11812" y="19254"/>
                  <a:pt x="11901" y="19180"/>
                  <a:pt x="11901" y="19118"/>
                </a:cubicBezTo>
                <a:cubicBezTo>
                  <a:pt x="11996" y="19118"/>
                  <a:pt x="11990" y="19064"/>
                  <a:pt x="11990" y="19002"/>
                </a:cubicBezTo>
                <a:cubicBezTo>
                  <a:pt x="11990" y="18940"/>
                  <a:pt x="11990" y="18870"/>
                  <a:pt x="11990" y="18808"/>
                </a:cubicBezTo>
                <a:cubicBezTo>
                  <a:pt x="11990" y="18622"/>
                  <a:pt x="11794" y="18389"/>
                  <a:pt x="11603" y="18265"/>
                </a:cubicBezTo>
                <a:cubicBezTo>
                  <a:pt x="11318" y="18079"/>
                  <a:pt x="10854" y="17951"/>
                  <a:pt x="10473" y="18013"/>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983" name="Shape 2983"/>
          <p:cNvSpPr/>
          <p:nvPr/>
        </p:nvSpPr>
        <p:spPr>
          <a:xfrm>
            <a:off x="12763500" y="7924800"/>
            <a:ext cx="288132" cy="442119"/>
          </a:xfrm>
          <a:custGeom>
            <a:pathLst>
              <a:path extrusionOk="0" h="21600" w="21600">
                <a:moveTo>
                  <a:pt x="1250" y="0"/>
                </a:moveTo>
                <a:cubicBezTo>
                  <a:pt x="583" y="0"/>
                  <a:pt x="0" y="380"/>
                  <a:pt x="0" y="814"/>
                </a:cubicBezTo>
                <a:lnTo>
                  <a:pt x="0" y="20786"/>
                </a:lnTo>
                <a:cubicBezTo>
                  <a:pt x="0" y="21220"/>
                  <a:pt x="583" y="21600"/>
                  <a:pt x="1250" y="21600"/>
                </a:cubicBezTo>
                <a:lnTo>
                  <a:pt x="20380" y="21600"/>
                </a:lnTo>
                <a:cubicBezTo>
                  <a:pt x="21047" y="21600"/>
                  <a:pt x="21600" y="21220"/>
                  <a:pt x="21600" y="20786"/>
                </a:cubicBezTo>
                <a:lnTo>
                  <a:pt x="21600" y="814"/>
                </a:lnTo>
                <a:cubicBezTo>
                  <a:pt x="21600" y="380"/>
                  <a:pt x="21047" y="0"/>
                  <a:pt x="20380" y="0"/>
                </a:cubicBezTo>
                <a:lnTo>
                  <a:pt x="1250" y="0"/>
                </a:lnTo>
                <a:close/>
                <a:moveTo>
                  <a:pt x="2470" y="1609"/>
                </a:moveTo>
                <a:lnTo>
                  <a:pt x="19220" y="1609"/>
                </a:lnTo>
                <a:lnTo>
                  <a:pt x="19220" y="19971"/>
                </a:lnTo>
                <a:lnTo>
                  <a:pt x="2470" y="19971"/>
                </a:lnTo>
                <a:lnTo>
                  <a:pt x="2470" y="1609"/>
                </a:lnTo>
                <a:close/>
                <a:moveTo>
                  <a:pt x="8866" y="17373"/>
                </a:moveTo>
                <a:cubicBezTo>
                  <a:pt x="8200" y="17373"/>
                  <a:pt x="7617" y="17753"/>
                  <a:pt x="7617" y="18187"/>
                </a:cubicBezTo>
                <a:cubicBezTo>
                  <a:pt x="7616" y="18622"/>
                  <a:pt x="8200" y="18982"/>
                  <a:pt x="8866" y="18982"/>
                </a:cubicBezTo>
                <a:lnTo>
                  <a:pt x="12674" y="18982"/>
                </a:lnTo>
                <a:cubicBezTo>
                  <a:pt x="13341" y="18982"/>
                  <a:pt x="13894" y="18684"/>
                  <a:pt x="13894" y="18187"/>
                </a:cubicBezTo>
                <a:cubicBezTo>
                  <a:pt x="13894" y="17753"/>
                  <a:pt x="13341" y="17373"/>
                  <a:pt x="12674" y="17373"/>
                </a:cubicBezTo>
                <a:lnTo>
                  <a:pt x="8866" y="17373"/>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984" name="Shape 2984"/>
          <p:cNvSpPr/>
          <p:nvPr/>
        </p:nvSpPr>
        <p:spPr>
          <a:xfrm>
            <a:off x="14058900" y="7924800"/>
            <a:ext cx="288170" cy="442119"/>
          </a:xfrm>
          <a:custGeom>
            <a:pathLst>
              <a:path extrusionOk="0" h="21600" w="21508">
                <a:moveTo>
                  <a:pt x="5036" y="0"/>
                </a:moveTo>
                <a:cubicBezTo>
                  <a:pt x="2287" y="0"/>
                  <a:pt x="0" y="1497"/>
                  <a:pt x="0" y="3296"/>
                </a:cubicBezTo>
                <a:lnTo>
                  <a:pt x="0" y="18304"/>
                </a:lnTo>
                <a:cubicBezTo>
                  <a:pt x="0" y="20103"/>
                  <a:pt x="2287" y="21600"/>
                  <a:pt x="5036" y="21600"/>
                </a:cubicBezTo>
                <a:lnTo>
                  <a:pt x="16499" y="21600"/>
                </a:lnTo>
                <a:cubicBezTo>
                  <a:pt x="19343" y="21600"/>
                  <a:pt x="21600" y="20103"/>
                  <a:pt x="21505" y="18304"/>
                </a:cubicBezTo>
                <a:lnTo>
                  <a:pt x="21505" y="3296"/>
                </a:lnTo>
                <a:cubicBezTo>
                  <a:pt x="21505" y="1497"/>
                  <a:pt x="19248" y="0"/>
                  <a:pt x="16499" y="0"/>
                </a:cubicBezTo>
                <a:lnTo>
                  <a:pt x="5036" y="0"/>
                </a:lnTo>
                <a:close/>
                <a:moveTo>
                  <a:pt x="5125" y="1609"/>
                </a:moveTo>
                <a:lnTo>
                  <a:pt x="16588" y="1609"/>
                </a:lnTo>
                <a:cubicBezTo>
                  <a:pt x="18010" y="1609"/>
                  <a:pt x="19136" y="2366"/>
                  <a:pt x="19136" y="3296"/>
                </a:cubicBezTo>
                <a:lnTo>
                  <a:pt x="19136" y="18304"/>
                </a:lnTo>
                <a:cubicBezTo>
                  <a:pt x="19136" y="19234"/>
                  <a:pt x="18010" y="19971"/>
                  <a:pt x="16588" y="19971"/>
                </a:cubicBezTo>
                <a:lnTo>
                  <a:pt x="5125" y="19971"/>
                </a:lnTo>
                <a:cubicBezTo>
                  <a:pt x="3703" y="19971"/>
                  <a:pt x="2547" y="19234"/>
                  <a:pt x="2547" y="18304"/>
                </a:cubicBezTo>
                <a:lnTo>
                  <a:pt x="2547" y="3296"/>
                </a:lnTo>
                <a:cubicBezTo>
                  <a:pt x="2548" y="2366"/>
                  <a:pt x="3703" y="1609"/>
                  <a:pt x="5125" y="1609"/>
                </a:cubicBezTo>
                <a:close/>
                <a:moveTo>
                  <a:pt x="8857" y="17373"/>
                </a:moveTo>
                <a:cubicBezTo>
                  <a:pt x="8193" y="17373"/>
                  <a:pt x="7642" y="17753"/>
                  <a:pt x="7642" y="18187"/>
                </a:cubicBezTo>
                <a:cubicBezTo>
                  <a:pt x="7642" y="18622"/>
                  <a:pt x="8193" y="18982"/>
                  <a:pt x="8857" y="18982"/>
                </a:cubicBezTo>
                <a:lnTo>
                  <a:pt x="12648" y="18982"/>
                </a:lnTo>
                <a:cubicBezTo>
                  <a:pt x="13312" y="18982"/>
                  <a:pt x="13892" y="18684"/>
                  <a:pt x="13892" y="18187"/>
                </a:cubicBezTo>
                <a:cubicBezTo>
                  <a:pt x="13892" y="17753"/>
                  <a:pt x="13312" y="17373"/>
                  <a:pt x="12648" y="17373"/>
                </a:cubicBezTo>
                <a:lnTo>
                  <a:pt x="8857" y="17373"/>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985" name="Shape 2985"/>
          <p:cNvSpPr/>
          <p:nvPr/>
        </p:nvSpPr>
        <p:spPr>
          <a:xfrm>
            <a:off x="15367000" y="7924800"/>
            <a:ext cx="288132" cy="442119"/>
          </a:xfrm>
          <a:custGeom>
            <a:pathLst>
              <a:path extrusionOk="0" h="21600" w="21600">
                <a:moveTo>
                  <a:pt x="5058" y="0"/>
                </a:moveTo>
                <a:cubicBezTo>
                  <a:pt x="2297" y="0"/>
                  <a:pt x="0" y="1497"/>
                  <a:pt x="0" y="3296"/>
                </a:cubicBezTo>
                <a:lnTo>
                  <a:pt x="0" y="18304"/>
                </a:lnTo>
                <a:cubicBezTo>
                  <a:pt x="0" y="20103"/>
                  <a:pt x="2297" y="21600"/>
                  <a:pt x="5058" y="21600"/>
                </a:cubicBezTo>
                <a:lnTo>
                  <a:pt x="16572" y="21600"/>
                </a:lnTo>
                <a:cubicBezTo>
                  <a:pt x="19333" y="21600"/>
                  <a:pt x="21600" y="20103"/>
                  <a:pt x="21600" y="18304"/>
                </a:cubicBezTo>
                <a:lnTo>
                  <a:pt x="21600" y="3296"/>
                </a:lnTo>
                <a:cubicBezTo>
                  <a:pt x="21600" y="1497"/>
                  <a:pt x="19333" y="0"/>
                  <a:pt x="16572" y="0"/>
                </a:cubicBezTo>
                <a:lnTo>
                  <a:pt x="5058" y="0"/>
                </a:lnTo>
                <a:close/>
                <a:moveTo>
                  <a:pt x="5058" y="1609"/>
                </a:moveTo>
                <a:lnTo>
                  <a:pt x="16572" y="1609"/>
                </a:lnTo>
                <a:cubicBezTo>
                  <a:pt x="18000" y="1609"/>
                  <a:pt x="19130" y="2366"/>
                  <a:pt x="19130" y="3296"/>
                </a:cubicBezTo>
                <a:lnTo>
                  <a:pt x="19130" y="18304"/>
                </a:lnTo>
                <a:cubicBezTo>
                  <a:pt x="19130" y="19234"/>
                  <a:pt x="18000" y="19971"/>
                  <a:pt x="16572" y="19971"/>
                </a:cubicBezTo>
                <a:lnTo>
                  <a:pt x="5058" y="19971"/>
                </a:lnTo>
                <a:cubicBezTo>
                  <a:pt x="3630" y="19971"/>
                  <a:pt x="2469" y="19234"/>
                  <a:pt x="2469" y="18304"/>
                </a:cubicBezTo>
                <a:lnTo>
                  <a:pt x="2469" y="3296"/>
                </a:lnTo>
                <a:cubicBezTo>
                  <a:pt x="2470" y="2366"/>
                  <a:pt x="3630" y="1609"/>
                  <a:pt x="5058" y="1609"/>
                </a:cubicBezTo>
                <a:close/>
                <a:moveTo>
                  <a:pt x="10800" y="17373"/>
                </a:moveTo>
                <a:cubicBezTo>
                  <a:pt x="10514" y="17373"/>
                  <a:pt x="10127" y="17501"/>
                  <a:pt x="9937" y="17625"/>
                </a:cubicBezTo>
                <a:cubicBezTo>
                  <a:pt x="9842" y="17687"/>
                  <a:pt x="9759" y="17679"/>
                  <a:pt x="9759" y="17741"/>
                </a:cubicBezTo>
                <a:cubicBezTo>
                  <a:pt x="9759" y="17741"/>
                  <a:pt x="9669" y="17815"/>
                  <a:pt x="9669" y="17877"/>
                </a:cubicBezTo>
                <a:cubicBezTo>
                  <a:pt x="9574" y="17877"/>
                  <a:pt x="9580" y="17931"/>
                  <a:pt x="9580" y="17994"/>
                </a:cubicBezTo>
                <a:cubicBezTo>
                  <a:pt x="9580" y="18056"/>
                  <a:pt x="9580" y="18125"/>
                  <a:pt x="9580" y="18187"/>
                </a:cubicBezTo>
                <a:cubicBezTo>
                  <a:pt x="9580" y="18374"/>
                  <a:pt x="9747" y="18606"/>
                  <a:pt x="9937" y="18730"/>
                </a:cubicBezTo>
                <a:cubicBezTo>
                  <a:pt x="10032" y="18792"/>
                  <a:pt x="10050" y="18866"/>
                  <a:pt x="10145" y="18866"/>
                </a:cubicBezTo>
                <a:cubicBezTo>
                  <a:pt x="10145" y="18866"/>
                  <a:pt x="10229" y="18924"/>
                  <a:pt x="10324" y="18924"/>
                </a:cubicBezTo>
                <a:cubicBezTo>
                  <a:pt x="10324" y="18986"/>
                  <a:pt x="10437" y="18982"/>
                  <a:pt x="10532" y="18982"/>
                </a:cubicBezTo>
                <a:cubicBezTo>
                  <a:pt x="10627" y="18982"/>
                  <a:pt x="10705" y="18982"/>
                  <a:pt x="10800" y="18982"/>
                </a:cubicBezTo>
                <a:cubicBezTo>
                  <a:pt x="10895" y="18982"/>
                  <a:pt x="11002" y="18982"/>
                  <a:pt x="11097" y="18982"/>
                </a:cubicBezTo>
                <a:cubicBezTo>
                  <a:pt x="11098" y="18982"/>
                  <a:pt x="11181" y="18924"/>
                  <a:pt x="11276" y="18924"/>
                </a:cubicBezTo>
                <a:cubicBezTo>
                  <a:pt x="11371" y="18924"/>
                  <a:pt x="11389" y="18866"/>
                  <a:pt x="11484" y="18866"/>
                </a:cubicBezTo>
                <a:cubicBezTo>
                  <a:pt x="11580" y="18804"/>
                  <a:pt x="11568" y="18792"/>
                  <a:pt x="11663" y="18730"/>
                </a:cubicBezTo>
                <a:cubicBezTo>
                  <a:pt x="11758" y="18668"/>
                  <a:pt x="11841" y="18676"/>
                  <a:pt x="11841" y="18614"/>
                </a:cubicBezTo>
                <a:cubicBezTo>
                  <a:pt x="11841" y="18614"/>
                  <a:pt x="11960" y="18560"/>
                  <a:pt x="11960" y="18498"/>
                </a:cubicBezTo>
                <a:cubicBezTo>
                  <a:pt x="12056" y="18498"/>
                  <a:pt x="12050" y="18424"/>
                  <a:pt x="12050" y="18362"/>
                </a:cubicBezTo>
                <a:cubicBezTo>
                  <a:pt x="12050" y="18300"/>
                  <a:pt x="12050" y="18249"/>
                  <a:pt x="12050" y="18187"/>
                </a:cubicBezTo>
                <a:cubicBezTo>
                  <a:pt x="12050" y="18125"/>
                  <a:pt x="12050" y="18056"/>
                  <a:pt x="12050" y="17994"/>
                </a:cubicBezTo>
                <a:cubicBezTo>
                  <a:pt x="12049" y="17993"/>
                  <a:pt x="11960" y="17939"/>
                  <a:pt x="11960" y="17877"/>
                </a:cubicBezTo>
                <a:cubicBezTo>
                  <a:pt x="11960" y="17815"/>
                  <a:pt x="11841" y="17803"/>
                  <a:pt x="11841" y="17741"/>
                </a:cubicBezTo>
                <a:cubicBezTo>
                  <a:pt x="11746" y="17679"/>
                  <a:pt x="11758" y="17687"/>
                  <a:pt x="11663" y="17625"/>
                </a:cubicBezTo>
                <a:cubicBezTo>
                  <a:pt x="11472" y="17439"/>
                  <a:pt x="11086" y="17373"/>
                  <a:pt x="10800" y="17373"/>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986" name="Shape 2986"/>
          <p:cNvSpPr/>
          <p:nvPr/>
        </p:nvSpPr>
        <p:spPr>
          <a:xfrm>
            <a:off x="8813800" y="7924800"/>
            <a:ext cx="338932" cy="442119"/>
          </a:xfrm>
          <a:custGeom>
            <a:pathLst>
              <a:path extrusionOk="0" h="21600" w="21600">
                <a:moveTo>
                  <a:pt x="4300" y="0"/>
                </a:moveTo>
                <a:cubicBezTo>
                  <a:pt x="1953" y="0"/>
                  <a:pt x="0" y="1497"/>
                  <a:pt x="0" y="3296"/>
                </a:cubicBezTo>
                <a:lnTo>
                  <a:pt x="0" y="18304"/>
                </a:lnTo>
                <a:cubicBezTo>
                  <a:pt x="0" y="20103"/>
                  <a:pt x="1953" y="21600"/>
                  <a:pt x="4300" y="21600"/>
                </a:cubicBezTo>
                <a:lnTo>
                  <a:pt x="17325" y="21600"/>
                </a:lnTo>
                <a:cubicBezTo>
                  <a:pt x="19673" y="21600"/>
                  <a:pt x="21600" y="20103"/>
                  <a:pt x="21600" y="18304"/>
                </a:cubicBezTo>
                <a:lnTo>
                  <a:pt x="21600" y="3296"/>
                </a:lnTo>
                <a:cubicBezTo>
                  <a:pt x="21600" y="1497"/>
                  <a:pt x="19673" y="0"/>
                  <a:pt x="17325" y="0"/>
                </a:cubicBezTo>
                <a:lnTo>
                  <a:pt x="4300" y="0"/>
                </a:lnTo>
                <a:close/>
                <a:moveTo>
                  <a:pt x="4300" y="1609"/>
                </a:moveTo>
                <a:lnTo>
                  <a:pt x="17325" y="1609"/>
                </a:lnTo>
                <a:cubicBezTo>
                  <a:pt x="18540" y="1609"/>
                  <a:pt x="19501" y="2366"/>
                  <a:pt x="19501" y="3296"/>
                </a:cubicBezTo>
                <a:lnTo>
                  <a:pt x="19501" y="18304"/>
                </a:lnTo>
                <a:cubicBezTo>
                  <a:pt x="19501" y="19234"/>
                  <a:pt x="18540" y="19971"/>
                  <a:pt x="17325" y="19971"/>
                </a:cubicBezTo>
                <a:lnTo>
                  <a:pt x="4300" y="19971"/>
                </a:lnTo>
                <a:cubicBezTo>
                  <a:pt x="3086" y="19971"/>
                  <a:pt x="2099" y="19234"/>
                  <a:pt x="2099" y="18304"/>
                </a:cubicBezTo>
                <a:lnTo>
                  <a:pt x="2099" y="3296"/>
                </a:lnTo>
                <a:cubicBezTo>
                  <a:pt x="2099" y="2366"/>
                  <a:pt x="3086" y="1609"/>
                  <a:pt x="4300" y="1609"/>
                </a:cubicBezTo>
                <a:close/>
                <a:moveTo>
                  <a:pt x="11002" y="17994"/>
                </a:moveTo>
                <a:cubicBezTo>
                  <a:pt x="10598" y="17994"/>
                  <a:pt x="10284" y="18059"/>
                  <a:pt x="10041" y="18246"/>
                </a:cubicBezTo>
                <a:cubicBezTo>
                  <a:pt x="9960" y="18308"/>
                  <a:pt x="9864" y="18300"/>
                  <a:pt x="9864" y="18362"/>
                </a:cubicBezTo>
                <a:cubicBezTo>
                  <a:pt x="9864" y="18362"/>
                  <a:pt x="9788" y="18436"/>
                  <a:pt x="9788" y="18498"/>
                </a:cubicBezTo>
                <a:cubicBezTo>
                  <a:pt x="9707" y="18498"/>
                  <a:pt x="9712" y="18552"/>
                  <a:pt x="9712" y="18614"/>
                </a:cubicBezTo>
                <a:cubicBezTo>
                  <a:pt x="9712" y="18676"/>
                  <a:pt x="9712" y="18746"/>
                  <a:pt x="9712" y="18808"/>
                </a:cubicBezTo>
                <a:cubicBezTo>
                  <a:pt x="9712" y="18870"/>
                  <a:pt x="9712" y="18920"/>
                  <a:pt x="9712" y="18982"/>
                </a:cubicBezTo>
                <a:cubicBezTo>
                  <a:pt x="9712" y="18982"/>
                  <a:pt x="9788" y="19056"/>
                  <a:pt x="9788" y="19118"/>
                </a:cubicBezTo>
                <a:cubicBezTo>
                  <a:pt x="9788" y="19180"/>
                  <a:pt x="9864" y="19172"/>
                  <a:pt x="9864" y="19234"/>
                </a:cubicBezTo>
                <a:cubicBezTo>
                  <a:pt x="9945" y="19297"/>
                  <a:pt x="9960" y="19289"/>
                  <a:pt x="10041" y="19351"/>
                </a:cubicBezTo>
                <a:cubicBezTo>
                  <a:pt x="10203" y="19537"/>
                  <a:pt x="10532" y="19603"/>
                  <a:pt x="10775" y="19603"/>
                </a:cubicBezTo>
                <a:cubicBezTo>
                  <a:pt x="11099" y="19603"/>
                  <a:pt x="11321" y="19475"/>
                  <a:pt x="11483" y="19351"/>
                </a:cubicBezTo>
                <a:cubicBezTo>
                  <a:pt x="11564" y="19289"/>
                  <a:pt x="11660" y="19296"/>
                  <a:pt x="11660" y="19234"/>
                </a:cubicBezTo>
                <a:cubicBezTo>
                  <a:pt x="11660" y="19234"/>
                  <a:pt x="11736" y="19180"/>
                  <a:pt x="11736" y="19118"/>
                </a:cubicBezTo>
                <a:cubicBezTo>
                  <a:pt x="11817" y="19118"/>
                  <a:pt x="11812" y="19044"/>
                  <a:pt x="11812" y="18982"/>
                </a:cubicBezTo>
                <a:cubicBezTo>
                  <a:pt x="11812" y="18920"/>
                  <a:pt x="11812" y="18870"/>
                  <a:pt x="11812" y="18808"/>
                </a:cubicBezTo>
                <a:cubicBezTo>
                  <a:pt x="11812" y="18622"/>
                  <a:pt x="11645" y="18370"/>
                  <a:pt x="11483" y="18246"/>
                </a:cubicBezTo>
                <a:cubicBezTo>
                  <a:pt x="11402" y="18183"/>
                  <a:pt x="11412" y="18110"/>
                  <a:pt x="11331" y="18110"/>
                </a:cubicBezTo>
                <a:cubicBezTo>
                  <a:pt x="11331" y="18110"/>
                  <a:pt x="11260" y="18052"/>
                  <a:pt x="11179" y="18052"/>
                </a:cubicBezTo>
                <a:cubicBezTo>
                  <a:pt x="11179" y="17990"/>
                  <a:pt x="11083" y="17994"/>
                  <a:pt x="11002" y="17994"/>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987" name="Shape 2987"/>
          <p:cNvSpPr/>
          <p:nvPr/>
        </p:nvSpPr>
        <p:spPr>
          <a:xfrm>
            <a:off x="10121900" y="7924800"/>
            <a:ext cx="338932" cy="442119"/>
          </a:xfrm>
          <a:custGeom>
            <a:pathLst>
              <a:path extrusionOk="0" h="21600" w="21600">
                <a:moveTo>
                  <a:pt x="4300" y="0"/>
                </a:moveTo>
                <a:cubicBezTo>
                  <a:pt x="1953" y="0"/>
                  <a:pt x="0" y="1497"/>
                  <a:pt x="0" y="3296"/>
                </a:cubicBezTo>
                <a:lnTo>
                  <a:pt x="0" y="18304"/>
                </a:lnTo>
                <a:cubicBezTo>
                  <a:pt x="0" y="20103"/>
                  <a:pt x="1953" y="21600"/>
                  <a:pt x="4300" y="21600"/>
                </a:cubicBezTo>
                <a:lnTo>
                  <a:pt x="17326" y="21600"/>
                </a:lnTo>
                <a:cubicBezTo>
                  <a:pt x="19754" y="21600"/>
                  <a:pt x="21600" y="20103"/>
                  <a:pt x="21600" y="18304"/>
                </a:cubicBezTo>
                <a:lnTo>
                  <a:pt x="21600" y="3296"/>
                </a:lnTo>
                <a:cubicBezTo>
                  <a:pt x="21600" y="1497"/>
                  <a:pt x="19673" y="0"/>
                  <a:pt x="17326" y="0"/>
                </a:cubicBezTo>
                <a:lnTo>
                  <a:pt x="4300" y="0"/>
                </a:lnTo>
                <a:close/>
                <a:moveTo>
                  <a:pt x="4300" y="1609"/>
                </a:moveTo>
                <a:lnTo>
                  <a:pt x="17326" y="1609"/>
                </a:lnTo>
                <a:cubicBezTo>
                  <a:pt x="18539" y="1609"/>
                  <a:pt x="19501" y="2366"/>
                  <a:pt x="19501" y="3296"/>
                </a:cubicBezTo>
                <a:lnTo>
                  <a:pt x="19501" y="18304"/>
                </a:lnTo>
                <a:cubicBezTo>
                  <a:pt x="19501" y="19234"/>
                  <a:pt x="18540" y="19971"/>
                  <a:pt x="17326" y="19971"/>
                </a:cubicBezTo>
                <a:lnTo>
                  <a:pt x="4300" y="19971"/>
                </a:lnTo>
                <a:cubicBezTo>
                  <a:pt x="3086" y="19971"/>
                  <a:pt x="2099" y="19234"/>
                  <a:pt x="2099" y="18304"/>
                </a:cubicBezTo>
                <a:lnTo>
                  <a:pt x="2099" y="3296"/>
                </a:lnTo>
                <a:cubicBezTo>
                  <a:pt x="2099" y="2366"/>
                  <a:pt x="3086" y="1609"/>
                  <a:pt x="4300" y="1609"/>
                </a:cubicBezTo>
                <a:close/>
                <a:moveTo>
                  <a:pt x="9156" y="17373"/>
                </a:moveTo>
                <a:cubicBezTo>
                  <a:pt x="8589" y="17373"/>
                  <a:pt x="8094" y="17753"/>
                  <a:pt x="8094" y="18187"/>
                </a:cubicBezTo>
                <a:cubicBezTo>
                  <a:pt x="8094" y="18622"/>
                  <a:pt x="8589" y="18982"/>
                  <a:pt x="9156" y="18982"/>
                </a:cubicBezTo>
                <a:lnTo>
                  <a:pt x="12393" y="18982"/>
                </a:lnTo>
                <a:cubicBezTo>
                  <a:pt x="12960" y="18982"/>
                  <a:pt x="13430" y="18684"/>
                  <a:pt x="13430" y="18187"/>
                </a:cubicBezTo>
                <a:cubicBezTo>
                  <a:pt x="13431" y="17753"/>
                  <a:pt x="12960" y="17373"/>
                  <a:pt x="12393" y="17373"/>
                </a:cubicBezTo>
                <a:lnTo>
                  <a:pt x="9156" y="17373"/>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988" name="Shape 2988"/>
          <p:cNvSpPr/>
          <p:nvPr/>
        </p:nvSpPr>
        <p:spPr>
          <a:xfrm>
            <a:off x="16522698" y="7924799"/>
            <a:ext cx="609604" cy="441960"/>
          </a:xfrm>
          <a:custGeom>
            <a:pathLst>
              <a:path extrusionOk="0" h="21600" w="21600">
                <a:moveTo>
                  <a:pt x="21015" y="0"/>
                </a:moveTo>
                <a:lnTo>
                  <a:pt x="585" y="0"/>
                </a:lnTo>
                <a:cubicBezTo>
                  <a:pt x="270" y="0"/>
                  <a:pt x="0" y="372"/>
                  <a:pt x="0" y="807"/>
                </a:cubicBezTo>
                <a:lnTo>
                  <a:pt x="0" y="15766"/>
                </a:lnTo>
                <a:cubicBezTo>
                  <a:pt x="0" y="16200"/>
                  <a:pt x="270" y="16572"/>
                  <a:pt x="585" y="16572"/>
                </a:cubicBezTo>
                <a:lnTo>
                  <a:pt x="10215" y="16572"/>
                </a:lnTo>
                <a:lnTo>
                  <a:pt x="10215" y="19986"/>
                </a:lnTo>
                <a:lnTo>
                  <a:pt x="9000" y="19986"/>
                </a:lnTo>
                <a:cubicBezTo>
                  <a:pt x="8685" y="19986"/>
                  <a:pt x="8415" y="20359"/>
                  <a:pt x="8415" y="20793"/>
                </a:cubicBezTo>
                <a:cubicBezTo>
                  <a:pt x="8415" y="21228"/>
                  <a:pt x="8685" y="21600"/>
                  <a:pt x="9000" y="21600"/>
                </a:cubicBezTo>
                <a:lnTo>
                  <a:pt x="12600" y="21600"/>
                </a:lnTo>
                <a:cubicBezTo>
                  <a:pt x="12915" y="21600"/>
                  <a:pt x="13185" y="21228"/>
                  <a:pt x="13185" y="20793"/>
                </a:cubicBezTo>
                <a:cubicBezTo>
                  <a:pt x="13185" y="20359"/>
                  <a:pt x="12915" y="19986"/>
                  <a:pt x="12600" y="19986"/>
                </a:cubicBezTo>
                <a:lnTo>
                  <a:pt x="11385" y="19986"/>
                </a:lnTo>
                <a:lnTo>
                  <a:pt x="11385" y="16572"/>
                </a:lnTo>
                <a:lnTo>
                  <a:pt x="21015" y="16572"/>
                </a:lnTo>
                <a:cubicBezTo>
                  <a:pt x="21330" y="16572"/>
                  <a:pt x="21600" y="16200"/>
                  <a:pt x="21600" y="15766"/>
                </a:cubicBezTo>
                <a:lnTo>
                  <a:pt x="21600" y="807"/>
                </a:lnTo>
                <a:cubicBezTo>
                  <a:pt x="21600" y="310"/>
                  <a:pt x="21330" y="0"/>
                  <a:pt x="21015" y="0"/>
                </a:cubicBezTo>
                <a:close/>
                <a:moveTo>
                  <a:pt x="20430" y="14959"/>
                </a:moveTo>
                <a:lnTo>
                  <a:pt x="1125" y="14959"/>
                </a:lnTo>
                <a:lnTo>
                  <a:pt x="1125" y="1614"/>
                </a:lnTo>
                <a:lnTo>
                  <a:pt x="20430" y="1614"/>
                </a:lnTo>
                <a:lnTo>
                  <a:pt x="20430" y="14959"/>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989" name="Shape 2989"/>
          <p:cNvSpPr/>
          <p:nvPr/>
        </p:nvSpPr>
        <p:spPr>
          <a:xfrm>
            <a:off x="17906998" y="7924799"/>
            <a:ext cx="440694" cy="441960"/>
          </a:xfrm>
          <a:custGeom>
            <a:pathLst>
              <a:path extrusionOk="0" h="21600" w="21600">
                <a:moveTo>
                  <a:pt x="20791" y="0"/>
                </a:moveTo>
                <a:lnTo>
                  <a:pt x="809" y="0"/>
                </a:lnTo>
                <a:cubicBezTo>
                  <a:pt x="374" y="0"/>
                  <a:pt x="0" y="372"/>
                  <a:pt x="0" y="807"/>
                </a:cubicBezTo>
                <a:lnTo>
                  <a:pt x="0" y="15766"/>
                </a:lnTo>
                <a:cubicBezTo>
                  <a:pt x="0" y="16200"/>
                  <a:pt x="373" y="16572"/>
                  <a:pt x="809" y="16572"/>
                </a:cubicBezTo>
                <a:lnTo>
                  <a:pt x="10022" y="16572"/>
                </a:lnTo>
                <a:lnTo>
                  <a:pt x="10022" y="19986"/>
                </a:lnTo>
                <a:lnTo>
                  <a:pt x="8341" y="19986"/>
                </a:lnTo>
                <a:cubicBezTo>
                  <a:pt x="7906" y="19986"/>
                  <a:pt x="7532" y="20359"/>
                  <a:pt x="7532" y="20793"/>
                </a:cubicBezTo>
                <a:cubicBezTo>
                  <a:pt x="7532" y="21228"/>
                  <a:pt x="7905" y="21600"/>
                  <a:pt x="8341" y="21600"/>
                </a:cubicBezTo>
                <a:lnTo>
                  <a:pt x="13321" y="21600"/>
                </a:lnTo>
                <a:cubicBezTo>
                  <a:pt x="13757" y="21600"/>
                  <a:pt x="14130" y="21228"/>
                  <a:pt x="14130" y="20793"/>
                </a:cubicBezTo>
                <a:cubicBezTo>
                  <a:pt x="14130" y="20359"/>
                  <a:pt x="13757" y="19986"/>
                  <a:pt x="13321" y="19986"/>
                </a:cubicBezTo>
                <a:lnTo>
                  <a:pt x="11640" y="19986"/>
                </a:lnTo>
                <a:lnTo>
                  <a:pt x="11640" y="16572"/>
                </a:lnTo>
                <a:lnTo>
                  <a:pt x="20791" y="16572"/>
                </a:lnTo>
                <a:cubicBezTo>
                  <a:pt x="21226" y="16572"/>
                  <a:pt x="21600" y="16200"/>
                  <a:pt x="21600" y="15766"/>
                </a:cubicBezTo>
                <a:lnTo>
                  <a:pt x="21600" y="807"/>
                </a:lnTo>
                <a:cubicBezTo>
                  <a:pt x="21600" y="310"/>
                  <a:pt x="21226" y="0"/>
                  <a:pt x="20791" y="0"/>
                </a:cubicBezTo>
                <a:close/>
                <a:moveTo>
                  <a:pt x="19981" y="14959"/>
                </a:moveTo>
                <a:lnTo>
                  <a:pt x="1618" y="14959"/>
                </a:lnTo>
                <a:lnTo>
                  <a:pt x="1618" y="1614"/>
                </a:lnTo>
                <a:lnTo>
                  <a:pt x="19981" y="1614"/>
                </a:lnTo>
                <a:lnTo>
                  <a:pt x="19981" y="14959"/>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990" name="Shape 2990"/>
          <p:cNvSpPr/>
          <p:nvPr/>
        </p:nvSpPr>
        <p:spPr>
          <a:xfrm>
            <a:off x="19126200" y="7924799"/>
            <a:ext cx="609741" cy="440691"/>
          </a:xfrm>
          <a:custGeom>
            <a:pathLst>
              <a:path extrusionOk="0" h="21600" w="21560">
                <a:moveTo>
                  <a:pt x="21016" y="16994"/>
                </a:moveTo>
                <a:lnTo>
                  <a:pt x="20837" y="16994"/>
                </a:lnTo>
                <a:lnTo>
                  <a:pt x="20837" y="809"/>
                </a:lnTo>
                <a:cubicBezTo>
                  <a:pt x="20837" y="373"/>
                  <a:pt x="20567" y="0"/>
                  <a:pt x="20253" y="0"/>
                </a:cubicBezTo>
                <a:lnTo>
                  <a:pt x="1527" y="0"/>
                </a:lnTo>
                <a:cubicBezTo>
                  <a:pt x="1213" y="0"/>
                  <a:pt x="943" y="373"/>
                  <a:pt x="943" y="809"/>
                </a:cubicBezTo>
                <a:lnTo>
                  <a:pt x="943" y="16994"/>
                </a:lnTo>
                <a:lnTo>
                  <a:pt x="584" y="16994"/>
                </a:lnTo>
                <a:cubicBezTo>
                  <a:pt x="269" y="16994"/>
                  <a:pt x="0" y="17367"/>
                  <a:pt x="0" y="17803"/>
                </a:cubicBezTo>
                <a:lnTo>
                  <a:pt x="0" y="20791"/>
                </a:lnTo>
                <a:cubicBezTo>
                  <a:pt x="0" y="21227"/>
                  <a:pt x="269" y="21600"/>
                  <a:pt x="584" y="21600"/>
                </a:cubicBezTo>
                <a:lnTo>
                  <a:pt x="20971" y="21600"/>
                </a:lnTo>
                <a:cubicBezTo>
                  <a:pt x="21286" y="21600"/>
                  <a:pt x="21555" y="21227"/>
                  <a:pt x="21555" y="20791"/>
                </a:cubicBezTo>
                <a:lnTo>
                  <a:pt x="21555" y="17803"/>
                </a:lnTo>
                <a:cubicBezTo>
                  <a:pt x="21600" y="17305"/>
                  <a:pt x="21331" y="16994"/>
                  <a:pt x="21016" y="16994"/>
                </a:cubicBezTo>
                <a:close/>
                <a:moveTo>
                  <a:pt x="2111" y="1556"/>
                </a:moveTo>
                <a:lnTo>
                  <a:pt x="19669" y="1556"/>
                </a:lnTo>
                <a:lnTo>
                  <a:pt x="19669" y="16931"/>
                </a:lnTo>
                <a:lnTo>
                  <a:pt x="12978" y="16931"/>
                </a:lnTo>
                <a:cubicBezTo>
                  <a:pt x="12709" y="16931"/>
                  <a:pt x="12484" y="17180"/>
                  <a:pt x="12394" y="17554"/>
                </a:cubicBezTo>
                <a:lnTo>
                  <a:pt x="12349" y="17927"/>
                </a:lnTo>
                <a:lnTo>
                  <a:pt x="9206" y="17927"/>
                </a:lnTo>
                <a:lnTo>
                  <a:pt x="9071" y="17492"/>
                </a:lnTo>
                <a:cubicBezTo>
                  <a:pt x="8981" y="17180"/>
                  <a:pt x="8757" y="16931"/>
                  <a:pt x="8532" y="16931"/>
                </a:cubicBezTo>
                <a:lnTo>
                  <a:pt x="2111" y="16931"/>
                </a:lnTo>
                <a:lnTo>
                  <a:pt x="2111" y="1556"/>
                </a:lnTo>
                <a:close/>
                <a:moveTo>
                  <a:pt x="20432" y="19982"/>
                </a:moveTo>
                <a:lnTo>
                  <a:pt x="1168" y="19982"/>
                </a:lnTo>
                <a:lnTo>
                  <a:pt x="1168" y="18550"/>
                </a:lnTo>
                <a:lnTo>
                  <a:pt x="8128" y="18550"/>
                </a:lnTo>
                <a:lnTo>
                  <a:pt x="8263" y="18986"/>
                </a:lnTo>
                <a:cubicBezTo>
                  <a:pt x="8353" y="19297"/>
                  <a:pt x="8577" y="19546"/>
                  <a:pt x="8802" y="19546"/>
                </a:cubicBezTo>
                <a:lnTo>
                  <a:pt x="12843" y="19546"/>
                </a:lnTo>
                <a:cubicBezTo>
                  <a:pt x="13113" y="19546"/>
                  <a:pt x="13337" y="19297"/>
                  <a:pt x="13427" y="18923"/>
                </a:cubicBezTo>
                <a:lnTo>
                  <a:pt x="13472" y="18550"/>
                </a:lnTo>
                <a:lnTo>
                  <a:pt x="20477" y="18550"/>
                </a:lnTo>
                <a:lnTo>
                  <a:pt x="20477" y="19982"/>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991" name="Shape 2991"/>
          <p:cNvSpPr/>
          <p:nvPr/>
        </p:nvSpPr>
        <p:spPr>
          <a:xfrm>
            <a:off x="20434300" y="7924799"/>
            <a:ext cx="610873" cy="441960"/>
          </a:xfrm>
          <a:custGeom>
            <a:pathLst>
              <a:path extrusionOk="0" h="21600" w="21600">
                <a:moveTo>
                  <a:pt x="20971" y="0"/>
                </a:moveTo>
                <a:lnTo>
                  <a:pt x="584" y="0"/>
                </a:lnTo>
                <a:cubicBezTo>
                  <a:pt x="269" y="0"/>
                  <a:pt x="0" y="372"/>
                  <a:pt x="0" y="807"/>
                </a:cubicBezTo>
                <a:lnTo>
                  <a:pt x="0" y="17628"/>
                </a:lnTo>
                <a:cubicBezTo>
                  <a:pt x="0" y="18062"/>
                  <a:pt x="269" y="18434"/>
                  <a:pt x="584" y="18434"/>
                </a:cubicBezTo>
                <a:lnTo>
                  <a:pt x="5883" y="18434"/>
                </a:lnTo>
                <a:lnTo>
                  <a:pt x="5883" y="19986"/>
                </a:lnTo>
                <a:lnTo>
                  <a:pt x="3593" y="19986"/>
                </a:lnTo>
                <a:cubicBezTo>
                  <a:pt x="3278" y="19986"/>
                  <a:pt x="3009" y="20359"/>
                  <a:pt x="3009" y="20793"/>
                </a:cubicBezTo>
                <a:cubicBezTo>
                  <a:pt x="3009" y="21228"/>
                  <a:pt x="3278" y="21600"/>
                  <a:pt x="3593" y="21600"/>
                </a:cubicBezTo>
                <a:lnTo>
                  <a:pt x="18007" y="21600"/>
                </a:lnTo>
                <a:cubicBezTo>
                  <a:pt x="18322" y="21600"/>
                  <a:pt x="18591" y="21228"/>
                  <a:pt x="18591" y="20793"/>
                </a:cubicBezTo>
                <a:cubicBezTo>
                  <a:pt x="18591" y="20359"/>
                  <a:pt x="18322" y="19986"/>
                  <a:pt x="18007" y="19986"/>
                </a:cubicBezTo>
                <a:lnTo>
                  <a:pt x="15717" y="19986"/>
                </a:lnTo>
                <a:lnTo>
                  <a:pt x="15717" y="18434"/>
                </a:lnTo>
                <a:lnTo>
                  <a:pt x="21016" y="18434"/>
                </a:lnTo>
                <a:cubicBezTo>
                  <a:pt x="21331" y="18434"/>
                  <a:pt x="21600" y="18062"/>
                  <a:pt x="21600" y="17628"/>
                </a:cubicBezTo>
                <a:lnTo>
                  <a:pt x="21600" y="807"/>
                </a:lnTo>
                <a:cubicBezTo>
                  <a:pt x="21555" y="310"/>
                  <a:pt x="21286" y="0"/>
                  <a:pt x="20971" y="0"/>
                </a:cubicBezTo>
                <a:close/>
                <a:moveTo>
                  <a:pt x="14550" y="19924"/>
                </a:moveTo>
                <a:lnTo>
                  <a:pt x="7050" y="19924"/>
                </a:lnTo>
                <a:lnTo>
                  <a:pt x="7050" y="18372"/>
                </a:lnTo>
                <a:lnTo>
                  <a:pt x="14550" y="18372"/>
                </a:lnTo>
                <a:lnTo>
                  <a:pt x="14550" y="19924"/>
                </a:lnTo>
                <a:close/>
                <a:moveTo>
                  <a:pt x="20387" y="16821"/>
                </a:moveTo>
                <a:lnTo>
                  <a:pt x="1123" y="16821"/>
                </a:lnTo>
                <a:lnTo>
                  <a:pt x="1123" y="1614"/>
                </a:lnTo>
                <a:lnTo>
                  <a:pt x="20387" y="1614"/>
                </a:lnTo>
                <a:lnTo>
                  <a:pt x="20387" y="16821"/>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992" name="Shape 2992"/>
          <p:cNvSpPr/>
          <p:nvPr/>
        </p:nvSpPr>
        <p:spPr>
          <a:xfrm>
            <a:off x="21742400" y="7924799"/>
            <a:ext cx="608470" cy="441960"/>
          </a:xfrm>
          <a:custGeom>
            <a:pathLst>
              <a:path extrusionOk="0" h="21600" w="21560">
                <a:moveTo>
                  <a:pt x="21015" y="0"/>
                </a:moveTo>
                <a:lnTo>
                  <a:pt x="585" y="0"/>
                </a:lnTo>
                <a:cubicBezTo>
                  <a:pt x="270" y="0"/>
                  <a:pt x="0" y="372"/>
                  <a:pt x="0" y="807"/>
                </a:cubicBezTo>
                <a:lnTo>
                  <a:pt x="0" y="17628"/>
                </a:lnTo>
                <a:cubicBezTo>
                  <a:pt x="0" y="18062"/>
                  <a:pt x="270" y="18434"/>
                  <a:pt x="585" y="18434"/>
                </a:cubicBezTo>
                <a:lnTo>
                  <a:pt x="10215" y="18434"/>
                </a:lnTo>
                <a:lnTo>
                  <a:pt x="10215" y="19986"/>
                </a:lnTo>
                <a:lnTo>
                  <a:pt x="3555" y="19986"/>
                </a:lnTo>
                <a:cubicBezTo>
                  <a:pt x="3240" y="19986"/>
                  <a:pt x="2970" y="20359"/>
                  <a:pt x="2970" y="20793"/>
                </a:cubicBezTo>
                <a:cubicBezTo>
                  <a:pt x="2970" y="21228"/>
                  <a:pt x="3240" y="21600"/>
                  <a:pt x="3555" y="21600"/>
                </a:cubicBezTo>
                <a:lnTo>
                  <a:pt x="18000" y="21600"/>
                </a:lnTo>
                <a:cubicBezTo>
                  <a:pt x="18315" y="21600"/>
                  <a:pt x="18585" y="21228"/>
                  <a:pt x="18585" y="20793"/>
                </a:cubicBezTo>
                <a:cubicBezTo>
                  <a:pt x="18585" y="20359"/>
                  <a:pt x="18315" y="19986"/>
                  <a:pt x="18000" y="19986"/>
                </a:cubicBezTo>
                <a:lnTo>
                  <a:pt x="11340" y="19986"/>
                </a:lnTo>
                <a:lnTo>
                  <a:pt x="11340" y="18434"/>
                </a:lnTo>
                <a:lnTo>
                  <a:pt x="20970" y="18434"/>
                </a:lnTo>
                <a:cubicBezTo>
                  <a:pt x="21285" y="18434"/>
                  <a:pt x="21555" y="18062"/>
                  <a:pt x="21555" y="17628"/>
                </a:cubicBezTo>
                <a:lnTo>
                  <a:pt x="21555" y="807"/>
                </a:lnTo>
                <a:cubicBezTo>
                  <a:pt x="21600" y="310"/>
                  <a:pt x="21330" y="0"/>
                  <a:pt x="21015" y="0"/>
                </a:cubicBezTo>
                <a:close/>
                <a:moveTo>
                  <a:pt x="20430" y="16821"/>
                </a:moveTo>
                <a:lnTo>
                  <a:pt x="1125" y="16821"/>
                </a:lnTo>
                <a:lnTo>
                  <a:pt x="1125" y="1614"/>
                </a:lnTo>
                <a:lnTo>
                  <a:pt x="20430" y="1614"/>
                </a:lnTo>
                <a:lnTo>
                  <a:pt x="20430" y="16821"/>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993" name="Shape 2993"/>
          <p:cNvSpPr/>
          <p:nvPr/>
        </p:nvSpPr>
        <p:spPr>
          <a:xfrm>
            <a:off x="6070600" y="9080500"/>
            <a:ext cx="610869" cy="327661"/>
          </a:xfrm>
          <a:custGeom>
            <a:pathLst>
              <a:path extrusionOk="0" h="21600" w="21600">
                <a:moveTo>
                  <a:pt x="20971" y="6363"/>
                </a:moveTo>
                <a:lnTo>
                  <a:pt x="18591" y="6363"/>
                </a:lnTo>
                <a:lnTo>
                  <a:pt x="18591" y="1088"/>
                </a:lnTo>
                <a:cubicBezTo>
                  <a:pt x="18591" y="502"/>
                  <a:pt x="18322" y="0"/>
                  <a:pt x="18008" y="0"/>
                </a:cubicBezTo>
                <a:lnTo>
                  <a:pt x="2380" y="0"/>
                </a:lnTo>
                <a:cubicBezTo>
                  <a:pt x="1078" y="0"/>
                  <a:pt x="0" y="2009"/>
                  <a:pt x="0" y="4437"/>
                </a:cubicBezTo>
                <a:lnTo>
                  <a:pt x="0" y="17163"/>
                </a:lnTo>
                <a:cubicBezTo>
                  <a:pt x="0" y="19591"/>
                  <a:pt x="1078" y="21600"/>
                  <a:pt x="2380" y="21600"/>
                </a:cubicBezTo>
                <a:lnTo>
                  <a:pt x="18052" y="21600"/>
                </a:lnTo>
                <a:cubicBezTo>
                  <a:pt x="18367" y="21600"/>
                  <a:pt x="18636" y="21098"/>
                  <a:pt x="18636" y="20512"/>
                </a:cubicBezTo>
                <a:lnTo>
                  <a:pt x="18636" y="15237"/>
                </a:lnTo>
                <a:lnTo>
                  <a:pt x="21016" y="15237"/>
                </a:lnTo>
                <a:cubicBezTo>
                  <a:pt x="21331" y="15237"/>
                  <a:pt x="21600" y="14735"/>
                  <a:pt x="21600" y="14149"/>
                </a:cubicBezTo>
                <a:lnTo>
                  <a:pt x="21600" y="7451"/>
                </a:lnTo>
                <a:cubicBezTo>
                  <a:pt x="21555" y="6865"/>
                  <a:pt x="21286" y="6363"/>
                  <a:pt x="20971" y="6363"/>
                </a:cubicBezTo>
                <a:close/>
                <a:moveTo>
                  <a:pt x="17469" y="19507"/>
                </a:moveTo>
                <a:lnTo>
                  <a:pt x="2425" y="19507"/>
                </a:lnTo>
                <a:cubicBezTo>
                  <a:pt x="1751" y="19507"/>
                  <a:pt x="1212" y="18502"/>
                  <a:pt x="1212" y="17246"/>
                </a:cubicBezTo>
                <a:lnTo>
                  <a:pt x="1212" y="4437"/>
                </a:lnTo>
                <a:cubicBezTo>
                  <a:pt x="1212" y="3181"/>
                  <a:pt x="1751" y="2177"/>
                  <a:pt x="2425" y="2177"/>
                </a:cubicBezTo>
                <a:lnTo>
                  <a:pt x="17469" y="2177"/>
                </a:lnTo>
                <a:lnTo>
                  <a:pt x="17469" y="19507"/>
                </a:lnTo>
                <a:close/>
                <a:moveTo>
                  <a:pt x="20388" y="13060"/>
                </a:moveTo>
                <a:lnTo>
                  <a:pt x="18636" y="13060"/>
                </a:lnTo>
                <a:lnTo>
                  <a:pt x="18636" y="8456"/>
                </a:lnTo>
                <a:lnTo>
                  <a:pt x="20388" y="8456"/>
                </a:lnTo>
                <a:lnTo>
                  <a:pt x="20388" y="13060"/>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994" name="Shape 2994"/>
          <p:cNvSpPr/>
          <p:nvPr/>
        </p:nvSpPr>
        <p:spPr>
          <a:xfrm>
            <a:off x="8674100" y="9080499"/>
            <a:ext cx="612141" cy="328931"/>
          </a:xfrm>
          <a:custGeom>
            <a:pathLst>
              <a:path extrusionOk="0" h="21600" w="21600">
                <a:moveTo>
                  <a:pt x="21017" y="6338"/>
                </a:moveTo>
                <a:lnTo>
                  <a:pt x="18642" y="6338"/>
                </a:lnTo>
                <a:lnTo>
                  <a:pt x="18642" y="4420"/>
                </a:lnTo>
                <a:cubicBezTo>
                  <a:pt x="18642" y="2002"/>
                  <a:pt x="17567" y="0"/>
                  <a:pt x="16267" y="0"/>
                </a:cubicBezTo>
                <a:lnTo>
                  <a:pt x="5378" y="0"/>
                </a:lnTo>
                <a:cubicBezTo>
                  <a:pt x="4078" y="0"/>
                  <a:pt x="3002" y="2002"/>
                  <a:pt x="3002" y="4420"/>
                </a:cubicBezTo>
                <a:lnTo>
                  <a:pt x="3002" y="5171"/>
                </a:lnTo>
                <a:lnTo>
                  <a:pt x="583" y="5171"/>
                </a:lnTo>
                <a:cubicBezTo>
                  <a:pt x="269" y="5171"/>
                  <a:pt x="0" y="5671"/>
                  <a:pt x="0" y="6255"/>
                </a:cubicBezTo>
                <a:lnTo>
                  <a:pt x="0" y="15595"/>
                </a:lnTo>
                <a:cubicBezTo>
                  <a:pt x="0" y="16179"/>
                  <a:pt x="269" y="16680"/>
                  <a:pt x="583" y="16680"/>
                </a:cubicBezTo>
                <a:lnTo>
                  <a:pt x="3002" y="16680"/>
                </a:lnTo>
                <a:lnTo>
                  <a:pt x="3002" y="17180"/>
                </a:lnTo>
                <a:cubicBezTo>
                  <a:pt x="3002" y="19598"/>
                  <a:pt x="4078" y="21600"/>
                  <a:pt x="5378" y="21600"/>
                </a:cubicBezTo>
                <a:lnTo>
                  <a:pt x="16267" y="21600"/>
                </a:lnTo>
                <a:cubicBezTo>
                  <a:pt x="17567" y="21600"/>
                  <a:pt x="18642" y="19598"/>
                  <a:pt x="18642" y="17180"/>
                </a:cubicBezTo>
                <a:lnTo>
                  <a:pt x="18642" y="15262"/>
                </a:lnTo>
                <a:lnTo>
                  <a:pt x="21017" y="15262"/>
                </a:lnTo>
                <a:cubicBezTo>
                  <a:pt x="21331" y="15262"/>
                  <a:pt x="21600" y="14761"/>
                  <a:pt x="21600" y="14178"/>
                </a:cubicBezTo>
                <a:lnTo>
                  <a:pt x="21600" y="7506"/>
                </a:lnTo>
                <a:cubicBezTo>
                  <a:pt x="21600" y="6839"/>
                  <a:pt x="21331" y="6338"/>
                  <a:pt x="21017" y="6338"/>
                </a:cubicBezTo>
                <a:close/>
                <a:moveTo>
                  <a:pt x="1210" y="14511"/>
                </a:moveTo>
                <a:lnTo>
                  <a:pt x="1210" y="7256"/>
                </a:lnTo>
                <a:lnTo>
                  <a:pt x="3047" y="7256"/>
                </a:lnTo>
                <a:lnTo>
                  <a:pt x="3047" y="14511"/>
                </a:lnTo>
                <a:lnTo>
                  <a:pt x="1210" y="14511"/>
                </a:lnTo>
                <a:close/>
                <a:moveTo>
                  <a:pt x="17522" y="17097"/>
                </a:moveTo>
                <a:cubicBezTo>
                  <a:pt x="17522" y="18348"/>
                  <a:pt x="16984" y="19348"/>
                  <a:pt x="16312" y="19348"/>
                </a:cubicBezTo>
                <a:lnTo>
                  <a:pt x="5422" y="19348"/>
                </a:lnTo>
                <a:cubicBezTo>
                  <a:pt x="4750" y="19348"/>
                  <a:pt x="4212" y="18348"/>
                  <a:pt x="4212" y="17097"/>
                </a:cubicBezTo>
                <a:lnTo>
                  <a:pt x="4212" y="15595"/>
                </a:lnTo>
                <a:lnTo>
                  <a:pt x="4212" y="6255"/>
                </a:lnTo>
                <a:lnTo>
                  <a:pt x="4212" y="4420"/>
                </a:lnTo>
                <a:cubicBezTo>
                  <a:pt x="4212" y="3169"/>
                  <a:pt x="4750" y="2168"/>
                  <a:pt x="5422" y="2168"/>
                </a:cubicBezTo>
                <a:lnTo>
                  <a:pt x="16312" y="2168"/>
                </a:lnTo>
                <a:cubicBezTo>
                  <a:pt x="16984" y="2168"/>
                  <a:pt x="17522" y="3169"/>
                  <a:pt x="17522" y="4420"/>
                </a:cubicBezTo>
                <a:lnTo>
                  <a:pt x="17522" y="17097"/>
                </a:lnTo>
                <a:close/>
                <a:moveTo>
                  <a:pt x="20435" y="13010"/>
                </a:moveTo>
                <a:lnTo>
                  <a:pt x="18687" y="13010"/>
                </a:lnTo>
                <a:lnTo>
                  <a:pt x="18687" y="8423"/>
                </a:lnTo>
                <a:lnTo>
                  <a:pt x="20435" y="8423"/>
                </a:lnTo>
                <a:lnTo>
                  <a:pt x="20435" y="13010"/>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995" name="Shape 2995"/>
          <p:cNvSpPr/>
          <p:nvPr/>
        </p:nvSpPr>
        <p:spPr>
          <a:xfrm>
            <a:off x="7378700" y="9080500"/>
            <a:ext cx="609600" cy="327819"/>
          </a:xfrm>
          <a:custGeom>
            <a:pathLst>
              <a:path extrusionOk="0" h="21600" w="21600">
                <a:moveTo>
                  <a:pt x="2391" y="0"/>
                </a:moveTo>
                <a:cubicBezTo>
                  <a:pt x="1086" y="0"/>
                  <a:pt x="0" y="2019"/>
                  <a:pt x="0" y="4446"/>
                </a:cubicBezTo>
                <a:lnTo>
                  <a:pt x="0" y="17154"/>
                </a:lnTo>
                <a:cubicBezTo>
                  <a:pt x="0" y="19581"/>
                  <a:pt x="1086" y="21600"/>
                  <a:pt x="2391" y="21600"/>
                </a:cubicBezTo>
                <a:lnTo>
                  <a:pt x="18042" y="21600"/>
                </a:lnTo>
                <a:cubicBezTo>
                  <a:pt x="18357" y="21600"/>
                  <a:pt x="18633" y="21087"/>
                  <a:pt x="18633" y="20502"/>
                </a:cubicBezTo>
                <a:lnTo>
                  <a:pt x="18633" y="15219"/>
                </a:lnTo>
                <a:lnTo>
                  <a:pt x="21009" y="15219"/>
                </a:lnTo>
                <a:cubicBezTo>
                  <a:pt x="21324" y="15219"/>
                  <a:pt x="21600" y="14733"/>
                  <a:pt x="21600" y="14147"/>
                </a:cubicBezTo>
                <a:lnTo>
                  <a:pt x="21600" y="7453"/>
                </a:lnTo>
                <a:cubicBezTo>
                  <a:pt x="21555" y="6867"/>
                  <a:pt x="21324" y="6355"/>
                  <a:pt x="21009" y="6355"/>
                </a:cubicBezTo>
                <a:lnTo>
                  <a:pt x="18633" y="6355"/>
                </a:lnTo>
                <a:lnTo>
                  <a:pt x="18633" y="1098"/>
                </a:lnTo>
                <a:cubicBezTo>
                  <a:pt x="18633" y="513"/>
                  <a:pt x="18357" y="0"/>
                  <a:pt x="18042" y="0"/>
                </a:cubicBezTo>
                <a:lnTo>
                  <a:pt x="2391" y="0"/>
                </a:lnTo>
                <a:close/>
                <a:moveTo>
                  <a:pt x="2391" y="2171"/>
                </a:moveTo>
                <a:lnTo>
                  <a:pt x="17466" y="2171"/>
                </a:lnTo>
                <a:lnTo>
                  <a:pt x="17466" y="7453"/>
                </a:lnTo>
                <a:lnTo>
                  <a:pt x="17466" y="14147"/>
                </a:lnTo>
                <a:lnTo>
                  <a:pt x="17466" y="19508"/>
                </a:lnTo>
                <a:lnTo>
                  <a:pt x="2391" y="19508"/>
                </a:lnTo>
                <a:cubicBezTo>
                  <a:pt x="1716" y="19508"/>
                  <a:pt x="1167" y="18488"/>
                  <a:pt x="1167" y="17233"/>
                </a:cubicBezTo>
                <a:lnTo>
                  <a:pt x="1167" y="4446"/>
                </a:lnTo>
                <a:cubicBezTo>
                  <a:pt x="1167" y="3190"/>
                  <a:pt x="1716" y="2171"/>
                  <a:pt x="2391" y="2171"/>
                </a:cubicBezTo>
                <a:close/>
                <a:moveTo>
                  <a:pt x="3291" y="6694"/>
                </a:moveTo>
                <a:cubicBezTo>
                  <a:pt x="2976" y="6694"/>
                  <a:pt x="2700" y="7207"/>
                  <a:pt x="2700" y="7793"/>
                </a:cubicBezTo>
                <a:lnTo>
                  <a:pt x="2700" y="14487"/>
                </a:lnTo>
                <a:cubicBezTo>
                  <a:pt x="2700" y="15073"/>
                  <a:pt x="2976" y="15559"/>
                  <a:pt x="3291" y="15559"/>
                </a:cubicBezTo>
                <a:lnTo>
                  <a:pt x="10533" y="15559"/>
                </a:lnTo>
                <a:cubicBezTo>
                  <a:pt x="10848" y="15559"/>
                  <a:pt x="11109" y="15073"/>
                  <a:pt x="11109" y="14487"/>
                </a:cubicBezTo>
                <a:lnTo>
                  <a:pt x="11109" y="7793"/>
                </a:lnTo>
                <a:cubicBezTo>
                  <a:pt x="11064" y="7207"/>
                  <a:pt x="10848" y="6694"/>
                  <a:pt x="10533" y="6694"/>
                </a:cubicBezTo>
                <a:lnTo>
                  <a:pt x="3291" y="6694"/>
                </a:lnTo>
                <a:close/>
                <a:moveTo>
                  <a:pt x="18633" y="8447"/>
                </a:moveTo>
                <a:lnTo>
                  <a:pt x="20433" y="8447"/>
                </a:lnTo>
                <a:lnTo>
                  <a:pt x="20433" y="13049"/>
                </a:lnTo>
                <a:lnTo>
                  <a:pt x="18633" y="13049"/>
                </a:lnTo>
                <a:lnTo>
                  <a:pt x="18633" y="8447"/>
                </a:lnTo>
                <a:close/>
                <a:moveTo>
                  <a:pt x="3867" y="8865"/>
                </a:moveTo>
                <a:lnTo>
                  <a:pt x="9942" y="8865"/>
                </a:lnTo>
                <a:lnTo>
                  <a:pt x="9942" y="13467"/>
                </a:lnTo>
                <a:lnTo>
                  <a:pt x="3867" y="13467"/>
                </a:lnTo>
                <a:lnTo>
                  <a:pt x="3867" y="8865"/>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996" name="Shape 2996"/>
          <p:cNvSpPr/>
          <p:nvPr/>
        </p:nvSpPr>
        <p:spPr>
          <a:xfrm>
            <a:off x="3581400" y="8940799"/>
            <a:ext cx="368301" cy="612143"/>
          </a:xfrm>
          <a:custGeom>
            <a:pathLst>
              <a:path extrusionOk="0" h="21600" w="21600">
                <a:moveTo>
                  <a:pt x="20632" y="9321"/>
                </a:moveTo>
                <a:cubicBezTo>
                  <a:pt x="20259" y="9321"/>
                  <a:pt x="19961" y="9456"/>
                  <a:pt x="19812" y="9635"/>
                </a:cubicBezTo>
                <a:lnTo>
                  <a:pt x="19812" y="6946"/>
                </a:lnTo>
                <a:cubicBezTo>
                  <a:pt x="19812" y="5915"/>
                  <a:pt x="18621" y="5064"/>
                  <a:pt x="16982" y="4840"/>
                </a:cubicBezTo>
                <a:lnTo>
                  <a:pt x="14524" y="403"/>
                </a:lnTo>
                <a:cubicBezTo>
                  <a:pt x="14375" y="179"/>
                  <a:pt x="14003" y="0"/>
                  <a:pt x="13630" y="0"/>
                </a:cubicBezTo>
                <a:lnTo>
                  <a:pt x="6182" y="0"/>
                </a:lnTo>
                <a:cubicBezTo>
                  <a:pt x="5735" y="0"/>
                  <a:pt x="5437" y="179"/>
                  <a:pt x="5288" y="403"/>
                </a:cubicBezTo>
                <a:lnTo>
                  <a:pt x="2830" y="4840"/>
                </a:lnTo>
                <a:cubicBezTo>
                  <a:pt x="1192" y="5019"/>
                  <a:pt x="0" y="5915"/>
                  <a:pt x="0" y="6946"/>
                </a:cubicBezTo>
                <a:lnTo>
                  <a:pt x="0" y="14654"/>
                </a:lnTo>
                <a:cubicBezTo>
                  <a:pt x="0" y="15685"/>
                  <a:pt x="1192" y="16536"/>
                  <a:pt x="2830" y="16760"/>
                </a:cubicBezTo>
                <a:lnTo>
                  <a:pt x="5288" y="21197"/>
                </a:lnTo>
                <a:cubicBezTo>
                  <a:pt x="5437" y="21421"/>
                  <a:pt x="5810" y="21600"/>
                  <a:pt x="6182" y="21600"/>
                </a:cubicBezTo>
                <a:lnTo>
                  <a:pt x="13630" y="21600"/>
                </a:lnTo>
                <a:cubicBezTo>
                  <a:pt x="14077" y="21600"/>
                  <a:pt x="14375" y="21421"/>
                  <a:pt x="14524" y="21197"/>
                </a:cubicBezTo>
                <a:lnTo>
                  <a:pt x="16982" y="16760"/>
                </a:lnTo>
                <a:cubicBezTo>
                  <a:pt x="18621" y="16581"/>
                  <a:pt x="19812" y="15685"/>
                  <a:pt x="19812" y="14654"/>
                </a:cubicBezTo>
                <a:lnTo>
                  <a:pt x="19812" y="11965"/>
                </a:lnTo>
                <a:cubicBezTo>
                  <a:pt x="19961" y="12144"/>
                  <a:pt x="20259" y="12279"/>
                  <a:pt x="20632" y="12279"/>
                </a:cubicBezTo>
                <a:cubicBezTo>
                  <a:pt x="21153" y="12279"/>
                  <a:pt x="21600" y="12010"/>
                  <a:pt x="21600" y="11696"/>
                </a:cubicBezTo>
                <a:lnTo>
                  <a:pt x="21600" y="9904"/>
                </a:lnTo>
                <a:cubicBezTo>
                  <a:pt x="21600" y="9590"/>
                  <a:pt x="21153" y="9321"/>
                  <a:pt x="20632" y="9321"/>
                </a:cubicBezTo>
                <a:close/>
                <a:moveTo>
                  <a:pt x="6852" y="1210"/>
                </a:moveTo>
                <a:lnTo>
                  <a:pt x="12886" y="1210"/>
                </a:lnTo>
                <a:lnTo>
                  <a:pt x="14897" y="4840"/>
                </a:lnTo>
                <a:lnTo>
                  <a:pt x="4767" y="4840"/>
                </a:lnTo>
                <a:lnTo>
                  <a:pt x="6852" y="1210"/>
                </a:lnTo>
                <a:close/>
                <a:moveTo>
                  <a:pt x="12886" y="20390"/>
                </a:moveTo>
                <a:lnTo>
                  <a:pt x="6852" y="20390"/>
                </a:lnTo>
                <a:lnTo>
                  <a:pt x="4841" y="16760"/>
                </a:lnTo>
                <a:lnTo>
                  <a:pt x="14971" y="16760"/>
                </a:lnTo>
                <a:lnTo>
                  <a:pt x="12886" y="20390"/>
                </a:lnTo>
                <a:close/>
                <a:moveTo>
                  <a:pt x="17876" y="14654"/>
                </a:moveTo>
                <a:cubicBezTo>
                  <a:pt x="17876" y="15192"/>
                  <a:pt x="17131" y="15640"/>
                  <a:pt x="16237" y="15640"/>
                </a:cubicBezTo>
                <a:lnTo>
                  <a:pt x="3501" y="15640"/>
                </a:lnTo>
                <a:cubicBezTo>
                  <a:pt x="2607" y="15640"/>
                  <a:pt x="1862" y="15192"/>
                  <a:pt x="1862" y="14654"/>
                </a:cubicBezTo>
                <a:lnTo>
                  <a:pt x="1862" y="6991"/>
                </a:lnTo>
                <a:cubicBezTo>
                  <a:pt x="1862" y="6453"/>
                  <a:pt x="2607" y="6005"/>
                  <a:pt x="3501" y="6005"/>
                </a:cubicBezTo>
                <a:cubicBezTo>
                  <a:pt x="3501" y="6005"/>
                  <a:pt x="3501" y="6005"/>
                  <a:pt x="3501" y="6005"/>
                </a:cubicBezTo>
                <a:cubicBezTo>
                  <a:pt x="3501" y="6005"/>
                  <a:pt x="3501" y="6005"/>
                  <a:pt x="3501" y="6005"/>
                </a:cubicBezTo>
                <a:lnTo>
                  <a:pt x="16237" y="6005"/>
                </a:lnTo>
                <a:cubicBezTo>
                  <a:pt x="17131" y="6005"/>
                  <a:pt x="17876" y="6453"/>
                  <a:pt x="17876" y="6991"/>
                </a:cubicBezTo>
                <a:lnTo>
                  <a:pt x="17876" y="14654"/>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997" name="Shape 2997"/>
          <p:cNvSpPr/>
          <p:nvPr/>
        </p:nvSpPr>
        <p:spPr>
          <a:xfrm>
            <a:off x="4864100" y="8940800"/>
            <a:ext cx="408782" cy="609600"/>
          </a:xfrm>
          <a:custGeom>
            <a:pathLst>
              <a:path extrusionOk="0" h="21600" w="21600">
                <a:moveTo>
                  <a:pt x="7445" y="0"/>
                </a:moveTo>
                <a:cubicBezTo>
                  <a:pt x="7109" y="0"/>
                  <a:pt x="6782" y="138"/>
                  <a:pt x="6648" y="408"/>
                </a:cubicBezTo>
                <a:lnTo>
                  <a:pt x="4236" y="4908"/>
                </a:lnTo>
                <a:cubicBezTo>
                  <a:pt x="4169" y="4998"/>
                  <a:pt x="4152" y="5043"/>
                  <a:pt x="4152" y="5133"/>
                </a:cubicBezTo>
                <a:cubicBezTo>
                  <a:pt x="1602" y="6438"/>
                  <a:pt x="0" y="8505"/>
                  <a:pt x="0" y="10800"/>
                </a:cubicBezTo>
                <a:cubicBezTo>
                  <a:pt x="0" y="13095"/>
                  <a:pt x="1602" y="15162"/>
                  <a:pt x="4152" y="16467"/>
                </a:cubicBezTo>
                <a:cubicBezTo>
                  <a:pt x="4152" y="16557"/>
                  <a:pt x="4169" y="16602"/>
                  <a:pt x="4236" y="16692"/>
                </a:cubicBezTo>
                <a:lnTo>
                  <a:pt x="6648" y="21192"/>
                </a:lnTo>
                <a:cubicBezTo>
                  <a:pt x="6782" y="21417"/>
                  <a:pt x="7109" y="21600"/>
                  <a:pt x="7445" y="21600"/>
                </a:cubicBezTo>
                <a:lnTo>
                  <a:pt x="14155" y="21600"/>
                </a:lnTo>
                <a:cubicBezTo>
                  <a:pt x="14491" y="21600"/>
                  <a:pt x="14839" y="21462"/>
                  <a:pt x="14973" y="21192"/>
                </a:cubicBezTo>
                <a:lnTo>
                  <a:pt x="17385" y="16692"/>
                </a:lnTo>
                <a:cubicBezTo>
                  <a:pt x="17452" y="16602"/>
                  <a:pt x="17448" y="16557"/>
                  <a:pt x="17448" y="16467"/>
                </a:cubicBezTo>
                <a:cubicBezTo>
                  <a:pt x="19931" y="15162"/>
                  <a:pt x="21600" y="13140"/>
                  <a:pt x="21600" y="10800"/>
                </a:cubicBezTo>
                <a:cubicBezTo>
                  <a:pt x="21600" y="8505"/>
                  <a:pt x="19998" y="6438"/>
                  <a:pt x="17448" y="5133"/>
                </a:cubicBezTo>
                <a:cubicBezTo>
                  <a:pt x="17448" y="5043"/>
                  <a:pt x="17452" y="4998"/>
                  <a:pt x="17385" y="4908"/>
                </a:cubicBezTo>
                <a:lnTo>
                  <a:pt x="14973" y="408"/>
                </a:lnTo>
                <a:cubicBezTo>
                  <a:pt x="14839" y="183"/>
                  <a:pt x="14491" y="0"/>
                  <a:pt x="14155" y="0"/>
                </a:cubicBezTo>
                <a:lnTo>
                  <a:pt x="7445" y="0"/>
                </a:lnTo>
                <a:close/>
                <a:moveTo>
                  <a:pt x="8053" y="1167"/>
                </a:moveTo>
                <a:lnTo>
                  <a:pt x="13484" y="1167"/>
                </a:lnTo>
                <a:lnTo>
                  <a:pt x="15099" y="4233"/>
                </a:lnTo>
                <a:cubicBezTo>
                  <a:pt x="13757" y="3828"/>
                  <a:pt x="12281" y="3600"/>
                  <a:pt x="10737" y="3600"/>
                </a:cubicBezTo>
                <a:cubicBezTo>
                  <a:pt x="9194" y="3600"/>
                  <a:pt x="7717" y="3828"/>
                  <a:pt x="6375" y="4233"/>
                </a:cubicBezTo>
                <a:lnTo>
                  <a:pt x="8053" y="1167"/>
                </a:lnTo>
                <a:close/>
                <a:moveTo>
                  <a:pt x="10863" y="4725"/>
                </a:moveTo>
                <a:cubicBezTo>
                  <a:pt x="15896" y="4725"/>
                  <a:pt x="19922" y="7425"/>
                  <a:pt x="19922" y="10800"/>
                </a:cubicBezTo>
                <a:cubicBezTo>
                  <a:pt x="19922" y="14175"/>
                  <a:pt x="15896" y="16875"/>
                  <a:pt x="10863" y="16875"/>
                </a:cubicBezTo>
                <a:cubicBezTo>
                  <a:pt x="5830" y="16875"/>
                  <a:pt x="1803" y="14130"/>
                  <a:pt x="1803" y="10800"/>
                </a:cubicBezTo>
                <a:cubicBezTo>
                  <a:pt x="1803" y="7470"/>
                  <a:pt x="5830" y="4725"/>
                  <a:pt x="10863" y="4725"/>
                </a:cubicBezTo>
                <a:close/>
                <a:moveTo>
                  <a:pt x="10947" y="6750"/>
                </a:moveTo>
                <a:cubicBezTo>
                  <a:pt x="10477" y="6750"/>
                  <a:pt x="10066" y="7026"/>
                  <a:pt x="10066" y="7341"/>
                </a:cubicBezTo>
                <a:lnTo>
                  <a:pt x="10066" y="10941"/>
                </a:lnTo>
                <a:cubicBezTo>
                  <a:pt x="10066" y="11256"/>
                  <a:pt x="10477" y="11517"/>
                  <a:pt x="10947" y="11517"/>
                </a:cubicBezTo>
                <a:lnTo>
                  <a:pt x="16315" y="11517"/>
                </a:lnTo>
                <a:cubicBezTo>
                  <a:pt x="16785" y="11517"/>
                  <a:pt x="17175" y="11256"/>
                  <a:pt x="17175" y="10941"/>
                </a:cubicBezTo>
                <a:cubicBezTo>
                  <a:pt x="17175" y="10626"/>
                  <a:pt x="16785" y="10350"/>
                  <a:pt x="16315" y="10350"/>
                </a:cubicBezTo>
                <a:lnTo>
                  <a:pt x="11807" y="10350"/>
                </a:lnTo>
                <a:lnTo>
                  <a:pt x="11807" y="7341"/>
                </a:lnTo>
                <a:cubicBezTo>
                  <a:pt x="11807" y="7026"/>
                  <a:pt x="11417" y="6750"/>
                  <a:pt x="10947" y="6750"/>
                </a:cubicBezTo>
                <a:close/>
                <a:moveTo>
                  <a:pt x="6501" y="17367"/>
                </a:moveTo>
                <a:cubicBezTo>
                  <a:pt x="7843" y="17772"/>
                  <a:pt x="9319" y="18000"/>
                  <a:pt x="10863" y="18000"/>
                </a:cubicBezTo>
                <a:cubicBezTo>
                  <a:pt x="12406" y="18000"/>
                  <a:pt x="13883" y="17772"/>
                  <a:pt x="15225" y="17367"/>
                </a:cubicBezTo>
                <a:lnTo>
                  <a:pt x="13547" y="20433"/>
                </a:lnTo>
                <a:lnTo>
                  <a:pt x="8116" y="20433"/>
                </a:lnTo>
                <a:lnTo>
                  <a:pt x="6501" y="17367"/>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998" name="Shape 2998"/>
          <p:cNvSpPr/>
          <p:nvPr/>
        </p:nvSpPr>
        <p:spPr>
          <a:xfrm>
            <a:off x="9982200" y="9029700"/>
            <a:ext cx="609600" cy="448469"/>
          </a:xfrm>
          <a:custGeom>
            <a:pathLst>
              <a:path extrusionOk="0" h="21600" w="21600">
                <a:moveTo>
                  <a:pt x="591" y="0"/>
                </a:moveTo>
                <a:cubicBezTo>
                  <a:pt x="276" y="0"/>
                  <a:pt x="0" y="375"/>
                  <a:pt x="0" y="803"/>
                </a:cubicBezTo>
                <a:lnTo>
                  <a:pt x="0" y="4894"/>
                </a:lnTo>
                <a:cubicBezTo>
                  <a:pt x="0" y="5322"/>
                  <a:pt x="276" y="5696"/>
                  <a:pt x="591" y="5696"/>
                </a:cubicBezTo>
                <a:lnTo>
                  <a:pt x="21009" y="5696"/>
                </a:lnTo>
                <a:cubicBezTo>
                  <a:pt x="21324" y="5696"/>
                  <a:pt x="21600" y="5322"/>
                  <a:pt x="21600" y="4894"/>
                </a:cubicBezTo>
                <a:lnTo>
                  <a:pt x="21600" y="803"/>
                </a:lnTo>
                <a:cubicBezTo>
                  <a:pt x="21600" y="375"/>
                  <a:pt x="21324" y="0"/>
                  <a:pt x="21009" y="0"/>
                </a:cubicBezTo>
                <a:lnTo>
                  <a:pt x="591" y="0"/>
                </a:lnTo>
                <a:close/>
                <a:moveTo>
                  <a:pt x="1167" y="1587"/>
                </a:moveTo>
                <a:lnTo>
                  <a:pt x="20475" y="1587"/>
                </a:lnTo>
                <a:lnTo>
                  <a:pt x="20475" y="4091"/>
                </a:lnTo>
                <a:lnTo>
                  <a:pt x="1167" y="4091"/>
                </a:lnTo>
                <a:lnTo>
                  <a:pt x="1167" y="1587"/>
                </a:lnTo>
                <a:close/>
                <a:moveTo>
                  <a:pt x="18141" y="1835"/>
                </a:moveTo>
                <a:cubicBezTo>
                  <a:pt x="18006" y="1835"/>
                  <a:pt x="17823" y="1961"/>
                  <a:pt x="17733" y="2084"/>
                </a:cubicBezTo>
                <a:cubicBezTo>
                  <a:pt x="17598" y="2206"/>
                  <a:pt x="17550" y="2454"/>
                  <a:pt x="17550" y="2638"/>
                </a:cubicBezTo>
                <a:cubicBezTo>
                  <a:pt x="17550" y="2822"/>
                  <a:pt x="17643" y="3051"/>
                  <a:pt x="17733" y="3173"/>
                </a:cubicBezTo>
                <a:cubicBezTo>
                  <a:pt x="17778" y="3234"/>
                  <a:pt x="17772" y="3307"/>
                  <a:pt x="17817" y="3307"/>
                </a:cubicBezTo>
                <a:cubicBezTo>
                  <a:pt x="17817" y="3307"/>
                  <a:pt x="17871" y="3364"/>
                  <a:pt x="17916" y="3364"/>
                </a:cubicBezTo>
                <a:cubicBezTo>
                  <a:pt x="17916" y="3425"/>
                  <a:pt x="17955" y="3422"/>
                  <a:pt x="18000" y="3422"/>
                </a:cubicBezTo>
                <a:cubicBezTo>
                  <a:pt x="18045" y="3422"/>
                  <a:pt x="18096" y="3422"/>
                  <a:pt x="18141" y="3422"/>
                </a:cubicBezTo>
                <a:cubicBezTo>
                  <a:pt x="18186" y="3422"/>
                  <a:pt x="18222" y="3360"/>
                  <a:pt x="18267" y="3422"/>
                </a:cubicBezTo>
                <a:cubicBezTo>
                  <a:pt x="18267" y="3422"/>
                  <a:pt x="18321" y="3364"/>
                  <a:pt x="18366" y="3364"/>
                </a:cubicBezTo>
                <a:cubicBezTo>
                  <a:pt x="18411" y="3364"/>
                  <a:pt x="18405" y="3307"/>
                  <a:pt x="18450" y="3307"/>
                </a:cubicBezTo>
                <a:cubicBezTo>
                  <a:pt x="18495" y="3246"/>
                  <a:pt x="18489" y="3234"/>
                  <a:pt x="18534" y="3173"/>
                </a:cubicBezTo>
                <a:cubicBezTo>
                  <a:pt x="18669" y="3051"/>
                  <a:pt x="18717" y="2821"/>
                  <a:pt x="18717" y="2638"/>
                </a:cubicBezTo>
                <a:cubicBezTo>
                  <a:pt x="18717" y="2577"/>
                  <a:pt x="18717" y="2508"/>
                  <a:pt x="18717" y="2447"/>
                </a:cubicBezTo>
                <a:cubicBezTo>
                  <a:pt x="18717" y="2447"/>
                  <a:pt x="18675" y="2393"/>
                  <a:pt x="18675" y="2332"/>
                </a:cubicBezTo>
                <a:cubicBezTo>
                  <a:pt x="18675" y="2271"/>
                  <a:pt x="18633" y="2259"/>
                  <a:pt x="18633" y="2198"/>
                </a:cubicBezTo>
                <a:cubicBezTo>
                  <a:pt x="18588" y="2137"/>
                  <a:pt x="18579" y="2145"/>
                  <a:pt x="18534" y="2084"/>
                </a:cubicBezTo>
                <a:cubicBezTo>
                  <a:pt x="18444" y="1900"/>
                  <a:pt x="18276" y="1835"/>
                  <a:pt x="18141" y="1835"/>
                </a:cubicBezTo>
                <a:close/>
                <a:moveTo>
                  <a:pt x="591" y="7952"/>
                </a:moveTo>
                <a:cubicBezTo>
                  <a:pt x="276" y="7952"/>
                  <a:pt x="0" y="8327"/>
                  <a:pt x="0" y="8755"/>
                </a:cubicBezTo>
                <a:lnTo>
                  <a:pt x="0" y="12845"/>
                </a:lnTo>
                <a:cubicBezTo>
                  <a:pt x="0" y="13273"/>
                  <a:pt x="276" y="13648"/>
                  <a:pt x="591" y="13648"/>
                </a:cubicBezTo>
                <a:lnTo>
                  <a:pt x="21009" y="13648"/>
                </a:lnTo>
                <a:cubicBezTo>
                  <a:pt x="21324" y="13648"/>
                  <a:pt x="21600" y="13335"/>
                  <a:pt x="21600" y="12845"/>
                </a:cubicBezTo>
                <a:lnTo>
                  <a:pt x="21600" y="8755"/>
                </a:lnTo>
                <a:cubicBezTo>
                  <a:pt x="21600" y="8327"/>
                  <a:pt x="21324" y="7952"/>
                  <a:pt x="21009" y="7952"/>
                </a:cubicBezTo>
                <a:lnTo>
                  <a:pt x="591" y="7952"/>
                </a:lnTo>
                <a:close/>
                <a:moveTo>
                  <a:pt x="1167" y="9596"/>
                </a:moveTo>
                <a:lnTo>
                  <a:pt x="20475" y="9596"/>
                </a:lnTo>
                <a:lnTo>
                  <a:pt x="20475" y="12119"/>
                </a:lnTo>
                <a:lnTo>
                  <a:pt x="1167" y="12119"/>
                </a:lnTo>
                <a:lnTo>
                  <a:pt x="1167" y="9596"/>
                </a:lnTo>
                <a:close/>
                <a:moveTo>
                  <a:pt x="18000" y="9787"/>
                </a:moveTo>
                <a:cubicBezTo>
                  <a:pt x="18000" y="9787"/>
                  <a:pt x="17961" y="9844"/>
                  <a:pt x="17916" y="9844"/>
                </a:cubicBezTo>
                <a:cubicBezTo>
                  <a:pt x="17871" y="9844"/>
                  <a:pt x="17862" y="9902"/>
                  <a:pt x="17817" y="9902"/>
                </a:cubicBezTo>
                <a:cubicBezTo>
                  <a:pt x="17772" y="9963"/>
                  <a:pt x="17778" y="9974"/>
                  <a:pt x="17733" y="10035"/>
                </a:cubicBezTo>
                <a:cubicBezTo>
                  <a:pt x="17598" y="10158"/>
                  <a:pt x="17550" y="10406"/>
                  <a:pt x="17550" y="10590"/>
                </a:cubicBezTo>
                <a:cubicBezTo>
                  <a:pt x="17550" y="10773"/>
                  <a:pt x="17643" y="11003"/>
                  <a:pt x="17733" y="11125"/>
                </a:cubicBezTo>
                <a:cubicBezTo>
                  <a:pt x="17778" y="11186"/>
                  <a:pt x="17772" y="11259"/>
                  <a:pt x="17817" y="11259"/>
                </a:cubicBezTo>
                <a:cubicBezTo>
                  <a:pt x="17817" y="11259"/>
                  <a:pt x="17871" y="11316"/>
                  <a:pt x="17916" y="11316"/>
                </a:cubicBezTo>
                <a:cubicBezTo>
                  <a:pt x="17916" y="11377"/>
                  <a:pt x="17955" y="11373"/>
                  <a:pt x="18000" y="11373"/>
                </a:cubicBezTo>
                <a:cubicBezTo>
                  <a:pt x="18045" y="11373"/>
                  <a:pt x="18096" y="11373"/>
                  <a:pt x="18141" y="11373"/>
                </a:cubicBezTo>
                <a:cubicBezTo>
                  <a:pt x="18186" y="11373"/>
                  <a:pt x="18225" y="11373"/>
                  <a:pt x="18225" y="11373"/>
                </a:cubicBezTo>
                <a:cubicBezTo>
                  <a:pt x="18225" y="11374"/>
                  <a:pt x="18264" y="11316"/>
                  <a:pt x="18309" y="11316"/>
                </a:cubicBezTo>
                <a:cubicBezTo>
                  <a:pt x="18354" y="11316"/>
                  <a:pt x="18363" y="11259"/>
                  <a:pt x="18408" y="11259"/>
                </a:cubicBezTo>
                <a:cubicBezTo>
                  <a:pt x="18453" y="11198"/>
                  <a:pt x="18447" y="11186"/>
                  <a:pt x="18492" y="11125"/>
                </a:cubicBezTo>
                <a:cubicBezTo>
                  <a:pt x="18627" y="11003"/>
                  <a:pt x="18675" y="10773"/>
                  <a:pt x="18675" y="10590"/>
                </a:cubicBezTo>
                <a:cubicBezTo>
                  <a:pt x="18675" y="10406"/>
                  <a:pt x="18582" y="10158"/>
                  <a:pt x="18492" y="10035"/>
                </a:cubicBezTo>
                <a:cubicBezTo>
                  <a:pt x="18447" y="9974"/>
                  <a:pt x="18453" y="9902"/>
                  <a:pt x="18408" y="9902"/>
                </a:cubicBezTo>
                <a:cubicBezTo>
                  <a:pt x="18408" y="9902"/>
                  <a:pt x="18354" y="9844"/>
                  <a:pt x="18309" y="9844"/>
                </a:cubicBezTo>
                <a:cubicBezTo>
                  <a:pt x="18309" y="9783"/>
                  <a:pt x="18270" y="9787"/>
                  <a:pt x="18225" y="9787"/>
                </a:cubicBezTo>
                <a:cubicBezTo>
                  <a:pt x="18135" y="9787"/>
                  <a:pt x="18090" y="9787"/>
                  <a:pt x="18000" y="9787"/>
                </a:cubicBezTo>
                <a:close/>
                <a:moveTo>
                  <a:pt x="591" y="15904"/>
                </a:moveTo>
                <a:cubicBezTo>
                  <a:pt x="276" y="15904"/>
                  <a:pt x="0" y="16278"/>
                  <a:pt x="0" y="16707"/>
                </a:cubicBezTo>
                <a:lnTo>
                  <a:pt x="0" y="20797"/>
                </a:lnTo>
                <a:cubicBezTo>
                  <a:pt x="0" y="21225"/>
                  <a:pt x="276" y="21600"/>
                  <a:pt x="591" y="21600"/>
                </a:cubicBezTo>
                <a:lnTo>
                  <a:pt x="21009" y="21600"/>
                </a:lnTo>
                <a:cubicBezTo>
                  <a:pt x="21324" y="21600"/>
                  <a:pt x="21600" y="21225"/>
                  <a:pt x="21600" y="20797"/>
                </a:cubicBezTo>
                <a:lnTo>
                  <a:pt x="21600" y="16707"/>
                </a:lnTo>
                <a:cubicBezTo>
                  <a:pt x="21600" y="16278"/>
                  <a:pt x="21324" y="15904"/>
                  <a:pt x="21009" y="15904"/>
                </a:cubicBezTo>
                <a:lnTo>
                  <a:pt x="591" y="15904"/>
                </a:lnTo>
                <a:close/>
                <a:moveTo>
                  <a:pt x="1167" y="17490"/>
                </a:moveTo>
                <a:lnTo>
                  <a:pt x="20475" y="17490"/>
                </a:lnTo>
                <a:lnTo>
                  <a:pt x="20475" y="19994"/>
                </a:lnTo>
                <a:lnTo>
                  <a:pt x="1167" y="19994"/>
                </a:lnTo>
                <a:lnTo>
                  <a:pt x="1167" y="17490"/>
                </a:lnTo>
                <a:close/>
                <a:moveTo>
                  <a:pt x="18000" y="17758"/>
                </a:moveTo>
                <a:cubicBezTo>
                  <a:pt x="18000" y="17758"/>
                  <a:pt x="17961" y="17815"/>
                  <a:pt x="17916" y="17815"/>
                </a:cubicBezTo>
                <a:cubicBezTo>
                  <a:pt x="17871" y="17815"/>
                  <a:pt x="17862" y="17873"/>
                  <a:pt x="17817" y="17873"/>
                </a:cubicBezTo>
                <a:cubicBezTo>
                  <a:pt x="17772" y="17934"/>
                  <a:pt x="17778" y="17945"/>
                  <a:pt x="17733" y="18006"/>
                </a:cubicBezTo>
                <a:cubicBezTo>
                  <a:pt x="17598" y="18129"/>
                  <a:pt x="17550" y="18358"/>
                  <a:pt x="17550" y="18542"/>
                </a:cubicBezTo>
                <a:cubicBezTo>
                  <a:pt x="17550" y="18603"/>
                  <a:pt x="17550" y="18672"/>
                  <a:pt x="17550" y="18733"/>
                </a:cubicBezTo>
                <a:cubicBezTo>
                  <a:pt x="17550" y="18733"/>
                  <a:pt x="17592" y="18786"/>
                  <a:pt x="17592" y="18847"/>
                </a:cubicBezTo>
                <a:cubicBezTo>
                  <a:pt x="17592" y="18909"/>
                  <a:pt x="17634" y="18920"/>
                  <a:pt x="17634" y="18981"/>
                </a:cubicBezTo>
                <a:cubicBezTo>
                  <a:pt x="17679" y="19042"/>
                  <a:pt x="17688" y="19035"/>
                  <a:pt x="17733" y="19096"/>
                </a:cubicBezTo>
                <a:cubicBezTo>
                  <a:pt x="17823" y="19279"/>
                  <a:pt x="18006" y="19344"/>
                  <a:pt x="18141" y="19344"/>
                </a:cubicBezTo>
                <a:cubicBezTo>
                  <a:pt x="18321" y="19344"/>
                  <a:pt x="18444" y="19218"/>
                  <a:pt x="18534" y="19096"/>
                </a:cubicBezTo>
                <a:cubicBezTo>
                  <a:pt x="18669" y="18974"/>
                  <a:pt x="18717" y="18725"/>
                  <a:pt x="18717" y="18542"/>
                </a:cubicBezTo>
                <a:cubicBezTo>
                  <a:pt x="18717" y="18480"/>
                  <a:pt x="18717" y="18431"/>
                  <a:pt x="18717" y="18370"/>
                </a:cubicBezTo>
                <a:cubicBezTo>
                  <a:pt x="18717" y="18370"/>
                  <a:pt x="18675" y="18297"/>
                  <a:pt x="18675" y="18236"/>
                </a:cubicBezTo>
                <a:cubicBezTo>
                  <a:pt x="18675" y="18175"/>
                  <a:pt x="18633" y="18182"/>
                  <a:pt x="18633" y="18121"/>
                </a:cubicBezTo>
                <a:cubicBezTo>
                  <a:pt x="18588" y="18060"/>
                  <a:pt x="18579" y="18068"/>
                  <a:pt x="18534" y="18006"/>
                </a:cubicBezTo>
                <a:cubicBezTo>
                  <a:pt x="18399" y="17823"/>
                  <a:pt x="18180" y="17697"/>
                  <a:pt x="18000" y="17758"/>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2999" name="Shape 2999"/>
          <p:cNvSpPr/>
          <p:nvPr/>
        </p:nvSpPr>
        <p:spPr>
          <a:xfrm>
            <a:off x="11290300" y="9029700"/>
            <a:ext cx="610791" cy="440532"/>
          </a:xfrm>
          <a:custGeom>
            <a:pathLst>
              <a:path extrusionOk="0" h="21600" w="21600">
                <a:moveTo>
                  <a:pt x="590" y="0"/>
                </a:moveTo>
                <a:cubicBezTo>
                  <a:pt x="275" y="0"/>
                  <a:pt x="0" y="381"/>
                  <a:pt x="0" y="817"/>
                </a:cubicBezTo>
                <a:lnTo>
                  <a:pt x="0" y="17864"/>
                </a:lnTo>
                <a:cubicBezTo>
                  <a:pt x="0" y="18300"/>
                  <a:pt x="275" y="18681"/>
                  <a:pt x="590" y="18681"/>
                </a:cubicBezTo>
                <a:lnTo>
                  <a:pt x="3004" y="18681"/>
                </a:lnTo>
                <a:lnTo>
                  <a:pt x="3004" y="20802"/>
                </a:lnTo>
                <a:cubicBezTo>
                  <a:pt x="3004" y="21238"/>
                  <a:pt x="3279" y="21600"/>
                  <a:pt x="3593" y="21600"/>
                </a:cubicBezTo>
                <a:cubicBezTo>
                  <a:pt x="3907" y="21600"/>
                  <a:pt x="4183" y="21238"/>
                  <a:pt x="4182" y="20802"/>
                </a:cubicBezTo>
                <a:lnTo>
                  <a:pt x="4182" y="18681"/>
                </a:lnTo>
                <a:lnTo>
                  <a:pt x="17432" y="18681"/>
                </a:lnTo>
                <a:lnTo>
                  <a:pt x="17432" y="20802"/>
                </a:lnTo>
                <a:cubicBezTo>
                  <a:pt x="17432" y="21238"/>
                  <a:pt x="17693" y="21600"/>
                  <a:pt x="18007" y="21600"/>
                </a:cubicBezTo>
                <a:cubicBezTo>
                  <a:pt x="18321" y="21600"/>
                  <a:pt x="18596" y="21238"/>
                  <a:pt x="18596" y="20802"/>
                </a:cubicBezTo>
                <a:lnTo>
                  <a:pt x="18596" y="18681"/>
                </a:lnTo>
                <a:lnTo>
                  <a:pt x="21025" y="18681"/>
                </a:lnTo>
                <a:cubicBezTo>
                  <a:pt x="21339" y="18681"/>
                  <a:pt x="21600" y="18300"/>
                  <a:pt x="21600" y="17864"/>
                </a:cubicBezTo>
                <a:lnTo>
                  <a:pt x="21600" y="817"/>
                </a:lnTo>
                <a:cubicBezTo>
                  <a:pt x="21555" y="319"/>
                  <a:pt x="21283" y="0"/>
                  <a:pt x="20968" y="0"/>
                </a:cubicBezTo>
                <a:lnTo>
                  <a:pt x="590" y="0"/>
                </a:lnTo>
                <a:close/>
                <a:moveTo>
                  <a:pt x="1165" y="1615"/>
                </a:moveTo>
                <a:lnTo>
                  <a:pt x="20435" y="1615"/>
                </a:lnTo>
                <a:lnTo>
                  <a:pt x="20435" y="17066"/>
                </a:lnTo>
                <a:lnTo>
                  <a:pt x="1165" y="17066"/>
                </a:lnTo>
                <a:lnTo>
                  <a:pt x="1165" y="1615"/>
                </a:lnTo>
                <a:close/>
                <a:moveTo>
                  <a:pt x="3733" y="4982"/>
                </a:moveTo>
                <a:cubicBezTo>
                  <a:pt x="3419" y="4982"/>
                  <a:pt x="3144" y="5363"/>
                  <a:pt x="3144" y="5799"/>
                </a:cubicBezTo>
                <a:cubicBezTo>
                  <a:pt x="3144" y="6235"/>
                  <a:pt x="3419" y="6597"/>
                  <a:pt x="3733" y="6597"/>
                </a:cubicBezTo>
                <a:lnTo>
                  <a:pt x="14554" y="6597"/>
                </a:lnTo>
                <a:cubicBezTo>
                  <a:pt x="14869" y="6597"/>
                  <a:pt x="15130" y="6235"/>
                  <a:pt x="15130" y="5799"/>
                </a:cubicBezTo>
                <a:cubicBezTo>
                  <a:pt x="15130" y="5363"/>
                  <a:pt x="14869" y="4982"/>
                  <a:pt x="14554" y="4982"/>
                </a:cubicBezTo>
                <a:lnTo>
                  <a:pt x="3733" y="4982"/>
                </a:lnTo>
                <a:close/>
                <a:moveTo>
                  <a:pt x="18232" y="5001"/>
                </a:moveTo>
                <a:cubicBezTo>
                  <a:pt x="18052" y="4939"/>
                  <a:pt x="17833" y="5067"/>
                  <a:pt x="17698" y="5254"/>
                </a:cubicBezTo>
                <a:cubicBezTo>
                  <a:pt x="17653" y="5316"/>
                  <a:pt x="17645" y="5308"/>
                  <a:pt x="17600" y="5371"/>
                </a:cubicBezTo>
                <a:cubicBezTo>
                  <a:pt x="17600" y="5433"/>
                  <a:pt x="17558" y="5425"/>
                  <a:pt x="17558" y="5488"/>
                </a:cubicBezTo>
                <a:cubicBezTo>
                  <a:pt x="17558" y="5550"/>
                  <a:pt x="17516" y="5624"/>
                  <a:pt x="17516" y="5624"/>
                </a:cubicBezTo>
                <a:cubicBezTo>
                  <a:pt x="17516" y="5686"/>
                  <a:pt x="17516" y="5737"/>
                  <a:pt x="17516" y="5799"/>
                </a:cubicBezTo>
                <a:cubicBezTo>
                  <a:pt x="17516" y="5986"/>
                  <a:pt x="17563" y="6239"/>
                  <a:pt x="17698" y="6363"/>
                </a:cubicBezTo>
                <a:cubicBezTo>
                  <a:pt x="17698" y="6425"/>
                  <a:pt x="17738" y="6437"/>
                  <a:pt x="17782" y="6499"/>
                </a:cubicBezTo>
                <a:cubicBezTo>
                  <a:pt x="17827" y="6499"/>
                  <a:pt x="17836" y="6558"/>
                  <a:pt x="17881" y="6558"/>
                </a:cubicBezTo>
                <a:cubicBezTo>
                  <a:pt x="17926" y="6558"/>
                  <a:pt x="17965" y="6616"/>
                  <a:pt x="17965" y="6616"/>
                </a:cubicBezTo>
                <a:cubicBezTo>
                  <a:pt x="18010" y="6616"/>
                  <a:pt x="18060" y="6616"/>
                  <a:pt x="18105" y="6616"/>
                </a:cubicBezTo>
                <a:cubicBezTo>
                  <a:pt x="18150" y="6616"/>
                  <a:pt x="18187" y="6616"/>
                  <a:pt x="18232" y="6616"/>
                </a:cubicBezTo>
                <a:cubicBezTo>
                  <a:pt x="18276" y="6616"/>
                  <a:pt x="18330" y="6620"/>
                  <a:pt x="18330" y="6558"/>
                </a:cubicBezTo>
                <a:cubicBezTo>
                  <a:pt x="18375" y="6558"/>
                  <a:pt x="18414" y="6499"/>
                  <a:pt x="18414" y="6499"/>
                </a:cubicBezTo>
                <a:cubicBezTo>
                  <a:pt x="18459" y="6499"/>
                  <a:pt x="18453" y="6426"/>
                  <a:pt x="18498" y="6363"/>
                </a:cubicBezTo>
                <a:cubicBezTo>
                  <a:pt x="18588" y="6239"/>
                  <a:pt x="18681" y="5986"/>
                  <a:pt x="18681" y="5799"/>
                </a:cubicBezTo>
                <a:cubicBezTo>
                  <a:pt x="18681" y="5612"/>
                  <a:pt x="18633" y="5379"/>
                  <a:pt x="18498" y="5254"/>
                </a:cubicBezTo>
                <a:cubicBezTo>
                  <a:pt x="18453" y="5192"/>
                  <a:pt x="18459" y="5180"/>
                  <a:pt x="18414" y="5118"/>
                </a:cubicBezTo>
                <a:cubicBezTo>
                  <a:pt x="18369" y="5118"/>
                  <a:pt x="18375" y="5059"/>
                  <a:pt x="18330" y="5059"/>
                </a:cubicBezTo>
                <a:cubicBezTo>
                  <a:pt x="18285" y="5059"/>
                  <a:pt x="18232" y="5001"/>
                  <a:pt x="18232" y="5001"/>
                </a:cubicBezTo>
                <a:close/>
                <a:moveTo>
                  <a:pt x="3733" y="8718"/>
                </a:moveTo>
                <a:cubicBezTo>
                  <a:pt x="3419" y="8718"/>
                  <a:pt x="3144" y="9099"/>
                  <a:pt x="3144" y="9535"/>
                </a:cubicBezTo>
                <a:cubicBezTo>
                  <a:pt x="3144" y="9971"/>
                  <a:pt x="3419" y="10333"/>
                  <a:pt x="3733" y="10333"/>
                </a:cubicBezTo>
                <a:lnTo>
                  <a:pt x="14554" y="10333"/>
                </a:lnTo>
                <a:cubicBezTo>
                  <a:pt x="14869" y="10333"/>
                  <a:pt x="15130" y="9971"/>
                  <a:pt x="15130" y="9535"/>
                </a:cubicBezTo>
                <a:cubicBezTo>
                  <a:pt x="15130" y="9099"/>
                  <a:pt x="14869" y="8718"/>
                  <a:pt x="14554" y="8718"/>
                </a:cubicBezTo>
                <a:lnTo>
                  <a:pt x="3733" y="8718"/>
                </a:lnTo>
                <a:close/>
                <a:moveTo>
                  <a:pt x="18232" y="8737"/>
                </a:moveTo>
                <a:cubicBezTo>
                  <a:pt x="18052" y="8675"/>
                  <a:pt x="17833" y="8803"/>
                  <a:pt x="17698" y="8990"/>
                </a:cubicBezTo>
                <a:cubicBezTo>
                  <a:pt x="17608" y="9115"/>
                  <a:pt x="17516" y="9348"/>
                  <a:pt x="17516" y="9535"/>
                </a:cubicBezTo>
                <a:cubicBezTo>
                  <a:pt x="17516" y="9597"/>
                  <a:pt x="17516" y="9667"/>
                  <a:pt x="17516" y="9730"/>
                </a:cubicBezTo>
                <a:cubicBezTo>
                  <a:pt x="17516" y="9730"/>
                  <a:pt x="17558" y="9784"/>
                  <a:pt x="17558" y="9846"/>
                </a:cubicBezTo>
                <a:cubicBezTo>
                  <a:pt x="17558" y="9909"/>
                  <a:pt x="17600" y="9983"/>
                  <a:pt x="17600" y="9983"/>
                </a:cubicBezTo>
                <a:cubicBezTo>
                  <a:pt x="17600" y="10045"/>
                  <a:pt x="17653" y="10037"/>
                  <a:pt x="17698" y="10099"/>
                </a:cubicBezTo>
                <a:cubicBezTo>
                  <a:pt x="17788" y="10224"/>
                  <a:pt x="17970" y="10352"/>
                  <a:pt x="18105" y="10352"/>
                </a:cubicBezTo>
                <a:cubicBezTo>
                  <a:pt x="18150" y="10352"/>
                  <a:pt x="18187" y="10352"/>
                  <a:pt x="18232" y="10352"/>
                </a:cubicBezTo>
                <a:cubicBezTo>
                  <a:pt x="18276" y="10352"/>
                  <a:pt x="18330" y="10356"/>
                  <a:pt x="18330" y="10294"/>
                </a:cubicBezTo>
                <a:cubicBezTo>
                  <a:pt x="18375" y="10294"/>
                  <a:pt x="18414" y="10236"/>
                  <a:pt x="18414" y="10236"/>
                </a:cubicBezTo>
                <a:cubicBezTo>
                  <a:pt x="18459" y="10236"/>
                  <a:pt x="18453" y="10162"/>
                  <a:pt x="18498" y="10099"/>
                </a:cubicBezTo>
                <a:cubicBezTo>
                  <a:pt x="18543" y="10037"/>
                  <a:pt x="18552" y="10045"/>
                  <a:pt x="18596" y="9983"/>
                </a:cubicBezTo>
                <a:cubicBezTo>
                  <a:pt x="18596" y="9920"/>
                  <a:pt x="18639" y="9909"/>
                  <a:pt x="18639" y="9846"/>
                </a:cubicBezTo>
                <a:cubicBezTo>
                  <a:pt x="18639" y="9784"/>
                  <a:pt x="18681" y="9730"/>
                  <a:pt x="18681" y="9730"/>
                </a:cubicBezTo>
                <a:cubicBezTo>
                  <a:pt x="18681" y="9667"/>
                  <a:pt x="18681" y="9597"/>
                  <a:pt x="18681" y="9535"/>
                </a:cubicBezTo>
                <a:cubicBezTo>
                  <a:pt x="18681" y="9348"/>
                  <a:pt x="18633" y="9115"/>
                  <a:pt x="18498" y="8990"/>
                </a:cubicBezTo>
                <a:cubicBezTo>
                  <a:pt x="18453" y="8928"/>
                  <a:pt x="18459" y="8916"/>
                  <a:pt x="18414" y="8854"/>
                </a:cubicBezTo>
                <a:cubicBezTo>
                  <a:pt x="18369" y="8854"/>
                  <a:pt x="18375" y="8796"/>
                  <a:pt x="18330" y="8796"/>
                </a:cubicBezTo>
                <a:cubicBezTo>
                  <a:pt x="18285" y="8796"/>
                  <a:pt x="18232" y="8737"/>
                  <a:pt x="18232" y="8737"/>
                </a:cubicBezTo>
                <a:close/>
                <a:moveTo>
                  <a:pt x="3733" y="13077"/>
                </a:moveTo>
                <a:cubicBezTo>
                  <a:pt x="3419" y="13077"/>
                  <a:pt x="3144" y="13458"/>
                  <a:pt x="3144" y="13894"/>
                </a:cubicBezTo>
                <a:cubicBezTo>
                  <a:pt x="3144" y="14330"/>
                  <a:pt x="3419" y="14692"/>
                  <a:pt x="3733" y="14692"/>
                </a:cubicBezTo>
                <a:lnTo>
                  <a:pt x="14554" y="14692"/>
                </a:lnTo>
                <a:cubicBezTo>
                  <a:pt x="14869" y="14692"/>
                  <a:pt x="15130" y="14330"/>
                  <a:pt x="15130" y="13894"/>
                </a:cubicBezTo>
                <a:cubicBezTo>
                  <a:pt x="15130" y="13458"/>
                  <a:pt x="14869" y="13077"/>
                  <a:pt x="14554" y="13077"/>
                </a:cubicBezTo>
                <a:lnTo>
                  <a:pt x="3733" y="13077"/>
                </a:lnTo>
                <a:close/>
                <a:moveTo>
                  <a:pt x="18232" y="13096"/>
                </a:moveTo>
                <a:cubicBezTo>
                  <a:pt x="18052" y="13034"/>
                  <a:pt x="17833" y="13162"/>
                  <a:pt x="17698" y="13349"/>
                </a:cubicBezTo>
                <a:cubicBezTo>
                  <a:pt x="17608" y="13474"/>
                  <a:pt x="17516" y="13707"/>
                  <a:pt x="17516" y="13894"/>
                </a:cubicBezTo>
                <a:cubicBezTo>
                  <a:pt x="17516" y="14081"/>
                  <a:pt x="17563" y="14334"/>
                  <a:pt x="17698" y="14458"/>
                </a:cubicBezTo>
                <a:cubicBezTo>
                  <a:pt x="17698" y="14521"/>
                  <a:pt x="17738" y="14595"/>
                  <a:pt x="17782" y="14595"/>
                </a:cubicBezTo>
                <a:cubicBezTo>
                  <a:pt x="17827" y="14595"/>
                  <a:pt x="17836" y="14653"/>
                  <a:pt x="17881" y="14653"/>
                </a:cubicBezTo>
                <a:cubicBezTo>
                  <a:pt x="17926" y="14653"/>
                  <a:pt x="17965" y="14711"/>
                  <a:pt x="17965" y="14711"/>
                </a:cubicBezTo>
                <a:cubicBezTo>
                  <a:pt x="18010" y="14711"/>
                  <a:pt x="18060" y="14711"/>
                  <a:pt x="18105" y="14711"/>
                </a:cubicBezTo>
                <a:cubicBezTo>
                  <a:pt x="18150" y="14711"/>
                  <a:pt x="18187" y="14711"/>
                  <a:pt x="18232" y="14711"/>
                </a:cubicBezTo>
                <a:cubicBezTo>
                  <a:pt x="18276" y="14711"/>
                  <a:pt x="18330" y="14715"/>
                  <a:pt x="18330" y="14653"/>
                </a:cubicBezTo>
                <a:cubicBezTo>
                  <a:pt x="18375" y="14653"/>
                  <a:pt x="18414" y="14595"/>
                  <a:pt x="18414" y="14595"/>
                </a:cubicBezTo>
                <a:cubicBezTo>
                  <a:pt x="18459" y="14595"/>
                  <a:pt x="18453" y="14521"/>
                  <a:pt x="18498" y="14458"/>
                </a:cubicBezTo>
                <a:cubicBezTo>
                  <a:pt x="18543" y="14396"/>
                  <a:pt x="18552" y="14404"/>
                  <a:pt x="18596" y="14342"/>
                </a:cubicBezTo>
                <a:cubicBezTo>
                  <a:pt x="18596" y="14279"/>
                  <a:pt x="18639" y="14268"/>
                  <a:pt x="18639" y="14205"/>
                </a:cubicBezTo>
                <a:cubicBezTo>
                  <a:pt x="18639" y="14143"/>
                  <a:pt x="18681" y="14089"/>
                  <a:pt x="18681" y="14089"/>
                </a:cubicBezTo>
                <a:cubicBezTo>
                  <a:pt x="18681" y="14026"/>
                  <a:pt x="18681" y="13956"/>
                  <a:pt x="18681" y="13894"/>
                </a:cubicBezTo>
                <a:cubicBezTo>
                  <a:pt x="18681" y="13707"/>
                  <a:pt x="18633" y="13474"/>
                  <a:pt x="18498" y="13349"/>
                </a:cubicBezTo>
                <a:cubicBezTo>
                  <a:pt x="18453" y="13287"/>
                  <a:pt x="18459" y="13275"/>
                  <a:pt x="18414" y="13213"/>
                </a:cubicBezTo>
                <a:cubicBezTo>
                  <a:pt x="18369" y="13213"/>
                  <a:pt x="18375" y="13154"/>
                  <a:pt x="18330" y="13155"/>
                </a:cubicBezTo>
                <a:cubicBezTo>
                  <a:pt x="18285" y="13155"/>
                  <a:pt x="18232" y="13096"/>
                  <a:pt x="18232" y="13096"/>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3000" name="Shape 3000"/>
          <p:cNvSpPr/>
          <p:nvPr/>
        </p:nvSpPr>
        <p:spPr>
          <a:xfrm>
            <a:off x="12712700" y="8940800"/>
            <a:ext cx="389732" cy="608410"/>
          </a:xfrm>
          <a:custGeom>
            <a:pathLst>
              <a:path extrusionOk="0" h="21600" w="21600">
                <a:moveTo>
                  <a:pt x="9986" y="0"/>
                </a:moveTo>
                <a:cubicBezTo>
                  <a:pt x="4425" y="0"/>
                  <a:pt x="0" y="2880"/>
                  <a:pt x="0" y="6397"/>
                </a:cubicBezTo>
                <a:lnTo>
                  <a:pt x="0" y="15189"/>
                </a:lnTo>
                <a:cubicBezTo>
                  <a:pt x="0" y="18706"/>
                  <a:pt x="4496" y="21600"/>
                  <a:pt x="9986" y="21600"/>
                </a:cubicBezTo>
                <a:lnTo>
                  <a:pt x="11614" y="21600"/>
                </a:lnTo>
                <a:cubicBezTo>
                  <a:pt x="17104" y="21600"/>
                  <a:pt x="21600" y="18751"/>
                  <a:pt x="21600" y="15189"/>
                </a:cubicBezTo>
                <a:lnTo>
                  <a:pt x="21600" y="6397"/>
                </a:lnTo>
                <a:cubicBezTo>
                  <a:pt x="21600" y="2880"/>
                  <a:pt x="17104" y="0"/>
                  <a:pt x="11614" y="0"/>
                </a:cubicBezTo>
                <a:lnTo>
                  <a:pt x="9986" y="0"/>
                </a:lnTo>
                <a:close/>
                <a:moveTo>
                  <a:pt x="9986" y="1212"/>
                </a:moveTo>
                <a:lnTo>
                  <a:pt x="11614" y="1212"/>
                </a:lnTo>
                <a:cubicBezTo>
                  <a:pt x="16118" y="1212"/>
                  <a:pt x="19774" y="3568"/>
                  <a:pt x="19774" y="6453"/>
                </a:cubicBezTo>
                <a:lnTo>
                  <a:pt x="19774" y="15245"/>
                </a:lnTo>
                <a:cubicBezTo>
                  <a:pt x="19774" y="18131"/>
                  <a:pt x="16119" y="20473"/>
                  <a:pt x="11614" y="20473"/>
                </a:cubicBezTo>
                <a:lnTo>
                  <a:pt x="9986" y="20473"/>
                </a:lnTo>
                <a:cubicBezTo>
                  <a:pt x="5481" y="20473"/>
                  <a:pt x="1826" y="18131"/>
                  <a:pt x="1826" y="15245"/>
                </a:cubicBezTo>
                <a:lnTo>
                  <a:pt x="1826" y="6453"/>
                </a:lnTo>
                <a:cubicBezTo>
                  <a:pt x="1826" y="3568"/>
                  <a:pt x="5481" y="1212"/>
                  <a:pt x="9986" y="1212"/>
                </a:cubicBezTo>
                <a:close/>
                <a:moveTo>
                  <a:pt x="10778" y="4058"/>
                </a:moveTo>
                <a:cubicBezTo>
                  <a:pt x="10285" y="4058"/>
                  <a:pt x="9854" y="4334"/>
                  <a:pt x="9854" y="4650"/>
                </a:cubicBezTo>
                <a:lnTo>
                  <a:pt x="9854" y="8877"/>
                </a:lnTo>
                <a:cubicBezTo>
                  <a:pt x="9854" y="9192"/>
                  <a:pt x="10285" y="9468"/>
                  <a:pt x="10778" y="9468"/>
                </a:cubicBezTo>
                <a:cubicBezTo>
                  <a:pt x="11271" y="9468"/>
                  <a:pt x="11680" y="9237"/>
                  <a:pt x="11680" y="8877"/>
                </a:cubicBezTo>
                <a:lnTo>
                  <a:pt x="11680" y="4650"/>
                </a:lnTo>
                <a:cubicBezTo>
                  <a:pt x="11680" y="4334"/>
                  <a:pt x="11271" y="4058"/>
                  <a:pt x="10778" y="4058"/>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3001" name="Shape 3001"/>
          <p:cNvSpPr/>
          <p:nvPr/>
        </p:nvSpPr>
        <p:spPr>
          <a:xfrm>
            <a:off x="15201898" y="8991600"/>
            <a:ext cx="620704" cy="519510"/>
          </a:xfrm>
          <a:custGeom>
            <a:pathLst>
              <a:path extrusionOk="0" h="21600" w="21539">
                <a:moveTo>
                  <a:pt x="2316" y="0"/>
                </a:moveTo>
                <a:cubicBezTo>
                  <a:pt x="2008" y="0"/>
                  <a:pt x="1737" y="323"/>
                  <a:pt x="1738" y="693"/>
                </a:cubicBezTo>
                <a:lnTo>
                  <a:pt x="1738" y="13564"/>
                </a:lnTo>
                <a:cubicBezTo>
                  <a:pt x="1605" y="13670"/>
                  <a:pt x="1479" y="13835"/>
                  <a:pt x="1435" y="13993"/>
                </a:cubicBezTo>
                <a:lnTo>
                  <a:pt x="16" y="20758"/>
                </a:lnTo>
                <a:cubicBezTo>
                  <a:pt x="-28" y="20970"/>
                  <a:pt x="24" y="21177"/>
                  <a:pt x="112" y="21336"/>
                </a:cubicBezTo>
                <a:cubicBezTo>
                  <a:pt x="201" y="21494"/>
                  <a:pt x="377" y="21600"/>
                  <a:pt x="553" y="21600"/>
                </a:cubicBezTo>
                <a:lnTo>
                  <a:pt x="20949" y="21600"/>
                </a:lnTo>
                <a:cubicBezTo>
                  <a:pt x="21126" y="21600"/>
                  <a:pt x="21302" y="21494"/>
                  <a:pt x="21390" y="21336"/>
                </a:cubicBezTo>
                <a:cubicBezTo>
                  <a:pt x="21478" y="21178"/>
                  <a:pt x="21572" y="20970"/>
                  <a:pt x="21528" y="20758"/>
                </a:cubicBezTo>
                <a:lnTo>
                  <a:pt x="20109" y="13993"/>
                </a:lnTo>
                <a:cubicBezTo>
                  <a:pt x="20065" y="13782"/>
                  <a:pt x="19939" y="13617"/>
                  <a:pt x="19806" y="13564"/>
                </a:cubicBezTo>
                <a:lnTo>
                  <a:pt x="19806" y="693"/>
                </a:lnTo>
                <a:cubicBezTo>
                  <a:pt x="19806" y="323"/>
                  <a:pt x="19536" y="0"/>
                  <a:pt x="19228" y="0"/>
                </a:cubicBezTo>
                <a:lnTo>
                  <a:pt x="2316" y="0"/>
                </a:lnTo>
                <a:close/>
                <a:moveTo>
                  <a:pt x="2839" y="1320"/>
                </a:moveTo>
                <a:lnTo>
                  <a:pt x="18663" y="1320"/>
                </a:lnTo>
                <a:lnTo>
                  <a:pt x="18663" y="13465"/>
                </a:lnTo>
                <a:lnTo>
                  <a:pt x="2839" y="13465"/>
                </a:lnTo>
                <a:lnTo>
                  <a:pt x="2839" y="1320"/>
                </a:lnTo>
                <a:close/>
                <a:moveTo>
                  <a:pt x="2399" y="14785"/>
                </a:moveTo>
                <a:lnTo>
                  <a:pt x="19104" y="14785"/>
                </a:lnTo>
                <a:lnTo>
                  <a:pt x="20247" y="20230"/>
                </a:lnTo>
                <a:lnTo>
                  <a:pt x="1256" y="20230"/>
                </a:lnTo>
                <a:lnTo>
                  <a:pt x="2399" y="14785"/>
                </a:lnTo>
                <a:close/>
                <a:moveTo>
                  <a:pt x="3225" y="15313"/>
                </a:moveTo>
                <a:cubicBezTo>
                  <a:pt x="2916" y="15313"/>
                  <a:pt x="2646" y="15637"/>
                  <a:pt x="2647" y="16006"/>
                </a:cubicBezTo>
                <a:cubicBezTo>
                  <a:pt x="2647" y="16376"/>
                  <a:pt x="2916" y="16683"/>
                  <a:pt x="3225" y="16683"/>
                </a:cubicBezTo>
                <a:lnTo>
                  <a:pt x="4051" y="16683"/>
                </a:lnTo>
                <a:cubicBezTo>
                  <a:pt x="4360" y="16683"/>
                  <a:pt x="4630" y="16376"/>
                  <a:pt x="4630" y="16006"/>
                </a:cubicBezTo>
                <a:cubicBezTo>
                  <a:pt x="4630" y="15636"/>
                  <a:pt x="4404" y="15313"/>
                  <a:pt x="4051" y="15313"/>
                </a:cubicBezTo>
                <a:lnTo>
                  <a:pt x="3225" y="15313"/>
                </a:lnTo>
                <a:close/>
                <a:moveTo>
                  <a:pt x="6310" y="15313"/>
                </a:moveTo>
                <a:cubicBezTo>
                  <a:pt x="6001" y="15313"/>
                  <a:pt x="5731" y="15637"/>
                  <a:pt x="5731" y="16006"/>
                </a:cubicBezTo>
                <a:cubicBezTo>
                  <a:pt x="5731" y="16376"/>
                  <a:pt x="6001" y="16683"/>
                  <a:pt x="6310" y="16683"/>
                </a:cubicBezTo>
                <a:lnTo>
                  <a:pt x="7136" y="16683"/>
                </a:lnTo>
                <a:cubicBezTo>
                  <a:pt x="7445" y="16683"/>
                  <a:pt x="7715" y="16376"/>
                  <a:pt x="7715" y="16006"/>
                </a:cubicBezTo>
                <a:cubicBezTo>
                  <a:pt x="7715" y="15636"/>
                  <a:pt x="7445" y="15313"/>
                  <a:pt x="7136" y="15313"/>
                </a:cubicBezTo>
                <a:lnTo>
                  <a:pt x="6310" y="15313"/>
                </a:lnTo>
                <a:close/>
                <a:moveTo>
                  <a:pt x="8954" y="15313"/>
                </a:moveTo>
                <a:cubicBezTo>
                  <a:pt x="8646" y="15313"/>
                  <a:pt x="8376" y="15637"/>
                  <a:pt x="8376" y="16006"/>
                </a:cubicBezTo>
                <a:cubicBezTo>
                  <a:pt x="8376" y="16376"/>
                  <a:pt x="8646" y="16683"/>
                  <a:pt x="8954" y="16683"/>
                </a:cubicBezTo>
                <a:lnTo>
                  <a:pt x="9780" y="16683"/>
                </a:lnTo>
                <a:cubicBezTo>
                  <a:pt x="10089" y="16683"/>
                  <a:pt x="10359" y="16376"/>
                  <a:pt x="10359" y="16006"/>
                </a:cubicBezTo>
                <a:cubicBezTo>
                  <a:pt x="10359" y="15636"/>
                  <a:pt x="10089" y="15313"/>
                  <a:pt x="9780" y="15313"/>
                </a:cubicBezTo>
                <a:lnTo>
                  <a:pt x="8954" y="15313"/>
                </a:lnTo>
                <a:close/>
                <a:moveTo>
                  <a:pt x="12039" y="15313"/>
                </a:moveTo>
                <a:cubicBezTo>
                  <a:pt x="11731" y="15313"/>
                  <a:pt x="11461" y="15637"/>
                  <a:pt x="11461" y="16006"/>
                </a:cubicBezTo>
                <a:cubicBezTo>
                  <a:pt x="11461" y="16376"/>
                  <a:pt x="11730" y="16683"/>
                  <a:pt x="12039" y="16683"/>
                </a:cubicBezTo>
                <a:lnTo>
                  <a:pt x="12865" y="16683"/>
                </a:lnTo>
                <a:cubicBezTo>
                  <a:pt x="13174" y="16683"/>
                  <a:pt x="13444" y="16376"/>
                  <a:pt x="13444" y="16006"/>
                </a:cubicBezTo>
                <a:cubicBezTo>
                  <a:pt x="13444" y="15636"/>
                  <a:pt x="13174" y="15313"/>
                  <a:pt x="12865" y="15313"/>
                </a:cubicBezTo>
                <a:lnTo>
                  <a:pt x="12039" y="15313"/>
                </a:lnTo>
                <a:close/>
                <a:moveTo>
                  <a:pt x="14683" y="15313"/>
                </a:moveTo>
                <a:cubicBezTo>
                  <a:pt x="14375" y="15313"/>
                  <a:pt x="14105" y="15637"/>
                  <a:pt x="14105" y="16006"/>
                </a:cubicBezTo>
                <a:cubicBezTo>
                  <a:pt x="14105" y="16376"/>
                  <a:pt x="14375" y="16683"/>
                  <a:pt x="14683" y="16683"/>
                </a:cubicBezTo>
                <a:lnTo>
                  <a:pt x="15510" y="16683"/>
                </a:lnTo>
                <a:cubicBezTo>
                  <a:pt x="15818" y="16683"/>
                  <a:pt x="16088" y="16376"/>
                  <a:pt x="16088" y="16006"/>
                </a:cubicBezTo>
                <a:cubicBezTo>
                  <a:pt x="16088" y="15636"/>
                  <a:pt x="15862" y="15313"/>
                  <a:pt x="15510" y="15313"/>
                </a:cubicBezTo>
                <a:lnTo>
                  <a:pt x="14683" y="15313"/>
                </a:lnTo>
                <a:close/>
                <a:moveTo>
                  <a:pt x="17768" y="15313"/>
                </a:moveTo>
                <a:cubicBezTo>
                  <a:pt x="17460" y="15313"/>
                  <a:pt x="17190" y="15637"/>
                  <a:pt x="17190" y="16006"/>
                </a:cubicBezTo>
                <a:cubicBezTo>
                  <a:pt x="17190" y="16376"/>
                  <a:pt x="17460" y="16683"/>
                  <a:pt x="17768" y="16683"/>
                </a:cubicBezTo>
                <a:lnTo>
                  <a:pt x="18594" y="16683"/>
                </a:lnTo>
                <a:cubicBezTo>
                  <a:pt x="18903" y="16683"/>
                  <a:pt x="19173" y="16376"/>
                  <a:pt x="19173" y="16006"/>
                </a:cubicBezTo>
                <a:cubicBezTo>
                  <a:pt x="19173" y="15636"/>
                  <a:pt x="18903" y="15313"/>
                  <a:pt x="18594" y="15313"/>
                </a:cubicBezTo>
                <a:lnTo>
                  <a:pt x="17768" y="15313"/>
                </a:lnTo>
                <a:close/>
                <a:moveTo>
                  <a:pt x="3225" y="17953"/>
                </a:moveTo>
                <a:cubicBezTo>
                  <a:pt x="2916" y="17953"/>
                  <a:pt x="2646" y="18277"/>
                  <a:pt x="2647" y="18646"/>
                </a:cubicBezTo>
                <a:cubicBezTo>
                  <a:pt x="2647" y="19016"/>
                  <a:pt x="2916" y="19323"/>
                  <a:pt x="3225" y="19323"/>
                </a:cubicBezTo>
                <a:lnTo>
                  <a:pt x="4051" y="19323"/>
                </a:lnTo>
                <a:cubicBezTo>
                  <a:pt x="4360" y="19323"/>
                  <a:pt x="4630" y="19016"/>
                  <a:pt x="4630" y="18646"/>
                </a:cubicBezTo>
                <a:cubicBezTo>
                  <a:pt x="4630" y="18277"/>
                  <a:pt x="4404" y="17953"/>
                  <a:pt x="4051" y="17953"/>
                </a:cubicBezTo>
                <a:lnTo>
                  <a:pt x="3225" y="17953"/>
                </a:lnTo>
                <a:close/>
                <a:moveTo>
                  <a:pt x="6310" y="17953"/>
                </a:moveTo>
                <a:cubicBezTo>
                  <a:pt x="6001" y="17953"/>
                  <a:pt x="5731" y="18277"/>
                  <a:pt x="5731" y="18646"/>
                </a:cubicBezTo>
                <a:cubicBezTo>
                  <a:pt x="5731" y="19016"/>
                  <a:pt x="6001" y="19323"/>
                  <a:pt x="6310" y="19323"/>
                </a:cubicBezTo>
                <a:lnTo>
                  <a:pt x="7136" y="19323"/>
                </a:lnTo>
                <a:cubicBezTo>
                  <a:pt x="7445" y="19323"/>
                  <a:pt x="7715" y="19016"/>
                  <a:pt x="7715" y="18646"/>
                </a:cubicBezTo>
                <a:cubicBezTo>
                  <a:pt x="7715" y="18277"/>
                  <a:pt x="7445" y="17953"/>
                  <a:pt x="7136" y="17953"/>
                </a:cubicBezTo>
                <a:lnTo>
                  <a:pt x="6310" y="17953"/>
                </a:lnTo>
                <a:close/>
                <a:moveTo>
                  <a:pt x="8954" y="17953"/>
                </a:moveTo>
                <a:cubicBezTo>
                  <a:pt x="8646" y="17953"/>
                  <a:pt x="8376" y="18277"/>
                  <a:pt x="8376" y="18646"/>
                </a:cubicBezTo>
                <a:cubicBezTo>
                  <a:pt x="8376" y="19016"/>
                  <a:pt x="8646" y="19323"/>
                  <a:pt x="8954" y="19323"/>
                </a:cubicBezTo>
                <a:lnTo>
                  <a:pt x="12480" y="19323"/>
                </a:lnTo>
                <a:cubicBezTo>
                  <a:pt x="12788" y="19323"/>
                  <a:pt x="13044" y="19016"/>
                  <a:pt x="13044" y="18646"/>
                </a:cubicBezTo>
                <a:cubicBezTo>
                  <a:pt x="13000" y="18277"/>
                  <a:pt x="12788" y="17953"/>
                  <a:pt x="12480" y="17953"/>
                </a:cubicBezTo>
                <a:lnTo>
                  <a:pt x="8954" y="17953"/>
                </a:lnTo>
                <a:close/>
                <a:moveTo>
                  <a:pt x="14683" y="17953"/>
                </a:moveTo>
                <a:cubicBezTo>
                  <a:pt x="14375" y="17953"/>
                  <a:pt x="14105" y="18277"/>
                  <a:pt x="14105" y="18646"/>
                </a:cubicBezTo>
                <a:cubicBezTo>
                  <a:pt x="14105" y="19016"/>
                  <a:pt x="14375" y="19323"/>
                  <a:pt x="14683" y="19323"/>
                </a:cubicBezTo>
                <a:lnTo>
                  <a:pt x="15510" y="19323"/>
                </a:lnTo>
                <a:cubicBezTo>
                  <a:pt x="15818" y="19323"/>
                  <a:pt x="16088" y="19016"/>
                  <a:pt x="16088" y="18646"/>
                </a:cubicBezTo>
                <a:cubicBezTo>
                  <a:pt x="16088" y="18277"/>
                  <a:pt x="15862" y="17953"/>
                  <a:pt x="15510" y="17953"/>
                </a:cubicBezTo>
                <a:lnTo>
                  <a:pt x="14683" y="17953"/>
                </a:lnTo>
                <a:close/>
                <a:moveTo>
                  <a:pt x="17768" y="17953"/>
                </a:moveTo>
                <a:cubicBezTo>
                  <a:pt x="17460" y="17953"/>
                  <a:pt x="17190" y="18277"/>
                  <a:pt x="17190" y="18646"/>
                </a:cubicBezTo>
                <a:cubicBezTo>
                  <a:pt x="17190" y="19016"/>
                  <a:pt x="17460" y="19323"/>
                  <a:pt x="17768" y="19323"/>
                </a:cubicBezTo>
                <a:lnTo>
                  <a:pt x="18594" y="19323"/>
                </a:lnTo>
                <a:cubicBezTo>
                  <a:pt x="18903" y="19323"/>
                  <a:pt x="19173" y="19016"/>
                  <a:pt x="19173" y="18646"/>
                </a:cubicBezTo>
                <a:cubicBezTo>
                  <a:pt x="19173" y="18277"/>
                  <a:pt x="18903" y="17953"/>
                  <a:pt x="18594" y="17953"/>
                </a:cubicBezTo>
                <a:lnTo>
                  <a:pt x="17768" y="17953"/>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3002" name="Shape 3002"/>
          <p:cNvSpPr/>
          <p:nvPr/>
        </p:nvSpPr>
        <p:spPr>
          <a:xfrm>
            <a:off x="14046198" y="8940800"/>
            <a:ext cx="339091" cy="609599"/>
          </a:xfrm>
          <a:custGeom>
            <a:pathLst>
              <a:path extrusionOk="0" h="21600" w="21600">
                <a:moveTo>
                  <a:pt x="11569" y="0"/>
                </a:moveTo>
                <a:lnTo>
                  <a:pt x="9951" y="0"/>
                </a:lnTo>
                <a:cubicBezTo>
                  <a:pt x="4449" y="0"/>
                  <a:pt x="0" y="2475"/>
                  <a:pt x="0" y="5535"/>
                </a:cubicBezTo>
                <a:lnTo>
                  <a:pt x="0" y="13050"/>
                </a:lnTo>
                <a:cubicBezTo>
                  <a:pt x="0" y="16065"/>
                  <a:pt x="4288" y="18495"/>
                  <a:pt x="9708" y="18585"/>
                </a:cubicBezTo>
                <a:lnTo>
                  <a:pt x="9789" y="19530"/>
                </a:lnTo>
                <a:cubicBezTo>
                  <a:pt x="9789" y="20655"/>
                  <a:pt x="11488" y="21600"/>
                  <a:pt x="13510" y="21600"/>
                </a:cubicBezTo>
                <a:cubicBezTo>
                  <a:pt x="14076" y="21600"/>
                  <a:pt x="14562" y="21330"/>
                  <a:pt x="14562" y="21015"/>
                </a:cubicBezTo>
                <a:cubicBezTo>
                  <a:pt x="14562" y="20700"/>
                  <a:pt x="14076" y="20430"/>
                  <a:pt x="13510" y="20430"/>
                </a:cubicBezTo>
                <a:cubicBezTo>
                  <a:pt x="12620" y="20430"/>
                  <a:pt x="11892" y="20025"/>
                  <a:pt x="11892" y="19530"/>
                </a:cubicBezTo>
                <a:cubicBezTo>
                  <a:pt x="11892" y="19530"/>
                  <a:pt x="11892" y="19530"/>
                  <a:pt x="11892" y="19530"/>
                </a:cubicBezTo>
                <a:lnTo>
                  <a:pt x="11811" y="18630"/>
                </a:lnTo>
                <a:cubicBezTo>
                  <a:pt x="17231" y="18585"/>
                  <a:pt x="21600" y="16110"/>
                  <a:pt x="21600" y="13095"/>
                </a:cubicBezTo>
                <a:lnTo>
                  <a:pt x="21600" y="5580"/>
                </a:lnTo>
                <a:cubicBezTo>
                  <a:pt x="21519" y="2475"/>
                  <a:pt x="17070" y="0"/>
                  <a:pt x="11569" y="0"/>
                </a:cubicBezTo>
                <a:close/>
                <a:moveTo>
                  <a:pt x="19416" y="5175"/>
                </a:moveTo>
                <a:lnTo>
                  <a:pt x="11811" y="5175"/>
                </a:lnTo>
                <a:lnTo>
                  <a:pt x="11811" y="1170"/>
                </a:lnTo>
                <a:cubicBezTo>
                  <a:pt x="15856" y="1215"/>
                  <a:pt x="19092" y="2970"/>
                  <a:pt x="19416" y="5175"/>
                </a:cubicBezTo>
                <a:close/>
                <a:moveTo>
                  <a:pt x="9708" y="1170"/>
                </a:moveTo>
                <a:lnTo>
                  <a:pt x="9708" y="5175"/>
                </a:lnTo>
                <a:lnTo>
                  <a:pt x="2103" y="5175"/>
                </a:lnTo>
                <a:cubicBezTo>
                  <a:pt x="2427" y="2970"/>
                  <a:pt x="5744" y="1215"/>
                  <a:pt x="9708" y="1170"/>
                </a:cubicBezTo>
                <a:close/>
                <a:moveTo>
                  <a:pt x="11569" y="17460"/>
                </a:moveTo>
                <a:lnTo>
                  <a:pt x="9951" y="17460"/>
                </a:lnTo>
                <a:cubicBezTo>
                  <a:pt x="5582" y="17460"/>
                  <a:pt x="2022" y="15480"/>
                  <a:pt x="2022" y="13050"/>
                </a:cubicBezTo>
                <a:lnTo>
                  <a:pt x="2022" y="6300"/>
                </a:lnTo>
                <a:lnTo>
                  <a:pt x="10760" y="6300"/>
                </a:lnTo>
                <a:lnTo>
                  <a:pt x="19497" y="6300"/>
                </a:lnTo>
                <a:lnTo>
                  <a:pt x="19497" y="13050"/>
                </a:lnTo>
                <a:cubicBezTo>
                  <a:pt x="19497" y="15480"/>
                  <a:pt x="15937" y="17460"/>
                  <a:pt x="11569" y="17460"/>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3003" name="Shape 3003"/>
          <p:cNvSpPr/>
          <p:nvPr/>
        </p:nvSpPr>
        <p:spPr>
          <a:xfrm>
            <a:off x="16522700" y="9042400"/>
            <a:ext cx="608450" cy="439341"/>
          </a:xfrm>
          <a:custGeom>
            <a:pathLst>
              <a:path extrusionOk="0" h="21600" w="21556">
                <a:moveTo>
                  <a:pt x="2292" y="0"/>
                </a:moveTo>
                <a:cubicBezTo>
                  <a:pt x="1032" y="0"/>
                  <a:pt x="0" y="1432"/>
                  <a:pt x="0" y="3181"/>
                </a:cubicBezTo>
                <a:lnTo>
                  <a:pt x="0" y="18419"/>
                </a:lnTo>
                <a:cubicBezTo>
                  <a:pt x="0" y="20168"/>
                  <a:pt x="1032" y="21600"/>
                  <a:pt x="2292" y="21600"/>
                </a:cubicBezTo>
                <a:lnTo>
                  <a:pt x="19263" y="21600"/>
                </a:lnTo>
                <a:cubicBezTo>
                  <a:pt x="20523" y="21600"/>
                  <a:pt x="21555" y="20168"/>
                  <a:pt x="21555" y="18419"/>
                </a:cubicBezTo>
                <a:lnTo>
                  <a:pt x="21555" y="3181"/>
                </a:lnTo>
                <a:cubicBezTo>
                  <a:pt x="21600" y="1432"/>
                  <a:pt x="20568" y="0"/>
                  <a:pt x="19263" y="0"/>
                </a:cubicBezTo>
                <a:lnTo>
                  <a:pt x="2292" y="0"/>
                </a:lnTo>
                <a:close/>
                <a:moveTo>
                  <a:pt x="2292" y="1561"/>
                </a:moveTo>
                <a:lnTo>
                  <a:pt x="19263" y="1561"/>
                </a:lnTo>
                <a:cubicBezTo>
                  <a:pt x="19893" y="1561"/>
                  <a:pt x="20430" y="2306"/>
                  <a:pt x="20430" y="3181"/>
                </a:cubicBezTo>
                <a:lnTo>
                  <a:pt x="20430" y="18419"/>
                </a:lnTo>
                <a:cubicBezTo>
                  <a:pt x="20430" y="19294"/>
                  <a:pt x="19893" y="20039"/>
                  <a:pt x="19263" y="20039"/>
                </a:cubicBezTo>
                <a:lnTo>
                  <a:pt x="2292" y="20039"/>
                </a:lnTo>
                <a:cubicBezTo>
                  <a:pt x="1662" y="20039"/>
                  <a:pt x="1125" y="19294"/>
                  <a:pt x="1125" y="18419"/>
                </a:cubicBezTo>
                <a:lnTo>
                  <a:pt x="1125" y="3181"/>
                </a:lnTo>
                <a:cubicBezTo>
                  <a:pt x="1125" y="2306"/>
                  <a:pt x="1662" y="1561"/>
                  <a:pt x="2292" y="1561"/>
                </a:cubicBezTo>
                <a:close/>
                <a:moveTo>
                  <a:pt x="4640" y="3746"/>
                </a:moveTo>
                <a:cubicBezTo>
                  <a:pt x="4325" y="3746"/>
                  <a:pt x="4050" y="4129"/>
                  <a:pt x="4050" y="4566"/>
                </a:cubicBezTo>
                <a:lnTo>
                  <a:pt x="4050" y="16605"/>
                </a:lnTo>
                <a:cubicBezTo>
                  <a:pt x="4050" y="17042"/>
                  <a:pt x="4325" y="17424"/>
                  <a:pt x="4640" y="17424"/>
                </a:cubicBezTo>
                <a:lnTo>
                  <a:pt x="16915" y="17424"/>
                </a:lnTo>
                <a:cubicBezTo>
                  <a:pt x="17230" y="17424"/>
                  <a:pt x="17506" y="17042"/>
                  <a:pt x="17506" y="16605"/>
                </a:cubicBezTo>
                <a:lnTo>
                  <a:pt x="17506" y="4566"/>
                </a:lnTo>
                <a:cubicBezTo>
                  <a:pt x="17505" y="4129"/>
                  <a:pt x="17272" y="3746"/>
                  <a:pt x="16957" y="3746"/>
                </a:cubicBezTo>
                <a:lnTo>
                  <a:pt x="4640" y="3746"/>
                </a:lnTo>
                <a:close/>
                <a:moveTo>
                  <a:pt x="5259" y="5366"/>
                </a:moveTo>
                <a:lnTo>
                  <a:pt x="16381" y="5366"/>
                </a:lnTo>
                <a:lnTo>
                  <a:pt x="16381" y="15805"/>
                </a:lnTo>
                <a:lnTo>
                  <a:pt x="5259" y="15805"/>
                </a:lnTo>
                <a:lnTo>
                  <a:pt x="5259" y="5366"/>
                </a:lnTo>
                <a:close/>
                <a:moveTo>
                  <a:pt x="18898" y="5620"/>
                </a:moveTo>
                <a:cubicBezTo>
                  <a:pt x="18853" y="5620"/>
                  <a:pt x="18813" y="5616"/>
                  <a:pt x="18813" y="5678"/>
                </a:cubicBezTo>
                <a:cubicBezTo>
                  <a:pt x="18768" y="5678"/>
                  <a:pt x="18715" y="5737"/>
                  <a:pt x="18715" y="5737"/>
                </a:cubicBezTo>
                <a:cubicBezTo>
                  <a:pt x="18670" y="5737"/>
                  <a:pt x="18675" y="5811"/>
                  <a:pt x="18630" y="5873"/>
                </a:cubicBezTo>
                <a:cubicBezTo>
                  <a:pt x="18585" y="5936"/>
                  <a:pt x="18577" y="5928"/>
                  <a:pt x="18532" y="5990"/>
                </a:cubicBezTo>
                <a:cubicBezTo>
                  <a:pt x="18532" y="6053"/>
                  <a:pt x="18490" y="6064"/>
                  <a:pt x="18490" y="6127"/>
                </a:cubicBezTo>
                <a:cubicBezTo>
                  <a:pt x="18490" y="6189"/>
                  <a:pt x="18448" y="6244"/>
                  <a:pt x="18448" y="6244"/>
                </a:cubicBezTo>
                <a:cubicBezTo>
                  <a:pt x="18448" y="6306"/>
                  <a:pt x="18448" y="6377"/>
                  <a:pt x="18448" y="6439"/>
                </a:cubicBezTo>
                <a:cubicBezTo>
                  <a:pt x="18448" y="6626"/>
                  <a:pt x="18495" y="6860"/>
                  <a:pt x="18630" y="6985"/>
                </a:cubicBezTo>
                <a:cubicBezTo>
                  <a:pt x="18675" y="7048"/>
                  <a:pt x="18670" y="7059"/>
                  <a:pt x="18715" y="7122"/>
                </a:cubicBezTo>
                <a:cubicBezTo>
                  <a:pt x="18760" y="7122"/>
                  <a:pt x="18768" y="7181"/>
                  <a:pt x="18813" y="7180"/>
                </a:cubicBezTo>
                <a:cubicBezTo>
                  <a:pt x="18858" y="7180"/>
                  <a:pt x="18898" y="7239"/>
                  <a:pt x="18898" y="7239"/>
                </a:cubicBezTo>
                <a:cubicBezTo>
                  <a:pt x="18943" y="7239"/>
                  <a:pt x="18993" y="7239"/>
                  <a:pt x="19038" y="7239"/>
                </a:cubicBezTo>
                <a:cubicBezTo>
                  <a:pt x="19173" y="7239"/>
                  <a:pt x="19342" y="7173"/>
                  <a:pt x="19432" y="6985"/>
                </a:cubicBezTo>
                <a:cubicBezTo>
                  <a:pt x="19522" y="6860"/>
                  <a:pt x="19615" y="6626"/>
                  <a:pt x="19615" y="6439"/>
                </a:cubicBezTo>
                <a:cubicBezTo>
                  <a:pt x="19615" y="6377"/>
                  <a:pt x="19615" y="6306"/>
                  <a:pt x="19615" y="6244"/>
                </a:cubicBezTo>
                <a:cubicBezTo>
                  <a:pt x="19569" y="6182"/>
                  <a:pt x="19572" y="6189"/>
                  <a:pt x="19572" y="6127"/>
                </a:cubicBezTo>
                <a:cubicBezTo>
                  <a:pt x="19572" y="6064"/>
                  <a:pt x="19530" y="5990"/>
                  <a:pt x="19530" y="5990"/>
                </a:cubicBezTo>
                <a:cubicBezTo>
                  <a:pt x="19530" y="5928"/>
                  <a:pt x="19477" y="5936"/>
                  <a:pt x="19432" y="5873"/>
                </a:cubicBezTo>
                <a:cubicBezTo>
                  <a:pt x="19297" y="5686"/>
                  <a:pt x="19123" y="5620"/>
                  <a:pt x="18898" y="5620"/>
                </a:cubicBezTo>
                <a:close/>
                <a:moveTo>
                  <a:pt x="2517" y="5639"/>
                </a:moveTo>
                <a:cubicBezTo>
                  <a:pt x="2337" y="5577"/>
                  <a:pt x="2118" y="5705"/>
                  <a:pt x="1983" y="5893"/>
                </a:cubicBezTo>
                <a:cubicBezTo>
                  <a:pt x="1938" y="5955"/>
                  <a:pt x="1929" y="5947"/>
                  <a:pt x="1884" y="6010"/>
                </a:cubicBezTo>
                <a:cubicBezTo>
                  <a:pt x="1884" y="6072"/>
                  <a:pt x="1842" y="6064"/>
                  <a:pt x="1842" y="6127"/>
                </a:cubicBezTo>
                <a:cubicBezTo>
                  <a:pt x="1842" y="6189"/>
                  <a:pt x="1800" y="6263"/>
                  <a:pt x="1800" y="6263"/>
                </a:cubicBezTo>
                <a:cubicBezTo>
                  <a:pt x="1800" y="6326"/>
                  <a:pt x="1800" y="6377"/>
                  <a:pt x="1800" y="6439"/>
                </a:cubicBezTo>
                <a:cubicBezTo>
                  <a:pt x="1800" y="6501"/>
                  <a:pt x="1800" y="6572"/>
                  <a:pt x="1800" y="6634"/>
                </a:cubicBezTo>
                <a:cubicBezTo>
                  <a:pt x="1800" y="6697"/>
                  <a:pt x="1797" y="6751"/>
                  <a:pt x="1842" y="6751"/>
                </a:cubicBezTo>
                <a:cubicBezTo>
                  <a:pt x="1842" y="6814"/>
                  <a:pt x="1884" y="6888"/>
                  <a:pt x="1884" y="6888"/>
                </a:cubicBezTo>
                <a:cubicBezTo>
                  <a:pt x="1884" y="6950"/>
                  <a:pt x="1938" y="6942"/>
                  <a:pt x="1983" y="7005"/>
                </a:cubicBezTo>
                <a:cubicBezTo>
                  <a:pt x="2073" y="7130"/>
                  <a:pt x="2255" y="7259"/>
                  <a:pt x="2390" y="7259"/>
                </a:cubicBezTo>
                <a:cubicBezTo>
                  <a:pt x="2525" y="7259"/>
                  <a:pt x="2694" y="7192"/>
                  <a:pt x="2784" y="7005"/>
                </a:cubicBezTo>
                <a:cubicBezTo>
                  <a:pt x="2874" y="6880"/>
                  <a:pt x="2967" y="6626"/>
                  <a:pt x="2967" y="6439"/>
                </a:cubicBezTo>
                <a:cubicBezTo>
                  <a:pt x="2967" y="6377"/>
                  <a:pt x="2967" y="6326"/>
                  <a:pt x="2967" y="6263"/>
                </a:cubicBezTo>
                <a:cubicBezTo>
                  <a:pt x="2967" y="6201"/>
                  <a:pt x="2970" y="6189"/>
                  <a:pt x="2925" y="6127"/>
                </a:cubicBezTo>
                <a:cubicBezTo>
                  <a:pt x="2925" y="6064"/>
                  <a:pt x="2883" y="6010"/>
                  <a:pt x="2882" y="6010"/>
                </a:cubicBezTo>
                <a:cubicBezTo>
                  <a:pt x="2882" y="5947"/>
                  <a:pt x="2829" y="5955"/>
                  <a:pt x="2784" y="5893"/>
                </a:cubicBezTo>
                <a:cubicBezTo>
                  <a:pt x="2739" y="5830"/>
                  <a:pt x="2745" y="5819"/>
                  <a:pt x="2700" y="5756"/>
                </a:cubicBezTo>
                <a:cubicBezTo>
                  <a:pt x="2655" y="5756"/>
                  <a:pt x="2660" y="5698"/>
                  <a:pt x="2615" y="5698"/>
                </a:cubicBezTo>
                <a:cubicBezTo>
                  <a:pt x="2570" y="5698"/>
                  <a:pt x="2517" y="5639"/>
                  <a:pt x="2517" y="5639"/>
                </a:cubicBezTo>
                <a:close/>
                <a:moveTo>
                  <a:pt x="2250" y="8117"/>
                </a:moveTo>
                <a:cubicBezTo>
                  <a:pt x="2205" y="8117"/>
                  <a:pt x="2165" y="8113"/>
                  <a:pt x="2165" y="8176"/>
                </a:cubicBezTo>
                <a:cubicBezTo>
                  <a:pt x="2120" y="8176"/>
                  <a:pt x="2067" y="8234"/>
                  <a:pt x="2067" y="8234"/>
                </a:cubicBezTo>
                <a:cubicBezTo>
                  <a:pt x="2022" y="8234"/>
                  <a:pt x="2028" y="8308"/>
                  <a:pt x="1983" y="8371"/>
                </a:cubicBezTo>
                <a:cubicBezTo>
                  <a:pt x="1893" y="8496"/>
                  <a:pt x="1800" y="8749"/>
                  <a:pt x="1800" y="8937"/>
                </a:cubicBezTo>
                <a:cubicBezTo>
                  <a:pt x="1800" y="9124"/>
                  <a:pt x="1848" y="9358"/>
                  <a:pt x="1983" y="9483"/>
                </a:cubicBezTo>
                <a:cubicBezTo>
                  <a:pt x="2073" y="9608"/>
                  <a:pt x="2255" y="9737"/>
                  <a:pt x="2390" y="9737"/>
                </a:cubicBezTo>
                <a:cubicBezTo>
                  <a:pt x="2525" y="9737"/>
                  <a:pt x="2694" y="9670"/>
                  <a:pt x="2784" y="9483"/>
                </a:cubicBezTo>
                <a:cubicBezTo>
                  <a:pt x="2829" y="9420"/>
                  <a:pt x="2837" y="9428"/>
                  <a:pt x="2882" y="9366"/>
                </a:cubicBezTo>
                <a:cubicBezTo>
                  <a:pt x="2882" y="9303"/>
                  <a:pt x="2925" y="9311"/>
                  <a:pt x="2925" y="9249"/>
                </a:cubicBezTo>
                <a:cubicBezTo>
                  <a:pt x="2925" y="9186"/>
                  <a:pt x="2967" y="9112"/>
                  <a:pt x="2967" y="9112"/>
                </a:cubicBezTo>
                <a:cubicBezTo>
                  <a:pt x="2967" y="9050"/>
                  <a:pt x="2967" y="8999"/>
                  <a:pt x="2967" y="8937"/>
                </a:cubicBezTo>
                <a:cubicBezTo>
                  <a:pt x="2967" y="8749"/>
                  <a:pt x="2919" y="8496"/>
                  <a:pt x="2784" y="8371"/>
                </a:cubicBezTo>
                <a:cubicBezTo>
                  <a:pt x="2649" y="8183"/>
                  <a:pt x="2430" y="8117"/>
                  <a:pt x="2250" y="8117"/>
                </a:cubicBezTo>
                <a:close/>
                <a:moveTo>
                  <a:pt x="19165" y="8137"/>
                </a:moveTo>
                <a:cubicBezTo>
                  <a:pt x="18985" y="8074"/>
                  <a:pt x="18765" y="8203"/>
                  <a:pt x="18630" y="8390"/>
                </a:cubicBezTo>
                <a:cubicBezTo>
                  <a:pt x="18540" y="8515"/>
                  <a:pt x="18448" y="8749"/>
                  <a:pt x="18448" y="8937"/>
                </a:cubicBezTo>
                <a:cubicBezTo>
                  <a:pt x="18448" y="9124"/>
                  <a:pt x="18495" y="9378"/>
                  <a:pt x="18630" y="9502"/>
                </a:cubicBezTo>
                <a:cubicBezTo>
                  <a:pt x="18675" y="9565"/>
                  <a:pt x="18670" y="9577"/>
                  <a:pt x="18715" y="9639"/>
                </a:cubicBezTo>
                <a:cubicBezTo>
                  <a:pt x="18760" y="9639"/>
                  <a:pt x="18768" y="9698"/>
                  <a:pt x="18813" y="9698"/>
                </a:cubicBezTo>
                <a:cubicBezTo>
                  <a:pt x="18858" y="9698"/>
                  <a:pt x="18898" y="9756"/>
                  <a:pt x="18898" y="9756"/>
                </a:cubicBezTo>
                <a:cubicBezTo>
                  <a:pt x="18943" y="9756"/>
                  <a:pt x="18993" y="9756"/>
                  <a:pt x="19038" y="9756"/>
                </a:cubicBezTo>
                <a:cubicBezTo>
                  <a:pt x="19173" y="9756"/>
                  <a:pt x="19342" y="9690"/>
                  <a:pt x="19432" y="9502"/>
                </a:cubicBezTo>
                <a:cubicBezTo>
                  <a:pt x="19522" y="9378"/>
                  <a:pt x="19615" y="9124"/>
                  <a:pt x="19615" y="8937"/>
                </a:cubicBezTo>
                <a:cubicBezTo>
                  <a:pt x="19615" y="8749"/>
                  <a:pt x="19567" y="8515"/>
                  <a:pt x="19432" y="8390"/>
                </a:cubicBezTo>
                <a:cubicBezTo>
                  <a:pt x="19432" y="8328"/>
                  <a:pt x="19393" y="8316"/>
                  <a:pt x="19347" y="8254"/>
                </a:cubicBezTo>
                <a:cubicBezTo>
                  <a:pt x="19303" y="8254"/>
                  <a:pt x="19308" y="8195"/>
                  <a:pt x="19263" y="8195"/>
                </a:cubicBezTo>
                <a:cubicBezTo>
                  <a:pt x="19218" y="8195"/>
                  <a:pt x="19165" y="8137"/>
                  <a:pt x="19165" y="8137"/>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3004" name="Shape 3004"/>
          <p:cNvSpPr/>
          <p:nvPr/>
        </p:nvSpPr>
        <p:spPr>
          <a:xfrm>
            <a:off x="17907000" y="8940800"/>
            <a:ext cx="442119" cy="609600"/>
          </a:xfrm>
          <a:custGeom>
            <a:pathLst>
              <a:path extrusionOk="0" h="21600" w="21600">
                <a:moveTo>
                  <a:pt x="814" y="0"/>
                </a:moveTo>
                <a:cubicBezTo>
                  <a:pt x="380" y="0"/>
                  <a:pt x="0" y="276"/>
                  <a:pt x="0" y="591"/>
                </a:cubicBezTo>
                <a:lnTo>
                  <a:pt x="0" y="21009"/>
                </a:lnTo>
                <a:cubicBezTo>
                  <a:pt x="0" y="21324"/>
                  <a:pt x="380" y="21600"/>
                  <a:pt x="814" y="21600"/>
                </a:cubicBezTo>
                <a:lnTo>
                  <a:pt x="20727" y="21600"/>
                </a:lnTo>
                <a:cubicBezTo>
                  <a:pt x="21162" y="21600"/>
                  <a:pt x="21538" y="21327"/>
                  <a:pt x="21600" y="20967"/>
                </a:cubicBezTo>
                <a:lnTo>
                  <a:pt x="21600" y="7158"/>
                </a:lnTo>
                <a:cubicBezTo>
                  <a:pt x="21600" y="7023"/>
                  <a:pt x="21534" y="6840"/>
                  <a:pt x="21348" y="6750"/>
                </a:cubicBezTo>
                <a:lnTo>
                  <a:pt x="11362" y="141"/>
                </a:lnTo>
                <a:cubicBezTo>
                  <a:pt x="11176" y="51"/>
                  <a:pt x="10986" y="0"/>
                  <a:pt x="10800" y="0"/>
                </a:cubicBezTo>
                <a:lnTo>
                  <a:pt x="814" y="0"/>
                </a:lnTo>
                <a:close/>
                <a:moveTo>
                  <a:pt x="1609" y="1167"/>
                </a:moveTo>
                <a:lnTo>
                  <a:pt x="10490" y="1167"/>
                </a:lnTo>
                <a:lnTo>
                  <a:pt x="19971" y="7467"/>
                </a:lnTo>
                <a:lnTo>
                  <a:pt x="19971" y="20433"/>
                </a:lnTo>
                <a:lnTo>
                  <a:pt x="1609" y="20433"/>
                </a:lnTo>
                <a:lnTo>
                  <a:pt x="1609" y="1167"/>
                </a:lnTo>
                <a:close/>
                <a:moveTo>
                  <a:pt x="5778" y="3150"/>
                </a:moveTo>
                <a:cubicBezTo>
                  <a:pt x="5344" y="3150"/>
                  <a:pt x="4964" y="3426"/>
                  <a:pt x="4964" y="3741"/>
                </a:cubicBezTo>
                <a:lnTo>
                  <a:pt x="4964" y="6750"/>
                </a:lnTo>
                <a:cubicBezTo>
                  <a:pt x="4964" y="7065"/>
                  <a:pt x="5344" y="7341"/>
                  <a:pt x="5778" y="7341"/>
                </a:cubicBezTo>
                <a:cubicBezTo>
                  <a:pt x="6212" y="7341"/>
                  <a:pt x="6573" y="7065"/>
                  <a:pt x="6573" y="6750"/>
                </a:cubicBezTo>
                <a:lnTo>
                  <a:pt x="6573" y="3741"/>
                </a:lnTo>
                <a:cubicBezTo>
                  <a:pt x="6573" y="3426"/>
                  <a:pt x="6212" y="3150"/>
                  <a:pt x="5778" y="3150"/>
                </a:cubicBezTo>
                <a:close/>
                <a:moveTo>
                  <a:pt x="8260" y="3150"/>
                </a:moveTo>
                <a:cubicBezTo>
                  <a:pt x="7826" y="3150"/>
                  <a:pt x="7446" y="3426"/>
                  <a:pt x="7446" y="3741"/>
                </a:cubicBezTo>
                <a:lnTo>
                  <a:pt x="7446" y="6750"/>
                </a:lnTo>
                <a:cubicBezTo>
                  <a:pt x="7446" y="7065"/>
                  <a:pt x="7826" y="7341"/>
                  <a:pt x="8260" y="7341"/>
                </a:cubicBezTo>
                <a:cubicBezTo>
                  <a:pt x="8694" y="7341"/>
                  <a:pt x="9055" y="7065"/>
                  <a:pt x="9055" y="6750"/>
                </a:cubicBezTo>
                <a:lnTo>
                  <a:pt x="9055" y="3741"/>
                </a:lnTo>
                <a:cubicBezTo>
                  <a:pt x="9055" y="3426"/>
                  <a:pt x="8694" y="3150"/>
                  <a:pt x="8260" y="3150"/>
                </a:cubicBezTo>
                <a:close/>
                <a:moveTo>
                  <a:pt x="10742" y="3150"/>
                </a:moveTo>
                <a:cubicBezTo>
                  <a:pt x="10307" y="3150"/>
                  <a:pt x="9927" y="3426"/>
                  <a:pt x="9927" y="3741"/>
                </a:cubicBezTo>
                <a:lnTo>
                  <a:pt x="9927" y="6750"/>
                </a:lnTo>
                <a:cubicBezTo>
                  <a:pt x="9928" y="7065"/>
                  <a:pt x="10308" y="7341"/>
                  <a:pt x="10742" y="7341"/>
                </a:cubicBezTo>
                <a:cubicBezTo>
                  <a:pt x="11176" y="7341"/>
                  <a:pt x="11537" y="7065"/>
                  <a:pt x="11537" y="6750"/>
                </a:cubicBezTo>
                <a:lnTo>
                  <a:pt x="11537" y="3741"/>
                </a:lnTo>
                <a:cubicBezTo>
                  <a:pt x="11537" y="3426"/>
                  <a:pt x="11176" y="3150"/>
                  <a:pt x="10742" y="3150"/>
                </a:cubicBezTo>
                <a:close/>
                <a:moveTo>
                  <a:pt x="5778" y="10350"/>
                </a:moveTo>
                <a:cubicBezTo>
                  <a:pt x="5344" y="10350"/>
                  <a:pt x="4964" y="10626"/>
                  <a:pt x="4964" y="10941"/>
                </a:cubicBezTo>
                <a:lnTo>
                  <a:pt x="4964" y="18183"/>
                </a:lnTo>
                <a:cubicBezTo>
                  <a:pt x="4964" y="18498"/>
                  <a:pt x="5344" y="18759"/>
                  <a:pt x="5778" y="18759"/>
                </a:cubicBezTo>
                <a:lnTo>
                  <a:pt x="15764" y="18759"/>
                </a:lnTo>
                <a:cubicBezTo>
                  <a:pt x="16198" y="18759"/>
                  <a:pt x="16497" y="18498"/>
                  <a:pt x="16559" y="18183"/>
                </a:cubicBezTo>
                <a:lnTo>
                  <a:pt x="16559" y="10941"/>
                </a:lnTo>
                <a:cubicBezTo>
                  <a:pt x="16559" y="10626"/>
                  <a:pt x="16198" y="10350"/>
                  <a:pt x="15764" y="10350"/>
                </a:cubicBezTo>
                <a:lnTo>
                  <a:pt x="5778" y="10350"/>
                </a:lnTo>
                <a:close/>
                <a:moveTo>
                  <a:pt x="6573" y="11517"/>
                </a:moveTo>
                <a:lnTo>
                  <a:pt x="14949" y="11517"/>
                </a:lnTo>
                <a:lnTo>
                  <a:pt x="14949" y="17592"/>
                </a:lnTo>
                <a:lnTo>
                  <a:pt x="6573" y="17592"/>
                </a:lnTo>
                <a:lnTo>
                  <a:pt x="6573" y="11517"/>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3005" name="Shape 3005"/>
          <p:cNvSpPr/>
          <p:nvPr/>
        </p:nvSpPr>
        <p:spPr>
          <a:xfrm>
            <a:off x="19291298" y="8966200"/>
            <a:ext cx="288295" cy="575309"/>
          </a:xfrm>
          <a:custGeom>
            <a:pathLst>
              <a:path extrusionOk="0" h="21600" w="21600">
                <a:moveTo>
                  <a:pt x="21600" y="16307"/>
                </a:moveTo>
                <a:cubicBezTo>
                  <a:pt x="21600" y="15163"/>
                  <a:pt x="19792" y="14257"/>
                  <a:pt x="17508" y="14257"/>
                </a:cubicBezTo>
                <a:cubicBezTo>
                  <a:pt x="15225" y="14257"/>
                  <a:pt x="13417" y="15163"/>
                  <a:pt x="13417" y="16307"/>
                </a:cubicBezTo>
                <a:lnTo>
                  <a:pt x="13417" y="19502"/>
                </a:lnTo>
                <a:cubicBezTo>
                  <a:pt x="13417" y="19979"/>
                  <a:pt x="12655" y="20313"/>
                  <a:pt x="11799" y="20313"/>
                </a:cubicBezTo>
                <a:cubicBezTo>
                  <a:pt x="10943" y="20313"/>
                  <a:pt x="10182" y="19931"/>
                  <a:pt x="10182" y="19502"/>
                </a:cubicBezTo>
                <a:lnTo>
                  <a:pt x="10182" y="17785"/>
                </a:lnTo>
                <a:lnTo>
                  <a:pt x="10182" y="14495"/>
                </a:lnTo>
                <a:cubicBezTo>
                  <a:pt x="11799" y="14257"/>
                  <a:pt x="13036" y="13446"/>
                  <a:pt x="13036" y="12540"/>
                </a:cubicBezTo>
                <a:lnTo>
                  <a:pt x="13036" y="11921"/>
                </a:lnTo>
                <a:cubicBezTo>
                  <a:pt x="15891" y="11158"/>
                  <a:pt x="17794" y="9680"/>
                  <a:pt x="17794" y="8011"/>
                </a:cubicBezTo>
                <a:lnTo>
                  <a:pt x="17794" y="4578"/>
                </a:lnTo>
                <a:cubicBezTo>
                  <a:pt x="17794" y="4434"/>
                  <a:pt x="17699" y="4244"/>
                  <a:pt x="17413" y="4148"/>
                </a:cubicBezTo>
                <a:cubicBezTo>
                  <a:pt x="17223" y="4053"/>
                  <a:pt x="16842" y="3958"/>
                  <a:pt x="16557" y="3958"/>
                </a:cubicBezTo>
                <a:lnTo>
                  <a:pt x="14749" y="3958"/>
                </a:lnTo>
                <a:lnTo>
                  <a:pt x="14749" y="620"/>
                </a:lnTo>
                <a:cubicBezTo>
                  <a:pt x="14749" y="286"/>
                  <a:pt x="14178" y="0"/>
                  <a:pt x="13512" y="0"/>
                </a:cubicBezTo>
                <a:cubicBezTo>
                  <a:pt x="12846" y="0"/>
                  <a:pt x="12275" y="286"/>
                  <a:pt x="12275" y="620"/>
                </a:cubicBezTo>
                <a:lnTo>
                  <a:pt x="12275" y="3958"/>
                </a:lnTo>
                <a:lnTo>
                  <a:pt x="5519" y="3958"/>
                </a:lnTo>
                <a:lnTo>
                  <a:pt x="5519" y="620"/>
                </a:lnTo>
                <a:cubicBezTo>
                  <a:pt x="5519" y="286"/>
                  <a:pt x="4948" y="0"/>
                  <a:pt x="4282" y="0"/>
                </a:cubicBezTo>
                <a:cubicBezTo>
                  <a:pt x="3616" y="0"/>
                  <a:pt x="3045" y="286"/>
                  <a:pt x="3045" y="620"/>
                </a:cubicBezTo>
                <a:lnTo>
                  <a:pt x="3045" y="3958"/>
                </a:lnTo>
                <a:lnTo>
                  <a:pt x="1237" y="3958"/>
                </a:lnTo>
                <a:cubicBezTo>
                  <a:pt x="571" y="3958"/>
                  <a:pt x="0" y="4244"/>
                  <a:pt x="0" y="4577"/>
                </a:cubicBezTo>
                <a:lnTo>
                  <a:pt x="0" y="8011"/>
                </a:lnTo>
                <a:cubicBezTo>
                  <a:pt x="0" y="9727"/>
                  <a:pt x="1903" y="11205"/>
                  <a:pt x="4758" y="11968"/>
                </a:cubicBezTo>
                <a:lnTo>
                  <a:pt x="4758" y="12588"/>
                </a:lnTo>
                <a:cubicBezTo>
                  <a:pt x="4758" y="13494"/>
                  <a:pt x="5995" y="14305"/>
                  <a:pt x="7612" y="14543"/>
                </a:cubicBezTo>
                <a:lnTo>
                  <a:pt x="7612" y="17833"/>
                </a:lnTo>
                <a:lnTo>
                  <a:pt x="7612" y="19550"/>
                </a:lnTo>
                <a:cubicBezTo>
                  <a:pt x="7612" y="20694"/>
                  <a:pt x="9420" y="21600"/>
                  <a:pt x="11704" y="21600"/>
                </a:cubicBezTo>
                <a:cubicBezTo>
                  <a:pt x="13988" y="21600"/>
                  <a:pt x="15795" y="20694"/>
                  <a:pt x="15795" y="19550"/>
                </a:cubicBezTo>
                <a:lnTo>
                  <a:pt x="15795" y="16355"/>
                </a:lnTo>
                <a:cubicBezTo>
                  <a:pt x="15795" y="15878"/>
                  <a:pt x="16557" y="15544"/>
                  <a:pt x="17413" y="15544"/>
                </a:cubicBezTo>
                <a:cubicBezTo>
                  <a:pt x="18269" y="15544"/>
                  <a:pt x="19031" y="15926"/>
                  <a:pt x="19031" y="16355"/>
                </a:cubicBezTo>
                <a:lnTo>
                  <a:pt x="19031" y="18072"/>
                </a:lnTo>
                <a:cubicBezTo>
                  <a:pt x="19031" y="18405"/>
                  <a:pt x="19601" y="18691"/>
                  <a:pt x="20268" y="18691"/>
                </a:cubicBezTo>
                <a:cubicBezTo>
                  <a:pt x="20934" y="18691"/>
                  <a:pt x="21505" y="18405"/>
                  <a:pt x="21505" y="18072"/>
                </a:cubicBezTo>
                <a:lnTo>
                  <a:pt x="21600" y="16307"/>
                </a:lnTo>
                <a:close/>
                <a:moveTo>
                  <a:pt x="2474" y="7963"/>
                </a:moveTo>
                <a:lnTo>
                  <a:pt x="2474" y="5150"/>
                </a:lnTo>
                <a:lnTo>
                  <a:pt x="15320" y="5150"/>
                </a:lnTo>
                <a:lnTo>
                  <a:pt x="15320" y="7963"/>
                </a:lnTo>
                <a:cubicBezTo>
                  <a:pt x="15320" y="7963"/>
                  <a:pt x="15320" y="7963"/>
                  <a:pt x="15320" y="7963"/>
                </a:cubicBezTo>
                <a:cubicBezTo>
                  <a:pt x="15320" y="9727"/>
                  <a:pt x="12465" y="11158"/>
                  <a:pt x="8945" y="11158"/>
                </a:cubicBezTo>
                <a:cubicBezTo>
                  <a:pt x="5329" y="11158"/>
                  <a:pt x="2474" y="9727"/>
                  <a:pt x="2474" y="7963"/>
                </a:cubicBezTo>
                <a:close/>
                <a:moveTo>
                  <a:pt x="7232" y="12302"/>
                </a:moveTo>
                <a:cubicBezTo>
                  <a:pt x="7803" y="12350"/>
                  <a:pt x="8279" y="12397"/>
                  <a:pt x="8849" y="12397"/>
                </a:cubicBezTo>
                <a:cubicBezTo>
                  <a:pt x="9420" y="12397"/>
                  <a:pt x="9991" y="12350"/>
                  <a:pt x="10467" y="12302"/>
                </a:cubicBezTo>
                <a:lnTo>
                  <a:pt x="10467" y="12493"/>
                </a:lnTo>
                <a:cubicBezTo>
                  <a:pt x="10467" y="12970"/>
                  <a:pt x="9706" y="13303"/>
                  <a:pt x="8849" y="13303"/>
                </a:cubicBezTo>
                <a:cubicBezTo>
                  <a:pt x="7898" y="13303"/>
                  <a:pt x="7232" y="12922"/>
                  <a:pt x="7232" y="12493"/>
                </a:cubicBezTo>
                <a:lnTo>
                  <a:pt x="7232" y="12302"/>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3006" name="Shape 3006"/>
          <p:cNvSpPr/>
          <p:nvPr/>
        </p:nvSpPr>
        <p:spPr>
          <a:xfrm>
            <a:off x="20434300" y="9029700"/>
            <a:ext cx="609600" cy="440532"/>
          </a:xfrm>
          <a:custGeom>
            <a:pathLst>
              <a:path extrusionOk="0" h="21600" w="21600">
                <a:moveTo>
                  <a:pt x="3516" y="0"/>
                </a:moveTo>
                <a:cubicBezTo>
                  <a:pt x="3246" y="0"/>
                  <a:pt x="3012" y="249"/>
                  <a:pt x="2967" y="623"/>
                </a:cubicBezTo>
                <a:lnTo>
                  <a:pt x="0" y="16502"/>
                </a:lnTo>
                <a:cubicBezTo>
                  <a:pt x="0" y="16502"/>
                  <a:pt x="0" y="16560"/>
                  <a:pt x="0" y="16560"/>
                </a:cubicBezTo>
                <a:cubicBezTo>
                  <a:pt x="0" y="16560"/>
                  <a:pt x="0" y="16618"/>
                  <a:pt x="0" y="16618"/>
                </a:cubicBezTo>
                <a:lnTo>
                  <a:pt x="0" y="20802"/>
                </a:lnTo>
                <a:cubicBezTo>
                  <a:pt x="0" y="21238"/>
                  <a:pt x="276" y="21600"/>
                  <a:pt x="591" y="21600"/>
                </a:cubicBezTo>
                <a:lnTo>
                  <a:pt x="21009" y="21600"/>
                </a:lnTo>
                <a:cubicBezTo>
                  <a:pt x="21324" y="21600"/>
                  <a:pt x="21600" y="21238"/>
                  <a:pt x="21600" y="20802"/>
                </a:cubicBezTo>
                <a:lnTo>
                  <a:pt x="21516" y="16560"/>
                </a:lnTo>
                <a:cubicBezTo>
                  <a:pt x="21516" y="16560"/>
                  <a:pt x="21516" y="16502"/>
                  <a:pt x="21516" y="16502"/>
                </a:cubicBezTo>
                <a:cubicBezTo>
                  <a:pt x="21516" y="16502"/>
                  <a:pt x="21516" y="16443"/>
                  <a:pt x="21516" y="16443"/>
                </a:cubicBezTo>
                <a:lnTo>
                  <a:pt x="18492" y="623"/>
                </a:lnTo>
                <a:cubicBezTo>
                  <a:pt x="18447" y="249"/>
                  <a:pt x="18183" y="0"/>
                  <a:pt x="17958" y="0"/>
                </a:cubicBezTo>
                <a:lnTo>
                  <a:pt x="3516" y="0"/>
                </a:lnTo>
                <a:close/>
                <a:moveTo>
                  <a:pt x="3909" y="1557"/>
                </a:moveTo>
                <a:lnTo>
                  <a:pt x="17508" y="1557"/>
                </a:lnTo>
                <a:lnTo>
                  <a:pt x="20208" y="15762"/>
                </a:lnTo>
                <a:lnTo>
                  <a:pt x="1266" y="15762"/>
                </a:lnTo>
                <a:lnTo>
                  <a:pt x="3909" y="1557"/>
                </a:lnTo>
                <a:close/>
                <a:moveTo>
                  <a:pt x="1041" y="17377"/>
                </a:moveTo>
                <a:lnTo>
                  <a:pt x="20334" y="17377"/>
                </a:lnTo>
                <a:lnTo>
                  <a:pt x="20334" y="19926"/>
                </a:lnTo>
                <a:lnTo>
                  <a:pt x="1041" y="19926"/>
                </a:lnTo>
                <a:lnTo>
                  <a:pt x="1041" y="17377"/>
                </a:lnTo>
                <a:close/>
                <a:moveTo>
                  <a:pt x="18014" y="18058"/>
                </a:moveTo>
                <a:cubicBezTo>
                  <a:pt x="17969" y="18058"/>
                  <a:pt x="17930" y="18055"/>
                  <a:pt x="17930" y="18117"/>
                </a:cubicBezTo>
                <a:cubicBezTo>
                  <a:pt x="17885" y="18117"/>
                  <a:pt x="17845" y="18175"/>
                  <a:pt x="17845" y="18175"/>
                </a:cubicBezTo>
                <a:cubicBezTo>
                  <a:pt x="17800" y="18175"/>
                  <a:pt x="17792" y="18249"/>
                  <a:pt x="17747" y="18311"/>
                </a:cubicBezTo>
                <a:cubicBezTo>
                  <a:pt x="17702" y="18374"/>
                  <a:pt x="17708" y="18366"/>
                  <a:pt x="17662" y="18428"/>
                </a:cubicBezTo>
                <a:cubicBezTo>
                  <a:pt x="17662" y="18490"/>
                  <a:pt x="17620" y="18502"/>
                  <a:pt x="17620" y="18564"/>
                </a:cubicBezTo>
                <a:cubicBezTo>
                  <a:pt x="17620" y="18627"/>
                  <a:pt x="17564" y="18681"/>
                  <a:pt x="17564" y="18681"/>
                </a:cubicBezTo>
                <a:cubicBezTo>
                  <a:pt x="17564" y="18743"/>
                  <a:pt x="17564" y="18813"/>
                  <a:pt x="17564" y="18876"/>
                </a:cubicBezTo>
                <a:cubicBezTo>
                  <a:pt x="17564" y="18938"/>
                  <a:pt x="17564" y="18989"/>
                  <a:pt x="17564" y="19051"/>
                </a:cubicBezTo>
                <a:cubicBezTo>
                  <a:pt x="17519" y="19113"/>
                  <a:pt x="17564" y="19187"/>
                  <a:pt x="17564" y="19187"/>
                </a:cubicBezTo>
                <a:cubicBezTo>
                  <a:pt x="17564" y="19249"/>
                  <a:pt x="17620" y="19304"/>
                  <a:pt x="17620" y="19304"/>
                </a:cubicBezTo>
                <a:cubicBezTo>
                  <a:pt x="17620" y="19366"/>
                  <a:pt x="17660" y="19358"/>
                  <a:pt x="17705" y="19420"/>
                </a:cubicBezTo>
                <a:cubicBezTo>
                  <a:pt x="17750" y="19483"/>
                  <a:pt x="17744" y="19494"/>
                  <a:pt x="17789" y="19557"/>
                </a:cubicBezTo>
                <a:cubicBezTo>
                  <a:pt x="17834" y="19557"/>
                  <a:pt x="17843" y="19615"/>
                  <a:pt x="17888" y="19615"/>
                </a:cubicBezTo>
                <a:cubicBezTo>
                  <a:pt x="17932" y="19615"/>
                  <a:pt x="17972" y="19673"/>
                  <a:pt x="17972" y="19673"/>
                </a:cubicBezTo>
                <a:cubicBezTo>
                  <a:pt x="18017" y="19673"/>
                  <a:pt x="18067" y="19673"/>
                  <a:pt x="18112" y="19673"/>
                </a:cubicBezTo>
                <a:cubicBezTo>
                  <a:pt x="18157" y="19673"/>
                  <a:pt x="18194" y="19673"/>
                  <a:pt x="18239" y="19673"/>
                </a:cubicBezTo>
                <a:cubicBezTo>
                  <a:pt x="18284" y="19673"/>
                  <a:pt x="18337" y="19677"/>
                  <a:pt x="18338" y="19615"/>
                </a:cubicBezTo>
                <a:cubicBezTo>
                  <a:pt x="18382" y="19615"/>
                  <a:pt x="18422" y="19557"/>
                  <a:pt x="18422" y="19557"/>
                </a:cubicBezTo>
                <a:cubicBezTo>
                  <a:pt x="18422" y="19557"/>
                  <a:pt x="18475" y="19483"/>
                  <a:pt x="18520" y="19420"/>
                </a:cubicBezTo>
                <a:cubicBezTo>
                  <a:pt x="18610" y="19296"/>
                  <a:pt x="18689" y="19062"/>
                  <a:pt x="18689" y="18876"/>
                </a:cubicBezTo>
                <a:cubicBezTo>
                  <a:pt x="18689" y="18813"/>
                  <a:pt x="18689" y="18743"/>
                  <a:pt x="18689" y="18681"/>
                </a:cubicBezTo>
                <a:cubicBezTo>
                  <a:pt x="18689" y="18619"/>
                  <a:pt x="18692" y="18564"/>
                  <a:pt x="18647" y="18564"/>
                </a:cubicBezTo>
                <a:cubicBezTo>
                  <a:pt x="18647" y="18502"/>
                  <a:pt x="18605" y="18428"/>
                  <a:pt x="18605" y="18428"/>
                </a:cubicBezTo>
                <a:cubicBezTo>
                  <a:pt x="18605" y="18366"/>
                  <a:pt x="18565" y="18374"/>
                  <a:pt x="18520" y="18311"/>
                </a:cubicBezTo>
                <a:cubicBezTo>
                  <a:pt x="18475" y="18249"/>
                  <a:pt x="18467" y="18237"/>
                  <a:pt x="18422" y="18175"/>
                </a:cubicBezTo>
                <a:cubicBezTo>
                  <a:pt x="18377" y="18175"/>
                  <a:pt x="18382" y="18117"/>
                  <a:pt x="18338" y="18117"/>
                </a:cubicBezTo>
                <a:cubicBezTo>
                  <a:pt x="18293" y="18117"/>
                  <a:pt x="18239" y="18058"/>
                  <a:pt x="18239" y="18058"/>
                </a:cubicBezTo>
                <a:cubicBezTo>
                  <a:pt x="18149" y="18058"/>
                  <a:pt x="18104" y="18058"/>
                  <a:pt x="18014" y="18058"/>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3007" name="Shape 3007"/>
          <p:cNvSpPr/>
          <p:nvPr/>
        </p:nvSpPr>
        <p:spPr>
          <a:xfrm>
            <a:off x="21831300" y="9029700"/>
            <a:ext cx="440532" cy="439341"/>
          </a:xfrm>
          <a:custGeom>
            <a:pathLst>
              <a:path extrusionOk="0" h="21600" w="21600">
                <a:moveTo>
                  <a:pt x="5176" y="0"/>
                </a:moveTo>
                <a:cubicBezTo>
                  <a:pt x="3869" y="0"/>
                  <a:pt x="2744" y="1065"/>
                  <a:pt x="2744" y="2439"/>
                </a:cubicBezTo>
                <a:lnTo>
                  <a:pt x="2744" y="9990"/>
                </a:lnTo>
                <a:lnTo>
                  <a:pt x="817" y="9990"/>
                </a:lnTo>
                <a:cubicBezTo>
                  <a:pt x="381" y="9990"/>
                  <a:pt x="0" y="10373"/>
                  <a:pt x="0" y="10810"/>
                </a:cubicBezTo>
                <a:lnTo>
                  <a:pt x="0" y="20800"/>
                </a:lnTo>
                <a:cubicBezTo>
                  <a:pt x="0" y="21237"/>
                  <a:pt x="381" y="21600"/>
                  <a:pt x="817" y="21600"/>
                </a:cubicBezTo>
                <a:lnTo>
                  <a:pt x="20802" y="21600"/>
                </a:lnTo>
                <a:cubicBezTo>
                  <a:pt x="21238" y="21600"/>
                  <a:pt x="21600" y="21237"/>
                  <a:pt x="21600" y="20800"/>
                </a:cubicBezTo>
                <a:lnTo>
                  <a:pt x="21600" y="10810"/>
                </a:lnTo>
                <a:cubicBezTo>
                  <a:pt x="21600" y="10373"/>
                  <a:pt x="21238" y="9990"/>
                  <a:pt x="20802" y="9990"/>
                </a:cubicBezTo>
                <a:lnTo>
                  <a:pt x="18876" y="9990"/>
                </a:lnTo>
                <a:lnTo>
                  <a:pt x="18876" y="2439"/>
                </a:lnTo>
                <a:cubicBezTo>
                  <a:pt x="18876" y="1128"/>
                  <a:pt x="17813" y="0"/>
                  <a:pt x="16443" y="0"/>
                </a:cubicBezTo>
                <a:lnTo>
                  <a:pt x="5176" y="0"/>
                </a:lnTo>
                <a:close/>
                <a:moveTo>
                  <a:pt x="5176" y="1620"/>
                </a:moveTo>
                <a:lnTo>
                  <a:pt x="16443" y="1620"/>
                </a:lnTo>
                <a:cubicBezTo>
                  <a:pt x="16879" y="1620"/>
                  <a:pt x="17241" y="2002"/>
                  <a:pt x="17241" y="2439"/>
                </a:cubicBezTo>
                <a:lnTo>
                  <a:pt x="17241" y="9990"/>
                </a:lnTo>
                <a:lnTo>
                  <a:pt x="4359" y="9990"/>
                </a:lnTo>
                <a:lnTo>
                  <a:pt x="4359" y="2439"/>
                </a:lnTo>
                <a:cubicBezTo>
                  <a:pt x="4359" y="2002"/>
                  <a:pt x="4740" y="1620"/>
                  <a:pt x="5176" y="1620"/>
                </a:cubicBezTo>
                <a:close/>
                <a:moveTo>
                  <a:pt x="8290" y="3122"/>
                </a:moveTo>
                <a:cubicBezTo>
                  <a:pt x="7854" y="3122"/>
                  <a:pt x="7473" y="3504"/>
                  <a:pt x="7472" y="3941"/>
                </a:cubicBezTo>
                <a:lnTo>
                  <a:pt x="7472" y="8117"/>
                </a:lnTo>
                <a:cubicBezTo>
                  <a:pt x="7472" y="8554"/>
                  <a:pt x="7854" y="8937"/>
                  <a:pt x="8290" y="8937"/>
                </a:cubicBezTo>
                <a:cubicBezTo>
                  <a:pt x="8726" y="8937"/>
                  <a:pt x="9088" y="8554"/>
                  <a:pt x="9088" y="8117"/>
                </a:cubicBezTo>
                <a:lnTo>
                  <a:pt x="9088" y="3941"/>
                </a:lnTo>
                <a:cubicBezTo>
                  <a:pt x="9087" y="3504"/>
                  <a:pt x="8725" y="3122"/>
                  <a:pt x="8290" y="3122"/>
                </a:cubicBezTo>
                <a:close/>
                <a:moveTo>
                  <a:pt x="10780" y="3122"/>
                </a:moveTo>
                <a:cubicBezTo>
                  <a:pt x="10345" y="3122"/>
                  <a:pt x="9963" y="3504"/>
                  <a:pt x="9963" y="3941"/>
                </a:cubicBezTo>
                <a:lnTo>
                  <a:pt x="9963" y="8117"/>
                </a:lnTo>
                <a:cubicBezTo>
                  <a:pt x="9963" y="8554"/>
                  <a:pt x="10344" y="8937"/>
                  <a:pt x="10780" y="8937"/>
                </a:cubicBezTo>
                <a:cubicBezTo>
                  <a:pt x="11216" y="8937"/>
                  <a:pt x="11579" y="8554"/>
                  <a:pt x="11578" y="8117"/>
                </a:cubicBezTo>
                <a:lnTo>
                  <a:pt x="11578" y="3941"/>
                </a:lnTo>
                <a:cubicBezTo>
                  <a:pt x="11516" y="3504"/>
                  <a:pt x="11216" y="3122"/>
                  <a:pt x="10780" y="3122"/>
                </a:cubicBezTo>
                <a:close/>
                <a:moveTo>
                  <a:pt x="13271" y="3122"/>
                </a:moveTo>
                <a:cubicBezTo>
                  <a:pt x="12835" y="3122"/>
                  <a:pt x="12454" y="3504"/>
                  <a:pt x="12454" y="3941"/>
                </a:cubicBezTo>
                <a:lnTo>
                  <a:pt x="12454" y="8117"/>
                </a:lnTo>
                <a:cubicBezTo>
                  <a:pt x="12454" y="8554"/>
                  <a:pt x="12835" y="8937"/>
                  <a:pt x="13271" y="8937"/>
                </a:cubicBezTo>
                <a:cubicBezTo>
                  <a:pt x="13707" y="8937"/>
                  <a:pt x="14069" y="8554"/>
                  <a:pt x="14069" y="8117"/>
                </a:cubicBezTo>
                <a:lnTo>
                  <a:pt x="14069" y="3941"/>
                </a:lnTo>
                <a:cubicBezTo>
                  <a:pt x="14069" y="3504"/>
                  <a:pt x="13707" y="3122"/>
                  <a:pt x="13271" y="3122"/>
                </a:cubicBezTo>
                <a:close/>
                <a:moveTo>
                  <a:pt x="1557" y="11551"/>
                </a:moveTo>
                <a:lnTo>
                  <a:pt x="3483" y="11551"/>
                </a:lnTo>
                <a:lnTo>
                  <a:pt x="18000" y="11551"/>
                </a:lnTo>
                <a:lnTo>
                  <a:pt x="19926" y="11551"/>
                </a:lnTo>
                <a:lnTo>
                  <a:pt x="19926" y="19980"/>
                </a:lnTo>
                <a:lnTo>
                  <a:pt x="1557" y="19980"/>
                </a:lnTo>
                <a:lnTo>
                  <a:pt x="1557" y="11551"/>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3008" name="Shape 3008"/>
          <p:cNvSpPr/>
          <p:nvPr/>
        </p:nvSpPr>
        <p:spPr>
          <a:xfrm>
            <a:off x="3454400" y="10058400"/>
            <a:ext cx="609600" cy="610791"/>
          </a:xfrm>
          <a:custGeom>
            <a:pathLst>
              <a:path extrusionOk="0" h="21600" w="21600">
                <a:moveTo>
                  <a:pt x="3600" y="0"/>
                </a:moveTo>
                <a:cubicBezTo>
                  <a:pt x="3285" y="0"/>
                  <a:pt x="3009" y="275"/>
                  <a:pt x="3009" y="590"/>
                </a:cubicBezTo>
                <a:lnTo>
                  <a:pt x="3009" y="7004"/>
                </a:lnTo>
                <a:lnTo>
                  <a:pt x="591" y="7004"/>
                </a:lnTo>
                <a:cubicBezTo>
                  <a:pt x="276" y="7004"/>
                  <a:pt x="0" y="7279"/>
                  <a:pt x="0" y="7593"/>
                </a:cubicBezTo>
                <a:lnTo>
                  <a:pt x="0" y="17965"/>
                </a:lnTo>
                <a:cubicBezTo>
                  <a:pt x="0" y="18279"/>
                  <a:pt x="276" y="18554"/>
                  <a:pt x="591" y="18554"/>
                </a:cubicBezTo>
                <a:lnTo>
                  <a:pt x="3009" y="18554"/>
                </a:lnTo>
                <a:lnTo>
                  <a:pt x="3009" y="21025"/>
                </a:lnTo>
                <a:cubicBezTo>
                  <a:pt x="3009" y="21339"/>
                  <a:pt x="3285" y="21600"/>
                  <a:pt x="3600" y="21600"/>
                </a:cubicBezTo>
                <a:lnTo>
                  <a:pt x="18000" y="21600"/>
                </a:lnTo>
                <a:cubicBezTo>
                  <a:pt x="18315" y="21600"/>
                  <a:pt x="18591" y="21339"/>
                  <a:pt x="18591" y="21025"/>
                </a:cubicBezTo>
                <a:lnTo>
                  <a:pt x="18591" y="18554"/>
                </a:lnTo>
                <a:lnTo>
                  <a:pt x="21009" y="18554"/>
                </a:lnTo>
                <a:cubicBezTo>
                  <a:pt x="21324" y="18554"/>
                  <a:pt x="21600" y="18279"/>
                  <a:pt x="21600" y="17965"/>
                </a:cubicBezTo>
                <a:lnTo>
                  <a:pt x="21600" y="7551"/>
                </a:lnTo>
                <a:cubicBezTo>
                  <a:pt x="21600" y="7281"/>
                  <a:pt x="21369" y="7004"/>
                  <a:pt x="21009" y="7004"/>
                </a:cubicBezTo>
                <a:lnTo>
                  <a:pt x="18591" y="7004"/>
                </a:lnTo>
                <a:lnTo>
                  <a:pt x="18591" y="590"/>
                </a:lnTo>
                <a:cubicBezTo>
                  <a:pt x="18591" y="275"/>
                  <a:pt x="18315" y="0"/>
                  <a:pt x="18000" y="0"/>
                </a:cubicBezTo>
                <a:lnTo>
                  <a:pt x="3600" y="0"/>
                </a:lnTo>
                <a:close/>
                <a:moveTo>
                  <a:pt x="4191" y="1165"/>
                </a:moveTo>
                <a:lnTo>
                  <a:pt x="17466" y="1165"/>
                </a:lnTo>
                <a:lnTo>
                  <a:pt x="17466" y="7004"/>
                </a:lnTo>
                <a:lnTo>
                  <a:pt x="4191" y="7004"/>
                </a:lnTo>
                <a:lnTo>
                  <a:pt x="4191" y="1165"/>
                </a:lnTo>
                <a:close/>
                <a:moveTo>
                  <a:pt x="1209" y="8168"/>
                </a:moveTo>
                <a:lnTo>
                  <a:pt x="3642" y="8168"/>
                </a:lnTo>
                <a:lnTo>
                  <a:pt x="18042" y="8168"/>
                </a:lnTo>
                <a:lnTo>
                  <a:pt x="20475" y="8168"/>
                </a:lnTo>
                <a:lnTo>
                  <a:pt x="20475" y="17432"/>
                </a:lnTo>
                <a:lnTo>
                  <a:pt x="18633" y="17432"/>
                </a:lnTo>
                <a:lnTo>
                  <a:pt x="18633" y="14288"/>
                </a:lnTo>
                <a:cubicBezTo>
                  <a:pt x="18633" y="13973"/>
                  <a:pt x="18357" y="13698"/>
                  <a:pt x="18042" y="13698"/>
                </a:cubicBezTo>
                <a:lnTo>
                  <a:pt x="3642" y="13698"/>
                </a:lnTo>
                <a:cubicBezTo>
                  <a:pt x="3327" y="13698"/>
                  <a:pt x="3066" y="13973"/>
                  <a:pt x="3066" y="14288"/>
                </a:cubicBezTo>
                <a:lnTo>
                  <a:pt x="3066" y="17432"/>
                </a:lnTo>
                <a:lnTo>
                  <a:pt x="1209" y="17432"/>
                </a:lnTo>
                <a:lnTo>
                  <a:pt x="1209" y="8168"/>
                </a:lnTo>
                <a:close/>
                <a:moveTo>
                  <a:pt x="18000" y="10330"/>
                </a:moveTo>
                <a:cubicBezTo>
                  <a:pt x="17955" y="10330"/>
                  <a:pt x="17916" y="10327"/>
                  <a:pt x="17916" y="10372"/>
                </a:cubicBezTo>
                <a:cubicBezTo>
                  <a:pt x="17871" y="10372"/>
                  <a:pt x="17817" y="10414"/>
                  <a:pt x="17817" y="10414"/>
                </a:cubicBezTo>
                <a:cubicBezTo>
                  <a:pt x="17772" y="10414"/>
                  <a:pt x="17778" y="10467"/>
                  <a:pt x="17733" y="10512"/>
                </a:cubicBezTo>
                <a:cubicBezTo>
                  <a:pt x="17643" y="10602"/>
                  <a:pt x="17550" y="10785"/>
                  <a:pt x="17550" y="10919"/>
                </a:cubicBezTo>
                <a:cubicBezTo>
                  <a:pt x="17550" y="10964"/>
                  <a:pt x="17550" y="11003"/>
                  <a:pt x="17550" y="11004"/>
                </a:cubicBezTo>
                <a:cubicBezTo>
                  <a:pt x="17550" y="11048"/>
                  <a:pt x="17547" y="11088"/>
                  <a:pt x="17592" y="11088"/>
                </a:cubicBezTo>
                <a:cubicBezTo>
                  <a:pt x="17592" y="11133"/>
                  <a:pt x="17634" y="11186"/>
                  <a:pt x="17634" y="11186"/>
                </a:cubicBezTo>
                <a:cubicBezTo>
                  <a:pt x="17634" y="11231"/>
                  <a:pt x="17688" y="11225"/>
                  <a:pt x="17733" y="11270"/>
                </a:cubicBezTo>
                <a:cubicBezTo>
                  <a:pt x="17778" y="11315"/>
                  <a:pt x="17772" y="11323"/>
                  <a:pt x="17817" y="11368"/>
                </a:cubicBezTo>
                <a:cubicBezTo>
                  <a:pt x="17862" y="11368"/>
                  <a:pt x="17871" y="11410"/>
                  <a:pt x="17916" y="11411"/>
                </a:cubicBezTo>
                <a:cubicBezTo>
                  <a:pt x="17961" y="11411"/>
                  <a:pt x="18000" y="11453"/>
                  <a:pt x="18000" y="11453"/>
                </a:cubicBezTo>
                <a:cubicBezTo>
                  <a:pt x="18045" y="11453"/>
                  <a:pt x="18096" y="11453"/>
                  <a:pt x="18141" y="11453"/>
                </a:cubicBezTo>
                <a:cubicBezTo>
                  <a:pt x="18276" y="11453"/>
                  <a:pt x="18444" y="11405"/>
                  <a:pt x="18534" y="11270"/>
                </a:cubicBezTo>
                <a:cubicBezTo>
                  <a:pt x="18624" y="11180"/>
                  <a:pt x="18717" y="10998"/>
                  <a:pt x="18717" y="10863"/>
                </a:cubicBezTo>
                <a:cubicBezTo>
                  <a:pt x="18717" y="10728"/>
                  <a:pt x="18669" y="10560"/>
                  <a:pt x="18534" y="10470"/>
                </a:cubicBezTo>
                <a:cubicBezTo>
                  <a:pt x="18399" y="10380"/>
                  <a:pt x="18180" y="10330"/>
                  <a:pt x="18000" y="10330"/>
                </a:cubicBezTo>
                <a:close/>
                <a:moveTo>
                  <a:pt x="4191" y="14821"/>
                </a:moveTo>
                <a:lnTo>
                  <a:pt x="17466" y="14821"/>
                </a:lnTo>
                <a:lnTo>
                  <a:pt x="17466" y="17965"/>
                </a:lnTo>
                <a:lnTo>
                  <a:pt x="17466" y="20435"/>
                </a:lnTo>
                <a:lnTo>
                  <a:pt x="4191" y="20435"/>
                </a:lnTo>
                <a:lnTo>
                  <a:pt x="4191" y="17965"/>
                </a:lnTo>
                <a:lnTo>
                  <a:pt x="4191" y="14821"/>
                </a:lnTo>
                <a:close/>
                <a:moveTo>
                  <a:pt x="7341" y="15719"/>
                </a:moveTo>
                <a:cubicBezTo>
                  <a:pt x="7026" y="15719"/>
                  <a:pt x="6750" y="15994"/>
                  <a:pt x="6750" y="16309"/>
                </a:cubicBezTo>
                <a:cubicBezTo>
                  <a:pt x="6750" y="16623"/>
                  <a:pt x="7026" y="16884"/>
                  <a:pt x="7341" y="16884"/>
                </a:cubicBezTo>
                <a:lnTo>
                  <a:pt x="14541" y="16884"/>
                </a:lnTo>
                <a:cubicBezTo>
                  <a:pt x="14856" y="16884"/>
                  <a:pt x="15117" y="16623"/>
                  <a:pt x="15117" y="16309"/>
                </a:cubicBezTo>
                <a:cubicBezTo>
                  <a:pt x="15117" y="15994"/>
                  <a:pt x="14856" y="15719"/>
                  <a:pt x="14541" y="15719"/>
                </a:cubicBezTo>
                <a:lnTo>
                  <a:pt x="7341" y="15719"/>
                </a:lnTo>
                <a:close/>
                <a:moveTo>
                  <a:pt x="7341" y="18414"/>
                </a:moveTo>
                <a:cubicBezTo>
                  <a:pt x="7026" y="18414"/>
                  <a:pt x="6750" y="18689"/>
                  <a:pt x="6750" y="19003"/>
                </a:cubicBezTo>
                <a:cubicBezTo>
                  <a:pt x="6750" y="19318"/>
                  <a:pt x="7026" y="19579"/>
                  <a:pt x="7341" y="19579"/>
                </a:cubicBezTo>
                <a:lnTo>
                  <a:pt x="14541" y="19579"/>
                </a:lnTo>
                <a:cubicBezTo>
                  <a:pt x="14856" y="19579"/>
                  <a:pt x="15117" y="19318"/>
                  <a:pt x="15117" y="19003"/>
                </a:cubicBezTo>
                <a:cubicBezTo>
                  <a:pt x="15117" y="18644"/>
                  <a:pt x="14856" y="18414"/>
                  <a:pt x="14541" y="18414"/>
                </a:cubicBezTo>
                <a:lnTo>
                  <a:pt x="7341" y="18414"/>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3009" name="Shape 3009"/>
          <p:cNvSpPr/>
          <p:nvPr/>
        </p:nvSpPr>
        <p:spPr>
          <a:xfrm>
            <a:off x="6070600" y="10198100"/>
            <a:ext cx="605791" cy="327661"/>
          </a:xfrm>
          <a:custGeom>
            <a:pathLst>
              <a:path extrusionOk="0" h="21600" w="21600">
                <a:moveTo>
                  <a:pt x="21057" y="6363"/>
                </a:moveTo>
                <a:lnTo>
                  <a:pt x="18702" y="6363"/>
                </a:lnTo>
                <a:lnTo>
                  <a:pt x="18702" y="1088"/>
                </a:lnTo>
                <a:cubicBezTo>
                  <a:pt x="18702" y="502"/>
                  <a:pt x="18430" y="0"/>
                  <a:pt x="18113" y="0"/>
                </a:cubicBezTo>
                <a:lnTo>
                  <a:pt x="589" y="0"/>
                </a:lnTo>
                <a:cubicBezTo>
                  <a:pt x="272" y="0"/>
                  <a:pt x="0" y="502"/>
                  <a:pt x="0" y="1088"/>
                </a:cubicBezTo>
                <a:lnTo>
                  <a:pt x="0" y="20512"/>
                </a:lnTo>
                <a:cubicBezTo>
                  <a:pt x="0" y="21098"/>
                  <a:pt x="272" y="21600"/>
                  <a:pt x="589" y="21600"/>
                </a:cubicBezTo>
                <a:lnTo>
                  <a:pt x="18068" y="21600"/>
                </a:lnTo>
                <a:cubicBezTo>
                  <a:pt x="18385" y="21600"/>
                  <a:pt x="18657" y="21098"/>
                  <a:pt x="18657" y="20512"/>
                </a:cubicBezTo>
                <a:lnTo>
                  <a:pt x="18657" y="15237"/>
                </a:lnTo>
                <a:lnTo>
                  <a:pt x="21011" y="15237"/>
                </a:lnTo>
                <a:cubicBezTo>
                  <a:pt x="21328" y="15237"/>
                  <a:pt x="21600" y="14735"/>
                  <a:pt x="21600" y="14149"/>
                </a:cubicBezTo>
                <a:lnTo>
                  <a:pt x="21600" y="7451"/>
                </a:lnTo>
                <a:cubicBezTo>
                  <a:pt x="21600" y="6781"/>
                  <a:pt x="21374" y="6363"/>
                  <a:pt x="21057" y="6363"/>
                </a:cubicBezTo>
                <a:close/>
                <a:moveTo>
                  <a:pt x="17525" y="19423"/>
                </a:moveTo>
                <a:lnTo>
                  <a:pt x="1177" y="19423"/>
                </a:lnTo>
                <a:lnTo>
                  <a:pt x="1177" y="2093"/>
                </a:lnTo>
                <a:lnTo>
                  <a:pt x="17525" y="2093"/>
                </a:lnTo>
                <a:lnTo>
                  <a:pt x="17525" y="19423"/>
                </a:lnTo>
                <a:close/>
                <a:moveTo>
                  <a:pt x="20468" y="13060"/>
                </a:moveTo>
                <a:lnTo>
                  <a:pt x="18747" y="13060"/>
                </a:lnTo>
                <a:lnTo>
                  <a:pt x="18747" y="8456"/>
                </a:lnTo>
                <a:lnTo>
                  <a:pt x="20468" y="8456"/>
                </a:lnTo>
                <a:lnTo>
                  <a:pt x="20468" y="13060"/>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3010" name="Shape 3010"/>
          <p:cNvSpPr/>
          <p:nvPr/>
        </p:nvSpPr>
        <p:spPr>
          <a:xfrm>
            <a:off x="7378700" y="10198100"/>
            <a:ext cx="607219" cy="327819"/>
          </a:xfrm>
          <a:custGeom>
            <a:pathLst>
              <a:path extrusionOk="0" h="21600" w="21600">
                <a:moveTo>
                  <a:pt x="593" y="0"/>
                </a:moveTo>
                <a:cubicBezTo>
                  <a:pt x="277" y="0"/>
                  <a:pt x="0" y="513"/>
                  <a:pt x="0" y="1098"/>
                </a:cubicBezTo>
                <a:lnTo>
                  <a:pt x="0" y="20502"/>
                </a:lnTo>
                <a:cubicBezTo>
                  <a:pt x="0" y="21087"/>
                  <a:pt x="277" y="21600"/>
                  <a:pt x="593" y="21600"/>
                </a:cubicBezTo>
                <a:lnTo>
                  <a:pt x="18071" y="21600"/>
                </a:lnTo>
                <a:cubicBezTo>
                  <a:pt x="18387" y="21600"/>
                  <a:pt x="18664" y="21087"/>
                  <a:pt x="18664" y="20502"/>
                </a:cubicBezTo>
                <a:lnTo>
                  <a:pt x="18664" y="15219"/>
                </a:lnTo>
                <a:lnTo>
                  <a:pt x="21007" y="15219"/>
                </a:lnTo>
                <a:cubicBezTo>
                  <a:pt x="21323" y="15219"/>
                  <a:pt x="21600" y="14733"/>
                  <a:pt x="21600" y="14147"/>
                </a:cubicBezTo>
                <a:lnTo>
                  <a:pt x="21600" y="7453"/>
                </a:lnTo>
                <a:cubicBezTo>
                  <a:pt x="21600" y="6783"/>
                  <a:pt x="21368" y="6355"/>
                  <a:pt x="21007" y="6355"/>
                </a:cubicBezTo>
                <a:lnTo>
                  <a:pt x="18664" y="6355"/>
                </a:lnTo>
                <a:lnTo>
                  <a:pt x="18664" y="1098"/>
                </a:lnTo>
                <a:cubicBezTo>
                  <a:pt x="18664" y="513"/>
                  <a:pt x="18387" y="0"/>
                  <a:pt x="18071" y="0"/>
                </a:cubicBezTo>
                <a:lnTo>
                  <a:pt x="593" y="0"/>
                </a:lnTo>
                <a:close/>
                <a:moveTo>
                  <a:pt x="1172" y="2092"/>
                </a:moveTo>
                <a:lnTo>
                  <a:pt x="17478" y="2092"/>
                </a:lnTo>
                <a:lnTo>
                  <a:pt x="17478" y="19403"/>
                </a:lnTo>
                <a:lnTo>
                  <a:pt x="1172" y="19403"/>
                </a:lnTo>
                <a:lnTo>
                  <a:pt x="1172" y="2092"/>
                </a:lnTo>
                <a:close/>
                <a:moveTo>
                  <a:pt x="3304" y="6694"/>
                </a:moveTo>
                <a:cubicBezTo>
                  <a:pt x="2987" y="6694"/>
                  <a:pt x="2711" y="7207"/>
                  <a:pt x="2711" y="7793"/>
                </a:cubicBezTo>
                <a:lnTo>
                  <a:pt x="2711" y="14487"/>
                </a:lnTo>
                <a:cubicBezTo>
                  <a:pt x="2711" y="15157"/>
                  <a:pt x="2987" y="15559"/>
                  <a:pt x="3304" y="15559"/>
                </a:cubicBezTo>
                <a:cubicBezTo>
                  <a:pt x="3620" y="15559"/>
                  <a:pt x="3882" y="15073"/>
                  <a:pt x="3882" y="14487"/>
                </a:cubicBezTo>
                <a:lnTo>
                  <a:pt x="3882" y="7793"/>
                </a:lnTo>
                <a:cubicBezTo>
                  <a:pt x="3882" y="7207"/>
                  <a:pt x="3620" y="6694"/>
                  <a:pt x="3304" y="6694"/>
                </a:cubicBezTo>
                <a:close/>
                <a:moveTo>
                  <a:pt x="6918" y="6694"/>
                </a:moveTo>
                <a:cubicBezTo>
                  <a:pt x="6601" y="6694"/>
                  <a:pt x="6325" y="7207"/>
                  <a:pt x="6325" y="7793"/>
                </a:cubicBezTo>
                <a:lnTo>
                  <a:pt x="6325" y="14487"/>
                </a:lnTo>
                <a:cubicBezTo>
                  <a:pt x="6325" y="15157"/>
                  <a:pt x="6601" y="15559"/>
                  <a:pt x="6918" y="15559"/>
                </a:cubicBezTo>
                <a:cubicBezTo>
                  <a:pt x="7234" y="15559"/>
                  <a:pt x="7496" y="15073"/>
                  <a:pt x="7496" y="14487"/>
                </a:cubicBezTo>
                <a:lnTo>
                  <a:pt x="7496" y="7793"/>
                </a:lnTo>
                <a:cubicBezTo>
                  <a:pt x="7496" y="7207"/>
                  <a:pt x="7234" y="6694"/>
                  <a:pt x="6918" y="6694"/>
                </a:cubicBezTo>
                <a:close/>
                <a:moveTo>
                  <a:pt x="10532" y="6694"/>
                </a:moveTo>
                <a:cubicBezTo>
                  <a:pt x="10216" y="6694"/>
                  <a:pt x="9939" y="7207"/>
                  <a:pt x="9939" y="7793"/>
                </a:cubicBezTo>
                <a:lnTo>
                  <a:pt x="9939" y="14487"/>
                </a:lnTo>
                <a:cubicBezTo>
                  <a:pt x="9984" y="15157"/>
                  <a:pt x="10216" y="15559"/>
                  <a:pt x="10532" y="15559"/>
                </a:cubicBezTo>
                <a:cubicBezTo>
                  <a:pt x="10848" y="15559"/>
                  <a:pt x="11111" y="15073"/>
                  <a:pt x="11111" y="14487"/>
                </a:cubicBezTo>
                <a:lnTo>
                  <a:pt x="11111" y="7793"/>
                </a:lnTo>
                <a:cubicBezTo>
                  <a:pt x="11111" y="7207"/>
                  <a:pt x="10848" y="6694"/>
                  <a:pt x="10532" y="6694"/>
                </a:cubicBezTo>
                <a:close/>
                <a:moveTo>
                  <a:pt x="14598" y="6694"/>
                </a:moveTo>
                <a:cubicBezTo>
                  <a:pt x="14281" y="6694"/>
                  <a:pt x="14005" y="7207"/>
                  <a:pt x="14005" y="7793"/>
                </a:cubicBezTo>
                <a:lnTo>
                  <a:pt x="14005" y="14487"/>
                </a:lnTo>
                <a:cubicBezTo>
                  <a:pt x="14005" y="15157"/>
                  <a:pt x="14236" y="15559"/>
                  <a:pt x="14598" y="15559"/>
                </a:cubicBezTo>
                <a:cubicBezTo>
                  <a:pt x="14914" y="15559"/>
                  <a:pt x="15176" y="15073"/>
                  <a:pt x="15176" y="14487"/>
                </a:cubicBezTo>
                <a:lnTo>
                  <a:pt x="15176" y="7793"/>
                </a:lnTo>
                <a:cubicBezTo>
                  <a:pt x="15176" y="7207"/>
                  <a:pt x="14914" y="6694"/>
                  <a:pt x="14598" y="6694"/>
                </a:cubicBezTo>
                <a:close/>
                <a:moveTo>
                  <a:pt x="18748" y="8447"/>
                </a:moveTo>
                <a:lnTo>
                  <a:pt x="20471" y="8447"/>
                </a:lnTo>
                <a:lnTo>
                  <a:pt x="20471" y="13049"/>
                </a:lnTo>
                <a:lnTo>
                  <a:pt x="18748" y="13049"/>
                </a:lnTo>
                <a:lnTo>
                  <a:pt x="18748" y="8447"/>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3011" name="Shape 3011"/>
          <p:cNvSpPr/>
          <p:nvPr/>
        </p:nvSpPr>
        <p:spPr>
          <a:xfrm>
            <a:off x="8686800" y="10198100"/>
            <a:ext cx="607219" cy="327819"/>
          </a:xfrm>
          <a:custGeom>
            <a:pathLst>
              <a:path extrusionOk="0" h="21600" w="21600">
                <a:moveTo>
                  <a:pt x="593" y="0"/>
                </a:moveTo>
                <a:cubicBezTo>
                  <a:pt x="277" y="0"/>
                  <a:pt x="0" y="513"/>
                  <a:pt x="0" y="1098"/>
                </a:cubicBezTo>
                <a:lnTo>
                  <a:pt x="0" y="20502"/>
                </a:lnTo>
                <a:cubicBezTo>
                  <a:pt x="0" y="21087"/>
                  <a:pt x="277" y="21600"/>
                  <a:pt x="593" y="21600"/>
                </a:cubicBezTo>
                <a:lnTo>
                  <a:pt x="18071" y="21600"/>
                </a:lnTo>
                <a:cubicBezTo>
                  <a:pt x="18387" y="21600"/>
                  <a:pt x="18664" y="21087"/>
                  <a:pt x="18664" y="20502"/>
                </a:cubicBezTo>
                <a:lnTo>
                  <a:pt x="18664" y="15219"/>
                </a:lnTo>
                <a:lnTo>
                  <a:pt x="21007" y="15219"/>
                </a:lnTo>
                <a:cubicBezTo>
                  <a:pt x="21323" y="15219"/>
                  <a:pt x="21600" y="14733"/>
                  <a:pt x="21600" y="14147"/>
                </a:cubicBezTo>
                <a:lnTo>
                  <a:pt x="21600" y="7453"/>
                </a:lnTo>
                <a:cubicBezTo>
                  <a:pt x="21600" y="6783"/>
                  <a:pt x="21323" y="6355"/>
                  <a:pt x="21007" y="6355"/>
                </a:cubicBezTo>
                <a:lnTo>
                  <a:pt x="18664" y="6355"/>
                </a:lnTo>
                <a:lnTo>
                  <a:pt x="18664" y="1098"/>
                </a:lnTo>
                <a:cubicBezTo>
                  <a:pt x="18664" y="513"/>
                  <a:pt x="18387" y="0"/>
                  <a:pt x="18071" y="0"/>
                </a:cubicBezTo>
                <a:lnTo>
                  <a:pt x="593" y="0"/>
                </a:lnTo>
                <a:close/>
                <a:moveTo>
                  <a:pt x="1172" y="2092"/>
                </a:moveTo>
                <a:lnTo>
                  <a:pt x="17478" y="2092"/>
                </a:lnTo>
                <a:lnTo>
                  <a:pt x="17478" y="19403"/>
                </a:lnTo>
                <a:lnTo>
                  <a:pt x="1172" y="19403"/>
                </a:lnTo>
                <a:lnTo>
                  <a:pt x="1172" y="2092"/>
                </a:lnTo>
                <a:close/>
                <a:moveTo>
                  <a:pt x="3304" y="6694"/>
                </a:moveTo>
                <a:cubicBezTo>
                  <a:pt x="2987" y="6694"/>
                  <a:pt x="2711" y="7207"/>
                  <a:pt x="2711" y="7793"/>
                </a:cubicBezTo>
                <a:lnTo>
                  <a:pt x="2711" y="14487"/>
                </a:lnTo>
                <a:cubicBezTo>
                  <a:pt x="2711" y="15157"/>
                  <a:pt x="2987" y="15559"/>
                  <a:pt x="3304" y="15559"/>
                </a:cubicBezTo>
                <a:cubicBezTo>
                  <a:pt x="3620" y="15559"/>
                  <a:pt x="3882" y="15073"/>
                  <a:pt x="3882" y="14487"/>
                </a:cubicBezTo>
                <a:lnTo>
                  <a:pt x="3882" y="7793"/>
                </a:lnTo>
                <a:cubicBezTo>
                  <a:pt x="3882" y="7207"/>
                  <a:pt x="3620" y="6694"/>
                  <a:pt x="3304" y="6694"/>
                </a:cubicBezTo>
                <a:close/>
                <a:moveTo>
                  <a:pt x="6918" y="6694"/>
                </a:moveTo>
                <a:cubicBezTo>
                  <a:pt x="6601" y="6694"/>
                  <a:pt x="6325" y="7207"/>
                  <a:pt x="6325" y="7793"/>
                </a:cubicBezTo>
                <a:lnTo>
                  <a:pt x="6325" y="14487"/>
                </a:lnTo>
                <a:cubicBezTo>
                  <a:pt x="6325" y="15157"/>
                  <a:pt x="6601" y="15559"/>
                  <a:pt x="6918" y="15559"/>
                </a:cubicBezTo>
                <a:cubicBezTo>
                  <a:pt x="7234" y="15559"/>
                  <a:pt x="7496" y="15073"/>
                  <a:pt x="7496" y="14487"/>
                </a:cubicBezTo>
                <a:lnTo>
                  <a:pt x="7496" y="7793"/>
                </a:lnTo>
                <a:cubicBezTo>
                  <a:pt x="7496" y="7207"/>
                  <a:pt x="7234" y="6694"/>
                  <a:pt x="6918" y="6694"/>
                </a:cubicBezTo>
                <a:close/>
                <a:moveTo>
                  <a:pt x="10532" y="6694"/>
                </a:moveTo>
                <a:cubicBezTo>
                  <a:pt x="10216" y="6694"/>
                  <a:pt x="9939" y="7207"/>
                  <a:pt x="9939" y="7793"/>
                </a:cubicBezTo>
                <a:lnTo>
                  <a:pt x="9939" y="14487"/>
                </a:lnTo>
                <a:cubicBezTo>
                  <a:pt x="9939" y="15157"/>
                  <a:pt x="10216" y="15559"/>
                  <a:pt x="10532" y="15559"/>
                </a:cubicBezTo>
                <a:cubicBezTo>
                  <a:pt x="10848" y="15559"/>
                  <a:pt x="11111" y="15073"/>
                  <a:pt x="11111" y="14487"/>
                </a:cubicBezTo>
                <a:lnTo>
                  <a:pt x="11111" y="7793"/>
                </a:lnTo>
                <a:cubicBezTo>
                  <a:pt x="11111" y="7207"/>
                  <a:pt x="10848" y="6694"/>
                  <a:pt x="10532" y="6694"/>
                </a:cubicBezTo>
                <a:close/>
                <a:moveTo>
                  <a:pt x="18748" y="8447"/>
                </a:moveTo>
                <a:lnTo>
                  <a:pt x="20471" y="8447"/>
                </a:lnTo>
                <a:lnTo>
                  <a:pt x="20471" y="13049"/>
                </a:lnTo>
                <a:lnTo>
                  <a:pt x="18748" y="13049"/>
                </a:lnTo>
                <a:lnTo>
                  <a:pt x="18748" y="8447"/>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3012" name="Shape 3012"/>
          <p:cNvSpPr/>
          <p:nvPr/>
        </p:nvSpPr>
        <p:spPr>
          <a:xfrm>
            <a:off x="9994900" y="10198100"/>
            <a:ext cx="607219" cy="327819"/>
          </a:xfrm>
          <a:custGeom>
            <a:pathLst>
              <a:path extrusionOk="0" h="21600" w="21600">
                <a:moveTo>
                  <a:pt x="593" y="0"/>
                </a:moveTo>
                <a:cubicBezTo>
                  <a:pt x="277" y="0"/>
                  <a:pt x="0" y="513"/>
                  <a:pt x="0" y="1098"/>
                </a:cubicBezTo>
                <a:lnTo>
                  <a:pt x="0" y="20502"/>
                </a:lnTo>
                <a:cubicBezTo>
                  <a:pt x="0" y="21087"/>
                  <a:pt x="277" y="21600"/>
                  <a:pt x="593" y="21600"/>
                </a:cubicBezTo>
                <a:lnTo>
                  <a:pt x="18071" y="21600"/>
                </a:lnTo>
                <a:cubicBezTo>
                  <a:pt x="18387" y="21600"/>
                  <a:pt x="18664" y="21087"/>
                  <a:pt x="18664" y="20502"/>
                </a:cubicBezTo>
                <a:lnTo>
                  <a:pt x="18664" y="15219"/>
                </a:lnTo>
                <a:lnTo>
                  <a:pt x="21007" y="15219"/>
                </a:lnTo>
                <a:cubicBezTo>
                  <a:pt x="21323" y="15219"/>
                  <a:pt x="21600" y="14733"/>
                  <a:pt x="21600" y="14147"/>
                </a:cubicBezTo>
                <a:lnTo>
                  <a:pt x="21600" y="7453"/>
                </a:lnTo>
                <a:cubicBezTo>
                  <a:pt x="21600" y="6783"/>
                  <a:pt x="21323" y="6355"/>
                  <a:pt x="21007" y="6355"/>
                </a:cubicBezTo>
                <a:lnTo>
                  <a:pt x="18664" y="6355"/>
                </a:lnTo>
                <a:lnTo>
                  <a:pt x="18664" y="1098"/>
                </a:lnTo>
                <a:cubicBezTo>
                  <a:pt x="18664" y="513"/>
                  <a:pt x="18387" y="0"/>
                  <a:pt x="18071" y="0"/>
                </a:cubicBezTo>
                <a:lnTo>
                  <a:pt x="593" y="0"/>
                </a:lnTo>
                <a:close/>
                <a:moveTo>
                  <a:pt x="1172" y="2092"/>
                </a:moveTo>
                <a:lnTo>
                  <a:pt x="17478" y="2092"/>
                </a:lnTo>
                <a:lnTo>
                  <a:pt x="17478" y="19403"/>
                </a:lnTo>
                <a:lnTo>
                  <a:pt x="1172" y="19403"/>
                </a:lnTo>
                <a:lnTo>
                  <a:pt x="1172" y="2092"/>
                </a:lnTo>
                <a:close/>
                <a:moveTo>
                  <a:pt x="3304" y="6694"/>
                </a:moveTo>
                <a:cubicBezTo>
                  <a:pt x="2987" y="6694"/>
                  <a:pt x="2711" y="7207"/>
                  <a:pt x="2711" y="7793"/>
                </a:cubicBezTo>
                <a:lnTo>
                  <a:pt x="2711" y="14487"/>
                </a:lnTo>
                <a:cubicBezTo>
                  <a:pt x="2711" y="15157"/>
                  <a:pt x="2987" y="15559"/>
                  <a:pt x="3304" y="15559"/>
                </a:cubicBezTo>
                <a:cubicBezTo>
                  <a:pt x="3620" y="15559"/>
                  <a:pt x="3882" y="15073"/>
                  <a:pt x="3882" y="14487"/>
                </a:cubicBezTo>
                <a:lnTo>
                  <a:pt x="3882" y="7793"/>
                </a:lnTo>
                <a:cubicBezTo>
                  <a:pt x="3882" y="7207"/>
                  <a:pt x="3620" y="6694"/>
                  <a:pt x="3304" y="6694"/>
                </a:cubicBezTo>
                <a:close/>
                <a:moveTo>
                  <a:pt x="7045" y="6694"/>
                </a:moveTo>
                <a:cubicBezTo>
                  <a:pt x="6728" y="6694"/>
                  <a:pt x="6466" y="7207"/>
                  <a:pt x="6466" y="7793"/>
                </a:cubicBezTo>
                <a:lnTo>
                  <a:pt x="6466" y="14487"/>
                </a:lnTo>
                <a:cubicBezTo>
                  <a:pt x="6466" y="15157"/>
                  <a:pt x="6729" y="15559"/>
                  <a:pt x="7045" y="15559"/>
                </a:cubicBezTo>
                <a:cubicBezTo>
                  <a:pt x="7361" y="15559"/>
                  <a:pt x="7638" y="15073"/>
                  <a:pt x="7638" y="14487"/>
                </a:cubicBezTo>
                <a:lnTo>
                  <a:pt x="7638" y="7793"/>
                </a:lnTo>
                <a:cubicBezTo>
                  <a:pt x="7638" y="7207"/>
                  <a:pt x="7361" y="6694"/>
                  <a:pt x="7045" y="6694"/>
                </a:cubicBezTo>
                <a:close/>
                <a:moveTo>
                  <a:pt x="18706" y="8447"/>
                </a:moveTo>
                <a:lnTo>
                  <a:pt x="20414" y="8447"/>
                </a:lnTo>
                <a:lnTo>
                  <a:pt x="20414" y="13049"/>
                </a:lnTo>
                <a:lnTo>
                  <a:pt x="18706" y="13049"/>
                </a:lnTo>
                <a:lnTo>
                  <a:pt x="18706" y="8447"/>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3013" name="Shape 3013"/>
          <p:cNvSpPr/>
          <p:nvPr/>
        </p:nvSpPr>
        <p:spPr>
          <a:xfrm>
            <a:off x="11303000" y="10198100"/>
            <a:ext cx="607219" cy="327819"/>
          </a:xfrm>
          <a:custGeom>
            <a:pathLst>
              <a:path extrusionOk="0" h="21600" w="21600">
                <a:moveTo>
                  <a:pt x="593" y="0"/>
                </a:moveTo>
                <a:cubicBezTo>
                  <a:pt x="277" y="0"/>
                  <a:pt x="0" y="513"/>
                  <a:pt x="0" y="1098"/>
                </a:cubicBezTo>
                <a:lnTo>
                  <a:pt x="0" y="20502"/>
                </a:lnTo>
                <a:cubicBezTo>
                  <a:pt x="0" y="21087"/>
                  <a:pt x="277" y="21600"/>
                  <a:pt x="593" y="21600"/>
                </a:cubicBezTo>
                <a:lnTo>
                  <a:pt x="18071" y="21600"/>
                </a:lnTo>
                <a:cubicBezTo>
                  <a:pt x="18387" y="21600"/>
                  <a:pt x="18664" y="21087"/>
                  <a:pt x="18664" y="20502"/>
                </a:cubicBezTo>
                <a:lnTo>
                  <a:pt x="18664" y="15219"/>
                </a:lnTo>
                <a:lnTo>
                  <a:pt x="21007" y="15219"/>
                </a:lnTo>
                <a:cubicBezTo>
                  <a:pt x="21323" y="15219"/>
                  <a:pt x="21600" y="14733"/>
                  <a:pt x="21600" y="14147"/>
                </a:cubicBezTo>
                <a:lnTo>
                  <a:pt x="21600" y="7453"/>
                </a:lnTo>
                <a:cubicBezTo>
                  <a:pt x="21600" y="6783"/>
                  <a:pt x="21323" y="6355"/>
                  <a:pt x="21007" y="6355"/>
                </a:cubicBezTo>
                <a:lnTo>
                  <a:pt x="18664" y="6355"/>
                </a:lnTo>
                <a:lnTo>
                  <a:pt x="18664" y="1098"/>
                </a:lnTo>
                <a:cubicBezTo>
                  <a:pt x="18664" y="513"/>
                  <a:pt x="18387" y="0"/>
                  <a:pt x="18071" y="0"/>
                </a:cubicBezTo>
                <a:lnTo>
                  <a:pt x="593" y="0"/>
                </a:lnTo>
                <a:close/>
                <a:moveTo>
                  <a:pt x="1172" y="2092"/>
                </a:moveTo>
                <a:lnTo>
                  <a:pt x="17478" y="2092"/>
                </a:lnTo>
                <a:lnTo>
                  <a:pt x="17478" y="19403"/>
                </a:lnTo>
                <a:lnTo>
                  <a:pt x="1172" y="19403"/>
                </a:lnTo>
                <a:lnTo>
                  <a:pt x="1172" y="2092"/>
                </a:lnTo>
                <a:close/>
                <a:moveTo>
                  <a:pt x="3304" y="6694"/>
                </a:moveTo>
                <a:cubicBezTo>
                  <a:pt x="2987" y="6694"/>
                  <a:pt x="2711" y="7207"/>
                  <a:pt x="2711" y="7793"/>
                </a:cubicBezTo>
                <a:lnTo>
                  <a:pt x="2711" y="14487"/>
                </a:lnTo>
                <a:cubicBezTo>
                  <a:pt x="2711" y="15157"/>
                  <a:pt x="2987" y="15559"/>
                  <a:pt x="3304" y="15559"/>
                </a:cubicBezTo>
                <a:cubicBezTo>
                  <a:pt x="3620" y="15559"/>
                  <a:pt x="3882" y="15073"/>
                  <a:pt x="3882" y="14487"/>
                </a:cubicBezTo>
                <a:lnTo>
                  <a:pt x="3882" y="7793"/>
                </a:lnTo>
                <a:cubicBezTo>
                  <a:pt x="3882" y="7207"/>
                  <a:pt x="3620" y="6694"/>
                  <a:pt x="3304" y="6694"/>
                </a:cubicBezTo>
                <a:close/>
                <a:moveTo>
                  <a:pt x="18706" y="8447"/>
                </a:moveTo>
                <a:lnTo>
                  <a:pt x="20414" y="8447"/>
                </a:lnTo>
                <a:lnTo>
                  <a:pt x="20414" y="13049"/>
                </a:lnTo>
                <a:lnTo>
                  <a:pt x="18706" y="13049"/>
                </a:lnTo>
                <a:lnTo>
                  <a:pt x="18706" y="8447"/>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3014" name="Shape 3014"/>
          <p:cNvSpPr/>
          <p:nvPr/>
        </p:nvSpPr>
        <p:spPr>
          <a:xfrm>
            <a:off x="12598400" y="10198100"/>
            <a:ext cx="607219" cy="327819"/>
          </a:xfrm>
          <a:custGeom>
            <a:pathLst>
              <a:path extrusionOk="0" h="21600" w="21600">
                <a:moveTo>
                  <a:pt x="593" y="0"/>
                </a:moveTo>
                <a:cubicBezTo>
                  <a:pt x="277" y="0"/>
                  <a:pt x="0" y="513"/>
                  <a:pt x="0" y="1098"/>
                </a:cubicBezTo>
                <a:lnTo>
                  <a:pt x="0" y="20502"/>
                </a:lnTo>
                <a:cubicBezTo>
                  <a:pt x="0" y="21087"/>
                  <a:pt x="277" y="21600"/>
                  <a:pt x="593" y="21600"/>
                </a:cubicBezTo>
                <a:lnTo>
                  <a:pt x="18071" y="21600"/>
                </a:lnTo>
                <a:cubicBezTo>
                  <a:pt x="18387" y="21600"/>
                  <a:pt x="18664" y="21087"/>
                  <a:pt x="18664" y="20502"/>
                </a:cubicBezTo>
                <a:lnTo>
                  <a:pt x="18664" y="15219"/>
                </a:lnTo>
                <a:lnTo>
                  <a:pt x="21007" y="15219"/>
                </a:lnTo>
                <a:cubicBezTo>
                  <a:pt x="21323" y="15219"/>
                  <a:pt x="21600" y="14733"/>
                  <a:pt x="21600" y="14147"/>
                </a:cubicBezTo>
                <a:lnTo>
                  <a:pt x="21600" y="7453"/>
                </a:lnTo>
                <a:cubicBezTo>
                  <a:pt x="21600" y="6783"/>
                  <a:pt x="21323" y="6355"/>
                  <a:pt x="21007" y="6355"/>
                </a:cubicBezTo>
                <a:lnTo>
                  <a:pt x="18664" y="6355"/>
                </a:lnTo>
                <a:lnTo>
                  <a:pt x="18664" y="1098"/>
                </a:lnTo>
                <a:cubicBezTo>
                  <a:pt x="18664" y="513"/>
                  <a:pt x="18387" y="0"/>
                  <a:pt x="18071" y="0"/>
                </a:cubicBezTo>
                <a:lnTo>
                  <a:pt x="593" y="0"/>
                </a:lnTo>
                <a:close/>
                <a:moveTo>
                  <a:pt x="1129" y="2092"/>
                </a:moveTo>
                <a:lnTo>
                  <a:pt x="17435" y="2092"/>
                </a:lnTo>
                <a:lnTo>
                  <a:pt x="17435" y="19403"/>
                </a:lnTo>
                <a:lnTo>
                  <a:pt x="1129" y="19403"/>
                </a:lnTo>
                <a:lnTo>
                  <a:pt x="1129" y="2092"/>
                </a:lnTo>
                <a:close/>
                <a:moveTo>
                  <a:pt x="18706" y="8447"/>
                </a:moveTo>
                <a:lnTo>
                  <a:pt x="20414" y="8447"/>
                </a:lnTo>
                <a:lnTo>
                  <a:pt x="20414" y="13049"/>
                </a:lnTo>
                <a:lnTo>
                  <a:pt x="18706" y="13049"/>
                </a:lnTo>
                <a:lnTo>
                  <a:pt x="18706" y="8447"/>
                </a:lnTo>
                <a:close/>
                <a:moveTo>
                  <a:pt x="3755" y="10042"/>
                </a:moveTo>
                <a:cubicBezTo>
                  <a:pt x="3439" y="10042"/>
                  <a:pt x="3162" y="10554"/>
                  <a:pt x="3162" y="11140"/>
                </a:cubicBezTo>
                <a:cubicBezTo>
                  <a:pt x="3162" y="11726"/>
                  <a:pt x="3439" y="12212"/>
                  <a:pt x="3755" y="12212"/>
                </a:cubicBezTo>
                <a:lnTo>
                  <a:pt x="14598" y="12212"/>
                </a:lnTo>
                <a:cubicBezTo>
                  <a:pt x="14914" y="12212"/>
                  <a:pt x="15177" y="11726"/>
                  <a:pt x="15176" y="11140"/>
                </a:cubicBezTo>
                <a:cubicBezTo>
                  <a:pt x="15176" y="10554"/>
                  <a:pt x="14914" y="10042"/>
                  <a:pt x="14598" y="10042"/>
                </a:cubicBezTo>
                <a:lnTo>
                  <a:pt x="3755" y="10042"/>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3015" name="Shape 3015"/>
          <p:cNvSpPr/>
          <p:nvPr/>
        </p:nvSpPr>
        <p:spPr>
          <a:xfrm>
            <a:off x="13906500" y="10198100"/>
            <a:ext cx="607219" cy="327819"/>
          </a:xfrm>
          <a:custGeom>
            <a:pathLst>
              <a:path extrusionOk="0" h="21600" w="21600">
                <a:moveTo>
                  <a:pt x="593" y="0"/>
                </a:moveTo>
                <a:cubicBezTo>
                  <a:pt x="277" y="0"/>
                  <a:pt x="0" y="513"/>
                  <a:pt x="0" y="1098"/>
                </a:cubicBezTo>
                <a:lnTo>
                  <a:pt x="0" y="20502"/>
                </a:lnTo>
                <a:cubicBezTo>
                  <a:pt x="0" y="21087"/>
                  <a:pt x="277" y="21600"/>
                  <a:pt x="593" y="21600"/>
                </a:cubicBezTo>
                <a:lnTo>
                  <a:pt x="18071" y="21600"/>
                </a:lnTo>
                <a:cubicBezTo>
                  <a:pt x="18387" y="21600"/>
                  <a:pt x="18664" y="21087"/>
                  <a:pt x="18664" y="20502"/>
                </a:cubicBezTo>
                <a:lnTo>
                  <a:pt x="18664" y="15219"/>
                </a:lnTo>
                <a:lnTo>
                  <a:pt x="21007" y="15219"/>
                </a:lnTo>
                <a:cubicBezTo>
                  <a:pt x="21323" y="15219"/>
                  <a:pt x="21600" y="14733"/>
                  <a:pt x="21600" y="14147"/>
                </a:cubicBezTo>
                <a:lnTo>
                  <a:pt x="21600" y="7453"/>
                </a:lnTo>
                <a:cubicBezTo>
                  <a:pt x="21600" y="6783"/>
                  <a:pt x="21323" y="6355"/>
                  <a:pt x="21007" y="6355"/>
                </a:cubicBezTo>
                <a:lnTo>
                  <a:pt x="18664" y="6355"/>
                </a:lnTo>
                <a:lnTo>
                  <a:pt x="18664" y="1098"/>
                </a:lnTo>
                <a:cubicBezTo>
                  <a:pt x="18664" y="513"/>
                  <a:pt x="18387" y="0"/>
                  <a:pt x="18071" y="0"/>
                </a:cubicBezTo>
                <a:lnTo>
                  <a:pt x="593" y="0"/>
                </a:lnTo>
                <a:close/>
                <a:moveTo>
                  <a:pt x="1172" y="2092"/>
                </a:moveTo>
                <a:lnTo>
                  <a:pt x="17478" y="2092"/>
                </a:lnTo>
                <a:lnTo>
                  <a:pt x="17478" y="19403"/>
                </a:lnTo>
                <a:lnTo>
                  <a:pt x="1172" y="19403"/>
                </a:lnTo>
                <a:lnTo>
                  <a:pt x="1172" y="2092"/>
                </a:lnTo>
                <a:close/>
                <a:moveTo>
                  <a:pt x="6904" y="5021"/>
                </a:moveTo>
                <a:cubicBezTo>
                  <a:pt x="6757" y="5021"/>
                  <a:pt x="6607" y="5125"/>
                  <a:pt x="6494" y="5335"/>
                </a:cubicBezTo>
                <a:cubicBezTo>
                  <a:pt x="6268" y="5753"/>
                  <a:pt x="6268" y="6433"/>
                  <a:pt x="6494" y="6851"/>
                </a:cubicBezTo>
                <a:lnTo>
                  <a:pt x="8668" y="10852"/>
                </a:lnTo>
                <a:lnTo>
                  <a:pt x="6494" y="14879"/>
                </a:lnTo>
                <a:cubicBezTo>
                  <a:pt x="6268" y="15298"/>
                  <a:pt x="6268" y="15952"/>
                  <a:pt x="6494" y="16370"/>
                </a:cubicBezTo>
                <a:cubicBezTo>
                  <a:pt x="6630" y="16621"/>
                  <a:pt x="6768" y="16710"/>
                  <a:pt x="6904" y="16710"/>
                </a:cubicBezTo>
                <a:cubicBezTo>
                  <a:pt x="7039" y="16710"/>
                  <a:pt x="7223" y="16621"/>
                  <a:pt x="7313" y="16370"/>
                </a:cubicBezTo>
                <a:lnTo>
                  <a:pt x="9473" y="12369"/>
                </a:lnTo>
                <a:lnTo>
                  <a:pt x="11647" y="16370"/>
                </a:lnTo>
                <a:cubicBezTo>
                  <a:pt x="11783" y="16621"/>
                  <a:pt x="11921" y="16710"/>
                  <a:pt x="12056" y="16710"/>
                </a:cubicBezTo>
                <a:cubicBezTo>
                  <a:pt x="12192" y="16710"/>
                  <a:pt x="12361" y="16621"/>
                  <a:pt x="12452" y="16370"/>
                </a:cubicBezTo>
                <a:cubicBezTo>
                  <a:pt x="12678" y="15952"/>
                  <a:pt x="12678" y="15298"/>
                  <a:pt x="12452" y="14879"/>
                </a:cubicBezTo>
                <a:lnTo>
                  <a:pt x="10292" y="10852"/>
                </a:lnTo>
                <a:lnTo>
                  <a:pt x="12452" y="6851"/>
                </a:lnTo>
                <a:cubicBezTo>
                  <a:pt x="12678" y="6433"/>
                  <a:pt x="12678" y="5753"/>
                  <a:pt x="12452" y="5335"/>
                </a:cubicBezTo>
                <a:cubicBezTo>
                  <a:pt x="12226" y="4916"/>
                  <a:pt x="11873" y="4916"/>
                  <a:pt x="11647" y="5335"/>
                </a:cubicBezTo>
                <a:lnTo>
                  <a:pt x="9473" y="9362"/>
                </a:lnTo>
                <a:lnTo>
                  <a:pt x="7313" y="5335"/>
                </a:lnTo>
                <a:cubicBezTo>
                  <a:pt x="7200" y="5125"/>
                  <a:pt x="7050" y="5021"/>
                  <a:pt x="6904" y="5021"/>
                </a:cubicBezTo>
                <a:close/>
                <a:moveTo>
                  <a:pt x="18706" y="8447"/>
                </a:moveTo>
                <a:lnTo>
                  <a:pt x="20414" y="8447"/>
                </a:lnTo>
                <a:lnTo>
                  <a:pt x="20414" y="13049"/>
                </a:lnTo>
                <a:lnTo>
                  <a:pt x="18706" y="13049"/>
                </a:lnTo>
                <a:lnTo>
                  <a:pt x="18706" y="8447"/>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3016" name="Shape 3016"/>
          <p:cNvSpPr/>
          <p:nvPr/>
        </p:nvSpPr>
        <p:spPr>
          <a:xfrm>
            <a:off x="15214600" y="10198100"/>
            <a:ext cx="607219" cy="327819"/>
          </a:xfrm>
          <a:custGeom>
            <a:pathLst>
              <a:path extrusionOk="0" h="21600" w="21600">
                <a:moveTo>
                  <a:pt x="593" y="0"/>
                </a:moveTo>
                <a:cubicBezTo>
                  <a:pt x="277" y="0"/>
                  <a:pt x="0" y="513"/>
                  <a:pt x="0" y="1098"/>
                </a:cubicBezTo>
                <a:lnTo>
                  <a:pt x="0" y="20502"/>
                </a:lnTo>
                <a:cubicBezTo>
                  <a:pt x="0" y="21087"/>
                  <a:pt x="277" y="21600"/>
                  <a:pt x="593" y="21600"/>
                </a:cubicBezTo>
                <a:lnTo>
                  <a:pt x="18071" y="21600"/>
                </a:lnTo>
                <a:cubicBezTo>
                  <a:pt x="18387" y="21600"/>
                  <a:pt x="18664" y="21087"/>
                  <a:pt x="18664" y="20502"/>
                </a:cubicBezTo>
                <a:lnTo>
                  <a:pt x="18664" y="15219"/>
                </a:lnTo>
                <a:lnTo>
                  <a:pt x="21007" y="15219"/>
                </a:lnTo>
                <a:cubicBezTo>
                  <a:pt x="21323" y="15219"/>
                  <a:pt x="21600" y="14733"/>
                  <a:pt x="21600" y="14147"/>
                </a:cubicBezTo>
                <a:lnTo>
                  <a:pt x="21600" y="7453"/>
                </a:lnTo>
                <a:cubicBezTo>
                  <a:pt x="21555" y="6783"/>
                  <a:pt x="21323" y="6355"/>
                  <a:pt x="21007" y="6355"/>
                </a:cubicBezTo>
                <a:lnTo>
                  <a:pt x="18664" y="6355"/>
                </a:lnTo>
                <a:lnTo>
                  <a:pt x="18664" y="1098"/>
                </a:lnTo>
                <a:cubicBezTo>
                  <a:pt x="18664" y="513"/>
                  <a:pt x="18387" y="0"/>
                  <a:pt x="18071" y="0"/>
                </a:cubicBezTo>
                <a:lnTo>
                  <a:pt x="593" y="0"/>
                </a:lnTo>
                <a:close/>
                <a:moveTo>
                  <a:pt x="1172" y="2092"/>
                </a:moveTo>
                <a:lnTo>
                  <a:pt x="17478" y="2092"/>
                </a:lnTo>
                <a:lnTo>
                  <a:pt x="17478" y="19403"/>
                </a:lnTo>
                <a:lnTo>
                  <a:pt x="1172" y="19403"/>
                </a:lnTo>
                <a:lnTo>
                  <a:pt x="1172" y="2092"/>
                </a:lnTo>
                <a:close/>
                <a:moveTo>
                  <a:pt x="13228" y="5021"/>
                </a:moveTo>
                <a:cubicBezTo>
                  <a:pt x="13081" y="5021"/>
                  <a:pt x="12932" y="5125"/>
                  <a:pt x="12819" y="5335"/>
                </a:cubicBezTo>
                <a:lnTo>
                  <a:pt x="8118" y="14043"/>
                </a:lnTo>
                <a:lnTo>
                  <a:pt x="5958" y="10016"/>
                </a:lnTo>
                <a:cubicBezTo>
                  <a:pt x="5732" y="9597"/>
                  <a:pt x="5365" y="9597"/>
                  <a:pt x="5139" y="10016"/>
                </a:cubicBezTo>
                <a:cubicBezTo>
                  <a:pt x="4913" y="10434"/>
                  <a:pt x="4913" y="11114"/>
                  <a:pt x="5139" y="11532"/>
                </a:cubicBezTo>
                <a:lnTo>
                  <a:pt x="7708" y="16291"/>
                </a:lnTo>
                <a:cubicBezTo>
                  <a:pt x="7844" y="16543"/>
                  <a:pt x="7982" y="16631"/>
                  <a:pt x="8118" y="16631"/>
                </a:cubicBezTo>
                <a:cubicBezTo>
                  <a:pt x="8253" y="16631"/>
                  <a:pt x="8437" y="16543"/>
                  <a:pt x="8527" y="16291"/>
                </a:cubicBezTo>
                <a:lnTo>
                  <a:pt x="13638" y="6851"/>
                </a:lnTo>
                <a:cubicBezTo>
                  <a:pt x="13864" y="6433"/>
                  <a:pt x="13864" y="5753"/>
                  <a:pt x="13638" y="5335"/>
                </a:cubicBezTo>
                <a:cubicBezTo>
                  <a:pt x="13525" y="5125"/>
                  <a:pt x="13375" y="5021"/>
                  <a:pt x="13228" y="5021"/>
                </a:cubicBezTo>
                <a:close/>
                <a:moveTo>
                  <a:pt x="18706" y="8447"/>
                </a:moveTo>
                <a:lnTo>
                  <a:pt x="20414" y="8447"/>
                </a:lnTo>
                <a:lnTo>
                  <a:pt x="20414" y="13049"/>
                </a:lnTo>
                <a:lnTo>
                  <a:pt x="18706" y="13049"/>
                </a:lnTo>
                <a:lnTo>
                  <a:pt x="18706" y="8447"/>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3017" name="Shape 3017"/>
          <p:cNvSpPr/>
          <p:nvPr/>
        </p:nvSpPr>
        <p:spPr>
          <a:xfrm>
            <a:off x="4851400" y="10058400"/>
            <a:ext cx="439341" cy="608410"/>
          </a:xfrm>
          <a:custGeom>
            <a:pathLst>
              <a:path extrusionOk="0" h="21600" w="21600">
                <a:moveTo>
                  <a:pt x="820" y="0"/>
                </a:moveTo>
                <a:cubicBezTo>
                  <a:pt x="382" y="0"/>
                  <a:pt x="0" y="276"/>
                  <a:pt x="0" y="592"/>
                </a:cubicBezTo>
                <a:lnTo>
                  <a:pt x="0" y="21008"/>
                </a:lnTo>
                <a:cubicBezTo>
                  <a:pt x="0" y="21324"/>
                  <a:pt x="382" y="21600"/>
                  <a:pt x="820" y="21600"/>
                </a:cubicBezTo>
                <a:lnTo>
                  <a:pt x="20800" y="21600"/>
                </a:lnTo>
                <a:cubicBezTo>
                  <a:pt x="21237" y="21600"/>
                  <a:pt x="21600" y="21324"/>
                  <a:pt x="21600" y="21008"/>
                </a:cubicBezTo>
                <a:lnTo>
                  <a:pt x="21600" y="592"/>
                </a:lnTo>
                <a:cubicBezTo>
                  <a:pt x="21538" y="276"/>
                  <a:pt x="21237" y="0"/>
                  <a:pt x="20800" y="0"/>
                </a:cubicBezTo>
                <a:lnTo>
                  <a:pt x="820" y="0"/>
                </a:lnTo>
                <a:close/>
                <a:moveTo>
                  <a:pt x="1620" y="1127"/>
                </a:moveTo>
                <a:lnTo>
                  <a:pt x="19980" y="1127"/>
                </a:lnTo>
                <a:lnTo>
                  <a:pt x="19980" y="20431"/>
                </a:lnTo>
                <a:lnTo>
                  <a:pt x="1620" y="20431"/>
                </a:lnTo>
                <a:lnTo>
                  <a:pt x="1620" y="1127"/>
                </a:lnTo>
                <a:close/>
                <a:moveTo>
                  <a:pt x="3317" y="4960"/>
                </a:moveTo>
                <a:cubicBezTo>
                  <a:pt x="2880" y="4960"/>
                  <a:pt x="2498" y="5236"/>
                  <a:pt x="2498" y="5551"/>
                </a:cubicBezTo>
                <a:cubicBezTo>
                  <a:pt x="2498" y="5867"/>
                  <a:pt x="2880" y="6129"/>
                  <a:pt x="3317" y="6129"/>
                </a:cubicBezTo>
                <a:lnTo>
                  <a:pt x="17483" y="6129"/>
                </a:lnTo>
                <a:cubicBezTo>
                  <a:pt x="17920" y="6129"/>
                  <a:pt x="18302" y="5867"/>
                  <a:pt x="18302" y="5551"/>
                </a:cubicBezTo>
                <a:cubicBezTo>
                  <a:pt x="18302" y="5236"/>
                  <a:pt x="17920" y="4960"/>
                  <a:pt x="17483" y="4960"/>
                </a:cubicBezTo>
                <a:lnTo>
                  <a:pt x="3317" y="4960"/>
                </a:lnTo>
                <a:close/>
                <a:moveTo>
                  <a:pt x="5737" y="9919"/>
                </a:moveTo>
                <a:cubicBezTo>
                  <a:pt x="4987" y="9919"/>
                  <a:pt x="4371" y="10365"/>
                  <a:pt x="4371" y="10906"/>
                </a:cubicBezTo>
                <a:cubicBezTo>
                  <a:pt x="4371" y="11447"/>
                  <a:pt x="4987" y="11906"/>
                  <a:pt x="5737" y="11906"/>
                </a:cubicBezTo>
                <a:cubicBezTo>
                  <a:pt x="6486" y="11906"/>
                  <a:pt x="7122" y="11447"/>
                  <a:pt x="7122" y="10906"/>
                </a:cubicBezTo>
                <a:cubicBezTo>
                  <a:pt x="7184" y="10365"/>
                  <a:pt x="6548" y="9919"/>
                  <a:pt x="5737" y="9919"/>
                </a:cubicBezTo>
                <a:close/>
                <a:moveTo>
                  <a:pt x="10732" y="9919"/>
                </a:moveTo>
                <a:cubicBezTo>
                  <a:pt x="9982" y="9919"/>
                  <a:pt x="9366" y="10365"/>
                  <a:pt x="9366" y="10906"/>
                </a:cubicBezTo>
                <a:cubicBezTo>
                  <a:pt x="9366" y="11447"/>
                  <a:pt x="9982" y="11906"/>
                  <a:pt x="10732" y="11906"/>
                </a:cubicBezTo>
                <a:cubicBezTo>
                  <a:pt x="11481" y="11906"/>
                  <a:pt x="12117" y="11447"/>
                  <a:pt x="12117" y="10906"/>
                </a:cubicBezTo>
                <a:cubicBezTo>
                  <a:pt x="12117" y="10365"/>
                  <a:pt x="11481" y="9919"/>
                  <a:pt x="10732" y="9919"/>
                </a:cubicBezTo>
                <a:close/>
                <a:moveTo>
                  <a:pt x="15727" y="9919"/>
                </a:moveTo>
                <a:cubicBezTo>
                  <a:pt x="14978" y="9919"/>
                  <a:pt x="14361" y="10365"/>
                  <a:pt x="14361" y="10906"/>
                </a:cubicBezTo>
                <a:cubicBezTo>
                  <a:pt x="14361" y="11447"/>
                  <a:pt x="14978" y="11906"/>
                  <a:pt x="15727" y="11906"/>
                </a:cubicBezTo>
                <a:cubicBezTo>
                  <a:pt x="16476" y="11906"/>
                  <a:pt x="17112" y="11447"/>
                  <a:pt x="17112" y="10906"/>
                </a:cubicBezTo>
                <a:cubicBezTo>
                  <a:pt x="17112" y="10365"/>
                  <a:pt x="16476" y="9919"/>
                  <a:pt x="15727" y="9919"/>
                </a:cubicBezTo>
                <a:close/>
                <a:moveTo>
                  <a:pt x="5737" y="10821"/>
                </a:moveTo>
                <a:cubicBezTo>
                  <a:pt x="5861" y="10821"/>
                  <a:pt x="5932" y="10872"/>
                  <a:pt x="5932" y="10962"/>
                </a:cubicBezTo>
                <a:cubicBezTo>
                  <a:pt x="5994" y="11052"/>
                  <a:pt x="5861" y="11089"/>
                  <a:pt x="5737" y="11089"/>
                </a:cubicBezTo>
                <a:cubicBezTo>
                  <a:pt x="5612" y="11089"/>
                  <a:pt x="5561" y="11052"/>
                  <a:pt x="5561" y="10962"/>
                </a:cubicBezTo>
                <a:cubicBezTo>
                  <a:pt x="5561" y="10872"/>
                  <a:pt x="5612" y="10821"/>
                  <a:pt x="5737" y="10821"/>
                </a:cubicBezTo>
                <a:close/>
                <a:moveTo>
                  <a:pt x="10732" y="10821"/>
                </a:moveTo>
                <a:cubicBezTo>
                  <a:pt x="10857" y="10821"/>
                  <a:pt x="10927" y="10872"/>
                  <a:pt x="10927" y="10962"/>
                </a:cubicBezTo>
                <a:cubicBezTo>
                  <a:pt x="10927" y="11052"/>
                  <a:pt x="10794" y="11089"/>
                  <a:pt x="10732" y="11089"/>
                </a:cubicBezTo>
                <a:cubicBezTo>
                  <a:pt x="10607" y="11089"/>
                  <a:pt x="10556" y="11052"/>
                  <a:pt x="10556" y="10962"/>
                </a:cubicBezTo>
                <a:cubicBezTo>
                  <a:pt x="10556" y="10872"/>
                  <a:pt x="10607" y="10821"/>
                  <a:pt x="10732" y="10821"/>
                </a:cubicBezTo>
                <a:close/>
                <a:moveTo>
                  <a:pt x="15727" y="10821"/>
                </a:moveTo>
                <a:cubicBezTo>
                  <a:pt x="15852" y="10821"/>
                  <a:pt x="15922" y="10872"/>
                  <a:pt x="15922" y="10962"/>
                </a:cubicBezTo>
                <a:cubicBezTo>
                  <a:pt x="15922" y="11052"/>
                  <a:pt x="15852" y="11089"/>
                  <a:pt x="15727" y="11089"/>
                </a:cubicBezTo>
                <a:cubicBezTo>
                  <a:pt x="15602" y="11089"/>
                  <a:pt x="15551" y="11052"/>
                  <a:pt x="15551" y="10962"/>
                </a:cubicBezTo>
                <a:cubicBezTo>
                  <a:pt x="15551" y="10872"/>
                  <a:pt x="15602" y="10821"/>
                  <a:pt x="15727" y="10821"/>
                </a:cubicBezTo>
                <a:close/>
                <a:moveTo>
                  <a:pt x="5737" y="13526"/>
                </a:moveTo>
                <a:cubicBezTo>
                  <a:pt x="4987" y="13526"/>
                  <a:pt x="4371" y="13972"/>
                  <a:pt x="4371" y="14513"/>
                </a:cubicBezTo>
                <a:cubicBezTo>
                  <a:pt x="4371" y="15054"/>
                  <a:pt x="4987" y="15513"/>
                  <a:pt x="5737" y="15513"/>
                </a:cubicBezTo>
                <a:cubicBezTo>
                  <a:pt x="6486" y="15513"/>
                  <a:pt x="7122" y="15054"/>
                  <a:pt x="7122" y="14513"/>
                </a:cubicBezTo>
                <a:cubicBezTo>
                  <a:pt x="7184" y="13972"/>
                  <a:pt x="6548" y="13526"/>
                  <a:pt x="5737" y="13526"/>
                </a:cubicBezTo>
                <a:close/>
                <a:moveTo>
                  <a:pt x="10732" y="13526"/>
                </a:moveTo>
                <a:cubicBezTo>
                  <a:pt x="9982" y="13526"/>
                  <a:pt x="9366" y="13972"/>
                  <a:pt x="9366" y="14513"/>
                </a:cubicBezTo>
                <a:cubicBezTo>
                  <a:pt x="9366" y="15054"/>
                  <a:pt x="9982" y="15513"/>
                  <a:pt x="10732" y="15513"/>
                </a:cubicBezTo>
                <a:cubicBezTo>
                  <a:pt x="11481" y="15513"/>
                  <a:pt x="12117" y="15054"/>
                  <a:pt x="12117" y="14513"/>
                </a:cubicBezTo>
                <a:cubicBezTo>
                  <a:pt x="12117" y="13972"/>
                  <a:pt x="11481" y="13526"/>
                  <a:pt x="10732" y="13526"/>
                </a:cubicBezTo>
                <a:close/>
                <a:moveTo>
                  <a:pt x="15727" y="13526"/>
                </a:moveTo>
                <a:cubicBezTo>
                  <a:pt x="14978" y="13526"/>
                  <a:pt x="14361" y="13972"/>
                  <a:pt x="14361" y="14513"/>
                </a:cubicBezTo>
                <a:cubicBezTo>
                  <a:pt x="14361" y="15054"/>
                  <a:pt x="14978" y="15513"/>
                  <a:pt x="15727" y="15513"/>
                </a:cubicBezTo>
                <a:cubicBezTo>
                  <a:pt x="16476" y="15513"/>
                  <a:pt x="17112" y="15054"/>
                  <a:pt x="17112" y="14513"/>
                </a:cubicBezTo>
                <a:cubicBezTo>
                  <a:pt x="17112" y="13972"/>
                  <a:pt x="16476" y="13526"/>
                  <a:pt x="15727" y="13526"/>
                </a:cubicBezTo>
                <a:close/>
                <a:moveTo>
                  <a:pt x="5737" y="14428"/>
                </a:moveTo>
                <a:cubicBezTo>
                  <a:pt x="5861" y="14428"/>
                  <a:pt x="5932" y="14479"/>
                  <a:pt x="5932" y="14569"/>
                </a:cubicBezTo>
                <a:cubicBezTo>
                  <a:pt x="5994" y="14659"/>
                  <a:pt x="5861" y="14696"/>
                  <a:pt x="5737" y="14696"/>
                </a:cubicBezTo>
                <a:cubicBezTo>
                  <a:pt x="5612" y="14696"/>
                  <a:pt x="5561" y="14659"/>
                  <a:pt x="5561" y="14569"/>
                </a:cubicBezTo>
                <a:cubicBezTo>
                  <a:pt x="5561" y="14479"/>
                  <a:pt x="5612" y="14428"/>
                  <a:pt x="5737" y="14428"/>
                </a:cubicBezTo>
                <a:close/>
                <a:moveTo>
                  <a:pt x="10732" y="14428"/>
                </a:moveTo>
                <a:cubicBezTo>
                  <a:pt x="10857" y="14428"/>
                  <a:pt x="10927" y="14479"/>
                  <a:pt x="10927" y="14569"/>
                </a:cubicBezTo>
                <a:cubicBezTo>
                  <a:pt x="10927" y="14659"/>
                  <a:pt x="10794" y="14696"/>
                  <a:pt x="10732" y="14696"/>
                </a:cubicBezTo>
                <a:cubicBezTo>
                  <a:pt x="10607" y="14696"/>
                  <a:pt x="10556" y="14659"/>
                  <a:pt x="10556" y="14569"/>
                </a:cubicBezTo>
                <a:cubicBezTo>
                  <a:pt x="10556" y="14479"/>
                  <a:pt x="10607" y="14428"/>
                  <a:pt x="10732" y="14428"/>
                </a:cubicBezTo>
                <a:close/>
                <a:moveTo>
                  <a:pt x="15727" y="14428"/>
                </a:moveTo>
                <a:cubicBezTo>
                  <a:pt x="15852" y="14428"/>
                  <a:pt x="15922" y="14479"/>
                  <a:pt x="15922" y="14569"/>
                </a:cubicBezTo>
                <a:cubicBezTo>
                  <a:pt x="15922" y="14659"/>
                  <a:pt x="15852" y="14696"/>
                  <a:pt x="15727" y="14696"/>
                </a:cubicBezTo>
                <a:cubicBezTo>
                  <a:pt x="15602" y="14696"/>
                  <a:pt x="15551" y="14659"/>
                  <a:pt x="15551" y="14569"/>
                </a:cubicBezTo>
                <a:cubicBezTo>
                  <a:pt x="15551" y="14479"/>
                  <a:pt x="15602" y="14428"/>
                  <a:pt x="15727" y="14428"/>
                </a:cubicBezTo>
                <a:close/>
                <a:moveTo>
                  <a:pt x="5737" y="17133"/>
                </a:moveTo>
                <a:cubicBezTo>
                  <a:pt x="4987" y="17133"/>
                  <a:pt x="4371" y="17579"/>
                  <a:pt x="4371" y="18120"/>
                </a:cubicBezTo>
                <a:cubicBezTo>
                  <a:pt x="4371" y="18661"/>
                  <a:pt x="4987" y="19120"/>
                  <a:pt x="5737" y="19120"/>
                </a:cubicBezTo>
                <a:cubicBezTo>
                  <a:pt x="6486" y="19120"/>
                  <a:pt x="7122" y="18661"/>
                  <a:pt x="7122" y="18120"/>
                </a:cubicBezTo>
                <a:cubicBezTo>
                  <a:pt x="7184" y="17579"/>
                  <a:pt x="6548" y="17134"/>
                  <a:pt x="5737" y="17133"/>
                </a:cubicBezTo>
                <a:close/>
                <a:moveTo>
                  <a:pt x="10732" y="17133"/>
                </a:moveTo>
                <a:cubicBezTo>
                  <a:pt x="9982" y="17133"/>
                  <a:pt x="9366" y="17579"/>
                  <a:pt x="9366" y="18120"/>
                </a:cubicBezTo>
                <a:cubicBezTo>
                  <a:pt x="9366" y="18661"/>
                  <a:pt x="9982" y="19120"/>
                  <a:pt x="10732" y="19120"/>
                </a:cubicBezTo>
                <a:cubicBezTo>
                  <a:pt x="11481" y="19120"/>
                  <a:pt x="12117" y="18661"/>
                  <a:pt x="12117" y="18120"/>
                </a:cubicBezTo>
                <a:cubicBezTo>
                  <a:pt x="12179" y="17579"/>
                  <a:pt x="11543" y="17134"/>
                  <a:pt x="10732" y="17133"/>
                </a:cubicBezTo>
                <a:close/>
                <a:moveTo>
                  <a:pt x="15727" y="17133"/>
                </a:moveTo>
                <a:cubicBezTo>
                  <a:pt x="14978" y="17133"/>
                  <a:pt x="14361" y="17579"/>
                  <a:pt x="14361" y="18120"/>
                </a:cubicBezTo>
                <a:cubicBezTo>
                  <a:pt x="14361" y="18661"/>
                  <a:pt x="14978" y="19120"/>
                  <a:pt x="15727" y="19120"/>
                </a:cubicBezTo>
                <a:cubicBezTo>
                  <a:pt x="16476" y="19120"/>
                  <a:pt x="17112" y="18661"/>
                  <a:pt x="17112" y="18120"/>
                </a:cubicBezTo>
                <a:cubicBezTo>
                  <a:pt x="17175" y="17579"/>
                  <a:pt x="16539" y="17134"/>
                  <a:pt x="15727" y="17133"/>
                </a:cubicBezTo>
                <a:close/>
                <a:moveTo>
                  <a:pt x="5737" y="18035"/>
                </a:moveTo>
                <a:cubicBezTo>
                  <a:pt x="5861" y="18035"/>
                  <a:pt x="5932" y="18086"/>
                  <a:pt x="5932" y="18176"/>
                </a:cubicBezTo>
                <a:cubicBezTo>
                  <a:pt x="5932" y="18266"/>
                  <a:pt x="5861" y="18303"/>
                  <a:pt x="5737" y="18303"/>
                </a:cubicBezTo>
                <a:cubicBezTo>
                  <a:pt x="5612" y="18303"/>
                  <a:pt x="5561" y="18266"/>
                  <a:pt x="5561" y="18176"/>
                </a:cubicBezTo>
                <a:cubicBezTo>
                  <a:pt x="5561" y="18086"/>
                  <a:pt x="5612" y="18035"/>
                  <a:pt x="5737" y="18035"/>
                </a:cubicBezTo>
                <a:close/>
                <a:moveTo>
                  <a:pt x="10732" y="18035"/>
                </a:moveTo>
                <a:cubicBezTo>
                  <a:pt x="10857" y="18035"/>
                  <a:pt x="10927" y="18086"/>
                  <a:pt x="10927" y="18176"/>
                </a:cubicBezTo>
                <a:cubicBezTo>
                  <a:pt x="10927" y="18266"/>
                  <a:pt x="10857" y="18303"/>
                  <a:pt x="10732" y="18303"/>
                </a:cubicBezTo>
                <a:cubicBezTo>
                  <a:pt x="10607" y="18303"/>
                  <a:pt x="10556" y="18266"/>
                  <a:pt x="10556" y="18176"/>
                </a:cubicBezTo>
                <a:cubicBezTo>
                  <a:pt x="10556" y="18086"/>
                  <a:pt x="10607" y="18035"/>
                  <a:pt x="10732" y="18035"/>
                </a:cubicBezTo>
                <a:close/>
                <a:moveTo>
                  <a:pt x="15727" y="18035"/>
                </a:moveTo>
                <a:cubicBezTo>
                  <a:pt x="15852" y="18035"/>
                  <a:pt x="15922" y="18086"/>
                  <a:pt x="15922" y="18176"/>
                </a:cubicBezTo>
                <a:cubicBezTo>
                  <a:pt x="15922" y="18266"/>
                  <a:pt x="15852" y="18303"/>
                  <a:pt x="15727" y="18303"/>
                </a:cubicBezTo>
                <a:cubicBezTo>
                  <a:pt x="15602" y="18303"/>
                  <a:pt x="15551" y="18266"/>
                  <a:pt x="15551" y="18176"/>
                </a:cubicBezTo>
                <a:cubicBezTo>
                  <a:pt x="15551" y="18086"/>
                  <a:pt x="15602" y="18035"/>
                  <a:pt x="15727" y="18035"/>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3018" name="Shape 3018"/>
          <p:cNvSpPr/>
          <p:nvPr/>
        </p:nvSpPr>
        <p:spPr>
          <a:xfrm>
            <a:off x="6083300" y="5588000"/>
            <a:ext cx="609600" cy="609600"/>
          </a:xfrm>
          <a:custGeom>
            <a:pathLst>
              <a:path extrusionOk="0" h="21600" w="21600">
                <a:moveTo>
                  <a:pt x="10800" y="0"/>
                </a:moveTo>
                <a:cubicBezTo>
                  <a:pt x="4860" y="0"/>
                  <a:pt x="0" y="4860"/>
                  <a:pt x="0" y="10800"/>
                </a:cubicBezTo>
                <a:cubicBezTo>
                  <a:pt x="0" y="16740"/>
                  <a:pt x="4860" y="21600"/>
                  <a:pt x="10800" y="21600"/>
                </a:cubicBezTo>
                <a:cubicBezTo>
                  <a:pt x="16740" y="21600"/>
                  <a:pt x="21600" y="16740"/>
                  <a:pt x="21600" y="10800"/>
                </a:cubicBezTo>
                <a:cubicBezTo>
                  <a:pt x="21600" y="4860"/>
                  <a:pt x="16740" y="0"/>
                  <a:pt x="10800" y="0"/>
                </a:cubicBezTo>
                <a:close/>
                <a:moveTo>
                  <a:pt x="10800" y="1209"/>
                </a:moveTo>
                <a:cubicBezTo>
                  <a:pt x="16110" y="1209"/>
                  <a:pt x="20433" y="5532"/>
                  <a:pt x="20433" y="10842"/>
                </a:cubicBezTo>
                <a:cubicBezTo>
                  <a:pt x="20433" y="16152"/>
                  <a:pt x="16110" y="20475"/>
                  <a:pt x="10800" y="20475"/>
                </a:cubicBezTo>
                <a:cubicBezTo>
                  <a:pt x="5490" y="20475"/>
                  <a:pt x="1167" y="16152"/>
                  <a:pt x="1167" y="10842"/>
                </a:cubicBezTo>
                <a:cubicBezTo>
                  <a:pt x="1167" y="5532"/>
                  <a:pt x="5490" y="1209"/>
                  <a:pt x="10800" y="1209"/>
                </a:cubicBezTo>
                <a:close/>
                <a:moveTo>
                  <a:pt x="10772" y="4809"/>
                </a:moveTo>
                <a:cubicBezTo>
                  <a:pt x="10457" y="4809"/>
                  <a:pt x="10195" y="5085"/>
                  <a:pt x="10195" y="5400"/>
                </a:cubicBezTo>
                <a:lnTo>
                  <a:pt x="10195" y="6708"/>
                </a:lnTo>
                <a:cubicBezTo>
                  <a:pt x="9160" y="6978"/>
                  <a:pt x="8395" y="7920"/>
                  <a:pt x="8395" y="9000"/>
                </a:cubicBezTo>
                <a:cubicBezTo>
                  <a:pt x="8395" y="10080"/>
                  <a:pt x="9160" y="11067"/>
                  <a:pt x="10195" y="11292"/>
                </a:cubicBezTo>
                <a:lnTo>
                  <a:pt x="10195" y="13683"/>
                </a:lnTo>
                <a:cubicBezTo>
                  <a:pt x="10105" y="13638"/>
                  <a:pt x="9973" y="13548"/>
                  <a:pt x="9928" y="13458"/>
                </a:cubicBezTo>
                <a:cubicBezTo>
                  <a:pt x="9703" y="13233"/>
                  <a:pt x="9337" y="13233"/>
                  <a:pt x="9113" y="13458"/>
                </a:cubicBezTo>
                <a:cubicBezTo>
                  <a:pt x="8888" y="13683"/>
                  <a:pt x="8888" y="14034"/>
                  <a:pt x="9113" y="14259"/>
                </a:cubicBezTo>
                <a:cubicBezTo>
                  <a:pt x="9428" y="14574"/>
                  <a:pt x="9787" y="14802"/>
                  <a:pt x="10238" y="14892"/>
                </a:cubicBezTo>
                <a:lnTo>
                  <a:pt x="10238" y="16200"/>
                </a:lnTo>
                <a:cubicBezTo>
                  <a:pt x="10238" y="16515"/>
                  <a:pt x="10513" y="16791"/>
                  <a:pt x="10828" y="16791"/>
                </a:cubicBezTo>
                <a:cubicBezTo>
                  <a:pt x="11143" y="16791"/>
                  <a:pt x="11405" y="16515"/>
                  <a:pt x="11405" y="16200"/>
                </a:cubicBezTo>
                <a:lnTo>
                  <a:pt x="11405" y="14892"/>
                </a:lnTo>
                <a:cubicBezTo>
                  <a:pt x="12440" y="14622"/>
                  <a:pt x="13205" y="13680"/>
                  <a:pt x="13205" y="12600"/>
                </a:cubicBezTo>
                <a:cubicBezTo>
                  <a:pt x="13205" y="11520"/>
                  <a:pt x="12440" y="10578"/>
                  <a:pt x="11405" y="10308"/>
                </a:cubicBezTo>
                <a:lnTo>
                  <a:pt x="11405" y="7917"/>
                </a:lnTo>
                <a:cubicBezTo>
                  <a:pt x="11495" y="7962"/>
                  <a:pt x="11627" y="8052"/>
                  <a:pt x="11672" y="8142"/>
                </a:cubicBezTo>
                <a:cubicBezTo>
                  <a:pt x="11897" y="8367"/>
                  <a:pt x="12263" y="8367"/>
                  <a:pt x="12488" y="8142"/>
                </a:cubicBezTo>
                <a:cubicBezTo>
                  <a:pt x="12713" y="7917"/>
                  <a:pt x="12712" y="7566"/>
                  <a:pt x="12488" y="7341"/>
                </a:cubicBezTo>
                <a:cubicBezTo>
                  <a:pt x="12172" y="7026"/>
                  <a:pt x="11813" y="6798"/>
                  <a:pt x="11363" y="6708"/>
                </a:cubicBezTo>
                <a:lnTo>
                  <a:pt x="11363" y="5400"/>
                </a:lnTo>
                <a:cubicBezTo>
                  <a:pt x="11363" y="5085"/>
                  <a:pt x="11087" y="4809"/>
                  <a:pt x="10772" y="4809"/>
                </a:cubicBezTo>
                <a:close/>
                <a:moveTo>
                  <a:pt x="10238" y="7917"/>
                </a:moveTo>
                <a:lnTo>
                  <a:pt x="10238" y="10083"/>
                </a:lnTo>
                <a:cubicBezTo>
                  <a:pt x="9878" y="9903"/>
                  <a:pt x="9605" y="9495"/>
                  <a:pt x="9605" y="9000"/>
                </a:cubicBezTo>
                <a:cubicBezTo>
                  <a:pt x="9605" y="8550"/>
                  <a:pt x="9878" y="8142"/>
                  <a:pt x="10238" y="7917"/>
                </a:cubicBezTo>
                <a:close/>
                <a:moveTo>
                  <a:pt x="11405" y="11559"/>
                </a:moveTo>
                <a:cubicBezTo>
                  <a:pt x="11810" y="11784"/>
                  <a:pt x="12038" y="12192"/>
                  <a:pt x="12038" y="12642"/>
                </a:cubicBezTo>
                <a:cubicBezTo>
                  <a:pt x="12038" y="13092"/>
                  <a:pt x="11765" y="13500"/>
                  <a:pt x="11405" y="13725"/>
                </a:cubicBezTo>
                <a:lnTo>
                  <a:pt x="11405" y="11559"/>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3019" name="Shape 3019"/>
          <p:cNvSpPr/>
          <p:nvPr/>
        </p:nvSpPr>
        <p:spPr>
          <a:xfrm>
            <a:off x="7391400" y="5588000"/>
            <a:ext cx="609600" cy="609600"/>
          </a:xfrm>
          <a:custGeom>
            <a:pathLst>
              <a:path extrusionOk="0" h="21600" w="21600">
                <a:moveTo>
                  <a:pt x="10800" y="0"/>
                </a:moveTo>
                <a:cubicBezTo>
                  <a:pt x="4860" y="0"/>
                  <a:pt x="0" y="4860"/>
                  <a:pt x="0" y="10800"/>
                </a:cubicBezTo>
                <a:cubicBezTo>
                  <a:pt x="0" y="16740"/>
                  <a:pt x="4860" y="21600"/>
                  <a:pt x="10800" y="21600"/>
                </a:cubicBezTo>
                <a:cubicBezTo>
                  <a:pt x="16740" y="21600"/>
                  <a:pt x="21600" y="16740"/>
                  <a:pt x="21600" y="10800"/>
                </a:cubicBezTo>
                <a:cubicBezTo>
                  <a:pt x="21600" y="4860"/>
                  <a:pt x="16740" y="0"/>
                  <a:pt x="10800" y="0"/>
                </a:cubicBezTo>
                <a:close/>
                <a:moveTo>
                  <a:pt x="10800" y="1209"/>
                </a:moveTo>
                <a:cubicBezTo>
                  <a:pt x="16110" y="1209"/>
                  <a:pt x="20433" y="5532"/>
                  <a:pt x="20433" y="10842"/>
                </a:cubicBezTo>
                <a:cubicBezTo>
                  <a:pt x="20433" y="16152"/>
                  <a:pt x="16110" y="20475"/>
                  <a:pt x="10800" y="20475"/>
                </a:cubicBezTo>
                <a:cubicBezTo>
                  <a:pt x="5490" y="20475"/>
                  <a:pt x="1167" y="16152"/>
                  <a:pt x="1167" y="10842"/>
                </a:cubicBezTo>
                <a:cubicBezTo>
                  <a:pt x="1167" y="5532"/>
                  <a:pt x="5490" y="1209"/>
                  <a:pt x="10800" y="1209"/>
                </a:cubicBezTo>
                <a:close/>
                <a:moveTo>
                  <a:pt x="11798" y="6609"/>
                </a:moveTo>
                <a:cubicBezTo>
                  <a:pt x="9953" y="6609"/>
                  <a:pt x="8376" y="7827"/>
                  <a:pt x="7791" y="9492"/>
                </a:cubicBezTo>
                <a:lnTo>
                  <a:pt x="7256" y="9492"/>
                </a:lnTo>
                <a:cubicBezTo>
                  <a:pt x="6941" y="9492"/>
                  <a:pt x="6666" y="9768"/>
                  <a:pt x="6666" y="10083"/>
                </a:cubicBezTo>
                <a:cubicBezTo>
                  <a:pt x="6666" y="10398"/>
                  <a:pt x="6941" y="10659"/>
                  <a:pt x="7256" y="10659"/>
                </a:cubicBezTo>
                <a:lnTo>
                  <a:pt x="7566" y="10659"/>
                </a:lnTo>
                <a:cubicBezTo>
                  <a:pt x="7566" y="10704"/>
                  <a:pt x="7566" y="10755"/>
                  <a:pt x="7566" y="10800"/>
                </a:cubicBezTo>
                <a:cubicBezTo>
                  <a:pt x="7566" y="10845"/>
                  <a:pt x="7566" y="10896"/>
                  <a:pt x="7566" y="10941"/>
                </a:cubicBezTo>
                <a:lnTo>
                  <a:pt x="7256" y="10941"/>
                </a:lnTo>
                <a:cubicBezTo>
                  <a:pt x="6941" y="10941"/>
                  <a:pt x="6666" y="11202"/>
                  <a:pt x="6666" y="11517"/>
                </a:cubicBezTo>
                <a:cubicBezTo>
                  <a:pt x="6666" y="11832"/>
                  <a:pt x="6941" y="12108"/>
                  <a:pt x="7256" y="12108"/>
                </a:cubicBezTo>
                <a:lnTo>
                  <a:pt x="7791" y="12108"/>
                </a:lnTo>
                <a:cubicBezTo>
                  <a:pt x="8331" y="13773"/>
                  <a:pt x="9908" y="14991"/>
                  <a:pt x="11798" y="14991"/>
                </a:cubicBezTo>
                <a:cubicBezTo>
                  <a:pt x="12923" y="14991"/>
                  <a:pt x="13956" y="14532"/>
                  <a:pt x="14766" y="13767"/>
                </a:cubicBezTo>
                <a:cubicBezTo>
                  <a:pt x="14991" y="13542"/>
                  <a:pt x="14991" y="13191"/>
                  <a:pt x="14766" y="12966"/>
                </a:cubicBezTo>
                <a:cubicBezTo>
                  <a:pt x="14586" y="12741"/>
                  <a:pt x="14175" y="12741"/>
                  <a:pt x="13950" y="12966"/>
                </a:cubicBezTo>
                <a:cubicBezTo>
                  <a:pt x="13365" y="13551"/>
                  <a:pt x="12608" y="13866"/>
                  <a:pt x="11798" y="13866"/>
                </a:cubicBezTo>
                <a:cubicBezTo>
                  <a:pt x="10583" y="13866"/>
                  <a:pt x="9551" y="13143"/>
                  <a:pt x="9056" y="12108"/>
                </a:cubicBezTo>
                <a:lnTo>
                  <a:pt x="12698" y="12108"/>
                </a:lnTo>
                <a:cubicBezTo>
                  <a:pt x="13013" y="12108"/>
                  <a:pt x="13275" y="11832"/>
                  <a:pt x="13275" y="11517"/>
                </a:cubicBezTo>
                <a:cubicBezTo>
                  <a:pt x="13275" y="11202"/>
                  <a:pt x="13013" y="10941"/>
                  <a:pt x="12698" y="10941"/>
                </a:cubicBezTo>
                <a:lnTo>
                  <a:pt x="8775" y="10941"/>
                </a:lnTo>
                <a:cubicBezTo>
                  <a:pt x="8775" y="10896"/>
                  <a:pt x="8775" y="10845"/>
                  <a:pt x="8775" y="10800"/>
                </a:cubicBezTo>
                <a:cubicBezTo>
                  <a:pt x="8775" y="10755"/>
                  <a:pt x="8775" y="10704"/>
                  <a:pt x="8775" y="10659"/>
                </a:cubicBezTo>
                <a:lnTo>
                  <a:pt x="12698" y="10659"/>
                </a:lnTo>
                <a:cubicBezTo>
                  <a:pt x="13013" y="10659"/>
                  <a:pt x="13275" y="10398"/>
                  <a:pt x="13275" y="10083"/>
                </a:cubicBezTo>
                <a:cubicBezTo>
                  <a:pt x="13275" y="9768"/>
                  <a:pt x="13013" y="9492"/>
                  <a:pt x="12698" y="9492"/>
                </a:cubicBezTo>
                <a:lnTo>
                  <a:pt x="9056" y="9492"/>
                </a:lnTo>
                <a:cubicBezTo>
                  <a:pt x="9551" y="8457"/>
                  <a:pt x="10583" y="7734"/>
                  <a:pt x="11798" y="7734"/>
                </a:cubicBezTo>
                <a:cubicBezTo>
                  <a:pt x="12608" y="7734"/>
                  <a:pt x="13365" y="8049"/>
                  <a:pt x="13950" y="8634"/>
                </a:cubicBezTo>
                <a:cubicBezTo>
                  <a:pt x="14175" y="8859"/>
                  <a:pt x="14541" y="8859"/>
                  <a:pt x="14766" y="8634"/>
                </a:cubicBezTo>
                <a:cubicBezTo>
                  <a:pt x="14991" y="8409"/>
                  <a:pt x="14991" y="8058"/>
                  <a:pt x="14766" y="7833"/>
                </a:cubicBezTo>
                <a:cubicBezTo>
                  <a:pt x="13956" y="7023"/>
                  <a:pt x="12923" y="6609"/>
                  <a:pt x="11798" y="6609"/>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3020" name="Shape 3020"/>
          <p:cNvSpPr/>
          <p:nvPr/>
        </p:nvSpPr>
        <p:spPr>
          <a:xfrm>
            <a:off x="4762500" y="5588000"/>
            <a:ext cx="609600" cy="609600"/>
          </a:xfrm>
          <a:custGeom>
            <a:pathLst>
              <a:path extrusionOk="0" h="21600" w="21600">
                <a:moveTo>
                  <a:pt x="10800" y="0"/>
                </a:moveTo>
                <a:cubicBezTo>
                  <a:pt x="4860" y="0"/>
                  <a:pt x="0" y="4860"/>
                  <a:pt x="0" y="10800"/>
                </a:cubicBezTo>
                <a:cubicBezTo>
                  <a:pt x="0" y="16740"/>
                  <a:pt x="4860" y="21600"/>
                  <a:pt x="10800" y="21600"/>
                </a:cubicBezTo>
                <a:cubicBezTo>
                  <a:pt x="16740" y="21600"/>
                  <a:pt x="21600" y="16740"/>
                  <a:pt x="21600" y="10800"/>
                </a:cubicBezTo>
                <a:cubicBezTo>
                  <a:pt x="21600" y="4860"/>
                  <a:pt x="16785" y="0"/>
                  <a:pt x="10800" y="0"/>
                </a:cubicBezTo>
                <a:close/>
                <a:moveTo>
                  <a:pt x="10800" y="1209"/>
                </a:moveTo>
                <a:cubicBezTo>
                  <a:pt x="16110" y="1209"/>
                  <a:pt x="20433" y="5532"/>
                  <a:pt x="20433" y="10842"/>
                </a:cubicBezTo>
                <a:cubicBezTo>
                  <a:pt x="20478" y="16152"/>
                  <a:pt x="16155" y="20475"/>
                  <a:pt x="10800" y="20475"/>
                </a:cubicBezTo>
                <a:cubicBezTo>
                  <a:pt x="5490" y="20475"/>
                  <a:pt x="1167" y="16152"/>
                  <a:pt x="1167" y="10842"/>
                </a:cubicBezTo>
                <a:cubicBezTo>
                  <a:pt x="1167" y="5532"/>
                  <a:pt x="5490" y="1209"/>
                  <a:pt x="10800" y="1209"/>
                </a:cubicBezTo>
                <a:close/>
                <a:moveTo>
                  <a:pt x="8241" y="7116"/>
                </a:moveTo>
                <a:cubicBezTo>
                  <a:pt x="8094" y="7116"/>
                  <a:pt x="7945" y="7172"/>
                  <a:pt x="7833" y="7284"/>
                </a:cubicBezTo>
                <a:cubicBezTo>
                  <a:pt x="7608" y="7509"/>
                  <a:pt x="7608" y="7875"/>
                  <a:pt x="7833" y="8100"/>
                </a:cubicBezTo>
                <a:lnTo>
                  <a:pt x="9408" y="9675"/>
                </a:lnTo>
                <a:lnTo>
                  <a:pt x="9000" y="9675"/>
                </a:lnTo>
                <a:cubicBezTo>
                  <a:pt x="8685" y="9675"/>
                  <a:pt x="8409" y="9937"/>
                  <a:pt x="8409" y="10252"/>
                </a:cubicBezTo>
                <a:cubicBezTo>
                  <a:pt x="8409" y="10567"/>
                  <a:pt x="8685" y="10842"/>
                  <a:pt x="9000" y="10842"/>
                </a:cubicBezTo>
                <a:lnTo>
                  <a:pt x="10209" y="10842"/>
                </a:lnTo>
                <a:lnTo>
                  <a:pt x="10209" y="11334"/>
                </a:lnTo>
                <a:lnTo>
                  <a:pt x="9000" y="11334"/>
                </a:lnTo>
                <a:cubicBezTo>
                  <a:pt x="8685" y="11334"/>
                  <a:pt x="8409" y="11610"/>
                  <a:pt x="8409" y="11925"/>
                </a:cubicBezTo>
                <a:cubicBezTo>
                  <a:pt x="8409" y="12240"/>
                  <a:pt x="8685" y="12502"/>
                  <a:pt x="9000" y="12502"/>
                </a:cubicBezTo>
                <a:lnTo>
                  <a:pt x="10209" y="12502"/>
                </a:lnTo>
                <a:lnTo>
                  <a:pt x="10209" y="13894"/>
                </a:lnTo>
                <a:cubicBezTo>
                  <a:pt x="10209" y="14209"/>
                  <a:pt x="10485" y="14484"/>
                  <a:pt x="10800" y="14484"/>
                </a:cubicBezTo>
                <a:cubicBezTo>
                  <a:pt x="11115" y="14484"/>
                  <a:pt x="11391" y="14209"/>
                  <a:pt x="11391" y="13894"/>
                </a:cubicBezTo>
                <a:lnTo>
                  <a:pt x="11391" y="12502"/>
                </a:lnTo>
                <a:lnTo>
                  <a:pt x="12600" y="12502"/>
                </a:lnTo>
                <a:cubicBezTo>
                  <a:pt x="12915" y="12502"/>
                  <a:pt x="13191" y="12240"/>
                  <a:pt x="13191" y="11925"/>
                </a:cubicBezTo>
                <a:cubicBezTo>
                  <a:pt x="13191" y="11610"/>
                  <a:pt x="12915" y="11334"/>
                  <a:pt x="12600" y="11334"/>
                </a:cubicBezTo>
                <a:lnTo>
                  <a:pt x="11391" y="11334"/>
                </a:lnTo>
                <a:lnTo>
                  <a:pt x="11391" y="10842"/>
                </a:lnTo>
                <a:lnTo>
                  <a:pt x="12600" y="10842"/>
                </a:lnTo>
                <a:cubicBezTo>
                  <a:pt x="12915" y="10842"/>
                  <a:pt x="13191" y="10567"/>
                  <a:pt x="13191" y="10252"/>
                </a:cubicBezTo>
                <a:cubicBezTo>
                  <a:pt x="13191" y="9937"/>
                  <a:pt x="12915" y="9675"/>
                  <a:pt x="12600" y="9675"/>
                </a:cubicBezTo>
                <a:lnTo>
                  <a:pt x="12192" y="9675"/>
                </a:lnTo>
                <a:lnTo>
                  <a:pt x="13767" y="8100"/>
                </a:lnTo>
                <a:cubicBezTo>
                  <a:pt x="13992" y="7875"/>
                  <a:pt x="13992" y="7509"/>
                  <a:pt x="13767" y="7284"/>
                </a:cubicBezTo>
                <a:cubicBezTo>
                  <a:pt x="13542" y="7059"/>
                  <a:pt x="13191" y="7059"/>
                  <a:pt x="12966" y="7284"/>
                </a:cubicBezTo>
                <a:lnTo>
                  <a:pt x="10800" y="9450"/>
                </a:lnTo>
                <a:lnTo>
                  <a:pt x="8634" y="7284"/>
                </a:lnTo>
                <a:cubicBezTo>
                  <a:pt x="8522" y="7172"/>
                  <a:pt x="8387" y="7116"/>
                  <a:pt x="8241" y="7116"/>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3021" name="Shape 3021"/>
          <p:cNvSpPr/>
          <p:nvPr/>
        </p:nvSpPr>
        <p:spPr>
          <a:xfrm>
            <a:off x="3454400" y="5588000"/>
            <a:ext cx="609600" cy="609600"/>
          </a:xfrm>
          <a:custGeom>
            <a:pathLst>
              <a:path extrusionOk="0" h="21600" w="21600">
                <a:moveTo>
                  <a:pt x="10800" y="0"/>
                </a:moveTo>
                <a:cubicBezTo>
                  <a:pt x="4860" y="0"/>
                  <a:pt x="0" y="4860"/>
                  <a:pt x="0" y="10800"/>
                </a:cubicBezTo>
                <a:cubicBezTo>
                  <a:pt x="0" y="16740"/>
                  <a:pt x="4860" y="21600"/>
                  <a:pt x="10800" y="21600"/>
                </a:cubicBezTo>
                <a:cubicBezTo>
                  <a:pt x="16740" y="21600"/>
                  <a:pt x="21600" y="16740"/>
                  <a:pt x="21600" y="10800"/>
                </a:cubicBezTo>
                <a:cubicBezTo>
                  <a:pt x="21600" y="4860"/>
                  <a:pt x="16740" y="0"/>
                  <a:pt x="10800" y="0"/>
                </a:cubicBezTo>
                <a:close/>
                <a:moveTo>
                  <a:pt x="10800" y="1209"/>
                </a:moveTo>
                <a:cubicBezTo>
                  <a:pt x="16110" y="1209"/>
                  <a:pt x="20433" y="5532"/>
                  <a:pt x="20433" y="10842"/>
                </a:cubicBezTo>
                <a:cubicBezTo>
                  <a:pt x="20433" y="16152"/>
                  <a:pt x="16110" y="20475"/>
                  <a:pt x="10800" y="20475"/>
                </a:cubicBezTo>
                <a:cubicBezTo>
                  <a:pt x="5490" y="20475"/>
                  <a:pt x="1167" y="16152"/>
                  <a:pt x="1167" y="10842"/>
                </a:cubicBezTo>
                <a:cubicBezTo>
                  <a:pt x="1167" y="5532"/>
                  <a:pt x="5490" y="1209"/>
                  <a:pt x="10800" y="1209"/>
                </a:cubicBezTo>
                <a:close/>
                <a:moveTo>
                  <a:pt x="11053" y="6609"/>
                </a:moveTo>
                <a:cubicBezTo>
                  <a:pt x="9748" y="6609"/>
                  <a:pt x="8662" y="7695"/>
                  <a:pt x="8662" y="9000"/>
                </a:cubicBezTo>
                <a:lnTo>
                  <a:pt x="8662" y="10266"/>
                </a:lnTo>
                <a:cubicBezTo>
                  <a:pt x="8392" y="10311"/>
                  <a:pt x="8212" y="10530"/>
                  <a:pt x="8212" y="10800"/>
                </a:cubicBezTo>
                <a:cubicBezTo>
                  <a:pt x="8212" y="11070"/>
                  <a:pt x="8392" y="11289"/>
                  <a:pt x="8662" y="11334"/>
                </a:cubicBezTo>
                <a:lnTo>
                  <a:pt x="8662" y="13866"/>
                </a:lnTo>
                <a:cubicBezTo>
                  <a:pt x="8392" y="13911"/>
                  <a:pt x="8212" y="14130"/>
                  <a:pt x="8212" y="14400"/>
                </a:cubicBezTo>
                <a:cubicBezTo>
                  <a:pt x="8212" y="14715"/>
                  <a:pt x="8488" y="14991"/>
                  <a:pt x="8803" y="14991"/>
                </a:cubicBezTo>
                <a:lnTo>
                  <a:pt x="12403" y="14991"/>
                </a:lnTo>
                <a:cubicBezTo>
                  <a:pt x="12718" y="14991"/>
                  <a:pt x="12980" y="14715"/>
                  <a:pt x="12980" y="14400"/>
                </a:cubicBezTo>
                <a:cubicBezTo>
                  <a:pt x="12980" y="14085"/>
                  <a:pt x="12718" y="13809"/>
                  <a:pt x="12403" y="13809"/>
                </a:cubicBezTo>
                <a:lnTo>
                  <a:pt x="9788" y="13809"/>
                </a:lnTo>
                <a:lnTo>
                  <a:pt x="9788" y="11334"/>
                </a:lnTo>
                <a:lnTo>
                  <a:pt x="12403" y="11334"/>
                </a:lnTo>
                <a:cubicBezTo>
                  <a:pt x="12718" y="11334"/>
                  <a:pt x="12980" y="11073"/>
                  <a:pt x="12980" y="10758"/>
                </a:cubicBezTo>
                <a:cubicBezTo>
                  <a:pt x="12980" y="10443"/>
                  <a:pt x="12718" y="10167"/>
                  <a:pt x="12403" y="10167"/>
                </a:cubicBezTo>
                <a:lnTo>
                  <a:pt x="9788" y="10167"/>
                </a:lnTo>
                <a:lnTo>
                  <a:pt x="9788" y="8958"/>
                </a:lnTo>
                <a:cubicBezTo>
                  <a:pt x="9788" y="8283"/>
                  <a:pt x="10322" y="7734"/>
                  <a:pt x="10997" y="7734"/>
                </a:cubicBezTo>
                <a:cubicBezTo>
                  <a:pt x="11672" y="7734"/>
                  <a:pt x="12220" y="8283"/>
                  <a:pt x="12220" y="8958"/>
                </a:cubicBezTo>
                <a:cubicBezTo>
                  <a:pt x="12220" y="9273"/>
                  <a:pt x="12482" y="9534"/>
                  <a:pt x="12797" y="9534"/>
                </a:cubicBezTo>
                <a:cubicBezTo>
                  <a:pt x="13112" y="9534"/>
                  <a:pt x="13388" y="9273"/>
                  <a:pt x="13388" y="8958"/>
                </a:cubicBezTo>
                <a:cubicBezTo>
                  <a:pt x="13432" y="7698"/>
                  <a:pt x="12403" y="6609"/>
                  <a:pt x="11053" y="6609"/>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3022" name="Shape 3022"/>
          <p:cNvSpPr/>
          <p:nvPr/>
        </p:nvSpPr>
        <p:spPr>
          <a:xfrm>
            <a:off x="8788400" y="5588000"/>
            <a:ext cx="440532" cy="609600"/>
          </a:xfrm>
          <a:custGeom>
            <a:pathLst>
              <a:path extrusionOk="0" h="21600" w="21600">
                <a:moveTo>
                  <a:pt x="10781" y="0"/>
                </a:moveTo>
                <a:cubicBezTo>
                  <a:pt x="7605" y="0"/>
                  <a:pt x="4982" y="1896"/>
                  <a:pt x="4982" y="4191"/>
                </a:cubicBezTo>
                <a:lnTo>
                  <a:pt x="4982" y="7200"/>
                </a:lnTo>
                <a:lnTo>
                  <a:pt x="817" y="7200"/>
                </a:lnTo>
                <a:cubicBezTo>
                  <a:pt x="381" y="7200"/>
                  <a:pt x="0" y="7476"/>
                  <a:pt x="0" y="7791"/>
                </a:cubicBezTo>
                <a:lnTo>
                  <a:pt x="0" y="21009"/>
                </a:lnTo>
                <a:cubicBezTo>
                  <a:pt x="0" y="21324"/>
                  <a:pt x="381" y="21600"/>
                  <a:pt x="817" y="21600"/>
                </a:cubicBezTo>
                <a:lnTo>
                  <a:pt x="20802" y="21600"/>
                </a:lnTo>
                <a:cubicBezTo>
                  <a:pt x="21238" y="21600"/>
                  <a:pt x="21600" y="21324"/>
                  <a:pt x="21600" y="21009"/>
                </a:cubicBezTo>
                <a:lnTo>
                  <a:pt x="21600" y="7791"/>
                </a:lnTo>
                <a:cubicBezTo>
                  <a:pt x="21600" y="7476"/>
                  <a:pt x="21238" y="7200"/>
                  <a:pt x="20802" y="7200"/>
                </a:cubicBezTo>
                <a:lnTo>
                  <a:pt x="16560" y="7200"/>
                </a:lnTo>
                <a:lnTo>
                  <a:pt x="16560" y="4191"/>
                </a:lnTo>
                <a:cubicBezTo>
                  <a:pt x="16560" y="1896"/>
                  <a:pt x="13956" y="0"/>
                  <a:pt x="10781" y="0"/>
                </a:cubicBezTo>
                <a:close/>
                <a:moveTo>
                  <a:pt x="10781" y="1167"/>
                </a:moveTo>
                <a:cubicBezTo>
                  <a:pt x="13085" y="1167"/>
                  <a:pt x="14945" y="2526"/>
                  <a:pt x="14945" y="4191"/>
                </a:cubicBezTo>
                <a:lnTo>
                  <a:pt x="14945" y="7200"/>
                </a:lnTo>
                <a:lnTo>
                  <a:pt x="6538" y="7200"/>
                </a:lnTo>
                <a:lnTo>
                  <a:pt x="6538" y="4191"/>
                </a:lnTo>
                <a:lnTo>
                  <a:pt x="6597" y="4191"/>
                </a:lnTo>
                <a:cubicBezTo>
                  <a:pt x="6597" y="2526"/>
                  <a:pt x="8477" y="1167"/>
                  <a:pt x="10781" y="1167"/>
                </a:cubicBezTo>
                <a:close/>
                <a:moveTo>
                  <a:pt x="1615" y="8367"/>
                </a:moveTo>
                <a:lnTo>
                  <a:pt x="19985" y="8367"/>
                </a:lnTo>
                <a:lnTo>
                  <a:pt x="19985" y="20433"/>
                </a:lnTo>
                <a:lnTo>
                  <a:pt x="1615" y="20433"/>
                </a:lnTo>
                <a:lnTo>
                  <a:pt x="1615" y="8367"/>
                </a:lnTo>
                <a:close/>
                <a:moveTo>
                  <a:pt x="10528" y="12600"/>
                </a:moveTo>
                <a:cubicBezTo>
                  <a:pt x="9843" y="12600"/>
                  <a:pt x="9341" y="13008"/>
                  <a:pt x="9341" y="13458"/>
                </a:cubicBezTo>
                <a:cubicBezTo>
                  <a:pt x="9341" y="13728"/>
                  <a:pt x="9523" y="13956"/>
                  <a:pt x="9710" y="14091"/>
                </a:cubicBezTo>
                <a:lnTo>
                  <a:pt x="9710" y="15117"/>
                </a:lnTo>
                <a:cubicBezTo>
                  <a:pt x="9710" y="15432"/>
                  <a:pt x="10092" y="15708"/>
                  <a:pt x="10528" y="15708"/>
                </a:cubicBezTo>
                <a:cubicBezTo>
                  <a:pt x="10963" y="15708"/>
                  <a:pt x="11325" y="15432"/>
                  <a:pt x="11325" y="15117"/>
                </a:cubicBezTo>
                <a:lnTo>
                  <a:pt x="11325" y="14091"/>
                </a:lnTo>
                <a:cubicBezTo>
                  <a:pt x="11575" y="13911"/>
                  <a:pt x="11715" y="13683"/>
                  <a:pt x="11715" y="13458"/>
                </a:cubicBezTo>
                <a:cubicBezTo>
                  <a:pt x="11777" y="12963"/>
                  <a:pt x="11213" y="12600"/>
                  <a:pt x="10528" y="12600"/>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3023" name="Shape 3023"/>
          <p:cNvSpPr/>
          <p:nvPr/>
        </p:nvSpPr>
        <p:spPr>
          <a:xfrm>
            <a:off x="10096500" y="5588000"/>
            <a:ext cx="440532" cy="609600"/>
          </a:xfrm>
          <a:custGeom>
            <a:pathLst>
              <a:path extrusionOk="0" h="21600" w="21600">
                <a:moveTo>
                  <a:pt x="10781" y="0"/>
                </a:moveTo>
                <a:cubicBezTo>
                  <a:pt x="7605" y="0"/>
                  <a:pt x="4982" y="1896"/>
                  <a:pt x="4982" y="4191"/>
                </a:cubicBezTo>
                <a:lnTo>
                  <a:pt x="4982" y="7200"/>
                </a:lnTo>
                <a:lnTo>
                  <a:pt x="817" y="7200"/>
                </a:lnTo>
                <a:cubicBezTo>
                  <a:pt x="381" y="7200"/>
                  <a:pt x="0" y="7476"/>
                  <a:pt x="0" y="7791"/>
                </a:cubicBezTo>
                <a:lnTo>
                  <a:pt x="0" y="21009"/>
                </a:lnTo>
                <a:cubicBezTo>
                  <a:pt x="0" y="21324"/>
                  <a:pt x="381" y="21600"/>
                  <a:pt x="817" y="21600"/>
                </a:cubicBezTo>
                <a:lnTo>
                  <a:pt x="20802" y="21600"/>
                </a:lnTo>
                <a:cubicBezTo>
                  <a:pt x="21238" y="21600"/>
                  <a:pt x="21600" y="21324"/>
                  <a:pt x="21600" y="21009"/>
                </a:cubicBezTo>
                <a:lnTo>
                  <a:pt x="21600" y="7791"/>
                </a:lnTo>
                <a:cubicBezTo>
                  <a:pt x="21538" y="7476"/>
                  <a:pt x="21238" y="7200"/>
                  <a:pt x="20802" y="7200"/>
                </a:cubicBezTo>
                <a:lnTo>
                  <a:pt x="6597" y="7200"/>
                </a:lnTo>
                <a:lnTo>
                  <a:pt x="6597" y="4191"/>
                </a:lnTo>
                <a:cubicBezTo>
                  <a:pt x="6597" y="2526"/>
                  <a:pt x="8477" y="1167"/>
                  <a:pt x="10781" y="1167"/>
                </a:cubicBezTo>
                <a:cubicBezTo>
                  <a:pt x="13085" y="1167"/>
                  <a:pt x="14945" y="2526"/>
                  <a:pt x="14945" y="4191"/>
                </a:cubicBezTo>
                <a:cubicBezTo>
                  <a:pt x="14945" y="4506"/>
                  <a:pt x="15326" y="4767"/>
                  <a:pt x="15762" y="4767"/>
                </a:cubicBezTo>
                <a:cubicBezTo>
                  <a:pt x="16198" y="4767"/>
                  <a:pt x="16560" y="4506"/>
                  <a:pt x="16560" y="4191"/>
                </a:cubicBezTo>
                <a:cubicBezTo>
                  <a:pt x="16560" y="1896"/>
                  <a:pt x="13956" y="0"/>
                  <a:pt x="10781" y="0"/>
                </a:cubicBezTo>
                <a:close/>
                <a:moveTo>
                  <a:pt x="1615" y="8367"/>
                </a:moveTo>
                <a:lnTo>
                  <a:pt x="19985" y="8367"/>
                </a:lnTo>
                <a:lnTo>
                  <a:pt x="19985" y="20433"/>
                </a:lnTo>
                <a:lnTo>
                  <a:pt x="1615" y="20433"/>
                </a:lnTo>
                <a:lnTo>
                  <a:pt x="1615" y="8367"/>
                </a:lnTo>
                <a:close/>
                <a:moveTo>
                  <a:pt x="11150" y="12600"/>
                </a:moveTo>
                <a:cubicBezTo>
                  <a:pt x="10528" y="12600"/>
                  <a:pt x="9963" y="13008"/>
                  <a:pt x="9963" y="13458"/>
                </a:cubicBezTo>
                <a:cubicBezTo>
                  <a:pt x="9963" y="13728"/>
                  <a:pt x="10084" y="13956"/>
                  <a:pt x="10333" y="14091"/>
                </a:cubicBezTo>
                <a:lnTo>
                  <a:pt x="10333" y="15117"/>
                </a:lnTo>
                <a:cubicBezTo>
                  <a:pt x="10333" y="15432"/>
                  <a:pt x="10714" y="15708"/>
                  <a:pt x="11150" y="15708"/>
                </a:cubicBezTo>
                <a:cubicBezTo>
                  <a:pt x="11586" y="15708"/>
                  <a:pt x="11948" y="15432"/>
                  <a:pt x="11948" y="15117"/>
                </a:cubicBezTo>
                <a:lnTo>
                  <a:pt x="11948" y="14091"/>
                </a:lnTo>
                <a:cubicBezTo>
                  <a:pt x="12197" y="13911"/>
                  <a:pt x="12337" y="13683"/>
                  <a:pt x="12337" y="13458"/>
                </a:cubicBezTo>
                <a:cubicBezTo>
                  <a:pt x="12337" y="12963"/>
                  <a:pt x="11773" y="12600"/>
                  <a:pt x="11150" y="12600"/>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3024" name="Shape 3024"/>
          <p:cNvSpPr/>
          <p:nvPr/>
        </p:nvSpPr>
        <p:spPr>
          <a:xfrm>
            <a:off x="11404600" y="5588000"/>
            <a:ext cx="440532" cy="609600"/>
          </a:xfrm>
          <a:custGeom>
            <a:pathLst>
              <a:path extrusionOk="0" h="21600" w="21600">
                <a:moveTo>
                  <a:pt x="10781" y="0"/>
                </a:moveTo>
                <a:cubicBezTo>
                  <a:pt x="7605" y="0"/>
                  <a:pt x="4982" y="1896"/>
                  <a:pt x="4982" y="4191"/>
                </a:cubicBezTo>
                <a:lnTo>
                  <a:pt x="4982" y="7200"/>
                </a:lnTo>
                <a:lnTo>
                  <a:pt x="817" y="7200"/>
                </a:lnTo>
                <a:cubicBezTo>
                  <a:pt x="381" y="7200"/>
                  <a:pt x="0" y="7476"/>
                  <a:pt x="0" y="7791"/>
                </a:cubicBezTo>
                <a:lnTo>
                  <a:pt x="0" y="21009"/>
                </a:lnTo>
                <a:cubicBezTo>
                  <a:pt x="0" y="21324"/>
                  <a:pt x="381" y="21600"/>
                  <a:pt x="817" y="21600"/>
                </a:cubicBezTo>
                <a:lnTo>
                  <a:pt x="20802" y="21600"/>
                </a:lnTo>
                <a:cubicBezTo>
                  <a:pt x="21238" y="21600"/>
                  <a:pt x="21600" y="21324"/>
                  <a:pt x="21600" y="21009"/>
                </a:cubicBezTo>
                <a:lnTo>
                  <a:pt x="21600" y="7791"/>
                </a:lnTo>
                <a:cubicBezTo>
                  <a:pt x="21600" y="7476"/>
                  <a:pt x="21238" y="7200"/>
                  <a:pt x="20802" y="7200"/>
                </a:cubicBezTo>
                <a:lnTo>
                  <a:pt x="6597" y="7200"/>
                </a:lnTo>
                <a:lnTo>
                  <a:pt x="6597" y="4191"/>
                </a:lnTo>
                <a:cubicBezTo>
                  <a:pt x="6597" y="2526"/>
                  <a:pt x="8477" y="1167"/>
                  <a:pt x="10781" y="1167"/>
                </a:cubicBezTo>
                <a:cubicBezTo>
                  <a:pt x="13085" y="1167"/>
                  <a:pt x="14945" y="2526"/>
                  <a:pt x="14945" y="4191"/>
                </a:cubicBezTo>
                <a:cubicBezTo>
                  <a:pt x="14945" y="4506"/>
                  <a:pt x="15326" y="4767"/>
                  <a:pt x="15762" y="4767"/>
                </a:cubicBezTo>
                <a:cubicBezTo>
                  <a:pt x="16198" y="4767"/>
                  <a:pt x="16560" y="4506"/>
                  <a:pt x="16560" y="4191"/>
                </a:cubicBezTo>
                <a:cubicBezTo>
                  <a:pt x="16560" y="1896"/>
                  <a:pt x="13956" y="0"/>
                  <a:pt x="10781" y="0"/>
                </a:cubicBezTo>
                <a:close/>
                <a:moveTo>
                  <a:pt x="1615" y="8367"/>
                </a:moveTo>
                <a:lnTo>
                  <a:pt x="19985" y="8367"/>
                </a:lnTo>
                <a:lnTo>
                  <a:pt x="19985" y="20433"/>
                </a:lnTo>
                <a:lnTo>
                  <a:pt x="1615" y="20433"/>
                </a:lnTo>
                <a:lnTo>
                  <a:pt x="1615" y="8367"/>
                </a:lnTo>
                <a:close/>
                <a:moveTo>
                  <a:pt x="11014" y="11700"/>
                </a:moveTo>
                <a:cubicBezTo>
                  <a:pt x="9769" y="11745"/>
                  <a:pt x="8780" y="12462"/>
                  <a:pt x="8718" y="13317"/>
                </a:cubicBezTo>
                <a:cubicBezTo>
                  <a:pt x="8718" y="13767"/>
                  <a:pt x="8905" y="14226"/>
                  <a:pt x="9341" y="14541"/>
                </a:cubicBezTo>
                <a:lnTo>
                  <a:pt x="9341" y="16383"/>
                </a:lnTo>
                <a:lnTo>
                  <a:pt x="9399" y="16383"/>
                </a:lnTo>
                <a:cubicBezTo>
                  <a:pt x="9399" y="17058"/>
                  <a:pt x="10154" y="17634"/>
                  <a:pt x="11150" y="17634"/>
                </a:cubicBezTo>
                <a:cubicBezTo>
                  <a:pt x="12084" y="17634"/>
                  <a:pt x="12882" y="17103"/>
                  <a:pt x="12882" y="16383"/>
                </a:cubicBezTo>
                <a:lnTo>
                  <a:pt x="12882" y="14583"/>
                </a:lnTo>
                <a:cubicBezTo>
                  <a:pt x="13318" y="14268"/>
                  <a:pt x="13505" y="13866"/>
                  <a:pt x="13505" y="13416"/>
                </a:cubicBezTo>
                <a:cubicBezTo>
                  <a:pt x="13505" y="12966"/>
                  <a:pt x="13264" y="12507"/>
                  <a:pt x="12765" y="12192"/>
                </a:cubicBezTo>
                <a:cubicBezTo>
                  <a:pt x="12329" y="11877"/>
                  <a:pt x="11699" y="11700"/>
                  <a:pt x="11014" y="11700"/>
                </a:cubicBezTo>
                <a:close/>
                <a:moveTo>
                  <a:pt x="11092" y="12642"/>
                </a:moveTo>
                <a:cubicBezTo>
                  <a:pt x="11403" y="12642"/>
                  <a:pt x="11645" y="12732"/>
                  <a:pt x="11831" y="12867"/>
                </a:cubicBezTo>
                <a:cubicBezTo>
                  <a:pt x="12018" y="13002"/>
                  <a:pt x="12143" y="13191"/>
                  <a:pt x="12143" y="13416"/>
                </a:cubicBezTo>
                <a:cubicBezTo>
                  <a:pt x="12143" y="13641"/>
                  <a:pt x="12022" y="13857"/>
                  <a:pt x="11773" y="13992"/>
                </a:cubicBezTo>
                <a:cubicBezTo>
                  <a:pt x="11586" y="14082"/>
                  <a:pt x="11520" y="14223"/>
                  <a:pt x="11520" y="14358"/>
                </a:cubicBezTo>
                <a:lnTo>
                  <a:pt x="11520" y="16383"/>
                </a:lnTo>
                <a:cubicBezTo>
                  <a:pt x="11520" y="16518"/>
                  <a:pt x="11337" y="16650"/>
                  <a:pt x="11150" y="16650"/>
                </a:cubicBezTo>
                <a:cubicBezTo>
                  <a:pt x="10963" y="16650"/>
                  <a:pt x="10781" y="16518"/>
                  <a:pt x="10781" y="16383"/>
                </a:cubicBezTo>
                <a:lnTo>
                  <a:pt x="10781" y="14358"/>
                </a:lnTo>
                <a:cubicBezTo>
                  <a:pt x="10781" y="14223"/>
                  <a:pt x="10714" y="14082"/>
                  <a:pt x="10528" y="13992"/>
                </a:cubicBezTo>
                <a:cubicBezTo>
                  <a:pt x="10278" y="13857"/>
                  <a:pt x="10158" y="13641"/>
                  <a:pt x="10158" y="13416"/>
                </a:cubicBezTo>
                <a:cubicBezTo>
                  <a:pt x="10158" y="12966"/>
                  <a:pt x="10594" y="12642"/>
                  <a:pt x="11092" y="12642"/>
                </a:cubicBezTo>
                <a:close/>
              </a:path>
            </a:pathLst>
          </a:custGeom>
          <a:solidFill>
            <a:srgbClr val="272724"/>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3025" name="Shape 3025"/>
          <p:cNvSpPr/>
          <p:nvPr/>
        </p:nvSpPr>
        <p:spPr>
          <a:xfrm>
            <a:off x="12725400" y="5588000"/>
            <a:ext cx="440532" cy="609600"/>
          </a:xfrm>
          <a:custGeom>
            <a:pathLst>
              <a:path extrusionOk="0" h="21600" w="21600">
                <a:moveTo>
                  <a:pt x="10839" y="0"/>
                </a:moveTo>
                <a:cubicBezTo>
                  <a:pt x="7663" y="0"/>
                  <a:pt x="5040" y="1896"/>
                  <a:pt x="5040" y="4191"/>
                </a:cubicBezTo>
                <a:lnTo>
                  <a:pt x="5040" y="7200"/>
                </a:lnTo>
                <a:lnTo>
                  <a:pt x="817" y="7200"/>
                </a:lnTo>
                <a:cubicBezTo>
                  <a:pt x="381" y="7200"/>
                  <a:pt x="0" y="7476"/>
                  <a:pt x="0" y="7791"/>
                </a:cubicBezTo>
                <a:lnTo>
                  <a:pt x="0" y="21009"/>
                </a:lnTo>
                <a:cubicBezTo>
                  <a:pt x="0" y="21324"/>
                  <a:pt x="381" y="21600"/>
                  <a:pt x="817" y="21600"/>
                </a:cubicBezTo>
                <a:lnTo>
                  <a:pt x="20802" y="21600"/>
                </a:lnTo>
                <a:cubicBezTo>
                  <a:pt x="21238" y="21600"/>
                  <a:pt x="21600" y="21324"/>
                  <a:pt x="21600" y="21009"/>
                </a:cubicBezTo>
                <a:lnTo>
                  <a:pt x="21600" y="7791"/>
                </a:lnTo>
                <a:cubicBezTo>
                  <a:pt x="21600" y="7476"/>
                  <a:pt x="21238" y="7200"/>
                  <a:pt x="20802" y="7200"/>
                </a:cubicBezTo>
                <a:lnTo>
                  <a:pt x="16618" y="7200"/>
                </a:lnTo>
                <a:lnTo>
                  <a:pt x="16618" y="4191"/>
                </a:lnTo>
                <a:cubicBezTo>
                  <a:pt x="16618" y="1896"/>
                  <a:pt x="14015" y="0"/>
                  <a:pt x="10839" y="0"/>
                </a:cubicBezTo>
                <a:close/>
                <a:moveTo>
                  <a:pt x="10781" y="1167"/>
                </a:moveTo>
                <a:cubicBezTo>
                  <a:pt x="13085" y="1167"/>
                  <a:pt x="14945" y="2526"/>
                  <a:pt x="14945" y="4191"/>
                </a:cubicBezTo>
                <a:lnTo>
                  <a:pt x="14945" y="7200"/>
                </a:lnTo>
                <a:lnTo>
                  <a:pt x="6538" y="7200"/>
                </a:lnTo>
                <a:lnTo>
                  <a:pt x="6538" y="4191"/>
                </a:lnTo>
                <a:lnTo>
                  <a:pt x="6597" y="4191"/>
                </a:lnTo>
                <a:cubicBezTo>
                  <a:pt x="6597" y="2526"/>
                  <a:pt x="8477" y="1167"/>
                  <a:pt x="10781" y="1167"/>
                </a:cubicBezTo>
                <a:close/>
                <a:moveTo>
                  <a:pt x="1615" y="8367"/>
                </a:moveTo>
                <a:lnTo>
                  <a:pt x="19985" y="8367"/>
                </a:lnTo>
                <a:lnTo>
                  <a:pt x="19985" y="20433"/>
                </a:lnTo>
                <a:lnTo>
                  <a:pt x="1615" y="20433"/>
                </a:lnTo>
                <a:lnTo>
                  <a:pt x="1615" y="8367"/>
                </a:lnTo>
                <a:close/>
                <a:moveTo>
                  <a:pt x="10391" y="11700"/>
                </a:moveTo>
                <a:cubicBezTo>
                  <a:pt x="9146" y="11745"/>
                  <a:pt x="8158" y="12476"/>
                  <a:pt x="8095" y="13331"/>
                </a:cubicBezTo>
                <a:cubicBezTo>
                  <a:pt x="8095" y="13781"/>
                  <a:pt x="8282" y="14226"/>
                  <a:pt x="8718" y="14541"/>
                </a:cubicBezTo>
                <a:lnTo>
                  <a:pt x="8718" y="16341"/>
                </a:lnTo>
                <a:cubicBezTo>
                  <a:pt x="8718" y="17016"/>
                  <a:pt x="9473" y="17606"/>
                  <a:pt x="10469" y="17606"/>
                </a:cubicBezTo>
                <a:cubicBezTo>
                  <a:pt x="11403" y="17606"/>
                  <a:pt x="12201" y="17061"/>
                  <a:pt x="12201" y="16341"/>
                </a:cubicBezTo>
                <a:lnTo>
                  <a:pt x="12201" y="14541"/>
                </a:lnTo>
                <a:cubicBezTo>
                  <a:pt x="12637" y="14226"/>
                  <a:pt x="12824" y="13823"/>
                  <a:pt x="12824" y="13373"/>
                </a:cubicBezTo>
                <a:cubicBezTo>
                  <a:pt x="12824" y="12923"/>
                  <a:pt x="12582" y="12465"/>
                  <a:pt x="12084" y="12150"/>
                </a:cubicBezTo>
                <a:cubicBezTo>
                  <a:pt x="11648" y="11835"/>
                  <a:pt x="11014" y="11655"/>
                  <a:pt x="10391" y="11700"/>
                </a:cubicBezTo>
                <a:close/>
                <a:moveTo>
                  <a:pt x="10469" y="12656"/>
                </a:moveTo>
                <a:cubicBezTo>
                  <a:pt x="10718" y="12656"/>
                  <a:pt x="10963" y="12746"/>
                  <a:pt x="11150" y="12881"/>
                </a:cubicBezTo>
                <a:cubicBezTo>
                  <a:pt x="11337" y="13016"/>
                  <a:pt x="11462" y="13191"/>
                  <a:pt x="11462" y="13416"/>
                </a:cubicBezTo>
                <a:cubicBezTo>
                  <a:pt x="11524" y="13596"/>
                  <a:pt x="11341" y="13815"/>
                  <a:pt x="11092" y="13950"/>
                </a:cubicBezTo>
                <a:cubicBezTo>
                  <a:pt x="10905" y="14040"/>
                  <a:pt x="10839" y="14181"/>
                  <a:pt x="10839" y="14316"/>
                </a:cubicBezTo>
                <a:lnTo>
                  <a:pt x="10839" y="16341"/>
                </a:lnTo>
                <a:cubicBezTo>
                  <a:pt x="10839" y="16476"/>
                  <a:pt x="10656" y="16608"/>
                  <a:pt x="10469" y="16608"/>
                </a:cubicBezTo>
                <a:cubicBezTo>
                  <a:pt x="10282" y="16608"/>
                  <a:pt x="10080" y="16476"/>
                  <a:pt x="10080" y="16341"/>
                </a:cubicBezTo>
                <a:lnTo>
                  <a:pt x="10080" y="14316"/>
                </a:lnTo>
                <a:cubicBezTo>
                  <a:pt x="10080" y="14181"/>
                  <a:pt x="10033" y="14040"/>
                  <a:pt x="9846" y="13950"/>
                </a:cubicBezTo>
                <a:cubicBezTo>
                  <a:pt x="9597" y="13815"/>
                  <a:pt x="9457" y="13598"/>
                  <a:pt x="9457" y="13373"/>
                </a:cubicBezTo>
                <a:cubicBezTo>
                  <a:pt x="9457" y="13013"/>
                  <a:pt x="9909" y="12701"/>
                  <a:pt x="10469" y="12656"/>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3026" name="Shape 3026"/>
          <p:cNvSpPr/>
          <p:nvPr/>
        </p:nvSpPr>
        <p:spPr>
          <a:xfrm>
            <a:off x="21844000" y="10160000"/>
            <a:ext cx="421646" cy="426641"/>
          </a:xfrm>
          <a:custGeom>
            <a:pathLst>
              <a:path extrusionOk="0" h="21600" w="21544">
                <a:moveTo>
                  <a:pt x="6043" y="0"/>
                </a:moveTo>
                <a:cubicBezTo>
                  <a:pt x="5588" y="0"/>
                  <a:pt x="5191" y="394"/>
                  <a:pt x="5191" y="844"/>
                </a:cubicBezTo>
                <a:cubicBezTo>
                  <a:pt x="5191" y="1294"/>
                  <a:pt x="5589" y="1668"/>
                  <a:pt x="6043" y="1668"/>
                </a:cubicBezTo>
                <a:cubicBezTo>
                  <a:pt x="9741" y="1668"/>
                  <a:pt x="13241" y="3155"/>
                  <a:pt x="15837" y="5727"/>
                </a:cubicBezTo>
                <a:cubicBezTo>
                  <a:pt x="18497" y="8363"/>
                  <a:pt x="19913" y="11827"/>
                  <a:pt x="19913" y="15492"/>
                </a:cubicBezTo>
                <a:cubicBezTo>
                  <a:pt x="19913" y="15942"/>
                  <a:pt x="20310" y="16336"/>
                  <a:pt x="20765" y="16336"/>
                </a:cubicBezTo>
                <a:cubicBezTo>
                  <a:pt x="21284" y="16336"/>
                  <a:pt x="21600" y="16010"/>
                  <a:pt x="21535" y="15431"/>
                </a:cubicBezTo>
                <a:cubicBezTo>
                  <a:pt x="21535" y="11316"/>
                  <a:pt x="19913" y="7394"/>
                  <a:pt x="16993" y="4501"/>
                </a:cubicBezTo>
                <a:cubicBezTo>
                  <a:pt x="14073" y="1608"/>
                  <a:pt x="10196" y="0"/>
                  <a:pt x="6043" y="0"/>
                </a:cubicBezTo>
                <a:close/>
                <a:moveTo>
                  <a:pt x="6043" y="4501"/>
                </a:moveTo>
                <a:cubicBezTo>
                  <a:pt x="5588" y="4501"/>
                  <a:pt x="5191" y="4895"/>
                  <a:pt x="5191" y="5345"/>
                </a:cubicBezTo>
                <a:cubicBezTo>
                  <a:pt x="5191" y="5795"/>
                  <a:pt x="5589" y="6169"/>
                  <a:pt x="6043" y="6169"/>
                </a:cubicBezTo>
                <a:cubicBezTo>
                  <a:pt x="8638" y="6169"/>
                  <a:pt x="11039" y="7141"/>
                  <a:pt x="12856" y="8941"/>
                </a:cubicBezTo>
                <a:cubicBezTo>
                  <a:pt x="14673" y="10742"/>
                  <a:pt x="15634" y="13121"/>
                  <a:pt x="15634" y="15693"/>
                </a:cubicBezTo>
                <a:cubicBezTo>
                  <a:pt x="15634" y="16143"/>
                  <a:pt x="16032" y="16516"/>
                  <a:pt x="16486" y="16516"/>
                </a:cubicBezTo>
                <a:cubicBezTo>
                  <a:pt x="16940" y="16517"/>
                  <a:pt x="17317" y="16207"/>
                  <a:pt x="17317" y="15693"/>
                </a:cubicBezTo>
                <a:cubicBezTo>
                  <a:pt x="17317" y="12735"/>
                  <a:pt x="16153" y="9898"/>
                  <a:pt x="14012" y="7776"/>
                </a:cubicBezTo>
                <a:cubicBezTo>
                  <a:pt x="11871" y="5654"/>
                  <a:pt x="9028" y="4501"/>
                  <a:pt x="6043" y="4501"/>
                </a:cubicBezTo>
                <a:close/>
                <a:moveTo>
                  <a:pt x="6043" y="9645"/>
                </a:moveTo>
                <a:cubicBezTo>
                  <a:pt x="2733" y="9645"/>
                  <a:pt x="0" y="12353"/>
                  <a:pt x="0" y="15632"/>
                </a:cubicBezTo>
                <a:cubicBezTo>
                  <a:pt x="0" y="18911"/>
                  <a:pt x="2733" y="21600"/>
                  <a:pt x="6043" y="21600"/>
                </a:cubicBezTo>
                <a:cubicBezTo>
                  <a:pt x="9352" y="21600"/>
                  <a:pt x="12065" y="18912"/>
                  <a:pt x="12065" y="15632"/>
                </a:cubicBezTo>
                <a:cubicBezTo>
                  <a:pt x="12066" y="12353"/>
                  <a:pt x="9352" y="9645"/>
                  <a:pt x="6043" y="9645"/>
                </a:cubicBezTo>
                <a:close/>
                <a:moveTo>
                  <a:pt x="6043" y="11252"/>
                </a:moveTo>
                <a:cubicBezTo>
                  <a:pt x="8444" y="11252"/>
                  <a:pt x="10378" y="13189"/>
                  <a:pt x="10443" y="15632"/>
                </a:cubicBezTo>
                <a:cubicBezTo>
                  <a:pt x="10443" y="18076"/>
                  <a:pt x="8444" y="19993"/>
                  <a:pt x="6043" y="19993"/>
                </a:cubicBezTo>
                <a:cubicBezTo>
                  <a:pt x="3577" y="19993"/>
                  <a:pt x="1622" y="18011"/>
                  <a:pt x="1622" y="15632"/>
                </a:cubicBezTo>
                <a:cubicBezTo>
                  <a:pt x="1622" y="13189"/>
                  <a:pt x="3642" y="11252"/>
                  <a:pt x="6043" y="11252"/>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3027" name="Shape 3027"/>
          <p:cNvSpPr/>
          <p:nvPr/>
        </p:nvSpPr>
        <p:spPr>
          <a:xfrm>
            <a:off x="20447000" y="10071100"/>
            <a:ext cx="610394" cy="584200"/>
          </a:xfrm>
          <a:custGeom>
            <a:pathLst>
              <a:path extrusionOk="0" h="21600" w="21488">
                <a:moveTo>
                  <a:pt x="10716" y="0"/>
                </a:moveTo>
                <a:cubicBezTo>
                  <a:pt x="6737" y="0"/>
                  <a:pt x="2984" y="1591"/>
                  <a:pt x="168" y="4549"/>
                </a:cubicBezTo>
                <a:cubicBezTo>
                  <a:pt x="-56" y="4784"/>
                  <a:pt x="-56" y="5165"/>
                  <a:pt x="168" y="5400"/>
                </a:cubicBezTo>
                <a:cubicBezTo>
                  <a:pt x="391" y="5635"/>
                  <a:pt x="754" y="5635"/>
                  <a:pt x="978" y="5400"/>
                </a:cubicBezTo>
                <a:cubicBezTo>
                  <a:pt x="3616" y="2677"/>
                  <a:pt x="7050" y="1174"/>
                  <a:pt x="10716" y="1174"/>
                </a:cubicBezTo>
                <a:cubicBezTo>
                  <a:pt x="14427" y="1174"/>
                  <a:pt x="17917" y="2721"/>
                  <a:pt x="20510" y="5444"/>
                </a:cubicBezTo>
                <a:cubicBezTo>
                  <a:pt x="20600" y="5585"/>
                  <a:pt x="20781" y="5635"/>
                  <a:pt x="20915" y="5635"/>
                </a:cubicBezTo>
                <a:cubicBezTo>
                  <a:pt x="21050" y="5635"/>
                  <a:pt x="21231" y="5538"/>
                  <a:pt x="21320" y="5444"/>
                </a:cubicBezTo>
                <a:cubicBezTo>
                  <a:pt x="21544" y="5209"/>
                  <a:pt x="21544" y="4842"/>
                  <a:pt x="21320" y="4608"/>
                </a:cubicBezTo>
                <a:cubicBezTo>
                  <a:pt x="18504" y="1649"/>
                  <a:pt x="14695" y="0"/>
                  <a:pt x="10716" y="0"/>
                </a:cubicBezTo>
                <a:close/>
                <a:moveTo>
                  <a:pt x="10744" y="4226"/>
                </a:moveTo>
                <a:cubicBezTo>
                  <a:pt x="7883" y="4226"/>
                  <a:pt x="5155" y="5400"/>
                  <a:pt x="3143" y="7513"/>
                </a:cubicBezTo>
                <a:cubicBezTo>
                  <a:pt x="2920" y="7748"/>
                  <a:pt x="2920" y="8129"/>
                  <a:pt x="3143" y="8364"/>
                </a:cubicBezTo>
                <a:cubicBezTo>
                  <a:pt x="3367" y="8599"/>
                  <a:pt x="3716" y="8599"/>
                  <a:pt x="3940" y="8364"/>
                </a:cubicBezTo>
                <a:cubicBezTo>
                  <a:pt x="5773" y="6439"/>
                  <a:pt x="8196" y="5400"/>
                  <a:pt x="10744" y="5400"/>
                </a:cubicBezTo>
                <a:cubicBezTo>
                  <a:pt x="13292" y="5400"/>
                  <a:pt x="15701" y="6439"/>
                  <a:pt x="17534" y="8364"/>
                </a:cubicBezTo>
                <a:cubicBezTo>
                  <a:pt x="17624" y="8505"/>
                  <a:pt x="17805" y="8540"/>
                  <a:pt x="17939" y="8540"/>
                </a:cubicBezTo>
                <a:cubicBezTo>
                  <a:pt x="18118" y="8540"/>
                  <a:pt x="18255" y="8505"/>
                  <a:pt x="18345" y="8364"/>
                </a:cubicBezTo>
                <a:cubicBezTo>
                  <a:pt x="18568" y="8129"/>
                  <a:pt x="18568" y="7748"/>
                  <a:pt x="18345" y="7513"/>
                </a:cubicBezTo>
                <a:cubicBezTo>
                  <a:pt x="16333" y="5400"/>
                  <a:pt x="13605" y="4226"/>
                  <a:pt x="10744" y="4226"/>
                </a:cubicBezTo>
                <a:close/>
                <a:moveTo>
                  <a:pt x="10758" y="9861"/>
                </a:moveTo>
                <a:cubicBezTo>
                  <a:pt x="9238" y="9814"/>
                  <a:pt x="7807" y="10433"/>
                  <a:pt x="6734" y="11607"/>
                </a:cubicBezTo>
                <a:cubicBezTo>
                  <a:pt x="6511" y="11842"/>
                  <a:pt x="6511" y="12209"/>
                  <a:pt x="6734" y="12443"/>
                </a:cubicBezTo>
                <a:cubicBezTo>
                  <a:pt x="6958" y="12678"/>
                  <a:pt x="7321" y="12678"/>
                  <a:pt x="7545" y="12443"/>
                </a:cubicBezTo>
                <a:cubicBezTo>
                  <a:pt x="8394" y="11551"/>
                  <a:pt x="9554" y="11032"/>
                  <a:pt x="10716" y="11079"/>
                </a:cubicBezTo>
                <a:cubicBezTo>
                  <a:pt x="11968" y="11126"/>
                  <a:pt x="13094" y="11595"/>
                  <a:pt x="13943" y="12487"/>
                </a:cubicBezTo>
                <a:cubicBezTo>
                  <a:pt x="14033" y="12628"/>
                  <a:pt x="14201" y="12678"/>
                  <a:pt x="14335" y="12678"/>
                </a:cubicBezTo>
                <a:cubicBezTo>
                  <a:pt x="14469" y="12678"/>
                  <a:pt x="14606" y="12631"/>
                  <a:pt x="14740" y="12443"/>
                </a:cubicBezTo>
                <a:cubicBezTo>
                  <a:pt x="14963" y="12209"/>
                  <a:pt x="14963" y="11842"/>
                  <a:pt x="14740" y="11607"/>
                </a:cubicBezTo>
                <a:cubicBezTo>
                  <a:pt x="13667" y="10527"/>
                  <a:pt x="12278" y="9908"/>
                  <a:pt x="10758" y="9861"/>
                </a:cubicBezTo>
                <a:close/>
                <a:moveTo>
                  <a:pt x="10744" y="15026"/>
                </a:moveTo>
                <a:cubicBezTo>
                  <a:pt x="9000" y="15026"/>
                  <a:pt x="7614" y="16529"/>
                  <a:pt x="7614" y="18313"/>
                </a:cubicBezTo>
                <a:cubicBezTo>
                  <a:pt x="7614" y="20144"/>
                  <a:pt x="9045" y="21600"/>
                  <a:pt x="10744" y="21600"/>
                </a:cubicBezTo>
                <a:cubicBezTo>
                  <a:pt x="12488" y="21600"/>
                  <a:pt x="13874" y="20097"/>
                  <a:pt x="13874" y="18313"/>
                </a:cubicBezTo>
                <a:cubicBezTo>
                  <a:pt x="13874" y="16482"/>
                  <a:pt x="12443" y="15026"/>
                  <a:pt x="10744" y="15026"/>
                </a:cubicBezTo>
                <a:close/>
                <a:moveTo>
                  <a:pt x="10744" y="16244"/>
                </a:moveTo>
                <a:cubicBezTo>
                  <a:pt x="11862" y="16244"/>
                  <a:pt x="12714" y="17139"/>
                  <a:pt x="12714" y="18313"/>
                </a:cubicBezTo>
                <a:cubicBezTo>
                  <a:pt x="12714" y="19440"/>
                  <a:pt x="11817" y="20382"/>
                  <a:pt x="10744" y="20382"/>
                </a:cubicBezTo>
                <a:cubicBezTo>
                  <a:pt x="9671" y="20382"/>
                  <a:pt x="8774" y="19440"/>
                  <a:pt x="8774" y="18313"/>
                </a:cubicBezTo>
                <a:cubicBezTo>
                  <a:pt x="8774" y="17186"/>
                  <a:pt x="9671" y="16244"/>
                  <a:pt x="10744" y="16244"/>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3028" name="Shape 3028"/>
          <p:cNvSpPr/>
          <p:nvPr/>
        </p:nvSpPr>
        <p:spPr>
          <a:xfrm>
            <a:off x="16611600" y="10147300"/>
            <a:ext cx="442119" cy="439341"/>
          </a:xfrm>
          <a:custGeom>
            <a:pathLst>
              <a:path extrusionOk="0" h="21600" w="21600">
                <a:moveTo>
                  <a:pt x="814" y="0"/>
                </a:moveTo>
                <a:cubicBezTo>
                  <a:pt x="380" y="0"/>
                  <a:pt x="0" y="383"/>
                  <a:pt x="0" y="820"/>
                </a:cubicBezTo>
                <a:lnTo>
                  <a:pt x="0" y="17795"/>
                </a:lnTo>
                <a:cubicBezTo>
                  <a:pt x="0" y="18232"/>
                  <a:pt x="380" y="18615"/>
                  <a:pt x="814" y="18615"/>
                </a:cubicBezTo>
                <a:lnTo>
                  <a:pt x="20727" y="18615"/>
                </a:lnTo>
                <a:cubicBezTo>
                  <a:pt x="21162" y="18615"/>
                  <a:pt x="21538" y="18295"/>
                  <a:pt x="21600" y="17795"/>
                </a:cubicBezTo>
                <a:lnTo>
                  <a:pt x="21600" y="820"/>
                </a:lnTo>
                <a:cubicBezTo>
                  <a:pt x="21600" y="383"/>
                  <a:pt x="21220" y="0"/>
                  <a:pt x="20786" y="0"/>
                </a:cubicBezTo>
                <a:lnTo>
                  <a:pt x="814" y="0"/>
                </a:lnTo>
                <a:close/>
                <a:moveTo>
                  <a:pt x="1551" y="1678"/>
                </a:moveTo>
                <a:lnTo>
                  <a:pt x="19913" y="1678"/>
                </a:lnTo>
                <a:lnTo>
                  <a:pt x="19913" y="17054"/>
                </a:lnTo>
                <a:lnTo>
                  <a:pt x="1551" y="17054"/>
                </a:lnTo>
                <a:lnTo>
                  <a:pt x="1551" y="1678"/>
                </a:lnTo>
                <a:close/>
                <a:moveTo>
                  <a:pt x="814" y="19980"/>
                </a:moveTo>
                <a:cubicBezTo>
                  <a:pt x="380" y="19980"/>
                  <a:pt x="0" y="20363"/>
                  <a:pt x="0" y="20800"/>
                </a:cubicBezTo>
                <a:cubicBezTo>
                  <a:pt x="0" y="21237"/>
                  <a:pt x="380" y="21600"/>
                  <a:pt x="814" y="21600"/>
                </a:cubicBezTo>
                <a:lnTo>
                  <a:pt x="20786" y="21600"/>
                </a:lnTo>
                <a:cubicBezTo>
                  <a:pt x="21220" y="21600"/>
                  <a:pt x="21600" y="21299"/>
                  <a:pt x="21600" y="20800"/>
                </a:cubicBezTo>
                <a:cubicBezTo>
                  <a:pt x="21600" y="20363"/>
                  <a:pt x="21220" y="19980"/>
                  <a:pt x="20786" y="19980"/>
                </a:cubicBezTo>
                <a:lnTo>
                  <a:pt x="814" y="19980"/>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3029" name="Shape 3029"/>
          <p:cNvSpPr/>
          <p:nvPr/>
        </p:nvSpPr>
        <p:spPr>
          <a:xfrm>
            <a:off x="17830800" y="10147300"/>
            <a:ext cx="613172" cy="440532"/>
          </a:xfrm>
          <a:custGeom>
            <a:pathLst>
              <a:path extrusionOk="0" h="21600" w="21600">
                <a:moveTo>
                  <a:pt x="3537" y="0"/>
                </a:moveTo>
                <a:cubicBezTo>
                  <a:pt x="3392" y="0"/>
                  <a:pt x="3243" y="78"/>
                  <a:pt x="3132" y="234"/>
                </a:cubicBezTo>
                <a:cubicBezTo>
                  <a:pt x="1118" y="3036"/>
                  <a:pt x="0" y="6834"/>
                  <a:pt x="0" y="10819"/>
                </a:cubicBezTo>
                <a:cubicBezTo>
                  <a:pt x="0" y="14742"/>
                  <a:pt x="1118" y="18545"/>
                  <a:pt x="3132" y="21347"/>
                </a:cubicBezTo>
                <a:cubicBezTo>
                  <a:pt x="3221" y="21534"/>
                  <a:pt x="3403" y="21600"/>
                  <a:pt x="3537" y="21600"/>
                </a:cubicBezTo>
                <a:cubicBezTo>
                  <a:pt x="3671" y="21600"/>
                  <a:pt x="3842" y="21534"/>
                  <a:pt x="3887" y="21347"/>
                </a:cubicBezTo>
                <a:cubicBezTo>
                  <a:pt x="4110" y="21036"/>
                  <a:pt x="4110" y="20530"/>
                  <a:pt x="3887" y="20218"/>
                </a:cubicBezTo>
                <a:cubicBezTo>
                  <a:pt x="2097" y="17728"/>
                  <a:pt x="1118" y="14369"/>
                  <a:pt x="1118" y="10819"/>
                </a:cubicBezTo>
                <a:cubicBezTo>
                  <a:pt x="1118" y="7270"/>
                  <a:pt x="2108" y="3915"/>
                  <a:pt x="3943" y="1362"/>
                </a:cubicBezTo>
                <a:cubicBezTo>
                  <a:pt x="4166" y="1051"/>
                  <a:pt x="4166" y="545"/>
                  <a:pt x="3943" y="234"/>
                </a:cubicBezTo>
                <a:cubicBezTo>
                  <a:pt x="3831" y="78"/>
                  <a:pt x="3682" y="0"/>
                  <a:pt x="3537" y="0"/>
                </a:cubicBezTo>
                <a:close/>
                <a:moveTo>
                  <a:pt x="18063" y="0"/>
                </a:moveTo>
                <a:cubicBezTo>
                  <a:pt x="17917" y="0"/>
                  <a:pt x="17769" y="78"/>
                  <a:pt x="17657" y="234"/>
                </a:cubicBezTo>
                <a:cubicBezTo>
                  <a:pt x="17434" y="545"/>
                  <a:pt x="17434" y="1051"/>
                  <a:pt x="17657" y="1362"/>
                </a:cubicBezTo>
                <a:cubicBezTo>
                  <a:pt x="19447" y="3853"/>
                  <a:pt x="20440" y="7212"/>
                  <a:pt x="20440" y="10761"/>
                </a:cubicBezTo>
                <a:cubicBezTo>
                  <a:pt x="20439" y="14310"/>
                  <a:pt x="19450" y="17665"/>
                  <a:pt x="17615" y="20218"/>
                </a:cubicBezTo>
                <a:cubicBezTo>
                  <a:pt x="17392" y="20530"/>
                  <a:pt x="17392" y="21036"/>
                  <a:pt x="17615" y="21347"/>
                </a:cubicBezTo>
                <a:cubicBezTo>
                  <a:pt x="17705" y="21534"/>
                  <a:pt x="17887" y="21600"/>
                  <a:pt x="18021" y="21600"/>
                </a:cubicBezTo>
                <a:cubicBezTo>
                  <a:pt x="18155" y="21600"/>
                  <a:pt x="18289" y="21534"/>
                  <a:pt x="18468" y="21347"/>
                </a:cubicBezTo>
                <a:cubicBezTo>
                  <a:pt x="20482" y="18545"/>
                  <a:pt x="21600" y="14746"/>
                  <a:pt x="21600" y="10761"/>
                </a:cubicBezTo>
                <a:cubicBezTo>
                  <a:pt x="21600" y="6838"/>
                  <a:pt x="20482" y="3036"/>
                  <a:pt x="18468" y="234"/>
                </a:cubicBezTo>
                <a:cubicBezTo>
                  <a:pt x="18357" y="78"/>
                  <a:pt x="18208" y="0"/>
                  <a:pt x="18063" y="0"/>
                </a:cubicBezTo>
                <a:close/>
                <a:moveTo>
                  <a:pt x="5816" y="2491"/>
                </a:moveTo>
                <a:cubicBezTo>
                  <a:pt x="5670" y="2491"/>
                  <a:pt x="5522" y="2569"/>
                  <a:pt x="5410" y="2724"/>
                </a:cubicBezTo>
                <a:cubicBezTo>
                  <a:pt x="3934" y="4779"/>
                  <a:pt x="3132" y="7527"/>
                  <a:pt x="3132" y="10391"/>
                </a:cubicBezTo>
                <a:cubicBezTo>
                  <a:pt x="3132" y="13256"/>
                  <a:pt x="3934" y="15984"/>
                  <a:pt x="5410" y="18039"/>
                </a:cubicBezTo>
                <a:cubicBezTo>
                  <a:pt x="5500" y="18226"/>
                  <a:pt x="5682" y="18292"/>
                  <a:pt x="5816" y="18292"/>
                </a:cubicBezTo>
                <a:cubicBezTo>
                  <a:pt x="5950" y="18292"/>
                  <a:pt x="6132" y="18226"/>
                  <a:pt x="6221" y="18039"/>
                </a:cubicBezTo>
                <a:cubicBezTo>
                  <a:pt x="6445" y="17728"/>
                  <a:pt x="6445" y="17241"/>
                  <a:pt x="6221" y="16930"/>
                </a:cubicBezTo>
                <a:cubicBezTo>
                  <a:pt x="4969" y="15186"/>
                  <a:pt x="4292" y="12882"/>
                  <a:pt x="4292" y="10391"/>
                </a:cubicBezTo>
                <a:cubicBezTo>
                  <a:pt x="4292" y="7900"/>
                  <a:pt x="4969" y="5597"/>
                  <a:pt x="6221" y="3853"/>
                </a:cubicBezTo>
                <a:cubicBezTo>
                  <a:pt x="6445" y="3542"/>
                  <a:pt x="6445" y="3036"/>
                  <a:pt x="6221" y="2724"/>
                </a:cubicBezTo>
                <a:cubicBezTo>
                  <a:pt x="6109" y="2569"/>
                  <a:pt x="5961" y="2491"/>
                  <a:pt x="5816" y="2491"/>
                </a:cubicBezTo>
                <a:close/>
                <a:moveTo>
                  <a:pt x="15784" y="2491"/>
                </a:moveTo>
                <a:cubicBezTo>
                  <a:pt x="15639" y="2491"/>
                  <a:pt x="15490" y="2569"/>
                  <a:pt x="15379" y="2724"/>
                </a:cubicBezTo>
                <a:cubicBezTo>
                  <a:pt x="15155" y="3036"/>
                  <a:pt x="15155" y="3542"/>
                  <a:pt x="15379" y="3853"/>
                </a:cubicBezTo>
                <a:cubicBezTo>
                  <a:pt x="16631" y="5597"/>
                  <a:pt x="17308" y="7901"/>
                  <a:pt x="17308" y="10391"/>
                </a:cubicBezTo>
                <a:cubicBezTo>
                  <a:pt x="17308" y="12882"/>
                  <a:pt x="16631" y="15186"/>
                  <a:pt x="15379" y="16930"/>
                </a:cubicBezTo>
                <a:cubicBezTo>
                  <a:pt x="15155" y="17241"/>
                  <a:pt x="15155" y="17728"/>
                  <a:pt x="15379" y="18039"/>
                </a:cubicBezTo>
                <a:cubicBezTo>
                  <a:pt x="15468" y="18226"/>
                  <a:pt x="15650" y="18292"/>
                  <a:pt x="15784" y="18292"/>
                </a:cubicBezTo>
                <a:cubicBezTo>
                  <a:pt x="15963" y="18292"/>
                  <a:pt x="16100" y="18226"/>
                  <a:pt x="16189" y="18039"/>
                </a:cubicBezTo>
                <a:cubicBezTo>
                  <a:pt x="17666" y="15984"/>
                  <a:pt x="18468" y="13256"/>
                  <a:pt x="18468" y="10391"/>
                </a:cubicBezTo>
                <a:cubicBezTo>
                  <a:pt x="18468" y="7527"/>
                  <a:pt x="17666" y="4779"/>
                  <a:pt x="16189" y="2724"/>
                </a:cubicBezTo>
                <a:cubicBezTo>
                  <a:pt x="16078" y="2569"/>
                  <a:pt x="15929" y="2491"/>
                  <a:pt x="15784" y="2491"/>
                </a:cubicBezTo>
                <a:close/>
                <a:moveTo>
                  <a:pt x="10877" y="4982"/>
                </a:moveTo>
                <a:cubicBezTo>
                  <a:pt x="9803" y="4982"/>
                  <a:pt x="8718" y="5534"/>
                  <a:pt x="7913" y="6655"/>
                </a:cubicBezTo>
                <a:cubicBezTo>
                  <a:pt x="7152" y="7776"/>
                  <a:pt x="6711" y="9224"/>
                  <a:pt x="6711" y="10781"/>
                </a:cubicBezTo>
                <a:cubicBezTo>
                  <a:pt x="6711" y="12337"/>
                  <a:pt x="7108" y="13766"/>
                  <a:pt x="7913" y="14886"/>
                </a:cubicBezTo>
                <a:cubicBezTo>
                  <a:pt x="8718" y="15945"/>
                  <a:pt x="9758" y="16560"/>
                  <a:pt x="10877" y="16560"/>
                </a:cubicBezTo>
                <a:cubicBezTo>
                  <a:pt x="11995" y="16560"/>
                  <a:pt x="13022" y="15945"/>
                  <a:pt x="13827" y="14886"/>
                </a:cubicBezTo>
                <a:cubicBezTo>
                  <a:pt x="14587" y="13766"/>
                  <a:pt x="15029" y="12337"/>
                  <a:pt x="15029" y="10781"/>
                </a:cubicBezTo>
                <a:cubicBezTo>
                  <a:pt x="15029" y="9224"/>
                  <a:pt x="14632" y="7776"/>
                  <a:pt x="13827" y="6655"/>
                </a:cubicBezTo>
                <a:cubicBezTo>
                  <a:pt x="13021" y="5534"/>
                  <a:pt x="11951" y="4982"/>
                  <a:pt x="10877" y="4982"/>
                </a:cubicBezTo>
                <a:close/>
                <a:moveTo>
                  <a:pt x="10877" y="6538"/>
                </a:moveTo>
                <a:cubicBezTo>
                  <a:pt x="11637" y="6538"/>
                  <a:pt x="12390" y="6912"/>
                  <a:pt x="13016" y="7784"/>
                </a:cubicBezTo>
                <a:cubicBezTo>
                  <a:pt x="13597" y="8593"/>
                  <a:pt x="13911" y="9660"/>
                  <a:pt x="13911" y="10781"/>
                </a:cubicBezTo>
                <a:cubicBezTo>
                  <a:pt x="13911" y="11901"/>
                  <a:pt x="13598" y="12948"/>
                  <a:pt x="13016" y="13758"/>
                </a:cubicBezTo>
                <a:cubicBezTo>
                  <a:pt x="12434" y="14567"/>
                  <a:pt x="11682" y="15003"/>
                  <a:pt x="10877" y="15003"/>
                </a:cubicBezTo>
                <a:cubicBezTo>
                  <a:pt x="10072" y="15003"/>
                  <a:pt x="9305" y="14567"/>
                  <a:pt x="8724" y="13758"/>
                </a:cubicBezTo>
                <a:cubicBezTo>
                  <a:pt x="8142" y="12948"/>
                  <a:pt x="7829" y="11901"/>
                  <a:pt x="7829" y="10781"/>
                </a:cubicBezTo>
                <a:cubicBezTo>
                  <a:pt x="7829" y="9660"/>
                  <a:pt x="8142" y="8593"/>
                  <a:pt x="8724" y="7784"/>
                </a:cubicBezTo>
                <a:cubicBezTo>
                  <a:pt x="9305" y="6974"/>
                  <a:pt x="10116" y="6538"/>
                  <a:pt x="10877" y="6538"/>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3030" name="Shape 3030"/>
          <p:cNvSpPr/>
          <p:nvPr/>
        </p:nvSpPr>
        <p:spPr>
          <a:xfrm>
            <a:off x="19221448" y="10058400"/>
            <a:ext cx="440136" cy="611982"/>
          </a:xfrm>
          <a:custGeom>
            <a:pathLst>
              <a:path extrusionOk="0" h="21600" w="21445">
                <a:moveTo>
                  <a:pt x="10694" y="0"/>
                </a:moveTo>
                <a:cubicBezTo>
                  <a:pt x="6795" y="0"/>
                  <a:pt x="3017" y="1121"/>
                  <a:pt x="232" y="3138"/>
                </a:cubicBezTo>
                <a:cubicBezTo>
                  <a:pt x="-77" y="3362"/>
                  <a:pt x="-77" y="3726"/>
                  <a:pt x="232" y="3950"/>
                </a:cubicBezTo>
                <a:cubicBezTo>
                  <a:pt x="542" y="4174"/>
                  <a:pt x="1045" y="4174"/>
                  <a:pt x="1354" y="3950"/>
                </a:cubicBezTo>
                <a:cubicBezTo>
                  <a:pt x="3829" y="2157"/>
                  <a:pt x="7167" y="1163"/>
                  <a:pt x="10694" y="1163"/>
                </a:cubicBezTo>
                <a:cubicBezTo>
                  <a:pt x="14221" y="1163"/>
                  <a:pt x="17555" y="2154"/>
                  <a:pt x="20092" y="3992"/>
                </a:cubicBezTo>
                <a:cubicBezTo>
                  <a:pt x="20216" y="4127"/>
                  <a:pt x="20467" y="4174"/>
                  <a:pt x="20653" y="4174"/>
                </a:cubicBezTo>
                <a:cubicBezTo>
                  <a:pt x="20838" y="4174"/>
                  <a:pt x="21028" y="4130"/>
                  <a:pt x="21214" y="3950"/>
                </a:cubicBezTo>
                <a:cubicBezTo>
                  <a:pt x="21523" y="3726"/>
                  <a:pt x="21523" y="3362"/>
                  <a:pt x="21214" y="3138"/>
                </a:cubicBezTo>
                <a:cubicBezTo>
                  <a:pt x="18429" y="1121"/>
                  <a:pt x="14654" y="0"/>
                  <a:pt x="10694" y="0"/>
                </a:cubicBezTo>
                <a:close/>
                <a:moveTo>
                  <a:pt x="10713" y="3138"/>
                </a:moveTo>
                <a:cubicBezTo>
                  <a:pt x="7867" y="3138"/>
                  <a:pt x="5156" y="3942"/>
                  <a:pt x="3114" y="5421"/>
                </a:cubicBezTo>
                <a:cubicBezTo>
                  <a:pt x="2804" y="5645"/>
                  <a:pt x="2804" y="6009"/>
                  <a:pt x="3114" y="6233"/>
                </a:cubicBezTo>
                <a:cubicBezTo>
                  <a:pt x="3423" y="6458"/>
                  <a:pt x="3907" y="6458"/>
                  <a:pt x="4216" y="6233"/>
                </a:cubicBezTo>
                <a:cubicBezTo>
                  <a:pt x="5949" y="4978"/>
                  <a:pt x="8238" y="4300"/>
                  <a:pt x="10713" y="4300"/>
                </a:cubicBezTo>
                <a:cubicBezTo>
                  <a:pt x="13189" y="4300"/>
                  <a:pt x="15478" y="4978"/>
                  <a:pt x="17211" y="6233"/>
                </a:cubicBezTo>
                <a:cubicBezTo>
                  <a:pt x="17335" y="6368"/>
                  <a:pt x="17586" y="6416"/>
                  <a:pt x="17772" y="6416"/>
                </a:cubicBezTo>
                <a:cubicBezTo>
                  <a:pt x="17957" y="6416"/>
                  <a:pt x="18147" y="6368"/>
                  <a:pt x="18332" y="6233"/>
                </a:cubicBezTo>
                <a:cubicBezTo>
                  <a:pt x="18642" y="6009"/>
                  <a:pt x="18642" y="5645"/>
                  <a:pt x="18332" y="5421"/>
                </a:cubicBezTo>
                <a:cubicBezTo>
                  <a:pt x="16290" y="3942"/>
                  <a:pt x="13560" y="3138"/>
                  <a:pt x="10713" y="3138"/>
                </a:cubicBezTo>
                <a:close/>
                <a:moveTo>
                  <a:pt x="10713" y="6724"/>
                </a:moveTo>
                <a:cubicBezTo>
                  <a:pt x="9166" y="6724"/>
                  <a:pt x="7747" y="7122"/>
                  <a:pt x="6633" y="7928"/>
                </a:cubicBezTo>
                <a:cubicBezTo>
                  <a:pt x="5581" y="8735"/>
                  <a:pt x="4970" y="9777"/>
                  <a:pt x="4970" y="10898"/>
                </a:cubicBezTo>
                <a:cubicBezTo>
                  <a:pt x="4970" y="12019"/>
                  <a:pt x="5519" y="13047"/>
                  <a:pt x="6633" y="13854"/>
                </a:cubicBezTo>
                <a:cubicBezTo>
                  <a:pt x="7747" y="14616"/>
                  <a:pt x="9166" y="15058"/>
                  <a:pt x="10713" y="15058"/>
                </a:cubicBezTo>
                <a:cubicBezTo>
                  <a:pt x="12260" y="15058"/>
                  <a:pt x="13761" y="14661"/>
                  <a:pt x="14813" y="13854"/>
                </a:cubicBezTo>
                <a:cubicBezTo>
                  <a:pt x="15865" y="13047"/>
                  <a:pt x="16476" y="12019"/>
                  <a:pt x="16476" y="10898"/>
                </a:cubicBezTo>
                <a:cubicBezTo>
                  <a:pt x="16476" y="9777"/>
                  <a:pt x="15927" y="8735"/>
                  <a:pt x="14813" y="7928"/>
                </a:cubicBezTo>
                <a:cubicBezTo>
                  <a:pt x="13699" y="7166"/>
                  <a:pt x="12260" y="6724"/>
                  <a:pt x="10713" y="6724"/>
                </a:cubicBezTo>
                <a:close/>
                <a:moveTo>
                  <a:pt x="10713" y="7844"/>
                </a:moveTo>
                <a:cubicBezTo>
                  <a:pt x="11827" y="7844"/>
                  <a:pt x="12887" y="8158"/>
                  <a:pt x="13691" y="8741"/>
                </a:cubicBezTo>
                <a:cubicBezTo>
                  <a:pt x="14496" y="9324"/>
                  <a:pt x="14929" y="10091"/>
                  <a:pt x="14929" y="10898"/>
                </a:cubicBezTo>
                <a:cubicBezTo>
                  <a:pt x="14929" y="11705"/>
                  <a:pt x="14496" y="12459"/>
                  <a:pt x="13691" y="13041"/>
                </a:cubicBezTo>
                <a:cubicBezTo>
                  <a:pt x="12887" y="13624"/>
                  <a:pt x="11827" y="13938"/>
                  <a:pt x="10713" y="13938"/>
                </a:cubicBezTo>
                <a:cubicBezTo>
                  <a:pt x="9600" y="13938"/>
                  <a:pt x="8559" y="13624"/>
                  <a:pt x="7755" y="13041"/>
                </a:cubicBezTo>
                <a:cubicBezTo>
                  <a:pt x="6950" y="12459"/>
                  <a:pt x="6517" y="11705"/>
                  <a:pt x="6517" y="10898"/>
                </a:cubicBezTo>
                <a:cubicBezTo>
                  <a:pt x="6517" y="10091"/>
                  <a:pt x="6950" y="9324"/>
                  <a:pt x="7755" y="8741"/>
                </a:cubicBezTo>
                <a:cubicBezTo>
                  <a:pt x="8559" y="8158"/>
                  <a:pt x="9599" y="7844"/>
                  <a:pt x="10713" y="7844"/>
                </a:cubicBezTo>
                <a:close/>
                <a:moveTo>
                  <a:pt x="3674" y="15240"/>
                </a:moveTo>
                <a:cubicBezTo>
                  <a:pt x="3473" y="15240"/>
                  <a:pt x="3268" y="15296"/>
                  <a:pt x="3114" y="15409"/>
                </a:cubicBezTo>
                <a:cubicBezTo>
                  <a:pt x="2804" y="15633"/>
                  <a:pt x="2804" y="15997"/>
                  <a:pt x="3114" y="16221"/>
                </a:cubicBezTo>
                <a:cubicBezTo>
                  <a:pt x="5155" y="17700"/>
                  <a:pt x="7867" y="18504"/>
                  <a:pt x="10713" y="18504"/>
                </a:cubicBezTo>
                <a:cubicBezTo>
                  <a:pt x="13622" y="18504"/>
                  <a:pt x="16290" y="17700"/>
                  <a:pt x="18332" y="16221"/>
                </a:cubicBezTo>
                <a:cubicBezTo>
                  <a:pt x="18642" y="15997"/>
                  <a:pt x="18642" y="15633"/>
                  <a:pt x="18332" y="15409"/>
                </a:cubicBezTo>
                <a:cubicBezTo>
                  <a:pt x="18023" y="15184"/>
                  <a:pt x="17520" y="15184"/>
                  <a:pt x="17211" y="15409"/>
                </a:cubicBezTo>
                <a:cubicBezTo>
                  <a:pt x="15478" y="16664"/>
                  <a:pt x="13189" y="17342"/>
                  <a:pt x="10713" y="17342"/>
                </a:cubicBezTo>
                <a:cubicBezTo>
                  <a:pt x="8238" y="17342"/>
                  <a:pt x="5949" y="16664"/>
                  <a:pt x="4216" y="15409"/>
                </a:cubicBezTo>
                <a:cubicBezTo>
                  <a:pt x="4061" y="15296"/>
                  <a:pt x="3876" y="15240"/>
                  <a:pt x="3674" y="15240"/>
                </a:cubicBezTo>
                <a:close/>
                <a:moveTo>
                  <a:pt x="793" y="17482"/>
                </a:moveTo>
                <a:cubicBezTo>
                  <a:pt x="592" y="17482"/>
                  <a:pt x="387" y="17538"/>
                  <a:pt x="232" y="17650"/>
                </a:cubicBezTo>
                <a:cubicBezTo>
                  <a:pt x="-77" y="17874"/>
                  <a:pt x="-77" y="18238"/>
                  <a:pt x="232" y="18462"/>
                </a:cubicBezTo>
                <a:cubicBezTo>
                  <a:pt x="3017" y="20479"/>
                  <a:pt x="6792" y="21600"/>
                  <a:pt x="10752" y="21600"/>
                </a:cubicBezTo>
                <a:cubicBezTo>
                  <a:pt x="14712" y="21600"/>
                  <a:pt x="18429" y="20521"/>
                  <a:pt x="21214" y="18504"/>
                </a:cubicBezTo>
                <a:cubicBezTo>
                  <a:pt x="21523" y="18280"/>
                  <a:pt x="21523" y="17916"/>
                  <a:pt x="21214" y="17692"/>
                </a:cubicBezTo>
                <a:cubicBezTo>
                  <a:pt x="20904" y="17468"/>
                  <a:pt x="20401" y="17468"/>
                  <a:pt x="20092" y="17692"/>
                </a:cubicBezTo>
                <a:cubicBezTo>
                  <a:pt x="17617" y="19485"/>
                  <a:pt x="14279" y="20479"/>
                  <a:pt x="10752" y="20479"/>
                </a:cubicBezTo>
                <a:cubicBezTo>
                  <a:pt x="7225" y="20479"/>
                  <a:pt x="3891" y="19488"/>
                  <a:pt x="1354" y="17650"/>
                </a:cubicBezTo>
                <a:cubicBezTo>
                  <a:pt x="1199" y="17538"/>
                  <a:pt x="994" y="17482"/>
                  <a:pt x="793" y="17482"/>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3031" name="Shape 3031"/>
          <p:cNvSpPr/>
          <p:nvPr/>
        </p:nvSpPr>
        <p:spPr>
          <a:xfrm>
            <a:off x="17843500" y="4559300"/>
            <a:ext cx="610791" cy="442119"/>
          </a:xfrm>
          <a:custGeom>
            <a:pathLst>
              <a:path extrusionOk="0" h="21600" w="21600">
                <a:moveTo>
                  <a:pt x="589" y="0"/>
                </a:moveTo>
                <a:cubicBezTo>
                  <a:pt x="275" y="0"/>
                  <a:pt x="0" y="380"/>
                  <a:pt x="0" y="814"/>
                </a:cubicBezTo>
                <a:lnTo>
                  <a:pt x="0" y="20727"/>
                </a:lnTo>
                <a:cubicBezTo>
                  <a:pt x="0" y="20914"/>
                  <a:pt x="93" y="21104"/>
                  <a:pt x="182" y="21290"/>
                </a:cubicBezTo>
                <a:cubicBezTo>
                  <a:pt x="272" y="21476"/>
                  <a:pt x="455" y="21522"/>
                  <a:pt x="589" y="21522"/>
                </a:cubicBezTo>
                <a:lnTo>
                  <a:pt x="21024" y="21600"/>
                </a:lnTo>
                <a:cubicBezTo>
                  <a:pt x="21339" y="21600"/>
                  <a:pt x="21600" y="21220"/>
                  <a:pt x="21600" y="20786"/>
                </a:cubicBezTo>
                <a:cubicBezTo>
                  <a:pt x="21600" y="20351"/>
                  <a:pt x="21339" y="19971"/>
                  <a:pt x="21024" y="19971"/>
                </a:cubicBezTo>
                <a:lnTo>
                  <a:pt x="1165" y="19971"/>
                </a:lnTo>
                <a:lnTo>
                  <a:pt x="1165" y="814"/>
                </a:lnTo>
                <a:cubicBezTo>
                  <a:pt x="1165" y="380"/>
                  <a:pt x="904" y="0"/>
                  <a:pt x="589" y="0"/>
                </a:cubicBezTo>
                <a:close/>
                <a:moveTo>
                  <a:pt x="14582" y="4964"/>
                </a:moveTo>
                <a:cubicBezTo>
                  <a:pt x="14436" y="4964"/>
                  <a:pt x="14288" y="5041"/>
                  <a:pt x="14175" y="5196"/>
                </a:cubicBezTo>
                <a:lnTo>
                  <a:pt x="9109" y="12215"/>
                </a:lnTo>
                <a:lnTo>
                  <a:pt x="6316" y="11905"/>
                </a:lnTo>
                <a:cubicBezTo>
                  <a:pt x="6136" y="11905"/>
                  <a:pt x="6001" y="11952"/>
                  <a:pt x="5867" y="12138"/>
                </a:cubicBezTo>
                <a:lnTo>
                  <a:pt x="3312" y="15686"/>
                </a:lnTo>
                <a:cubicBezTo>
                  <a:pt x="3088" y="15996"/>
                  <a:pt x="3088" y="16481"/>
                  <a:pt x="3312" y="16791"/>
                </a:cubicBezTo>
                <a:cubicBezTo>
                  <a:pt x="3402" y="16978"/>
                  <a:pt x="3585" y="17043"/>
                  <a:pt x="3719" y="17043"/>
                </a:cubicBezTo>
                <a:cubicBezTo>
                  <a:pt x="3854" y="17043"/>
                  <a:pt x="3989" y="16981"/>
                  <a:pt x="4168" y="16733"/>
                </a:cubicBezTo>
                <a:lnTo>
                  <a:pt x="6498" y="13515"/>
                </a:lnTo>
                <a:lnTo>
                  <a:pt x="9291" y="13825"/>
                </a:lnTo>
                <a:cubicBezTo>
                  <a:pt x="9471" y="13825"/>
                  <a:pt x="9606" y="13759"/>
                  <a:pt x="9740" y="13573"/>
                </a:cubicBezTo>
                <a:lnTo>
                  <a:pt x="14582" y="6864"/>
                </a:lnTo>
                <a:lnTo>
                  <a:pt x="17768" y="11285"/>
                </a:lnTo>
                <a:cubicBezTo>
                  <a:pt x="17993" y="11595"/>
                  <a:pt x="18358" y="11595"/>
                  <a:pt x="18582" y="11285"/>
                </a:cubicBezTo>
                <a:cubicBezTo>
                  <a:pt x="18807" y="10975"/>
                  <a:pt x="18807" y="10470"/>
                  <a:pt x="18582" y="10160"/>
                </a:cubicBezTo>
                <a:lnTo>
                  <a:pt x="14989" y="5196"/>
                </a:lnTo>
                <a:cubicBezTo>
                  <a:pt x="14877" y="5041"/>
                  <a:pt x="14728" y="4964"/>
                  <a:pt x="14582" y="4964"/>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3032" name="Shape 3032"/>
          <p:cNvSpPr/>
          <p:nvPr/>
        </p:nvSpPr>
        <p:spPr>
          <a:xfrm>
            <a:off x="13906500" y="3429000"/>
            <a:ext cx="609600" cy="440532"/>
          </a:xfrm>
          <a:custGeom>
            <a:pathLst>
              <a:path extrusionOk="0" h="21600" w="21600">
                <a:moveTo>
                  <a:pt x="591" y="0"/>
                </a:moveTo>
                <a:cubicBezTo>
                  <a:pt x="276" y="0"/>
                  <a:pt x="0" y="381"/>
                  <a:pt x="0" y="817"/>
                </a:cubicBezTo>
                <a:lnTo>
                  <a:pt x="0" y="20802"/>
                </a:lnTo>
                <a:cubicBezTo>
                  <a:pt x="0" y="21238"/>
                  <a:pt x="276" y="21600"/>
                  <a:pt x="591" y="21600"/>
                </a:cubicBezTo>
                <a:lnTo>
                  <a:pt x="21009" y="21600"/>
                </a:lnTo>
                <a:cubicBezTo>
                  <a:pt x="21324" y="21600"/>
                  <a:pt x="21600" y="21238"/>
                  <a:pt x="21600" y="20802"/>
                </a:cubicBezTo>
                <a:lnTo>
                  <a:pt x="21600" y="12454"/>
                </a:lnTo>
                <a:lnTo>
                  <a:pt x="21600" y="5799"/>
                </a:lnTo>
                <a:lnTo>
                  <a:pt x="21600" y="817"/>
                </a:lnTo>
                <a:cubicBezTo>
                  <a:pt x="21600" y="381"/>
                  <a:pt x="21325" y="0"/>
                  <a:pt x="21009" y="0"/>
                </a:cubicBezTo>
                <a:lnTo>
                  <a:pt x="591" y="0"/>
                </a:lnTo>
                <a:close/>
                <a:moveTo>
                  <a:pt x="1167" y="1615"/>
                </a:moveTo>
                <a:lnTo>
                  <a:pt x="20475" y="1615"/>
                </a:lnTo>
                <a:lnTo>
                  <a:pt x="20475" y="5799"/>
                </a:lnTo>
                <a:lnTo>
                  <a:pt x="18633" y="5799"/>
                </a:lnTo>
                <a:cubicBezTo>
                  <a:pt x="16653" y="5799"/>
                  <a:pt x="15033" y="8041"/>
                  <a:pt x="15033" y="10781"/>
                </a:cubicBezTo>
                <a:cubicBezTo>
                  <a:pt x="15033" y="13520"/>
                  <a:pt x="16653" y="15762"/>
                  <a:pt x="18633" y="15762"/>
                </a:cubicBezTo>
                <a:lnTo>
                  <a:pt x="20475" y="15762"/>
                </a:lnTo>
                <a:lnTo>
                  <a:pt x="20475" y="19926"/>
                </a:lnTo>
                <a:lnTo>
                  <a:pt x="1167" y="19926"/>
                </a:lnTo>
                <a:lnTo>
                  <a:pt x="1167" y="1615"/>
                </a:lnTo>
                <a:close/>
                <a:moveTo>
                  <a:pt x="3741" y="4982"/>
                </a:moveTo>
                <a:cubicBezTo>
                  <a:pt x="3426" y="4982"/>
                  <a:pt x="3150" y="5363"/>
                  <a:pt x="3150" y="5799"/>
                </a:cubicBezTo>
                <a:cubicBezTo>
                  <a:pt x="3150" y="6235"/>
                  <a:pt x="3426" y="6597"/>
                  <a:pt x="3741" y="6597"/>
                </a:cubicBezTo>
                <a:lnTo>
                  <a:pt x="10983" y="6597"/>
                </a:lnTo>
                <a:cubicBezTo>
                  <a:pt x="11298" y="6597"/>
                  <a:pt x="11559" y="6235"/>
                  <a:pt x="11559" y="5799"/>
                </a:cubicBezTo>
                <a:cubicBezTo>
                  <a:pt x="11559" y="5363"/>
                  <a:pt x="11298" y="4982"/>
                  <a:pt x="10983" y="4982"/>
                </a:cubicBezTo>
                <a:lnTo>
                  <a:pt x="3741" y="4982"/>
                </a:lnTo>
                <a:close/>
                <a:moveTo>
                  <a:pt x="18591" y="7278"/>
                </a:moveTo>
                <a:lnTo>
                  <a:pt x="20433" y="7278"/>
                </a:lnTo>
                <a:lnTo>
                  <a:pt x="20433" y="11890"/>
                </a:lnTo>
                <a:lnTo>
                  <a:pt x="20433" y="14128"/>
                </a:lnTo>
                <a:lnTo>
                  <a:pt x="18591" y="14128"/>
                </a:lnTo>
                <a:cubicBezTo>
                  <a:pt x="17241" y="14128"/>
                  <a:pt x="16116" y="12633"/>
                  <a:pt x="16116" y="10703"/>
                </a:cubicBezTo>
                <a:cubicBezTo>
                  <a:pt x="16116" y="8772"/>
                  <a:pt x="17196" y="7278"/>
                  <a:pt x="18591" y="7278"/>
                </a:cubicBezTo>
                <a:close/>
                <a:moveTo>
                  <a:pt x="17859" y="9555"/>
                </a:moveTo>
                <a:cubicBezTo>
                  <a:pt x="17629" y="9555"/>
                  <a:pt x="17402" y="9681"/>
                  <a:pt x="17227" y="9924"/>
                </a:cubicBezTo>
                <a:cubicBezTo>
                  <a:pt x="16875" y="10411"/>
                  <a:pt x="16875" y="11189"/>
                  <a:pt x="17227" y="11676"/>
                </a:cubicBezTo>
                <a:cubicBezTo>
                  <a:pt x="17578" y="12162"/>
                  <a:pt x="18155" y="12162"/>
                  <a:pt x="18506" y="11676"/>
                </a:cubicBezTo>
                <a:cubicBezTo>
                  <a:pt x="18858" y="11189"/>
                  <a:pt x="18858" y="10411"/>
                  <a:pt x="18506" y="9924"/>
                </a:cubicBezTo>
                <a:cubicBezTo>
                  <a:pt x="18331" y="9681"/>
                  <a:pt x="18090" y="9555"/>
                  <a:pt x="17859" y="9555"/>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3033" name="Shape 3033"/>
          <p:cNvSpPr/>
          <p:nvPr/>
        </p:nvSpPr>
        <p:spPr>
          <a:xfrm>
            <a:off x="6070600" y="4470400"/>
            <a:ext cx="609600" cy="609600"/>
          </a:xfrm>
          <a:custGeom>
            <a:pathLst>
              <a:path extrusionOk="0" h="21600" w="21600">
                <a:moveTo>
                  <a:pt x="591" y="0"/>
                </a:moveTo>
                <a:cubicBezTo>
                  <a:pt x="276" y="0"/>
                  <a:pt x="0" y="276"/>
                  <a:pt x="0" y="591"/>
                </a:cubicBezTo>
                <a:lnTo>
                  <a:pt x="0" y="21009"/>
                </a:lnTo>
                <a:cubicBezTo>
                  <a:pt x="0" y="21324"/>
                  <a:pt x="276" y="21600"/>
                  <a:pt x="591" y="21600"/>
                </a:cubicBezTo>
                <a:lnTo>
                  <a:pt x="21009" y="21600"/>
                </a:lnTo>
                <a:cubicBezTo>
                  <a:pt x="21324" y="21600"/>
                  <a:pt x="21600" y="21324"/>
                  <a:pt x="21600" y="21009"/>
                </a:cubicBezTo>
                <a:lnTo>
                  <a:pt x="21600" y="591"/>
                </a:lnTo>
                <a:cubicBezTo>
                  <a:pt x="21600" y="231"/>
                  <a:pt x="21369" y="0"/>
                  <a:pt x="21009" y="0"/>
                </a:cubicBezTo>
                <a:lnTo>
                  <a:pt x="591" y="0"/>
                </a:lnTo>
                <a:close/>
                <a:moveTo>
                  <a:pt x="1167" y="1125"/>
                </a:moveTo>
                <a:lnTo>
                  <a:pt x="20475" y="1125"/>
                </a:lnTo>
                <a:lnTo>
                  <a:pt x="20475" y="20433"/>
                </a:lnTo>
                <a:lnTo>
                  <a:pt x="1167" y="20433"/>
                </a:lnTo>
                <a:lnTo>
                  <a:pt x="1167" y="1125"/>
                </a:lnTo>
                <a:close/>
                <a:moveTo>
                  <a:pt x="3966" y="2658"/>
                </a:moveTo>
                <a:cubicBezTo>
                  <a:pt x="3735" y="2658"/>
                  <a:pt x="3494" y="2749"/>
                  <a:pt x="3319" y="2925"/>
                </a:cubicBezTo>
                <a:cubicBezTo>
                  <a:pt x="2967" y="3277"/>
                  <a:pt x="2967" y="3839"/>
                  <a:pt x="3319" y="4191"/>
                </a:cubicBezTo>
                <a:cubicBezTo>
                  <a:pt x="3670" y="4542"/>
                  <a:pt x="4247" y="4542"/>
                  <a:pt x="4598" y="4191"/>
                </a:cubicBezTo>
                <a:cubicBezTo>
                  <a:pt x="4950" y="3839"/>
                  <a:pt x="4950" y="3276"/>
                  <a:pt x="4598" y="2925"/>
                </a:cubicBezTo>
                <a:cubicBezTo>
                  <a:pt x="4423" y="2749"/>
                  <a:pt x="4196" y="2658"/>
                  <a:pt x="3966" y="2658"/>
                </a:cubicBezTo>
                <a:close/>
                <a:moveTo>
                  <a:pt x="18267" y="2658"/>
                </a:moveTo>
                <a:cubicBezTo>
                  <a:pt x="18037" y="2658"/>
                  <a:pt x="17810" y="2749"/>
                  <a:pt x="17634" y="2925"/>
                </a:cubicBezTo>
                <a:cubicBezTo>
                  <a:pt x="17283" y="3277"/>
                  <a:pt x="17283" y="3839"/>
                  <a:pt x="17634" y="4191"/>
                </a:cubicBezTo>
                <a:cubicBezTo>
                  <a:pt x="17986" y="4542"/>
                  <a:pt x="18549" y="4542"/>
                  <a:pt x="18900" y="4191"/>
                </a:cubicBezTo>
                <a:cubicBezTo>
                  <a:pt x="19251" y="3839"/>
                  <a:pt x="19251" y="3276"/>
                  <a:pt x="18900" y="2925"/>
                </a:cubicBezTo>
                <a:cubicBezTo>
                  <a:pt x="18724" y="2749"/>
                  <a:pt x="18498" y="2658"/>
                  <a:pt x="18267" y="2658"/>
                </a:cubicBezTo>
                <a:close/>
                <a:moveTo>
                  <a:pt x="6975" y="6145"/>
                </a:moveTo>
                <a:cubicBezTo>
                  <a:pt x="6829" y="6145"/>
                  <a:pt x="6680" y="6202"/>
                  <a:pt x="6567" y="6314"/>
                </a:cubicBezTo>
                <a:cubicBezTo>
                  <a:pt x="6342" y="6539"/>
                  <a:pt x="6342" y="6891"/>
                  <a:pt x="6567" y="7116"/>
                </a:cubicBezTo>
                <a:lnTo>
                  <a:pt x="7467" y="8016"/>
                </a:lnTo>
                <a:cubicBezTo>
                  <a:pt x="6927" y="8736"/>
                  <a:pt x="6609" y="9602"/>
                  <a:pt x="6609" y="10547"/>
                </a:cubicBezTo>
                <a:cubicBezTo>
                  <a:pt x="6609" y="11492"/>
                  <a:pt x="6927" y="12389"/>
                  <a:pt x="7467" y="13064"/>
                </a:cubicBezTo>
                <a:lnTo>
                  <a:pt x="6567" y="13964"/>
                </a:lnTo>
                <a:cubicBezTo>
                  <a:pt x="6342" y="14189"/>
                  <a:pt x="6342" y="14541"/>
                  <a:pt x="6567" y="14766"/>
                </a:cubicBezTo>
                <a:cubicBezTo>
                  <a:pt x="6702" y="14901"/>
                  <a:pt x="6840" y="14948"/>
                  <a:pt x="6975" y="14948"/>
                </a:cubicBezTo>
                <a:cubicBezTo>
                  <a:pt x="7110" y="14948"/>
                  <a:pt x="7293" y="14901"/>
                  <a:pt x="7383" y="14766"/>
                </a:cubicBezTo>
                <a:lnTo>
                  <a:pt x="8283" y="13866"/>
                </a:lnTo>
                <a:cubicBezTo>
                  <a:pt x="9003" y="14406"/>
                  <a:pt x="9855" y="14723"/>
                  <a:pt x="10800" y="14723"/>
                </a:cubicBezTo>
                <a:cubicBezTo>
                  <a:pt x="11745" y="14723"/>
                  <a:pt x="12642" y="14406"/>
                  <a:pt x="13317" y="13866"/>
                </a:cubicBezTo>
                <a:lnTo>
                  <a:pt x="14217" y="14766"/>
                </a:lnTo>
                <a:cubicBezTo>
                  <a:pt x="14352" y="14901"/>
                  <a:pt x="14490" y="14948"/>
                  <a:pt x="14625" y="14948"/>
                </a:cubicBezTo>
                <a:cubicBezTo>
                  <a:pt x="14760" y="14948"/>
                  <a:pt x="14943" y="14901"/>
                  <a:pt x="15033" y="14766"/>
                </a:cubicBezTo>
                <a:cubicBezTo>
                  <a:pt x="15258" y="14541"/>
                  <a:pt x="15258" y="14189"/>
                  <a:pt x="15033" y="13964"/>
                </a:cubicBezTo>
                <a:lnTo>
                  <a:pt x="14133" y="13064"/>
                </a:lnTo>
                <a:cubicBezTo>
                  <a:pt x="14673" y="12344"/>
                  <a:pt x="14991" y="11492"/>
                  <a:pt x="14991" y="10547"/>
                </a:cubicBezTo>
                <a:cubicBezTo>
                  <a:pt x="14991" y="9602"/>
                  <a:pt x="14673" y="8691"/>
                  <a:pt x="14133" y="8016"/>
                </a:cubicBezTo>
                <a:lnTo>
                  <a:pt x="15033" y="7116"/>
                </a:lnTo>
                <a:cubicBezTo>
                  <a:pt x="15258" y="6891"/>
                  <a:pt x="15258" y="6539"/>
                  <a:pt x="15033" y="6314"/>
                </a:cubicBezTo>
                <a:cubicBezTo>
                  <a:pt x="14808" y="6089"/>
                  <a:pt x="14442" y="6089"/>
                  <a:pt x="14217" y="6314"/>
                </a:cubicBezTo>
                <a:lnTo>
                  <a:pt x="13317" y="7214"/>
                </a:lnTo>
                <a:cubicBezTo>
                  <a:pt x="12597" y="6674"/>
                  <a:pt x="11745" y="6356"/>
                  <a:pt x="10800" y="6356"/>
                </a:cubicBezTo>
                <a:cubicBezTo>
                  <a:pt x="9855" y="6356"/>
                  <a:pt x="8958" y="6674"/>
                  <a:pt x="8283" y="7214"/>
                </a:cubicBezTo>
                <a:lnTo>
                  <a:pt x="7383" y="6314"/>
                </a:lnTo>
                <a:cubicBezTo>
                  <a:pt x="7270" y="6202"/>
                  <a:pt x="7121" y="6145"/>
                  <a:pt x="6975" y="6145"/>
                </a:cubicBezTo>
                <a:close/>
                <a:moveTo>
                  <a:pt x="10842" y="7566"/>
                </a:moveTo>
                <a:cubicBezTo>
                  <a:pt x="12507" y="7566"/>
                  <a:pt x="13866" y="8879"/>
                  <a:pt x="13866" y="10589"/>
                </a:cubicBezTo>
                <a:cubicBezTo>
                  <a:pt x="13866" y="12254"/>
                  <a:pt x="12507" y="13598"/>
                  <a:pt x="10842" y="13598"/>
                </a:cubicBezTo>
                <a:cubicBezTo>
                  <a:pt x="9177" y="13598"/>
                  <a:pt x="7833" y="12254"/>
                  <a:pt x="7833" y="10589"/>
                </a:cubicBezTo>
                <a:cubicBezTo>
                  <a:pt x="7833" y="8924"/>
                  <a:pt x="9177" y="7566"/>
                  <a:pt x="10842" y="7566"/>
                </a:cubicBezTo>
                <a:close/>
                <a:moveTo>
                  <a:pt x="4050" y="17142"/>
                </a:moveTo>
                <a:cubicBezTo>
                  <a:pt x="3820" y="17142"/>
                  <a:pt x="3593" y="17234"/>
                  <a:pt x="3417" y="17409"/>
                </a:cubicBezTo>
                <a:cubicBezTo>
                  <a:pt x="3066" y="17761"/>
                  <a:pt x="3066" y="18324"/>
                  <a:pt x="3417" y="18675"/>
                </a:cubicBezTo>
                <a:cubicBezTo>
                  <a:pt x="3769" y="19026"/>
                  <a:pt x="4331" y="19026"/>
                  <a:pt x="4683" y="18675"/>
                </a:cubicBezTo>
                <a:cubicBezTo>
                  <a:pt x="5034" y="18323"/>
                  <a:pt x="5034" y="17761"/>
                  <a:pt x="4683" y="17409"/>
                </a:cubicBezTo>
                <a:cubicBezTo>
                  <a:pt x="4507" y="17234"/>
                  <a:pt x="4280" y="17142"/>
                  <a:pt x="4050" y="17142"/>
                </a:cubicBezTo>
                <a:close/>
                <a:moveTo>
                  <a:pt x="18267" y="17142"/>
                </a:moveTo>
                <a:cubicBezTo>
                  <a:pt x="18037" y="17142"/>
                  <a:pt x="17810" y="17234"/>
                  <a:pt x="17634" y="17409"/>
                </a:cubicBezTo>
                <a:cubicBezTo>
                  <a:pt x="17283" y="17761"/>
                  <a:pt x="17283" y="18324"/>
                  <a:pt x="17634" y="18675"/>
                </a:cubicBezTo>
                <a:cubicBezTo>
                  <a:pt x="17986" y="19026"/>
                  <a:pt x="18549" y="19026"/>
                  <a:pt x="18900" y="18675"/>
                </a:cubicBezTo>
                <a:cubicBezTo>
                  <a:pt x="19251" y="18323"/>
                  <a:pt x="19251" y="17761"/>
                  <a:pt x="18900" y="17409"/>
                </a:cubicBezTo>
                <a:cubicBezTo>
                  <a:pt x="18724" y="17234"/>
                  <a:pt x="18498" y="17142"/>
                  <a:pt x="18267" y="17142"/>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3034" name="Shape 3034"/>
          <p:cNvSpPr/>
          <p:nvPr/>
        </p:nvSpPr>
        <p:spPr>
          <a:xfrm>
            <a:off x="1270000" y="3326129"/>
            <a:ext cx="2001520" cy="1270001"/>
          </a:xfrm>
          <a:prstGeom prst="rect">
            <a:avLst/>
          </a:prstGeom>
          <a:noFill/>
          <a:ln>
            <a:noFill/>
          </a:ln>
        </p:spPr>
        <p:txBody>
          <a:bodyPr anchorCtr="0" anchor="ctr" bIns="38100" lIns="38100" spcFirstLastPara="1" rIns="38100" wrap="square" tIns="38100">
            <a:noAutofit/>
          </a:bodyPr>
          <a:lstStyle/>
          <a:p>
            <a:pPr indent="0" lvl="0" marL="0" marR="0" rtl="0" algn="l">
              <a:lnSpc>
                <a:spcPct val="166666"/>
              </a:lnSpc>
              <a:spcBef>
                <a:spcPts val="0"/>
              </a:spcBef>
              <a:spcAft>
                <a:spcPts val="0"/>
              </a:spcAft>
              <a:buClr>
                <a:srgbClr val="000000"/>
              </a:buClr>
              <a:buSzPts val="3000"/>
              <a:buFont typeface="Proxima Nova"/>
              <a:buNone/>
            </a:pPr>
            <a:r>
              <a:rPr b="0" i="0" lang="en-US" sz="3000" u="none" cap="none" strike="noStrike">
                <a:solidFill>
                  <a:srgbClr val="000000"/>
                </a:solidFill>
                <a:latin typeface="Proxima Nova"/>
                <a:ea typeface="Proxima Nova"/>
                <a:cs typeface="Proxima Nova"/>
                <a:sym typeface="Proxima Nova"/>
              </a:rPr>
              <a:t>Shopping /</a:t>
            </a:r>
            <a:endParaRPr/>
          </a:p>
          <a:p>
            <a:pPr indent="0" lvl="0" marL="0" marR="0" rtl="0" algn="l">
              <a:lnSpc>
                <a:spcPct val="166666"/>
              </a:lnSpc>
              <a:spcBef>
                <a:spcPts val="0"/>
              </a:spcBef>
              <a:spcAft>
                <a:spcPts val="0"/>
              </a:spcAft>
              <a:buClr>
                <a:srgbClr val="000000"/>
              </a:buClr>
              <a:buSzPts val="3000"/>
              <a:buFont typeface="Proxima Nova"/>
              <a:buNone/>
            </a:pPr>
            <a:r>
              <a:rPr b="0" i="0" lang="en-US" sz="3000" u="none" cap="none" strike="noStrike">
                <a:solidFill>
                  <a:srgbClr val="000000"/>
                </a:solidFill>
                <a:latin typeface="Proxima Nova"/>
                <a:ea typeface="Proxima Nova"/>
                <a:cs typeface="Proxima Nova"/>
                <a:sym typeface="Proxima Nova"/>
              </a:rPr>
              <a:t>Finance</a:t>
            </a:r>
            <a:endParaRPr/>
          </a:p>
        </p:txBody>
      </p:sp>
      <p:sp>
        <p:nvSpPr>
          <p:cNvPr id="3035" name="Shape 3035"/>
          <p:cNvSpPr/>
          <p:nvPr/>
        </p:nvSpPr>
        <p:spPr>
          <a:xfrm>
            <a:off x="1269999" y="7511454"/>
            <a:ext cx="1422782" cy="1270001"/>
          </a:xfrm>
          <a:prstGeom prst="rect">
            <a:avLst/>
          </a:prstGeom>
          <a:noFill/>
          <a:ln>
            <a:noFill/>
          </a:ln>
        </p:spPr>
        <p:txBody>
          <a:bodyPr anchorCtr="0" anchor="ctr" bIns="38100" lIns="38100" spcFirstLastPara="1" rIns="38100" wrap="square" tIns="38100">
            <a:noAutofit/>
          </a:bodyPr>
          <a:lstStyle/>
          <a:p>
            <a:pPr indent="0" lvl="0" marL="0" marR="0" rtl="0" algn="l">
              <a:lnSpc>
                <a:spcPct val="120000"/>
              </a:lnSpc>
              <a:spcBef>
                <a:spcPts val="0"/>
              </a:spcBef>
              <a:spcAft>
                <a:spcPts val="0"/>
              </a:spcAft>
              <a:buClr>
                <a:srgbClr val="000000"/>
              </a:buClr>
              <a:buSzPts val="3000"/>
              <a:buFont typeface="Proxima Nova"/>
              <a:buNone/>
            </a:pPr>
            <a:r>
              <a:rPr b="0" i="0" lang="en-US" sz="3000" u="none" cap="none" strike="noStrike">
                <a:solidFill>
                  <a:srgbClr val="000000"/>
                </a:solidFill>
                <a:latin typeface="Proxima Nova"/>
                <a:ea typeface="Proxima Nova"/>
                <a:cs typeface="Proxima Nova"/>
                <a:sym typeface="Proxima Nova"/>
              </a:rPr>
              <a:t>Devices</a:t>
            </a:r>
            <a:endParaRPr/>
          </a:p>
        </p:txBody>
      </p:sp>
    </p:spTree>
  </p:cSld>
  <p:clrMapOvr>
    <a:masterClrMapping/>
  </p:clrMapOvr>
</p:sld>
</file>

<file path=ppt/slides/slide10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39" name="Shape 3039"/>
        <p:cNvGrpSpPr/>
        <p:nvPr/>
      </p:nvGrpSpPr>
      <p:grpSpPr>
        <a:xfrm>
          <a:off x="0" y="0"/>
          <a:ext cx="0" cy="0"/>
          <a:chOff x="0" y="0"/>
          <a:chExt cx="0" cy="0"/>
        </a:xfrm>
      </p:grpSpPr>
      <p:sp>
        <p:nvSpPr>
          <p:cNvPr id="3040" name="Shape 3040"/>
          <p:cNvSpPr/>
          <p:nvPr/>
        </p:nvSpPr>
        <p:spPr>
          <a:xfrm>
            <a:off x="3454400" y="7874000"/>
            <a:ext cx="607060" cy="494989"/>
          </a:xfrm>
          <a:custGeom>
            <a:pathLst>
              <a:path extrusionOk="0" h="21422" w="21600">
                <a:moveTo>
                  <a:pt x="21600" y="2714"/>
                </a:moveTo>
                <a:cubicBezTo>
                  <a:pt x="20877" y="3044"/>
                  <a:pt x="20109" y="3319"/>
                  <a:pt x="19341" y="3484"/>
                </a:cubicBezTo>
                <a:cubicBezTo>
                  <a:pt x="19295" y="3484"/>
                  <a:pt x="19250" y="3484"/>
                  <a:pt x="19205" y="3539"/>
                </a:cubicBezTo>
                <a:cubicBezTo>
                  <a:pt x="19205" y="3539"/>
                  <a:pt x="19205" y="3484"/>
                  <a:pt x="19205" y="3484"/>
                </a:cubicBezTo>
                <a:cubicBezTo>
                  <a:pt x="19250" y="3429"/>
                  <a:pt x="19295" y="3429"/>
                  <a:pt x="19341" y="3374"/>
                </a:cubicBezTo>
                <a:cubicBezTo>
                  <a:pt x="20154" y="2714"/>
                  <a:pt x="20787" y="1670"/>
                  <a:pt x="21058" y="516"/>
                </a:cubicBezTo>
                <a:cubicBezTo>
                  <a:pt x="20922" y="626"/>
                  <a:pt x="20787" y="680"/>
                  <a:pt x="20606" y="790"/>
                </a:cubicBezTo>
                <a:cubicBezTo>
                  <a:pt x="19883" y="1230"/>
                  <a:pt x="19069" y="1560"/>
                  <a:pt x="18301" y="1780"/>
                </a:cubicBezTo>
                <a:cubicBezTo>
                  <a:pt x="17533" y="735"/>
                  <a:pt x="16449" y="131"/>
                  <a:pt x="15319" y="21"/>
                </a:cubicBezTo>
                <a:cubicBezTo>
                  <a:pt x="14370" y="-89"/>
                  <a:pt x="13376" y="241"/>
                  <a:pt x="12562" y="845"/>
                </a:cubicBezTo>
                <a:cubicBezTo>
                  <a:pt x="12291" y="1010"/>
                  <a:pt x="12065" y="1285"/>
                  <a:pt x="11885" y="1505"/>
                </a:cubicBezTo>
                <a:cubicBezTo>
                  <a:pt x="11749" y="1670"/>
                  <a:pt x="11659" y="1780"/>
                  <a:pt x="11523" y="1945"/>
                </a:cubicBezTo>
                <a:cubicBezTo>
                  <a:pt x="10619" y="3264"/>
                  <a:pt x="10258" y="5077"/>
                  <a:pt x="10619" y="6726"/>
                </a:cubicBezTo>
                <a:cubicBezTo>
                  <a:pt x="10303" y="6726"/>
                  <a:pt x="9987" y="6671"/>
                  <a:pt x="9715" y="6671"/>
                </a:cubicBezTo>
                <a:cubicBezTo>
                  <a:pt x="9264" y="6616"/>
                  <a:pt x="8857" y="6506"/>
                  <a:pt x="8450" y="6397"/>
                </a:cubicBezTo>
                <a:cubicBezTo>
                  <a:pt x="6326" y="5847"/>
                  <a:pt x="4338" y="4528"/>
                  <a:pt x="2756" y="2714"/>
                </a:cubicBezTo>
                <a:cubicBezTo>
                  <a:pt x="2305" y="2164"/>
                  <a:pt x="1853" y="1615"/>
                  <a:pt x="1491" y="955"/>
                </a:cubicBezTo>
                <a:cubicBezTo>
                  <a:pt x="271" y="3539"/>
                  <a:pt x="949" y="6891"/>
                  <a:pt x="3073" y="8430"/>
                </a:cubicBezTo>
                <a:cubicBezTo>
                  <a:pt x="2305" y="8265"/>
                  <a:pt x="1536" y="7990"/>
                  <a:pt x="813" y="7606"/>
                </a:cubicBezTo>
                <a:cubicBezTo>
                  <a:pt x="768" y="10299"/>
                  <a:pt x="2440" y="12717"/>
                  <a:pt x="4609" y="13157"/>
                </a:cubicBezTo>
                <a:cubicBezTo>
                  <a:pt x="3886" y="13267"/>
                  <a:pt x="3118" y="13267"/>
                  <a:pt x="2395" y="13157"/>
                </a:cubicBezTo>
                <a:cubicBezTo>
                  <a:pt x="2982" y="15300"/>
                  <a:pt x="4564" y="16839"/>
                  <a:pt x="6507" y="16894"/>
                </a:cubicBezTo>
                <a:cubicBezTo>
                  <a:pt x="4564" y="18378"/>
                  <a:pt x="2305" y="19203"/>
                  <a:pt x="0" y="19148"/>
                </a:cubicBezTo>
                <a:cubicBezTo>
                  <a:pt x="1853" y="20522"/>
                  <a:pt x="3931" y="21291"/>
                  <a:pt x="6100" y="21401"/>
                </a:cubicBezTo>
                <a:cubicBezTo>
                  <a:pt x="7863" y="21511"/>
                  <a:pt x="9625" y="21181"/>
                  <a:pt x="11297" y="20412"/>
                </a:cubicBezTo>
                <a:cubicBezTo>
                  <a:pt x="12833" y="19697"/>
                  <a:pt x="14279" y="18598"/>
                  <a:pt x="15500" y="17224"/>
                </a:cubicBezTo>
                <a:cubicBezTo>
                  <a:pt x="16720" y="15850"/>
                  <a:pt x="17714" y="14201"/>
                  <a:pt x="18392" y="12387"/>
                </a:cubicBezTo>
                <a:cubicBezTo>
                  <a:pt x="19115" y="10519"/>
                  <a:pt x="19521" y="8485"/>
                  <a:pt x="19567" y="6396"/>
                </a:cubicBezTo>
                <a:cubicBezTo>
                  <a:pt x="19567" y="6122"/>
                  <a:pt x="19567" y="5847"/>
                  <a:pt x="19567" y="5572"/>
                </a:cubicBezTo>
                <a:cubicBezTo>
                  <a:pt x="19567" y="5462"/>
                  <a:pt x="19567" y="5352"/>
                  <a:pt x="19567" y="5187"/>
                </a:cubicBezTo>
                <a:cubicBezTo>
                  <a:pt x="20425" y="4803"/>
                  <a:pt x="21148" y="3868"/>
                  <a:pt x="21600" y="2714"/>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3041" name="Shape 3041"/>
          <p:cNvSpPr/>
          <p:nvPr/>
        </p:nvSpPr>
        <p:spPr>
          <a:xfrm>
            <a:off x="4914213" y="7823199"/>
            <a:ext cx="290831" cy="609603"/>
          </a:xfrm>
          <a:custGeom>
            <a:pathLst>
              <a:path extrusionOk="0" h="21600" w="21600">
                <a:moveTo>
                  <a:pt x="5754" y="21600"/>
                </a:moveTo>
                <a:lnTo>
                  <a:pt x="14054" y="21600"/>
                </a:lnTo>
                <a:lnTo>
                  <a:pt x="14054" y="11070"/>
                </a:lnTo>
                <a:lnTo>
                  <a:pt x="21128" y="11070"/>
                </a:lnTo>
                <a:lnTo>
                  <a:pt x="21600" y="7380"/>
                </a:lnTo>
                <a:lnTo>
                  <a:pt x="14054" y="7380"/>
                </a:lnTo>
                <a:cubicBezTo>
                  <a:pt x="14054" y="7380"/>
                  <a:pt x="14054" y="5535"/>
                  <a:pt x="14054" y="4815"/>
                </a:cubicBezTo>
                <a:cubicBezTo>
                  <a:pt x="14054" y="3960"/>
                  <a:pt x="14903" y="3600"/>
                  <a:pt x="16601" y="3600"/>
                </a:cubicBezTo>
                <a:cubicBezTo>
                  <a:pt x="18016" y="3600"/>
                  <a:pt x="21600" y="3600"/>
                  <a:pt x="21600" y="3600"/>
                </a:cubicBezTo>
                <a:lnTo>
                  <a:pt x="21600" y="0"/>
                </a:lnTo>
                <a:cubicBezTo>
                  <a:pt x="21600" y="0"/>
                  <a:pt x="16318" y="0"/>
                  <a:pt x="15186" y="0"/>
                </a:cubicBezTo>
                <a:cubicBezTo>
                  <a:pt x="8300" y="0"/>
                  <a:pt x="5659" y="1215"/>
                  <a:pt x="5659" y="3960"/>
                </a:cubicBezTo>
                <a:cubicBezTo>
                  <a:pt x="5659" y="6345"/>
                  <a:pt x="5659" y="7380"/>
                  <a:pt x="5659" y="7380"/>
                </a:cubicBezTo>
                <a:lnTo>
                  <a:pt x="0" y="7380"/>
                </a:lnTo>
                <a:lnTo>
                  <a:pt x="0" y="11115"/>
                </a:lnTo>
                <a:lnTo>
                  <a:pt x="5659" y="11115"/>
                </a:lnTo>
                <a:lnTo>
                  <a:pt x="5659" y="21600"/>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3042" name="Shape 3042"/>
          <p:cNvSpPr/>
          <p:nvPr/>
        </p:nvSpPr>
        <p:spPr>
          <a:xfrm>
            <a:off x="17775589" y="7924800"/>
            <a:ext cx="602060" cy="388541"/>
          </a:xfrm>
          <a:custGeom>
            <a:pathLst>
              <a:path extrusionOk="0" h="21600" w="21600">
                <a:moveTo>
                  <a:pt x="6977" y="0"/>
                </a:moveTo>
                <a:cubicBezTo>
                  <a:pt x="3150" y="0"/>
                  <a:pt x="0" y="4810"/>
                  <a:pt x="0" y="10811"/>
                </a:cubicBezTo>
                <a:cubicBezTo>
                  <a:pt x="0" y="16742"/>
                  <a:pt x="3104" y="21600"/>
                  <a:pt x="6977" y="21600"/>
                </a:cubicBezTo>
                <a:cubicBezTo>
                  <a:pt x="10850" y="21600"/>
                  <a:pt x="13940" y="16812"/>
                  <a:pt x="13940" y="10811"/>
                </a:cubicBezTo>
                <a:lnTo>
                  <a:pt x="13897" y="8693"/>
                </a:lnTo>
                <a:lnTo>
                  <a:pt x="6977" y="8693"/>
                </a:lnTo>
                <a:lnTo>
                  <a:pt x="6977" y="12995"/>
                </a:lnTo>
                <a:lnTo>
                  <a:pt x="10935" y="12995"/>
                </a:lnTo>
                <a:cubicBezTo>
                  <a:pt x="10343" y="15537"/>
                  <a:pt x="8799" y="17298"/>
                  <a:pt x="6977" y="17298"/>
                </a:cubicBezTo>
                <a:cubicBezTo>
                  <a:pt x="4653" y="17298"/>
                  <a:pt x="2777" y="14412"/>
                  <a:pt x="2777" y="10811"/>
                </a:cubicBezTo>
                <a:cubicBezTo>
                  <a:pt x="2777" y="7210"/>
                  <a:pt x="4653" y="4302"/>
                  <a:pt x="6977" y="4302"/>
                </a:cubicBezTo>
                <a:cubicBezTo>
                  <a:pt x="8116" y="4302"/>
                  <a:pt x="9164" y="5022"/>
                  <a:pt x="9939" y="6222"/>
                </a:cubicBezTo>
                <a:lnTo>
                  <a:pt x="11889" y="3177"/>
                </a:lnTo>
                <a:cubicBezTo>
                  <a:pt x="10613" y="1200"/>
                  <a:pt x="8891" y="0"/>
                  <a:pt x="6977" y="0"/>
                </a:cubicBezTo>
                <a:close/>
                <a:moveTo>
                  <a:pt x="17229" y="5648"/>
                </a:moveTo>
                <a:lnTo>
                  <a:pt x="17229" y="9046"/>
                </a:lnTo>
                <a:lnTo>
                  <a:pt x="15036" y="9046"/>
                </a:lnTo>
                <a:lnTo>
                  <a:pt x="15036" y="12422"/>
                </a:lnTo>
                <a:lnTo>
                  <a:pt x="17229" y="12422"/>
                </a:lnTo>
                <a:lnTo>
                  <a:pt x="17229" y="15819"/>
                </a:lnTo>
                <a:lnTo>
                  <a:pt x="19407" y="15819"/>
                </a:lnTo>
                <a:lnTo>
                  <a:pt x="19407" y="12422"/>
                </a:lnTo>
                <a:lnTo>
                  <a:pt x="21600" y="12422"/>
                </a:lnTo>
                <a:lnTo>
                  <a:pt x="21600" y="9046"/>
                </a:lnTo>
                <a:lnTo>
                  <a:pt x="19407" y="9046"/>
                </a:lnTo>
                <a:lnTo>
                  <a:pt x="19407" y="5648"/>
                </a:lnTo>
                <a:lnTo>
                  <a:pt x="17229" y="5648"/>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3043" name="Shape 3043"/>
          <p:cNvSpPr/>
          <p:nvPr/>
        </p:nvSpPr>
        <p:spPr>
          <a:xfrm>
            <a:off x="3454400" y="10172700"/>
            <a:ext cx="600869" cy="388938"/>
          </a:xfrm>
          <a:custGeom>
            <a:pathLst>
              <a:path extrusionOk="0" h="21600" w="21600">
                <a:moveTo>
                  <a:pt x="0" y="0"/>
                </a:moveTo>
                <a:lnTo>
                  <a:pt x="0" y="21225"/>
                </a:lnTo>
                <a:lnTo>
                  <a:pt x="6206" y="21225"/>
                </a:lnTo>
                <a:cubicBezTo>
                  <a:pt x="6937" y="21225"/>
                  <a:pt x="7581" y="21150"/>
                  <a:pt x="8175" y="20939"/>
                </a:cubicBezTo>
                <a:cubicBezTo>
                  <a:pt x="8768" y="20727"/>
                  <a:pt x="9273" y="20375"/>
                  <a:pt x="9730" y="19881"/>
                </a:cubicBezTo>
                <a:cubicBezTo>
                  <a:pt x="10095" y="19387"/>
                  <a:pt x="10412" y="18841"/>
                  <a:pt x="10686" y="18206"/>
                </a:cubicBezTo>
                <a:cubicBezTo>
                  <a:pt x="11097" y="17218"/>
                  <a:pt x="11271" y="16081"/>
                  <a:pt x="11271" y="14811"/>
                </a:cubicBezTo>
                <a:cubicBezTo>
                  <a:pt x="11271" y="13612"/>
                  <a:pt x="11094" y="12550"/>
                  <a:pt x="10729" y="11704"/>
                </a:cubicBezTo>
                <a:cubicBezTo>
                  <a:pt x="10363" y="10787"/>
                  <a:pt x="9816" y="10231"/>
                  <a:pt x="9131" y="9808"/>
                </a:cubicBezTo>
                <a:cubicBezTo>
                  <a:pt x="9587" y="9455"/>
                  <a:pt x="9958" y="9019"/>
                  <a:pt x="10187" y="8596"/>
                </a:cubicBezTo>
                <a:cubicBezTo>
                  <a:pt x="10597" y="7820"/>
                  <a:pt x="10814" y="6780"/>
                  <a:pt x="10814" y="5510"/>
                </a:cubicBezTo>
                <a:cubicBezTo>
                  <a:pt x="10814" y="4241"/>
                  <a:pt x="10597" y="3165"/>
                  <a:pt x="10187" y="2248"/>
                </a:cubicBezTo>
                <a:cubicBezTo>
                  <a:pt x="9502" y="767"/>
                  <a:pt x="8306" y="71"/>
                  <a:pt x="6663" y="0"/>
                </a:cubicBezTo>
                <a:lnTo>
                  <a:pt x="0" y="0"/>
                </a:lnTo>
                <a:close/>
                <a:moveTo>
                  <a:pt x="13696" y="705"/>
                </a:moveTo>
                <a:lnTo>
                  <a:pt x="13696" y="3042"/>
                </a:lnTo>
                <a:lnTo>
                  <a:pt x="19317" y="3042"/>
                </a:lnTo>
                <a:lnTo>
                  <a:pt x="19317" y="705"/>
                </a:lnTo>
                <a:lnTo>
                  <a:pt x="13696" y="705"/>
                </a:lnTo>
                <a:close/>
                <a:moveTo>
                  <a:pt x="2696" y="3747"/>
                </a:moveTo>
                <a:lnTo>
                  <a:pt x="5664" y="3747"/>
                </a:lnTo>
                <a:cubicBezTo>
                  <a:pt x="6349" y="3747"/>
                  <a:pt x="6894" y="3888"/>
                  <a:pt x="7305" y="4100"/>
                </a:cubicBezTo>
                <a:cubicBezTo>
                  <a:pt x="7807" y="4452"/>
                  <a:pt x="8032" y="5074"/>
                  <a:pt x="8032" y="6061"/>
                </a:cubicBezTo>
                <a:cubicBezTo>
                  <a:pt x="8032" y="6978"/>
                  <a:pt x="7855" y="7626"/>
                  <a:pt x="7490" y="7979"/>
                </a:cubicBezTo>
                <a:cubicBezTo>
                  <a:pt x="7125" y="8331"/>
                  <a:pt x="6614" y="8464"/>
                  <a:pt x="6021" y="8464"/>
                </a:cubicBezTo>
                <a:lnTo>
                  <a:pt x="2696" y="8464"/>
                </a:lnTo>
                <a:lnTo>
                  <a:pt x="2696" y="3747"/>
                </a:lnTo>
                <a:close/>
                <a:moveTo>
                  <a:pt x="16478" y="4937"/>
                </a:moveTo>
                <a:cubicBezTo>
                  <a:pt x="14972" y="4937"/>
                  <a:pt x="13785" y="5660"/>
                  <a:pt x="12826" y="7141"/>
                </a:cubicBezTo>
                <a:cubicBezTo>
                  <a:pt x="11867" y="8622"/>
                  <a:pt x="11413" y="10650"/>
                  <a:pt x="11413" y="13401"/>
                </a:cubicBezTo>
                <a:cubicBezTo>
                  <a:pt x="11413" y="16293"/>
                  <a:pt x="11919" y="18413"/>
                  <a:pt x="12969" y="19682"/>
                </a:cubicBezTo>
                <a:cubicBezTo>
                  <a:pt x="14019" y="20952"/>
                  <a:pt x="15208" y="21600"/>
                  <a:pt x="16578" y="21600"/>
                </a:cubicBezTo>
                <a:cubicBezTo>
                  <a:pt x="18222" y="21600"/>
                  <a:pt x="19489" y="20815"/>
                  <a:pt x="20402" y="19264"/>
                </a:cubicBezTo>
                <a:cubicBezTo>
                  <a:pt x="20995" y="18347"/>
                  <a:pt x="21323" y="17359"/>
                  <a:pt x="21415" y="16442"/>
                </a:cubicBezTo>
                <a:lnTo>
                  <a:pt x="18675" y="16442"/>
                </a:lnTo>
                <a:cubicBezTo>
                  <a:pt x="18538" y="16866"/>
                  <a:pt x="18347" y="17218"/>
                  <a:pt x="18119" y="17500"/>
                </a:cubicBezTo>
                <a:cubicBezTo>
                  <a:pt x="17754" y="17994"/>
                  <a:pt x="17257" y="18206"/>
                  <a:pt x="16664" y="18206"/>
                </a:cubicBezTo>
                <a:cubicBezTo>
                  <a:pt x="16116" y="18206"/>
                  <a:pt x="15619" y="18056"/>
                  <a:pt x="15208" y="17633"/>
                </a:cubicBezTo>
                <a:cubicBezTo>
                  <a:pt x="14569" y="16998"/>
                  <a:pt x="14198" y="15878"/>
                  <a:pt x="14153" y="14327"/>
                </a:cubicBezTo>
                <a:lnTo>
                  <a:pt x="21600" y="14327"/>
                </a:lnTo>
                <a:cubicBezTo>
                  <a:pt x="21600" y="12986"/>
                  <a:pt x="21591" y="11924"/>
                  <a:pt x="21500" y="11219"/>
                </a:cubicBezTo>
                <a:cubicBezTo>
                  <a:pt x="21363" y="10020"/>
                  <a:pt x="21098" y="8896"/>
                  <a:pt x="20687" y="7979"/>
                </a:cubicBezTo>
                <a:cubicBezTo>
                  <a:pt x="20185" y="6921"/>
                  <a:pt x="19634" y="6136"/>
                  <a:pt x="18904" y="5642"/>
                </a:cubicBezTo>
                <a:cubicBezTo>
                  <a:pt x="18173" y="5149"/>
                  <a:pt x="17391" y="4867"/>
                  <a:pt x="16478" y="4937"/>
                </a:cubicBezTo>
                <a:close/>
                <a:moveTo>
                  <a:pt x="16435" y="8331"/>
                </a:moveTo>
                <a:cubicBezTo>
                  <a:pt x="17075" y="8332"/>
                  <a:pt x="17622" y="8605"/>
                  <a:pt x="18033" y="9169"/>
                </a:cubicBezTo>
                <a:cubicBezTo>
                  <a:pt x="18490" y="9733"/>
                  <a:pt x="18715" y="10580"/>
                  <a:pt x="18761" y="11638"/>
                </a:cubicBezTo>
                <a:lnTo>
                  <a:pt x="14153" y="11638"/>
                </a:lnTo>
                <a:cubicBezTo>
                  <a:pt x="14290" y="10580"/>
                  <a:pt x="14515" y="9804"/>
                  <a:pt x="14880" y="9169"/>
                </a:cubicBezTo>
                <a:cubicBezTo>
                  <a:pt x="15291" y="8605"/>
                  <a:pt x="15796" y="8261"/>
                  <a:pt x="16435" y="8331"/>
                </a:cubicBezTo>
                <a:close/>
                <a:moveTo>
                  <a:pt x="2696" y="11990"/>
                </a:moveTo>
                <a:lnTo>
                  <a:pt x="6120" y="11990"/>
                </a:lnTo>
                <a:cubicBezTo>
                  <a:pt x="6714" y="11990"/>
                  <a:pt x="7171" y="12131"/>
                  <a:pt x="7490" y="12343"/>
                </a:cubicBezTo>
                <a:cubicBezTo>
                  <a:pt x="8084" y="12766"/>
                  <a:pt x="8360" y="13463"/>
                  <a:pt x="8360" y="14591"/>
                </a:cubicBezTo>
                <a:cubicBezTo>
                  <a:pt x="8360" y="15931"/>
                  <a:pt x="8041" y="16786"/>
                  <a:pt x="7447" y="17280"/>
                </a:cubicBezTo>
                <a:cubicBezTo>
                  <a:pt x="7082" y="17492"/>
                  <a:pt x="6614" y="17633"/>
                  <a:pt x="6021" y="17633"/>
                </a:cubicBezTo>
                <a:lnTo>
                  <a:pt x="2696" y="17633"/>
                </a:lnTo>
                <a:lnTo>
                  <a:pt x="2696" y="11990"/>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3044" name="Shape 3044"/>
          <p:cNvSpPr/>
          <p:nvPr/>
        </p:nvSpPr>
        <p:spPr>
          <a:xfrm>
            <a:off x="4756942" y="10060137"/>
            <a:ext cx="609603" cy="609599"/>
          </a:xfrm>
          <a:custGeom>
            <a:pathLst>
              <a:path extrusionOk="0" h="21600" w="21600">
                <a:moveTo>
                  <a:pt x="19395" y="4275"/>
                </a:moveTo>
                <a:cubicBezTo>
                  <a:pt x="19080" y="3870"/>
                  <a:pt x="18765" y="3465"/>
                  <a:pt x="18405" y="3150"/>
                </a:cubicBezTo>
                <a:cubicBezTo>
                  <a:pt x="16470" y="1215"/>
                  <a:pt x="13770" y="0"/>
                  <a:pt x="10800" y="0"/>
                </a:cubicBezTo>
                <a:cubicBezTo>
                  <a:pt x="9675" y="0"/>
                  <a:pt x="8595" y="180"/>
                  <a:pt x="7605" y="495"/>
                </a:cubicBezTo>
                <a:cubicBezTo>
                  <a:pt x="7110" y="630"/>
                  <a:pt x="6615" y="855"/>
                  <a:pt x="6120" y="1080"/>
                </a:cubicBezTo>
                <a:cubicBezTo>
                  <a:pt x="3105" y="2520"/>
                  <a:pt x="900" y="5310"/>
                  <a:pt x="225" y="8640"/>
                </a:cubicBezTo>
                <a:cubicBezTo>
                  <a:pt x="135" y="9135"/>
                  <a:pt x="45" y="9630"/>
                  <a:pt x="45" y="10125"/>
                </a:cubicBezTo>
                <a:cubicBezTo>
                  <a:pt x="45" y="10350"/>
                  <a:pt x="0" y="10575"/>
                  <a:pt x="0" y="10800"/>
                </a:cubicBezTo>
                <a:cubicBezTo>
                  <a:pt x="0" y="13815"/>
                  <a:pt x="1215" y="16515"/>
                  <a:pt x="3240" y="18495"/>
                </a:cubicBezTo>
                <a:cubicBezTo>
                  <a:pt x="3600" y="18855"/>
                  <a:pt x="4005" y="19215"/>
                  <a:pt x="4455" y="19530"/>
                </a:cubicBezTo>
                <a:cubicBezTo>
                  <a:pt x="6255" y="20835"/>
                  <a:pt x="8460" y="21600"/>
                  <a:pt x="10845" y="21600"/>
                </a:cubicBezTo>
                <a:cubicBezTo>
                  <a:pt x="12330" y="21600"/>
                  <a:pt x="13725" y="21285"/>
                  <a:pt x="14985" y="20790"/>
                </a:cubicBezTo>
                <a:cubicBezTo>
                  <a:pt x="15480" y="20565"/>
                  <a:pt x="15930" y="20340"/>
                  <a:pt x="16380" y="20070"/>
                </a:cubicBezTo>
                <a:cubicBezTo>
                  <a:pt x="18945" y="18540"/>
                  <a:pt x="20790" y="15975"/>
                  <a:pt x="21420" y="12915"/>
                </a:cubicBezTo>
                <a:cubicBezTo>
                  <a:pt x="21510" y="12420"/>
                  <a:pt x="21600" y="11880"/>
                  <a:pt x="21600" y="11340"/>
                </a:cubicBezTo>
                <a:cubicBezTo>
                  <a:pt x="21600" y="11160"/>
                  <a:pt x="21600" y="10980"/>
                  <a:pt x="21600" y="10800"/>
                </a:cubicBezTo>
                <a:cubicBezTo>
                  <a:pt x="21555" y="8370"/>
                  <a:pt x="20745" y="6075"/>
                  <a:pt x="19395" y="4275"/>
                </a:cubicBezTo>
                <a:close/>
                <a:moveTo>
                  <a:pt x="10755" y="1530"/>
                </a:moveTo>
                <a:cubicBezTo>
                  <a:pt x="13275" y="1530"/>
                  <a:pt x="15570" y="2520"/>
                  <a:pt x="17235" y="4185"/>
                </a:cubicBezTo>
                <a:cubicBezTo>
                  <a:pt x="15705" y="5490"/>
                  <a:pt x="13950" y="6615"/>
                  <a:pt x="12060" y="7425"/>
                </a:cubicBezTo>
                <a:cubicBezTo>
                  <a:pt x="11025" y="5445"/>
                  <a:pt x="9855" y="3600"/>
                  <a:pt x="8550" y="1800"/>
                </a:cubicBezTo>
                <a:cubicBezTo>
                  <a:pt x="9270" y="1620"/>
                  <a:pt x="10035" y="1530"/>
                  <a:pt x="10755" y="1530"/>
                </a:cubicBezTo>
                <a:close/>
                <a:moveTo>
                  <a:pt x="7065" y="2295"/>
                </a:moveTo>
                <a:cubicBezTo>
                  <a:pt x="8415" y="4095"/>
                  <a:pt x="9630" y="5985"/>
                  <a:pt x="10665" y="7965"/>
                </a:cubicBezTo>
                <a:cubicBezTo>
                  <a:pt x="8640" y="8640"/>
                  <a:pt x="6435" y="9045"/>
                  <a:pt x="4185" y="9045"/>
                </a:cubicBezTo>
                <a:cubicBezTo>
                  <a:pt x="3330" y="9045"/>
                  <a:pt x="2520" y="9000"/>
                  <a:pt x="1710" y="8910"/>
                </a:cubicBezTo>
                <a:cubicBezTo>
                  <a:pt x="2340" y="5895"/>
                  <a:pt x="4365" y="3465"/>
                  <a:pt x="7065" y="2295"/>
                </a:cubicBezTo>
                <a:close/>
                <a:moveTo>
                  <a:pt x="1485" y="10800"/>
                </a:moveTo>
                <a:cubicBezTo>
                  <a:pt x="1485" y="10665"/>
                  <a:pt x="1485" y="10530"/>
                  <a:pt x="1485" y="10350"/>
                </a:cubicBezTo>
                <a:cubicBezTo>
                  <a:pt x="2340" y="10440"/>
                  <a:pt x="3240" y="10530"/>
                  <a:pt x="4140" y="10530"/>
                </a:cubicBezTo>
                <a:cubicBezTo>
                  <a:pt x="6660" y="10530"/>
                  <a:pt x="9090" y="10080"/>
                  <a:pt x="11340" y="9315"/>
                </a:cubicBezTo>
                <a:cubicBezTo>
                  <a:pt x="11565" y="9810"/>
                  <a:pt x="11790" y="10305"/>
                  <a:pt x="12015" y="10800"/>
                </a:cubicBezTo>
                <a:cubicBezTo>
                  <a:pt x="8595" y="11835"/>
                  <a:pt x="5715" y="14085"/>
                  <a:pt x="3915" y="17100"/>
                </a:cubicBezTo>
                <a:cubicBezTo>
                  <a:pt x="2430" y="15435"/>
                  <a:pt x="1485" y="13230"/>
                  <a:pt x="1485" y="10800"/>
                </a:cubicBezTo>
                <a:close/>
                <a:moveTo>
                  <a:pt x="10755" y="20070"/>
                </a:moveTo>
                <a:cubicBezTo>
                  <a:pt x="8595" y="20070"/>
                  <a:pt x="6615" y="19350"/>
                  <a:pt x="5040" y="18090"/>
                </a:cubicBezTo>
                <a:cubicBezTo>
                  <a:pt x="6660" y="15210"/>
                  <a:pt x="9360" y="13050"/>
                  <a:pt x="12555" y="12150"/>
                </a:cubicBezTo>
                <a:cubicBezTo>
                  <a:pt x="13455" y="14445"/>
                  <a:pt x="14130" y="16785"/>
                  <a:pt x="14625" y="19215"/>
                </a:cubicBezTo>
                <a:cubicBezTo>
                  <a:pt x="13455" y="19800"/>
                  <a:pt x="12150" y="20070"/>
                  <a:pt x="10755" y="20070"/>
                </a:cubicBezTo>
                <a:close/>
                <a:moveTo>
                  <a:pt x="16020" y="18450"/>
                </a:moveTo>
                <a:cubicBezTo>
                  <a:pt x="15525" y="16200"/>
                  <a:pt x="14895" y="13995"/>
                  <a:pt x="14085" y="11880"/>
                </a:cubicBezTo>
                <a:cubicBezTo>
                  <a:pt x="14715" y="11790"/>
                  <a:pt x="15345" y="11745"/>
                  <a:pt x="16020" y="11745"/>
                </a:cubicBezTo>
                <a:cubicBezTo>
                  <a:pt x="17370" y="11745"/>
                  <a:pt x="18720" y="11970"/>
                  <a:pt x="19935" y="12375"/>
                </a:cubicBezTo>
                <a:cubicBezTo>
                  <a:pt x="19530" y="14850"/>
                  <a:pt x="18045" y="17055"/>
                  <a:pt x="16020" y="18450"/>
                </a:cubicBezTo>
                <a:close/>
                <a:moveTo>
                  <a:pt x="16020" y="10215"/>
                </a:moveTo>
                <a:cubicBezTo>
                  <a:pt x="15165" y="10215"/>
                  <a:pt x="14355" y="10305"/>
                  <a:pt x="13545" y="10440"/>
                </a:cubicBezTo>
                <a:cubicBezTo>
                  <a:pt x="13320" y="9900"/>
                  <a:pt x="13050" y="9315"/>
                  <a:pt x="12780" y="8775"/>
                </a:cubicBezTo>
                <a:cubicBezTo>
                  <a:pt x="14805" y="7920"/>
                  <a:pt x="16650" y="6750"/>
                  <a:pt x="18270" y="5310"/>
                </a:cubicBezTo>
                <a:cubicBezTo>
                  <a:pt x="19395" y="6840"/>
                  <a:pt x="20070" y="8730"/>
                  <a:pt x="20070" y="10800"/>
                </a:cubicBezTo>
                <a:cubicBezTo>
                  <a:pt x="18765" y="10395"/>
                  <a:pt x="17415" y="10215"/>
                  <a:pt x="16020" y="10215"/>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3045" name="Shape 3045"/>
          <p:cNvSpPr/>
          <p:nvPr/>
        </p:nvSpPr>
        <p:spPr>
          <a:xfrm>
            <a:off x="8659885" y="7912100"/>
            <a:ext cx="609682" cy="427056"/>
          </a:xfrm>
          <a:custGeom>
            <a:pathLst>
              <a:path extrusionOk="0" h="21489" w="21513">
                <a:moveTo>
                  <a:pt x="20123" y="1342"/>
                </a:moveTo>
                <a:cubicBezTo>
                  <a:pt x="19675" y="895"/>
                  <a:pt x="19406" y="511"/>
                  <a:pt x="18286" y="320"/>
                </a:cubicBezTo>
                <a:cubicBezTo>
                  <a:pt x="16628" y="64"/>
                  <a:pt x="13715" y="0"/>
                  <a:pt x="10757" y="0"/>
                </a:cubicBezTo>
                <a:cubicBezTo>
                  <a:pt x="7799" y="0"/>
                  <a:pt x="4886" y="64"/>
                  <a:pt x="3228" y="320"/>
                </a:cubicBezTo>
                <a:cubicBezTo>
                  <a:pt x="2108" y="511"/>
                  <a:pt x="1839" y="831"/>
                  <a:pt x="1391" y="1342"/>
                </a:cubicBezTo>
                <a:cubicBezTo>
                  <a:pt x="943" y="1789"/>
                  <a:pt x="-43" y="3451"/>
                  <a:pt x="2" y="10736"/>
                </a:cubicBezTo>
                <a:cubicBezTo>
                  <a:pt x="91" y="18405"/>
                  <a:pt x="943" y="19747"/>
                  <a:pt x="1391" y="20194"/>
                </a:cubicBezTo>
                <a:cubicBezTo>
                  <a:pt x="1839" y="20641"/>
                  <a:pt x="2377" y="21025"/>
                  <a:pt x="3228" y="21153"/>
                </a:cubicBezTo>
                <a:cubicBezTo>
                  <a:pt x="5783" y="21536"/>
                  <a:pt x="9054" y="21472"/>
                  <a:pt x="10757" y="21472"/>
                </a:cubicBezTo>
                <a:cubicBezTo>
                  <a:pt x="12460" y="21472"/>
                  <a:pt x="15731" y="21600"/>
                  <a:pt x="18286" y="21153"/>
                </a:cubicBezTo>
                <a:cubicBezTo>
                  <a:pt x="19137" y="21025"/>
                  <a:pt x="19675" y="20641"/>
                  <a:pt x="20123" y="20194"/>
                </a:cubicBezTo>
                <a:cubicBezTo>
                  <a:pt x="20526" y="19747"/>
                  <a:pt x="21423" y="18405"/>
                  <a:pt x="21512" y="10736"/>
                </a:cubicBezTo>
                <a:cubicBezTo>
                  <a:pt x="21557" y="3451"/>
                  <a:pt x="20526" y="1853"/>
                  <a:pt x="20123" y="1342"/>
                </a:cubicBezTo>
                <a:close/>
                <a:moveTo>
                  <a:pt x="8561" y="15465"/>
                </a:moveTo>
                <a:lnTo>
                  <a:pt x="8561" y="6263"/>
                </a:lnTo>
                <a:cubicBezTo>
                  <a:pt x="8561" y="6263"/>
                  <a:pt x="14252" y="10864"/>
                  <a:pt x="14208" y="10864"/>
                </a:cubicBezTo>
                <a:cubicBezTo>
                  <a:pt x="14118" y="10800"/>
                  <a:pt x="8561" y="15465"/>
                  <a:pt x="8561" y="15465"/>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3046" name="Shape 3046"/>
          <p:cNvSpPr/>
          <p:nvPr/>
        </p:nvSpPr>
        <p:spPr>
          <a:xfrm>
            <a:off x="12569422" y="9095862"/>
            <a:ext cx="604442" cy="261542"/>
          </a:xfrm>
          <a:custGeom>
            <a:pathLst>
              <a:path extrusionOk="0" h="21600" w="21600">
                <a:moveTo>
                  <a:pt x="4680" y="0"/>
                </a:moveTo>
                <a:cubicBezTo>
                  <a:pt x="2099" y="0"/>
                  <a:pt x="0" y="4850"/>
                  <a:pt x="0" y="10816"/>
                </a:cubicBezTo>
                <a:cubicBezTo>
                  <a:pt x="0" y="16783"/>
                  <a:pt x="2099" y="21600"/>
                  <a:pt x="4680" y="21600"/>
                </a:cubicBezTo>
                <a:cubicBezTo>
                  <a:pt x="7262" y="21600"/>
                  <a:pt x="9346" y="16783"/>
                  <a:pt x="9346" y="10816"/>
                </a:cubicBezTo>
                <a:cubicBezTo>
                  <a:pt x="9346" y="4850"/>
                  <a:pt x="7262" y="0"/>
                  <a:pt x="4680" y="0"/>
                </a:cubicBezTo>
                <a:close/>
                <a:moveTo>
                  <a:pt x="16934" y="0"/>
                </a:moveTo>
                <a:cubicBezTo>
                  <a:pt x="16289" y="0"/>
                  <a:pt x="15664" y="306"/>
                  <a:pt x="15104" y="852"/>
                </a:cubicBezTo>
                <a:cubicBezTo>
                  <a:pt x="13427" y="2492"/>
                  <a:pt x="12254" y="6342"/>
                  <a:pt x="12254" y="10816"/>
                </a:cubicBezTo>
                <a:cubicBezTo>
                  <a:pt x="12254" y="16783"/>
                  <a:pt x="14352" y="21600"/>
                  <a:pt x="16934" y="21600"/>
                </a:cubicBezTo>
                <a:cubicBezTo>
                  <a:pt x="19516" y="21600"/>
                  <a:pt x="21600" y="16783"/>
                  <a:pt x="21600" y="10816"/>
                </a:cubicBezTo>
                <a:cubicBezTo>
                  <a:pt x="21600" y="4850"/>
                  <a:pt x="19516" y="0"/>
                  <a:pt x="16934" y="0"/>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3047" name="Shape 3047"/>
          <p:cNvSpPr/>
          <p:nvPr/>
        </p:nvSpPr>
        <p:spPr>
          <a:xfrm>
            <a:off x="12561030" y="7886698"/>
            <a:ext cx="617585" cy="486161"/>
          </a:xfrm>
          <a:custGeom>
            <a:pathLst>
              <a:path extrusionOk="0" h="20860" w="20958">
                <a:moveTo>
                  <a:pt x="15409" y="0"/>
                </a:moveTo>
                <a:cubicBezTo>
                  <a:pt x="15064" y="0"/>
                  <a:pt x="14717" y="-7"/>
                  <a:pt x="14372" y="102"/>
                </a:cubicBezTo>
                <a:cubicBezTo>
                  <a:pt x="13984" y="211"/>
                  <a:pt x="13720" y="701"/>
                  <a:pt x="13806" y="1192"/>
                </a:cubicBezTo>
                <a:cubicBezTo>
                  <a:pt x="13893" y="1682"/>
                  <a:pt x="14280" y="2016"/>
                  <a:pt x="14668" y="1907"/>
                </a:cubicBezTo>
                <a:cubicBezTo>
                  <a:pt x="14927" y="1853"/>
                  <a:pt x="15191" y="1805"/>
                  <a:pt x="15450" y="1805"/>
                </a:cubicBezTo>
                <a:cubicBezTo>
                  <a:pt x="17734" y="1805"/>
                  <a:pt x="19544" y="4148"/>
                  <a:pt x="19544" y="6982"/>
                </a:cubicBezTo>
                <a:cubicBezTo>
                  <a:pt x="19544" y="7472"/>
                  <a:pt x="19498" y="7956"/>
                  <a:pt x="19369" y="8446"/>
                </a:cubicBezTo>
                <a:cubicBezTo>
                  <a:pt x="19239" y="8937"/>
                  <a:pt x="19452" y="9424"/>
                  <a:pt x="19840" y="9587"/>
                </a:cubicBezTo>
                <a:cubicBezTo>
                  <a:pt x="19926" y="9642"/>
                  <a:pt x="19969" y="9638"/>
                  <a:pt x="20056" y="9638"/>
                </a:cubicBezTo>
                <a:cubicBezTo>
                  <a:pt x="20357" y="9638"/>
                  <a:pt x="20656" y="9369"/>
                  <a:pt x="20742" y="9042"/>
                </a:cubicBezTo>
                <a:cubicBezTo>
                  <a:pt x="20872" y="8388"/>
                  <a:pt x="20958" y="7687"/>
                  <a:pt x="20958" y="7033"/>
                </a:cubicBezTo>
                <a:cubicBezTo>
                  <a:pt x="20958" y="3164"/>
                  <a:pt x="18469" y="0"/>
                  <a:pt x="15409" y="0"/>
                </a:cubicBezTo>
                <a:close/>
                <a:moveTo>
                  <a:pt x="8716" y="2742"/>
                </a:moveTo>
                <a:cubicBezTo>
                  <a:pt x="7067" y="2573"/>
                  <a:pt x="4400" y="4680"/>
                  <a:pt x="2628" y="7254"/>
                </a:cubicBezTo>
                <a:cubicBezTo>
                  <a:pt x="1594" y="8780"/>
                  <a:pt x="-642" y="12104"/>
                  <a:pt x="177" y="15428"/>
                </a:cubicBezTo>
                <a:cubicBezTo>
                  <a:pt x="651" y="17445"/>
                  <a:pt x="2079" y="18596"/>
                  <a:pt x="2682" y="19141"/>
                </a:cubicBezTo>
                <a:cubicBezTo>
                  <a:pt x="3199" y="19577"/>
                  <a:pt x="4406" y="20452"/>
                  <a:pt x="6776" y="20725"/>
                </a:cubicBezTo>
                <a:cubicBezTo>
                  <a:pt x="7897" y="20888"/>
                  <a:pt x="13753" y="21593"/>
                  <a:pt x="16769" y="16961"/>
                </a:cubicBezTo>
                <a:cubicBezTo>
                  <a:pt x="17243" y="16307"/>
                  <a:pt x="18412" y="14499"/>
                  <a:pt x="17982" y="12755"/>
                </a:cubicBezTo>
                <a:cubicBezTo>
                  <a:pt x="17809" y="11992"/>
                  <a:pt x="17157" y="10636"/>
                  <a:pt x="16123" y="10200"/>
                </a:cubicBezTo>
                <a:cubicBezTo>
                  <a:pt x="15692" y="10037"/>
                  <a:pt x="15309" y="10088"/>
                  <a:pt x="15180" y="9707"/>
                </a:cubicBezTo>
                <a:cubicBezTo>
                  <a:pt x="15008" y="9271"/>
                  <a:pt x="15433" y="8790"/>
                  <a:pt x="15476" y="7918"/>
                </a:cubicBezTo>
                <a:cubicBezTo>
                  <a:pt x="15476" y="7428"/>
                  <a:pt x="15347" y="6767"/>
                  <a:pt x="15045" y="6386"/>
                </a:cubicBezTo>
                <a:cubicBezTo>
                  <a:pt x="14270" y="5350"/>
                  <a:pt x="12417" y="5844"/>
                  <a:pt x="11382" y="6335"/>
                </a:cubicBezTo>
                <a:cubicBezTo>
                  <a:pt x="10736" y="6662"/>
                  <a:pt x="10386" y="6924"/>
                  <a:pt x="10170" y="6760"/>
                </a:cubicBezTo>
                <a:cubicBezTo>
                  <a:pt x="9825" y="6379"/>
                  <a:pt x="10604" y="5030"/>
                  <a:pt x="10130" y="3831"/>
                </a:cubicBezTo>
                <a:cubicBezTo>
                  <a:pt x="9914" y="3286"/>
                  <a:pt x="9534" y="3055"/>
                  <a:pt x="9362" y="2946"/>
                </a:cubicBezTo>
                <a:cubicBezTo>
                  <a:pt x="9173" y="2823"/>
                  <a:pt x="8951" y="2766"/>
                  <a:pt x="8716" y="2742"/>
                </a:cubicBezTo>
                <a:close/>
                <a:moveTo>
                  <a:pt x="15315" y="3269"/>
                </a:moveTo>
                <a:cubicBezTo>
                  <a:pt x="15143" y="3269"/>
                  <a:pt x="14975" y="3266"/>
                  <a:pt x="14803" y="3321"/>
                </a:cubicBezTo>
                <a:cubicBezTo>
                  <a:pt x="14415" y="3430"/>
                  <a:pt x="14151" y="3920"/>
                  <a:pt x="14237" y="4410"/>
                </a:cubicBezTo>
                <a:cubicBezTo>
                  <a:pt x="14324" y="4901"/>
                  <a:pt x="14711" y="5235"/>
                  <a:pt x="15099" y="5126"/>
                </a:cubicBezTo>
                <a:cubicBezTo>
                  <a:pt x="15185" y="5071"/>
                  <a:pt x="15269" y="5075"/>
                  <a:pt x="15355" y="5075"/>
                </a:cubicBezTo>
                <a:cubicBezTo>
                  <a:pt x="16045" y="5075"/>
                  <a:pt x="16608" y="5769"/>
                  <a:pt x="16608" y="6641"/>
                </a:cubicBezTo>
                <a:cubicBezTo>
                  <a:pt x="16608" y="6805"/>
                  <a:pt x="16610" y="6921"/>
                  <a:pt x="16567" y="7084"/>
                </a:cubicBezTo>
                <a:cubicBezTo>
                  <a:pt x="16438" y="7574"/>
                  <a:pt x="16651" y="8062"/>
                  <a:pt x="17039" y="8225"/>
                </a:cubicBezTo>
                <a:cubicBezTo>
                  <a:pt x="17125" y="8280"/>
                  <a:pt x="17168" y="8276"/>
                  <a:pt x="17254" y="8276"/>
                </a:cubicBezTo>
                <a:cubicBezTo>
                  <a:pt x="17599" y="8276"/>
                  <a:pt x="17858" y="8007"/>
                  <a:pt x="17901" y="7680"/>
                </a:cubicBezTo>
                <a:cubicBezTo>
                  <a:pt x="17987" y="7353"/>
                  <a:pt x="18035" y="7036"/>
                  <a:pt x="18035" y="6709"/>
                </a:cubicBezTo>
                <a:cubicBezTo>
                  <a:pt x="18035" y="4802"/>
                  <a:pt x="16823" y="3269"/>
                  <a:pt x="15315" y="3269"/>
                </a:cubicBezTo>
                <a:close/>
                <a:moveTo>
                  <a:pt x="7800" y="9162"/>
                </a:moveTo>
                <a:cubicBezTo>
                  <a:pt x="11247" y="8671"/>
                  <a:pt x="14264" y="10589"/>
                  <a:pt x="14480" y="13368"/>
                </a:cubicBezTo>
                <a:cubicBezTo>
                  <a:pt x="14695" y="16147"/>
                  <a:pt x="12163" y="18872"/>
                  <a:pt x="8716" y="19362"/>
                </a:cubicBezTo>
                <a:cubicBezTo>
                  <a:pt x="5268" y="19853"/>
                  <a:pt x="2251" y="17935"/>
                  <a:pt x="2035" y="15156"/>
                </a:cubicBezTo>
                <a:cubicBezTo>
                  <a:pt x="1777" y="12322"/>
                  <a:pt x="4352" y="9652"/>
                  <a:pt x="7800" y="9162"/>
                </a:cubicBezTo>
                <a:close/>
                <a:moveTo>
                  <a:pt x="8473" y="10899"/>
                </a:moveTo>
                <a:cubicBezTo>
                  <a:pt x="8054" y="10877"/>
                  <a:pt x="7611" y="10960"/>
                  <a:pt x="7180" y="11137"/>
                </a:cubicBezTo>
                <a:cubicBezTo>
                  <a:pt x="5413" y="11845"/>
                  <a:pt x="4390" y="13913"/>
                  <a:pt x="4864" y="15820"/>
                </a:cubicBezTo>
                <a:cubicBezTo>
                  <a:pt x="5338" y="17673"/>
                  <a:pt x="7140" y="18657"/>
                  <a:pt x="8864" y="17949"/>
                </a:cubicBezTo>
                <a:cubicBezTo>
                  <a:pt x="10631" y="17240"/>
                  <a:pt x="11668" y="15101"/>
                  <a:pt x="11194" y="13249"/>
                </a:cubicBezTo>
                <a:cubicBezTo>
                  <a:pt x="10838" y="11859"/>
                  <a:pt x="9732" y="10962"/>
                  <a:pt x="8473" y="10899"/>
                </a:cubicBezTo>
                <a:close/>
                <a:moveTo>
                  <a:pt x="8837" y="13385"/>
                </a:moveTo>
                <a:cubicBezTo>
                  <a:pt x="8934" y="13405"/>
                  <a:pt x="9015" y="13480"/>
                  <a:pt x="9079" y="13589"/>
                </a:cubicBezTo>
                <a:cubicBezTo>
                  <a:pt x="9165" y="13753"/>
                  <a:pt x="9076" y="14073"/>
                  <a:pt x="8904" y="14236"/>
                </a:cubicBezTo>
                <a:cubicBezTo>
                  <a:pt x="8689" y="14400"/>
                  <a:pt x="8481" y="14352"/>
                  <a:pt x="8352" y="14134"/>
                </a:cubicBezTo>
                <a:cubicBezTo>
                  <a:pt x="8266" y="13916"/>
                  <a:pt x="8355" y="13579"/>
                  <a:pt x="8527" y="13470"/>
                </a:cubicBezTo>
                <a:cubicBezTo>
                  <a:pt x="8635" y="13388"/>
                  <a:pt x="8740" y="13364"/>
                  <a:pt x="8837" y="13385"/>
                </a:cubicBezTo>
                <a:close/>
                <a:moveTo>
                  <a:pt x="7328" y="13964"/>
                </a:moveTo>
                <a:cubicBezTo>
                  <a:pt x="7603" y="13998"/>
                  <a:pt x="7851" y="14158"/>
                  <a:pt x="8002" y="14458"/>
                </a:cubicBezTo>
                <a:cubicBezTo>
                  <a:pt x="8303" y="15057"/>
                  <a:pt x="8088" y="15878"/>
                  <a:pt x="7571" y="16314"/>
                </a:cubicBezTo>
                <a:cubicBezTo>
                  <a:pt x="7054" y="16750"/>
                  <a:pt x="6364" y="16692"/>
                  <a:pt x="6062" y="16093"/>
                </a:cubicBezTo>
                <a:cubicBezTo>
                  <a:pt x="5761" y="15493"/>
                  <a:pt x="5933" y="14672"/>
                  <a:pt x="6493" y="14236"/>
                </a:cubicBezTo>
                <a:cubicBezTo>
                  <a:pt x="6752" y="14018"/>
                  <a:pt x="7054" y="13930"/>
                  <a:pt x="7328" y="13964"/>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3048" name="Shape 3048"/>
          <p:cNvSpPr/>
          <p:nvPr/>
        </p:nvSpPr>
        <p:spPr>
          <a:xfrm>
            <a:off x="13867775" y="7950200"/>
            <a:ext cx="607494" cy="359975"/>
          </a:xfrm>
          <a:custGeom>
            <a:pathLst>
              <a:path extrusionOk="0" h="21558" w="21436">
                <a:moveTo>
                  <a:pt x="17650" y="21482"/>
                </a:moveTo>
                <a:cubicBezTo>
                  <a:pt x="17426" y="21482"/>
                  <a:pt x="17202" y="20950"/>
                  <a:pt x="17068" y="20721"/>
                </a:cubicBezTo>
                <a:cubicBezTo>
                  <a:pt x="16844" y="20417"/>
                  <a:pt x="16664" y="20037"/>
                  <a:pt x="16440" y="19733"/>
                </a:cubicBezTo>
                <a:cubicBezTo>
                  <a:pt x="16037" y="19048"/>
                  <a:pt x="15589" y="18364"/>
                  <a:pt x="15185" y="17679"/>
                </a:cubicBezTo>
                <a:cubicBezTo>
                  <a:pt x="14782" y="16995"/>
                  <a:pt x="14379" y="16310"/>
                  <a:pt x="13931" y="15626"/>
                </a:cubicBezTo>
                <a:cubicBezTo>
                  <a:pt x="13662" y="15245"/>
                  <a:pt x="13348" y="14941"/>
                  <a:pt x="13034" y="15245"/>
                </a:cubicBezTo>
                <a:cubicBezTo>
                  <a:pt x="12676" y="15550"/>
                  <a:pt x="12586" y="16234"/>
                  <a:pt x="12586" y="16842"/>
                </a:cubicBezTo>
                <a:cubicBezTo>
                  <a:pt x="12586" y="17831"/>
                  <a:pt x="12586" y="18896"/>
                  <a:pt x="12586" y="19885"/>
                </a:cubicBezTo>
                <a:cubicBezTo>
                  <a:pt x="12586" y="20265"/>
                  <a:pt x="12631" y="20797"/>
                  <a:pt x="12541" y="21102"/>
                </a:cubicBezTo>
                <a:cubicBezTo>
                  <a:pt x="12407" y="21482"/>
                  <a:pt x="12183" y="21482"/>
                  <a:pt x="12004" y="21482"/>
                </a:cubicBezTo>
                <a:cubicBezTo>
                  <a:pt x="11466" y="21482"/>
                  <a:pt x="10928" y="21406"/>
                  <a:pt x="10435" y="21330"/>
                </a:cubicBezTo>
                <a:cubicBezTo>
                  <a:pt x="9539" y="21178"/>
                  <a:pt x="8643" y="20797"/>
                  <a:pt x="7791" y="20189"/>
                </a:cubicBezTo>
                <a:cubicBezTo>
                  <a:pt x="7029" y="19581"/>
                  <a:pt x="6402" y="18744"/>
                  <a:pt x="5775" y="17831"/>
                </a:cubicBezTo>
                <a:cubicBezTo>
                  <a:pt x="4385" y="15778"/>
                  <a:pt x="3265" y="13344"/>
                  <a:pt x="2324" y="10682"/>
                </a:cubicBezTo>
                <a:cubicBezTo>
                  <a:pt x="1338" y="7792"/>
                  <a:pt x="576" y="4597"/>
                  <a:pt x="83" y="1327"/>
                </a:cubicBezTo>
                <a:cubicBezTo>
                  <a:pt x="39" y="1023"/>
                  <a:pt x="-51" y="719"/>
                  <a:pt x="39" y="490"/>
                </a:cubicBezTo>
                <a:cubicBezTo>
                  <a:pt x="128" y="34"/>
                  <a:pt x="352" y="34"/>
                  <a:pt x="621" y="34"/>
                </a:cubicBezTo>
                <a:cubicBezTo>
                  <a:pt x="1204" y="34"/>
                  <a:pt x="1786" y="34"/>
                  <a:pt x="2369" y="34"/>
                </a:cubicBezTo>
                <a:cubicBezTo>
                  <a:pt x="2638" y="34"/>
                  <a:pt x="2952" y="34"/>
                  <a:pt x="3220" y="34"/>
                </a:cubicBezTo>
                <a:cubicBezTo>
                  <a:pt x="3444" y="34"/>
                  <a:pt x="3758" y="-42"/>
                  <a:pt x="3937" y="186"/>
                </a:cubicBezTo>
                <a:cubicBezTo>
                  <a:pt x="4117" y="414"/>
                  <a:pt x="4117" y="947"/>
                  <a:pt x="4206" y="1251"/>
                </a:cubicBezTo>
                <a:cubicBezTo>
                  <a:pt x="4296" y="1631"/>
                  <a:pt x="4386" y="2012"/>
                  <a:pt x="4475" y="2392"/>
                </a:cubicBezTo>
                <a:cubicBezTo>
                  <a:pt x="4834" y="3837"/>
                  <a:pt x="5282" y="5282"/>
                  <a:pt x="5685" y="6727"/>
                </a:cubicBezTo>
                <a:cubicBezTo>
                  <a:pt x="6088" y="8172"/>
                  <a:pt x="6492" y="9541"/>
                  <a:pt x="7164" y="10758"/>
                </a:cubicBezTo>
                <a:cubicBezTo>
                  <a:pt x="7343" y="11138"/>
                  <a:pt x="7836" y="12203"/>
                  <a:pt x="8195" y="12051"/>
                </a:cubicBezTo>
                <a:cubicBezTo>
                  <a:pt x="8553" y="11899"/>
                  <a:pt x="8419" y="10682"/>
                  <a:pt x="8419" y="10226"/>
                </a:cubicBezTo>
                <a:cubicBezTo>
                  <a:pt x="8419" y="9769"/>
                  <a:pt x="8419" y="9237"/>
                  <a:pt x="8419" y="8781"/>
                </a:cubicBezTo>
                <a:cubicBezTo>
                  <a:pt x="8419" y="7107"/>
                  <a:pt x="8419" y="5510"/>
                  <a:pt x="8419" y="3837"/>
                </a:cubicBezTo>
                <a:cubicBezTo>
                  <a:pt x="8419" y="3228"/>
                  <a:pt x="8060" y="2620"/>
                  <a:pt x="7881" y="2164"/>
                </a:cubicBezTo>
                <a:cubicBezTo>
                  <a:pt x="7791" y="1935"/>
                  <a:pt x="7657" y="1631"/>
                  <a:pt x="7567" y="1327"/>
                </a:cubicBezTo>
                <a:cubicBezTo>
                  <a:pt x="7433" y="795"/>
                  <a:pt x="7702" y="110"/>
                  <a:pt x="8015" y="34"/>
                </a:cubicBezTo>
                <a:cubicBezTo>
                  <a:pt x="8284" y="-42"/>
                  <a:pt x="8553" y="34"/>
                  <a:pt x="8822" y="34"/>
                </a:cubicBezTo>
                <a:cubicBezTo>
                  <a:pt x="9360" y="34"/>
                  <a:pt x="9942" y="34"/>
                  <a:pt x="10480" y="34"/>
                </a:cubicBezTo>
                <a:cubicBezTo>
                  <a:pt x="10973" y="34"/>
                  <a:pt x="11421" y="34"/>
                  <a:pt x="11914" y="34"/>
                </a:cubicBezTo>
                <a:cubicBezTo>
                  <a:pt x="12004" y="34"/>
                  <a:pt x="12093" y="34"/>
                  <a:pt x="12183" y="34"/>
                </a:cubicBezTo>
                <a:cubicBezTo>
                  <a:pt x="12721" y="110"/>
                  <a:pt x="12586" y="1175"/>
                  <a:pt x="12586" y="1783"/>
                </a:cubicBezTo>
                <a:cubicBezTo>
                  <a:pt x="12586" y="3761"/>
                  <a:pt x="12586" y="5662"/>
                  <a:pt x="12586" y="7640"/>
                </a:cubicBezTo>
                <a:cubicBezTo>
                  <a:pt x="12586" y="8172"/>
                  <a:pt x="12586" y="8628"/>
                  <a:pt x="12586" y="9161"/>
                </a:cubicBezTo>
                <a:cubicBezTo>
                  <a:pt x="12586" y="9541"/>
                  <a:pt x="12542" y="9997"/>
                  <a:pt x="12721" y="10302"/>
                </a:cubicBezTo>
                <a:cubicBezTo>
                  <a:pt x="13034" y="10758"/>
                  <a:pt x="13527" y="10073"/>
                  <a:pt x="13752" y="9693"/>
                </a:cubicBezTo>
                <a:cubicBezTo>
                  <a:pt x="14020" y="9237"/>
                  <a:pt x="14200" y="8704"/>
                  <a:pt x="14379" y="8172"/>
                </a:cubicBezTo>
                <a:cubicBezTo>
                  <a:pt x="14558" y="7640"/>
                  <a:pt x="14782" y="7107"/>
                  <a:pt x="14962" y="6651"/>
                </a:cubicBezTo>
                <a:cubicBezTo>
                  <a:pt x="15230" y="5966"/>
                  <a:pt x="15544" y="5358"/>
                  <a:pt x="15768" y="4674"/>
                </a:cubicBezTo>
                <a:cubicBezTo>
                  <a:pt x="15992" y="4065"/>
                  <a:pt x="16171" y="3381"/>
                  <a:pt x="16351" y="2772"/>
                </a:cubicBezTo>
                <a:cubicBezTo>
                  <a:pt x="16575" y="2012"/>
                  <a:pt x="16754" y="1175"/>
                  <a:pt x="16978" y="414"/>
                </a:cubicBezTo>
                <a:cubicBezTo>
                  <a:pt x="17113" y="34"/>
                  <a:pt x="17292" y="34"/>
                  <a:pt x="17516" y="34"/>
                </a:cubicBezTo>
                <a:cubicBezTo>
                  <a:pt x="17785" y="34"/>
                  <a:pt x="18098" y="34"/>
                  <a:pt x="18367" y="34"/>
                </a:cubicBezTo>
                <a:cubicBezTo>
                  <a:pt x="18950" y="34"/>
                  <a:pt x="19532" y="34"/>
                  <a:pt x="20115" y="110"/>
                </a:cubicBezTo>
                <a:cubicBezTo>
                  <a:pt x="20518" y="110"/>
                  <a:pt x="20967" y="262"/>
                  <a:pt x="21011" y="1099"/>
                </a:cubicBezTo>
                <a:cubicBezTo>
                  <a:pt x="21056" y="1403"/>
                  <a:pt x="20967" y="1707"/>
                  <a:pt x="20877" y="2012"/>
                </a:cubicBezTo>
                <a:cubicBezTo>
                  <a:pt x="20742" y="2468"/>
                  <a:pt x="20608" y="2848"/>
                  <a:pt x="20474" y="3305"/>
                </a:cubicBezTo>
                <a:cubicBezTo>
                  <a:pt x="19936" y="4978"/>
                  <a:pt x="19353" y="6651"/>
                  <a:pt x="18771" y="8248"/>
                </a:cubicBezTo>
                <a:cubicBezTo>
                  <a:pt x="18457" y="9009"/>
                  <a:pt x="18143" y="9769"/>
                  <a:pt x="17830" y="10606"/>
                </a:cubicBezTo>
                <a:cubicBezTo>
                  <a:pt x="17650" y="11062"/>
                  <a:pt x="17337" y="11595"/>
                  <a:pt x="17605" y="12127"/>
                </a:cubicBezTo>
                <a:cubicBezTo>
                  <a:pt x="17785" y="12507"/>
                  <a:pt x="17964" y="12812"/>
                  <a:pt x="18143" y="13116"/>
                </a:cubicBezTo>
                <a:cubicBezTo>
                  <a:pt x="18860" y="14485"/>
                  <a:pt x="19622" y="15930"/>
                  <a:pt x="20339" y="17299"/>
                </a:cubicBezTo>
                <a:cubicBezTo>
                  <a:pt x="20608" y="17755"/>
                  <a:pt x="20832" y="18288"/>
                  <a:pt x="21101" y="18744"/>
                </a:cubicBezTo>
                <a:cubicBezTo>
                  <a:pt x="21415" y="19276"/>
                  <a:pt x="21549" y="20037"/>
                  <a:pt x="21325" y="20721"/>
                </a:cubicBezTo>
                <a:cubicBezTo>
                  <a:pt x="21101" y="21482"/>
                  <a:pt x="20653" y="21558"/>
                  <a:pt x="20205" y="21558"/>
                </a:cubicBezTo>
                <a:cubicBezTo>
                  <a:pt x="19667" y="21558"/>
                  <a:pt x="19129" y="21558"/>
                  <a:pt x="18591" y="21558"/>
                </a:cubicBezTo>
                <a:cubicBezTo>
                  <a:pt x="18322" y="21482"/>
                  <a:pt x="18009" y="21482"/>
                  <a:pt x="17650" y="21482"/>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3049" name="Shape 3049"/>
          <p:cNvSpPr/>
          <p:nvPr/>
        </p:nvSpPr>
        <p:spPr>
          <a:xfrm>
            <a:off x="8728436" y="10054021"/>
            <a:ext cx="508072" cy="608436"/>
          </a:xfrm>
          <a:custGeom>
            <a:pathLst>
              <a:path extrusionOk="0" h="21556" w="20876">
                <a:moveTo>
                  <a:pt x="4343" y="1"/>
                </a:moveTo>
                <a:cubicBezTo>
                  <a:pt x="3769" y="1"/>
                  <a:pt x="3355" y="367"/>
                  <a:pt x="3250" y="817"/>
                </a:cubicBezTo>
                <a:lnTo>
                  <a:pt x="5" y="18533"/>
                </a:lnTo>
                <a:cubicBezTo>
                  <a:pt x="-47" y="18893"/>
                  <a:pt x="273" y="19208"/>
                  <a:pt x="690" y="19208"/>
                </a:cubicBezTo>
                <a:cubicBezTo>
                  <a:pt x="2308" y="19208"/>
                  <a:pt x="3867" y="19208"/>
                  <a:pt x="5484" y="19208"/>
                </a:cubicBezTo>
                <a:lnTo>
                  <a:pt x="6642" y="12824"/>
                </a:lnTo>
                <a:cubicBezTo>
                  <a:pt x="6642" y="12779"/>
                  <a:pt x="6691" y="12459"/>
                  <a:pt x="6952" y="12234"/>
                </a:cubicBezTo>
                <a:cubicBezTo>
                  <a:pt x="7265" y="12009"/>
                  <a:pt x="7630" y="12009"/>
                  <a:pt x="7735" y="12009"/>
                </a:cubicBezTo>
                <a:lnTo>
                  <a:pt x="10034" y="12009"/>
                </a:lnTo>
                <a:cubicBezTo>
                  <a:pt x="10712" y="12009"/>
                  <a:pt x="13837" y="12290"/>
                  <a:pt x="16394" y="10265"/>
                </a:cubicBezTo>
                <a:cubicBezTo>
                  <a:pt x="16759" y="9995"/>
                  <a:pt x="20105" y="7296"/>
                  <a:pt x="18905" y="3966"/>
                </a:cubicBezTo>
                <a:cubicBezTo>
                  <a:pt x="18070" y="1626"/>
                  <a:pt x="15304" y="-44"/>
                  <a:pt x="12121" y="1"/>
                </a:cubicBezTo>
                <a:lnTo>
                  <a:pt x="4343" y="1"/>
                </a:lnTo>
                <a:close/>
                <a:moveTo>
                  <a:pt x="20144" y="6300"/>
                </a:moveTo>
                <a:cubicBezTo>
                  <a:pt x="19048" y="10755"/>
                  <a:pt x="15458" y="13134"/>
                  <a:pt x="9822" y="13134"/>
                </a:cubicBezTo>
                <a:lnTo>
                  <a:pt x="8044" y="13134"/>
                </a:lnTo>
                <a:cubicBezTo>
                  <a:pt x="7888" y="13134"/>
                  <a:pt x="7735" y="13224"/>
                  <a:pt x="7735" y="13359"/>
                </a:cubicBezTo>
                <a:lnTo>
                  <a:pt x="6267" y="21556"/>
                </a:lnTo>
                <a:lnTo>
                  <a:pt x="9610" y="21556"/>
                </a:lnTo>
                <a:cubicBezTo>
                  <a:pt x="10080" y="21556"/>
                  <a:pt x="10487" y="21244"/>
                  <a:pt x="10539" y="20839"/>
                </a:cubicBezTo>
                <a:cubicBezTo>
                  <a:pt x="10800" y="19309"/>
                  <a:pt x="11126" y="17771"/>
                  <a:pt x="11387" y="16241"/>
                </a:cubicBezTo>
                <a:cubicBezTo>
                  <a:pt x="11439" y="15836"/>
                  <a:pt x="11847" y="15524"/>
                  <a:pt x="12317" y="15524"/>
                </a:cubicBezTo>
                <a:cubicBezTo>
                  <a:pt x="12786" y="15569"/>
                  <a:pt x="16025" y="15926"/>
                  <a:pt x="18530" y="13991"/>
                </a:cubicBezTo>
                <a:cubicBezTo>
                  <a:pt x="20878" y="12192"/>
                  <a:pt x="21553" y="9090"/>
                  <a:pt x="20144" y="6300"/>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3050" name="Shape 3050"/>
          <p:cNvSpPr/>
          <p:nvPr/>
        </p:nvSpPr>
        <p:spPr>
          <a:xfrm>
            <a:off x="16473913" y="8919075"/>
            <a:ext cx="605794" cy="609601"/>
          </a:xfrm>
          <a:custGeom>
            <a:pathLst>
              <a:path extrusionOk="0" h="21600" w="21600">
                <a:moveTo>
                  <a:pt x="19291" y="8280"/>
                </a:moveTo>
                <a:cubicBezTo>
                  <a:pt x="18385" y="8280"/>
                  <a:pt x="17615" y="7830"/>
                  <a:pt x="17615" y="6930"/>
                </a:cubicBezTo>
                <a:lnTo>
                  <a:pt x="17615" y="6885"/>
                </a:lnTo>
                <a:cubicBezTo>
                  <a:pt x="17615" y="3915"/>
                  <a:pt x="14491" y="0"/>
                  <a:pt x="10687" y="0"/>
                </a:cubicBezTo>
                <a:lnTo>
                  <a:pt x="6928" y="0"/>
                </a:lnTo>
                <a:cubicBezTo>
                  <a:pt x="3125" y="0"/>
                  <a:pt x="0" y="3105"/>
                  <a:pt x="0" y="6885"/>
                </a:cubicBezTo>
                <a:lnTo>
                  <a:pt x="0" y="14715"/>
                </a:lnTo>
                <a:cubicBezTo>
                  <a:pt x="0" y="18495"/>
                  <a:pt x="3125" y="21600"/>
                  <a:pt x="6928" y="21600"/>
                </a:cubicBezTo>
                <a:lnTo>
                  <a:pt x="10687" y="21600"/>
                </a:lnTo>
                <a:lnTo>
                  <a:pt x="14672" y="21600"/>
                </a:lnTo>
                <a:cubicBezTo>
                  <a:pt x="18475" y="21600"/>
                  <a:pt x="21600" y="18495"/>
                  <a:pt x="21600" y="14715"/>
                </a:cubicBezTo>
                <a:lnTo>
                  <a:pt x="21600" y="9270"/>
                </a:lnTo>
                <a:cubicBezTo>
                  <a:pt x="21600" y="8685"/>
                  <a:pt x="21147" y="8235"/>
                  <a:pt x="20558" y="8235"/>
                </a:cubicBezTo>
                <a:lnTo>
                  <a:pt x="19291" y="8280"/>
                </a:lnTo>
                <a:close/>
                <a:moveTo>
                  <a:pt x="6974" y="5670"/>
                </a:moveTo>
                <a:lnTo>
                  <a:pt x="10777" y="5670"/>
                </a:lnTo>
                <a:cubicBezTo>
                  <a:pt x="11457" y="5670"/>
                  <a:pt x="12045" y="6255"/>
                  <a:pt x="12045" y="6930"/>
                </a:cubicBezTo>
                <a:cubicBezTo>
                  <a:pt x="12045" y="7605"/>
                  <a:pt x="11457" y="8190"/>
                  <a:pt x="10777" y="8190"/>
                </a:cubicBezTo>
                <a:lnTo>
                  <a:pt x="6974" y="8190"/>
                </a:lnTo>
                <a:cubicBezTo>
                  <a:pt x="6294" y="8190"/>
                  <a:pt x="5706" y="7605"/>
                  <a:pt x="5706" y="6930"/>
                </a:cubicBezTo>
                <a:cubicBezTo>
                  <a:pt x="5706" y="6255"/>
                  <a:pt x="6249" y="5670"/>
                  <a:pt x="6974" y="5670"/>
                </a:cubicBezTo>
                <a:close/>
                <a:moveTo>
                  <a:pt x="6974" y="15930"/>
                </a:moveTo>
                <a:cubicBezTo>
                  <a:pt x="6294" y="15930"/>
                  <a:pt x="5706" y="15345"/>
                  <a:pt x="5706" y="14670"/>
                </a:cubicBezTo>
                <a:cubicBezTo>
                  <a:pt x="5706" y="13995"/>
                  <a:pt x="6294" y="13410"/>
                  <a:pt x="6974" y="13410"/>
                </a:cubicBezTo>
                <a:lnTo>
                  <a:pt x="14581" y="13410"/>
                </a:lnTo>
                <a:cubicBezTo>
                  <a:pt x="15260" y="13410"/>
                  <a:pt x="15849" y="13995"/>
                  <a:pt x="15849" y="14670"/>
                </a:cubicBezTo>
                <a:cubicBezTo>
                  <a:pt x="15849" y="15345"/>
                  <a:pt x="15260" y="15930"/>
                  <a:pt x="14581" y="15930"/>
                </a:cubicBezTo>
                <a:lnTo>
                  <a:pt x="6974" y="15930"/>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3051" name="Shape 3051"/>
          <p:cNvSpPr/>
          <p:nvPr/>
        </p:nvSpPr>
        <p:spPr>
          <a:xfrm>
            <a:off x="21691600" y="7823200"/>
            <a:ext cx="580232" cy="609600"/>
          </a:xfrm>
          <a:custGeom>
            <a:pathLst>
              <a:path extrusionOk="0" h="21600" w="21600">
                <a:moveTo>
                  <a:pt x="1566" y="0"/>
                </a:moveTo>
                <a:lnTo>
                  <a:pt x="0" y="3642"/>
                </a:lnTo>
                <a:lnTo>
                  <a:pt x="0" y="18633"/>
                </a:lnTo>
                <a:lnTo>
                  <a:pt x="5481" y="18633"/>
                </a:lnTo>
                <a:lnTo>
                  <a:pt x="5481" y="21600"/>
                </a:lnTo>
                <a:lnTo>
                  <a:pt x="8362" y="21600"/>
                </a:lnTo>
                <a:lnTo>
                  <a:pt x="11494" y="18633"/>
                </a:lnTo>
                <a:lnTo>
                  <a:pt x="16030" y="18633"/>
                </a:lnTo>
                <a:lnTo>
                  <a:pt x="21600" y="13317"/>
                </a:lnTo>
                <a:lnTo>
                  <a:pt x="21600" y="42"/>
                </a:lnTo>
                <a:lnTo>
                  <a:pt x="1566" y="42"/>
                </a:lnTo>
                <a:lnTo>
                  <a:pt x="1566" y="0"/>
                </a:lnTo>
                <a:close/>
                <a:moveTo>
                  <a:pt x="3502" y="1716"/>
                </a:moveTo>
                <a:lnTo>
                  <a:pt x="19857" y="1716"/>
                </a:lnTo>
                <a:lnTo>
                  <a:pt x="19857" y="12066"/>
                </a:lnTo>
                <a:lnTo>
                  <a:pt x="16399" y="15384"/>
                </a:lnTo>
                <a:lnTo>
                  <a:pt x="10918" y="15384"/>
                </a:lnTo>
                <a:lnTo>
                  <a:pt x="7949" y="18183"/>
                </a:lnTo>
                <a:lnTo>
                  <a:pt x="7949" y="15384"/>
                </a:lnTo>
                <a:lnTo>
                  <a:pt x="3502" y="15384"/>
                </a:lnTo>
                <a:lnTo>
                  <a:pt x="3502" y="1716"/>
                </a:lnTo>
                <a:close/>
                <a:moveTo>
                  <a:pt x="8983" y="5400"/>
                </a:moveTo>
                <a:lnTo>
                  <a:pt x="8983" y="10983"/>
                </a:lnTo>
                <a:lnTo>
                  <a:pt x="10918" y="10983"/>
                </a:lnTo>
                <a:lnTo>
                  <a:pt x="10918" y="5400"/>
                </a:lnTo>
                <a:lnTo>
                  <a:pt x="8983" y="5400"/>
                </a:lnTo>
                <a:close/>
                <a:moveTo>
                  <a:pt x="14183" y="5400"/>
                </a:moveTo>
                <a:lnTo>
                  <a:pt x="14183" y="10983"/>
                </a:lnTo>
                <a:lnTo>
                  <a:pt x="16119" y="10983"/>
                </a:lnTo>
                <a:lnTo>
                  <a:pt x="16119" y="5400"/>
                </a:lnTo>
                <a:lnTo>
                  <a:pt x="14183" y="5400"/>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3052" name="Shape 3052"/>
          <p:cNvSpPr/>
          <p:nvPr/>
        </p:nvSpPr>
        <p:spPr>
          <a:xfrm>
            <a:off x="9990932" y="10050496"/>
            <a:ext cx="596899" cy="611022"/>
          </a:xfrm>
          <a:custGeom>
            <a:pathLst>
              <a:path extrusionOk="0" h="21516" w="21600">
                <a:moveTo>
                  <a:pt x="13006" y="21337"/>
                </a:moveTo>
                <a:cubicBezTo>
                  <a:pt x="17188" y="21248"/>
                  <a:pt x="20543" y="18251"/>
                  <a:pt x="21416" y="14450"/>
                </a:cubicBezTo>
                <a:cubicBezTo>
                  <a:pt x="21508" y="14137"/>
                  <a:pt x="21600" y="12840"/>
                  <a:pt x="21600" y="12617"/>
                </a:cubicBezTo>
                <a:cubicBezTo>
                  <a:pt x="21600" y="12527"/>
                  <a:pt x="21600" y="12482"/>
                  <a:pt x="21600" y="12482"/>
                </a:cubicBezTo>
                <a:cubicBezTo>
                  <a:pt x="21600" y="12482"/>
                  <a:pt x="21600" y="12304"/>
                  <a:pt x="21600" y="12169"/>
                </a:cubicBezTo>
                <a:cubicBezTo>
                  <a:pt x="21508" y="10291"/>
                  <a:pt x="20865" y="8905"/>
                  <a:pt x="20865" y="8905"/>
                </a:cubicBezTo>
                <a:cubicBezTo>
                  <a:pt x="19762" y="6490"/>
                  <a:pt x="17556" y="5372"/>
                  <a:pt x="16958" y="5059"/>
                </a:cubicBezTo>
                <a:cubicBezTo>
                  <a:pt x="16545" y="4835"/>
                  <a:pt x="16177" y="4701"/>
                  <a:pt x="15947" y="4612"/>
                </a:cubicBezTo>
                <a:cubicBezTo>
                  <a:pt x="16085" y="4388"/>
                  <a:pt x="16177" y="4164"/>
                  <a:pt x="16361" y="3941"/>
                </a:cubicBezTo>
                <a:cubicBezTo>
                  <a:pt x="17004" y="3002"/>
                  <a:pt x="17969" y="2286"/>
                  <a:pt x="19072" y="1928"/>
                </a:cubicBezTo>
                <a:cubicBezTo>
                  <a:pt x="18153" y="1571"/>
                  <a:pt x="17234" y="1258"/>
                  <a:pt x="16269" y="989"/>
                </a:cubicBezTo>
                <a:cubicBezTo>
                  <a:pt x="16269" y="989"/>
                  <a:pt x="12546" y="-84"/>
                  <a:pt x="9100" y="5"/>
                </a:cubicBezTo>
                <a:cubicBezTo>
                  <a:pt x="8686" y="5"/>
                  <a:pt x="8272" y="50"/>
                  <a:pt x="8272" y="50"/>
                </a:cubicBezTo>
                <a:cubicBezTo>
                  <a:pt x="8272" y="50"/>
                  <a:pt x="7675" y="95"/>
                  <a:pt x="7077" y="274"/>
                </a:cubicBezTo>
                <a:cubicBezTo>
                  <a:pt x="4596" y="900"/>
                  <a:pt x="2712" y="2689"/>
                  <a:pt x="2712" y="2689"/>
                </a:cubicBezTo>
                <a:cubicBezTo>
                  <a:pt x="460" y="4925"/>
                  <a:pt x="46" y="7563"/>
                  <a:pt x="0" y="8323"/>
                </a:cubicBezTo>
                <a:cubicBezTo>
                  <a:pt x="0" y="8458"/>
                  <a:pt x="0" y="8636"/>
                  <a:pt x="0" y="8636"/>
                </a:cubicBezTo>
                <a:cubicBezTo>
                  <a:pt x="0" y="10425"/>
                  <a:pt x="551" y="12080"/>
                  <a:pt x="1517" y="13422"/>
                </a:cubicBezTo>
                <a:cubicBezTo>
                  <a:pt x="2344" y="14584"/>
                  <a:pt x="3401" y="15568"/>
                  <a:pt x="4688" y="16239"/>
                </a:cubicBezTo>
                <a:cubicBezTo>
                  <a:pt x="4688" y="16284"/>
                  <a:pt x="4688" y="16284"/>
                  <a:pt x="4688" y="16328"/>
                </a:cubicBezTo>
                <a:cubicBezTo>
                  <a:pt x="4458" y="16686"/>
                  <a:pt x="4182" y="17044"/>
                  <a:pt x="3906" y="17357"/>
                </a:cubicBezTo>
                <a:cubicBezTo>
                  <a:pt x="3355" y="17938"/>
                  <a:pt x="2666" y="18341"/>
                  <a:pt x="1884" y="18654"/>
                </a:cubicBezTo>
                <a:cubicBezTo>
                  <a:pt x="1700" y="18743"/>
                  <a:pt x="1471" y="18788"/>
                  <a:pt x="1287" y="18833"/>
                </a:cubicBezTo>
                <a:cubicBezTo>
                  <a:pt x="2711" y="19504"/>
                  <a:pt x="3952" y="19995"/>
                  <a:pt x="4917" y="20309"/>
                </a:cubicBezTo>
                <a:cubicBezTo>
                  <a:pt x="5929" y="20666"/>
                  <a:pt x="7445" y="21158"/>
                  <a:pt x="9192" y="21382"/>
                </a:cubicBezTo>
                <a:cubicBezTo>
                  <a:pt x="9743" y="21427"/>
                  <a:pt x="10340" y="21516"/>
                  <a:pt x="10938" y="21516"/>
                </a:cubicBezTo>
                <a:cubicBezTo>
                  <a:pt x="11673" y="21382"/>
                  <a:pt x="12408" y="21337"/>
                  <a:pt x="13006" y="21337"/>
                </a:cubicBezTo>
                <a:close/>
                <a:moveTo>
                  <a:pt x="14752" y="18788"/>
                </a:moveTo>
                <a:cubicBezTo>
                  <a:pt x="14660" y="18833"/>
                  <a:pt x="14568" y="18833"/>
                  <a:pt x="14477" y="18877"/>
                </a:cubicBezTo>
                <a:cubicBezTo>
                  <a:pt x="13282" y="19191"/>
                  <a:pt x="12179" y="19325"/>
                  <a:pt x="11076" y="19325"/>
                </a:cubicBezTo>
                <a:cubicBezTo>
                  <a:pt x="9375" y="19325"/>
                  <a:pt x="7767" y="19012"/>
                  <a:pt x="6296" y="18430"/>
                </a:cubicBezTo>
                <a:cubicBezTo>
                  <a:pt x="6250" y="18430"/>
                  <a:pt x="6204" y="18386"/>
                  <a:pt x="6158" y="18341"/>
                </a:cubicBezTo>
                <a:cubicBezTo>
                  <a:pt x="6158" y="18341"/>
                  <a:pt x="6158" y="18341"/>
                  <a:pt x="6158" y="18341"/>
                </a:cubicBezTo>
                <a:cubicBezTo>
                  <a:pt x="6112" y="18296"/>
                  <a:pt x="6066" y="18117"/>
                  <a:pt x="6158" y="17938"/>
                </a:cubicBezTo>
                <a:cubicBezTo>
                  <a:pt x="6296" y="17625"/>
                  <a:pt x="6618" y="17357"/>
                  <a:pt x="6894" y="16954"/>
                </a:cubicBezTo>
                <a:cubicBezTo>
                  <a:pt x="7031" y="16776"/>
                  <a:pt x="7215" y="16418"/>
                  <a:pt x="7215" y="15971"/>
                </a:cubicBezTo>
                <a:cubicBezTo>
                  <a:pt x="7215" y="15702"/>
                  <a:pt x="7077" y="15434"/>
                  <a:pt x="7031" y="15300"/>
                </a:cubicBezTo>
                <a:cubicBezTo>
                  <a:pt x="6985" y="15166"/>
                  <a:pt x="6894" y="14987"/>
                  <a:pt x="6756" y="14629"/>
                </a:cubicBezTo>
                <a:cubicBezTo>
                  <a:pt x="6756" y="14629"/>
                  <a:pt x="6756" y="14584"/>
                  <a:pt x="6710" y="14540"/>
                </a:cubicBezTo>
                <a:cubicBezTo>
                  <a:pt x="6480" y="13869"/>
                  <a:pt x="6388" y="13108"/>
                  <a:pt x="6434" y="12348"/>
                </a:cubicBezTo>
                <a:cubicBezTo>
                  <a:pt x="6572" y="9218"/>
                  <a:pt x="9054" y="6624"/>
                  <a:pt x="12271" y="6266"/>
                </a:cubicBezTo>
                <a:cubicBezTo>
                  <a:pt x="13420" y="6132"/>
                  <a:pt x="14477" y="6311"/>
                  <a:pt x="15442" y="6669"/>
                </a:cubicBezTo>
                <a:cubicBezTo>
                  <a:pt x="16361" y="7027"/>
                  <a:pt x="17142" y="7563"/>
                  <a:pt x="17786" y="8234"/>
                </a:cubicBezTo>
                <a:cubicBezTo>
                  <a:pt x="18797" y="9263"/>
                  <a:pt x="19440" y="10604"/>
                  <a:pt x="19578" y="12080"/>
                </a:cubicBezTo>
                <a:cubicBezTo>
                  <a:pt x="19578" y="12259"/>
                  <a:pt x="19624" y="12438"/>
                  <a:pt x="19624" y="12661"/>
                </a:cubicBezTo>
                <a:cubicBezTo>
                  <a:pt x="19624" y="15523"/>
                  <a:pt x="17740" y="17938"/>
                  <a:pt x="15074" y="18788"/>
                </a:cubicBezTo>
                <a:lnTo>
                  <a:pt x="14752" y="18788"/>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3053" name="Shape 3053"/>
          <p:cNvSpPr/>
          <p:nvPr/>
        </p:nvSpPr>
        <p:spPr>
          <a:xfrm>
            <a:off x="16517031" y="7823200"/>
            <a:ext cx="515776" cy="613658"/>
          </a:xfrm>
          <a:custGeom>
            <a:pathLst>
              <a:path extrusionOk="0" h="21561" w="21451">
                <a:moveTo>
                  <a:pt x="4227" y="0"/>
                </a:moveTo>
                <a:lnTo>
                  <a:pt x="6027" y="4825"/>
                </a:lnTo>
                <a:lnTo>
                  <a:pt x="6027" y="8074"/>
                </a:lnTo>
                <a:lnTo>
                  <a:pt x="7397" y="8074"/>
                </a:lnTo>
                <a:lnTo>
                  <a:pt x="7397" y="4825"/>
                </a:lnTo>
                <a:lnTo>
                  <a:pt x="9146" y="0"/>
                </a:lnTo>
                <a:lnTo>
                  <a:pt x="7710" y="0"/>
                </a:lnTo>
                <a:lnTo>
                  <a:pt x="6703" y="3165"/>
                </a:lnTo>
                <a:lnTo>
                  <a:pt x="5713" y="0"/>
                </a:lnTo>
                <a:lnTo>
                  <a:pt x="4227" y="0"/>
                </a:lnTo>
                <a:close/>
                <a:moveTo>
                  <a:pt x="10929" y="1785"/>
                </a:moveTo>
                <a:cubicBezTo>
                  <a:pt x="10295" y="1785"/>
                  <a:pt x="9727" y="2055"/>
                  <a:pt x="9410" y="2412"/>
                </a:cubicBezTo>
                <a:cubicBezTo>
                  <a:pt x="9093" y="2769"/>
                  <a:pt x="8981" y="3121"/>
                  <a:pt x="8981" y="3835"/>
                </a:cubicBezTo>
                <a:lnTo>
                  <a:pt x="8981" y="5940"/>
                </a:lnTo>
                <a:cubicBezTo>
                  <a:pt x="8981" y="6654"/>
                  <a:pt x="9146" y="7006"/>
                  <a:pt x="9410" y="7363"/>
                </a:cubicBezTo>
                <a:cubicBezTo>
                  <a:pt x="9780" y="7764"/>
                  <a:pt x="10295" y="7990"/>
                  <a:pt x="10929" y="7990"/>
                </a:cubicBezTo>
                <a:cubicBezTo>
                  <a:pt x="11563" y="7990"/>
                  <a:pt x="12147" y="7720"/>
                  <a:pt x="12464" y="7363"/>
                </a:cubicBezTo>
                <a:cubicBezTo>
                  <a:pt x="12781" y="7006"/>
                  <a:pt x="12893" y="6654"/>
                  <a:pt x="12893" y="5940"/>
                </a:cubicBezTo>
                <a:lnTo>
                  <a:pt x="12893" y="3835"/>
                </a:lnTo>
                <a:cubicBezTo>
                  <a:pt x="12893" y="3121"/>
                  <a:pt x="12728" y="2769"/>
                  <a:pt x="12464" y="2412"/>
                </a:cubicBezTo>
                <a:cubicBezTo>
                  <a:pt x="12094" y="2011"/>
                  <a:pt x="11563" y="1785"/>
                  <a:pt x="10929" y="1785"/>
                </a:cubicBezTo>
                <a:close/>
                <a:moveTo>
                  <a:pt x="13735" y="1785"/>
                </a:moveTo>
                <a:lnTo>
                  <a:pt x="13735" y="6470"/>
                </a:lnTo>
                <a:cubicBezTo>
                  <a:pt x="13735" y="7184"/>
                  <a:pt x="13738" y="7405"/>
                  <a:pt x="13950" y="7628"/>
                </a:cubicBezTo>
                <a:cubicBezTo>
                  <a:pt x="14108" y="7806"/>
                  <a:pt x="14375" y="7893"/>
                  <a:pt x="14692" y="7893"/>
                </a:cubicBezTo>
                <a:cubicBezTo>
                  <a:pt x="15221" y="7893"/>
                  <a:pt x="15580" y="7675"/>
                  <a:pt x="16161" y="7140"/>
                </a:cubicBezTo>
                <a:lnTo>
                  <a:pt x="16161" y="7809"/>
                </a:lnTo>
                <a:lnTo>
                  <a:pt x="17383" y="7809"/>
                </a:lnTo>
                <a:lnTo>
                  <a:pt x="17383" y="1785"/>
                </a:lnTo>
                <a:lnTo>
                  <a:pt x="16112" y="1785"/>
                </a:lnTo>
                <a:lnTo>
                  <a:pt x="16112" y="6387"/>
                </a:lnTo>
                <a:cubicBezTo>
                  <a:pt x="15848" y="6699"/>
                  <a:pt x="15584" y="6875"/>
                  <a:pt x="15320" y="6875"/>
                </a:cubicBezTo>
                <a:cubicBezTo>
                  <a:pt x="15214" y="6875"/>
                  <a:pt x="15108" y="6783"/>
                  <a:pt x="15055" y="6693"/>
                </a:cubicBezTo>
                <a:cubicBezTo>
                  <a:pt x="15003" y="6604"/>
                  <a:pt x="15006" y="6562"/>
                  <a:pt x="15006" y="6205"/>
                </a:cubicBezTo>
                <a:lnTo>
                  <a:pt x="15006" y="1785"/>
                </a:lnTo>
                <a:lnTo>
                  <a:pt x="13735" y="1785"/>
                </a:lnTo>
                <a:close/>
                <a:moveTo>
                  <a:pt x="10995" y="2761"/>
                </a:moveTo>
                <a:cubicBezTo>
                  <a:pt x="11417" y="2761"/>
                  <a:pt x="11622" y="3032"/>
                  <a:pt x="11622" y="3612"/>
                </a:cubicBezTo>
                <a:lnTo>
                  <a:pt x="11622" y="6163"/>
                </a:lnTo>
                <a:cubicBezTo>
                  <a:pt x="11622" y="6744"/>
                  <a:pt x="11418" y="7000"/>
                  <a:pt x="10995" y="7000"/>
                </a:cubicBezTo>
                <a:cubicBezTo>
                  <a:pt x="10572" y="7000"/>
                  <a:pt x="10351" y="6744"/>
                  <a:pt x="10351" y="6163"/>
                </a:cubicBezTo>
                <a:lnTo>
                  <a:pt x="10351" y="3612"/>
                </a:lnTo>
                <a:cubicBezTo>
                  <a:pt x="10351" y="3032"/>
                  <a:pt x="10572" y="2761"/>
                  <a:pt x="10995" y="2761"/>
                </a:cubicBezTo>
                <a:close/>
                <a:moveTo>
                  <a:pt x="10731" y="8924"/>
                </a:moveTo>
                <a:cubicBezTo>
                  <a:pt x="7773" y="8924"/>
                  <a:pt x="4911" y="8972"/>
                  <a:pt x="3220" y="9106"/>
                </a:cubicBezTo>
                <a:cubicBezTo>
                  <a:pt x="2111" y="9195"/>
                  <a:pt x="1847" y="9410"/>
                  <a:pt x="1372" y="9677"/>
                </a:cubicBezTo>
                <a:cubicBezTo>
                  <a:pt x="949" y="9945"/>
                  <a:pt x="-51" y="10930"/>
                  <a:pt x="2" y="15213"/>
                </a:cubicBezTo>
                <a:cubicBezTo>
                  <a:pt x="55" y="19720"/>
                  <a:pt x="949" y="20523"/>
                  <a:pt x="1372" y="20791"/>
                </a:cubicBezTo>
                <a:cubicBezTo>
                  <a:pt x="1794" y="21059"/>
                  <a:pt x="2375" y="21288"/>
                  <a:pt x="3220" y="21377"/>
                </a:cubicBezTo>
                <a:cubicBezTo>
                  <a:pt x="5756" y="21600"/>
                  <a:pt x="9041" y="21558"/>
                  <a:pt x="10731" y="21558"/>
                </a:cubicBezTo>
                <a:cubicBezTo>
                  <a:pt x="12421" y="21558"/>
                  <a:pt x="15637" y="21600"/>
                  <a:pt x="18225" y="21377"/>
                </a:cubicBezTo>
                <a:cubicBezTo>
                  <a:pt x="19070" y="21288"/>
                  <a:pt x="19598" y="21104"/>
                  <a:pt x="20073" y="20791"/>
                </a:cubicBezTo>
                <a:cubicBezTo>
                  <a:pt x="20496" y="20523"/>
                  <a:pt x="21391" y="19720"/>
                  <a:pt x="21443" y="15213"/>
                </a:cubicBezTo>
                <a:cubicBezTo>
                  <a:pt x="21549" y="10930"/>
                  <a:pt x="20549" y="9945"/>
                  <a:pt x="20073" y="9677"/>
                </a:cubicBezTo>
                <a:cubicBezTo>
                  <a:pt x="19651" y="9410"/>
                  <a:pt x="19387" y="9195"/>
                  <a:pt x="18225" y="9106"/>
                </a:cubicBezTo>
                <a:cubicBezTo>
                  <a:pt x="16587" y="8972"/>
                  <a:pt x="13689" y="8924"/>
                  <a:pt x="10731" y="8924"/>
                </a:cubicBezTo>
                <a:close/>
                <a:moveTo>
                  <a:pt x="1966" y="11239"/>
                </a:moveTo>
                <a:lnTo>
                  <a:pt x="6340" y="11239"/>
                </a:lnTo>
                <a:lnTo>
                  <a:pt x="6340" y="12355"/>
                </a:lnTo>
                <a:lnTo>
                  <a:pt x="4805" y="12355"/>
                </a:lnTo>
                <a:lnTo>
                  <a:pt x="4805" y="19146"/>
                </a:lnTo>
                <a:lnTo>
                  <a:pt x="3435" y="19146"/>
                </a:lnTo>
                <a:lnTo>
                  <a:pt x="3435" y="12355"/>
                </a:lnTo>
                <a:lnTo>
                  <a:pt x="1966" y="12355"/>
                </a:lnTo>
                <a:lnTo>
                  <a:pt x="1966" y="11239"/>
                </a:lnTo>
                <a:close/>
                <a:moveTo>
                  <a:pt x="11210" y="11295"/>
                </a:moveTo>
                <a:lnTo>
                  <a:pt x="12464" y="11295"/>
                </a:lnTo>
                <a:lnTo>
                  <a:pt x="12464" y="13875"/>
                </a:lnTo>
                <a:cubicBezTo>
                  <a:pt x="12939" y="13384"/>
                  <a:pt x="13309" y="13205"/>
                  <a:pt x="13784" y="13205"/>
                </a:cubicBezTo>
                <a:cubicBezTo>
                  <a:pt x="14207" y="13205"/>
                  <a:pt x="14534" y="13381"/>
                  <a:pt x="14692" y="13693"/>
                </a:cubicBezTo>
                <a:cubicBezTo>
                  <a:pt x="14851" y="14006"/>
                  <a:pt x="14907" y="14285"/>
                  <a:pt x="14907" y="15088"/>
                </a:cubicBezTo>
                <a:lnTo>
                  <a:pt x="14907" y="17361"/>
                </a:lnTo>
                <a:cubicBezTo>
                  <a:pt x="14907" y="18164"/>
                  <a:pt x="14851" y="18429"/>
                  <a:pt x="14692" y="18741"/>
                </a:cubicBezTo>
                <a:cubicBezTo>
                  <a:pt x="14534" y="19054"/>
                  <a:pt x="14154" y="19229"/>
                  <a:pt x="13784" y="19229"/>
                </a:cubicBezTo>
                <a:cubicBezTo>
                  <a:pt x="13309" y="19229"/>
                  <a:pt x="12939" y="19051"/>
                  <a:pt x="12464" y="18560"/>
                </a:cubicBezTo>
                <a:lnTo>
                  <a:pt x="12464" y="19146"/>
                </a:lnTo>
                <a:lnTo>
                  <a:pt x="11210" y="19146"/>
                </a:lnTo>
                <a:lnTo>
                  <a:pt x="11210" y="11295"/>
                </a:lnTo>
                <a:close/>
                <a:moveTo>
                  <a:pt x="17696" y="13164"/>
                </a:moveTo>
                <a:cubicBezTo>
                  <a:pt x="18277" y="13164"/>
                  <a:pt x="18865" y="13392"/>
                  <a:pt x="19182" y="13749"/>
                </a:cubicBezTo>
                <a:cubicBezTo>
                  <a:pt x="19446" y="14062"/>
                  <a:pt x="19545" y="14460"/>
                  <a:pt x="19545" y="15130"/>
                </a:cubicBezTo>
                <a:lnTo>
                  <a:pt x="19545" y="16371"/>
                </a:lnTo>
                <a:lnTo>
                  <a:pt x="17168" y="16371"/>
                </a:lnTo>
                <a:lnTo>
                  <a:pt x="17168" y="17403"/>
                </a:lnTo>
                <a:cubicBezTo>
                  <a:pt x="17168" y="17938"/>
                  <a:pt x="17389" y="18211"/>
                  <a:pt x="17812" y="18211"/>
                </a:cubicBezTo>
                <a:cubicBezTo>
                  <a:pt x="18023" y="18211"/>
                  <a:pt x="18235" y="18111"/>
                  <a:pt x="18340" y="17933"/>
                </a:cubicBezTo>
                <a:cubicBezTo>
                  <a:pt x="18393" y="17799"/>
                  <a:pt x="18390" y="17754"/>
                  <a:pt x="18390" y="17263"/>
                </a:cubicBezTo>
                <a:cubicBezTo>
                  <a:pt x="18390" y="17219"/>
                  <a:pt x="18390" y="17174"/>
                  <a:pt x="18390" y="17040"/>
                </a:cubicBezTo>
                <a:lnTo>
                  <a:pt x="19661" y="17040"/>
                </a:lnTo>
                <a:lnTo>
                  <a:pt x="19661" y="17319"/>
                </a:lnTo>
                <a:cubicBezTo>
                  <a:pt x="19661" y="17988"/>
                  <a:pt x="19595" y="18206"/>
                  <a:pt x="19331" y="18518"/>
                </a:cubicBezTo>
                <a:cubicBezTo>
                  <a:pt x="19014" y="18920"/>
                  <a:pt x="18446" y="19146"/>
                  <a:pt x="17812" y="19146"/>
                </a:cubicBezTo>
                <a:cubicBezTo>
                  <a:pt x="17231" y="19146"/>
                  <a:pt x="16647" y="18917"/>
                  <a:pt x="16277" y="18560"/>
                </a:cubicBezTo>
                <a:cubicBezTo>
                  <a:pt x="15960" y="18248"/>
                  <a:pt x="15848" y="17849"/>
                  <a:pt x="15848" y="17180"/>
                </a:cubicBezTo>
                <a:lnTo>
                  <a:pt x="15848" y="15130"/>
                </a:lnTo>
                <a:cubicBezTo>
                  <a:pt x="15848" y="14460"/>
                  <a:pt x="15963" y="14062"/>
                  <a:pt x="16227" y="13749"/>
                </a:cubicBezTo>
                <a:cubicBezTo>
                  <a:pt x="16544" y="13392"/>
                  <a:pt x="17115" y="13164"/>
                  <a:pt x="17696" y="13164"/>
                </a:cubicBezTo>
                <a:close/>
                <a:moveTo>
                  <a:pt x="6555" y="13247"/>
                </a:moveTo>
                <a:lnTo>
                  <a:pt x="7826" y="13247"/>
                </a:lnTo>
                <a:lnTo>
                  <a:pt x="7826" y="17584"/>
                </a:lnTo>
                <a:cubicBezTo>
                  <a:pt x="7826" y="17941"/>
                  <a:pt x="7822" y="17983"/>
                  <a:pt x="7875" y="18072"/>
                </a:cubicBezTo>
                <a:cubicBezTo>
                  <a:pt x="7928" y="18161"/>
                  <a:pt x="8034" y="18253"/>
                  <a:pt x="8139" y="18253"/>
                </a:cubicBezTo>
                <a:cubicBezTo>
                  <a:pt x="8403" y="18253"/>
                  <a:pt x="8668" y="18122"/>
                  <a:pt x="8932" y="17765"/>
                </a:cubicBezTo>
                <a:lnTo>
                  <a:pt x="8932" y="13303"/>
                </a:lnTo>
                <a:lnTo>
                  <a:pt x="10203" y="13303"/>
                </a:lnTo>
                <a:lnTo>
                  <a:pt x="10203" y="19104"/>
                </a:lnTo>
                <a:lnTo>
                  <a:pt x="10153" y="19104"/>
                </a:lnTo>
                <a:lnTo>
                  <a:pt x="8882" y="19104"/>
                </a:lnTo>
                <a:lnTo>
                  <a:pt x="8882" y="18476"/>
                </a:lnTo>
                <a:cubicBezTo>
                  <a:pt x="8301" y="19012"/>
                  <a:pt x="7921" y="19188"/>
                  <a:pt x="7446" y="19188"/>
                </a:cubicBezTo>
                <a:cubicBezTo>
                  <a:pt x="7129" y="19188"/>
                  <a:pt x="6928" y="19101"/>
                  <a:pt x="6769" y="18923"/>
                </a:cubicBezTo>
                <a:cubicBezTo>
                  <a:pt x="6611" y="18700"/>
                  <a:pt x="6555" y="18521"/>
                  <a:pt x="6555" y="17807"/>
                </a:cubicBezTo>
                <a:lnTo>
                  <a:pt x="6555" y="13247"/>
                </a:lnTo>
                <a:close/>
                <a:moveTo>
                  <a:pt x="12778" y="13833"/>
                </a:moveTo>
                <a:cubicBezTo>
                  <a:pt x="12566" y="13833"/>
                  <a:pt x="12362" y="13919"/>
                  <a:pt x="12150" y="14098"/>
                </a:cubicBezTo>
                <a:lnTo>
                  <a:pt x="12150" y="17668"/>
                </a:lnTo>
                <a:cubicBezTo>
                  <a:pt x="12362" y="17846"/>
                  <a:pt x="12566" y="17933"/>
                  <a:pt x="12778" y="17933"/>
                </a:cubicBezTo>
                <a:cubicBezTo>
                  <a:pt x="12989" y="17933"/>
                  <a:pt x="13154" y="17843"/>
                  <a:pt x="13207" y="17709"/>
                </a:cubicBezTo>
                <a:cubicBezTo>
                  <a:pt x="13312" y="17576"/>
                  <a:pt x="13306" y="17486"/>
                  <a:pt x="13306" y="17040"/>
                </a:cubicBezTo>
                <a:lnTo>
                  <a:pt x="13306" y="14684"/>
                </a:lnTo>
                <a:cubicBezTo>
                  <a:pt x="13306" y="14282"/>
                  <a:pt x="13312" y="14148"/>
                  <a:pt x="13207" y="14014"/>
                </a:cubicBezTo>
                <a:cubicBezTo>
                  <a:pt x="13154" y="13925"/>
                  <a:pt x="12989" y="13833"/>
                  <a:pt x="12778" y="13833"/>
                </a:cubicBezTo>
                <a:close/>
                <a:moveTo>
                  <a:pt x="17531" y="13833"/>
                </a:moveTo>
                <a:cubicBezTo>
                  <a:pt x="17109" y="13833"/>
                  <a:pt x="16904" y="14106"/>
                  <a:pt x="16904" y="14642"/>
                </a:cubicBezTo>
                <a:lnTo>
                  <a:pt x="16904" y="15172"/>
                </a:lnTo>
                <a:lnTo>
                  <a:pt x="18126" y="15172"/>
                </a:lnTo>
                <a:lnTo>
                  <a:pt x="18126" y="14642"/>
                </a:lnTo>
                <a:cubicBezTo>
                  <a:pt x="18178" y="14062"/>
                  <a:pt x="17954" y="13833"/>
                  <a:pt x="17531" y="13833"/>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3054" name="Shape 3054"/>
          <p:cNvSpPr/>
          <p:nvPr/>
        </p:nvSpPr>
        <p:spPr>
          <a:xfrm>
            <a:off x="17773731" y="8918157"/>
            <a:ext cx="609601" cy="609601"/>
          </a:xfrm>
          <a:custGeom>
            <a:pathLst>
              <a:path extrusionOk="0" h="21600" w="21600">
                <a:moveTo>
                  <a:pt x="10800" y="0"/>
                </a:moveTo>
                <a:cubicBezTo>
                  <a:pt x="4860" y="0"/>
                  <a:pt x="0" y="4860"/>
                  <a:pt x="0" y="10800"/>
                </a:cubicBezTo>
                <a:cubicBezTo>
                  <a:pt x="0" y="16740"/>
                  <a:pt x="4860" y="21600"/>
                  <a:pt x="10800" y="21600"/>
                </a:cubicBezTo>
                <a:cubicBezTo>
                  <a:pt x="16785" y="21600"/>
                  <a:pt x="21600" y="16740"/>
                  <a:pt x="21600" y="10800"/>
                </a:cubicBezTo>
                <a:cubicBezTo>
                  <a:pt x="21600" y="4860"/>
                  <a:pt x="16740" y="0"/>
                  <a:pt x="10800" y="0"/>
                </a:cubicBezTo>
                <a:close/>
                <a:moveTo>
                  <a:pt x="10800" y="675"/>
                </a:moveTo>
                <a:cubicBezTo>
                  <a:pt x="16380" y="675"/>
                  <a:pt x="20925" y="5220"/>
                  <a:pt x="20925" y="10800"/>
                </a:cubicBezTo>
                <a:cubicBezTo>
                  <a:pt x="20925" y="16380"/>
                  <a:pt x="16380" y="20925"/>
                  <a:pt x="10800" y="20925"/>
                </a:cubicBezTo>
                <a:cubicBezTo>
                  <a:pt x="5220" y="20925"/>
                  <a:pt x="675" y="16380"/>
                  <a:pt x="675" y="10800"/>
                </a:cubicBezTo>
                <a:cubicBezTo>
                  <a:pt x="675" y="5220"/>
                  <a:pt x="5220" y="675"/>
                  <a:pt x="10800" y="675"/>
                </a:cubicBezTo>
                <a:close/>
                <a:moveTo>
                  <a:pt x="10716" y="1800"/>
                </a:moveTo>
                <a:cubicBezTo>
                  <a:pt x="7566" y="1800"/>
                  <a:pt x="4770" y="3417"/>
                  <a:pt x="3150" y="5892"/>
                </a:cubicBezTo>
                <a:lnTo>
                  <a:pt x="6159" y="5892"/>
                </a:lnTo>
                <a:cubicBezTo>
                  <a:pt x="6384" y="5892"/>
                  <a:pt x="6567" y="6075"/>
                  <a:pt x="6567" y="6300"/>
                </a:cubicBezTo>
                <a:cubicBezTo>
                  <a:pt x="6567" y="6525"/>
                  <a:pt x="6384" y="6708"/>
                  <a:pt x="6159" y="6708"/>
                </a:cubicBezTo>
                <a:lnTo>
                  <a:pt x="5217" y="6708"/>
                </a:lnTo>
                <a:lnTo>
                  <a:pt x="8466" y="16200"/>
                </a:lnTo>
                <a:lnTo>
                  <a:pt x="10434" y="10434"/>
                </a:lnTo>
                <a:cubicBezTo>
                  <a:pt x="9714" y="8499"/>
                  <a:pt x="9132" y="6978"/>
                  <a:pt x="9042" y="6708"/>
                </a:cubicBezTo>
                <a:lnTo>
                  <a:pt x="8184" y="6708"/>
                </a:lnTo>
                <a:cubicBezTo>
                  <a:pt x="7959" y="6708"/>
                  <a:pt x="7791" y="6525"/>
                  <a:pt x="7791" y="6300"/>
                </a:cubicBezTo>
                <a:cubicBezTo>
                  <a:pt x="7791" y="6075"/>
                  <a:pt x="7959" y="5892"/>
                  <a:pt x="8184" y="5892"/>
                </a:cubicBezTo>
                <a:lnTo>
                  <a:pt x="12867" y="5892"/>
                </a:lnTo>
                <a:cubicBezTo>
                  <a:pt x="13092" y="5892"/>
                  <a:pt x="13275" y="6075"/>
                  <a:pt x="13275" y="6300"/>
                </a:cubicBezTo>
                <a:cubicBezTo>
                  <a:pt x="13275" y="6525"/>
                  <a:pt x="13092" y="6708"/>
                  <a:pt x="12867" y="6708"/>
                </a:cubicBezTo>
                <a:lnTo>
                  <a:pt x="11925" y="6708"/>
                </a:lnTo>
                <a:lnTo>
                  <a:pt x="15117" y="16158"/>
                </a:lnTo>
                <a:lnTo>
                  <a:pt x="16383" y="11967"/>
                </a:lnTo>
                <a:cubicBezTo>
                  <a:pt x="16383" y="11967"/>
                  <a:pt x="17232" y="9672"/>
                  <a:pt x="15792" y="7692"/>
                </a:cubicBezTo>
                <a:cubicBezTo>
                  <a:pt x="15432" y="7197"/>
                  <a:pt x="15075" y="6576"/>
                  <a:pt x="15075" y="5766"/>
                </a:cubicBezTo>
                <a:cubicBezTo>
                  <a:pt x="15075" y="5316"/>
                  <a:pt x="15210" y="5043"/>
                  <a:pt x="15300" y="4908"/>
                </a:cubicBezTo>
                <a:cubicBezTo>
                  <a:pt x="15525" y="4548"/>
                  <a:pt x="15840" y="4407"/>
                  <a:pt x="15975" y="4317"/>
                </a:cubicBezTo>
                <a:cubicBezTo>
                  <a:pt x="16200" y="4272"/>
                  <a:pt x="16611" y="4224"/>
                  <a:pt x="17016" y="4359"/>
                </a:cubicBezTo>
                <a:cubicBezTo>
                  <a:pt x="15396" y="2784"/>
                  <a:pt x="13146" y="1800"/>
                  <a:pt x="10716" y="1800"/>
                </a:cubicBezTo>
                <a:close/>
                <a:moveTo>
                  <a:pt x="18267" y="6300"/>
                </a:moveTo>
                <a:cubicBezTo>
                  <a:pt x="18447" y="6930"/>
                  <a:pt x="18492" y="7473"/>
                  <a:pt x="18492" y="7608"/>
                </a:cubicBezTo>
                <a:cubicBezTo>
                  <a:pt x="18537" y="8598"/>
                  <a:pt x="18275" y="9228"/>
                  <a:pt x="17916" y="10308"/>
                </a:cubicBezTo>
                <a:cubicBezTo>
                  <a:pt x="17511" y="11523"/>
                  <a:pt x="15525" y="17466"/>
                  <a:pt x="14850" y="19041"/>
                </a:cubicBezTo>
                <a:cubicBezTo>
                  <a:pt x="17685" y="17511"/>
                  <a:pt x="19617" y="14487"/>
                  <a:pt x="19617" y="11067"/>
                </a:cubicBezTo>
                <a:cubicBezTo>
                  <a:pt x="19617" y="9267"/>
                  <a:pt x="19122" y="7650"/>
                  <a:pt x="18267" y="6300"/>
                </a:cubicBezTo>
                <a:close/>
                <a:moveTo>
                  <a:pt x="2616" y="7200"/>
                </a:moveTo>
                <a:cubicBezTo>
                  <a:pt x="2121" y="8325"/>
                  <a:pt x="1800" y="9579"/>
                  <a:pt x="1800" y="10884"/>
                </a:cubicBezTo>
                <a:cubicBezTo>
                  <a:pt x="1800" y="14529"/>
                  <a:pt x="3957" y="17643"/>
                  <a:pt x="7017" y="19083"/>
                </a:cubicBezTo>
                <a:cubicBezTo>
                  <a:pt x="7017" y="19038"/>
                  <a:pt x="6975" y="18984"/>
                  <a:pt x="6975" y="18984"/>
                </a:cubicBezTo>
                <a:cubicBezTo>
                  <a:pt x="6660" y="18489"/>
                  <a:pt x="4911" y="13725"/>
                  <a:pt x="2616" y="7200"/>
                </a:cubicBezTo>
                <a:close/>
                <a:moveTo>
                  <a:pt x="10659" y="11700"/>
                </a:moveTo>
                <a:cubicBezTo>
                  <a:pt x="9849" y="13995"/>
                  <a:pt x="8325" y="18411"/>
                  <a:pt x="8100" y="19041"/>
                </a:cubicBezTo>
                <a:cubicBezTo>
                  <a:pt x="8055" y="19176"/>
                  <a:pt x="7962" y="19398"/>
                  <a:pt x="7692" y="19533"/>
                </a:cubicBezTo>
                <a:cubicBezTo>
                  <a:pt x="7692" y="19533"/>
                  <a:pt x="7650" y="19533"/>
                  <a:pt x="7650" y="19533"/>
                </a:cubicBezTo>
                <a:cubicBezTo>
                  <a:pt x="8550" y="19848"/>
                  <a:pt x="9543" y="20025"/>
                  <a:pt x="10533" y="20025"/>
                </a:cubicBezTo>
                <a:cubicBezTo>
                  <a:pt x="11613" y="20025"/>
                  <a:pt x="12651" y="19851"/>
                  <a:pt x="13641" y="19491"/>
                </a:cubicBezTo>
                <a:cubicBezTo>
                  <a:pt x="13461" y="19311"/>
                  <a:pt x="13405" y="19131"/>
                  <a:pt x="13359" y="19041"/>
                </a:cubicBezTo>
                <a:cubicBezTo>
                  <a:pt x="13134" y="18501"/>
                  <a:pt x="12054" y="15615"/>
                  <a:pt x="10659" y="11700"/>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3055" name="Shape 3055"/>
          <p:cNvSpPr/>
          <p:nvPr/>
        </p:nvSpPr>
        <p:spPr>
          <a:xfrm>
            <a:off x="11386545" y="7823200"/>
            <a:ext cx="363157" cy="608410"/>
          </a:xfrm>
          <a:custGeom>
            <a:pathLst>
              <a:path extrusionOk="0" h="21600" w="20866">
                <a:moveTo>
                  <a:pt x="10434" y="0"/>
                </a:moveTo>
                <a:cubicBezTo>
                  <a:pt x="5472" y="0"/>
                  <a:pt x="1449" y="2486"/>
                  <a:pt x="1450" y="5551"/>
                </a:cubicBezTo>
                <a:cubicBezTo>
                  <a:pt x="1450" y="8617"/>
                  <a:pt x="5472" y="11089"/>
                  <a:pt x="10434" y="11089"/>
                </a:cubicBezTo>
                <a:cubicBezTo>
                  <a:pt x="15396" y="11089"/>
                  <a:pt x="19396" y="8617"/>
                  <a:pt x="19396" y="5551"/>
                </a:cubicBezTo>
                <a:cubicBezTo>
                  <a:pt x="19396" y="2485"/>
                  <a:pt x="15396" y="0"/>
                  <a:pt x="10434" y="0"/>
                </a:cubicBezTo>
                <a:close/>
                <a:moveTo>
                  <a:pt x="10434" y="3156"/>
                </a:moveTo>
                <a:cubicBezTo>
                  <a:pt x="12550" y="3156"/>
                  <a:pt x="14288" y="4244"/>
                  <a:pt x="14288" y="5551"/>
                </a:cubicBezTo>
                <a:cubicBezTo>
                  <a:pt x="14288" y="6859"/>
                  <a:pt x="12550" y="7933"/>
                  <a:pt x="10434" y="7933"/>
                </a:cubicBezTo>
                <a:cubicBezTo>
                  <a:pt x="8318" y="7933"/>
                  <a:pt x="6557" y="6859"/>
                  <a:pt x="6558" y="5551"/>
                </a:cubicBezTo>
                <a:cubicBezTo>
                  <a:pt x="6558" y="4244"/>
                  <a:pt x="8318" y="3156"/>
                  <a:pt x="10434" y="3156"/>
                </a:cubicBezTo>
                <a:close/>
                <a:moveTo>
                  <a:pt x="3000" y="11286"/>
                </a:moveTo>
                <a:cubicBezTo>
                  <a:pt x="2018" y="11193"/>
                  <a:pt x="980" y="11464"/>
                  <a:pt x="378" y="12005"/>
                </a:cubicBezTo>
                <a:cubicBezTo>
                  <a:pt x="-352" y="12726"/>
                  <a:pt x="8" y="13721"/>
                  <a:pt x="1176" y="14217"/>
                </a:cubicBezTo>
                <a:cubicBezTo>
                  <a:pt x="2927" y="14893"/>
                  <a:pt x="4811" y="15386"/>
                  <a:pt x="6854" y="15612"/>
                </a:cubicBezTo>
                <a:lnTo>
                  <a:pt x="1906" y="18669"/>
                </a:lnTo>
                <a:cubicBezTo>
                  <a:pt x="884" y="19301"/>
                  <a:pt x="884" y="20292"/>
                  <a:pt x="1906" y="20924"/>
                </a:cubicBezTo>
                <a:cubicBezTo>
                  <a:pt x="2927" y="21555"/>
                  <a:pt x="4533" y="21555"/>
                  <a:pt x="5554" y="20924"/>
                </a:cubicBezTo>
                <a:lnTo>
                  <a:pt x="10434" y="17908"/>
                </a:lnTo>
                <a:lnTo>
                  <a:pt x="15702" y="21149"/>
                </a:lnTo>
                <a:cubicBezTo>
                  <a:pt x="16213" y="21465"/>
                  <a:pt x="16870" y="21600"/>
                  <a:pt x="17526" y="21600"/>
                </a:cubicBezTo>
                <a:cubicBezTo>
                  <a:pt x="18183" y="21600"/>
                  <a:pt x="18840" y="21465"/>
                  <a:pt x="19351" y="21149"/>
                </a:cubicBezTo>
                <a:cubicBezTo>
                  <a:pt x="20372" y="20518"/>
                  <a:pt x="20372" y="19526"/>
                  <a:pt x="19351" y="18895"/>
                </a:cubicBezTo>
                <a:lnTo>
                  <a:pt x="13946" y="15569"/>
                </a:lnTo>
                <a:cubicBezTo>
                  <a:pt x="15989" y="15299"/>
                  <a:pt x="17873" y="14795"/>
                  <a:pt x="19624" y="14118"/>
                </a:cubicBezTo>
                <a:cubicBezTo>
                  <a:pt x="20865" y="13758"/>
                  <a:pt x="21248" y="12771"/>
                  <a:pt x="20445" y="12005"/>
                </a:cubicBezTo>
                <a:cubicBezTo>
                  <a:pt x="19715" y="11283"/>
                  <a:pt x="18105" y="11061"/>
                  <a:pt x="16865" y="11512"/>
                </a:cubicBezTo>
                <a:cubicBezTo>
                  <a:pt x="14895" y="12278"/>
                  <a:pt x="12701" y="12681"/>
                  <a:pt x="10366" y="12681"/>
                </a:cubicBezTo>
                <a:cubicBezTo>
                  <a:pt x="8104" y="12681"/>
                  <a:pt x="5832" y="12278"/>
                  <a:pt x="3935" y="11512"/>
                </a:cubicBezTo>
                <a:cubicBezTo>
                  <a:pt x="3643" y="11399"/>
                  <a:pt x="3327" y="11317"/>
                  <a:pt x="3000" y="11286"/>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3056" name="Shape 3056"/>
          <p:cNvSpPr/>
          <p:nvPr/>
        </p:nvSpPr>
        <p:spPr>
          <a:xfrm>
            <a:off x="4755176" y="8969224"/>
            <a:ext cx="612282" cy="525848"/>
          </a:xfrm>
          <a:custGeom>
            <a:pathLst>
              <a:path extrusionOk="0" h="21093" w="21037">
                <a:moveTo>
                  <a:pt x="17455" y="3"/>
                </a:moveTo>
                <a:cubicBezTo>
                  <a:pt x="16102" y="-48"/>
                  <a:pt x="15098" y="614"/>
                  <a:pt x="14705" y="869"/>
                </a:cubicBezTo>
                <a:cubicBezTo>
                  <a:pt x="12524" y="2397"/>
                  <a:pt x="12000" y="5250"/>
                  <a:pt x="11913" y="5861"/>
                </a:cubicBezTo>
                <a:cubicBezTo>
                  <a:pt x="12087" y="5709"/>
                  <a:pt x="12698" y="5250"/>
                  <a:pt x="13440" y="5352"/>
                </a:cubicBezTo>
                <a:cubicBezTo>
                  <a:pt x="13658" y="5403"/>
                  <a:pt x="14095" y="5454"/>
                  <a:pt x="14444" y="5861"/>
                </a:cubicBezTo>
                <a:cubicBezTo>
                  <a:pt x="14531" y="6014"/>
                  <a:pt x="14836" y="6422"/>
                  <a:pt x="14793" y="7492"/>
                </a:cubicBezTo>
                <a:cubicBezTo>
                  <a:pt x="14749" y="8307"/>
                  <a:pt x="14269" y="9478"/>
                  <a:pt x="13440" y="11058"/>
                </a:cubicBezTo>
                <a:cubicBezTo>
                  <a:pt x="12611" y="12637"/>
                  <a:pt x="11956" y="13401"/>
                  <a:pt x="11520" y="13401"/>
                </a:cubicBezTo>
                <a:cubicBezTo>
                  <a:pt x="10953" y="13401"/>
                  <a:pt x="10473" y="12178"/>
                  <a:pt x="10036" y="9784"/>
                </a:cubicBezTo>
                <a:cubicBezTo>
                  <a:pt x="9862" y="9071"/>
                  <a:pt x="9600" y="7288"/>
                  <a:pt x="9207" y="4384"/>
                </a:cubicBezTo>
                <a:cubicBezTo>
                  <a:pt x="8815" y="1633"/>
                  <a:pt x="7985" y="1124"/>
                  <a:pt x="7549" y="869"/>
                </a:cubicBezTo>
                <a:cubicBezTo>
                  <a:pt x="6807" y="410"/>
                  <a:pt x="6022" y="512"/>
                  <a:pt x="5716" y="563"/>
                </a:cubicBezTo>
                <a:cubicBezTo>
                  <a:pt x="4800" y="716"/>
                  <a:pt x="4058" y="1327"/>
                  <a:pt x="3098" y="2346"/>
                </a:cubicBezTo>
                <a:cubicBezTo>
                  <a:pt x="2269" y="3212"/>
                  <a:pt x="1178" y="4333"/>
                  <a:pt x="0" y="5810"/>
                </a:cubicBezTo>
                <a:cubicBezTo>
                  <a:pt x="305" y="6269"/>
                  <a:pt x="611" y="6727"/>
                  <a:pt x="960" y="7186"/>
                </a:cubicBezTo>
                <a:cubicBezTo>
                  <a:pt x="1440" y="6626"/>
                  <a:pt x="2095" y="5963"/>
                  <a:pt x="2793" y="6116"/>
                </a:cubicBezTo>
                <a:cubicBezTo>
                  <a:pt x="3535" y="6269"/>
                  <a:pt x="3971" y="7441"/>
                  <a:pt x="4669" y="10192"/>
                </a:cubicBezTo>
                <a:cubicBezTo>
                  <a:pt x="6109" y="16101"/>
                  <a:pt x="5978" y="18292"/>
                  <a:pt x="7724" y="19973"/>
                </a:cubicBezTo>
                <a:cubicBezTo>
                  <a:pt x="8073" y="20278"/>
                  <a:pt x="8684" y="20890"/>
                  <a:pt x="9600" y="21043"/>
                </a:cubicBezTo>
                <a:cubicBezTo>
                  <a:pt x="12175" y="21552"/>
                  <a:pt x="14444" y="18139"/>
                  <a:pt x="16800" y="14726"/>
                </a:cubicBezTo>
                <a:cubicBezTo>
                  <a:pt x="18589" y="12077"/>
                  <a:pt x="21600" y="7543"/>
                  <a:pt x="20945" y="3722"/>
                </a:cubicBezTo>
                <a:cubicBezTo>
                  <a:pt x="20858" y="3110"/>
                  <a:pt x="20596" y="1684"/>
                  <a:pt x="19593" y="767"/>
                </a:cubicBezTo>
                <a:cubicBezTo>
                  <a:pt x="18676" y="54"/>
                  <a:pt x="17847" y="3"/>
                  <a:pt x="17455" y="3"/>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3057" name="Shape 3057"/>
          <p:cNvSpPr/>
          <p:nvPr/>
        </p:nvSpPr>
        <p:spPr>
          <a:xfrm>
            <a:off x="9961555" y="7835899"/>
            <a:ext cx="609739" cy="584363"/>
          </a:xfrm>
          <a:custGeom>
            <a:pathLst>
              <a:path extrusionOk="0" h="21237" w="21560">
                <a:moveTo>
                  <a:pt x="21201" y="16160"/>
                </a:moveTo>
                <a:cubicBezTo>
                  <a:pt x="19943" y="15883"/>
                  <a:pt x="18866" y="15099"/>
                  <a:pt x="17967" y="14083"/>
                </a:cubicBezTo>
                <a:cubicBezTo>
                  <a:pt x="17608" y="13714"/>
                  <a:pt x="17294" y="13299"/>
                  <a:pt x="17069" y="12837"/>
                </a:cubicBezTo>
                <a:cubicBezTo>
                  <a:pt x="16845" y="12422"/>
                  <a:pt x="16575" y="11914"/>
                  <a:pt x="16665" y="11406"/>
                </a:cubicBezTo>
                <a:cubicBezTo>
                  <a:pt x="16755" y="10760"/>
                  <a:pt x="17429" y="10622"/>
                  <a:pt x="17923" y="10391"/>
                </a:cubicBezTo>
                <a:cubicBezTo>
                  <a:pt x="18417" y="10206"/>
                  <a:pt x="19225" y="9929"/>
                  <a:pt x="19360" y="9329"/>
                </a:cubicBezTo>
                <a:cubicBezTo>
                  <a:pt x="19404" y="9006"/>
                  <a:pt x="19270" y="8776"/>
                  <a:pt x="19000" y="8637"/>
                </a:cubicBezTo>
                <a:cubicBezTo>
                  <a:pt x="18731" y="8499"/>
                  <a:pt x="18461" y="8545"/>
                  <a:pt x="18192" y="8683"/>
                </a:cubicBezTo>
                <a:cubicBezTo>
                  <a:pt x="17923" y="8822"/>
                  <a:pt x="17608" y="8960"/>
                  <a:pt x="17294" y="8960"/>
                </a:cubicBezTo>
                <a:cubicBezTo>
                  <a:pt x="17024" y="8960"/>
                  <a:pt x="16710" y="8914"/>
                  <a:pt x="16575" y="8637"/>
                </a:cubicBezTo>
                <a:cubicBezTo>
                  <a:pt x="16486" y="8360"/>
                  <a:pt x="16575" y="7991"/>
                  <a:pt x="16575" y="7760"/>
                </a:cubicBezTo>
                <a:cubicBezTo>
                  <a:pt x="16575" y="7345"/>
                  <a:pt x="16620" y="6929"/>
                  <a:pt x="16620" y="6514"/>
                </a:cubicBezTo>
                <a:cubicBezTo>
                  <a:pt x="16620" y="5775"/>
                  <a:pt x="16620" y="4991"/>
                  <a:pt x="16441" y="4252"/>
                </a:cubicBezTo>
                <a:cubicBezTo>
                  <a:pt x="16171" y="2914"/>
                  <a:pt x="15318" y="1852"/>
                  <a:pt x="14240" y="1068"/>
                </a:cubicBezTo>
                <a:cubicBezTo>
                  <a:pt x="12175" y="-363"/>
                  <a:pt x="9345" y="-363"/>
                  <a:pt x="7280" y="1114"/>
                </a:cubicBezTo>
                <a:cubicBezTo>
                  <a:pt x="6741" y="1483"/>
                  <a:pt x="6247" y="1991"/>
                  <a:pt x="5888" y="2499"/>
                </a:cubicBezTo>
                <a:cubicBezTo>
                  <a:pt x="5439" y="3099"/>
                  <a:pt x="5214" y="3699"/>
                  <a:pt x="5079" y="4437"/>
                </a:cubicBezTo>
                <a:cubicBezTo>
                  <a:pt x="4945" y="5222"/>
                  <a:pt x="4945" y="5960"/>
                  <a:pt x="4945" y="6745"/>
                </a:cubicBezTo>
                <a:cubicBezTo>
                  <a:pt x="4945" y="7114"/>
                  <a:pt x="4945" y="7529"/>
                  <a:pt x="4990" y="7899"/>
                </a:cubicBezTo>
                <a:cubicBezTo>
                  <a:pt x="4990" y="8129"/>
                  <a:pt x="5079" y="8452"/>
                  <a:pt x="4945" y="8683"/>
                </a:cubicBezTo>
                <a:cubicBezTo>
                  <a:pt x="4810" y="8914"/>
                  <a:pt x="4451" y="8960"/>
                  <a:pt x="4226" y="8960"/>
                </a:cubicBezTo>
                <a:cubicBezTo>
                  <a:pt x="3912" y="8960"/>
                  <a:pt x="3687" y="8822"/>
                  <a:pt x="3418" y="8683"/>
                </a:cubicBezTo>
                <a:cubicBezTo>
                  <a:pt x="3148" y="8545"/>
                  <a:pt x="2879" y="8499"/>
                  <a:pt x="2609" y="8637"/>
                </a:cubicBezTo>
                <a:cubicBezTo>
                  <a:pt x="2340" y="8775"/>
                  <a:pt x="2160" y="9052"/>
                  <a:pt x="2205" y="9375"/>
                </a:cubicBezTo>
                <a:cubicBezTo>
                  <a:pt x="2250" y="9699"/>
                  <a:pt x="2520" y="9883"/>
                  <a:pt x="2789" y="10022"/>
                </a:cubicBezTo>
                <a:cubicBezTo>
                  <a:pt x="3103" y="10206"/>
                  <a:pt x="3463" y="10345"/>
                  <a:pt x="3777" y="10483"/>
                </a:cubicBezTo>
                <a:cubicBezTo>
                  <a:pt x="4091" y="10622"/>
                  <a:pt x="4451" y="10714"/>
                  <a:pt x="4675" y="10945"/>
                </a:cubicBezTo>
                <a:cubicBezTo>
                  <a:pt x="4855" y="11175"/>
                  <a:pt x="4900" y="11452"/>
                  <a:pt x="4900" y="11729"/>
                </a:cubicBezTo>
                <a:cubicBezTo>
                  <a:pt x="4855" y="12468"/>
                  <a:pt x="4406" y="13114"/>
                  <a:pt x="3957" y="13668"/>
                </a:cubicBezTo>
                <a:cubicBezTo>
                  <a:pt x="3508" y="14222"/>
                  <a:pt x="3014" y="14775"/>
                  <a:pt x="2430" y="15191"/>
                </a:cubicBezTo>
                <a:cubicBezTo>
                  <a:pt x="1846" y="15606"/>
                  <a:pt x="1217" y="15929"/>
                  <a:pt x="499" y="16114"/>
                </a:cubicBezTo>
                <a:cubicBezTo>
                  <a:pt x="229" y="16206"/>
                  <a:pt x="-40" y="16345"/>
                  <a:pt x="5" y="16668"/>
                </a:cubicBezTo>
                <a:cubicBezTo>
                  <a:pt x="50" y="16991"/>
                  <a:pt x="409" y="17129"/>
                  <a:pt x="634" y="17268"/>
                </a:cubicBezTo>
                <a:cubicBezTo>
                  <a:pt x="948" y="17406"/>
                  <a:pt x="1262" y="17452"/>
                  <a:pt x="1532" y="17545"/>
                </a:cubicBezTo>
                <a:cubicBezTo>
                  <a:pt x="1846" y="17637"/>
                  <a:pt x="2205" y="17637"/>
                  <a:pt x="2520" y="17729"/>
                </a:cubicBezTo>
                <a:cubicBezTo>
                  <a:pt x="3103" y="17914"/>
                  <a:pt x="2879" y="18652"/>
                  <a:pt x="3193" y="19022"/>
                </a:cubicBezTo>
                <a:cubicBezTo>
                  <a:pt x="3373" y="19252"/>
                  <a:pt x="3642" y="19160"/>
                  <a:pt x="3912" y="19114"/>
                </a:cubicBezTo>
                <a:cubicBezTo>
                  <a:pt x="4271" y="19068"/>
                  <a:pt x="4630" y="19022"/>
                  <a:pt x="5034" y="18975"/>
                </a:cubicBezTo>
                <a:cubicBezTo>
                  <a:pt x="5394" y="18975"/>
                  <a:pt x="5798" y="18929"/>
                  <a:pt x="6157" y="19022"/>
                </a:cubicBezTo>
                <a:cubicBezTo>
                  <a:pt x="6471" y="19114"/>
                  <a:pt x="6786" y="19299"/>
                  <a:pt x="7100" y="19483"/>
                </a:cubicBezTo>
                <a:cubicBezTo>
                  <a:pt x="7414" y="19668"/>
                  <a:pt x="7729" y="19899"/>
                  <a:pt x="8043" y="20129"/>
                </a:cubicBezTo>
                <a:cubicBezTo>
                  <a:pt x="8313" y="20360"/>
                  <a:pt x="8582" y="20591"/>
                  <a:pt x="8851" y="20775"/>
                </a:cubicBezTo>
                <a:cubicBezTo>
                  <a:pt x="9480" y="21099"/>
                  <a:pt x="10199" y="21237"/>
                  <a:pt x="10872" y="21237"/>
                </a:cubicBezTo>
                <a:cubicBezTo>
                  <a:pt x="11546" y="21237"/>
                  <a:pt x="12309" y="21052"/>
                  <a:pt x="12893" y="20637"/>
                </a:cubicBezTo>
                <a:cubicBezTo>
                  <a:pt x="13162" y="20452"/>
                  <a:pt x="13432" y="20175"/>
                  <a:pt x="13701" y="19991"/>
                </a:cubicBezTo>
                <a:cubicBezTo>
                  <a:pt x="14016" y="19760"/>
                  <a:pt x="14330" y="19575"/>
                  <a:pt x="14644" y="19391"/>
                </a:cubicBezTo>
                <a:cubicBezTo>
                  <a:pt x="14914" y="19206"/>
                  <a:pt x="15228" y="19068"/>
                  <a:pt x="15587" y="19022"/>
                </a:cubicBezTo>
                <a:cubicBezTo>
                  <a:pt x="15947" y="18975"/>
                  <a:pt x="16351" y="19022"/>
                  <a:pt x="16755" y="19022"/>
                </a:cubicBezTo>
                <a:cubicBezTo>
                  <a:pt x="17114" y="19068"/>
                  <a:pt x="17473" y="19114"/>
                  <a:pt x="17833" y="19160"/>
                </a:cubicBezTo>
                <a:cubicBezTo>
                  <a:pt x="18057" y="19206"/>
                  <a:pt x="18282" y="19160"/>
                  <a:pt x="18372" y="18929"/>
                </a:cubicBezTo>
                <a:cubicBezTo>
                  <a:pt x="18506" y="18699"/>
                  <a:pt x="18506" y="18422"/>
                  <a:pt x="18596" y="18191"/>
                </a:cubicBezTo>
                <a:cubicBezTo>
                  <a:pt x="18731" y="17868"/>
                  <a:pt x="18911" y="17775"/>
                  <a:pt x="19225" y="17729"/>
                </a:cubicBezTo>
                <a:cubicBezTo>
                  <a:pt x="19854" y="17637"/>
                  <a:pt x="20572" y="17499"/>
                  <a:pt x="21111" y="17222"/>
                </a:cubicBezTo>
                <a:cubicBezTo>
                  <a:pt x="21335" y="17129"/>
                  <a:pt x="21515" y="16945"/>
                  <a:pt x="21560" y="16714"/>
                </a:cubicBezTo>
                <a:cubicBezTo>
                  <a:pt x="21560" y="16391"/>
                  <a:pt x="21425" y="16206"/>
                  <a:pt x="21201" y="16160"/>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3058" name="Shape 3058"/>
          <p:cNvSpPr/>
          <p:nvPr/>
        </p:nvSpPr>
        <p:spPr>
          <a:xfrm>
            <a:off x="15173720" y="7823200"/>
            <a:ext cx="598937" cy="604838"/>
          </a:xfrm>
          <a:custGeom>
            <a:pathLst>
              <a:path extrusionOk="0" h="21600" w="21593">
                <a:moveTo>
                  <a:pt x="2561" y="0"/>
                </a:moveTo>
                <a:cubicBezTo>
                  <a:pt x="1145" y="0"/>
                  <a:pt x="0" y="1134"/>
                  <a:pt x="0" y="2537"/>
                </a:cubicBezTo>
                <a:cubicBezTo>
                  <a:pt x="0" y="3940"/>
                  <a:pt x="1145" y="5074"/>
                  <a:pt x="2561" y="5074"/>
                </a:cubicBezTo>
                <a:cubicBezTo>
                  <a:pt x="3977" y="5074"/>
                  <a:pt x="5122" y="3940"/>
                  <a:pt x="5122" y="2537"/>
                </a:cubicBezTo>
                <a:cubicBezTo>
                  <a:pt x="5122" y="1134"/>
                  <a:pt x="3977" y="0"/>
                  <a:pt x="2561" y="0"/>
                </a:cubicBezTo>
                <a:close/>
                <a:moveTo>
                  <a:pt x="15939" y="6817"/>
                </a:moveTo>
                <a:cubicBezTo>
                  <a:pt x="15069" y="6817"/>
                  <a:pt x="14288" y="7050"/>
                  <a:pt x="13464" y="7413"/>
                </a:cubicBezTo>
                <a:cubicBezTo>
                  <a:pt x="13189" y="7549"/>
                  <a:pt x="12774" y="7809"/>
                  <a:pt x="12362" y="8263"/>
                </a:cubicBezTo>
                <a:cubicBezTo>
                  <a:pt x="12042" y="8626"/>
                  <a:pt x="11810" y="8997"/>
                  <a:pt x="11718" y="9269"/>
                </a:cubicBezTo>
                <a:lnTo>
                  <a:pt x="11718" y="7271"/>
                </a:lnTo>
                <a:lnTo>
                  <a:pt x="7326" y="7271"/>
                </a:lnTo>
                <a:lnTo>
                  <a:pt x="7326" y="21600"/>
                </a:lnTo>
                <a:lnTo>
                  <a:pt x="11904" y="21600"/>
                </a:lnTo>
                <a:lnTo>
                  <a:pt x="11904" y="14074"/>
                </a:lnTo>
                <a:cubicBezTo>
                  <a:pt x="11904" y="12577"/>
                  <a:pt x="12414" y="11222"/>
                  <a:pt x="13421" y="10814"/>
                </a:cubicBezTo>
                <a:cubicBezTo>
                  <a:pt x="14062" y="10587"/>
                  <a:pt x="14792" y="10672"/>
                  <a:pt x="14838" y="10672"/>
                </a:cubicBezTo>
                <a:cubicBezTo>
                  <a:pt x="15066" y="10718"/>
                  <a:pt x="15662" y="10811"/>
                  <a:pt x="16211" y="11310"/>
                </a:cubicBezTo>
                <a:cubicBezTo>
                  <a:pt x="17127" y="12127"/>
                  <a:pt x="16984" y="13082"/>
                  <a:pt x="16984" y="13535"/>
                </a:cubicBezTo>
                <a:lnTo>
                  <a:pt x="16984" y="21600"/>
                </a:lnTo>
                <a:lnTo>
                  <a:pt x="21562" y="21600"/>
                </a:lnTo>
                <a:lnTo>
                  <a:pt x="21562" y="12798"/>
                </a:lnTo>
                <a:cubicBezTo>
                  <a:pt x="21574" y="12742"/>
                  <a:pt x="21600" y="12511"/>
                  <a:pt x="21591" y="12175"/>
                </a:cubicBezTo>
                <a:cubicBezTo>
                  <a:pt x="21564" y="11165"/>
                  <a:pt x="21245" y="9170"/>
                  <a:pt x="19459" y="7809"/>
                </a:cubicBezTo>
                <a:cubicBezTo>
                  <a:pt x="18040" y="6766"/>
                  <a:pt x="16443" y="6772"/>
                  <a:pt x="15939" y="6817"/>
                </a:cubicBezTo>
                <a:close/>
                <a:moveTo>
                  <a:pt x="272" y="7257"/>
                </a:moveTo>
                <a:lnTo>
                  <a:pt x="272" y="21586"/>
                </a:lnTo>
                <a:lnTo>
                  <a:pt x="4850" y="21586"/>
                </a:lnTo>
                <a:lnTo>
                  <a:pt x="4850" y="7257"/>
                </a:lnTo>
                <a:lnTo>
                  <a:pt x="272" y="7257"/>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3059" name="Shape 3059"/>
          <p:cNvSpPr/>
          <p:nvPr/>
        </p:nvSpPr>
        <p:spPr>
          <a:xfrm>
            <a:off x="3454400" y="8928100"/>
            <a:ext cx="610372" cy="609932"/>
          </a:xfrm>
          <a:custGeom>
            <a:pathLst>
              <a:path extrusionOk="0" h="21478" w="21449">
                <a:moveTo>
                  <a:pt x="11312" y="12"/>
                </a:moveTo>
                <a:cubicBezTo>
                  <a:pt x="8367" y="-122"/>
                  <a:pt x="5603" y="904"/>
                  <a:pt x="3460" y="2961"/>
                </a:cubicBezTo>
                <a:cubicBezTo>
                  <a:pt x="1318" y="5018"/>
                  <a:pt x="155" y="7752"/>
                  <a:pt x="155" y="10703"/>
                </a:cubicBezTo>
                <a:cubicBezTo>
                  <a:pt x="155" y="12492"/>
                  <a:pt x="604" y="14225"/>
                  <a:pt x="1452" y="15790"/>
                </a:cubicBezTo>
                <a:cubicBezTo>
                  <a:pt x="1452" y="15835"/>
                  <a:pt x="1494" y="15885"/>
                  <a:pt x="1494" y="15930"/>
                </a:cubicBezTo>
                <a:lnTo>
                  <a:pt x="16" y="20891"/>
                </a:lnTo>
                <a:cubicBezTo>
                  <a:pt x="-29" y="21070"/>
                  <a:pt x="21" y="21249"/>
                  <a:pt x="155" y="21338"/>
                </a:cubicBezTo>
                <a:cubicBezTo>
                  <a:pt x="244" y="21428"/>
                  <a:pt x="370" y="21478"/>
                  <a:pt x="504" y="21478"/>
                </a:cubicBezTo>
                <a:cubicBezTo>
                  <a:pt x="548" y="21478"/>
                  <a:pt x="599" y="21478"/>
                  <a:pt x="643" y="21478"/>
                </a:cubicBezTo>
                <a:lnTo>
                  <a:pt x="5636" y="19997"/>
                </a:lnTo>
                <a:cubicBezTo>
                  <a:pt x="6350" y="20399"/>
                  <a:pt x="7120" y="20709"/>
                  <a:pt x="7923" y="20933"/>
                </a:cubicBezTo>
                <a:cubicBezTo>
                  <a:pt x="8860" y="21201"/>
                  <a:pt x="9842" y="21338"/>
                  <a:pt x="10824" y="21338"/>
                </a:cubicBezTo>
                <a:cubicBezTo>
                  <a:pt x="13769" y="21338"/>
                  <a:pt x="16483" y="20173"/>
                  <a:pt x="18536" y="18026"/>
                </a:cubicBezTo>
                <a:cubicBezTo>
                  <a:pt x="20500" y="15880"/>
                  <a:pt x="21571" y="13065"/>
                  <a:pt x="21437" y="10158"/>
                </a:cubicBezTo>
                <a:cubicBezTo>
                  <a:pt x="21169" y="4702"/>
                  <a:pt x="16757" y="280"/>
                  <a:pt x="11312" y="12"/>
                </a:cubicBezTo>
                <a:close/>
                <a:moveTo>
                  <a:pt x="11214" y="1577"/>
                </a:moveTo>
                <a:cubicBezTo>
                  <a:pt x="15811" y="1801"/>
                  <a:pt x="19610" y="5594"/>
                  <a:pt x="19833" y="10200"/>
                </a:cubicBezTo>
                <a:cubicBezTo>
                  <a:pt x="19967" y="12704"/>
                  <a:pt x="19077" y="15075"/>
                  <a:pt x="17337" y="16908"/>
                </a:cubicBezTo>
                <a:cubicBezTo>
                  <a:pt x="15596" y="18742"/>
                  <a:pt x="13267" y="19731"/>
                  <a:pt x="10768" y="19731"/>
                </a:cubicBezTo>
                <a:cubicBezTo>
                  <a:pt x="9920" y="19731"/>
                  <a:pt x="9075" y="19591"/>
                  <a:pt x="8272" y="19368"/>
                </a:cubicBezTo>
                <a:cubicBezTo>
                  <a:pt x="7513" y="19144"/>
                  <a:pt x="6752" y="18834"/>
                  <a:pt x="6082" y="18431"/>
                </a:cubicBezTo>
                <a:lnTo>
                  <a:pt x="5775" y="18250"/>
                </a:lnTo>
                <a:lnTo>
                  <a:pt x="2122" y="19326"/>
                </a:lnTo>
                <a:lnTo>
                  <a:pt x="3140" y="15930"/>
                </a:lnTo>
                <a:lnTo>
                  <a:pt x="3140" y="15525"/>
                </a:lnTo>
                <a:lnTo>
                  <a:pt x="3014" y="15343"/>
                </a:lnTo>
                <a:cubicBezTo>
                  <a:pt x="2925" y="15209"/>
                  <a:pt x="2880" y="15128"/>
                  <a:pt x="2791" y="14994"/>
                </a:cubicBezTo>
                <a:cubicBezTo>
                  <a:pt x="2077" y="13697"/>
                  <a:pt x="1717" y="12168"/>
                  <a:pt x="1717" y="10647"/>
                </a:cubicBezTo>
                <a:cubicBezTo>
                  <a:pt x="1717" y="8143"/>
                  <a:pt x="2691" y="5823"/>
                  <a:pt x="4520" y="4079"/>
                </a:cubicBezTo>
                <a:cubicBezTo>
                  <a:pt x="6350" y="2335"/>
                  <a:pt x="8715" y="1488"/>
                  <a:pt x="11214" y="1577"/>
                </a:cubicBezTo>
                <a:close/>
                <a:moveTo>
                  <a:pt x="7407" y="5365"/>
                </a:moveTo>
                <a:cubicBezTo>
                  <a:pt x="6291" y="5365"/>
                  <a:pt x="5357" y="6301"/>
                  <a:pt x="5357" y="7419"/>
                </a:cubicBezTo>
                <a:cubicBezTo>
                  <a:pt x="5357" y="8850"/>
                  <a:pt x="5709" y="10155"/>
                  <a:pt x="6333" y="11318"/>
                </a:cubicBezTo>
                <a:cubicBezTo>
                  <a:pt x="7360" y="13196"/>
                  <a:pt x="9100" y="14619"/>
                  <a:pt x="11242" y="15245"/>
                </a:cubicBezTo>
                <a:cubicBezTo>
                  <a:pt x="11956" y="15469"/>
                  <a:pt x="12715" y="15567"/>
                  <a:pt x="13474" y="15567"/>
                </a:cubicBezTo>
                <a:cubicBezTo>
                  <a:pt x="14634" y="15567"/>
                  <a:pt x="15538" y="14616"/>
                  <a:pt x="15538" y="13498"/>
                </a:cubicBezTo>
                <a:cubicBezTo>
                  <a:pt x="15538" y="13409"/>
                  <a:pt x="15482" y="13280"/>
                  <a:pt x="15482" y="13191"/>
                </a:cubicBezTo>
                <a:cubicBezTo>
                  <a:pt x="15482" y="13057"/>
                  <a:pt x="15443" y="12962"/>
                  <a:pt x="15398" y="12827"/>
                </a:cubicBezTo>
                <a:lnTo>
                  <a:pt x="12191" y="12073"/>
                </a:lnTo>
                <a:cubicBezTo>
                  <a:pt x="12101" y="12073"/>
                  <a:pt x="12054" y="12112"/>
                  <a:pt x="12009" y="12157"/>
                </a:cubicBezTo>
                <a:lnTo>
                  <a:pt x="11563" y="13051"/>
                </a:lnTo>
                <a:cubicBezTo>
                  <a:pt x="11519" y="13140"/>
                  <a:pt x="11429" y="13194"/>
                  <a:pt x="11340" y="13149"/>
                </a:cubicBezTo>
                <a:cubicBezTo>
                  <a:pt x="9689" y="12478"/>
                  <a:pt x="8395" y="11184"/>
                  <a:pt x="7770" y="9529"/>
                </a:cubicBezTo>
                <a:cubicBezTo>
                  <a:pt x="7770" y="9485"/>
                  <a:pt x="7764" y="9392"/>
                  <a:pt x="7853" y="9348"/>
                </a:cubicBezTo>
                <a:lnTo>
                  <a:pt x="8704" y="8900"/>
                </a:lnTo>
                <a:cubicBezTo>
                  <a:pt x="8793" y="8856"/>
                  <a:pt x="8788" y="8808"/>
                  <a:pt x="8788" y="8719"/>
                </a:cubicBezTo>
                <a:lnTo>
                  <a:pt x="8077" y="5504"/>
                </a:lnTo>
                <a:cubicBezTo>
                  <a:pt x="7987" y="5460"/>
                  <a:pt x="7859" y="5407"/>
                  <a:pt x="7770" y="5407"/>
                </a:cubicBezTo>
                <a:cubicBezTo>
                  <a:pt x="7636" y="5362"/>
                  <a:pt x="7541" y="5365"/>
                  <a:pt x="7407" y="5365"/>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3060" name="Shape 3060"/>
          <p:cNvSpPr/>
          <p:nvPr/>
        </p:nvSpPr>
        <p:spPr>
          <a:xfrm>
            <a:off x="13870180" y="8919643"/>
            <a:ext cx="606372" cy="612142"/>
          </a:xfrm>
          <a:custGeom>
            <a:pathLst>
              <a:path extrusionOk="0" h="21600" w="21220">
                <a:moveTo>
                  <a:pt x="9232" y="21600"/>
                </a:moveTo>
                <a:cubicBezTo>
                  <a:pt x="8521" y="21600"/>
                  <a:pt x="7899" y="21152"/>
                  <a:pt x="7677" y="20435"/>
                </a:cubicBezTo>
                <a:lnTo>
                  <a:pt x="6921" y="18105"/>
                </a:lnTo>
                <a:lnTo>
                  <a:pt x="4610" y="18866"/>
                </a:lnTo>
                <a:cubicBezTo>
                  <a:pt x="4432" y="18911"/>
                  <a:pt x="4254" y="18956"/>
                  <a:pt x="4121" y="18956"/>
                </a:cubicBezTo>
                <a:cubicBezTo>
                  <a:pt x="3410" y="18956"/>
                  <a:pt x="2788" y="18508"/>
                  <a:pt x="2566" y="17791"/>
                </a:cubicBezTo>
                <a:cubicBezTo>
                  <a:pt x="2299" y="16939"/>
                  <a:pt x="2743" y="15998"/>
                  <a:pt x="3632" y="15685"/>
                </a:cubicBezTo>
                <a:lnTo>
                  <a:pt x="5943" y="14923"/>
                </a:lnTo>
                <a:lnTo>
                  <a:pt x="4432" y="10262"/>
                </a:lnTo>
                <a:lnTo>
                  <a:pt x="2121" y="11024"/>
                </a:lnTo>
                <a:cubicBezTo>
                  <a:pt x="1943" y="11069"/>
                  <a:pt x="1766" y="11114"/>
                  <a:pt x="1632" y="11114"/>
                </a:cubicBezTo>
                <a:cubicBezTo>
                  <a:pt x="921" y="11114"/>
                  <a:pt x="299" y="10666"/>
                  <a:pt x="77" y="9949"/>
                </a:cubicBezTo>
                <a:cubicBezTo>
                  <a:pt x="-190" y="9097"/>
                  <a:pt x="254" y="8156"/>
                  <a:pt x="1143" y="7842"/>
                </a:cubicBezTo>
                <a:lnTo>
                  <a:pt x="3454" y="7081"/>
                </a:lnTo>
                <a:lnTo>
                  <a:pt x="2699" y="4750"/>
                </a:lnTo>
                <a:cubicBezTo>
                  <a:pt x="2432" y="3899"/>
                  <a:pt x="2877" y="2958"/>
                  <a:pt x="3766" y="2644"/>
                </a:cubicBezTo>
                <a:cubicBezTo>
                  <a:pt x="3943" y="2599"/>
                  <a:pt x="4121" y="2554"/>
                  <a:pt x="4254" y="2554"/>
                </a:cubicBezTo>
                <a:cubicBezTo>
                  <a:pt x="4966" y="2554"/>
                  <a:pt x="5588" y="3003"/>
                  <a:pt x="5810" y="3720"/>
                </a:cubicBezTo>
                <a:lnTo>
                  <a:pt x="6566" y="6050"/>
                </a:lnTo>
                <a:lnTo>
                  <a:pt x="11188" y="4526"/>
                </a:lnTo>
                <a:lnTo>
                  <a:pt x="10432" y="2196"/>
                </a:lnTo>
                <a:cubicBezTo>
                  <a:pt x="10166" y="1344"/>
                  <a:pt x="10610" y="403"/>
                  <a:pt x="11499" y="90"/>
                </a:cubicBezTo>
                <a:cubicBezTo>
                  <a:pt x="11677" y="45"/>
                  <a:pt x="11855" y="0"/>
                  <a:pt x="11988" y="0"/>
                </a:cubicBezTo>
                <a:cubicBezTo>
                  <a:pt x="12699" y="0"/>
                  <a:pt x="13321" y="448"/>
                  <a:pt x="13543" y="1165"/>
                </a:cubicBezTo>
                <a:lnTo>
                  <a:pt x="14299" y="3495"/>
                </a:lnTo>
                <a:lnTo>
                  <a:pt x="16610" y="2734"/>
                </a:lnTo>
                <a:cubicBezTo>
                  <a:pt x="16788" y="2689"/>
                  <a:pt x="16966" y="2644"/>
                  <a:pt x="17099" y="2644"/>
                </a:cubicBezTo>
                <a:cubicBezTo>
                  <a:pt x="17810" y="2644"/>
                  <a:pt x="18432" y="3092"/>
                  <a:pt x="18654" y="3809"/>
                </a:cubicBezTo>
                <a:cubicBezTo>
                  <a:pt x="18921" y="4661"/>
                  <a:pt x="18477" y="5602"/>
                  <a:pt x="17588" y="5915"/>
                </a:cubicBezTo>
                <a:lnTo>
                  <a:pt x="15277" y="6677"/>
                </a:lnTo>
                <a:lnTo>
                  <a:pt x="16788" y="11338"/>
                </a:lnTo>
                <a:lnTo>
                  <a:pt x="19099" y="10576"/>
                </a:lnTo>
                <a:cubicBezTo>
                  <a:pt x="19277" y="10531"/>
                  <a:pt x="19454" y="10486"/>
                  <a:pt x="19588" y="10486"/>
                </a:cubicBezTo>
                <a:cubicBezTo>
                  <a:pt x="20299" y="10486"/>
                  <a:pt x="20921" y="10934"/>
                  <a:pt x="21143" y="11651"/>
                </a:cubicBezTo>
                <a:cubicBezTo>
                  <a:pt x="21410" y="12503"/>
                  <a:pt x="20966" y="13444"/>
                  <a:pt x="20077" y="13758"/>
                </a:cubicBezTo>
                <a:lnTo>
                  <a:pt x="17766" y="14519"/>
                </a:lnTo>
                <a:lnTo>
                  <a:pt x="18521" y="16850"/>
                </a:lnTo>
                <a:cubicBezTo>
                  <a:pt x="18788" y="17701"/>
                  <a:pt x="18343" y="18642"/>
                  <a:pt x="17454" y="18956"/>
                </a:cubicBezTo>
                <a:cubicBezTo>
                  <a:pt x="17277" y="19001"/>
                  <a:pt x="17099" y="19046"/>
                  <a:pt x="16966" y="19046"/>
                </a:cubicBezTo>
                <a:cubicBezTo>
                  <a:pt x="16254" y="19046"/>
                  <a:pt x="15632" y="18597"/>
                  <a:pt x="15410" y="17880"/>
                </a:cubicBezTo>
                <a:lnTo>
                  <a:pt x="14654" y="15550"/>
                </a:lnTo>
                <a:lnTo>
                  <a:pt x="10032" y="17074"/>
                </a:lnTo>
                <a:lnTo>
                  <a:pt x="10788" y="19404"/>
                </a:lnTo>
                <a:cubicBezTo>
                  <a:pt x="11054" y="20256"/>
                  <a:pt x="10610" y="21197"/>
                  <a:pt x="9721" y="21510"/>
                </a:cubicBezTo>
                <a:cubicBezTo>
                  <a:pt x="9588" y="21555"/>
                  <a:pt x="9410" y="21600"/>
                  <a:pt x="9232" y="21600"/>
                </a:cubicBezTo>
                <a:close/>
                <a:moveTo>
                  <a:pt x="7543" y="9232"/>
                </a:moveTo>
                <a:lnTo>
                  <a:pt x="9054" y="13892"/>
                </a:lnTo>
                <a:lnTo>
                  <a:pt x="13677" y="12368"/>
                </a:lnTo>
                <a:lnTo>
                  <a:pt x="12166" y="7708"/>
                </a:lnTo>
                <a:lnTo>
                  <a:pt x="7543" y="9232"/>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3061" name="Shape 3061"/>
          <p:cNvSpPr/>
          <p:nvPr/>
        </p:nvSpPr>
        <p:spPr>
          <a:xfrm>
            <a:off x="19197978" y="7823199"/>
            <a:ext cx="360680" cy="609012"/>
          </a:xfrm>
          <a:custGeom>
            <a:pathLst>
              <a:path extrusionOk="0" h="21139" w="21600">
                <a:moveTo>
                  <a:pt x="15135" y="16531"/>
                </a:moveTo>
                <a:cubicBezTo>
                  <a:pt x="14070" y="16266"/>
                  <a:pt x="13462" y="15605"/>
                  <a:pt x="13462" y="14944"/>
                </a:cubicBezTo>
                <a:lnTo>
                  <a:pt x="13462" y="13357"/>
                </a:lnTo>
                <a:lnTo>
                  <a:pt x="13462" y="9125"/>
                </a:lnTo>
                <a:lnTo>
                  <a:pt x="20611" y="9125"/>
                </a:lnTo>
                <a:lnTo>
                  <a:pt x="20611" y="5290"/>
                </a:lnTo>
                <a:lnTo>
                  <a:pt x="13462" y="5290"/>
                </a:lnTo>
                <a:lnTo>
                  <a:pt x="13462" y="0"/>
                </a:lnTo>
                <a:lnTo>
                  <a:pt x="7377" y="0"/>
                </a:lnTo>
                <a:cubicBezTo>
                  <a:pt x="7149" y="1058"/>
                  <a:pt x="6693" y="1984"/>
                  <a:pt x="6085" y="2645"/>
                </a:cubicBezTo>
                <a:cubicBezTo>
                  <a:pt x="5476" y="3350"/>
                  <a:pt x="4639" y="3923"/>
                  <a:pt x="3651" y="4452"/>
                </a:cubicBezTo>
                <a:cubicBezTo>
                  <a:pt x="2662" y="4937"/>
                  <a:pt x="1445" y="5334"/>
                  <a:pt x="0" y="5598"/>
                </a:cubicBezTo>
                <a:lnTo>
                  <a:pt x="0" y="9125"/>
                </a:lnTo>
                <a:lnTo>
                  <a:pt x="3955" y="9125"/>
                </a:lnTo>
                <a:lnTo>
                  <a:pt x="3955" y="15913"/>
                </a:lnTo>
                <a:cubicBezTo>
                  <a:pt x="3955" y="16795"/>
                  <a:pt x="4259" y="18250"/>
                  <a:pt x="6008" y="19440"/>
                </a:cubicBezTo>
                <a:cubicBezTo>
                  <a:pt x="9279" y="21600"/>
                  <a:pt x="15211" y="21335"/>
                  <a:pt x="18634" y="20630"/>
                </a:cubicBezTo>
                <a:cubicBezTo>
                  <a:pt x="19927" y="20366"/>
                  <a:pt x="20915" y="20013"/>
                  <a:pt x="21600" y="19749"/>
                </a:cubicBezTo>
                <a:cubicBezTo>
                  <a:pt x="20915" y="18602"/>
                  <a:pt x="20231" y="17412"/>
                  <a:pt x="19547" y="16266"/>
                </a:cubicBezTo>
                <a:cubicBezTo>
                  <a:pt x="19166" y="16398"/>
                  <a:pt x="18482" y="16575"/>
                  <a:pt x="17721" y="16663"/>
                </a:cubicBezTo>
                <a:cubicBezTo>
                  <a:pt x="17037" y="16707"/>
                  <a:pt x="16124" y="16795"/>
                  <a:pt x="15135" y="16531"/>
                </a:cubicBezTo>
                <a:cubicBezTo>
                  <a:pt x="15135" y="16531"/>
                  <a:pt x="15135" y="16531"/>
                  <a:pt x="15135" y="16531"/>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3062" name="Shape 3062"/>
          <p:cNvSpPr/>
          <p:nvPr/>
        </p:nvSpPr>
        <p:spPr>
          <a:xfrm>
            <a:off x="6063853" y="10106719"/>
            <a:ext cx="609601" cy="511970"/>
          </a:xfrm>
          <a:custGeom>
            <a:pathLst>
              <a:path extrusionOk="0" h="21600" w="21600">
                <a:moveTo>
                  <a:pt x="5400" y="0"/>
                </a:moveTo>
                <a:lnTo>
                  <a:pt x="0" y="4119"/>
                </a:lnTo>
                <a:lnTo>
                  <a:pt x="5288" y="8121"/>
                </a:lnTo>
                <a:lnTo>
                  <a:pt x="0" y="12156"/>
                </a:lnTo>
                <a:lnTo>
                  <a:pt x="5400" y="16292"/>
                </a:lnTo>
                <a:lnTo>
                  <a:pt x="10800" y="12156"/>
                </a:lnTo>
                <a:lnTo>
                  <a:pt x="5512" y="8121"/>
                </a:lnTo>
                <a:lnTo>
                  <a:pt x="10800" y="4119"/>
                </a:lnTo>
                <a:lnTo>
                  <a:pt x="5400" y="0"/>
                </a:lnTo>
                <a:close/>
                <a:moveTo>
                  <a:pt x="10800" y="4119"/>
                </a:moveTo>
                <a:lnTo>
                  <a:pt x="16088" y="8121"/>
                </a:lnTo>
                <a:lnTo>
                  <a:pt x="10800" y="12156"/>
                </a:lnTo>
                <a:lnTo>
                  <a:pt x="16200" y="16292"/>
                </a:lnTo>
                <a:lnTo>
                  <a:pt x="21600" y="12156"/>
                </a:lnTo>
                <a:lnTo>
                  <a:pt x="16312" y="8121"/>
                </a:lnTo>
                <a:lnTo>
                  <a:pt x="21600" y="4119"/>
                </a:lnTo>
                <a:lnTo>
                  <a:pt x="16200" y="0"/>
                </a:lnTo>
                <a:lnTo>
                  <a:pt x="10800" y="4119"/>
                </a:lnTo>
                <a:close/>
                <a:moveTo>
                  <a:pt x="10800" y="13395"/>
                </a:moveTo>
                <a:lnTo>
                  <a:pt x="5400" y="17514"/>
                </a:lnTo>
                <a:lnTo>
                  <a:pt x="10800" y="21600"/>
                </a:lnTo>
                <a:lnTo>
                  <a:pt x="16200" y="17514"/>
                </a:lnTo>
                <a:lnTo>
                  <a:pt x="10800" y="13395"/>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3063" name="Shape 3063"/>
          <p:cNvSpPr/>
          <p:nvPr/>
        </p:nvSpPr>
        <p:spPr>
          <a:xfrm>
            <a:off x="9963993" y="8964945"/>
            <a:ext cx="608410" cy="527051"/>
          </a:xfrm>
          <a:custGeom>
            <a:pathLst>
              <a:path extrusionOk="0" h="21600" w="21600">
                <a:moveTo>
                  <a:pt x="17810" y="0"/>
                </a:moveTo>
                <a:cubicBezTo>
                  <a:pt x="17088" y="0"/>
                  <a:pt x="16463" y="462"/>
                  <a:pt x="16147" y="1139"/>
                </a:cubicBezTo>
                <a:lnTo>
                  <a:pt x="12484" y="260"/>
                </a:lnTo>
                <a:lnTo>
                  <a:pt x="12399" y="683"/>
                </a:lnTo>
                <a:cubicBezTo>
                  <a:pt x="11993" y="2088"/>
                  <a:pt x="11413" y="4213"/>
                  <a:pt x="11187" y="4993"/>
                </a:cubicBezTo>
                <a:cubicBezTo>
                  <a:pt x="11052" y="4993"/>
                  <a:pt x="10872" y="4993"/>
                  <a:pt x="10737" y="4993"/>
                </a:cubicBezTo>
                <a:cubicBezTo>
                  <a:pt x="8392" y="4993"/>
                  <a:pt x="6126" y="5719"/>
                  <a:pt x="4368" y="7124"/>
                </a:cubicBezTo>
                <a:cubicBezTo>
                  <a:pt x="3872" y="6708"/>
                  <a:pt x="3337" y="6457"/>
                  <a:pt x="2705" y="6457"/>
                </a:cubicBezTo>
                <a:cubicBezTo>
                  <a:pt x="1217" y="6457"/>
                  <a:pt x="0" y="7862"/>
                  <a:pt x="0" y="9580"/>
                </a:cubicBezTo>
                <a:cubicBezTo>
                  <a:pt x="0" y="10673"/>
                  <a:pt x="499" y="11708"/>
                  <a:pt x="1310" y="12280"/>
                </a:cubicBezTo>
                <a:cubicBezTo>
                  <a:pt x="1265" y="12592"/>
                  <a:pt x="1212" y="12960"/>
                  <a:pt x="1212" y="13272"/>
                </a:cubicBezTo>
                <a:cubicBezTo>
                  <a:pt x="1212" y="17853"/>
                  <a:pt x="5450" y="21600"/>
                  <a:pt x="10680" y="21600"/>
                </a:cubicBezTo>
                <a:cubicBezTo>
                  <a:pt x="15910" y="21600"/>
                  <a:pt x="20149" y="17853"/>
                  <a:pt x="20149" y="13272"/>
                </a:cubicBezTo>
                <a:cubicBezTo>
                  <a:pt x="20149" y="12960"/>
                  <a:pt x="20152" y="12654"/>
                  <a:pt x="20106" y="12394"/>
                </a:cubicBezTo>
                <a:cubicBezTo>
                  <a:pt x="21008" y="11821"/>
                  <a:pt x="21600" y="10728"/>
                  <a:pt x="21600" y="9531"/>
                </a:cubicBezTo>
                <a:cubicBezTo>
                  <a:pt x="21600" y="7814"/>
                  <a:pt x="20383" y="6408"/>
                  <a:pt x="18895" y="6408"/>
                </a:cubicBezTo>
                <a:cubicBezTo>
                  <a:pt x="18263" y="6408"/>
                  <a:pt x="17629" y="6656"/>
                  <a:pt x="17133" y="7124"/>
                </a:cubicBezTo>
                <a:cubicBezTo>
                  <a:pt x="15691" y="5927"/>
                  <a:pt x="13887" y="5202"/>
                  <a:pt x="11948" y="4993"/>
                </a:cubicBezTo>
                <a:cubicBezTo>
                  <a:pt x="12084" y="4629"/>
                  <a:pt x="12216" y="4053"/>
                  <a:pt x="12441" y="3220"/>
                </a:cubicBezTo>
                <a:cubicBezTo>
                  <a:pt x="12667" y="2492"/>
                  <a:pt x="12856" y="1718"/>
                  <a:pt x="12991" y="1301"/>
                </a:cubicBezTo>
                <a:lnTo>
                  <a:pt x="15922" y="2033"/>
                </a:lnTo>
                <a:cubicBezTo>
                  <a:pt x="15922" y="2085"/>
                  <a:pt x="15922" y="2127"/>
                  <a:pt x="15922" y="2180"/>
                </a:cubicBezTo>
                <a:cubicBezTo>
                  <a:pt x="15922" y="3377"/>
                  <a:pt x="16773" y="4375"/>
                  <a:pt x="17810" y="4375"/>
                </a:cubicBezTo>
                <a:cubicBezTo>
                  <a:pt x="18847" y="4375"/>
                  <a:pt x="19698" y="3377"/>
                  <a:pt x="19698" y="2180"/>
                </a:cubicBezTo>
                <a:cubicBezTo>
                  <a:pt x="19698" y="982"/>
                  <a:pt x="18847" y="0"/>
                  <a:pt x="17810" y="0"/>
                </a:cubicBezTo>
                <a:close/>
                <a:moveTo>
                  <a:pt x="17768" y="878"/>
                </a:moveTo>
                <a:cubicBezTo>
                  <a:pt x="18354" y="878"/>
                  <a:pt x="18853" y="1454"/>
                  <a:pt x="18852" y="2131"/>
                </a:cubicBezTo>
                <a:cubicBezTo>
                  <a:pt x="18852" y="2807"/>
                  <a:pt x="18354" y="3383"/>
                  <a:pt x="17768" y="3383"/>
                </a:cubicBezTo>
                <a:cubicBezTo>
                  <a:pt x="17181" y="3383"/>
                  <a:pt x="16683" y="2807"/>
                  <a:pt x="16683" y="2131"/>
                </a:cubicBezTo>
                <a:cubicBezTo>
                  <a:pt x="16683" y="1454"/>
                  <a:pt x="17181" y="878"/>
                  <a:pt x="17768" y="878"/>
                </a:cubicBezTo>
                <a:close/>
                <a:moveTo>
                  <a:pt x="10638" y="5774"/>
                </a:moveTo>
                <a:cubicBezTo>
                  <a:pt x="13028" y="5774"/>
                  <a:pt x="15242" y="6561"/>
                  <a:pt x="16866" y="8019"/>
                </a:cubicBezTo>
                <a:lnTo>
                  <a:pt x="17133" y="8279"/>
                </a:lnTo>
                <a:lnTo>
                  <a:pt x="17359" y="7970"/>
                </a:lnTo>
                <a:cubicBezTo>
                  <a:pt x="17720" y="7501"/>
                  <a:pt x="18255" y="7238"/>
                  <a:pt x="18796" y="7238"/>
                </a:cubicBezTo>
                <a:cubicBezTo>
                  <a:pt x="19878" y="7238"/>
                  <a:pt x="20741" y="8217"/>
                  <a:pt x="20741" y="9466"/>
                </a:cubicBezTo>
                <a:cubicBezTo>
                  <a:pt x="20831" y="10455"/>
                  <a:pt x="20295" y="11301"/>
                  <a:pt x="19529" y="11613"/>
                </a:cubicBezTo>
                <a:lnTo>
                  <a:pt x="19205" y="11760"/>
                </a:lnTo>
                <a:lnTo>
                  <a:pt x="19303" y="12134"/>
                </a:lnTo>
                <a:cubicBezTo>
                  <a:pt x="19348" y="12498"/>
                  <a:pt x="19388" y="12859"/>
                  <a:pt x="19388" y="13223"/>
                </a:cubicBezTo>
                <a:cubicBezTo>
                  <a:pt x="19388" y="17283"/>
                  <a:pt x="15505" y="20608"/>
                  <a:pt x="10680" y="20608"/>
                </a:cubicBezTo>
                <a:cubicBezTo>
                  <a:pt x="5901" y="20608"/>
                  <a:pt x="1987" y="17283"/>
                  <a:pt x="1987" y="13223"/>
                </a:cubicBezTo>
                <a:cubicBezTo>
                  <a:pt x="1987" y="12859"/>
                  <a:pt x="2026" y="12433"/>
                  <a:pt x="2071" y="12069"/>
                </a:cubicBezTo>
                <a:lnTo>
                  <a:pt x="2114" y="11711"/>
                </a:lnTo>
                <a:lnTo>
                  <a:pt x="1846" y="11548"/>
                </a:lnTo>
                <a:cubicBezTo>
                  <a:pt x="1169" y="11184"/>
                  <a:pt x="719" y="10416"/>
                  <a:pt x="719" y="9531"/>
                </a:cubicBezTo>
                <a:cubicBezTo>
                  <a:pt x="719" y="8282"/>
                  <a:pt x="1581" y="7287"/>
                  <a:pt x="2663" y="7287"/>
                </a:cubicBezTo>
                <a:cubicBezTo>
                  <a:pt x="3159" y="7287"/>
                  <a:pt x="3655" y="7488"/>
                  <a:pt x="4016" y="7905"/>
                </a:cubicBezTo>
                <a:lnTo>
                  <a:pt x="4241" y="8165"/>
                </a:lnTo>
                <a:lnTo>
                  <a:pt x="4509" y="7970"/>
                </a:lnTo>
                <a:cubicBezTo>
                  <a:pt x="6132" y="6565"/>
                  <a:pt x="8338" y="5774"/>
                  <a:pt x="10638" y="5774"/>
                </a:cubicBezTo>
                <a:close/>
                <a:moveTo>
                  <a:pt x="7256" y="10410"/>
                </a:moveTo>
                <a:cubicBezTo>
                  <a:pt x="6490" y="10410"/>
                  <a:pt x="5861" y="11135"/>
                  <a:pt x="5861" y="12020"/>
                </a:cubicBezTo>
                <a:cubicBezTo>
                  <a:pt x="5861" y="12905"/>
                  <a:pt x="6490" y="13630"/>
                  <a:pt x="7256" y="13630"/>
                </a:cubicBezTo>
                <a:cubicBezTo>
                  <a:pt x="8023" y="13630"/>
                  <a:pt x="8651" y="12905"/>
                  <a:pt x="8651" y="12020"/>
                </a:cubicBezTo>
                <a:cubicBezTo>
                  <a:pt x="8651" y="11135"/>
                  <a:pt x="8023" y="10410"/>
                  <a:pt x="7256" y="10410"/>
                </a:cubicBezTo>
                <a:close/>
                <a:moveTo>
                  <a:pt x="14020" y="10410"/>
                </a:moveTo>
                <a:cubicBezTo>
                  <a:pt x="13253" y="10410"/>
                  <a:pt x="12625" y="11135"/>
                  <a:pt x="12625" y="12020"/>
                </a:cubicBezTo>
                <a:cubicBezTo>
                  <a:pt x="12625" y="12905"/>
                  <a:pt x="13253" y="13630"/>
                  <a:pt x="14020" y="13630"/>
                </a:cubicBezTo>
                <a:cubicBezTo>
                  <a:pt x="14786" y="13630"/>
                  <a:pt x="15414" y="12905"/>
                  <a:pt x="15414" y="12020"/>
                </a:cubicBezTo>
                <a:cubicBezTo>
                  <a:pt x="15414" y="11135"/>
                  <a:pt x="14786" y="10410"/>
                  <a:pt x="14020" y="10410"/>
                </a:cubicBezTo>
                <a:close/>
                <a:moveTo>
                  <a:pt x="7566" y="16135"/>
                </a:moveTo>
                <a:cubicBezTo>
                  <a:pt x="7471" y="16141"/>
                  <a:pt x="7380" y="16193"/>
                  <a:pt x="7313" y="16298"/>
                </a:cubicBezTo>
                <a:cubicBezTo>
                  <a:pt x="7177" y="16506"/>
                  <a:pt x="7175" y="16759"/>
                  <a:pt x="7355" y="16916"/>
                </a:cubicBezTo>
                <a:cubicBezTo>
                  <a:pt x="8302" y="17800"/>
                  <a:pt x="9480" y="18331"/>
                  <a:pt x="10652" y="18331"/>
                </a:cubicBezTo>
                <a:cubicBezTo>
                  <a:pt x="11869" y="18331"/>
                  <a:pt x="13030" y="17800"/>
                  <a:pt x="13977" y="16916"/>
                </a:cubicBezTo>
                <a:cubicBezTo>
                  <a:pt x="14158" y="16760"/>
                  <a:pt x="14169" y="16454"/>
                  <a:pt x="14034" y="16298"/>
                </a:cubicBezTo>
                <a:cubicBezTo>
                  <a:pt x="13898" y="16089"/>
                  <a:pt x="13664" y="16093"/>
                  <a:pt x="13484" y="16249"/>
                </a:cubicBezTo>
                <a:cubicBezTo>
                  <a:pt x="12718" y="17030"/>
                  <a:pt x="11689" y="17436"/>
                  <a:pt x="10652" y="17436"/>
                </a:cubicBezTo>
                <a:cubicBezTo>
                  <a:pt x="9615" y="17436"/>
                  <a:pt x="8615" y="17029"/>
                  <a:pt x="7848" y="16249"/>
                </a:cubicBezTo>
                <a:cubicBezTo>
                  <a:pt x="7758" y="16171"/>
                  <a:pt x="7662" y="16128"/>
                  <a:pt x="7566" y="16135"/>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3064" name="Shape 3064"/>
          <p:cNvSpPr/>
          <p:nvPr/>
        </p:nvSpPr>
        <p:spPr>
          <a:xfrm>
            <a:off x="11265060" y="8930517"/>
            <a:ext cx="609721" cy="594069"/>
          </a:xfrm>
          <a:custGeom>
            <a:pathLst>
              <a:path extrusionOk="0" h="21361" w="21470">
                <a:moveTo>
                  <a:pt x="7249" y="21329"/>
                </a:moveTo>
                <a:cubicBezTo>
                  <a:pt x="2956" y="19822"/>
                  <a:pt x="-130" y="15575"/>
                  <a:pt x="4" y="10643"/>
                </a:cubicBezTo>
                <a:cubicBezTo>
                  <a:pt x="183" y="4844"/>
                  <a:pt x="4789" y="186"/>
                  <a:pt x="10469" y="3"/>
                </a:cubicBezTo>
                <a:cubicBezTo>
                  <a:pt x="16506" y="-134"/>
                  <a:pt x="21470" y="4798"/>
                  <a:pt x="21470" y="10963"/>
                </a:cubicBezTo>
                <a:cubicBezTo>
                  <a:pt x="21470" y="15758"/>
                  <a:pt x="18474" y="19822"/>
                  <a:pt x="14270" y="21329"/>
                </a:cubicBezTo>
                <a:cubicBezTo>
                  <a:pt x="13868" y="21466"/>
                  <a:pt x="13465" y="21146"/>
                  <a:pt x="13465" y="20735"/>
                </a:cubicBezTo>
                <a:cubicBezTo>
                  <a:pt x="13465" y="20050"/>
                  <a:pt x="13465" y="19320"/>
                  <a:pt x="13465" y="18680"/>
                </a:cubicBezTo>
                <a:lnTo>
                  <a:pt x="13376" y="17173"/>
                </a:lnTo>
                <a:cubicBezTo>
                  <a:pt x="13376" y="16991"/>
                  <a:pt x="13376" y="16717"/>
                  <a:pt x="13241" y="16351"/>
                </a:cubicBezTo>
                <a:cubicBezTo>
                  <a:pt x="13107" y="15986"/>
                  <a:pt x="12884" y="15758"/>
                  <a:pt x="12750" y="15621"/>
                </a:cubicBezTo>
                <a:cubicBezTo>
                  <a:pt x="13376" y="15621"/>
                  <a:pt x="14583" y="15575"/>
                  <a:pt x="15701" y="14753"/>
                </a:cubicBezTo>
                <a:cubicBezTo>
                  <a:pt x="17490" y="13429"/>
                  <a:pt x="18027" y="10872"/>
                  <a:pt x="17400" y="8999"/>
                </a:cubicBezTo>
                <a:cubicBezTo>
                  <a:pt x="17177" y="8223"/>
                  <a:pt x="16774" y="7675"/>
                  <a:pt x="16506" y="7355"/>
                </a:cubicBezTo>
                <a:cubicBezTo>
                  <a:pt x="16595" y="7036"/>
                  <a:pt x="16730" y="6579"/>
                  <a:pt x="16730" y="5940"/>
                </a:cubicBezTo>
                <a:cubicBezTo>
                  <a:pt x="16730" y="5255"/>
                  <a:pt x="16506" y="4707"/>
                  <a:pt x="16372" y="4387"/>
                </a:cubicBezTo>
                <a:cubicBezTo>
                  <a:pt x="16059" y="4433"/>
                  <a:pt x="15746" y="4478"/>
                  <a:pt x="15388" y="4570"/>
                </a:cubicBezTo>
                <a:cubicBezTo>
                  <a:pt x="14538" y="4798"/>
                  <a:pt x="13868" y="5209"/>
                  <a:pt x="13420" y="5529"/>
                </a:cubicBezTo>
                <a:cubicBezTo>
                  <a:pt x="13063" y="5437"/>
                  <a:pt x="12615" y="5300"/>
                  <a:pt x="12123" y="5255"/>
                </a:cubicBezTo>
                <a:cubicBezTo>
                  <a:pt x="11587" y="5209"/>
                  <a:pt x="11140" y="5163"/>
                  <a:pt x="10737" y="5209"/>
                </a:cubicBezTo>
                <a:cubicBezTo>
                  <a:pt x="10335" y="5209"/>
                  <a:pt x="9887" y="5209"/>
                  <a:pt x="9351" y="5255"/>
                </a:cubicBezTo>
                <a:cubicBezTo>
                  <a:pt x="8859" y="5300"/>
                  <a:pt x="8412" y="5437"/>
                  <a:pt x="8054" y="5529"/>
                </a:cubicBezTo>
                <a:cubicBezTo>
                  <a:pt x="7607" y="5209"/>
                  <a:pt x="6981" y="4798"/>
                  <a:pt x="6086" y="4570"/>
                </a:cubicBezTo>
                <a:cubicBezTo>
                  <a:pt x="5728" y="4478"/>
                  <a:pt x="5371" y="4433"/>
                  <a:pt x="5102" y="4387"/>
                </a:cubicBezTo>
                <a:cubicBezTo>
                  <a:pt x="4968" y="4707"/>
                  <a:pt x="4789" y="5209"/>
                  <a:pt x="4745" y="5940"/>
                </a:cubicBezTo>
                <a:cubicBezTo>
                  <a:pt x="4745" y="6533"/>
                  <a:pt x="4879" y="7036"/>
                  <a:pt x="4968" y="7355"/>
                </a:cubicBezTo>
                <a:cubicBezTo>
                  <a:pt x="4700" y="7721"/>
                  <a:pt x="4297" y="8269"/>
                  <a:pt x="4074" y="8999"/>
                </a:cubicBezTo>
                <a:cubicBezTo>
                  <a:pt x="3492" y="10872"/>
                  <a:pt x="3984" y="13429"/>
                  <a:pt x="5773" y="14753"/>
                </a:cubicBezTo>
                <a:cubicBezTo>
                  <a:pt x="6891" y="15575"/>
                  <a:pt x="8099" y="15666"/>
                  <a:pt x="8725" y="15621"/>
                </a:cubicBezTo>
                <a:cubicBezTo>
                  <a:pt x="8590" y="15758"/>
                  <a:pt x="8367" y="15986"/>
                  <a:pt x="8233" y="16351"/>
                </a:cubicBezTo>
                <a:cubicBezTo>
                  <a:pt x="8099" y="16671"/>
                  <a:pt x="8099" y="16991"/>
                  <a:pt x="8099" y="17173"/>
                </a:cubicBezTo>
                <a:cubicBezTo>
                  <a:pt x="7920" y="17265"/>
                  <a:pt x="7651" y="17310"/>
                  <a:pt x="7383" y="17356"/>
                </a:cubicBezTo>
                <a:cubicBezTo>
                  <a:pt x="6936" y="17447"/>
                  <a:pt x="6578" y="17402"/>
                  <a:pt x="6310" y="17402"/>
                </a:cubicBezTo>
                <a:cubicBezTo>
                  <a:pt x="6131" y="17356"/>
                  <a:pt x="5773" y="17219"/>
                  <a:pt x="5460" y="16945"/>
                </a:cubicBezTo>
                <a:cubicBezTo>
                  <a:pt x="5102" y="16625"/>
                  <a:pt x="4968" y="16260"/>
                  <a:pt x="4923" y="16077"/>
                </a:cubicBezTo>
                <a:cubicBezTo>
                  <a:pt x="4834" y="15940"/>
                  <a:pt x="4387" y="15210"/>
                  <a:pt x="3582" y="15118"/>
                </a:cubicBezTo>
                <a:cubicBezTo>
                  <a:pt x="3269" y="15073"/>
                  <a:pt x="3000" y="15118"/>
                  <a:pt x="2822" y="15210"/>
                </a:cubicBezTo>
                <a:cubicBezTo>
                  <a:pt x="2866" y="15301"/>
                  <a:pt x="2866" y="15392"/>
                  <a:pt x="2956" y="15484"/>
                </a:cubicBezTo>
                <a:cubicBezTo>
                  <a:pt x="3135" y="15803"/>
                  <a:pt x="3448" y="15940"/>
                  <a:pt x="3582" y="15986"/>
                </a:cubicBezTo>
                <a:cubicBezTo>
                  <a:pt x="3671" y="16123"/>
                  <a:pt x="3850" y="16260"/>
                  <a:pt x="3984" y="16488"/>
                </a:cubicBezTo>
                <a:cubicBezTo>
                  <a:pt x="4074" y="16625"/>
                  <a:pt x="4163" y="16762"/>
                  <a:pt x="4297" y="17036"/>
                </a:cubicBezTo>
                <a:cubicBezTo>
                  <a:pt x="4566" y="17584"/>
                  <a:pt x="4610" y="17676"/>
                  <a:pt x="4700" y="17858"/>
                </a:cubicBezTo>
                <a:cubicBezTo>
                  <a:pt x="4834" y="18132"/>
                  <a:pt x="5102" y="18452"/>
                  <a:pt x="5728" y="18680"/>
                </a:cubicBezTo>
                <a:cubicBezTo>
                  <a:pt x="6041" y="18772"/>
                  <a:pt x="6444" y="18863"/>
                  <a:pt x="6981" y="18863"/>
                </a:cubicBezTo>
                <a:cubicBezTo>
                  <a:pt x="7428" y="18863"/>
                  <a:pt x="7830" y="18772"/>
                  <a:pt x="8099" y="18726"/>
                </a:cubicBezTo>
                <a:cubicBezTo>
                  <a:pt x="8099" y="19365"/>
                  <a:pt x="8099" y="20096"/>
                  <a:pt x="8099" y="20781"/>
                </a:cubicBezTo>
                <a:cubicBezTo>
                  <a:pt x="8054" y="21146"/>
                  <a:pt x="7651" y="21466"/>
                  <a:pt x="7249" y="21329"/>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3065" name="Shape 3065"/>
          <p:cNvSpPr/>
          <p:nvPr/>
        </p:nvSpPr>
        <p:spPr>
          <a:xfrm>
            <a:off x="6058234" y="8976023"/>
            <a:ext cx="609593" cy="510410"/>
          </a:xfrm>
          <a:custGeom>
            <a:pathLst>
              <a:path extrusionOk="0" h="21070" w="21333">
                <a:moveTo>
                  <a:pt x="8383" y="13866"/>
                </a:moveTo>
                <a:cubicBezTo>
                  <a:pt x="8294" y="13971"/>
                  <a:pt x="8161" y="17169"/>
                  <a:pt x="8072" y="19371"/>
                </a:cubicBezTo>
                <a:lnTo>
                  <a:pt x="8072" y="19790"/>
                </a:lnTo>
                <a:cubicBezTo>
                  <a:pt x="8250" y="19790"/>
                  <a:pt x="8472" y="19685"/>
                  <a:pt x="8606" y="19580"/>
                </a:cubicBezTo>
                <a:cubicBezTo>
                  <a:pt x="8650" y="19528"/>
                  <a:pt x="8694" y="19476"/>
                  <a:pt x="8739" y="19476"/>
                </a:cubicBezTo>
                <a:lnTo>
                  <a:pt x="11361" y="16487"/>
                </a:lnTo>
                <a:cubicBezTo>
                  <a:pt x="13317" y="18165"/>
                  <a:pt x="15672" y="20210"/>
                  <a:pt x="16383" y="20839"/>
                </a:cubicBezTo>
                <a:cubicBezTo>
                  <a:pt x="16961" y="21363"/>
                  <a:pt x="17850" y="20944"/>
                  <a:pt x="17983" y="20105"/>
                </a:cubicBezTo>
                <a:lnTo>
                  <a:pt x="21317" y="1336"/>
                </a:lnTo>
                <a:cubicBezTo>
                  <a:pt x="21450" y="445"/>
                  <a:pt x="20739" y="-237"/>
                  <a:pt x="20028" y="78"/>
                </a:cubicBezTo>
                <a:lnTo>
                  <a:pt x="428" y="8990"/>
                </a:lnTo>
                <a:cubicBezTo>
                  <a:pt x="-150" y="9252"/>
                  <a:pt x="-150" y="10248"/>
                  <a:pt x="472" y="10458"/>
                </a:cubicBezTo>
                <a:lnTo>
                  <a:pt x="5628" y="12345"/>
                </a:lnTo>
                <a:lnTo>
                  <a:pt x="16917" y="3957"/>
                </a:lnTo>
                <a:cubicBezTo>
                  <a:pt x="17272" y="3695"/>
                  <a:pt x="17806" y="3852"/>
                  <a:pt x="17494" y="4219"/>
                </a:cubicBezTo>
                <a:lnTo>
                  <a:pt x="8383" y="13866"/>
                </a:lnTo>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3066" name="Shape 3066"/>
          <p:cNvSpPr/>
          <p:nvPr/>
        </p:nvSpPr>
        <p:spPr>
          <a:xfrm>
            <a:off x="7366992" y="10094366"/>
            <a:ext cx="617141" cy="532211"/>
          </a:xfrm>
          <a:custGeom>
            <a:pathLst>
              <a:path extrusionOk="0" h="21600" w="21600">
                <a:moveTo>
                  <a:pt x="7112" y="0"/>
                </a:moveTo>
                <a:lnTo>
                  <a:pt x="10932" y="7313"/>
                </a:lnTo>
                <a:lnTo>
                  <a:pt x="14002" y="13240"/>
                </a:lnTo>
                <a:lnTo>
                  <a:pt x="21336" y="13240"/>
                </a:lnTo>
                <a:lnTo>
                  <a:pt x="14752" y="0"/>
                </a:lnTo>
                <a:lnTo>
                  <a:pt x="7112" y="0"/>
                </a:lnTo>
                <a:close/>
                <a:moveTo>
                  <a:pt x="6626" y="1031"/>
                </a:moveTo>
                <a:lnTo>
                  <a:pt x="0" y="14174"/>
                </a:lnTo>
                <a:lnTo>
                  <a:pt x="3820" y="21600"/>
                </a:lnTo>
                <a:lnTo>
                  <a:pt x="10404" y="8344"/>
                </a:lnTo>
                <a:lnTo>
                  <a:pt x="6626" y="1031"/>
                </a:lnTo>
                <a:close/>
                <a:moveTo>
                  <a:pt x="8584" y="13917"/>
                </a:moveTo>
                <a:lnTo>
                  <a:pt x="4890" y="21342"/>
                </a:lnTo>
                <a:lnTo>
                  <a:pt x="17919" y="21342"/>
                </a:lnTo>
                <a:lnTo>
                  <a:pt x="21600" y="13917"/>
                </a:lnTo>
                <a:lnTo>
                  <a:pt x="8584" y="13917"/>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3067" name="Shape 3067"/>
          <p:cNvSpPr/>
          <p:nvPr/>
        </p:nvSpPr>
        <p:spPr>
          <a:xfrm>
            <a:off x="14020800" y="10045700"/>
            <a:ext cx="378619" cy="607219"/>
          </a:xfrm>
          <a:custGeom>
            <a:pathLst>
              <a:path extrusionOk="0" h="21600" w="21600">
                <a:moveTo>
                  <a:pt x="10800" y="0"/>
                </a:moveTo>
                <a:lnTo>
                  <a:pt x="10800" y="42"/>
                </a:lnTo>
                <a:lnTo>
                  <a:pt x="0" y="11379"/>
                </a:lnTo>
                <a:lnTo>
                  <a:pt x="10800" y="15219"/>
                </a:lnTo>
                <a:lnTo>
                  <a:pt x="10800" y="15176"/>
                </a:lnTo>
                <a:lnTo>
                  <a:pt x="21600" y="11336"/>
                </a:lnTo>
                <a:lnTo>
                  <a:pt x="10800" y="0"/>
                </a:lnTo>
                <a:close/>
                <a:moveTo>
                  <a:pt x="21600" y="12198"/>
                </a:moveTo>
                <a:lnTo>
                  <a:pt x="10800" y="16122"/>
                </a:lnTo>
                <a:lnTo>
                  <a:pt x="0" y="12240"/>
                </a:lnTo>
                <a:cubicBezTo>
                  <a:pt x="0" y="12240"/>
                  <a:pt x="10800" y="21510"/>
                  <a:pt x="10800" y="21600"/>
                </a:cubicBezTo>
                <a:cubicBezTo>
                  <a:pt x="10800" y="21600"/>
                  <a:pt x="10800" y="21589"/>
                  <a:pt x="10800" y="21544"/>
                </a:cubicBezTo>
                <a:cubicBezTo>
                  <a:pt x="10800" y="21498"/>
                  <a:pt x="21600" y="12198"/>
                  <a:pt x="21600" y="12198"/>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3068" name="Shape 3068"/>
          <p:cNvSpPr/>
          <p:nvPr/>
        </p:nvSpPr>
        <p:spPr>
          <a:xfrm>
            <a:off x="11376369" y="10048974"/>
            <a:ext cx="439844" cy="609600"/>
          </a:xfrm>
          <a:custGeom>
            <a:pathLst>
              <a:path extrusionOk="0" h="21600" w="21435">
                <a:moveTo>
                  <a:pt x="21291" y="12645"/>
                </a:moveTo>
                <a:cubicBezTo>
                  <a:pt x="20610" y="10575"/>
                  <a:pt x="17453" y="9945"/>
                  <a:pt x="17268" y="9900"/>
                </a:cubicBezTo>
                <a:cubicBezTo>
                  <a:pt x="17577" y="9810"/>
                  <a:pt x="18567" y="9495"/>
                  <a:pt x="19310" y="8730"/>
                </a:cubicBezTo>
                <a:cubicBezTo>
                  <a:pt x="20053" y="7875"/>
                  <a:pt x="19991" y="6975"/>
                  <a:pt x="19929" y="6750"/>
                </a:cubicBezTo>
                <a:cubicBezTo>
                  <a:pt x="19805" y="6300"/>
                  <a:pt x="19558" y="5715"/>
                  <a:pt x="19001" y="5130"/>
                </a:cubicBezTo>
                <a:cubicBezTo>
                  <a:pt x="17144" y="3195"/>
                  <a:pt x="13492" y="3240"/>
                  <a:pt x="13059" y="3285"/>
                </a:cubicBezTo>
                <a:lnTo>
                  <a:pt x="13059" y="0"/>
                </a:lnTo>
                <a:lnTo>
                  <a:pt x="10522" y="0"/>
                </a:lnTo>
                <a:lnTo>
                  <a:pt x="10522" y="3285"/>
                </a:lnTo>
                <a:lnTo>
                  <a:pt x="8046" y="3285"/>
                </a:lnTo>
                <a:lnTo>
                  <a:pt x="8046" y="0"/>
                </a:lnTo>
                <a:lnTo>
                  <a:pt x="5261" y="0"/>
                </a:lnTo>
                <a:lnTo>
                  <a:pt x="5261" y="3285"/>
                </a:lnTo>
                <a:lnTo>
                  <a:pt x="0" y="3285"/>
                </a:lnTo>
                <a:lnTo>
                  <a:pt x="0" y="5355"/>
                </a:lnTo>
                <a:lnTo>
                  <a:pt x="2847" y="5355"/>
                </a:lnTo>
                <a:cubicBezTo>
                  <a:pt x="3218" y="5355"/>
                  <a:pt x="3528" y="5580"/>
                  <a:pt x="3528" y="5850"/>
                </a:cubicBezTo>
                <a:lnTo>
                  <a:pt x="3528" y="15480"/>
                </a:lnTo>
                <a:cubicBezTo>
                  <a:pt x="3528" y="15750"/>
                  <a:pt x="3218" y="15975"/>
                  <a:pt x="2847" y="15975"/>
                </a:cubicBezTo>
                <a:lnTo>
                  <a:pt x="0" y="15975"/>
                </a:lnTo>
                <a:lnTo>
                  <a:pt x="0" y="18315"/>
                </a:lnTo>
                <a:lnTo>
                  <a:pt x="5261" y="18315"/>
                </a:lnTo>
                <a:lnTo>
                  <a:pt x="5261" y="21600"/>
                </a:lnTo>
                <a:lnTo>
                  <a:pt x="8046" y="21600"/>
                </a:lnTo>
                <a:lnTo>
                  <a:pt x="8046" y="18315"/>
                </a:lnTo>
                <a:lnTo>
                  <a:pt x="10274" y="18315"/>
                </a:lnTo>
                <a:lnTo>
                  <a:pt x="10274" y="21600"/>
                </a:lnTo>
                <a:lnTo>
                  <a:pt x="12997" y="21600"/>
                </a:lnTo>
                <a:lnTo>
                  <a:pt x="12997" y="18315"/>
                </a:lnTo>
                <a:cubicBezTo>
                  <a:pt x="13554" y="18315"/>
                  <a:pt x="18382" y="18315"/>
                  <a:pt x="20424" y="15930"/>
                </a:cubicBezTo>
                <a:cubicBezTo>
                  <a:pt x="20672" y="15615"/>
                  <a:pt x="20981" y="15165"/>
                  <a:pt x="21105" y="14625"/>
                </a:cubicBezTo>
                <a:cubicBezTo>
                  <a:pt x="21352" y="14175"/>
                  <a:pt x="21600" y="13455"/>
                  <a:pt x="21291" y="12645"/>
                </a:cubicBezTo>
                <a:close/>
                <a:moveTo>
                  <a:pt x="8170" y="5490"/>
                </a:moveTo>
                <a:cubicBezTo>
                  <a:pt x="11450" y="5265"/>
                  <a:pt x="13987" y="5850"/>
                  <a:pt x="14606" y="6975"/>
                </a:cubicBezTo>
                <a:cubicBezTo>
                  <a:pt x="14730" y="7155"/>
                  <a:pt x="14730" y="7380"/>
                  <a:pt x="14730" y="7695"/>
                </a:cubicBezTo>
                <a:cubicBezTo>
                  <a:pt x="14730" y="7875"/>
                  <a:pt x="14668" y="8055"/>
                  <a:pt x="14544" y="8190"/>
                </a:cubicBezTo>
                <a:cubicBezTo>
                  <a:pt x="13554" y="9900"/>
                  <a:pt x="8603" y="9675"/>
                  <a:pt x="8170" y="9675"/>
                </a:cubicBezTo>
                <a:cubicBezTo>
                  <a:pt x="8170" y="9630"/>
                  <a:pt x="8108" y="5580"/>
                  <a:pt x="8170" y="5490"/>
                </a:cubicBezTo>
                <a:close/>
                <a:moveTo>
                  <a:pt x="15720" y="14535"/>
                </a:moveTo>
                <a:cubicBezTo>
                  <a:pt x="15040" y="15525"/>
                  <a:pt x="13121" y="15795"/>
                  <a:pt x="11388" y="15975"/>
                </a:cubicBezTo>
                <a:cubicBezTo>
                  <a:pt x="10645" y="16065"/>
                  <a:pt x="9531" y="16155"/>
                  <a:pt x="8170" y="16065"/>
                </a:cubicBezTo>
                <a:cubicBezTo>
                  <a:pt x="8170" y="16065"/>
                  <a:pt x="8108" y="11610"/>
                  <a:pt x="8170" y="11520"/>
                </a:cubicBezTo>
                <a:cubicBezTo>
                  <a:pt x="9222" y="11520"/>
                  <a:pt x="10150" y="11565"/>
                  <a:pt x="10831" y="11565"/>
                </a:cubicBezTo>
                <a:cubicBezTo>
                  <a:pt x="13183" y="11655"/>
                  <a:pt x="13864" y="11880"/>
                  <a:pt x="14421" y="12105"/>
                </a:cubicBezTo>
                <a:cubicBezTo>
                  <a:pt x="14916" y="12330"/>
                  <a:pt x="15225" y="12555"/>
                  <a:pt x="15473" y="12735"/>
                </a:cubicBezTo>
                <a:cubicBezTo>
                  <a:pt x="15658" y="12960"/>
                  <a:pt x="15782" y="13140"/>
                  <a:pt x="15844" y="13275"/>
                </a:cubicBezTo>
                <a:cubicBezTo>
                  <a:pt x="15906" y="13590"/>
                  <a:pt x="15968" y="14085"/>
                  <a:pt x="15720" y="14535"/>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3069" name="Shape 3069"/>
          <p:cNvSpPr/>
          <p:nvPr/>
        </p:nvSpPr>
        <p:spPr>
          <a:xfrm>
            <a:off x="3454400" y="3352800"/>
            <a:ext cx="609601" cy="609278"/>
          </a:xfrm>
          <a:custGeom>
            <a:pathLst>
              <a:path extrusionOk="0" h="21600" w="21600">
                <a:moveTo>
                  <a:pt x="10800" y="0"/>
                </a:moveTo>
                <a:cubicBezTo>
                  <a:pt x="8030" y="0"/>
                  <a:pt x="5257" y="1052"/>
                  <a:pt x="3154" y="3156"/>
                </a:cubicBezTo>
                <a:cubicBezTo>
                  <a:pt x="1051" y="5260"/>
                  <a:pt x="0" y="8033"/>
                  <a:pt x="0" y="10806"/>
                </a:cubicBezTo>
                <a:cubicBezTo>
                  <a:pt x="0" y="13579"/>
                  <a:pt x="1051" y="16352"/>
                  <a:pt x="3154" y="18455"/>
                </a:cubicBezTo>
                <a:cubicBezTo>
                  <a:pt x="5275" y="20541"/>
                  <a:pt x="8021" y="21600"/>
                  <a:pt x="10800" y="21600"/>
                </a:cubicBezTo>
                <a:cubicBezTo>
                  <a:pt x="13579" y="21600"/>
                  <a:pt x="16361" y="20541"/>
                  <a:pt x="18446" y="18455"/>
                </a:cubicBezTo>
                <a:cubicBezTo>
                  <a:pt x="20549" y="16352"/>
                  <a:pt x="21600" y="13579"/>
                  <a:pt x="21600" y="10806"/>
                </a:cubicBezTo>
                <a:cubicBezTo>
                  <a:pt x="21600" y="8033"/>
                  <a:pt x="20549" y="5260"/>
                  <a:pt x="18446" y="3156"/>
                </a:cubicBezTo>
                <a:cubicBezTo>
                  <a:pt x="16343" y="1052"/>
                  <a:pt x="13570" y="0"/>
                  <a:pt x="10800" y="0"/>
                </a:cubicBezTo>
                <a:close/>
                <a:moveTo>
                  <a:pt x="10800" y="995"/>
                </a:moveTo>
                <a:cubicBezTo>
                  <a:pt x="13323" y="995"/>
                  <a:pt x="15813" y="1951"/>
                  <a:pt x="17714" y="3853"/>
                </a:cubicBezTo>
                <a:cubicBezTo>
                  <a:pt x="21518" y="7659"/>
                  <a:pt x="21518" y="13872"/>
                  <a:pt x="17714" y="17678"/>
                </a:cubicBezTo>
                <a:cubicBezTo>
                  <a:pt x="13911" y="21483"/>
                  <a:pt x="7689" y="21483"/>
                  <a:pt x="3886" y="17678"/>
                </a:cubicBezTo>
                <a:cubicBezTo>
                  <a:pt x="82" y="13873"/>
                  <a:pt x="82" y="7659"/>
                  <a:pt x="3886" y="3853"/>
                </a:cubicBezTo>
                <a:cubicBezTo>
                  <a:pt x="5787" y="1951"/>
                  <a:pt x="8277" y="995"/>
                  <a:pt x="10800" y="995"/>
                </a:cubicBezTo>
                <a:close/>
                <a:moveTo>
                  <a:pt x="12777" y="6541"/>
                </a:moveTo>
                <a:cubicBezTo>
                  <a:pt x="12302" y="6504"/>
                  <a:pt x="11854" y="6605"/>
                  <a:pt x="11451" y="6861"/>
                </a:cubicBezTo>
                <a:cubicBezTo>
                  <a:pt x="11342" y="6934"/>
                  <a:pt x="11241" y="7014"/>
                  <a:pt x="11131" y="7124"/>
                </a:cubicBezTo>
                <a:cubicBezTo>
                  <a:pt x="11058" y="7197"/>
                  <a:pt x="11022" y="7234"/>
                  <a:pt x="10949" y="7307"/>
                </a:cubicBezTo>
                <a:cubicBezTo>
                  <a:pt x="10510" y="7819"/>
                  <a:pt x="10320" y="8546"/>
                  <a:pt x="10503" y="9205"/>
                </a:cubicBezTo>
                <a:cubicBezTo>
                  <a:pt x="10357" y="9205"/>
                  <a:pt x="10215" y="9207"/>
                  <a:pt x="10069" y="9171"/>
                </a:cubicBezTo>
                <a:cubicBezTo>
                  <a:pt x="9849" y="9134"/>
                  <a:pt x="9659" y="9093"/>
                  <a:pt x="9440" y="9056"/>
                </a:cubicBezTo>
                <a:cubicBezTo>
                  <a:pt x="8416" y="8837"/>
                  <a:pt x="7465" y="8324"/>
                  <a:pt x="6697" y="7593"/>
                </a:cubicBezTo>
                <a:cubicBezTo>
                  <a:pt x="6478" y="7373"/>
                  <a:pt x="6263" y="7163"/>
                  <a:pt x="6080" y="6907"/>
                </a:cubicBezTo>
                <a:cubicBezTo>
                  <a:pt x="5495" y="7931"/>
                  <a:pt x="5822" y="9283"/>
                  <a:pt x="6846" y="9868"/>
                </a:cubicBezTo>
                <a:cubicBezTo>
                  <a:pt x="6480" y="9795"/>
                  <a:pt x="6114" y="9683"/>
                  <a:pt x="5749" y="9536"/>
                </a:cubicBezTo>
                <a:cubicBezTo>
                  <a:pt x="5712" y="10598"/>
                  <a:pt x="6517" y="11586"/>
                  <a:pt x="7577" y="11732"/>
                </a:cubicBezTo>
                <a:cubicBezTo>
                  <a:pt x="7211" y="11769"/>
                  <a:pt x="6843" y="11769"/>
                  <a:pt x="6514" y="11732"/>
                </a:cubicBezTo>
                <a:cubicBezTo>
                  <a:pt x="6807" y="12574"/>
                  <a:pt x="7577" y="13193"/>
                  <a:pt x="8491" y="13230"/>
                </a:cubicBezTo>
                <a:cubicBezTo>
                  <a:pt x="7541" y="13815"/>
                  <a:pt x="6446" y="14145"/>
                  <a:pt x="5349" y="14145"/>
                </a:cubicBezTo>
                <a:cubicBezTo>
                  <a:pt x="6226" y="14693"/>
                  <a:pt x="7248" y="14986"/>
                  <a:pt x="8309" y="15059"/>
                </a:cubicBezTo>
                <a:cubicBezTo>
                  <a:pt x="9150" y="15096"/>
                  <a:pt x="10030" y="14952"/>
                  <a:pt x="10834" y="14659"/>
                </a:cubicBezTo>
                <a:cubicBezTo>
                  <a:pt x="11566" y="14366"/>
                  <a:pt x="12261" y="13925"/>
                  <a:pt x="12846" y="13413"/>
                </a:cubicBezTo>
                <a:cubicBezTo>
                  <a:pt x="13431" y="12864"/>
                  <a:pt x="13911" y="12212"/>
                  <a:pt x="14240" y="11480"/>
                </a:cubicBezTo>
                <a:cubicBezTo>
                  <a:pt x="14606" y="10749"/>
                  <a:pt x="14786" y="9907"/>
                  <a:pt x="14823" y="9102"/>
                </a:cubicBezTo>
                <a:cubicBezTo>
                  <a:pt x="14823" y="8992"/>
                  <a:pt x="14823" y="8880"/>
                  <a:pt x="14823" y="8770"/>
                </a:cubicBezTo>
                <a:cubicBezTo>
                  <a:pt x="14823" y="8734"/>
                  <a:pt x="14823" y="8658"/>
                  <a:pt x="14823" y="8622"/>
                </a:cubicBezTo>
                <a:cubicBezTo>
                  <a:pt x="15225" y="8402"/>
                  <a:pt x="15586" y="8032"/>
                  <a:pt x="15806" y="7593"/>
                </a:cubicBezTo>
                <a:cubicBezTo>
                  <a:pt x="15440" y="7739"/>
                  <a:pt x="15111" y="7851"/>
                  <a:pt x="14709" y="7924"/>
                </a:cubicBezTo>
                <a:cubicBezTo>
                  <a:pt x="14672" y="7924"/>
                  <a:pt x="14677" y="7924"/>
                  <a:pt x="14640" y="7924"/>
                </a:cubicBezTo>
                <a:cubicBezTo>
                  <a:pt x="14640" y="7924"/>
                  <a:pt x="14640" y="7926"/>
                  <a:pt x="14640" y="7890"/>
                </a:cubicBezTo>
                <a:cubicBezTo>
                  <a:pt x="14677" y="7890"/>
                  <a:pt x="14672" y="7856"/>
                  <a:pt x="14709" y="7856"/>
                </a:cubicBezTo>
                <a:cubicBezTo>
                  <a:pt x="15111" y="7599"/>
                  <a:pt x="15408" y="7199"/>
                  <a:pt x="15554" y="6724"/>
                </a:cubicBezTo>
                <a:cubicBezTo>
                  <a:pt x="15481" y="6760"/>
                  <a:pt x="15410" y="6790"/>
                  <a:pt x="15337" y="6826"/>
                </a:cubicBezTo>
                <a:cubicBezTo>
                  <a:pt x="14971" y="7009"/>
                  <a:pt x="14597" y="7117"/>
                  <a:pt x="14194" y="7227"/>
                </a:cubicBezTo>
                <a:cubicBezTo>
                  <a:pt x="13829" y="6824"/>
                  <a:pt x="13326" y="6577"/>
                  <a:pt x="12777" y="6541"/>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3070" name="Shape 3070"/>
          <p:cNvSpPr/>
          <p:nvPr/>
        </p:nvSpPr>
        <p:spPr>
          <a:xfrm>
            <a:off x="4757952" y="3352800"/>
            <a:ext cx="609602" cy="609278"/>
          </a:xfrm>
          <a:custGeom>
            <a:pathLst>
              <a:path extrusionOk="0" h="21600" w="19684">
                <a:moveTo>
                  <a:pt x="9842" y="0"/>
                </a:moveTo>
                <a:cubicBezTo>
                  <a:pt x="7317" y="0"/>
                  <a:pt x="4791" y="1052"/>
                  <a:pt x="2875" y="3156"/>
                </a:cubicBezTo>
                <a:cubicBezTo>
                  <a:pt x="-958" y="7364"/>
                  <a:pt x="-958" y="14248"/>
                  <a:pt x="2875" y="18455"/>
                </a:cubicBezTo>
                <a:cubicBezTo>
                  <a:pt x="4808" y="20541"/>
                  <a:pt x="7309" y="21600"/>
                  <a:pt x="9842" y="21600"/>
                </a:cubicBezTo>
                <a:cubicBezTo>
                  <a:pt x="12375" y="21600"/>
                  <a:pt x="14876" y="20541"/>
                  <a:pt x="16809" y="18455"/>
                </a:cubicBezTo>
                <a:cubicBezTo>
                  <a:pt x="20642" y="14248"/>
                  <a:pt x="20642" y="7364"/>
                  <a:pt x="16809" y="3156"/>
                </a:cubicBezTo>
                <a:cubicBezTo>
                  <a:pt x="14893" y="1052"/>
                  <a:pt x="12367" y="0"/>
                  <a:pt x="9842" y="0"/>
                </a:cubicBezTo>
                <a:close/>
                <a:moveTo>
                  <a:pt x="9842" y="995"/>
                </a:moveTo>
                <a:cubicBezTo>
                  <a:pt x="12142" y="995"/>
                  <a:pt x="14410" y="1951"/>
                  <a:pt x="16143" y="3853"/>
                </a:cubicBezTo>
                <a:cubicBezTo>
                  <a:pt x="19609" y="7659"/>
                  <a:pt x="19609" y="13872"/>
                  <a:pt x="16143" y="17678"/>
                </a:cubicBezTo>
                <a:cubicBezTo>
                  <a:pt x="12677" y="21483"/>
                  <a:pt x="7007" y="21483"/>
                  <a:pt x="3541" y="17678"/>
                </a:cubicBezTo>
                <a:cubicBezTo>
                  <a:pt x="75" y="13873"/>
                  <a:pt x="75" y="7659"/>
                  <a:pt x="3541" y="3853"/>
                </a:cubicBezTo>
                <a:cubicBezTo>
                  <a:pt x="5274" y="1951"/>
                  <a:pt x="7542" y="995"/>
                  <a:pt x="9842" y="995"/>
                </a:cubicBezTo>
                <a:close/>
                <a:moveTo>
                  <a:pt x="10863" y="5489"/>
                </a:moveTo>
                <a:cubicBezTo>
                  <a:pt x="9430" y="5489"/>
                  <a:pt x="8863" y="6079"/>
                  <a:pt x="8863" y="7433"/>
                </a:cubicBezTo>
                <a:cubicBezTo>
                  <a:pt x="8863" y="8603"/>
                  <a:pt x="8863" y="9079"/>
                  <a:pt x="8863" y="9079"/>
                </a:cubicBezTo>
                <a:lnTo>
                  <a:pt x="7665" y="9079"/>
                </a:lnTo>
                <a:lnTo>
                  <a:pt x="7665" y="10909"/>
                </a:lnTo>
                <a:lnTo>
                  <a:pt x="8863" y="10909"/>
                </a:lnTo>
                <a:lnTo>
                  <a:pt x="8863" y="15986"/>
                </a:lnTo>
                <a:lnTo>
                  <a:pt x="10602" y="15986"/>
                </a:lnTo>
                <a:lnTo>
                  <a:pt x="10602" y="10863"/>
                </a:lnTo>
                <a:lnTo>
                  <a:pt x="12102" y="10863"/>
                </a:lnTo>
                <a:lnTo>
                  <a:pt x="12196" y="9079"/>
                </a:lnTo>
                <a:lnTo>
                  <a:pt x="10602" y="9079"/>
                </a:lnTo>
                <a:cubicBezTo>
                  <a:pt x="10602" y="9079"/>
                  <a:pt x="10602" y="8162"/>
                  <a:pt x="10602" y="7833"/>
                </a:cubicBezTo>
                <a:cubicBezTo>
                  <a:pt x="10602" y="7394"/>
                  <a:pt x="10767" y="7250"/>
                  <a:pt x="11133" y="7250"/>
                </a:cubicBezTo>
                <a:cubicBezTo>
                  <a:pt x="11433" y="7250"/>
                  <a:pt x="12196" y="7250"/>
                  <a:pt x="12196" y="7250"/>
                </a:cubicBezTo>
                <a:lnTo>
                  <a:pt x="12196" y="5489"/>
                </a:lnTo>
                <a:cubicBezTo>
                  <a:pt x="12196" y="5489"/>
                  <a:pt x="11096" y="5489"/>
                  <a:pt x="10863" y="5489"/>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3071" name="Shape 3071"/>
          <p:cNvSpPr/>
          <p:nvPr/>
        </p:nvSpPr>
        <p:spPr>
          <a:xfrm>
            <a:off x="7365058" y="3352800"/>
            <a:ext cx="609601" cy="609278"/>
          </a:xfrm>
          <a:custGeom>
            <a:pathLst>
              <a:path extrusionOk="0" h="21600" w="21600">
                <a:moveTo>
                  <a:pt x="10800" y="0"/>
                </a:moveTo>
                <a:cubicBezTo>
                  <a:pt x="8030" y="0"/>
                  <a:pt x="5257" y="1052"/>
                  <a:pt x="3154" y="3156"/>
                </a:cubicBezTo>
                <a:cubicBezTo>
                  <a:pt x="1051" y="5260"/>
                  <a:pt x="0" y="8033"/>
                  <a:pt x="0" y="10806"/>
                </a:cubicBezTo>
                <a:cubicBezTo>
                  <a:pt x="0" y="13579"/>
                  <a:pt x="1051" y="16352"/>
                  <a:pt x="3154" y="18455"/>
                </a:cubicBezTo>
                <a:cubicBezTo>
                  <a:pt x="5275" y="20541"/>
                  <a:pt x="8021" y="21600"/>
                  <a:pt x="10800" y="21600"/>
                </a:cubicBezTo>
                <a:cubicBezTo>
                  <a:pt x="13579" y="21600"/>
                  <a:pt x="16361" y="20541"/>
                  <a:pt x="18446" y="18455"/>
                </a:cubicBezTo>
                <a:cubicBezTo>
                  <a:pt x="20549" y="16352"/>
                  <a:pt x="21600" y="13579"/>
                  <a:pt x="21600" y="10806"/>
                </a:cubicBezTo>
                <a:cubicBezTo>
                  <a:pt x="21600" y="8033"/>
                  <a:pt x="20549" y="5260"/>
                  <a:pt x="18446" y="3156"/>
                </a:cubicBezTo>
                <a:cubicBezTo>
                  <a:pt x="16343" y="1052"/>
                  <a:pt x="13570" y="0"/>
                  <a:pt x="10800" y="0"/>
                </a:cubicBezTo>
                <a:close/>
                <a:moveTo>
                  <a:pt x="10800" y="995"/>
                </a:moveTo>
                <a:cubicBezTo>
                  <a:pt x="13323" y="995"/>
                  <a:pt x="15849" y="1951"/>
                  <a:pt x="17714" y="3853"/>
                </a:cubicBezTo>
                <a:cubicBezTo>
                  <a:pt x="21518" y="7659"/>
                  <a:pt x="21518" y="13872"/>
                  <a:pt x="17714" y="17678"/>
                </a:cubicBezTo>
                <a:cubicBezTo>
                  <a:pt x="13911" y="21483"/>
                  <a:pt x="7689" y="21483"/>
                  <a:pt x="3886" y="17678"/>
                </a:cubicBezTo>
                <a:cubicBezTo>
                  <a:pt x="82" y="13873"/>
                  <a:pt x="82" y="7659"/>
                  <a:pt x="3886" y="3853"/>
                </a:cubicBezTo>
                <a:cubicBezTo>
                  <a:pt x="5787" y="1951"/>
                  <a:pt x="8277" y="995"/>
                  <a:pt x="10800" y="995"/>
                </a:cubicBezTo>
                <a:close/>
                <a:moveTo>
                  <a:pt x="10857" y="5557"/>
                </a:moveTo>
                <a:cubicBezTo>
                  <a:pt x="8407" y="5557"/>
                  <a:pt x="6839" y="7460"/>
                  <a:pt x="6766" y="9216"/>
                </a:cubicBezTo>
                <a:cubicBezTo>
                  <a:pt x="6693" y="10277"/>
                  <a:pt x="7095" y="11233"/>
                  <a:pt x="7863" y="11526"/>
                </a:cubicBezTo>
                <a:cubicBezTo>
                  <a:pt x="7899" y="11563"/>
                  <a:pt x="8002" y="11599"/>
                  <a:pt x="8149" y="11526"/>
                </a:cubicBezTo>
                <a:cubicBezTo>
                  <a:pt x="8222" y="11453"/>
                  <a:pt x="8295" y="11041"/>
                  <a:pt x="8331" y="10931"/>
                </a:cubicBezTo>
                <a:cubicBezTo>
                  <a:pt x="8368" y="10785"/>
                  <a:pt x="8338" y="10675"/>
                  <a:pt x="8229" y="10566"/>
                </a:cubicBezTo>
                <a:cubicBezTo>
                  <a:pt x="7973" y="10273"/>
                  <a:pt x="7863" y="9948"/>
                  <a:pt x="7863" y="9399"/>
                </a:cubicBezTo>
                <a:cubicBezTo>
                  <a:pt x="7863" y="7862"/>
                  <a:pt x="9179" y="6440"/>
                  <a:pt x="10971" y="6586"/>
                </a:cubicBezTo>
                <a:cubicBezTo>
                  <a:pt x="12581" y="6696"/>
                  <a:pt x="13314" y="7602"/>
                  <a:pt x="13314" y="8919"/>
                </a:cubicBezTo>
                <a:cubicBezTo>
                  <a:pt x="13278" y="10529"/>
                  <a:pt x="12619" y="12029"/>
                  <a:pt x="11486" y="12029"/>
                </a:cubicBezTo>
                <a:cubicBezTo>
                  <a:pt x="11010" y="12029"/>
                  <a:pt x="10718" y="11887"/>
                  <a:pt x="10571" y="11595"/>
                </a:cubicBezTo>
                <a:cubicBezTo>
                  <a:pt x="10462" y="11375"/>
                  <a:pt x="10421" y="11119"/>
                  <a:pt x="10457" y="10863"/>
                </a:cubicBezTo>
                <a:cubicBezTo>
                  <a:pt x="10567" y="10168"/>
                  <a:pt x="11045" y="9395"/>
                  <a:pt x="10971" y="8736"/>
                </a:cubicBezTo>
                <a:cubicBezTo>
                  <a:pt x="10935" y="8260"/>
                  <a:pt x="10754" y="7901"/>
                  <a:pt x="10206" y="7901"/>
                </a:cubicBezTo>
                <a:cubicBezTo>
                  <a:pt x="9547" y="7901"/>
                  <a:pt x="8955" y="8446"/>
                  <a:pt x="9029" y="9434"/>
                </a:cubicBezTo>
                <a:cubicBezTo>
                  <a:pt x="9029" y="9690"/>
                  <a:pt x="9102" y="10092"/>
                  <a:pt x="9211" y="10348"/>
                </a:cubicBezTo>
                <a:cubicBezTo>
                  <a:pt x="9248" y="10568"/>
                  <a:pt x="9182" y="10607"/>
                  <a:pt x="9109" y="10863"/>
                </a:cubicBezTo>
                <a:cubicBezTo>
                  <a:pt x="8926" y="11668"/>
                  <a:pt x="8519" y="13310"/>
                  <a:pt x="8446" y="13676"/>
                </a:cubicBezTo>
                <a:cubicBezTo>
                  <a:pt x="8226" y="14664"/>
                  <a:pt x="8409" y="15876"/>
                  <a:pt x="8446" y="15986"/>
                </a:cubicBezTo>
                <a:cubicBezTo>
                  <a:pt x="8446" y="16059"/>
                  <a:pt x="8558" y="16056"/>
                  <a:pt x="8594" y="16020"/>
                </a:cubicBezTo>
                <a:cubicBezTo>
                  <a:pt x="8667" y="15947"/>
                  <a:pt x="9435" y="14993"/>
                  <a:pt x="9691" y="14042"/>
                </a:cubicBezTo>
                <a:cubicBezTo>
                  <a:pt x="9765" y="13786"/>
                  <a:pt x="10126" y="12361"/>
                  <a:pt x="10126" y="12361"/>
                </a:cubicBezTo>
                <a:cubicBezTo>
                  <a:pt x="10455" y="12800"/>
                  <a:pt x="11045" y="13093"/>
                  <a:pt x="11703" y="13093"/>
                </a:cubicBezTo>
                <a:cubicBezTo>
                  <a:pt x="13714" y="13056"/>
                  <a:pt x="14846" y="11297"/>
                  <a:pt x="14846" y="8919"/>
                </a:cubicBezTo>
                <a:cubicBezTo>
                  <a:pt x="14846" y="7126"/>
                  <a:pt x="13307" y="5557"/>
                  <a:pt x="10857" y="5557"/>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3072" name="Shape 3072"/>
          <p:cNvSpPr/>
          <p:nvPr/>
        </p:nvSpPr>
        <p:spPr>
          <a:xfrm>
            <a:off x="19097034" y="3352800"/>
            <a:ext cx="609601" cy="610045"/>
          </a:xfrm>
          <a:custGeom>
            <a:pathLst>
              <a:path extrusionOk="0" h="21600" w="19676">
                <a:moveTo>
                  <a:pt x="9853" y="0"/>
                </a:moveTo>
                <a:cubicBezTo>
                  <a:pt x="7334" y="0"/>
                  <a:pt x="4810" y="1057"/>
                  <a:pt x="2886" y="3168"/>
                </a:cubicBezTo>
                <a:cubicBezTo>
                  <a:pt x="-962" y="7353"/>
                  <a:pt x="-962" y="14200"/>
                  <a:pt x="2886" y="18421"/>
                </a:cubicBezTo>
                <a:cubicBezTo>
                  <a:pt x="4826" y="20549"/>
                  <a:pt x="7321" y="21600"/>
                  <a:pt x="9853" y="21600"/>
                </a:cubicBezTo>
                <a:cubicBezTo>
                  <a:pt x="12353" y="21600"/>
                  <a:pt x="14883" y="20513"/>
                  <a:pt x="16790" y="18421"/>
                </a:cubicBezTo>
                <a:cubicBezTo>
                  <a:pt x="20638" y="14236"/>
                  <a:pt x="20638" y="7389"/>
                  <a:pt x="16790" y="3168"/>
                </a:cubicBezTo>
                <a:cubicBezTo>
                  <a:pt x="14883" y="1057"/>
                  <a:pt x="12373" y="0"/>
                  <a:pt x="9853" y="0"/>
                </a:cubicBezTo>
                <a:close/>
                <a:moveTo>
                  <a:pt x="9853" y="1003"/>
                </a:moveTo>
                <a:cubicBezTo>
                  <a:pt x="12122" y="1003"/>
                  <a:pt x="14431" y="1980"/>
                  <a:pt x="16174" y="3856"/>
                </a:cubicBezTo>
                <a:cubicBezTo>
                  <a:pt x="19660" y="7679"/>
                  <a:pt x="19660" y="13875"/>
                  <a:pt x="16174" y="17699"/>
                </a:cubicBezTo>
                <a:cubicBezTo>
                  <a:pt x="12688" y="21523"/>
                  <a:pt x="7029" y="21523"/>
                  <a:pt x="3543" y="17699"/>
                </a:cubicBezTo>
                <a:cubicBezTo>
                  <a:pt x="58" y="13875"/>
                  <a:pt x="58" y="7680"/>
                  <a:pt x="3543" y="3856"/>
                </a:cubicBezTo>
                <a:cubicBezTo>
                  <a:pt x="5286" y="1944"/>
                  <a:pt x="7584" y="1003"/>
                  <a:pt x="9853" y="1003"/>
                </a:cubicBezTo>
                <a:close/>
                <a:moveTo>
                  <a:pt x="8815" y="5411"/>
                </a:moveTo>
                <a:cubicBezTo>
                  <a:pt x="8750" y="5952"/>
                  <a:pt x="8651" y="6381"/>
                  <a:pt x="8487" y="6742"/>
                </a:cubicBezTo>
                <a:cubicBezTo>
                  <a:pt x="8322" y="7102"/>
                  <a:pt x="8123" y="7391"/>
                  <a:pt x="7860" y="7643"/>
                </a:cubicBezTo>
                <a:cubicBezTo>
                  <a:pt x="7597" y="7896"/>
                  <a:pt x="7266" y="8085"/>
                  <a:pt x="6904" y="8230"/>
                </a:cubicBezTo>
                <a:lnTo>
                  <a:pt x="6904" y="9988"/>
                </a:lnTo>
                <a:lnTo>
                  <a:pt x="7921" y="9988"/>
                </a:lnTo>
                <a:lnTo>
                  <a:pt x="7921" y="13348"/>
                </a:lnTo>
                <a:cubicBezTo>
                  <a:pt x="7921" y="13781"/>
                  <a:pt x="7993" y="14507"/>
                  <a:pt x="8487" y="15084"/>
                </a:cubicBezTo>
                <a:cubicBezTo>
                  <a:pt x="9342" y="16166"/>
                  <a:pt x="10887" y="16020"/>
                  <a:pt x="11775" y="15659"/>
                </a:cubicBezTo>
                <a:cubicBezTo>
                  <a:pt x="12104" y="15515"/>
                  <a:pt x="12359" y="15364"/>
                  <a:pt x="12556" y="15219"/>
                </a:cubicBezTo>
                <a:cubicBezTo>
                  <a:pt x="12359" y="14642"/>
                  <a:pt x="12199" y="14072"/>
                  <a:pt x="12001" y="13494"/>
                </a:cubicBezTo>
                <a:cubicBezTo>
                  <a:pt x="11903" y="13567"/>
                  <a:pt x="11738" y="13639"/>
                  <a:pt x="11508" y="13675"/>
                </a:cubicBezTo>
                <a:cubicBezTo>
                  <a:pt x="11311" y="13675"/>
                  <a:pt x="11083" y="13704"/>
                  <a:pt x="10819" y="13596"/>
                </a:cubicBezTo>
                <a:cubicBezTo>
                  <a:pt x="10556" y="13452"/>
                  <a:pt x="10388" y="13167"/>
                  <a:pt x="10388" y="12807"/>
                </a:cubicBezTo>
                <a:lnTo>
                  <a:pt x="10388" y="12018"/>
                </a:lnTo>
                <a:lnTo>
                  <a:pt x="10388" y="9921"/>
                </a:lnTo>
                <a:lnTo>
                  <a:pt x="12268" y="9921"/>
                </a:lnTo>
                <a:lnTo>
                  <a:pt x="12268" y="8004"/>
                </a:lnTo>
                <a:lnTo>
                  <a:pt x="10388" y="8004"/>
                </a:lnTo>
                <a:lnTo>
                  <a:pt x="10388" y="5411"/>
                </a:lnTo>
                <a:lnTo>
                  <a:pt x="8815" y="5411"/>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3073" name="Shape 3073"/>
          <p:cNvSpPr/>
          <p:nvPr/>
        </p:nvSpPr>
        <p:spPr>
          <a:xfrm>
            <a:off x="17793481" y="3352800"/>
            <a:ext cx="609601" cy="609919"/>
          </a:xfrm>
          <a:custGeom>
            <a:pathLst>
              <a:path extrusionOk="0" h="21600" w="21600">
                <a:moveTo>
                  <a:pt x="10817" y="0"/>
                </a:moveTo>
                <a:cubicBezTo>
                  <a:pt x="8051" y="0"/>
                  <a:pt x="5281" y="1057"/>
                  <a:pt x="3170" y="3168"/>
                </a:cubicBezTo>
                <a:cubicBezTo>
                  <a:pt x="1058" y="5260"/>
                  <a:pt x="0" y="8015"/>
                  <a:pt x="0" y="10777"/>
                </a:cubicBezTo>
                <a:cubicBezTo>
                  <a:pt x="0" y="13540"/>
                  <a:pt x="1058" y="16310"/>
                  <a:pt x="3170" y="18421"/>
                </a:cubicBezTo>
                <a:cubicBezTo>
                  <a:pt x="5299" y="20549"/>
                  <a:pt x="8038" y="21600"/>
                  <a:pt x="10817" y="21600"/>
                </a:cubicBezTo>
                <a:cubicBezTo>
                  <a:pt x="13596" y="21600"/>
                  <a:pt x="16337" y="20513"/>
                  <a:pt x="18430" y="18421"/>
                </a:cubicBezTo>
                <a:cubicBezTo>
                  <a:pt x="20542" y="16329"/>
                  <a:pt x="21600" y="13574"/>
                  <a:pt x="21600" y="10811"/>
                </a:cubicBezTo>
                <a:cubicBezTo>
                  <a:pt x="21600" y="8049"/>
                  <a:pt x="20542" y="5278"/>
                  <a:pt x="18430" y="3168"/>
                </a:cubicBezTo>
                <a:cubicBezTo>
                  <a:pt x="16337" y="1057"/>
                  <a:pt x="13583" y="0"/>
                  <a:pt x="10817" y="0"/>
                </a:cubicBezTo>
                <a:close/>
                <a:moveTo>
                  <a:pt x="10817" y="1003"/>
                </a:moveTo>
                <a:cubicBezTo>
                  <a:pt x="13307" y="1003"/>
                  <a:pt x="15841" y="1980"/>
                  <a:pt x="17754" y="3856"/>
                </a:cubicBezTo>
                <a:cubicBezTo>
                  <a:pt x="21580" y="7679"/>
                  <a:pt x="21580" y="13875"/>
                  <a:pt x="17754" y="17699"/>
                </a:cubicBezTo>
                <a:cubicBezTo>
                  <a:pt x="13928" y="21523"/>
                  <a:pt x="7717" y="21523"/>
                  <a:pt x="3891" y="17699"/>
                </a:cubicBezTo>
                <a:cubicBezTo>
                  <a:pt x="65" y="13875"/>
                  <a:pt x="65" y="7679"/>
                  <a:pt x="3891" y="3856"/>
                </a:cubicBezTo>
                <a:cubicBezTo>
                  <a:pt x="5804" y="1944"/>
                  <a:pt x="8326" y="1003"/>
                  <a:pt x="10817" y="1003"/>
                </a:cubicBezTo>
                <a:close/>
                <a:moveTo>
                  <a:pt x="8990" y="7576"/>
                </a:moveTo>
                <a:cubicBezTo>
                  <a:pt x="7149" y="7576"/>
                  <a:pt x="5628" y="9059"/>
                  <a:pt x="5628" y="10935"/>
                </a:cubicBezTo>
                <a:cubicBezTo>
                  <a:pt x="5628" y="12775"/>
                  <a:pt x="7113" y="14283"/>
                  <a:pt x="8990" y="14284"/>
                </a:cubicBezTo>
                <a:cubicBezTo>
                  <a:pt x="10867" y="14284"/>
                  <a:pt x="12340" y="12811"/>
                  <a:pt x="12340" y="10935"/>
                </a:cubicBezTo>
                <a:lnTo>
                  <a:pt x="12306" y="10281"/>
                </a:lnTo>
                <a:lnTo>
                  <a:pt x="8990" y="10281"/>
                </a:lnTo>
                <a:lnTo>
                  <a:pt x="8990" y="11612"/>
                </a:lnTo>
                <a:lnTo>
                  <a:pt x="10862" y="11612"/>
                </a:lnTo>
                <a:cubicBezTo>
                  <a:pt x="10573" y="12405"/>
                  <a:pt x="9856" y="12953"/>
                  <a:pt x="8990" y="12953"/>
                </a:cubicBezTo>
                <a:cubicBezTo>
                  <a:pt x="7871" y="12953"/>
                  <a:pt x="6959" y="12054"/>
                  <a:pt x="6959" y="10935"/>
                </a:cubicBezTo>
                <a:cubicBezTo>
                  <a:pt x="6959" y="9817"/>
                  <a:pt x="7871" y="8906"/>
                  <a:pt x="8990" y="8906"/>
                </a:cubicBezTo>
                <a:cubicBezTo>
                  <a:pt x="9531" y="8906"/>
                  <a:pt x="10027" y="9132"/>
                  <a:pt x="10388" y="9492"/>
                </a:cubicBezTo>
                <a:lnTo>
                  <a:pt x="11336" y="8545"/>
                </a:lnTo>
                <a:cubicBezTo>
                  <a:pt x="10722" y="7932"/>
                  <a:pt x="9892" y="7576"/>
                  <a:pt x="8990" y="7576"/>
                </a:cubicBezTo>
                <a:close/>
                <a:moveTo>
                  <a:pt x="13896" y="9019"/>
                </a:moveTo>
                <a:lnTo>
                  <a:pt x="13896" y="10067"/>
                </a:lnTo>
                <a:lnTo>
                  <a:pt x="12847" y="10067"/>
                </a:lnTo>
                <a:lnTo>
                  <a:pt x="12847" y="11116"/>
                </a:lnTo>
                <a:lnTo>
                  <a:pt x="13896" y="11116"/>
                </a:lnTo>
                <a:lnTo>
                  <a:pt x="13896" y="12153"/>
                </a:lnTo>
                <a:lnTo>
                  <a:pt x="14945" y="12153"/>
                </a:lnTo>
                <a:lnTo>
                  <a:pt x="14945" y="11116"/>
                </a:lnTo>
                <a:lnTo>
                  <a:pt x="15983" y="11116"/>
                </a:lnTo>
                <a:lnTo>
                  <a:pt x="15983" y="10067"/>
                </a:lnTo>
                <a:lnTo>
                  <a:pt x="14945" y="10067"/>
                </a:lnTo>
                <a:lnTo>
                  <a:pt x="14945" y="9019"/>
                </a:lnTo>
                <a:lnTo>
                  <a:pt x="13896" y="9019"/>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3074" name="Shape 3074"/>
          <p:cNvSpPr/>
          <p:nvPr/>
        </p:nvSpPr>
        <p:spPr>
          <a:xfrm>
            <a:off x="15186377" y="3352800"/>
            <a:ext cx="609601" cy="609345"/>
          </a:xfrm>
          <a:custGeom>
            <a:pathLst>
              <a:path extrusionOk="0" h="21600" w="19682">
                <a:moveTo>
                  <a:pt x="9841" y="0"/>
                </a:moveTo>
                <a:cubicBezTo>
                  <a:pt x="7320" y="0"/>
                  <a:pt x="4794" y="1048"/>
                  <a:pt x="2877" y="3154"/>
                </a:cubicBezTo>
                <a:cubicBezTo>
                  <a:pt x="-959" y="7365"/>
                  <a:pt x="-959" y="14235"/>
                  <a:pt x="2877" y="18446"/>
                </a:cubicBezTo>
                <a:cubicBezTo>
                  <a:pt x="4794" y="20552"/>
                  <a:pt x="7307" y="21600"/>
                  <a:pt x="9820" y="21600"/>
                </a:cubicBezTo>
                <a:cubicBezTo>
                  <a:pt x="12333" y="21600"/>
                  <a:pt x="14855" y="20552"/>
                  <a:pt x="16805" y="18446"/>
                </a:cubicBezTo>
                <a:cubicBezTo>
                  <a:pt x="20641" y="14235"/>
                  <a:pt x="20641" y="7365"/>
                  <a:pt x="16805" y="3154"/>
                </a:cubicBezTo>
                <a:cubicBezTo>
                  <a:pt x="14888" y="1048"/>
                  <a:pt x="12362" y="0"/>
                  <a:pt x="9841" y="0"/>
                </a:cubicBezTo>
                <a:close/>
                <a:moveTo>
                  <a:pt x="9820" y="1021"/>
                </a:moveTo>
                <a:cubicBezTo>
                  <a:pt x="12102" y="1021"/>
                  <a:pt x="14392" y="1956"/>
                  <a:pt x="16144" y="3880"/>
                </a:cubicBezTo>
                <a:cubicBezTo>
                  <a:pt x="19616" y="7692"/>
                  <a:pt x="19616" y="13908"/>
                  <a:pt x="16144" y="17720"/>
                </a:cubicBezTo>
                <a:cubicBezTo>
                  <a:pt x="12672" y="21532"/>
                  <a:pt x="7010" y="21532"/>
                  <a:pt x="3538" y="17720"/>
                </a:cubicBezTo>
                <a:cubicBezTo>
                  <a:pt x="66" y="13908"/>
                  <a:pt x="66" y="7692"/>
                  <a:pt x="3538" y="3880"/>
                </a:cubicBezTo>
                <a:cubicBezTo>
                  <a:pt x="5257" y="1956"/>
                  <a:pt x="7539" y="1021"/>
                  <a:pt x="9820" y="1021"/>
                </a:cubicBezTo>
                <a:close/>
                <a:moveTo>
                  <a:pt x="6586" y="5808"/>
                </a:moveTo>
                <a:cubicBezTo>
                  <a:pt x="6057" y="5808"/>
                  <a:pt x="5625" y="6282"/>
                  <a:pt x="5625" y="6863"/>
                </a:cubicBezTo>
                <a:cubicBezTo>
                  <a:pt x="5625" y="7445"/>
                  <a:pt x="6057" y="7918"/>
                  <a:pt x="6586" y="7918"/>
                </a:cubicBezTo>
                <a:cubicBezTo>
                  <a:pt x="7116" y="7918"/>
                  <a:pt x="7547" y="7445"/>
                  <a:pt x="7547" y="6863"/>
                </a:cubicBezTo>
                <a:cubicBezTo>
                  <a:pt x="7547" y="6282"/>
                  <a:pt x="7116" y="5808"/>
                  <a:pt x="6586" y="5808"/>
                </a:cubicBezTo>
                <a:close/>
                <a:moveTo>
                  <a:pt x="5956" y="8713"/>
                </a:moveTo>
                <a:lnTo>
                  <a:pt x="5956" y="14668"/>
                </a:lnTo>
                <a:lnTo>
                  <a:pt x="7671" y="14668"/>
                </a:lnTo>
                <a:lnTo>
                  <a:pt x="7671" y="8713"/>
                </a:lnTo>
                <a:lnTo>
                  <a:pt x="5956" y="8713"/>
                </a:lnTo>
                <a:close/>
                <a:moveTo>
                  <a:pt x="11846" y="8713"/>
                </a:moveTo>
                <a:cubicBezTo>
                  <a:pt x="11515" y="8713"/>
                  <a:pt x="11213" y="8783"/>
                  <a:pt x="10916" y="8928"/>
                </a:cubicBezTo>
                <a:cubicBezTo>
                  <a:pt x="10783" y="9001"/>
                  <a:pt x="10647" y="9110"/>
                  <a:pt x="10482" y="9291"/>
                </a:cubicBezTo>
                <a:cubicBezTo>
                  <a:pt x="10349" y="9436"/>
                  <a:pt x="10287" y="9579"/>
                  <a:pt x="10254" y="9688"/>
                </a:cubicBezTo>
                <a:lnTo>
                  <a:pt x="10254" y="8860"/>
                </a:lnTo>
                <a:lnTo>
                  <a:pt x="8601" y="8860"/>
                </a:lnTo>
                <a:lnTo>
                  <a:pt x="8601" y="14816"/>
                </a:lnTo>
                <a:lnTo>
                  <a:pt x="10316" y="14816"/>
                </a:lnTo>
                <a:lnTo>
                  <a:pt x="10316" y="11685"/>
                </a:lnTo>
                <a:cubicBezTo>
                  <a:pt x="10316" y="11068"/>
                  <a:pt x="10521" y="10528"/>
                  <a:pt x="10885" y="10346"/>
                </a:cubicBezTo>
                <a:cubicBezTo>
                  <a:pt x="11116" y="10237"/>
                  <a:pt x="11412" y="10278"/>
                  <a:pt x="11412" y="10278"/>
                </a:cubicBezTo>
                <a:cubicBezTo>
                  <a:pt x="11478" y="10278"/>
                  <a:pt x="11709" y="10310"/>
                  <a:pt x="11908" y="10528"/>
                </a:cubicBezTo>
                <a:cubicBezTo>
                  <a:pt x="12271" y="10891"/>
                  <a:pt x="12207" y="11288"/>
                  <a:pt x="12207" y="11469"/>
                </a:cubicBezTo>
                <a:lnTo>
                  <a:pt x="12207" y="14816"/>
                </a:lnTo>
                <a:lnTo>
                  <a:pt x="13923" y="14816"/>
                </a:lnTo>
                <a:lnTo>
                  <a:pt x="13923" y="11140"/>
                </a:lnTo>
                <a:cubicBezTo>
                  <a:pt x="13923" y="11031"/>
                  <a:pt x="14028" y="9833"/>
                  <a:pt x="13168" y="9144"/>
                </a:cubicBezTo>
                <a:cubicBezTo>
                  <a:pt x="12639" y="8672"/>
                  <a:pt x="12044" y="8713"/>
                  <a:pt x="11846" y="8713"/>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3075" name="Shape 3075"/>
          <p:cNvSpPr/>
          <p:nvPr/>
        </p:nvSpPr>
        <p:spPr>
          <a:xfrm>
            <a:off x="9972164" y="3352800"/>
            <a:ext cx="609601" cy="609346"/>
          </a:xfrm>
          <a:custGeom>
            <a:pathLst>
              <a:path extrusionOk="0" h="21600" w="19682">
                <a:moveTo>
                  <a:pt x="9841" y="0"/>
                </a:moveTo>
                <a:cubicBezTo>
                  <a:pt x="7320" y="0"/>
                  <a:pt x="4794" y="1048"/>
                  <a:pt x="2877" y="3154"/>
                </a:cubicBezTo>
                <a:cubicBezTo>
                  <a:pt x="-959" y="7365"/>
                  <a:pt x="-959" y="14235"/>
                  <a:pt x="2877" y="18446"/>
                </a:cubicBezTo>
                <a:cubicBezTo>
                  <a:pt x="4794" y="20552"/>
                  <a:pt x="7307" y="21600"/>
                  <a:pt x="9820" y="21600"/>
                </a:cubicBezTo>
                <a:cubicBezTo>
                  <a:pt x="12333" y="21600"/>
                  <a:pt x="14855" y="20552"/>
                  <a:pt x="16805" y="18446"/>
                </a:cubicBezTo>
                <a:cubicBezTo>
                  <a:pt x="20641" y="14235"/>
                  <a:pt x="20641" y="7365"/>
                  <a:pt x="16805" y="3154"/>
                </a:cubicBezTo>
                <a:cubicBezTo>
                  <a:pt x="14888" y="1048"/>
                  <a:pt x="12362" y="0"/>
                  <a:pt x="9841" y="0"/>
                </a:cubicBezTo>
                <a:close/>
                <a:moveTo>
                  <a:pt x="9820" y="1021"/>
                </a:moveTo>
                <a:cubicBezTo>
                  <a:pt x="12102" y="1021"/>
                  <a:pt x="14392" y="1956"/>
                  <a:pt x="16144" y="3880"/>
                </a:cubicBezTo>
                <a:cubicBezTo>
                  <a:pt x="19616" y="7692"/>
                  <a:pt x="19616" y="13908"/>
                  <a:pt x="16144" y="17720"/>
                </a:cubicBezTo>
                <a:cubicBezTo>
                  <a:pt x="12672" y="21532"/>
                  <a:pt x="7010" y="21532"/>
                  <a:pt x="3538" y="17720"/>
                </a:cubicBezTo>
                <a:cubicBezTo>
                  <a:pt x="66" y="13908"/>
                  <a:pt x="66" y="7692"/>
                  <a:pt x="3538" y="3880"/>
                </a:cubicBezTo>
                <a:cubicBezTo>
                  <a:pt x="5257" y="1956"/>
                  <a:pt x="7539" y="1021"/>
                  <a:pt x="9820" y="1021"/>
                </a:cubicBezTo>
                <a:close/>
                <a:moveTo>
                  <a:pt x="9707" y="5808"/>
                </a:moveTo>
                <a:cubicBezTo>
                  <a:pt x="9165" y="5813"/>
                  <a:pt x="8624" y="5981"/>
                  <a:pt x="8177" y="6308"/>
                </a:cubicBezTo>
                <a:cubicBezTo>
                  <a:pt x="7946" y="6489"/>
                  <a:pt x="7712" y="6711"/>
                  <a:pt x="7547" y="6966"/>
                </a:cubicBezTo>
                <a:cubicBezTo>
                  <a:pt x="7349" y="7256"/>
                  <a:pt x="7252" y="7546"/>
                  <a:pt x="7185" y="7873"/>
                </a:cubicBezTo>
                <a:cubicBezTo>
                  <a:pt x="7119" y="8236"/>
                  <a:pt x="7123" y="8599"/>
                  <a:pt x="7123" y="8962"/>
                </a:cubicBezTo>
                <a:cubicBezTo>
                  <a:pt x="7123" y="9144"/>
                  <a:pt x="7121" y="9325"/>
                  <a:pt x="7154" y="9507"/>
                </a:cubicBezTo>
                <a:cubicBezTo>
                  <a:pt x="7154" y="9616"/>
                  <a:pt x="7188" y="9761"/>
                  <a:pt x="7154" y="9870"/>
                </a:cubicBezTo>
                <a:cubicBezTo>
                  <a:pt x="7088" y="9979"/>
                  <a:pt x="6956" y="10019"/>
                  <a:pt x="6824" y="9983"/>
                </a:cubicBezTo>
                <a:cubicBezTo>
                  <a:pt x="6692" y="9983"/>
                  <a:pt x="6594" y="9908"/>
                  <a:pt x="6462" y="9836"/>
                </a:cubicBezTo>
                <a:cubicBezTo>
                  <a:pt x="6330" y="9763"/>
                  <a:pt x="6222" y="9729"/>
                  <a:pt x="6090" y="9802"/>
                </a:cubicBezTo>
                <a:cubicBezTo>
                  <a:pt x="5958" y="9874"/>
                  <a:pt x="5892" y="9974"/>
                  <a:pt x="5925" y="10119"/>
                </a:cubicBezTo>
                <a:cubicBezTo>
                  <a:pt x="5958" y="10265"/>
                  <a:pt x="6061" y="10342"/>
                  <a:pt x="6193" y="10414"/>
                </a:cubicBezTo>
                <a:cubicBezTo>
                  <a:pt x="6326" y="10487"/>
                  <a:pt x="6495" y="10557"/>
                  <a:pt x="6627" y="10630"/>
                </a:cubicBezTo>
                <a:cubicBezTo>
                  <a:pt x="6760" y="10702"/>
                  <a:pt x="6921" y="10736"/>
                  <a:pt x="7020" y="10845"/>
                </a:cubicBezTo>
                <a:cubicBezTo>
                  <a:pt x="7119" y="10954"/>
                  <a:pt x="7123" y="11100"/>
                  <a:pt x="7123" y="11208"/>
                </a:cubicBezTo>
                <a:cubicBezTo>
                  <a:pt x="7090" y="11535"/>
                  <a:pt x="6888" y="11862"/>
                  <a:pt x="6689" y="12116"/>
                </a:cubicBezTo>
                <a:cubicBezTo>
                  <a:pt x="6491" y="12370"/>
                  <a:pt x="6260" y="12624"/>
                  <a:pt x="6028" y="12842"/>
                </a:cubicBezTo>
                <a:cubicBezTo>
                  <a:pt x="5764" y="13060"/>
                  <a:pt x="5501" y="13212"/>
                  <a:pt x="5171" y="13284"/>
                </a:cubicBezTo>
                <a:cubicBezTo>
                  <a:pt x="5071" y="13321"/>
                  <a:pt x="4941" y="13389"/>
                  <a:pt x="4974" y="13534"/>
                </a:cubicBezTo>
                <a:cubicBezTo>
                  <a:pt x="5007" y="13679"/>
                  <a:pt x="5131" y="13756"/>
                  <a:pt x="5264" y="13829"/>
                </a:cubicBezTo>
                <a:cubicBezTo>
                  <a:pt x="5396" y="13902"/>
                  <a:pt x="5534" y="13895"/>
                  <a:pt x="5666" y="13931"/>
                </a:cubicBezTo>
                <a:cubicBezTo>
                  <a:pt x="5799" y="13967"/>
                  <a:pt x="5958" y="13972"/>
                  <a:pt x="6090" y="14045"/>
                </a:cubicBezTo>
                <a:cubicBezTo>
                  <a:pt x="6355" y="14117"/>
                  <a:pt x="6258" y="14476"/>
                  <a:pt x="6390" y="14657"/>
                </a:cubicBezTo>
                <a:cubicBezTo>
                  <a:pt x="6456" y="14766"/>
                  <a:pt x="6590" y="14739"/>
                  <a:pt x="6689" y="14703"/>
                </a:cubicBezTo>
                <a:cubicBezTo>
                  <a:pt x="6855" y="14666"/>
                  <a:pt x="7020" y="14659"/>
                  <a:pt x="7185" y="14623"/>
                </a:cubicBezTo>
                <a:cubicBezTo>
                  <a:pt x="7351" y="14623"/>
                  <a:pt x="7516" y="14587"/>
                  <a:pt x="7681" y="14623"/>
                </a:cubicBezTo>
                <a:cubicBezTo>
                  <a:pt x="7814" y="14659"/>
                  <a:pt x="7942" y="14766"/>
                  <a:pt x="8074" y="14839"/>
                </a:cubicBezTo>
                <a:cubicBezTo>
                  <a:pt x="8206" y="14911"/>
                  <a:pt x="8376" y="15025"/>
                  <a:pt x="8508" y="15134"/>
                </a:cubicBezTo>
                <a:cubicBezTo>
                  <a:pt x="8640" y="15243"/>
                  <a:pt x="8737" y="15356"/>
                  <a:pt x="8870" y="15429"/>
                </a:cubicBezTo>
                <a:cubicBezTo>
                  <a:pt x="9134" y="15574"/>
                  <a:pt x="9471" y="15644"/>
                  <a:pt x="9769" y="15644"/>
                </a:cubicBezTo>
                <a:cubicBezTo>
                  <a:pt x="10066" y="15644"/>
                  <a:pt x="10393" y="15567"/>
                  <a:pt x="10657" y="15349"/>
                </a:cubicBezTo>
                <a:cubicBezTo>
                  <a:pt x="10790" y="15240"/>
                  <a:pt x="10887" y="15138"/>
                  <a:pt x="11019" y="15066"/>
                </a:cubicBezTo>
                <a:cubicBezTo>
                  <a:pt x="11151" y="14957"/>
                  <a:pt x="11288" y="14879"/>
                  <a:pt x="11453" y="14771"/>
                </a:cubicBezTo>
                <a:cubicBezTo>
                  <a:pt x="11585" y="14698"/>
                  <a:pt x="11713" y="14625"/>
                  <a:pt x="11846" y="14589"/>
                </a:cubicBezTo>
                <a:cubicBezTo>
                  <a:pt x="12011" y="14553"/>
                  <a:pt x="12176" y="14589"/>
                  <a:pt x="12342" y="14589"/>
                </a:cubicBezTo>
                <a:cubicBezTo>
                  <a:pt x="12507" y="14589"/>
                  <a:pt x="12672" y="14621"/>
                  <a:pt x="12838" y="14657"/>
                </a:cubicBezTo>
                <a:cubicBezTo>
                  <a:pt x="12937" y="14657"/>
                  <a:pt x="13040" y="14664"/>
                  <a:pt x="13106" y="14555"/>
                </a:cubicBezTo>
                <a:cubicBezTo>
                  <a:pt x="13172" y="14446"/>
                  <a:pt x="13166" y="14301"/>
                  <a:pt x="13199" y="14192"/>
                </a:cubicBezTo>
                <a:cubicBezTo>
                  <a:pt x="13265" y="14047"/>
                  <a:pt x="13336" y="14013"/>
                  <a:pt x="13468" y="13976"/>
                </a:cubicBezTo>
                <a:cubicBezTo>
                  <a:pt x="13732" y="13940"/>
                  <a:pt x="14063" y="13861"/>
                  <a:pt x="14295" y="13716"/>
                </a:cubicBezTo>
                <a:cubicBezTo>
                  <a:pt x="14394" y="13679"/>
                  <a:pt x="14458" y="13611"/>
                  <a:pt x="14491" y="13466"/>
                </a:cubicBezTo>
                <a:cubicBezTo>
                  <a:pt x="14458" y="13539"/>
                  <a:pt x="14394" y="13423"/>
                  <a:pt x="14295" y="13387"/>
                </a:cubicBezTo>
                <a:cubicBezTo>
                  <a:pt x="13732" y="13241"/>
                  <a:pt x="13232" y="12883"/>
                  <a:pt x="12869" y="12411"/>
                </a:cubicBezTo>
                <a:cubicBezTo>
                  <a:pt x="12703" y="12229"/>
                  <a:pt x="12575" y="12050"/>
                  <a:pt x="12476" y="11832"/>
                </a:cubicBezTo>
                <a:cubicBezTo>
                  <a:pt x="12377" y="11651"/>
                  <a:pt x="12278" y="11394"/>
                  <a:pt x="12311" y="11140"/>
                </a:cubicBezTo>
                <a:cubicBezTo>
                  <a:pt x="12344" y="10850"/>
                  <a:pt x="12637" y="10773"/>
                  <a:pt x="12869" y="10664"/>
                </a:cubicBezTo>
                <a:cubicBezTo>
                  <a:pt x="13067" y="10555"/>
                  <a:pt x="13466" y="10455"/>
                  <a:pt x="13499" y="10165"/>
                </a:cubicBezTo>
                <a:cubicBezTo>
                  <a:pt x="13532" y="10019"/>
                  <a:pt x="13466" y="9908"/>
                  <a:pt x="13334" y="9836"/>
                </a:cubicBezTo>
                <a:cubicBezTo>
                  <a:pt x="13201" y="9763"/>
                  <a:pt x="13104" y="9797"/>
                  <a:pt x="12972" y="9870"/>
                </a:cubicBezTo>
                <a:cubicBezTo>
                  <a:pt x="12840" y="9942"/>
                  <a:pt x="12711" y="10017"/>
                  <a:pt x="12579" y="10017"/>
                </a:cubicBezTo>
                <a:cubicBezTo>
                  <a:pt x="12480" y="10017"/>
                  <a:pt x="12313" y="9979"/>
                  <a:pt x="12280" y="9870"/>
                </a:cubicBezTo>
                <a:cubicBezTo>
                  <a:pt x="12247" y="9761"/>
                  <a:pt x="12280" y="9584"/>
                  <a:pt x="12280" y="9439"/>
                </a:cubicBezTo>
                <a:cubicBezTo>
                  <a:pt x="12280" y="9257"/>
                  <a:pt x="12277" y="9030"/>
                  <a:pt x="12311" y="8849"/>
                </a:cubicBezTo>
                <a:cubicBezTo>
                  <a:pt x="12311" y="8486"/>
                  <a:pt x="12315" y="8132"/>
                  <a:pt x="12249" y="7805"/>
                </a:cubicBezTo>
                <a:cubicBezTo>
                  <a:pt x="12116" y="7188"/>
                  <a:pt x="11753" y="6634"/>
                  <a:pt x="11257" y="6308"/>
                </a:cubicBezTo>
                <a:cubicBezTo>
                  <a:pt x="10794" y="5963"/>
                  <a:pt x="10248" y="5804"/>
                  <a:pt x="9707" y="5808"/>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3076" name="Shape 3076"/>
          <p:cNvSpPr/>
          <p:nvPr/>
        </p:nvSpPr>
        <p:spPr>
          <a:xfrm>
            <a:off x="16489930" y="3340100"/>
            <a:ext cx="609601" cy="609919"/>
          </a:xfrm>
          <a:custGeom>
            <a:pathLst>
              <a:path extrusionOk="0" h="21600" w="21600">
                <a:moveTo>
                  <a:pt x="10817" y="0"/>
                </a:moveTo>
                <a:cubicBezTo>
                  <a:pt x="8051" y="0"/>
                  <a:pt x="5281" y="1057"/>
                  <a:pt x="3170" y="3168"/>
                </a:cubicBezTo>
                <a:cubicBezTo>
                  <a:pt x="1058" y="5260"/>
                  <a:pt x="0" y="8015"/>
                  <a:pt x="0" y="10777"/>
                </a:cubicBezTo>
                <a:cubicBezTo>
                  <a:pt x="0" y="13540"/>
                  <a:pt x="1058" y="16310"/>
                  <a:pt x="3170" y="18421"/>
                </a:cubicBezTo>
                <a:cubicBezTo>
                  <a:pt x="5299" y="20549"/>
                  <a:pt x="8038" y="21600"/>
                  <a:pt x="10817" y="21600"/>
                </a:cubicBezTo>
                <a:cubicBezTo>
                  <a:pt x="13596" y="21600"/>
                  <a:pt x="16373" y="20549"/>
                  <a:pt x="18430" y="18421"/>
                </a:cubicBezTo>
                <a:cubicBezTo>
                  <a:pt x="20542" y="16329"/>
                  <a:pt x="21600" y="13574"/>
                  <a:pt x="21600" y="10811"/>
                </a:cubicBezTo>
                <a:cubicBezTo>
                  <a:pt x="21600" y="8049"/>
                  <a:pt x="20542" y="5278"/>
                  <a:pt x="18430" y="3168"/>
                </a:cubicBezTo>
                <a:cubicBezTo>
                  <a:pt x="16337" y="1057"/>
                  <a:pt x="13583" y="0"/>
                  <a:pt x="10817" y="0"/>
                </a:cubicBezTo>
                <a:close/>
                <a:moveTo>
                  <a:pt x="10817" y="1037"/>
                </a:moveTo>
                <a:cubicBezTo>
                  <a:pt x="13343" y="1037"/>
                  <a:pt x="15832" y="2013"/>
                  <a:pt x="17709" y="3889"/>
                </a:cubicBezTo>
                <a:cubicBezTo>
                  <a:pt x="21535" y="7677"/>
                  <a:pt x="21535" y="13875"/>
                  <a:pt x="17709" y="17699"/>
                </a:cubicBezTo>
                <a:cubicBezTo>
                  <a:pt x="13919" y="21523"/>
                  <a:pt x="7717" y="21523"/>
                  <a:pt x="3891" y="17699"/>
                </a:cubicBezTo>
                <a:cubicBezTo>
                  <a:pt x="65" y="13911"/>
                  <a:pt x="65" y="7713"/>
                  <a:pt x="3891" y="3889"/>
                </a:cubicBezTo>
                <a:cubicBezTo>
                  <a:pt x="5804" y="1977"/>
                  <a:pt x="8326" y="1037"/>
                  <a:pt x="10817" y="1037"/>
                </a:cubicBezTo>
                <a:close/>
                <a:moveTo>
                  <a:pt x="8200" y="5535"/>
                </a:moveTo>
                <a:lnTo>
                  <a:pt x="8956" y="7880"/>
                </a:lnTo>
                <a:lnTo>
                  <a:pt x="8956" y="9470"/>
                </a:lnTo>
                <a:lnTo>
                  <a:pt x="9531" y="9470"/>
                </a:lnTo>
                <a:lnTo>
                  <a:pt x="9531" y="7880"/>
                </a:lnTo>
                <a:lnTo>
                  <a:pt x="10253" y="5535"/>
                </a:lnTo>
                <a:lnTo>
                  <a:pt x="9644" y="5535"/>
                </a:lnTo>
                <a:lnTo>
                  <a:pt x="9249" y="7091"/>
                </a:lnTo>
                <a:lnTo>
                  <a:pt x="8809" y="5535"/>
                </a:lnTo>
                <a:lnTo>
                  <a:pt x="8200" y="5535"/>
                </a:lnTo>
                <a:close/>
                <a:moveTo>
                  <a:pt x="10794" y="6618"/>
                </a:moveTo>
                <a:cubicBezTo>
                  <a:pt x="10542" y="6618"/>
                  <a:pt x="10330" y="6730"/>
                  <a:pt x="10185" y="6911"/>
                </a:cubicBezTo>
                <a:cubicBezTo>
                  <a:pt x="10041" y="7055"/>
                  <a:pt x="10005" y="7226"/>
                  <a:pt x="10005" y="7587"/>
                </a:cubicBezTo>
                <a:lnTo>
                  <a:pt x="10005" y="8602"/>
                </a:lnTo>
                <a:cubicBezTo>
                  <a:pt x="10005" y="8926"/>
                  <a:pt x="10077" y="9109"/>
                  <a:pt x="10185" y="9289"/>
                </a:cubicBezTo>
                <a:cubicBezTo>
                  <a:pt x="10330" y="9470"/>
                  <a:pt x="10542" y="9571"/>
                  <a:pt x="10794" y="9571"/>
                </a:cubicBezTo>
                <a:cubicBezTo>
                  <a:pt x="11047" y="9571"/>
                  <a:pt x="11270" y="9470"/>
                  <a:pt x="11415" y="9289"/>
                </a:cubicBezTo>
                <a:cubicBezTo>
                  <a:pt x="11559" y="9145"/>
                  <a:pt x="11595" y="8962"/>
                  <a:pt x="11595" y="8602"/>
                </a:cubicBezTo>
                <a:lnTo>
                  <a:pt x="11595" y="7587"/>
                </a:lnTo>
                <a:cubicBezTo>
                  <a:pt x="11595" y="7262"/>
                  <a:pt x="11523" y="7091"/>
                  <a:pt x="11415" y="6911"/>
                </a:cubicBezTo>
                <a:cubicBezTo>
                  <a:pt x="11270" y="6730"/>
                  <a:pt x="11047" y="6618"/>
                  <a:pt x="10794" y="6618"/>
                </a:cubicBezTo>
                <a:close/>
                <a:moveTo>
                  <a:pt x="11810" y="6618"/>
                </a:moveTo>
                <a:lnTo>
                  <a:pt x="11810" y="8929"/>
                </a:lnTo>
                <a:cubicBezTo>
                  <a:pt x="11809" y="9253"/>
                  <a:pt x="11850" y="9362"/>
                  <a:pt x="11922" y="9470"/>
                </a:cubicBezTo>
                <a:cubicBezTo>
                  <a:pt x="11994" y="9578"/>
                  <a:pt x="12060" y="9616"/>
                  <a:pt x="12204" y="9616"/>
                </a:cubicBezTo>
                <a:cubicBezTo>
                  <a:pt x="12421" y="9616"/>
                  <a:pt x="12572" y="9544"/>
                  <a:pt x="12825" y="9256"/>
                </a:cubicBezTo>
                <a:lnTo>
                  <a:pt x="12825" y="9571"/>
                </a:lnTo>
                <a:lnTo>
                  <a:pt x="13321" y="9571"/>
                </a:lnTo>
                <a:lnTo>
                  <a:pt x="13321" y="6618"/>
                </a:lnTo>
                <a:lnTo>
                  <a:pt x="12780" y="6618"/>
                </a:lnTo>
                <a:lnTo>
                  <a:pt x="12780" y="8850"/>
                </a:lnTo>
                <a:cubicBezTo>
                  <a:pt x="12671" y="9030"/>
                  <a:pt x="12572" y="9109"/>
                  <a:pt x="12464" y="9109"/>
                </a:cubicBezTo>
                <a:cubicBezTo>
                  <a:pt x="12428" y="9109"/>
                  <a:pt x="12351" y="9066"/>
                  <a:pt x="12351" y="9030"/>
                </a:cubicBezTo>
                <a:cubicBezTo>
                  <a:pt x="12351" y="8994"/>
                  <a:pt x="12351" y="8962"/>
                  <a:pt x="12351" y="8782"/>
                </a:cubicBezTo>
                <a:lnTo>
                  <a:pt x="12351" y="6618"/>
                </a:lnTo>
                <a:lnTo>
                  <a:pt x="11810" y="6618"/>
                </a:lnTo>
                <a:close/>
                <a:moveTo>
                  <a:pt x="10794" y="7091"/>
                </a:moveTo>
                <a:cubicBezTo>
                  <a:pt x="10975" y="7091"/>
                  <a:pt x="11054" y="7197"/>
                  <a:pt x="11054" y="7486"/>
                </a:cubicBezTo>
                <a:lnTo>
                  <a:pt x="11054" y="8714"/>
                </a:lnTo>
                <a:cubicBezTo>
                  <a:pt x="11054" y="9003"/>
                  <a:pt x="10975" y="9109"/>
                  <a:pt x="10794" y="9109"/>
                </a:cubicBezTo>
                <a:cubicBezTo>
                  <a:pt x="10614" y="9109"/>
                  <a:pt x="10546" y="9003"/>
                  <a:pt x="10546" y="8714"/>
                </a:cubicBezTo>
                <a:lnTo>
                  <a:pt x="10546" y="7486"/>
                </a:lnTo>
                <a:cubicBezTo>
                  <a:pt x="10546" y="7197"/>
                  <a:pt x="10614" y="7091"/>
                  <a:pt x="10794" y="7091"/>
                </a:cubicBezTo>
                <a:close/>
                <a:moveTo>
                  <a:pt x="10839" y="9864"/>
                </a:moveTo>
                <a:cubicBezTo>
                  <a:pt x="9612" y="9864"/>
                  <a:pt x="8412" y="9860"/>
                  <a:pt x="7726" y="9932"/>
                </a:cubicBezTo>
                <a:cubicBezTo>
                  <a:pt x="7257" y="9968"/>
                  <a:pt x="7151" y="10081"/>
                  <a:pt x="6971" y="10225"/>
                </a:cubicBezTo>
                <a:cubicBezTo>
                  <a:pt x="6790" y="10369"/>
                  <a:pt x="6395" y="10838"/>
                  <a:pt x="6395" y="12931"/>
                </a:cubicBezTo>
                <a:cubicBezTo>
                  <a:pt x="6431" y="15131"/>
                  <a:pt x="6790" y="15526"/>
                  <a:pt x="6971" y="15670"/>
                </a:cubicBezTo>
                <a:cubicBezTo>
                  <a:pt x="7151" y="15814"/>
                  <a:pt x="7365" y="15927"/>
                  <a:pt x="7726" y="15963"/>
                </a:cubicBezTo>
                <a:cubicBezTo>
                  <a:pt x="8773" y="16071"/>
                  <a:pt x="10118" y="16067"/>
                  <a:pt x="10839" y="16031"/>
                </a:cubicBezTo>
                <a:cubicBezTo>
                  <a:pt x="11525" y="16031"/>
                  <a:pt x="12859" y="16072"/>
                  <a:pt x="13941" y="15963"/>
                </a:cubicBezTo>
                <a:cubicBezTo>
                  <a:pt x="14266" y="15927"/>
                  <a:pt x="14517" y="15814"/>
                  <a:pt x="14697" y="15670"/>
                </a:cubicBezTo>
                <a:cubicBezTo>
                  <a:pt x="14877" y="15526"/>
                  <a:pt x="15236" y="15167"/>
                  <a:pt x="15272" y="12931"/>
                </a:cubicBezTo>
                <a:cubicBezTo>
                  <a:pt x="15272" y="10838"/>
                  <a:pt x="14878" y="10369"/>
                  <a:pt x="14697" y="10225"/>
                </a:cubicBezTo>
                <a:cubicBezTo>
                  <a:pt x="14517" y="10081"/>
                  <a:pt x="14410" y="9968"/>
                  <a:pt x="13941" y="9932"/>
                </a:cubicBezTo>
                <a:cubicBezTo>
                  <a:pt x="13256" y="9860"/>
                  <a:pt x="12067" y="9864"/>
                  <a:pt x="10839" y="9864"/>
                </a:cubicBezTo>
                <a:close/>
                <a:moveTo>
                  <a:pt x="7185" y="10980"/>
                </a:moveTo>
                <a:lnTo>
                  <a:pt x="8990" y="10980"/>
                </a:lnTo>
                <a:lnTo>
                  <a:pt x="8990" y="11522"/>
                </a:lnTo>
                <a:lnTo>
                  <a:pt x="8381" y="11522"/>
                </a:lnTo>
                <a:lnTo>
                  <a:pt x="8381" y="14847"/>
                </a:lnTo>
                <a:lnTo>
                  <a:pt x="7805" y="14847"/>
                </a:lnTo>
                <a:lnTo>
                  <a:pt x="7805" y="11522"/>
                </a:lnTo>
                <a:lnTo>
                  <a:pt x="7185" y="11522"/>
                </a:lnTo>
                <a:lnTo>
                  <a:pt x="7185" y="10980"/>
                </a:lnTo>
                <a:close/>
                <a:moveTo>
                  <a:pt x="11020" y="10980"/>
                </a:moveTo>
                <a:lnTo>
                  <a:pt x="11516" y="10980"/>
                </a:lnTo>
                <a:lnTo>
                  <a:pt x="11516" y="12243"/>
                </a:lnTo>
                <a:cubicBezTo>
                  <a:pt x="11697" y="12027"/>
                  <a:pt x="11841" y="11916"/>
                  <a:pt x="12058" y="11916"/>
                </a:cubicBezTo>
                <a:cubicBezTo>
                  <a:pt x="12238" y="11916"/>
                  <a:pt x="12346" y="11997"/>
                  <a:pt x="12419" y="12142"/>
                </a:cubicBezTo>
                <a:cubicBezTo>
                  <a:pt x="12491" y="12286"/>
                  <a:pt x="12531" y="12421"/>
                  <a:pt x="12531" y="12818"/>
                </a:cubicBezTo>
                <a:lnTo>
                  <a:pt x="12531" y="13979"/>
                </a:lnTo>
                <a:cubicBezTo>
                  <a:pt x="12531" y="14376"/>
                  <a:pt x="12527" y="14486"/>
                  <a:pt x="12419" y="14667"/>
                </a:cubicBezTo>
                <a:cubicBezTo>
                  <a:pt x="12346" y="14811"/>
                  <a:pt x="12202" y="14881"/>
                  <a:pt x="12058" y="14881"/>
                </a:cubicBezTo>
                <a:cubicBezTo>
                  <a:pt x="11877" y="14881"/>
                  <a:pt x="11697" y="14807"/>
                  <a:pt x="11516" y="14554"/>
                </a:cubicBezTo>
                <a:lnTo>
                  <a:pt x="11516" y="14847"/>
                </a:lnTo>
                <a:lnTo>
                  <a:pt x="11020" y="14847"/>
                </a:lnTo>
                <a:lnTo>
                  <a:pt x="11020" y="10980"/>
                </a:lnTo>
                <a:close/>
                <a:moveTo>
                  <a:pt x="10039" y="11916"/>
                </a:moveTo>
                <a:lnTo>
                  <a:pt x="10546" y="11916"/>
                </a:lnTo>
                <a:lnTo>
                  <a:pt x="10546" y="14847"/>
                </a:lnTo>
                <a:lnTo>
                  <a:pt x="10072" y="14847"/>
                </a:lnTo>
                <a:lnTo>
                  <a:pt x="10072" y="14520"/>
                </a:lnTo>
                <a:cubicBezTo>
                  <a:pt x="9820" y="14773"/>
                  <a:pt x="9678" y="14881"/>
                  <a:pt x="9497" y="14881"/>
                </a:cubicBezTo>
                <a:cubicBezTo>
                  <a:pt x="9353" y="14881"/>
                  <a:pt x="9287" y="14843"/>
                  <a:pt x="9215" y="14734"/>
                </a:cubicBezTo>
                <a:cubicBezTo>
                  <a:pt x="9143" y="14626"/>
                  <a:pt x="9102" y="14518"/>
                  <a:pt x="9102" y="14193"/>
                </a:cubicBezTo>
                <a:lnTo>
                  <a:pt x="9102" y="11961"/>
                </a:lnTo>
                <a:lnTo>
                  <a:pt x="9610" y="11961"/>
                </a:lnTo>
                <a:lnTo>
                  <a:pt x="9610" y="14047"/>
                </a:lnTo>
                <a:cubicBezTo>
                  <a:pt x="9610" y="14227"/>
                  <a:pt x="9610" y="14234"/>
                  <a:pt x="9610" y="14306"/>
                </a:cubicBezTo>
                <a:cubicBezTo>
                  <a:pt x="9610" y="14342"/>
                  <a:pt x="9675" y="14374"/>
                  <a:pt x="9712" y="14374"/>
                </a:cubicBezTo>
                <a:cubicBezTo>
                  <a:pt x="9820" y="14374"/>
                  <a:pt x="9930" y="14306"/>
                  <a:pt x="10039" y="14126"/>
                </a:cubicBezTo>
                <a:lnTo>
                  <a:pt x="10039" y="11916"/>
                </a:lnTo>
                <a:close/>
                <a:moveTo>
                  <a:pt x="13727" y="11916"/>
                </a:moveTo>
                <a:cubicBezTo>
                  <a:pt x="13980" y="11916"/>
                  <a:pt x="14192" y="12029"/>
                  <a:pt x="14336" y="12209"/>
                </a:cubicBezTo>
                <a:cubicBezTo>
                  <a:pt x="14444" y="12353"/>
                  <a:pt x="14483" y="12572"/>
                  <a:pt x="14483" y="12897"/>
                </a:cubicBezTo>
                <a:lnTo>
                  <a:pt x="14483" y="13506"/>
                </a:lnTo>
                <a:lnTo>
                  <a:pt x="13468" y="13506"/>
                </a:lnTo>
                <a:lnTo>
                  <a:pt x="13468" y="14013"/>
                </a:lnTo>
                <a:cubicBezTo>
                  <a:pt x="13468" y="14302"/>
                  <a:pt x="13547" y="14408"/>
                  <a:pt x="13727" y="14408"/>
                </a:cubicBezTo>
                <a:cubicBezTo>
                  <a:pt x="13835" y="14408"/>
                  <a:pt x="13905" y="14369"/>
                  <a:pt x="13941" y="14261"/>
                </a:cubicBezTo>
                <a:cubicBezTo>
                  <a:pt x="13977" y="14189"/>
                  <a:pt x="13975" y="14198"/>
                  <a:pt x="13975" y="13945"/>
                </a:cubicBezTo>
                <a:cubicBezTo>
                  <a:pt x="13975" y="13945"/>
                  <a:pt x="13975" y="13905"/>
                  <a:pt x="13975" y="13833"/>
                </a:cubicBezTo>
                <a:lnTo>
                  <a:pt x="14517" y="13833"/>
                </a:lnTo>
                <a:lnTo>
                  <a:pt x="14517" y="13979"/>
                </a:lnTo>
                <a:cubicBezTo>
                  <a:pt x="14517" y="14304"/>
                  <a:pt x="14478" y="14410"/>
                  <a:pt x="14370" y="14554"/>
                </a:cubicBezTo>
                <a:cubicBezTo>
                  <a:pt x="14226" y="14734"/>
                  <a:pt x="14014" y="14881"/>
                  <a:pt x="13761" y="14881"/>
                </a:cubicBezTo>
                <a:cubicBezTo>
                  <a:pt x="13508" y="14881"/>
                  <a:pt x="13249" y="14768"/>
                  <a:pt x="13140" y="14588"/>
                </a:cubicBezTo>
                <a:cubicBezTo>
                  <a:pt x="13032" y="14444"/>
                  <a:pt x="12960" y="14225"/>
                  <a:pt x="12960" y="13900"/>
                </a:cubicBezTo>
                <a:lnTo>
                  <a:pt x="12960" y="12897"/>
                </a:lnTo>
                <a:cubicBezTo>
                  <a:pt x="12960" y="12572"/>
                  <a:pt x="12998" y="12390"/>
                  <a:pt x="13107" y="12209"/>
                </a:cubicBezTo>
                <a:cubicBezTo>
                  <a:pt x="13251" y="12029"/>
                  <a:pt x="13474" y="11916"/>
                  <a:pt x="13727" y="11916"/>
                </a:cubicBezTo>
                <a:close/>
                <a:moveTo>
                  <a:pt x="11697" y="12390"/>
                </a:moveTo>
                <a:cubicBezTo>
                  <a:pt x="11625" y="12390"/>
                  <a:pt x="11521" y="12428"/>
                  <a:pt x="11449" y="12536"/>
                </a:cubicBezTo>
                <a:lnTo>
                  <a:pt x="11449" y="14261"/>
                </a:lnTo>
                <a:cubicBezTo>
                  <a:pt x="11557" y="14333"/>
                  <a:pt x="11625" y="14408"/>
                  <a:pt x="11697" y="14408"/>
                </a:cubicBezTo>
                <a:cubicBezTo>
                  <a:pt x="11769" y="14408"/>
                  <a:pt x="11841" y="14378"/>
                  <a:pt x="11877" y="14306"/>
                </a:cubicBezTo>
                <a:cubicBezTo>
                  <a:pt x="11913" y="14234"/>
                  <a:pt x="11922" y="14196"/>
                  <a:pt x="11922" y="13979"/>
                </a:cubicBezTo>
                <a:lnTo>
                  <a:pt x="11922" y="12818"/>
                </a:lnTo>
                <a:cubicBezTo>
                  <a:pt x="11922" y="12602"/>
                  <a:pt x="11913" y="12574"/>
                  <a:pt x="11877" y="12502"/>
                </a:cubicBezTo>
                <a:cubicBezTo>
                  <a:pt x="11841" y="12466"/>
                  <a:pt x="11769" y="12390"/>
                  <a:pt x="11697" y="12390"/>
                </a:cubicBezTo>
                <a:close/>
                <a:moveTo>
                  <a:pt x="13501" y="12390"/>
                </a:moveTo>
                <a:cubicBezTo>
                  <a:pt x="13321" y="12390"/>
                  <a:pt x="13253" y="12532"/>
                  <a:pt x="13253" y="12784"/>
                </a:cubicBezTo>
                <a:lnTo>
                  <a:pt x="13253" y="13043"/>
                </a:lnTo>
                <a:lnTo>
                  <a:pt x="13761" y="13043"/>
                </a:lnTo>
                <a:lnTo>
                  <a:pt x="13761" y="12784"/>
                </a:lnTo>
                <a:cubicBezTo>
                  <a:pt x="13761" y="12532"/>
                  <a:pt x="13682" y="12390"/>
                  <a:pt x="13501" y="12390"/>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3077" name="Shape 3077"/>
          <p:cNvSpPr/>
          <p:nvPr/>
        </p:nvSpPr>
        <p:spPr>
          <a:xfrm>
            <a:off x="8668611" y="3340100"/>
            <a:ext cx="609601" cy="609664"/>
          </a:xfrm>
          <a:custGeom>
            <a:pathLst>
              <a:path extrusionOk="0" h="21600" w="20594">
                <a:moveTo>
                  <a:pt x="10296" y="0"/>
                </a:moveTo>
                <a:cubicBezTo>
                  <a:pt x="7665" y="0"/>
                  <a:pt x="5031" y="1057"/>
                  <a:pt x="3019" y="3168"/>
                </a:cubicBezTo>
                <a:cubicBezTo>
                  <a:pt x="-1006" y="7353"/>
                  <a:pt x="-1006" y="14200"/>
                  <a:pt x="3019" y="18421"/>
                </a:cubicBezTo>
                <a:cubicBezTo>
                  <a:pt x="5048" y="20549"/>
                  <a:pt x="7658" y="21600"/>
                  <a:pt x="10307" y="21600"/>
                </a:cubicBezTo>
                <a:cubicBezTo>
                  <a:pt x="12955" y="21600"/>
                  <a:pt x="15568" y="20558"/>
                  <a:pt x="17563" y="18466"/>
                </a:cubicBezTo>
                <a:cubicBezTo>
                  <a:pt x="19523" y="16410"/>
                  <a:pt x="20594" y="13697"/>
                  <a:pt x="20594" y="10811"/>
                </a:cubicBezTo>
                <a:cubicBezTo>
                  <a:pt x="20594" y="7925"/>
                  <a:pt x="19523" y="5224"/>
                  <a:pt x="17563" y="3168"/>
                </a:cubicBezTo>
                <a:cubicBezTo>
                  <a:pt x="15550" y="1057"/>
                  <a:pt x="12927" y="0"/>
                  <a:pt x="10296" y="0"/>
                </a:cubicBezTo>
                <a:close/>
                <a:moveTo>
                  <a:pt x="10307" y="1037"/>
                </a:moveTo>
                <a:cubicBezTo>
                  <a:pt x="12715" y="1037"/>
                  <a:pt x="15086" y="2016"/>
                  <a:pt x="16875" y="3856"/>
                </a:cubicBezTo>
                <a:cubicBezTo>
                  <a:pt x="18629" y="5731"/>
                  <a:pt x="19594" y="8180"/>
                  <a:pt x="19594" y="10777"/>
                </a:cubicBezTo>
                <a:cubicBezTo>
                  <a:pt x="19594" y="13411"/>
                  <a:pt x="18629" y="15860"/>
                  <a:pt x="16875" y="17699"/>
                </a:cubicBezTo>
                <a:cubicBezTo>
                  <a:pt x="13263" y="21523"/>
                  <a:pt x="7353" y="21523"/>
                  <a:pt x="3707" y="17699"/>
                </a:cubicBezTo>
                <a:cubicBezTo>
                  <a:pt x="60" y="13911"/>
                  <a:pt x="60" y="7713"/>
                  <a:pt x="3707" y="3889"/>
                </a:cubicBezTo>
                <a:cubicBezTo>
                  <a:pt x="5530" y="1977"/>
                  <a:pt x="7933" y="1037"/>
                  <a:pt x="10307" y="1037"/>
                </a:cubicBezTo>
                <a:close/>
                <a:moveTo>
                  <a:pt x="10178" y="7215"/>
                </a:moveTo>
                <a:cubicBezTo>
                  <a:pt x="8802" y="7215"/>
                  <a:pt x="7465" y="7256"/>
                  <a:pt x="6673" y="7328"/>
                </a:cubicBezTo>
                <a:cubicBezTo>
                  <a:pt x="6157" y="7400"/>
                  <a:pt x="6020" y="7508"/>
                  <a:pt x="5813" y="7689"/>
                </a:cubicBezTo>
                <a:cubicBezTo>
                  <a:pt x="5607" y="7869"/>
                  <a:pt x="5123" y="8401"/>
                  <a:pt x="5158" y="10890"/>
                </a:cubicBezTo>
                <a:cubicBezTo>
                  <a:pt x="5192" y="13524"/>
                  <a:pt x="5607" y="13957"/>
                  <a:pt x="5813" y="14137"/>
                </a:cubicBezTo>
                <a:cubicBezTo>
                  <a:pt x="6020" y="14281"/>
                  <a:pt x="6295" y="14428"/>
                  <a:pt x="6673" y="14464"/>
                </a:cubicBezTo>
                <a:cubicBezTo>
                  <a:pt x="7877" y="14608"/>
                  <a:pt x="9387" y="14577"/>
                  <a:pt x="10178" y="14577"/>
                </a:cubicBezTo>
                <a:cubicBezTo>
                  <a:pt x="10969" y="14577"/>
                  <a:pt x="12489" y="14608"/>
                  <a:pt x="13693" y="14464"/>
                </a:cubicBezTo>
                <a:cubicBezTo>
                  <a:pt x="14071" y="14428"/>
                  <a:pt x="14346" y="14281"/>
                  <a:pt x="14553" y="14137"/>
                </a:cubicBezTo>
                <a:cubicBezTo>
                  <a:pt x="14759" y="13993"/>
                  <a:pt x="15174" y="13524"/>
                  <a:pt x="15209" y="10890"/>
                </a:cubicBezTo>
                <a:cubicBezTo>
                  <a:pt x="15243" y="8401"/>
                  <a:pt x="14759" y="7869"/>
                  <a:pt x="14553" y="7689"/>
                </a:cubicBezTo>
                <a:cubicBezTo>
                  <a:pt x="14346" y="7508"/>
                  <a:pt x="14209" y="7400"/>
                  <a:pt x="13693" y="7328"/>
                </a:cubicBezTo>
                <a:cubicBezTo>
                  <a:pt x="12936" y="7256"/>
                  <a:pt x="11554" y="7215"/>
                  <a:pt x="10178" y="7215"/>
                </a:cubicBezTo>
                <a:close/>
                <a:moveTo>
                  <a:pt x="9221" y="9380"/>
                </a:moveTo>
                <a:cubicBezTo>
                  <a:pt x="9221" y="9380"/>
                  <a:pt x="11868" y="10969"/>
                  <a:pt x="11833" y="10969"/>
                </a:cubicBezTo>
                <a:cubicBezTo>
                  <a:pt x="11799" y="10933"/>
                  <a:pt x="9221" y="12514"/>
                  <a:pt x="9221" y="12514"/>
                </a:cubicBezTo>
                <a:lnTo>
                  <a:pt x="9221" y="9380"/>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3078" name="Shape 3078"/>
          <p:cNvSpPr/>
          <p:nvPr/>
        </p:nvSpPr>
        <p:spPr>
          <a:xfrm>
            <a:off x="12579270" y="3340100"/>
            <a:ext cx="609601" cy="609601"/>
          </a:xfrm>
          <a:custGeom>
            <a:pathLst>
              <a:path extrusionOk="0" h="21600" w="21600">
                <a:moveTo>
                  <a:pt x="10794" y="0"/>
                </a:moveTo>
                <a:cubicBezTo>
                  <a:pt x="8030" y="0"/>
                  <a:pt x="5270" y="1056"/>
                  <a:pt x="3163" y="3163"/>
                </a:cubicBezTo>
                <a:cubicBezTo>
                  <a:pt x="1056" y="5270"/>
                  <a:pt x="0" y="8041"/>
                  <a:pt x="0" y="10806"/>
                </a:cubicBezTo>
                <a:cubicBezTo>
                  <a:pt x="0" y="13571"/>
                  <a:pt x="1056" y="16330"/>
                  <a:pt x="3163" y="18437"/>
                </a:cubicBezTo>
                <a:cubicBezTo>
                  <a:pt x="5252" y="20562"/>
                  <a:pt x="8021" y="21600"/>
                  <a:pt x="10794" y="21600"/>
                </a:cubicBezTo>
                <a:cubicBezTo>
                  <a:pt x="13568" y="21600"/>
                  <a:pt x="16348" y="20562"/>
                  <a:pt x="18437" y="18437"/>
                </a:cubicBezTo>
                <a:cubicBezTo>
                  <a:pt x="20544" y="16330"/>
                  <a:pt x="21600" y="13559"/>
                  <a:pt x="21600" y="10794"/>
                </a:cubicBezTo>
                <a:cubicBezTo>
                  <a:pt x="21600" y="8029"/>
                  <a:pt x="20544" y="5270"/>
                  <a:pt x="18437" y="3163"/>
                </a:cubicBezTo>
                <a:cubicBezTo>
                  <a:pt x="16330" y="1056"/>
                  <a:pt x="13559" y="0"/>
                  <a:pt x="10794" y="0"/>
                </a:cubicBezTo>
                <a:close/>
                <a:moveTo>
                  <a:pt x="10794" y="1036"/>
                </a:moveTo>
                <a:cubicBezTo>
                  <a:pt x="13316" y="1036"/>
                  <a:pt x="15808" y="1974"/>
                  <a:pt x="17717" y="3883"/>
                </a:cubicBezTo>
                <a:cubicBezTo>
                  <a:pt x="21535" y="7701"/>
                  <a:pt x="21535" y="13899"/>
                  <a:pt x="17717" y="17717"/>
                </a:cubicBezTo>
                <a:cubicBezTo>
                  <a:pt x="13899" y="21535"/>
                  <a:pt x="7701" y="21535"/>
                  <a:pt x="3883" y="17717"/>
                </a:cubicBezTo>
                <a:cubicBezTo>
                  <a:pt x="65" y="13899"/>
                  <a:pt x="65" y="7701"/>
                  <a:pt x="3883" y="3883"/>
                </a:cubicBezTo>
                <a:cubicBezTo>
                  <a:pt x="5792" y="1974"/>
                  <a:pt x="8273" y="1036"/>
                  <a:pt x="10794" y="1036"/>
                </a:cubicBezTo>
                <a:close/>
                <a:moveTo>
                  <a:pt x="13237" y="6607"/>
                </a:moveTo>
                <a:cubicBezTo>
                  <a:pt x="13057" y="6607"/>
                  <a:pt x="12877" y="6605"/>
                  <a:pt x="12697" y="6641"/>
                </a:cubicBezTo>
                <a:cubicBezTo>
                  <a:pt x="12517" y="6677"/>
                  <a:pt x="12368" y="6864"/>
                  <a:pt x="12404" y="7080"/>
                </a:cubicBezTo>
                <a:cubicBezTo>
                  <a:pt x="12440" y="7260"/>
                  <a:pt x="12627" y="7397"/>
                  <a:pt x="12843" y="7361"/>
                </a:cubicBezTo>
                <a:cubicBezTo>
                  <a:pt x="12987" y="7325"/>
                  <a:pt x="13093" y="7328"/>
                  <a:pt x="13237" y="7328"/>
                </a:cubicBezTo>
                <a:cubicBezTo>
                  <a:pt x="14354" y="7328"/>
                  <a:pt x="15285" y="8224"/>
                  <a:pt x="15285" y="9376"/>
                </a:cubicBezTo>
                <a:cubicBezTo>
                  <a:pt x="15285" y="9556"/>
                  <a:pt x="15290" y="9781"/>
                  <a:pt x="15218" y="9961"/>
                </a:cubicBezTo>
                <a:cubicBezTo>
                  <a:pt x="15146" y="10178"/>
                  <a:pt x="15285" y="10351"/>
                  <a:pt x="15466" y="10423"/>
                </a:cubicBezTo>
                <a:cubicBezTo>
                  <a:pt x="15502" y="10423"/>
                  <a:pt x="15542" y="10423"/>
                  <a:pt x="15578" y="10423"/>
                </a:cubicBezTo>
                <a:cubicBezTo>
                  <a:pt x="15722" y="10423"/>
                  <a:pt x="15866" y="10317"/>
                  <a:pt x="15938" y="10209"/>
                </a:cubicBezTo>
                <a:cubicBezTo>
                  <a:pt x="16010" y="9957"/>
                  <a:pt x="16051" y="9709"/>
                  <a:pt x="16051" y="9421"/>
                </a:cubicBezTo>
                <a:cubicBezTo>
                  <a:pt x="16051" y="7872"/>
                  <a:pt x="14786" y="6607"/>
                  <a:pt x="13237" y="6607"/>
                </a:cubicBezTo>
                <a:close/>
                <a:moveTo>
                  <a:pt x="9579" y="7710"/>
                </a:moveTo>
                <a:cubicBezTo>
                  <a:pt x="8756" y="7862"/>
                  <a:pt x="7656" y="8620"/>
                  <a:pt x="6900" y="9511"/>
                </a:cubicBezTo>
                <a:cubicBezTo>
                  <a:pt x="6396" y="10124"/>
                  <a:pt x="5243" y="11454"/>
                  <a:pt x="5639" y="12787"/>
                </a:cubicBezTo>
                <a:cubicBezTo>
                  <a:pt x="5891" y="13579"/>
                  <a:pt x="6576" y="14045"/>
                  <a:pt x="6900" y="14261"/>
                </a:cubicBezTo>
                <a:cubicBezTo>
                  <a:pt x="7152" y="14441"/>
                  <a:pt x="7771" y="14806"/>
                  <a:pt x="8960" y="14914"/>
                </a:cubicBezTo>
                <a:cubicBezTo>
                  <a:pt x="9536" y="14986"/>
                  <a:pt x="12523" y="15231"/>
                  <a:pt x="14036" y="13394"/>
                </a:cubicBezTo>
                <a:cubicBezTo>
                  <a:pt x="14324" y="13142"/>
                  <a:pt x="14894" y="12426"/>
                  <a:pt x="14678" y="11706"/>
                </a:cubicBezTo>
                <a:cubicBezTo>
                  <a:pt x="14570" y="11382"/>
                  <a:pt x="14248" y="10837"/>
                  <a:pt x="13743" y="10693"/>
                </a:cubicBezTo>
                <a:cubicBezTo>
                  <a:pt x="13527" y="10621"/>
                  <a:pt x="13309" y="10657"/>
                  <a:pt x="13237" y="10513"/>
                </a:cubicBezTo>
                <a:cubicBezTo>
                  <a:pt x="13129" y="10333"/>
                  <a:pt x="13383" y="10153"/>
                  <a:pt x="13383" y="9793"/>
                </a:cubicBezTo>
                <a:cubicBezTo>
                  <a:pt x="13383" y="9613"/>
                  <a:pt x="13313" y="9329"/>
                  <a:pt x="13169" y="9185"/>
                </a:cubicBezTo>
                <a:cubicBezTo>
                  <a:pt x="12773" y="8789"/>
                  <a:pt x="11839" y="8971"/>
                  <a:pt x="11335" y="9151"/>
                </a:cubicBezTo>
                <a:cubicBezTo>
                  <a:pt x="11010" y="9259"/>
                  <a:pt x="10824" y="9403"/>
                  <a:pt x="10716" y="9331"/>
                </a:cubicBezTo>
                <a:cubicBezTo>
                  <a:pt x="10535" y="9187"/>
                  <a:pt x="10934" y="8606"/>
                  <a:pt x="10682" y="8138"/>
                </a:cubicBezTo>
                <a:cubicBezTo>
                  <a:pt x="10574" y="7922"/>
                  <a:pt x="10396" y="7814"/>
                  <a:pt x="10288" y="7778"/>
                </a:cubicBezTo>
                <a:cubicBezTo>
                  <a:pt x="10099" y="7679"/>
                  <a:pt x="9853" y="7660"/>
                  <a:pt x="9579" y="7710"/>
                </a:cubicBezTo>
                <a:close/>
                <a:moveTo>
                  <a:pt x="13304" y="8048"/>
                </a:moveTo>
                <a:cubicBezTo>
                  <a:pt x="13232" y="8048"/>
                  <a:pt x="13129" y="8082"/>
                  <a:pt x="13057" y="8082"/>
                </a:cubicBezTo>
                <a:cubicBezTo>
                  <a:pt x="12877" y="8118"/>
                  <a:pt x="12728" y="8305"/>
                  <a:pt x="12764" y="8521"/>
                </a:cubicBezTo>
                <a:cubicBezTo>
                  <a:pt x="12800" y="8701"/>
                  <a:pt x="12987" y="8838"/>
                  <a:pt x="13203" y="8802"/>
                </a:cubicBezTo>
                <a:cubicBezTo>
                  <a:pt x="13239" y="8802"/>
                  <a:pt x="13268" y="8802"/>
                  <a:pt x="13304" y="8802"/>
                </a:cubicBezTo>
                <a:cubicBezTo>
                  <a:pt x="13665" y="8802"/>
                  <a:pt x="13957" y="9095"/>
                  <a:pt x="13957" y="9455"/>
                </a:cubicBezTo>
                <a:cubicBezTo>
                  <a:pt x="13957" y="9527"/>
                  <a:pt x="13924" y="9563"/>
                  <a:pt x="13924" y="9635"/>
                </a:cubicBezTo>
                <a:cubicBezTo>
                  <a:pt x="13851" y="9851"/>
                  <a:pt x="13991" y="10024"/>
                  <a:pt x="14171" y="10097"/>
                </a:cubicBezTo>
                <a:cubicBezTo>
                  <a:pt x="14207" y="10097"/>
                  <a:pt x="14248" y="10097"/>
                  <a:pt x="14284" y="10097"/>
                </a:cubicBezTo>
                <a:cubicBezTo>
                  <a:pt x="14464" y="10097"/>
                  <a:pt x="14610" y="9995"/>
                  <a:pt x="14610" y="9815"/>
                </a:cubicBezTo>
                <a:cubicBezTo>
                  <a:pt x="14646" y="9671"/>
                  <a:pt x="14678" y="9565"/>
                  <a:pt x="14678" y="9421"/>
                </a:cubicBezTo>
                <a:cubicBezTo>
                  <a:pt x="14678" y="8665"/>
                  <a:pt x="14061" y="8048"/>
                  <a:pt x="13304" y="8048"/>
                </a:cubicBezTo>
                <a:close/>
                <a:moveTo>
                  <a:pt x="9534" y="10265"/>
                </a:moveTo>
                <a:cubicBezTo>
                  <a:pt x="11299" y="10049"/>
                  <a:pt x="12814" y="10837"/>
                  <a:pt x="12922" y="11954"/>
                </a:cubicBezTo>
                <a:cubicBezTo>
                  <a:pt x="13030" y="13070"/>
                  <a:pt x="11724" y="14194"/>
                  <a:pt x="9995" y="14374"/>
                </a:cubicBezTo>
                <a:cubicBezTo>
                  <a:pt x="8230" y="14590"/>
                  <a:pt x="6726" y="13791"/>
                  <a:pt x="6618" y="12674"/>
                </a:cubicBezTo>
                <a:cubicBezTo>
                  <a:pt x="6474" y="11558"/>
                  <a:pt x="7805" y="10481"/>
                  <a:pt x="9534" y="10265"/>
                </a:cubicBezTo>
                <a:close/>
                <a:moveTo>
                  <a:pt x="9624" y="10929"/>
                </a:moveTo>
                <a:cubicBezTo>
                  <a:pt x="9409" y="10919"/>
                  <a:pt x="9185" y="10945"/>
                  <a:pt x="8960" y="11008"/>
                </a:cubicBezTo>
                <a:cubicBezTo>
                  <a:pt x="8059" y="11296"/>
                  <a:pt x="7550" y="12120"/>
                  <a:pt x="7767" y="12877"/>
                </a:cubicBezTo>
                <a:cubicBezTo>
                  <a:pt x="8019" y="13633"/>
                  <a:pt x="8926" y="13996"/>
                  <a:pt x="9826" y="13743"/>
                </a:cubicBezTo>
                <a:cubicBezTo>
                  <a:pt x="10727" y="13455"/>
                  <a:pt x="11260" y="12631"/>
                  <a:pt x="11008" y="11875"/>
                </a:cubicBezTo>
                <a:cubicBezTo>
                  <a:pt x="10819" y="11308"/>
                  <a:pt x="10269" y="10960"/>
                  <a:pt x="9624" y="10929"/>
                </a:cubicBezTo>
                <a:close/>
                <a:moveTo>
                  <a:pt x="9680" y="11976"/>
                </a:moveTo>
                <a:cubicBezTo>
                  <a:pt x="9788" y="11904"/>
                  <a:pt x="9901" y="11949"/>
                  <a:pt x="9973" y="12021"/>
                </a:cubicBezTo>
                <a:cubicBezTo>
                  <a:pt x="10009" y="12093"/>
                  <a:pt x="9932" y="12197"/>
                  <a:pt x="9860" y="12269"/>
                </a:cubicBezTo>
                <a:cubicBezTo>
                  <a:pt x="9752" y="12341"/>
                  <a:pt x="9639" y="12307"/>
                  <a:pt x="9567" y="12235"/>
                </a:cubicBezTo>
                <a:cubicBezTo>
                  <a:pt x="9531" y="12163"/>
                  <a:pt x="9572" y="12012"/>
                  <a:pt x="9680" y="11976"/>
                </a:cubicBezTo>
                <a:close/>
                <a:moveTo>
                  <a:pt x="9072" y="12156"/>
                </a:moveTo>
                <a:cubicBezTo>
                  <a:pt x="9207" y="12170"/>
                  <a:pt x="9315" y="12228"/>
                  <a:pt x="9387" y="12336"/>
                </a:cubicBezTo>
                <a:cubicBezTo>
                  <a:pt x="9531" y="12553"/>
                  <a:pt x="9426" y="12922"/>
                  <a:pt x="9174" y="13102"/>
                </a:cubicBezTo>
                <a:cubicBezTo>
                  <a:pt x="8885" y="13282"/>
                  <a:pt x="8564" y="13239"/>
                  <a:pt x="8419" y="13023"/>
                </a:cubicBezTo>
                <a:cubicBezTo>
                  <a:pt x="8275" y="12807"/>
                  <a:pt x="8345" y="12449"/>
                  <a:pt x="8633" y="12269"/>
                </a:cubicBezTo>
                <a:cubicBezTo>
                  <a:pt x="8777" y="12179"/>
                  <a:pt x="8937" y="12143"/>
                  <a:pt x="9072" y="12156"/>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3079" name="Shape 3079"/>
          <p:cNvSpPr/>
          <p:nvPr/>
        </p:nvSpPr>
        <p:spPr>
          <a:xfrm>
            <a:off x="13882823" y="3340100"/>
            <a:ext cx="609601" cy="609728"/>
          </a:xfrm>
          <a:custGeom>
            <a:pathLst>
              <a:path extrusionOk="0" h="21600" w="19680">
                <a:moveTo>
                  <a:pt x="9835" y="0"/>
                </a:moveTo>
                <a:cubicBezTo>
                  <a:pt x="7316" y="0"/>
                  <a:pt x="4801" y="1056"/>
                  <a:pt x="2880" y="3163"/>
                </a:cubicBezTo>
                <a:cubicBezTo>
                  <a:pt x="-960" y="7377"/>
                  <a:pt x="-960" y="14223"/>
                  <a:pt x="2880" y="18437"/>
                </a:cubicBezTo>
                <a:cubicBezTo>
                  <a:pt x="4784" y="20562"/>
                  <a:pt x="7307" y="21600"/>
                  <a:pt x="9835" y="21600"/>
                </a:cubicBezTo>
                <a:cubicBezTo>
                  <a:pt x="12362" y="21600"/>
                  <a:pt x="14896" y="20562"/>
                  <a:pt x="16800" y="18437"/>
                </a:cubicBezTo>
                <a:cubicBezTo>
                  <a:pt x="20640" y="14223"/>
                  <a:pt x="20640" y="7377"/>
                  <a:pt x="16800" y="3163"/>
                </a:cubicBezTo>
                <a:cubicBezTo>
                  <a:pt x="14879" y="1056"/>
                  <a:pt x="12354" y="0"/>
                  <a:pt x="9835" y="0"/>
                </a:cubicBezTo>
                <a:close/>
                <a:moveTo>
                  <a:pt x="9835" y="1036"/>
                </a:moveTo>
                <a:cubicBezTo>
                  <a:pt x="12133" y="1036"/>
                  <a:pt x="14404" y="1974"/>
                  <a:pt x="16143" y="3883"/>
                </a:cubicBezTo>
                <a:cubicBezTo>
                  <a:pt x="19622" y="7701"/>
                  <a:pt x="19622" y="13899"/>
                  <a:pt x="16143" y="17717"/>
                </a:cubicBezTo>
                <a:cubicBezTo>
                  <a:pt x="12664" y="21535"/>
                  <a:pt x="7016" y="21535"/>
                  <a:pt x="3537" y="17717"/>
                </a:cubicBezTo>
                <a:cubicBezTo>
                  <a:pt x="58" y="13899"/>
                  <a:pt x="58" y="7701"/>
                  <a:pt x="3537" y="3883"/>
                </a:cubicBezTo>
                <a:cubicBezTo>
                  <a:pt x="5276" y="1974"/>
                  <a:pt x="7537" y="1036"/>
                  <a:pt x="9835" y="1036"/>
                </a:cubicBezTo>
                <a:close/>
                <a:moveTo>
                  <a:pt x="5199" y="7935"/>
                </a:moveTo>
                <a:cubicBezTo>
                  <a:pt x="5100" y="7935"/>
                  <a:pt x="4965" y="7938"/>
                  <a:pt x="4932" y="8082"/>
                </a:cubicBezTo>
                <a:cubicBezTo>
                  <a:pt x="4899" y="8154"/>
                  <a:pt x="4940" y="8269"/>
                  <a:pt x="4973" y="8341"/>
                </a:cubicBezTo>
                <a:cubicBezTo>
                  <a:pt x="5170" y="9313"/>
                  <a:pt x="5498" y="10214"/>
                  <a:pt x="5958" y="11042"/>
                </a:cubicBezTo>
                <a:cubicBezTo>
                  <a:pt x="6384" y="11798"/>
                  <a:pt x="6873" y="12514"/>
                  <a:pt x="7496" y="13091"/>
                </a:cubicBezTo>
                <a:cubicBezTo>
                  <a:pt x="7759" y="13343"/>
                  <a:pt x="8050" y="13597"/>
                  <a:pt x="8378" y="13777"/>
                </a:cubicBezTo>
                <a:cubicBezTo>
                  <a:pt x="8772" y="13957"/>
                  <a:pt x="9174" y="14068"/>
                  <a:pt x="9568" y="14104"/>
                </a:cubicBezTo>
                <a:cubicBezTo>
                  <a:pt x="9798" y="14140"/>
                  <a:pt x="10026" y="14137"/>
                  <a:pt x="10255" y="14137"/>
                </a:cubicBezTo>
                <a:cubicBezTo>
                  <a:pt x="10354" y="14137"/>
                  <a:pt x="10446" y="14133"/>
                  <a:pt x="10512" y="14025"/>
                </a:cubicBezTo>
                <a:cubicBezTo>
                  <a:pt x="10578" y="13917"/>
                  <a:pt x="10553" y="13773"/>
                  <a:pt x="10553" y="13665"/>
                </a:cubicBezTo>
                <a:cubicBezTo>
                  <a:pt x="10553" y="13376"/>
                  <a:pt x="10553" y="13086"/>
                  <a:pt x="10553" y="12798"/>
                </a:cubicBezTo>
                <a:cubicBezTo>
                  <a:pt x="10553" y="12618"/>
                  <a:pt x="10584" y="12444"/>
                  <a:pt x="10748" y="12336"/>
                </a:cubicBezTo>
                <a:cubicBezTo>
                  <a:pt x="10879" y="12264"/>
                  <a:pt x="11006" y="12330"/>
                  <a:pt x="11138" y="12438"/>
                </a:cubicBezTo>
                <a:cubicBezTo>
                  <a:pt x="11334" y="12618"/>
                  <a:pt x="11505" y="12843"/>
                  <a:pt x="11702" y="13023"/>
                </a:cubicBezTo>
                <a:cubicBezTo>
                  <a:pt x="11899" y="13203"/>
                  <a:pt x="12059" y="13417"/>
                  <a:pt x="12256" y="13597"/>
                </a:cubicBezTo>
                <a:cubicBezTo>
                  <a:pt x="12354" y="13705"/>
                  <a:pt x="12455" y="13770"/>
                  <a:pt x="12553" y="13878"/>
                </a:cubicBezTo>
                <a:cubicBezTo>
                  <a:pt x="12619" y="13951"/>
                  <a:pt x="12711" y="14104"/>
                  <a:pt x="12810" y="14104"/>
                </a:cubicBezTo>
                <a:cubicBezTo>
                  <a:pt x="12974" y="14104"/>
                  <a:pt x="13107" y="14101"/>
                  <a:pt x="13271" y="14137"/>
                </a:cubicBezTo>
                <a:cubicBezTo>
                  <a:pt x="13501" y="14137"/>
                  <a:pt x="13770" y="14137"/>
                  <a:pt x="13999" y="14137"/>
                </a:cubicBezTo>
                <a:cubicBezTo>
                  <a:pt x="14196" y="14137"/>
                  <a:pt x="14393" y="14095"/>
                  <a:pt x="14492" y="13878"/>
                </a:cubicBezTo>
                <a:cubicBezTo>
                  <a:pt x="14590" y="13662"/>
                  <a:pt x="14520" y="13449"/>
                  <a:pt x="14389" y="13304"/>
                </a:cubicBezTo>
                <a:cubicBezTo>
                  <a:pt x="14291" y="13160"/>
                  <a:pt x="14159" y="13021"/>
                  <a:pt x="14061" y="12877"/>
                </a:cubicBezTo>
                <a:cubicBezTo>
                  <a:pt x="13733" y="12480"/>
                  <a:pt x="13404" y="12080"/>
                  <a:pt x="13076" y="11684"/>
                </a:cubicBezTo>
                <a:cubicBezTo>
                  <a:pt x="13011" y="11576"/>
                  <a:pt x="12916" y="11510"/>
                  <a:pt x="12851" y="11402"/>
                </a:cubicBezTo>
                <a:cubicBezTo>
                  <a:pt x="12719" y="11258"/>
                  <a:pt x="12844" y="11107"/>
                  <a:pt x="12943" y="10963"/>
                </a:cubicBezTo>
                <a:cubicBezTo>
                  <a:pt x="13107" y="10711"/>
                  <a:pt x="13242" y="10493"/>
                  <a:pt x="13374" y="10277"/>
                </a:cubicBezTo>
                <a:cubicBezTo>
                  <a:pt x="13636" y="9808"/>
                  <a:pt x="13893" y="9340"/>
                  <a:pt x="14122" y="8836"/>
                </a:cubicBezTo>
                <a:cubicBezTo>
                  <a:pt x="14188" y="8728"/>
                  <a:pt x="14221" y="8584"/>
                  <a:pt x="14287" y="8476"/>
                </a:cubicBezTo>
                <a:cubicBezTo>
                  <a:pt x="14319" y="8404"/>
                  <a:pt x="14358" y="8336"/>
                  <a:pt x="14358" y="8228"/>
                </a:cubicBezTo>
                <a:cubicBezTo>
                  <a:pt x="14326" y="7976"/>
                  <a:pt x="14155" y="7935"/>
                  <a:pt x="13958" y="7935"/>
                </a:cubicBezTo>
                <a:cubicBezTo>
                  <a:pt x="13696" y="7935"/>
                  <a:pt x="13441" y="7935"/>
                  <a:pt x="13179" y="7935"/>
                </a:cubicBezTo>
                <a:cubicBezTo>
                  <a:pt x="13048" y="7935"/>
                  <a:pt x="12910" y="7935"/>
                  <a:pt x="12779" y="7935"/>
                </a:cubicBezTo>
                <a:cubicBezTo>
                  <a:pt x="12680" y="7935"/>
                  <a:pt x="12619" y="7940"/>
                  <a:pt x="12553" y="8048"/>
                </a:cubicBezTo>
                <a:cubicBezTo>
                  <a:pt x="12422" y="8264"/>
                  <a:pt x="12354" y="8518"/>
                  <a:pt x="12256" y="8735"/>
                </a:cubicBezTo>
                <a:cubicBezTo>
                  <a:pt x="12157" y="8915"/>
                  <a:pt x="12087" y="9095"/>
                  <a:pt x="11989" y="9275"/>
                </a:cubicBezTo>
                <a:cubicBezTo>
                  <a:pt x="11890" y="9491"/>
                  <a:pt x="11761" y="9669"/>
                  <a:pt x="11630" y="9849"/>
                </a:cubicBezTo>
                <a:cubicBezTo>
                  <a:pt x="11531" y="9993"/>
                  <a:pt x="11472" y="10133"/>
                  <a:pt x="11373" y="10277"/>
                </a:cubicBezTo>
                <a:cubicBezTo>
                  <a:pt x="11308" y="10421"/>
                  <a:pt x="11205" y="10608"/>
                  <a:pt x="11107" y="10716"/>
                </a:cubicBezTo>
                <a:cubicBezTo>
                  <a:pt x="11008" y="10824"/>
                  <a:pt x="10777" y="11040"/>
                  <a:pt x="10645" y="10896"/>
                </a:cubicBezTo>
                <a:cubicBezTo>
                  <a:pt x="10547" y="10824"/>
                  <a:pt x="10584" y="10677"/>
                  <a:pt x="10584" y="10569"/>
                </a:cubicBezTo>
                <a:cubicBezTo>
                  <a:pt x="10584" y="10425"/>
                  <a:pt x="10584" y="10286"/>
                  <a:pt x="10584" y="10142"/>
                </a:cubicBezTo>
                <a:cubicBezTo>
                  <a:pt x="10584" y="9565"/>
                  <a:pt x="10584" y="9018"/>
                  <a:pt x="10584" y="8442"/>
                </a:cubicBezTo>
                <a:cubicBezTo>
                  <a:pt x="10584" y="8262"/>
                  <a:pt x="10619" y="7935"/>
                  <a:pt x="10389" y="7935"/>
                </a:cubicBezTo>
                <a:cubicBezTo>
                  <a:pt x="10323" y="7935"/>
                  <a:pt x="10288" y="7935"/>
                  <a:pt x="10255" y="7935"/>
                </a:cubicBezTo>
                <a:cubicBezTo>
                  <a:pt x="10058" y="7935"/>
                  <a:pt x="9827" y="7935"/>
                  <a:pt x="9630" y="7935"/>
                </a:cubicBezTo>
                <a:cubicBezTo>
                  <a:pt x="9367" y="7935"/>
                  <a:pt x="9133" y="7935"/>
                  <a:pt x="8871" y="7935"/>
                </a:cubicBezTo>
                <a:cubicBezTo>
                  <a:pt x="8739" y="7935"/>
                  <a:pt x="8610" y="7899"/>
                  <a:pt x="8512" y="7935"/>
                </a:cubicBezTo>
                <a:cubicBezTo>
                  <a:pt x="8380" y="7935"/>
                  <a:pt x="8251" y="8151"/>
                  <a:pt x="8317" y="8296"/>
                </a:cubicBezTo>
                <a:cubicBezTo>
                  <a:pt x="8350" y="8368"/>
                  <a:pt x="8417" y="8449"/>
                  <a:pt x="8450" y="8521"/>
                </a:cubicBezTo>
                <a:cubicBezTo>
                  <a:pt x="8516" y="8629"/>
                  <a:pt x="8676" y="8802"/>
                  <a:pt x="8676" y="8982"/>
                </a:cubicBezTo>
                <a:cubicBezTo>
                  <a:pt x="8676" y="9450"/>
                  <a:pt x="8676" y="9921"/>
                  <a:pt x="8676" y="10389"/>
                </a:cubicBezTo>
                <a:cubicBezTo>
                  <a:pt x="8676" y="10533"/>
                  <a:pt x="8676" y="10673"/>
                  <a:pt x="8676" y="10817"/>
                </a:cubicBezTo>
                <a:cubicBezTo>
                  <a:pt x="8676" y="10961"/>
                  <a:pt x="8748" y="11321"/>
                  <a:pt x="8583" y="11357"/>
                </a:cubicBezTo>
                <a:cubicBezTo>
                  <a:pt x="8419" y="11393"/>
                  <a:pt x="8220" y="11105"/>
                  <a:pt x="8122" y="10997"/>
                </a:cubicBezTo>
                <a:cubicBezTo>
                  <a:pt x="7826" y="10673"/>
                  <a:pt x="7662" y="10281"/>
                  <a:pt x="7465" y="9849"/>
                </a:cubicBezTo>
                <a:cubicBezTo>
                  <a:pt x="7301" y="9417"/>
                  <a:pt x="7106" y="9020"/>
                  <a:pt x="6942" y="8588"/>
                </a:cubicBezTo>
                <a:cubicBezTo>
                  <a:pt x="6909" y="8480"/>
                  <a:pt x="6873" y="8370"/>
                  <a:pt x="6840" y="8262"/>
                </a:cubicBezTo>
                <a:cubicBezTo>
                  <a:pt x="6807" y="8190"/>
                  <a:pt x="6772" y="8052"/>
                  <a:pt x="6706" y="7980"/>
                </a:cubicBezTo>
                <a:cubicBezTo>
                  <a:pt x="6608" y="7908"/>
                  <a:pt x="6477" y="7935"/>
                  <a:pt x="6378" y="7935"/>
                </a:cubicBezTo>
                <a:cubicBezTo>
                  <a:pt x="6247" y="7935"/>
                  <a:pt x="6120" y="7935"/>
                  <a:pt x="5988" y="7935"/>
                </a:cubicBezTo>
                <a:cubicBezTo>
                  <a:pt x="5726" y="7935"/>
                  <a:pt x="5461" y="7935"/>
                  <a:pt x="5199" y="7935"/>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3080" name="Shape 3080"/>
          <p:cNvSpPr/>
          <p:nvPr/>
        </p:nvSpPr>
        <p:spPr>
          <a:xfrm>
            <a:off x="21704141" y="3352800"/>
            <a:ext cx="609601" cy="609667"/>
          </a:xfrm>
          <a:custGeom>
            <a:pathLst>
              <a:path extrusionOk="0" h="21600" w="19676">
                <a:moveTo>
                  <a:pt x="9854" y="0"/>
                </a:moveTo>
                <a:cubicBezTo>
                  <a:pt x="7336" y="0"/>
                  <a:pt x="4811" y="1052"/>
                  <a:pt x="2886" y="3164"/>
                </a:cubicBezTo>
                <a:cubicBezTo>
                  <a:pt x="-962" y="7352"/>
                  <a:pt x="-962" y="14200"/>
                  <a:pt x="2886" y="18425"/>
                </a:cubicBezTo>
                <a:cubicBezTo>
                  <a:pt x="4811" y="20537"/>
                  <a:pt x="7332" y="21600"/>
                  <a:pt x="9854" y="21600"/>
                </a:cubicBezTo>
                <a:cubicBezTo>
                  <a:pt x="12375" y="21600"/>
                  <a:pt x="14898" y="20537"/>
                  <a:pt x="16790" y="18425"/>
                </a:cubicBezTo>
                <a:cubicBezTo>
                  <a:pt x="20638" y="14237"/>
                  <a:pt x="20638" y="7388"/>
                  <a:pt x="16790" y="3164"/>
                </a:cubicBezTo>
                <a:cubicBezTo>
                  <a:pt x="14882" y="1052"/>
                  <a:pt x="12371" y="0"/>
                  <a:pt x="9854" y="0"/>
                </a:cubicBezTo>
                <a:close/>
                <a:moveTo>
                  <a:pt x="9854" y="1024"/>
                </a:moveTo>
                <a:cubicBezTo>
                  <a:pt x="12143" y="1024"/>
                  <a:pt x="14432" y="1962"/>
                  <a:pt x="16157" y="3892"/>
                </a:cubicBezTo>
                <a:cubicBezTo>
                  <a:pt x="19641" y="7716"/>
                  <a:pt x="19641" y="13907"/>
                  <a:pt x="16157" y="17731"/>
                </a:cubicBezTo>
                <a:cubicBezTo>
                  <a:pt x="12674" y="21554"/>
                  <a:pt x="7034" y="21554"/>
                  <a:pt x="3550" y="17731"/>
                </a:cubicBezTo>
                <a:cubicBezTo>
                  <a:pt x="66" y="13907"/>
                  <a:pt x="66" y="7716"/>
                  <a:pt x="3550" y="3892"/>
                </a:cubicBezTo>
                <a:cubicBezTo>
                  <a:pt x="5308" y="1962"/>
                  <a:pt x="7564" y="1024"/>
                  <a:pt x="9854" y="1024"/>
                </a:cubicBezTo>
                <a:close/>
                <a:moveTo>
                  <a:pt x="5976" y="5463"/>
                </a:moveTo>
                <a:lnTo>
                  <a:pt x="5313" y="7215"/>
                </a:lnTo>
                <a:lnTo>
                  <a:pt x="5313" y="14499"/>
                </a:lnTo>
                <a:lnTo>
                  <a:pt x="7604" y="14499"/>
                </a:lnTo>
                <a:lnTo>
                  <a:pt x="7604" y="15955"/>
                </a:lnTo>
                <a:lnTo>
                  <a:pt x="8827" y="15955"/>
                </a:lnTo>
                <a:lnTo>
                  <a:pt x="10123" y="14499"/>
                </a:lnTo>
                <a:lnTo>
                  <a:pt x="12010" y="14499"/>
                </a:lnTo>
                <a:lnTo>
                  <a:pt x="14332" y="11904"/>
                </a:lnTo>
                <a:lnTo>
                  <a:pt x="14332" y="5463"/>
                </a:lnTo>
                <a:lnTo>
                  <a:pt x="5976" y="5463"/>
                </a:lnTo>
                <a:close/>
                <a:moveTo>
                  <a:pt x="6774" y="6339"/>
                </a:moveTo>
                <a:lnTo>
                  <a:pt x="13638" y="6339"/>
                </a:lnTo>
                <a:lnTo>
                  <a:pt x="13638" y="11323"/>
                </a:lnTo>
                <a:lnTo>
                  <a:pt x="12176" y="12962"/>
                </a:lnTo>
                <a:lnTo>
                  <a:pt x="9895" y="12962"/>
                </a:lnTo>
                <a:lnTo>
                  <a:pt x="8630" y="14317"/>
                </a:lnTo>
                <a:lnTo>
                  <a:pt x="8630" y="12962"/>
                </a:lnTo>
                <a:lnTo>
                  <a:pt x="6774" y="12962"/>
                </a:lnTo>
                <a:lnTo>
                  <a:pt x="6774" y="6339"/>
                </a:lnTo>
                <a:close/>
                <a:moveTo>
                  <a:pt x="8962" y="8376"/>
                </a:moveTo>
                <a:lnTo>
                  <a:pt x="8962" y="11073"/>
                </a:lnTo>
                <a:lnTo>
                  <a:pt x="9760" y="11073"/>
                </a:lnTo>
                <a:lnTo>
                  <a:pt x="9760" y="8376"/>
                </a:lnTo>
                <a:lnTo>
                  <a:pt x="8962" y="8376"/>
                </a:lnTo>
                <a:close/>
                <a:moveTo>
                  <a:pt x="11284" y="8376"/>
                </a:moveTo>
                <a:lnTo>
                  <a:pt x="11284" y="11073"/>
                </a:lnTo>
                <a:lnTo>
                  <a:pt x="12083" y="11073"/>
                </a:lnTo>
                <a:lnTo>
                  <a:pt x="12083" y="8376"/>
                </a:lnTo>
                <a:lnTo>
                  <a:pt x="11284" y="8376"/>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3081" name="Shape 3081"/>
          <p:cNvSpPr/>
          <p:nvPr/>
        </p:nvSpPr>
        <p:spPr>
          <a:xfrm>
            <a:off x="20400588" y="3352800"/>
            <a:ext cx="609601" cy="609601"/>
          </a:xfrm>
          <a:custGeom>
            <a:pathLst>
              <a:path extrusionOk="0" h="21600" w="21600">
                <a:moveTo>
                  <a:pt x="10794" y="0"/>
                </a:moveTo>
                <a:cubicBezTo>
                  <a:pt x="7886" y="0"/>
                  <a:pt x="5195" y="1123"/>
                  <a:pt x="3159" y="3159"/>
                </a:cubicBezTo>
                <a:cubicBezTo>
                  <a:pt x="1123" y="5195"/>
                  <a:pt x="0" y="7922"/>
                  <a:pt x="0" y="10794"/>
                </a:cubicBezTo>
                <a:cubicBezTo>
                  <a:pt x="0" y="13703"/>
                  <a:pt x="1123" y="16394"/>
                  <a:pt x="3159" y="18430"/>
                </a:cubicBezTo>
                <a:cubicBezTo>
                  <a:pt x="5195" y="20466"/>
                  <a:pt x="7922" y="21600"/>
                  <a:pt x="10794" y="21600"/>
                </a:cubicBezTo>
                <a:cubicBezTo>
                  <a:pt x="13703" y="21600"/>
                  <a:pt x="16394" y="20466"/>
                  <a:pt x="18430" y="18430"/>
                </a:cubicBezTo>
                <a:cubicBezTo>
                  <a:pt x="20466" y="16394"/>
                  <a:pt x="21600" y="13667"/>
                  <a:pt x="21600" y="10794"/>
                </a:cubicBezTo>
                <a:cubicBezTo>
                  <a:pt x="21600" y="7886"/>
                  <a:pt x="20466" y="5195"/>
                  <a:pt x="18430" y="3159"/>
                </a:cubicBezTo>
                <a:cubicBezTo>
                  <a:pt x="16394" y="1123"/>
                  <a:pt x="13667" y="0"/>
                  <a:pt x="10794" y="0"/>
                </a:cubicBezTo>
                <a:close/>
                <a:moveTo>
                  <a:pt x="10794" y="1057"/>
                </a:moveTo>
                <a:cubicBezTo>
                  <a:pt x="13412" y="1057"/>
                  <a:pt x="15848" y="2077"/>
                  <a:pt x="17703" y="3931"/>
                </a:cubicBezTo>
                <a:cubicBezTo>
                  <a:pt x="19557" y="5786"/>
                  <a:pt x="20577" y="8222"/>
                  <a:pt x="20577" y="10840"/>
                </a:cubicBezTo>
                <a:cubicBezTo>
                  <a:pt x="20577" y="13458"/>
                  <a:pt x="19557" y="15894"/>
                  <a:pt x="17703" y="17748"/>
                </a:cubicBezTo>
                <a:cubicBezTo>
                  <a:pt x="15848" y="19602"/>
                  <a:pt x="13412" y="20611"/>
                  <a:pt x="10794" y="20611"/>
                </a:cubicBezTo>
                <a:cubicBezTo>
                  <a:pt x="8177" y="20611"/>
                  <a:pt x="5740" y="19602"/>
                  <a:pt x="3886" y="17748"/>
                </a:cubicBezTo>
                <a:cubicBezTo>
                  <a:pt x="2032" y="15894"/>
                  <a:pt x="1023" y="13458"/>
                  <a:pt x="1023" y="10840"/>
                </a:cubicBezTo>
                <a:cubicBezTo>
                  <a:pt x="1023" y="8222"/>
                  <a:pt x="2032" y="5786"/>
                  <a:pt x="3886" y="3931"/>
                </a:cubicBezTo>
                <a:cubicBezTo>
                  <a:pt x="5740" y="2077"/>
                  <a:pt x="8177" y="1057"/>
                  <a:pt x="10794" y="1057"/>
                </a:cubicBezTo>
                <a:close/>
                <a:moveTo>
                  <a:pt x="5454" y="5454"/>
                </a:moveTo>
                <a:lnTo>
                  <a:pt x="5454" y="15930"/>
                </a:lnTo>
                <a:lnTo>
                  <a:pt x="15930" y="15930"/>
                </a:lnTo>
                <a:lnTo>
                  <a:pt x="15930" y="5454"/>
                </a:lnTo>
                <a:lnTo>
                  <a:pt x="5454" y="5454"/>
                </a:lnTo>
                <a:close/>
                <a:moveTo>
                  <a:pt x="7238" y="7851"/>
                </a:moveTo>
                <a:lnTo>
                  <a:pt x="9306" y="7851"/>
                </a:lnTo>
                <a:lnTo>
                  <a:pt x="10874" y="11306"/>
                </a:lnTo>
                <a:lnTo>
                  <a:pt x="12249" y="7851"/>
                </a:lnTo>
                <a:lnTo>
                  <a:pt x="14214" y="7851"/>
                </a:lnTo>
                <a:lnTo>
                  <a:pt x="14214" y="8033"/>
                </a:lnTo>
                <a:lnTo>
                  <a:pt x="14146" y="8033"/>
                </a:lnTo>
                <a:lnTo>
                  <a:pt x="13521" y="8579"/>
                </a:lnTo>
                <a:lnTo>
                  <a:pt x="13521" y="12726"/>
                </a:lnTo>
                <a:lnTo>
                  <a:pt x="14146" y="13339"/>
                </a:lnTo>
                <a:lnTo>
                  <a:pt x="14146" y="13521"/>
                </a:lnTo>
                <a:lnTo>
                  <a:pt x="11340" y="13521"/>
                </a:lnTo>
                <a:lnTo>
                  <a:pt x="11340" y="13339"/>
                </a:lnTo>
                <a:lnTo>
                  <a:pt x="11999" y="12726"/>
                </a:lnTo>
                <a:lnTo>
                  <a:pt x="11999" y="9488"/>
                </a:lnTo>
                <a:lnTo>
                  <a:pt x="10431" y="13487"/>
                </a:lnTo>
                <a:lnTo>
                  <a:pt x="10215" y="13487"/>
                </a:lnTo>
                <a:lnTo>
                  <a:pt x="8431" y="9488"/>
                </a:lnTo>
                <a:lnTo>
                  <a:pt x="8431" y="12328"/>
                </a:lnTo>
                <a:lnTo>
                  <a:pt x="9238" y="13339"/>
                </a:lnTo>
                <a:lnTo>
                  <a:pt x="9238" y="13521"/>
                </a:lnTo>
                <a:lnTo>
                  <a:pt x="7158" y="13521"/>
                </a:lnTo>
                <a:lnTo>
                  <a:pt x="7158" y="13339"/>
                </a:lnTo>
                <a:lnTo>
                  <a:pt x="7965" y="12328"/>
                </a:lnTo>
                <a:lnTo>
                  <a:pt x="7965" y="8908"/>
                </a:lnTo>
                <a:lnTo>
                  <a:pt x="7238" y="8033"/>
                </a:lnTo>
                <a:lnTo>
                  <a:pt x="7238" y="7851"/>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3082" name="Shape 3082"/>
          <p:cNvSpPr/>
          <p:nvPr/>
        </p:nvSpPr>
        <p:spPr>
          <a:xfrm>
            <a:off x="11275717" y="3340100"/>
            <a:ext cx="609601" cy="609729"/>
          </a:xfrm>
          <a:custGeom>
            <a:pathLst>
              <a:path extrusionOk="0" h="21600" w="19680">
                <a:moveTo>
                  <a:pt x="9835" y="0"/>
                </a:moveTo>
                <a:cubicBezTo>
                  <a:pt x="7316" y="0"/>
                  <a:pt x="4801" y="1056"/>
                  <a:pt x="2880" y="3163"/>
                </a:cubicBezTo>
                <a:cubicBezTo>
                  <a:pt x="-960" y="7377"/>
                  <a:pt x="-960" y="14223"/>
                  <a:pt x="2880" y="18437"/>
                </a:cubicBezTo>
                <a:cubicBezTo>
                  <a:pt x="4817" y="20562"/>
                  <a:pt x="7307" y="21600"/>
                  <a:pt x="9835" y="21600"/>
                </a:cubicBezTo>
                <a:cubicBezTo>
                  <a:pt x="12329" y="21600"/>
                  <a:pt x="14863" y="20526"/>
                  <a:pt x="16800" y="18437"/>
                </a:cubicBezTo>
                <a:cubicBezTo>
                  <a:pt x="20640" y="14223"/>
                  <a:pt x="20640" y="7377"/>
                  <a:pt x="16800" y="3163"/>
                </a:cubicBezTo>
                <a:cubicBezTo>
                  <a:pt x="14879" y="1056"/>
                  <a:pt x="12354" y="0"/>
                  <a:pt x="9835" y="0"/>
                </a:cubicBezTo>
                <a:close/>
                <a:moveTo>
                  <a:pt x="9835" y="1036"/>
                </a:moveTo>
                <a:cubicBezTo>
                  <a:pt x="12100" y="1036"/>
                  <a:pt x="14404" y="2010"/>
                  <a:pt x="16143" y="3883"/>
                </a:cubicBezTo>
                <a:cubicBezTo>
                  <a:pt x="19622" y="7701"/>
                  <a:pt x="19622" y="13899"/>
                  <a:pt x="16143" y="17717"/>
                </a:cubicBezTo>
                <a:cubicBezTo>
                  <a:pt x="12664" y="21535"/>
                  <a:pt x="7016" y="21535"/>
                  <a:pt x="3537" y="17717"/>
                </a:cubicBezTo>
                <a:cubicBezTo>
                  <a:pt x="58" y="13899"/>
                  <a:pt x="58" y="7701"/>
                  <a:pt x="3537" y="3883"/>
                </a:cubicBezTo>
                <a:cubicBezTo>
                  <a:pt x="5276" y="1974"/>
                  <a:pt x="7570" y="1036"/>
                  <a:pt x="9835" y="1036"/>
                </a:cubicBezTo>
                <a:close/>
                <a:moveTo>
                  <a:pt x="9681" y="5763"/>
                </a:moveTo>
                <a:cubicBezTo>
                  <a:pt x="8335" y="5763"/>
                  <a:pt x="7219" y="6952"/>
                  <a:pt x="7219" y="8464"/>
                </a:cubicBezTo>
                <a:cubicBezTo>
                  <a:pt x="7252" y="9977"/>
                  <a:pt x="8335" y="11166"/>
                  <a:pt x="9681" y="11166"/>
                </a:cubicBezTo>
                <a:cubicBezTo>
                  <a:pt x="11027" y="11166"/>
                  <a:pt x="12143" y="9977"/>
                  <a:pt x="12143" y="8464"/>
                </a:cubicBezTo>
                <a:cubicBezTo>
                  <a:pt x="12143" y="6988"/>
                  <a:pt x="11060" y="5763"/>
                  <a:pt x="9681" y="5763"/>
                </a:cubicBezTo>
                <a:close/>
                <a:moveTo>
                  <a:pt x="9681" y="7350"/>
                </a:moveTo>
                <a:cubicBezTo>
                  <a:pt x="10272" y="7350"/>
                  <a:pt x="10727" y="7850"/>
                  <a:pt x="10727" y="8498"/>
                </a:cubicBezTo>
                <a:cubicBezTo>
                  <a:pt x="10727" y="9147"/>
                  <a:pt x="10272" y="9658"/>
                  <a:pt x="9681" y="9658"/>
                </a:cubicBezTo>
                <a:cubicBezTo>
                  <a:pt x="9090" y="9658"/>
                  <a:pt x="8635" y="9147"/>
                  <a:pt x="8635" y="8498"/>
                </a:cubicBezTo>
                <a:cubicBezTo>
                  <a:pt x="8635" y="7850"/>
                  <a:pt x="9123" y="7350"/>
                  <a:pt x="9681" y="7350"/>
                </a:cubicBezTo>
                <a:close/>
                <a:moveTo>
                  <a:pt x="11999" y="11188"/>
                </a:moveTo>
                <a:cubicBezTo>
                  <a:pt x="11823" y="11143"/>
                  <a:pt x="11634" y="11170"/>
                  <a:pt x="11486" y="11278"/>
                </a:cubicBezTo>
                <a:cubicBezTo>
                  <a:pt x="10961" y="11639"/>
                  <a:pt x="10335" y="11852"/>
                  <a:pt x="9712" y="11852"/>
                </a:cubicBezTo>
                <a:cubicBezTo>
                  <a:pt x="9088" y="11852"/>
                  <a:pt x="8473" y="11672"/>
                  <a:pt x="7948" y="11312"/>
                </a:cubicBezTo>
                <a:cubicBezTo>
                  <a:pt x="7619" y="11096"/>
                  <a:pt x="7191" y="11200"/>
                  <a:pt x="6994" y="11560"/>
                </a:cubicBezTo>
                <a:cubicBezTo>
                  <a:pt x="6797" y="11920"/>
                  <a:pt x="6891" y="12390"/>
                  <a:pt x="7219" y="12607"/>
                </a:cubicBezTo>
                <a:cubicBezTo>
                  <a:pt x="7679" y="12931"/>
                  <a:pt x="8210" y="13185"/>
                  <a:pt x="8768" y="13293"/>
                </a:cubicBezTo>
                <a:lnTo>
                  <a:pt x="7414" y="14768"/>
                </a:lnTo>
                <a:cubicBezTo>
                  <a:pt x="7152" y="15056"/>
                  <a:pt x="7152" y="15560"/>
                  <a:pt x="7414" y="15848"/>
                </a:cubicBezTo>
                <a:cubicBezTo>
                  <a:pt x="7677" y="16136"/>
                  <a:pt x="8136" y="16136"/>
                  <a:pt x="8399" y="15848"/>
                </a:cubicBezTo>
                <a:lnTo>
                  <a:pt x="9712" y="14408"/>
                </a:lnTo>
                <a:lnTo>
                  <a:pt x="11158" y="15995"/>
                </a:lnTo>
                <a:cubicBezTo>
                  <a:pt x="11289" y="16139"/>
                  <a:pt x="11486" y="16208"/>
                  <a:pt x="11650" y="16208"/>
                </a:cubicBezTo>
                <a:cubicBezTo>
                  <a:pt x="11815" y="16208"/>
                  <a:pt x="12012" y="16139"/>
                  <a:pt x="12143" y="15995"/>
                </a:cubicBezTo>
                <a:cubicBezTo>
                  <a:pt x="12405" y="15706"/>
                  <a:pt x="12405" y="15202"/>
                  <a:pt x="12143" y="14914"/>
                </a:cubicBezTo>
                <a:lnTo>
                  <a:pt x="10666" y="13293"/>
                </a:lnTo>
                <a:cubicBezTo>
                  <a:pt x="11224" y="13149"/>
                  <a:pt x="11755" y="12931"/>
                  <a:pt x="12215" y="12607"/>
                </a:cubicBezTo>
                <a:cubicBezTo>
                  <a:pt x="12576" y="12354"/>
                  <a:pt x="12670" y="11886"/>
                  <a:pt x="12440" y="11526"/>
                </a:cubicBezTo>
                <a:cubicBezTo>
                  <a:pt x="12342" y="11346"/>
                  <a:pt x="12176" y="11233"/>
                  <a:pt x="11999" y="11188"/>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3083" name="Shape 3083"/>
          <p:cNvSpPr/>
          <p:nvPr/>
        </p:nvSpPr>
        <p:spPr>
          <a:xfrm>
            <a:off x="11250317" y="4483100"/>
            <a:ext cx="609601" cy="609601"/>
          </a:xfrm>
          <a:custGeom>
            <a:pathLst>
              <a:path extrusionOk="0" h="21600" w="21600">
                <a:moveTo>
                  <a:pt x="10811" y="0"/>
                </a:moveTo>
                <a:cubicBezTo>
                  <a:pt x="8048" y="0"/>
                  <a:pt x="5276" y="1052"/>
                  <a:pt x="3164" y="3164"/>
                </a:cubicBezTo>
                <a:cubicBezTo>
                  <a:pt x="1052" y="5258"/>
                  <a:pt x="0" y="8014"/>
                  <a:pt x="0" y="10777"/>
                </a:cubicBezTo>
                <a:cubicBezTo>
                  <a:pt x="0" y="13541"/>
                  <a:pt x="1052" y="16313"/>
                  <a:pt x="3164" y="18425"/>
                </a:cubicBezTo>
                <a:cubicBezTo>
                  <a:pt x="5276" y="20537"/>
                  <a:pt x="8044" y="21600"/>
                  <a:pt x="10811" y="21600"/>
                </a:cubicBezTo>
                <a:cubicBezTo>
                  <a:pt x="13579" y="21600"/>
                  <a:pt x="16349" y="20537"/>
                  <a:pt x="18425" y="18425"/>
                </a:cubicBezTo>
                <a:cubicBezTo>
                  <a:pt x="20537" y="16331"/>
                  <a:pt x="21600" y="13575"/>
                  <a:pt x="21600" y="10811"/>
                </a:cubicBezTo>
                <a:cubicBezTo>
                  <a:pt x="21600" y="8048"/>
                  <a:pt x="20537" y="5276"/>
                  <a:pt x="18425" y="3164"/>
                </a:cubicBezTo>
                <a:cubicBezTo>
                  <a:pt x="16331" y="1052"/>
                  <a:pt x="13574" y="0"/>
                  <a:pt x="10811" y="0"/>
                </a:cubicBezTo>
                <a:close/>
                <a:moveTo>
                  <a:pt x="10811" y="1024"/>
                </a:moveTo>
                <a:cubicBezTo>
                  <a:pt x="13324" y="1024"/>
                  <a:pt x="15837" y="1962"/>
                  <a:pt x="17731" y="3892"/>
                </a:cubicBezTo>
                <a:cubicBezTo>
                  <a:pt x="21554" y="7716"/>
                  <a:pt x="21554" y="13907"/>
                  <a:pt x="17731" y="17731"/>
                </a:cubicBezTo>
                <a:cubicBezTo>
                  <a:pt x="13907" y="21554"/>
                  <a:pt x="7716" y="21554"/>
                  <a:pt x="3892" y="17731"/>
                </a:cubicBezTo>
                <a:cubicBezTo>
                  <a:pt x="68" y="13907"/>
                  <a:pt x="68" y="7716"/>
                  <a:pt x="3892" y="3892"/>
                </a:cubicBezTo>
                <a:cubicBezTo>
                  <a:pt x="5822" y="1962"/>
                  <a:pt x="8299" y="1024"/>
                  <a:pt x="10811" y="1024"/>
                </a:cubicBezTo>
                <a:close/>
                <a:moveTo>
                  <a:pt x="10800" y="5690"/>
                </a:moveTo>
                <a:cubicBezTo>
                  <a:pt x="8032" y="5727"/>
                  <a:pt x="5774" y="7987"/>
                  <a:pt x="5702" y="10754"/>
                </a:cubicBezTo>
                <a:cubicBezTo>
                  <a:pt x="5629" y="13158"/>
                  <a:pt x="7129" y="15159"/>
                  <a:pt x="9241" y="15887"/>
                </a:cubicBezTo>
                <a:cubicBezTo>
                  <a:pt x="9423" y="15960"/>
                  <a:pt x="9639" y="15821"/>
                  <a:pt x="9639" y="15603"/>
                </a:cubicBezTo>
                <a:cubicBezTo>
                  <a:pt x="9639" y="15275"/>
                  <a:pt x="9639" y="14904"/>
                  <a:pt x="9639" y="14612"/>
                </a:cubicBezTo>
                <a:cubicBezTo>
                  <a:pt x="9493" y="14649"/>
                  <a:pt x="9311" y="14692"/>
                  <a:pt x="9093" y="14692"/>
                </a:cubicBezTo>
                <a:cubicBezTo>
                  <a:pt x="8838" y="14692"/>
                  <a:pt x="8613" y="14649"/>
                  <a:pt x="8467" y="14612"/>
                </a:cubicBezTo>
                <a:cubicBezTo>
                  <a:pt x="8176" y="14503"/>
                  <a:pt x="8039" y="14323"/>
                  <a:pt x="7966" y="14214"/>
                </a:cubicBezTo>
                <a:cubicBezTo>
                  <a:pt x="7930" y="14105"/>
                  <a:pt x="7930" y="14071"/>
                  <a:pt x="7784" y="13816"/>
                </a:cubicBezTo>
                <a:cubicBezTo>
                  <a:pt x="7711" y="13670"/>
                  <a:pt x="7673" y="13627"/>
                  <a:pt x="7636" y="13554"/>
                </a:cubicBezTo>
                <a:cubicBezTo>
                  <a:pt x="7563" y="13445"/>
                  <a:pt x="7456" y="13377"/>
                  <a:pt x="7420" y="13304"/>
                </a:cubicBezTo>
                <a:cubicBezTo>
                  <a:pt x="7347" y="13304"/>
                  <a:pt x="7233" y="13233"/>
                  <a:pt x="7124" y="13087"/>
                </a:cubicBezTo>
                <a:cubicBezTo>
                  <a:pt x="7088" y="13015"/>
                  <a:pt x="7056" y="12976"/>
                  <a:pt x="7056" y="12940"/>
                </a:cubicBezTo>
                <a:cubicBezTo>
                  <a:pt x="7129" y="12903"/>
                  <a:pt x="7274" y="12869"/>
                  <a:pt x="7420" y="12905"/>
                </a:cubicBezTo>
                <a:cubicBezTo>
                  <a:pt x="7821" y="12978"/>
                  <a:pt x="8032" y="13299"/>
                  <a:pt x="8069" y="13372"/>
                </a:cubicBezTo>
                <a:cubicBezTo>
                  <a:pt x="8069" y="13445"/>
                  <a:pt x="8148" y="13636"/>
                  <a:pt x="8330" y="13782"/>
                </a:cubicBezTo>
                <a:cubicBezTo>
                  <a:pt x="8513" y="13927"/>
                  <a:pt x="8690" y="13961"/>
                  <a:pt x="8763" y="13998"/>
                </a:cubicBezTo>
                <a:cubicBezTo>
                  <a:pt x="8872" y="14034"/>
                  <a:pt x="9056" y="14034"/>
                  <a:pt x="9275" y="13998"/>
                </a:cubicBezTo>
                <a:cubicBezTo>
                  <a:pt x="9421" y="13961"/>
                  <a:pt x="9530" y="13921"/>
                  <a:pt x="9639" y="13884"/>
                </a:cubicBezTo>
                <a:cubicBezTo>
                  <a:pt x="9639" y="13775"/>
                  <a:pt x="9635" y="13631"/>
                  <a:pt x="9707" y="13486"/>
                </a:cubicBezTo>
                <a:cubicBezTo>
                  <a:pt x="9780" y="13340"/>
                  <a:pt x="9896" y="13229"/>
                  <a:pt x="9969" y="13156"/>
                </a:cubicBezTo>
                <a:cubicBezTo>
                  <a:pt x="9641" y="13156"/>
                  <a:pt x="9059" y="13124"/>
                  <a:pt x="8513" y="12723"/>
                </a:cubicBezTo>
                <a:cubicBezTo>
                  <a:pt x="7639" y="12068"/>
                  <a:pt x="7379" y="10868"/>
                  <a:pt x="7670" y="9958"/>
                </a:cubicBezTo>
                <a:cubicBezTo>
                  <a:pt x="7780" y="9594"/>
                  <a:pt x="7957" y="9332"/>
                  <a:pt x="8103" y="9150"/>
                </a:cubicBezTo>
                <a:cubicBezTo>
                  <a:pt x="8066" y="9041"/>
                  <a:pt x="8000" y="8793"/>
                  <a:pt x="8000" y="8501"/>
                </a:cubicBezTo>
                <a:cubicBezTo>
                  <a:pt x="8037" y="8173"/>
                  <a:pt x="8110" y="7918"/>
                  <a:pt x="8182" y="7773"/>
                </a:cubicBezTo>
                <a:cubicBezTo>
                  <a:pt x="8328" y="7773"/>
                  <a:pt x="8467" y="7805"/>
                  <a:pt x="8649" y="7841"/>
                </a:cubicBezTo>
                <a:cubicBezTo>
                  <a:pt x="9050" y="7950"/>
                  <a:pt x="9387" y="8173"/>
                  <a:pt x="9605" y="8319"/>
                </a:cubicBezTo>
                <a:cubicBezTo>
                  <a:pt x="9787" y="8246"/>
                  <a:pt x="9965" y="8208"/>
                  <a:pt x="10220" y="8171"/>
                </a:cubicBezTo>
                <a:cubicBezTo>
                  <a:pt x="10474" y="8135"/>
                  <a:pt x="10732" y="8137"/>
                  <a:pt x="10914" y="8137"/>
                </a:cubicBezTo>
                <a:cubicBezTo>
                  <a:pt x="11132" y="8137"/>
                  <a:pt x="11353" y="8135"/>
                  <a:pt x="11608" y="8171"/>
                </a:cubicBezTo>
                <a:cubicBezTo>
                  <a:pt x="11827" y="8208"/>
                  <a:pt x="12040" y="8283"/>
                  <a:pt x="12223" y="8319"/>
                </a:cubicBezTo>
                <a:cubicBezTo>
                  <a:pt x="12441" y="8137"/>
                  <a:pt x="12730" y="7950"/>
                  <a:pt x="13167" y="7841"/>
                </a:cubicBezTo>
                <a:cubicBezTo>
                  <a:pt x="13313" y="7805"/>
                  <a:pt x="13499" y="7773"/>
                  <a:pt x="13645" y="7773"/>
                </a:cubicBezTo>
                <a:cubicBezTo>
                  <a:pt x="13718" y="7918"/>
                  <a:pt x="13827" y="8173"/>
                  <a:pt x="13827" y="8501"/>
                </a:cubicBezTo>
                <a:cubicBezTo>
                  <a:pt x="13827" y="8793"/>
                  <a:pt x="13750" y="9004"/>
                  <a:pt x="13713" y="9150"/>
                </a:cubicBezTo>
                <a:cubicBezTo>
                  <a:pt x="13859" y="9332"/>
                  <a:pt x="14048" y="9594"/>
                  <a:pt x="14157" y="9958"/>
                </a:cubicBezTo>
                <a:cubicBezTo>
                  <a:pt x="14449" y="10868"/>
                  <a:pt x="14189" y="12104"/>
                  <a:pt x="13315" y="12723"/>
                </a:cubicBezTo>
                <a:cubicBezTo>
                  <a:pt x="12769" y="13124"/>
                  <a:pt x="12150" y="13156"/>
                  <a:pt x="11858" y="13156"/>
                </a:cubicBezTo>
                <a:cubicBezTo>
                  <a:pt x="11931" y="13192"/>
                  <a:pt x="12036" y="13304"/>
                  <a:pt x="12109" y="13486"/>
                </a:cubicBezTo>
                <a:cubicBezTo>
                  <a:pt x="12182" y="13668"/>
                  <a:pt x="12188" y="13811"/>
                  <a:pt x="12188" y="13884"/>
                </a:cubicBezTo>
                <a:lnTo>
                  <a:pt x="12223" y="14612"/>
                </a:lnTo>
                <a:cubicBezTo>
                  <a:pt x="12223" y="14940"/>
                  <a:pt x="12223" y="15275"/>
                  <a:pt x="12223" y="15603"/>
                </a:cubicBezTo>
                <a:cubicBezTo>
                  <a:pt x="12222" y="15821"/>
                  <a:pt x="12439" y="15960"/>
                  <a:pt x="12621" y="15887"/>
                </a:cubicBezTo>
                <a:cubicBezTo>
                  <a:pt x="14697" y="15159"/>
                  <a:pt x="16160" y="13231"/>
                  <a:pt x="16160" y="10937"/>
                </a:cubicBezTo>
                <a:cubicBezTo>
                  <a:pt x="16160" y="7987"/>
                  <a:pt x="13750" y="5617"/>
                  <a:pt x="10800" y="5690"/>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3084" name="Shape 3084"/>
          <p:cNvSpPr/>
          <p:nvPr/>
        </p:nvSpPr>
        <p:spPr>
          <a:xfrm>
            <a:off x="3429000" y="4483100"/>
            <a:ext cx="609600" cy="609280"/>
          </a:xfrm>
          <a:custGeom>
            <a:pathLst>
              <a:path extrusionOk="0" h="21600" w="21600">
                <a:moveTo>
                  <a:pt x="10794" y="0"/>
                </a:moveTo>
                <a:cubicBezTo>
                  <a:pt x="8028" y="0"/>
                  <a:pt x="5257" y="1048"/>
                  <a:pt x="3152" y="3154"/>
                </a:cubicBezTo>
                <a:cubicBezTo>
                  <a:pt x="1048" y="5259"/>
                  <a:pt x="0" y="8030"/>
                  <a:pt x="0" y="10800"/>
                </a:cubicBezTo>
                <a:cubicBezTo>
                  <a:pt x="0" y="13570"/>
                  <a:pt x="1048" y="16341"/>
                  <a:pt x="3152" y="18446"/>
                </a:cubicBezTo>
                <a:cubicBezTo>
                  <a:pt x="5257" y="20552"/>
                  <a:pt x="8014" y="21600"/>
                  <a:pt x="10772" y="21600"/>
                </a:cubicBezTo>
                <a:cubicBezTo>
                  <a:pt x="13529" y="21600"/>
                  <a:pt x="16296" y="20552"/>
                  <a:pt x="18437" y="18446"/>
                </a:cubicBezTo>
                <a:cubicBezTo>
                  <a:pt x="20541" y="16341"/>
                  <a:pt x="21600" y="13570"/>
                  <a:pt x="21600" y="10800"/>
                </a:cubicBezTo>
                <a:cubicBezTo>
                  <a:pt x="21600" y="8030"/>
                  <a:pt x="20541" y="5259"/>
                  <a:pt x="18437" y="3154"/>
                </a:cubicBezTo>
                <a:cubicBezTo>
                  <a:pt x="16332" y="1048"/>
                  <a:pt x="13561" y="0"/>
                  <a:pt x="10794" y="0"/>
                </a:cubicBezTo>
                <a:close/>
                <a:moveTo>
                  <a:pt x="10772" y="1021"/>
                </a:moveTo>
                <a:cubicBezTo>
                  <a:pt x="13275" y="1021"/>
                  <a:pt x="15788" y="1992"/>
                  <a:pt x="17711" y="3880"/>
                </a:cubicBezTo>
                <a:cubicBezTo>
                  <a:pt x="21521" y="7692"/>
                  <a:pt x="21521" y="13908"/>
                  <a:pt x="17711" y="17720"/>
                </a:cubicBezTo>
                <a:cubicBezTo>
                  <a:pt x="13901" y="21532"/>
                  <a:pt x="7688" y="21532"/>
                  <a:pt x="3878" y="17720"/>
                </a:cubicBezTo>
                <a:cubicBezTo>
                  <a:pt x="68" y="13908"/>
                  <a:pt x="68" y="7692"/>
                  <a:pt x="3878" y="3880"/>
                </a:cubicBezTo>
                <a:cubicBezTo>
                  <a:pt x="5765" y="1956"/>
                  <a:pt x="8268" y="1021"/>
                  <a:pt x="10772" y="1021"/>
                </a:cubicBezTo>
                <a:close/>
                <a:moveTo>
                  <a:pt x="11134" y="5525"/>
                </a:moveTo>
                <a:cubicBezTo>
                  <a:pt x="9683" y="5452"/>
                  <a:pt x="8332" y="5960"/>
                  <a:pt x="7279" y="6977"/>
                </a:cubicBezTo>
                <a:cubicBezTo>
                  <a:pt x="6227" y="7957"/>
                  <a:pt x="5692" y="9291"/>
                  <a:pt x="5692" y="10743"/>
                </a:cubicBezTo>
                <a:cubicBezTo>
                  <a:pt x="5692" y="11615"/>
                  <a:pt x="5905" y="12490"/>
                  <a:pt x="6304" y="13216"/>
                </a:cubicBezTo>
                <a:cubicBezTo>
                  <a:pt x="6304" y="13253"/>
                  <a:pt x="6338" y="13248"/>
                  <a:pt x="6338" y="13284"/>
                </a:cubicBezTo>
                <a:lnTo>
                  <a:pt x="5613" y="15724"/>
                </a:lnTo>
                <a:cubicBezTo>
                  <a:pt x="5576" y="15796"/>
                  <a:pt x="5619" y="15903"/>
                  <a:pt x="5692" y="15939"/>
                </a:cubicBezTo>
                <a:cubicBezTo>
                  <a:pt x="5728" y="15975"/>
                  <a:pt x="5801" y="16007"/>
                  <a:pt x="5873" y="16007"/>
                </a:cubicBezTo>
                <a:cubicBezTo>
                  <a:pt x="5910" y="16007"/>
                  <a:pt x="5905" y="16007"/>
                  <a:pt x="5941" y="16007"/>
                </a:cubicBezTo>
                <a:lnTo>
                  <a:pt x="8368" y="15281"/>
                </a:lnTo>
                <a:cubicBezTo>
                  <a:pt x="8731" y="15463"/>
                  <a:pt x="9103" y="15649"/>
                  <a:pt x="9502" y="15758"/>
                </a:cubicBezTo>
                <a:cubicBezTo>
                  <a:pt x="9973" y="15903"/>
                  <a:pt x="10436" y="15939"/>
                  <a:pt x="10908" y="15939"/>
                </a:cubicBezTo>
                <a:cubicBezTo>
                  <a:pt x="12359" y="15939"/>
                  <a:pt x="13668" y="15356"/>
                  <a:pt x="14683" y="14339"/>
                </a:cubicBezTo>
                <a:cubicBezTo>
                  <a:pt x="15627" y="13250"/>
                  <a:pt x="16139" y="11912"/>
                  <a:pt x="16067" y="10460"/>
                </a:cubicBezTo>
                <a:cubicBezTo>
                  <a:pt x="15958" y="7810"/>
                  <a:pt x="13783" y="5634"/>
                  <a:pt x="11134" y="5525"/>
                </a:cubicBezTo>
                <a:close/>
                <a:moveTo>
                  <a:pt x="11055" y="6285"/>
                </a:moveTo>
                <a:cubicBezTo>
                  <a:pt x="13305" y="6394"/>
                  <a:pt x="15153" y="8243"/>
                  <a:pt x="15262" y="10494"/>
                </a:cubicBezTo>
                <a:cubicBezTo>
                  <a:pt x="15334" y="11728"/>
                  <a:pt x="14908" y="12890"/>
                  <a:pt x="14037" y="13761"/>
                </a:cubicBezTo>
                <a:cubicBezTo>
                  <a:pt x="13203" y="14632"/>
                  <a:pt x="12037" y="15145"/>
                  <a:pt x="10840" y="15145"/>
                </a:cubicBezTo>
                <a:cubicBezTo>
                  <a:pt x="10441" y="15145"/>
                  <a:pt x="10001" y="15072"/>
                  <a:pt x="9638" y="14963"/>
                </a:cubicBezTo>
                <a:cubicBezTo>
                  <a:pt x="9275" y="14855"/>
                  <a:pt x="8912" y="14705"/>
                  <a:pt x="8549" y="14487"/>
                </a:cubicBezTo>
                <a:lnTo>
                  <a:pt x="8413" y="14419"/>
                </a:lnTo>
                <a:lnTo>
                  <a:pt x="6599" y="14963"/>
                </a:lnTo>
                <a:lnTo>
                  <a:pt x="7143" y="13284"/>
                </a:lnTo>
                <a:lnTo>
                  <a:pt x="7143" y="13103"/>
                </a:lnTo>
                <a:lnTo>
                  <a:pt x="7064" y="13001"/>
                </a:lnTo>
                <a:cubicBezTo>
                  <a:pt x="7028" y="12928"/>
                  <a:pt x="6998" y="12892"/>
                  <a:pt x="6962" y="12819"/>
                </a:cubicBezTo>
                <a:cubicBezTo>
                  <a:pt x="6599" y="12166"/>
                  <a:pt x="6418" y="11435"/>
                  <a:pt x="6418" y="10709"/>
                </a:cubicBezTo>
                <a:cubicBezTo>
                  <a:pt x="6418" y="9475"/>
                  <a:pt x="6883" y="8356"/>
                  <a:pt x="7790" y="7521"/>
                </a:cubicBezTo>
                <a:cubicBezTo>
                  <a:pt x="8660" y="6686"/>
                  <a:pt x="9821" y="6249"/>
                  <a:pt x="11055" y="6285"/>
                </a:cubicBezTo>
                <a:close/>
                <a:moveTo>
                  <a:pt x="9162" y="8055"/>
                </a:moveTo>
                <a:cubicBezTo>
                  <a:pt x="8581" y="8055"/>
                  <a:pt x="8141" y="8531"/>
                  <a:pt x="8141" y="9076"/>
                </a:cubicBezTo>
                <a:cubicBezTo>
                  <a:pt x="8141" y="9765"/>
                  <a:pt x="8327" y="10378"/>
                  <a:pt x="8617" y="10959"/>
                </a:cubicBezTo>
                <a:cubicBezTo>
                  <a:pt x="9125" y="11866"/>
                  <a:pt x="9958" y="12597"/>
                  <a:pt x="11010" y="12887"/>
                </a:cubicBezTo>
                <a:cubicBezTo>
                  <a:pt x="11373" y="12996"/>
                  <a:pt x="11735" y="13024"/>
                  <a:pt x="12098" y="13024"/>
                </a:cubicBezTo>
                <a:cubicBezTo>
                  <a:pt x="12643" y="13024"/>
                  <a:pt x="13073" y="12592"/>
                  <a:pt x="13073" y="12048"/>
                </a:cubicBezTo>
                <a:cubicBezTo>
                  <a:pt x="13073" y="12012"/>
                  <a:pt x="13073" y="11937"/>
                  <a:pt x="13073" y="11900"/>
                </a:cubicBezTo>
                <a:cubicBezTo>
                  <a:pt x="13073" y="11828"/>
                  <a:pt x="13076" y="11792"/>
                  <a:pt x="13039" y="11719"/>
                </a:cubicBezTo>
                <a:lnTo>
                  <a:pt x="11441" y="11356"/>
                </a:lnTo>
                <a:cubicBezTo>
                  <a:pt x="11404" y="11356"/>
                  <a:pt x="11373" y="11354"/>
                  <a:pt x="11373" y="11390"/>
                </a:cubicBezTo>
                <a:lnTo>
                  <a:pt x="11157" y="11832"/>
                </a:lnTo>
                <a:cubicBezTo>
                  <a:pt x="11121" y="11869"/>
                  <a:pt x="11080" y="11866"/>
                  <a:pt x="11044" y="11866"/>
                </a:cubicBezTo>
                <a:cubicBezTo>
                  <a:pt x="10246" y="11576"/>
                  <a:pt x="9588" y="10918"/>
                  <a:pt x="9298" y="10119"/>
                </a:cubicBezTo>
                <a:cubicBezTo>
                  <a:pt x="9298" y="10083"/>
                  <a:pt x="9307" y="10054"/>
                  <a:pt x="9343" y="10017"/>
                </a:cubicBezTo>
                <a:lnTo>
                  <a:pt x="9808" y="9756"/>
                </a:lnTo>
                <a:cubicBezTo>
                  <a:pt x="9844" y="9756"/>
                  <a:pt x="9842" y="9725"/>
                  <a:pt x="9842" y="9688"/>
                </a:cubicBezTo>
                <a:lnTo>
                  <a:pt x="9479" y="8089"/>
                </a:lnTo>
                <a:cubicBezTo>
                  <a:pt x="9443" y="8089"/>
                  <a:pt x="9379" y="8055"/>
                  <a:pt x="9343" y="8055"/>
                </a:cubicBezTo>
                <a:cubicBezTo>
                  <a:pt x="9270" y="8055"/>
                  <a:pt x="9234" y="8055"/>
                  <a:pt x="9162" y="8055"/>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3085" name="Shape 3085"/>
          <p:cNvSpPr/>
          <p:nvPr/>
        </p:nvSpPr>
        <p:spPr>
          <a:xfrm>
            <a:off x="8643211" y="4483100"/>
            <a:ext cx="609601" cy="608512"/>
          </a:xfrm>
          <a:custGeom>
            <a:pathLst>
              <a:path extrusionOk="0" h="21600" w="20596">
                <a:moveTo>
                  <a:pt x="10296" y="0"/>
                </a:moveTo>
                <a:cubicBezTo>
                  <a:pt x="7657" y="0"/>
                  <a:pt x="5014" y="1050"/>
                  <a:pt x="3007" y="3159"/>
                </a:cubicBezTo>
                <a:cubicBezTo>
                  <a:pt x="1069" y="5195"/>
                  <a:pt x="0" y="7922"/>
                  <a:pt x="0" y="10794"/>
                </a:cubicBezTo>
                <a:cubicBezTo>
                  <a:pt x="0" y="13667"/>
                  <a:pt x="1069" y="16394"/>
                  <a:pt x="3007" y="18430"/>
                </a:cubicBezTo>
                <a:cubicBezTo>
                  <a:pt x="5014" y="20539"/>
                  <a:pt x="7644" y="21600"/>
                  <a:pt x="10274" y="21600"/>
                </a:cubicBezTo>
                <a:cubicBezTo>
                  <a:pt x="12905" y="21600"/>
                  <a:pt x="15544" y="20548"/>
                  <a:pt x="17585" y="18475"/>
                </a:cubicBezTo>
                <a:cubicBezTo>
                  <a:pt x="21600" y="14258"/>
                  <a:pt x="21600" y="7376"/>
                  <a:pt x="17585" y="3159"/>
                </a:cubicBezTo>
                <a:cubicBezTo>
                  <a:pt x="15578" y="1050"/>
                  <a:pt x="12935" y="0"/>
                  <a:pt x="10296" y="0"/>
                </a:cubicBezTo>
                <a:close/>
                <a:moveTo>
                  <a:pt x="10274" y="977"/>
                </a:moveTo>
                <a:cubicBezTo>
                  <a:pt x="12662" y="977"/>
                  <a:pt x="15059" y="1963"/>
                  <a:pt x="16893" y="3818"/>
                </a:cubicBezTo>
                <a:cubicBezTo>
                  <a:pt x="20527" y="7636"/>
                  <a:pt x="20527" y="13851"/>
                  <a:pt x="16893" y="17669"/>
                </a:cubicBezTo>
                <a:cubicBezTo>
                  <a:pt x="13259" y="21486"/>
                  <a:pt x="7333" y="21486"/>
                  <a:pt x="3699" y="17669"/>
                </a:cubicBezTo>
                <a:cubicBezTo>
                  <a:pt x="1934" y="15851"/>
                  <a:pt x="973" y="13342"/>
                  <a:pt x="973" y="10760"/>
                </a:cubicBezTo>
                <a:cubicBezTo>
                  <a:pt x="973" y="8179"/>
                  <a:pt x="1934" y="5706"/>
                  <a:pt x="3699" y="3852"/>
                </a:cubicBezTo>
                <a:cubicBezTo>
                  <a:pt x="5498" y="1925"/>
                  <a:pt x="7886" y="977"/>
                  <a:pt x="10274" y="977"/>
                </a:cubicBezTo>
                <a:close/>
                <a:moveTo>
                  <a:pt x="8068" y="5818"/>
                </a:moveTo>
                <a:cubicBezTo>
                  <a:pt x="6476" y="5818"/>
                  <a:pt x="5191" y="7167"/>
                  <a:pt x="5191" y="8840"/>
                </a:cubicBezTo>
                <a:cubicBezTo>
                  <a:pt x="5191" y="9349"/>
                  <a:pt x="5328" y="9858"/>
                  <a:pt x="5570" y="10294"/>
                </a:cubicBezTo>
                <a:cubicBezTo>
                  <a:pt x="5535" y="10549"/>
                  <a:pt x="5505" y="10801"/>
                  <a:pt x="5505" y="11056"/>
                </a:cubicBezTo>
                <a:cubicBezTo>
                  <a:pt x="5505" y="13783"/>
                  <a:pt x="7616" y="15964"/>
                  <a:pt x="10177" y="15964"/>
                </a:cubicBezTo>
                <a:cubicBezTo>
                  <a:pt x="10419" y="15964"/>
                  <a:pt x="10692" y="15921"/>
                  <a:pt x="10934" y="15885"/>
                </a:cubicBezTo>
                <a:cubicBezTo>
                  <a:pt x="11349" y="16139"/>
                  <a:pt x="11834" y="16248"/>
                  <a:pt x="12318" y="16248"/>
                </a:cubicBezTo>
                <a:cubicBezTo>
                  <a:pt x="13910" y="16248"/>
                  <a:pt x="15195" y="14910"/>
                  <a:pt x="15195" y="13237"/>
                </a:cubicBezTo>
                <a:cubicBezTo>
                  <a:pt x="15195" y="12692"/>
                  <a:pt x="15059" y="12185"/>
                  <a:pt x="14817" y="11749"/>
                </a:cubicBezTo>
                <a:cubicBezTo>
                  <a:pt x="14851" y="11494"/>
                  <a:pt x="14882" y="11240"/>
                  <a:pt x="14882" y="11022"/>
                </a:cubicBezTo>
                <a:cubicBezTo>
                  <a:pt x="14882" y="8295"/>
                  <a:pt x="12771" y="6113"/>
                  <a:pt x="10209" y="6113"/>
                </a:cubicBezTo>
                <a:cubicBezTo>
                  <a:pt x="9967" y="6113"/>
                  <a:pt x="9729" y="6145"/>
                  <a:pt x="9452" y="6181"/>
                </a:cubicBezTo>
                <a:cubicBezTo>
                  <a:pt x="9037" y="5927"/>
                  <a:pt x="8553" y="5818"/>
                  <a:pt x="8068" y="5818"/>
                </a:cubicBezTo>
                <a:close/>
                <a:moveTo>
                  <a:pt x="10209" y="7965"/>
                </a:moveTo>
                <a:cubicBezTo>
                  <a:pt x="10694" y="8001"/>
                  <a:pt x="11079" y="8111"/>
                  <a:pt x="11183" y="8147"/>
                </a:cubicBezTo>
                <a:cubicBezTo>
                  <a:pt x="11529" y="8256"/>
                  <a:pt x="11730" y="8404"/>
                  <a:pt x="11799" y="8476"/>
                </a:cubicBezTo>
                <a:cubicBezTo>
                  <a:pt x="12042" y="8658"/>
                  <a:pt x="12143" y="8801"/>
                  <a:pt x="12178" y="8874"/>
                </a:cubicBezTo>
                <a:cubicBezTo>
                  <a:pt x="12247" y="8983"/>
                  <a:pt x="12286" y="9085"/>
                  <a:pt x="12286" y="9158"/>
                </a:cubicBezTo>
                <a:cubicBezTo>
                  <a:pt x="12286" y="9231"/>
                  <a:pt x="12325" y="9422"/>
                  <a:pt x="12221" y="9567"/>
                </a:cubicBezTo>
                <a:cubicBezTo>
                  <a:pt x="12083" y="9785"/>
                  <a:pt x="11806" y="9856"/>
                  <a:pt x="11529" y="9783"/>
                </a:cubicBezTo>
                <a:cubicBezTo>
                  <a:pt x="11494" y="9747"/>
                  <a:pt x="11425" y="9706"/>
                  <a:pt x="11356" y="9669"/>
                </a:cubicBezTo>
                <a:cubicBezTo>
                  <a:pt x="11287" y="9633"/>
                  <a:pt x="11287" y="9597"/>
                  <a:pt x="11183" y="9488"/>
                </a:cubicBezTo>
                <a:cubicBezTo>
                  <a:pt x="11148" y="9451"/>
                  <a:pt x="11079" y="9379"/>
                  <a:pt x="11010" y="9306"/>
                </a:cubicBezTo>
                <a:cubicBezTo>
                  <a:pt x="10941" y="9233"/>
                  <a:pt x="10793" y="9129"/>
                  <a:pt x="10620" y="9056"/>
                </a:cubicBezTo>
                <a:cubicBezTo>
                  <a:pt x="10447" y="8983"/>
                  <a:pt x="10315" y="8979"/>
                  <a:pt x="10177" y="8942"/>
                </a:cubicBezTo>
                <a:cubicBezTo>
                  <a:pt x="10039" y="8942"/>
                  <a:pt x="9898" y="8904"/>
                  <a:pt x="9690" y="8976"/>
                </a:cubicBezTo>
                <a:cubicBezTo>
                  <a:pt x="9552" y="9013"/>
                  <a:pt x="9375" y="9090"/>
                  <a:pt x="9236" y="9272"/>
                </a:cubicBezTo>
                <a:cubicBezTo>
                  <a:pt x="9167" y="9344"/>
                  <a:pt x="9139" y="9451"/>
                  <a:pt x="9139" y="9488"/>
                </a:cubicBezTo>
                <a:cubicBezTo>
                  <a:pt x="9139" y="9560"/>
                  <a:pt x="9102" y="9672"/>
                  <a:pt x="9171" y="9817"/>
                </a:cubicBezTo>
                <a:cubicBezTo>
                  <a:pt x="9206" y="9890"/>
                  <a:pt x="9277" y="9963"/>
                  <a:pt x="9312" y="9999"/>
                </a:cubicBezTo>
                <a:cubicBezTo>
                  <a:pt x="9416" y="10072"/>
                  <a:pt x="9515" y="10144"/>
                  <a:pt x="9723" y="10181"/>
                </a:cubicBezTo>
                <a:cubicBezTo>
                  <a:pt x="9896" y="10253"/>
                  <a:pt x="10041" y="10258"/>
                  <a:pt x="10145" y="10294"/>
                </a:cubicBezTo>
                <a:cubicBezTo>
                  <a:pt x="10145" y="10294"/>
                  <a:pt x="10419" y="10358"/>
                  <a:pt x="10696" y="10431"/>
                </a:cubicBezTo>
                <a:cubicBezTo>
                  <a:pt x="11042" y="10503"/>
                  <a:pt x="11248" y="10585"/>
                  <a:pt x="11421" y="10658"/>
                </a:cubicBezTo>
                <a:cubicBezTo>
                  <a:pt x="11628" y="10731"/>
                  <a:pt x="11763" y="10801"/>
                  <a:pt x="11832" y="10874"/>
                </a:cubicBezTo>
                <a:cubicBezTo>
                  <a:pt x="11936" y="10947"/>
                  <a:pt x="12046" y="11017"/>
                  <a:pt x="12081" y="11090"/>
                </a:cubicBezTo>
                <a:cubicBezTo>
                  <a:pt x="12150" y="11162"/>
                  <a:pt x="12249" y="11272"/>
                  <a:pt x="12318" y="11453"/>
                </a:cubicBezTo>
                <a:cubicBezTo>
                  <a:pt x="12353" y="11490"/>
                  <a:pt x="12457" y="11749"/>
                  <a:pt x="12491" y="12112"/>
                </a:cubicBezTo>
                <a:cubicBezTo>
                  <a:pt x="12526" y="12185"/>
                  <a:pt x="12530" y="12840"/>
                  <a:pt x="12081" y="13385"/>
                </a:cubicBezTo>
                <a:cubicBezTo>
                  <a:pt x="11907" y="13567"/>
                  <a:pt x="11730" y="13676"/>
                  <a:pt x="11626" y="13749"/>
                </a:cubicBezTo>
                <a:cubicBezTo>
                  <a:pt x="11315" y="13930"/>
                  <a:pt x="11079" y="13962"/>
                  <a:pt x="10837" y="13999"/>
                </a:cubicBezTo>
                <a:cubicBezTo>
                  <a:pt x="10214" y="14108"/>
                  <a:pt x="9764" y="14035"/>
                  <a:pt x="9625" y="13999"/>
                </a:cubicBezTo>
                <a:cubicBezTo>
                  <a:pt x="9349" y="13962"/>
                  <a:pt x="8929" y="13894"/>
                  <a:pt x="8479" y="13567"/>
                </a:cubicBezTo>
                <a:cubicBezTo>
                  <a:pt x="8237" y="13421"/>
                  <a:pt x="8135" y="13276"/>
                  <a:pt x="8101" y="13203"/>
                </a:cubicBezTo>
                <a:cubicBezTo>
                  <a:pt x="8031" y="13130"/>
                  <a:pt x="7754" y="12692"/>
                  <a:pt x="7927" y="12328"/>
                </a:cubicBezTo>
                <a:cubicBezTo>
                  <a:pt x="7962" y="12219"/>
                  <a:pt x="8031" y="12149"/>
                  <a:pt x="8101" y="12112"/>
                </a:cubicBezTo>
                <a:cubicBezTo>
                  <a:pt x="8135" y="12076"/>
                  <a:pt x="8304" y="11962"/>
                  <a:pt x="8512" y="11999"/>
                </a:cubicBezTo>
                <a:cubicBezTo>
                  <a:pt x="8788" y="12035"/>
                  <a:pt x="8931" y="12258"/>
                  <a:pt x="8966" y="12294"/>
                </a:cubicBezTo>
                <a:cubicBezTo>
                  <a:pt x="9000" y="12331"/>
                  <a:pt x="9028" y="12358"/>
                  <a:pt x="9063" y="12431"/>
                </a:cubicBezTo>
                <a:cubicBezTo>
                  <a:pt x="9098" y="12467"/>
                  <a:pt x="9169" y="12540"/>
                  <a:pt x="9204" y="12612"/>
                </a:cubicBezTo>
                <a:cubicBezTo>
                  <a:pt x="9204" y="12612"/>
                  <a:pt x="9314" y="12767"/>
                  <a:pt x="9452" y="12840"/>
                </a:cubicBezTo>
                <a:cubicBezTo>
                  <a:pt x="9764" y="13058"/>
                  <a:pt x="10071" y="13055"/>
                  <a:pt x="10209" y="13055"/>
                </a:cubicBezTo>
                <a:cubicBezTo>
                  <a:pt x="10313" y="13055"/>
                  <a:pt x="10415" y="13058"/>
                  <a:pt x="10588" y="13021"/>
                </a:cubicBezTo>
                <a:cubicBezTo>
                  <a:pt x="10692" y="12985"/>
                  <a:pt x="11144" y="12876"/>
                  <a:pt x="11248" y="12476"/>
                </a:cubicBezTo>
                <a:cubicBezTo>
                  <a:pt x="11282" y="12403"/>
                  <a:pt x="11282" y="12249"/>
                  <a:pt x="11248" y="12067"/>
                </a:cubicBezTo>
                <a:cubicBezTo>
                  <a:pt x="11213" y="11994"/>
                  <a:pt x="11176" y="11924"/>
                  <a:pt x="11107" y="11851"/>
                </a:cubicBezTo>
                <a:cubicBezTo>
                  <a:pt x="11003" y="11742"/>
                  <a:pt x="10863" y="11703"/>
                  <a:pt x="10794" y="11703"/>
                </a:cubicBezTo>
                <a:cubicBezTo>
                  <a:pt x="10447" y="11631"/>
                  <a:pt x="10145" y="11526"/>
                  <a:pt x="9799" y="11453"/>
                </a:cubicBezTo>
                <a:cubicBezTo>
                  <a:pt x="9487" y="11381"/>
                  <a:pt x="9312" y="11344"/>
                  <a:pt x="9139" y="11272"/>
                </a:cubicBezTo>
                <a:cubicBezTo>
                  <a:pt x="8897" y="11199"/>
                  <a:pt x="8719" y="11122"/>
                  <a:pt x="8512" y="10976"/>
                </a:cubicBezTo>
                <a:cubicBezTo>
                  <a:pt x="8373" y="10903"/>
                  <a:pt x="8306" y="10794"/>
                  <a:pt x="8306" y="10794"/>
                </a:cubicBezTo>
                <a:cubicBezTo>
                  <a:pt x="8168" y="10613"/>
                  <a:pt x="8059" y="10469"/>
                  <a:pt x="8025" y="10397"/>
                </a:cubicBezTo>
                <a:cubicBezTo>
                  <a:pt x="7956" y="10215"/>
                  <a:pt x="7928" y="10076"/>
                  <a:pt x="7927" y="9931"/>
                </a:cubicBezTo>
                <a:cubicBezTo>
                  <a:pt x="7927" y="9822"/>
                  <a:pt x="7891" y="9640"/>
                  <a:pt x="7960" y="9385"/>
                </a:cubicBezTo>
                <a:cubicBezTo>
                  <a:pt x="7995" y="9167"/>
                  <a:pt x="8066" y="9015"/>
                  <a:pt x="8101" y="8942"/>
                </a:cubicBezTo>
                <a:cubicBezTo>
                  <a:pt x="8343" y="8506"/>
                  <a:pt x="8717" y="8288"/>
                  <a:pt x="8890" y="8215"/>
                </a:cubicBezTo>
                <a:cubicBezTo>
                  <a:pt x="9098" y="8106"/>
                  <a:pt x="9279" y="8070"/>
                  <a:pt x="9452" y="8033"/>
                </a:cubicBezTo>
                <a:cubicBezTo>
                  <a:pt x="9522" y="8033"/>
                  <a:pt x="9829" y="7965"/>
                  <a:pt x="10209" y="7965"/>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3086" name="Shape 3086"/>
          <p:cNvSpPr/>
          <p:nvPr/>
        </p:nvSpPr>
        <p:spPr>
          <a:xfrm>
            <a:off x="4732552" y="4483100"/>
            <a:ext cx="609602" cy="609919"/>
          </a:xfrm>
          <a:custGeom>
            <a:pathLst>
              <a:path extrusionOk="0" h="21600" w="21600">
                <a:moveTo>
                  <a:pt x="10806" y="0"/>
                </a:moveTo>
                <a:cubicBezTo>
                  <a:pt x="8044" y="0"/>
                  <a:pt x="5281" y="1057"/>
                  <a:pt x="3170" y="3168"/>
                </a:cubicBezTo>
                <a:cubicBezTo>
                  <a:pt x="1058" y="5260"/>
                  <a:pt x="0" y="8015"/>
                  <a:pt x="0" y="10777"/>
                </a:cubicBezTo>
                <a:cubicBezTo>
                  <a:pt x="0" y="13540"/>
                  <a:pt x="1058" y="16310"/>
                  <a:pt x="3170" y="18421"/>
                </a:cubicBezTo>
                <a:cubicBezTo>
                  <a:pt x="5299" y="20549"/>
                  <a:pt x="8038" y="21600"/>
                  <a:pt x="10817" y="21600"/>
                </a:cubicBezTo>
                <a:cubicBezTo>
                  <a:pt x="13560" y="21600"/>
                  <a:pt x="16337" y="20549"/>
                  <a:pt x="18430" y="18421"/>
                </a:cubicBezTo>
                <a:cubicBezTo>
                  <a:pt x="20542" y="16329"/>
                  <a:pt x="21600" y="13574"/>
                  <a:pt x="21600" y="10811"/>
                </a:cubicBezTo>
                <a:cubicBezTo>
                  <a:pt x="21600" y="8049"/>
                  <a:pt x="20542" y="5278"/>
                  <a:pt x="18430" y="3168"/>
                </a:cubicBezTo>
                <a:cubicBezTo>
                  <a:pt x="16319" y="1057"/>
                  <a:pt x="13567" y="0"/>
                  <a:pt x="10806" y="0"/>
                </a:cubicBezTo>
                <a:close/>
                <a:moveTo>
                  <a:pt x="10817" y="1037"/>
                </a:moveTo>
                <a:cubicBezTo>
                  <a:pt x="13307" y="1037"/>
                  <a:pt x="15832" y="1977"/>
                  <a:pt x="17709" y="3889"/>
                </a:cubicBezTo>
                <a:cubicBezTo>
                  <a:pt x="21535" y="7677"/>
                  <a:pt x="21535" y="13875"/>
                  <a:pt x="17709" y="17699"/>
                </a:cubicBezTo>
                <a:cubicBezTo>
                  <a:pt x="13919" y="21523"/>
                  <a:pt x="7717" y="21523"/>
                  <a:pt x="3891" y="17699"/>
                </a:cubicBezTo>
                <a:cubicBezTo>
                  <a:pt x="65" y="13911"/>
                  <a:pt x="65" y="7713"/>
                  <a:pt x="3891" y="3889"/>
                </a:cubicBezTo>
                <a:cubicBezTo>
                  <a:pt x="5804" y="1977"/>
                  <a:pt x="8326" y="1037"/>
                  <a:pt x="10817" y="1037"/>
                </a:cubicBezTo>
                <a:close/>
                <a:moveTo>
                  <a:pt x="14110" y="6775"/>
                </a:moveTo>
                <a:cubicBezTo>
                  <a:pt x="13425" y="6739"/>
                  <a:pt x="12926" y="7028"/>
                  <a:pt x="12746" y="7136"/>
                </a:cubicBezTo>
                <a:cubicBezTo>
                  <a:pt x="11663" y="7785"/>
                  <a:pt x="11372" y="9014"/>
                  <a:pt x="11336" y="9267"/>
                </a:cubicBezTo>
                <a:cubicBezTo>
                  <a:pt x="11444" y="9195"/>
                  <a:pt x="11731" y="9017"/>
                  <a:pt x="12091" y="9053"/>
                </a:cubicBezTo>
                <a:cubicBezTo>
                  <a:pt x="12200" y="9053"/>
                  <a:pt x="12419" y="9086"/>
                  <a:pt x="12599" y="9267"/>
                </a:cubicBezTo>
                <a:cubicBezTo>
                  <a:pt x="12635" y="9339"/>
                  <a:pt x="12816" y="9486"/>
                  <a:pt x="12780" y="9954"/>
                </a:cubicBezTo>
                <a:cubicBezTo>
                  <a:pt x="12743" y="10315"/>
                  <a:pt x="12525" y="10816"/>
                  <a:pt x="12091" y="11465"/>
                </a:cubicBezTo>
                <a:cubicBezTo>
                  <a:pt x="11658" y="12151"/>
                  <a:pt x="11336" y="12480"/>
                  <a:pt x="11155" y="12480"/>
                </a:cubicBezTo>
                <a:cubicBezTo>
                  <a:pt x="10867" y="12480"/>
                  <a:pt x="10652" y="11970"/>
                  <a:pt x="10400" y="10924"/>
                </a:cubicBezTo>
                <a:cubicBezTo>
                  <a:pt x="10327" y="10635"/>
                  <a:pt x="10174" y="9840"/>
                  <a:pt x="9994" y="8613"/>
                </a:cubicBezTo>
                <a:cubicBezTo>
                  <a:pt x="9813" y="7422"/>
                  <a:pt x="9387" y="7210"/>
                  <a:pt x="9170" y="7102"/>
                </a:cubicBezTo>
                <a:cubicBezTo>
                  <a:pt x="8809" y="6886"/>
                  <a:pt x="8412" y="6956"/>
                  <a:pt x="8268" y="6956"/>
                </a:cubicBezTo>
                <a:cubicBezTo>
                  <a:pt x="7799" y="7028"/>
                  <a:pt x="7440" y="7278"/>
                  <a:pt x="6971" y="7711"/>
                </a:cubicBezTo>
                <a:cubicBezTo>
                  <a:pt x="6538" y="8072"/>
                  <a:pt x="6028" y="8586"/>
                  <a:pt x="5414" y="9199"/>
                </a:cubicBezTo>
                <a:cubicBezTo>
                  <a:pt x="5558" y="9416"/>
                  <a:pt x="5743" y="9591"/>
                  <a:pt x="5888" y="9808"/>
                </a:cubicBezTo>
                <a:cubicBezTo>
                  <a:pt x="6104" y="9555"/>
                  <a:pt x="6465" y="9262"/>
                  <a:pt x="6790" y="9334"/>
                </a:cubicBezTo>
                <a:cubicBezTo>
                  <a:pt x="7187" y="9407"/>
                  <a:pt x="7365" y="9916"/>
                  <a:pt x="7726" y="11071"/>
                </a:cubicBezTo>
                <a:cubicBezTo>
                  <a:pt x="8448" y="13596"/>
                  <a:pt x="8372" y="14532"/>
                  <a:pt x="9238" y="15253"/>
                </a:cubicBezTo>
                <a:cubicBezTo>
                  <a:pt x="9418" y="15397"/>
                  <a:pt x="9705" y="15654"/>
                  <a:pt x="10174" y="15727"/>
                </a:cubicBezTo>
                <a:cubicBezTo>
                  <a:pt x="11473" y="15943"/>
                  <a:pt x="12592" y="14500"/>
                  <a:pt x="13783" y="13021"/>
                </a:cubicBezTo>
                <a:cubicBezTo>
                  <a:pt x="14686" y="11866"/>
                  <a:pt x="16170" y="9957"/>
                  <a:pt x="15881" y="8297"/>
                </a:cubicBezTo>
                <a:cubicBezTo>
                  <a:pt x="15845" y="8045"/>
                  <a:pt x="15699" y="7431"/>
                  <a:pt x="15193" y="7035"/>
                </a:cubicBezTo>
                <a:cubicBezTo>
                  <a:pt x="14724" y="6818"/>
                  <a:pt x="14291" y="6775"/>
                  <a:pt x="14110" y="6775"/>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3087" name="Shape 3087"/>
          <p:cNvSpPr/>
          <p:nvPr/>
        </p:nvSpPr>
        <p:spPr>
          <a:xfrm>
            <a:off x="12553870" y="4483100"/>
            <a:ext cx="609601" cy="609729"/>
          </a:xfrm>
          <a:custGeom>
            <a:pathLst>
              <a:path extrusionOk="0" h="21600" w="19680">
                <a:moveTo>
                  <a:pt x="9835" y="0"/>
                </a:moveTo>
                <a:cubicBezTo>
                  <a:pt x="7316" y="0"/>
                  <a:pt x="4801" y="1056"/>
                  <a:pt x="2880" y="3163"/>
                </a:cubicBezTo>
                <a:cubicBezTo>
                  <a:pt x="-960" y="7377"/>
                  <a:pt x="-960" y="14223"/>
                  <a:pt x="2880" y="18437"/>
                </a:cubicBezTo>
                <a:cubicBezTo>
                  <a:pt x="4784" y="20562"/>
                  <a:pt x="7307" y="21600"/>
                  <a:pt x="9835" y="21600"/>
                </a:cubicBezTo>
                <a:cubicBezTo>
                  <a:pt x="12362" y="21600"/>
                  <a:pt x="14863" y="20526"/>
                  <a:pt x="16800" y="18437"/>
                </a:cubicBezTo>
                <a:cubicBezTo>
                  <a:pt x="20640" y="14223"/>
                  <a:pt x="20640" y="7377"/>
                  <a:pt x="16800" y="3163"/>
                </a:cubicBezTo>
                <a:cubicBezTo>
                  <a:pt x="14879" y="1056"/>
                  <a:pt x="12354" y="0"/>
                  <a:pt x="9835" y="0"/>
                </a:cubicBezTo>
                <a:close/>
                <a:moveTo>
                  <a:pt x="9835" y="1002"/>
                </a:moveTo>
                <a:cubicBezTo>
                  <a:pt x="12100" y="1002"/>
                  <a:pt x="14403" y="1941"/>
                  <a:pt x="16143" y="3850"/>
                </a:cubicBezTo>
                <a:cubicBezTo>
                  <a:pt x="19622" y="7667"/>
                  <a:pt x="19622" y="13854"/>
                  <a:pt x="16143" y="17672"/>
                </a:cubicBezTo>
                <a:cubicBezTo>
                  <a:pt x="12664" y="21490"/>
                  <a:pt x="7016" y="21490"/>
                  <a:pt x="3537" y="17672"/>
                </a:cubicBezTo>
                <a:cubicBezTo>
                  <a:pt x="58" y="13854"/>
                  <a:pt x="58" y="7667"/>
                  <a:pt x="3537" y="3850"/>
                </a:cubicBezTo>
                <a:cubicBezTo>
                  <a:pt x="5276" y="1941"/>
                  <a:pt x="7537" y="1002"/>
                  <a:pt x="9835" y="1002"/>
                </a:cubicBezTo>
                <a:close/>
                <a:moveTo>
                  <a:pt x="7281" y="8645"/>
                </a:moveTo>
                <a:cubicBezTo>
                  <a:pt x="6157" y="8645"/>
                  <a:pt x="5250" y="9640"/>
                  <a:pt x="5250" y="10873"/>
                </a:cubicBezTo>
                <a:cubicBezTo>
                  <a:pt x="5250" y="12106"/>
                  <a:pt x="6157" y="13113"/>
                  <a:pt x="7281" y="13113"/>
                </a:cubicBezTo>
                <a:cubicBezTo>
                  <a:pt x="8405" y="13113"/>
                  <a:pt x="9322" y="12107"/>
                  <a:pt x="9322" y="10873"/>
                </a:cubicBezTo>
                <a:cubicBezTo>
                  <a:pt x="9322" y="9640"/>
                  <a:pt x="8405" y="8645"/>
                  <a:pt x="7281" y="8645"/>
                </a:cubicBezTo>
                <a:close/>
                <a:moveTo>
                  <a:pt x="12533" y="8645"/>
                </a:moveTo>
                <a:cubicBezTo>
                  <a:pt x="11409" y="8645"/>
                  <a:pt x="10502" y="9640"/>
                  <a:pt x="10502" y="10873"/>
                </a:cubicBezTo>
                <a:cubicBezTo>
                  <a:pt x="10502" y="12106"/>
                  <a:pt x="11409" y="13113"/>
                  <a:pt x="12533" y="13113"/>
                </a:cubicBezTo>
                <a:cubicBezTo>
                  <a:pt x="13657" y="13113"/>
                  <a:pt x="14574" y="12107"/>
                  <a:pt x="14574" y="10873"/>
                </a:cubicBezTo>
                <a:cubicBezTo>
                  <a:pt x="14574" y="9640"/>
                  <a:pt x="13657" y="8645"/>
                  <a:pt x="12533" y="8645"/>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3088" name="Shape 3088"/>
          <p:cNvSpPr/>
          <p:nvPr/>
        </p:nvSpPr>
        <p:spPr>
          <a:xfrm>
            <a:off x="9946764" y="4483100"/>
            <a:ext cx="609601" cy="609729"/>
          </a:xfrm>
          <a:custGeom>
            <a:pathLst>
              <a:path extrusionOk="0" h="21600" w="19680">
                <a:moveTo>
                  <a:pt x="9835" y="0"/>
                </a:moveTo>
                <a:cubicBezTo>
                  <a:pt x="7316" y="0"/>
                  <a:pt x="4801" y="1056"/>
                  <a:pt x="2880" y="3163"/>
                </a:cubicBezTo>
                <a:cubicBezTo>
                  <a:pt x="-960" y="7377"/>
                  <a:pt x="-960" y="14223"/>
                  <a:pt x="2880" y="18437"/>
                </a:cubicBezTo>
                <a:cubicBezTo>
                  <a:pt x="4784" y="20562"/>
                  <a:pt x="7307" y="21600"/>
                  <a:pt x="9835" y="21600"/>
                </a:cubicBezTo>
                <a:cubicBezTo>
                  <a:pt x="12362" y="21600"/>
                  <a:pt x="14896" y="20526"/>
                  <a:pt x="16800" y="18437"/>
                </a:cubicBezTo>
                <a:cubicBezTo>
                  <a:pt x="20640" y="14223"/>
                  <a:pt x="20640" y="7377"/>
                  <a:pt x="16800" y="3163"/>
                </a:cubicBezTo>
                <a:cubicBezTo>
                  <a:pt x="14879" y="1056"/>
                  <a:pt x="12354" y="0"/>
                  <a:pt x="9835" y="0"/>
                </a:cubicBezTo>
                <a:close/>
                <a:moveTo>
                  <a:pt x="9835" y="1002"/>
                </a:moveTo>
                <a:cubicBezTo>
                  <a:pt x="12133" y="1002"/>
                  <a:pt x="14404" y="1941"/>
                  <a:pt x="16143" y="3850"/>
                </a:cubicBezTo>
                <a:cubicBezTo>
                  <a:pt x="19622" y="7667"/>
                  <a:pt x="19622" y="13854"/>
                  <a:pt x="16143" y="17672"/>
                </a:cubicBezTo>
                <a:cubicBezTo>
                  <a:pt x="12664" y="21490"/>
                  <a:pt x="7016" y="21490"/>
                  <a:pt x="3537" y="17672"/>
                </a:cubicBezTo>
                <a:cubicBezTo>
                  <a:pt x="58" y="13854"/>
                  <a:pt x="58" y="7667"/>
                  <a:pt x="3537" y="3850"/>
                </a:cubicBezTo>
                <a:cubicBezTo>
                  <a:pt x="5276" y="1941"/>
                  <a:pt x="7537" y="1002"/>
                  <a:pt x="9835" y="1002"/>
                </a:cubicBezTo>
                <a:close/>
                <a:moveTo>
                  <a:pt x="12738" y="6123"/>
                </a:moveTo>
                <a:cubicBezTo>
                  <a:pt x="12409" y="6123"/>
                  <a:pt x="12141" y="6308"/>
                  <a:pt x="12009" y="6596"/>
                </a:cubicBezTo>
                <a:lnTo>
                  <a:pt x="10399" y="6236"/>
                </a:lnTo>
                <a:lnTo>
                  <a:pt x="10368" y="6416"/>
                </a:lnTo>
                <a:cubicBezTo>
                  <a:pt x="10204" y="6992"/>
                  <a:pt x="9944" y="7893"/>
                  <a:pt x="9845" y="8217"/>
                </a:cubicBezTo>
                <a:cubicBezTo>
                  <a:pt x="9779" y="8217"/>
                  <a:pt x="9716" y="8217"/>
                  <a:pt x="9650" y="8217"/>
                </a:cubicBezTo>
                <a:cubicBezTo>
                  <a:pt x="8600" y="8217"/>
                  <a:pt x="7615" y="8541"/>
                  <a:pt x="6860" y="9117"/>
                </a:cubicBezTo>
                <a:cubicBezTo>
                  <a:pt x="6663" y="8937"/>
                  <a:pt x="6395" y="8825"/>
                  <a:pt x="6132" y="8825"/>
                </a:cubicBezTo>
                <a:cubicBezTo>
                  <a:pt x="5475" y="8825"/>
                  <a:pt x="4922" y="9396"/>
                  <a:pt x="4922" y="10153"/>
                </a:cubicBezTo>
                <a:cubicBezTo>
                  <a:pt x="4922" y="10621"/>
                  <a:pt x="5156" y="11062"/>
                  <a:pt x="5517" y="11278"/>
                </a:cubicBezTo>
                <a:cubicBezTo>
                  <a:pt x="5484" y="11422"/>
                  <a:pt x="5475" y="11562"/>
                  <a:pt x="5475" y="11706"/>
                </a:cubicBezTo>
                <a:cubicBezTo>
                  <a:pt x="5475" y="13615"/>
                  <a:pt x="7351" y="15195"/>
                  <a:pt x="9681" y="15195"/>
                </a:cubicBezTo>
                <a:cubicBezTo>
                  <a:pt x="11979" y="15195"/>
                  <a:pt x="13887" y="13651"/>
                  <a:pt x="13887" y="11706"/>
                </a:cubicBezTo>
                <a:cubicBezTo>
                  <a:pt x="13887" y="11562"/>
                  <a:pt x="13878" y="11454"/>
                  <a:pt x="13846" y="11346"/>
                </a:cubicBezTo>
                <a:cubicBezTo>
                  <a:pt x="14239" y="11094"/>
                  <a:pt x="14471" y="10623"/>
                  <a:pt x="14471" y="10119"/>
                </a:cubicBezTo>
                <a:cubicBezTo>
                  <a:pt x="14471" y="9399"/>
                  <a:pt x="13950" y="8791"/>
                  <a:pt x="13261" y="8791"/>
                </a:cubicBezTo>
                <a:cubicBezTo>
                  <a:pt x="12965" y="8791"/>
                  <a:pt x="12701" y="8901"/>
                  <a:pt x="12471" y="9117"/>
                </a:cubicBezTo>
                <a:cubicBezTo>
                  <a:pt x="11847" y="8613"/>
                  <a:pt x="11027" y="8325"/>
                  <a:pt x="10173" y="8217"/>
                </a:cubicBezTo>
                <a:cubicBezTo>
                  <a:pt x="10239" y="8037"/>
                  <a:pt x="10301" y="7812"/>
                  <a:pt x="10399" y="7451"/>
                </a:cubicBezTo>
                <a:cubicBezTo>
                  <a:pt x="10497" y="7127"/>
                  <a:pt x="10602" y="6844"/>
                  <a:pt x="10635" y="6663"/>
                </a:cubicBezTo>
                <a:lnTo>
                  <a:pt x="11917" y="6956"/>
                </a:lnTo>
                <a:cubicBezTo>
                  <a:pt x="11917" y="6992"/>
                  <a:pt x="11917" y="6988"/>
                  <a:pt x="11917" y="7024"/>
                </a:cubicBezTo>
                <a:cubicBezTo>
                  <a:pt x="11917" y="7528"/>
                  <a:pt x="12278" y="7924"/>
                  <a:pt x="12738" y="7924"/>
                </a:cubicBezTo>
                <a:cubicBezTo>
                  <a:pt x="13197" y="7924"/>
                  <a:pt x="13558" y="7528"/>
                  <a:pt x="13558" y="7024"/>
                </a:cubicBezTo>
                <a:cubicBezTo>
                  <a:pt x="13558" y="6519"/>
                  <a:pt x="13197" y="6123"/>
                  <a:pt x="12738" y="6123"/>
                </a:cubicBezTo>
                <a:close/>
                <a:moveTo>
                  <a:pt x="12799" y="6517"/>
                </a:moveTo>
                <a:cubicBezTo>
                  <a:pt x="13062" y="6517"/>
                  <a:pt x="13292" y="6769"/>
                  <a:pt x="13292" y="7057"/>
                </a:cubicBezTo>
                <a:cubicBezTo>
                  <a:pt x="13292" y="7346"/>
                  <a:pt x="13062" y="7598"/>
                  <a:pt x="12799" y="7598"/>
                </a:cubicBezTo>
                <a:cubicBezTo>
                  <a:pt x="12537" y="7598"/>
                  <a:pt x="12307" y="7346"/>
                  <a:pt x="12307" y="7057"/>
                </a:cubicBezTo>
                <a:cubicBezTo>
                  <a:pt x="12307" y="6733"/>
                  <a:pt x="12537" y="6517"/>
                  <a:pt x="12799" y="6517"/>
                </a:cubicBezTo>
                <a:close/>
                <a:moveTo>
                  <a:pt x="9681" y="8645"/>
                </a:moveTo>
                <a:cubicBezTo>
                  <a:pt x="10731" y="8645"/>
                  <a:pt x="11718" y="8966"/>
                  <a:pt x="12440" y="9579"/>
                </a:cubicBezTo>
                <a:lnTo>
                  <a:pt x="12574" y="9691"/>
                </a:lnTo>
                <a:lnTo>
                  <a:pt x="12666" y="9545"/>
                </a:lnTo>
                <a:cubicBezTo>
                  <a:pt x="12830" y="9365"/>
                  <a:pt x="13062" y="9252"/>
                  <a:pt x="13292" y="9252"/>
                </a:cubicBezTo>
                <a:cubicBezTo>
                  <a:pt x="13751" y="9252"/>
                  <a:pt x="14143" y="9694"/>
                  <a:pt x="14143" y="10198"/>
                </a:cubicBezTo>
                <a:cubicBezTo>
                  <a:pt x="14143" y="10522"/>
                  <a:pt x="13917" y="10875"/>
                  <a:pt x="13589" y="11019"/>
                </a:cubicBezTo>
                <a:lnTo>
                  <a:pt x="13456" y="11098"/>
                </a:lnTo>
                <a:lnTo>
                  <a:pt x="13486" y="11278"/>
                </a:lnTo>
                <a:cubicBezTo>
                  <a:pt x="13519" y="11422"/>
                  <a:pt x="13517" y="11560"/>
                  <a:pt x="13517" y="11740"/>
                </a:cubicBezTo>
                <a:cubicBezTo>
                  <a:pt x="13517" y="13469"/>
                  <a:pt x="11815" y="14835"/>
                  <a:pt x="9681" y="14835"/>
                </a:cubicBezTo>
                <a:cubicBezTo>
                  <a:pt x="7580" y="14835"/>
                  <a:pt x="5845" y="13433"/>
                  <a:pt x="5845" y="11740"/>
                </a:cubicBezTo>
                <a:cubicBezTo>
                  <a:pt x="5845" y="11596"/>
                  <a:pt x="5843" y="11422"/>
                  <a:pt x="5876" y="11278"/>
                </a:cubicBezTo>
                <a:lnTo>
                  <a:pt x="5906" y="11132"/>
                </a:lnTo>
                <a:lnTo>
                  <a:pt x="5773" y="11053"/>
                </a:lnTo>
                <a:cubicBezTo>
                  <a:pt x="5478" y="10909"/>
                  <a:pt x="5281" y="10594"/>
                  <a:pt x="5281" y="10198"/>
                </a:cubicBezTo>
                <a:cubicBezTo>
                  <a:pt x="5281" y="9694"/>
                  <a:pt x="5672" y="9252"/>
                  <a:pt x="6132" y="9252"/>
                </a:cubicBezTo>
                <a:cubicBezTo>
                  <a:pt x="6362" y="9252"/>
                  <a:pt x="6563" y="9365"/>
                  <a:pt x="6727" y="9545"/>
                </a:cubicBezTo>
                <a:lnTo>
                  <a:pt x="6829" y="9658"/>
                </a:lnTo>
                <a:lnTo>
                  <a:pt x="6953" y="9545"/>
                </a:lnTo>
                <a:cubicBezTo>
                  <a:pt x="7675" y="8969"/>
                  <a:pt x="8631" y="8645"/>
                  <a:pt x="9681" y="8645"/>
                </a:cubicBezTo>
                <a:close/>
                <a:moveTo>
                  <a:pt x="8173" y="10445"/>
                </a:moveTo>
                <a:cubicBezTo>
                  <a:pt x="7845" y="10445"/>
                  <a:pt x="7547" y="10736"/>
                  <a:pt x="7547" y="11132"/>
                </a:cubicBezTo>
                <a:cubicBezTo>
                  <a:pt x="7547" y="11492"/>
                  <a:pt x="7812" y="11819"/>
                  <a:pt x="8173" y="11819"/>
                </a:cubicBezTo>
                <a:cubicBezTo>
                  <a:pt x="8534" y="11783"/>
                  <a:pt x="8799" y="11492"/>
                  <a:pt x="8799" y="11132"/>
                </a:cubicBezTo>
                <a:cubicBezTo>
                  <a:pt x="8799" y="10772"/>
                  <a:pt x="8534" y="10445"/>
                  <a:pt x="8173" y="10445"/>
                </a:cubicBezTo>
                <a:close/>
                <a:moveTo>
                  <a:pt x="11127" y="10445"/>
                </a:moveTo>
                <a:cubicBezTo>
                  <a:pt x="10799" y="10445"/>
                  <a:pt x="10502" y="10736"/>
                  <a:pt x="10502" y="11132"/>
                </a:cubicBezTo>
                <a:cubicBezTo>
                  <a:pt x="10502" y="11492"/>
                  <a:pt x="10766" y="11819"/>
                  <a:pt x="11127" y="11819"/>
                </a:cubicBezTo>
                <a:cubicBezTo>
                  <a:pt x="11488" y="11819"/>
                  <a:pt x="11753" y="11528"/>
                  <a:pt x="11753" y="11132"/>
                </a:cubicBezTo>
                <a:cubicBezTo>
                  <a:pt x="11753" y="10736"/>
                  <a:pt x="11488" y="10445"/>
                  <a:pt x="11127" y="10445"/>
                </a:cubicBezTo>
                <a:close/>
                <a:moveTo>
                  <a:pt x="8481" y="13012"/>
                </a:moveTo>
                <a:cubicBezTo>
                  <a:pt x="8415" y="12940"/>
                  <a:pt x="8278" y="12949"/>
                  <a:pt x="8245" y="13057"/>
                </a:cubicBezTo>
                <a:cubicBezTo>
                  <a:pt x="8179" y="13129"/>
                  <a:pt x="8187" y="13268"/>
                  <a:pt x="8286" y="13304"/>
                </a:cubicBezTo>
                <a:cubicBezTo>
                  <a:pt x="8680" y="13665"/>
                  <a:pt x="9205" y="13878"/>
                  <a:pt x="9763" y="13878"/>
                </a:cubicBezTo>
                <a:cubicBezTo>
                  <a:pt x="10288" y="13878"/>
                  <a:pt x="10813" y="13665"/>
                  <a:pt x="11240" y="13304"/>
                </a:cubicBezTo>
                <a:cubicBezTo>
                  <a:pt x="11306" y="13232"/>
                  <a:pt x="11337" y="13129"/>
                  <a:pt x="11271" y="13057"/>
                </a:cubicBezTo>
                <a:cubicBezTo>
                  <a:pt x="11172" y="12949"/>
                  <a:pt x="11039" y="12940"/>
                  <a:pt x="10973" y="13012"/>
                </a:cubicBezTo>
                <a:cubicBezTo>
                  <a:pt x="10612" y="13336"/>
                  <a:pt x="10182" y="13518"/>
                  <a:pt x="9722" y="13518"/>
                </a:cubicBezTo>
                <a:cubicBezTo>
                  <a:pt x="9262" y="13518"/>
                  <a:pt x="8842" y="13336"/>
                  <a:pt x="8481" y="13012"/>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3089" name="Shape 3089"/>
          <p:cNvSpPr/>
          <p:nvPr/>
        </p:nvSpPr>
        <p:spPr>
          <a:xfrm>
            <a:off x="19071634" y="4483100"/>
            <a:ext cx="609601" cy="609090"/>
          </a:xfrm>
          <a:custGeom>
            <a:pathLst>
              <a:path extrusionOk="0" h="21600" w="19676">
                <a:moveTo>
                  <a:pt x="9843" y="0"/>
                </a:moveTo>
                <a:cubicBezTo>
                  <a:pt x="7327" y="0"/>
                  <a:pt x="4810" y="1059"/>
                  <a:pt x="2886" y="3173"/>
                </a:cubicBezTo>
                <a:cubicBezTo>
                  <a:pt x="-962" y="7400"/>
                  <a:pt x="-962" y="14222"/>
                  <a:pt x="2886" y="18450"/>
                </a:cubicBezTo>
                <a:cubicBezTo>
                  <a:pt x="4826" y="20545"/>
                  <a:pt x="7321" y="21600"/>
                  <a:pt x="9853" y="21600"/>
                </a:cubicBezTo>
                <a:cubicBezTo>
                  <a:pt x="12386" y="21600"/>
                  <a:pt x="14883" y="20509"/>
                  <a:pt x="16790" y="18450"/>
                </a:cubicBezTo>
                <a:cubicBezTo>
                  <a:pt x="20638" y="14222"/>
                  <a:pt x="20638" y="7400"/>
                  <a:pt x="16790" y="3173"/>
                </a:cubicBezTo>
                <a:cubicBezTo>
                  <a:pt x="14866" y="1059"/>
                  <a:pt x="12359" y="0"/>
                  <a:pt x="9843" y="0"/>
                </a:cubicBezTo>
                <a:close/>
                <a:moveTo>
                  <a:pt x="9853" y="1005"/>
                </a:moveTo>
                <a:cubicBezTo>
                  <a:pt x="12155" y="1005"/>
                  <a:pt x="14422" y="1947"/>
                  <a:pt x="16133" y="3862"/>
                </a:cubicBezTo>
                <a:cubicBezTo>
                  <a:pt x="19618" y="7692"/>
                  <a:pt x="19618" y="13863"/>
                  <a:pt x="16133" y="17693"/>
                </a:cubicBezTo>
                <a:cubicBezTo>
                  <a:pt x="12647" y="21523"/>
                  <a:pt x="7029" y="21523"/>
                  <a:pt x="3543" y="17693"/>
                </a:cubicBezTo>
                <a:cubicBezTo>
                  <a:pt x="58" y="13863"/>
                  <a:pt x="58" y="7692"/>
                  <a:pt x="3543" y="3862"/>
                </a:cubicBezTo>
                <a:cubicBezTo>
                  <a:pt x="5286" y="1947"/>
                  <a:pt x="7584" y="1005"/>
                  <a:pt x="9853" y="1005"/>
                </a:cubicBezTo>
                <a:close/>
                <a:moveTo>
                  <a:pt x="9699" y="5420"/>
                </a:moveTo>
                <a:cubicBezTo>
                  <a:pt x="7068" y="5420"/>
                  <a:pt x="4931" y="7768"/>
                  <a:pt x="4931" y="10659"/>
                </a:cubicBezTo>
                <a:cubicBezTo>
                  <a:pt x="4931" y="13549"/>
                  <a:pt x="7068" y="15898"/>
                  <a:pt x="9699" y="15898"/>
                </a:cubicBezTo>
                <a:cubicBezTo>
                  <a:pt x="12330" y="15898"/>
                  <a:pt x="14468" y="13549"/>
                  <a:pt x="14468" y="10659"/>
                </a:cubicBezTo>
                <a:cubicBezTo>
                  <a:pt x="14468" y="7768"/>
                  <a:pt x="12330" y="5420"/>
                  <a:pt x="9699" y="5420"/>
                </a:cubicBezTo>
                <a:close/>
                <a:moveTo>
                  <a:pt x="9535" y="8570"/>
                </a:moveTo>
                <a:cubicBezTo>
                  <a:pt x="9860" y="8579"/>
                  <a:pt x="10244" y="8615"/>
                  <a:pt x="10655" y="8705"/>
                </a:cubicBezTo>
                <a:cubicBezTo>
                  <a:pt x="11313" y="8850"/>
                  <a:pt x="11964" y="9101"/>
                  <a:pt x="12556" y="9462"/>
                </a:cubicBezTo>
                <a:cubicBezTo>
                  <a:pt x="12721" y="9534"/>
                  <a:pt x="12789" y="9753"/>
                  <a:pt x="12690" y="9970"/>
                </a:cubicBezTo>
                <a:cubicBezTo>
                  <a:pt x="12624" y="10115"/>
                  <a:pt x="12493" y="10185"/>
                  <a:pt x="12361" y="10185"/>
                </a:cubicBezTo>
                <a:cubicBezTo>
                  <a:pt x="12295" y="10185"/>
                  <a:pt x="12229" y="10187"/>
                  <a:pt x="12197" y="10151"/>
                </a:cubicBezTo>
                <a:cubicBezTo>
                  <a:pt x="11670" y="9826"/>
                  <a:pt x="11083" y="9607"/>
                  <a:pt x="10491" y="9462"/>
                </a:cubicBezTo>
                <a:cubicBezTo>
                  <a:pt x="9767" y="9281"/>
                  <a:pt x="9169" y="9324"/>
                  <a:pt x="8774" y="9360"/>
                </a:cubicBezTo>
                <a:cubicBezTo>
                  <a:pt x="8281" y="9397"/>
                  <a:pt x="7757" y="9464"/>
                  <a:pt x="7264" y="9609"/>
                </a:cubicBezTo>
                <a:cubicBezTo>
                  <a:pt x="7066" y="9645"/>
                  <a:pt x="6875" y="9543"/>
                  <a:pt x="6842" y="9326"/>
                </a:cubicBezTo>
                <a:cubicBezTo>
                  <a:pt x="6809" y="9110"/>
                  <a:pt x="6902" y="8888"/>
                  <a:pt x="7099" y="8852"/>
                </a:cubicBezTo>
                <a:cubicBezTo>
                  <a:pt x="7625" y="8708"/>
                  <a:pt x="8184" y="8640"/>
                  <a:pt x="8744" y="8604"/>
                </a:cubicBezTo>
                <a:cubicBezTo>
                  <a:pt x="8941" y="8586"/>
                  <a:pt x="9210" y="8561"/>
                  <a:pt x="9535" y="8570"/>
                </a:cubicBezTo>
                <a:close/>
                <a:moveTo>
                  <a:pt x="8497" y="10117"/>
                </a:moveTo>
                <a:cubicBezTo>
                  <a:pt x="8875" y="10081"/>
                  <a:pt x="9259" y="10081"/>
                  <a:pt x="9638" y="10117"/>
                </a:cubicBezTo>
                <a:cubicBezTo>
                  <a:pt x="9999" y="10153"/>
                  <a:pt x="10521" y="10259"/>
                  <a:pt x="11179" y="10512"/>
                </a:cubicBezTo>
                <a:cubicBezTo>
                  <a:pt x="11475" y="10620"/>
                  <a:pt x="11767" y="10772"/>
                  <a:pt x="12063" y="10952"/>
                </a:cubicBezTo>
                <a:cubicBezTo>
                  <a:pt x="12162" y="11025"/>
                  <a:pt x="12233" y="11235"/>
                  <a:pt x="12135" y="11415"/>
                </a:cubicBezTo>
                <a:cubicBezTo>
                  <a:pt x="12069" y="11524"/>
                  <a:pt x="11966" y="11596"/>
                  <a:pt x="11868" y="11596"/>
                </a:cubicBezTo>
                <a:cubicBezTo>
                  <a:pt x="11802" y="11596"/>
                  <a:pt x="11767" y="11598"/>
                  <a:pt x="11734" y="11562"/>
                </a:cubicBezTo>
                <a:cubicBezTo>
                  <a:pt x="11471" y="11418"/>
                  <a:pt x="11216" y="11275"/>
                  <a:pt x="10953" y="11167"/>
                </a:cubicBezTo>
                <a:cubicBezTo>
                  <a:pt x="10493" y="10986"/>
                  <a:pt x="9993" y="10878"/>
                  <a:pt x="9566" y="10806"/>
                </a:cubicBezTo>
                <a:cubicBezTo>
                  <a:pt x="8875" y="10733"/>
                  <a:pt x="8189" y="10803"/>
                  <a:pt x="7531" y="11020"/>
                </a:cubicBezTo>
                <a:cubicBezTo>
                  <a:pt x="7366" y="11056"/>
                  <a:pt x="7196" y="10952"/>
                  <a:pt x="7130" y="10772"/>
                </a:cubicBezTo>
                <a:cubicBezTo>
                  <a:pt x="7097" y="10591"/>
                  <a:pt x="7202" y="10404"/>
                  <a:pt x="7366" y="10331"/>
                </a:cubicBezTo>
                <a:cubicBezTo>
                  <a:pt x="7745" y="10223"/>
                  <a:pt x="8119" y="10153"/>
                  <a:pt x="8497" y="10117"/>
                </a:cubicBezTo>
                <a:close/>
                <a:moveTo>
                  <a:pt x="9268" y="11596"/>
                </a:moveTo>
                <a:cubicBezTo>
                  <a:pt x="10024" y="11668"/>
                  <a:pt x="10819" y="11921"/>
                  <a:pt x="11477" y="12319"/>
                </a:cubicBezTo>
                <a:cubicBezTo>
                  <a:pt x="11642" y="12355"/>
                  <a:pt x="11676" y="12535"/>
                  <a:pt x="11611" y="12680"/>
                </a:cubicBezTo>
                <a:cubicBezTo>
                  <a:pt x="11578" y="12788"/>
                  <a:pt x="11473" y="12827"/>
                  <a:pt x="11374" y="12827"/>
                </a:cubicBezTo>
                <a:cubicBezTo>
                  <a:pt x="11342" y="12827"/>
                  <a:pt x="11274" y="12829"/>
                  <a:pt x="11241" y="12793"/>
                </a:cubicBezTo>
                <a:cubicBezTo>
                  <a:pt x="10616" y="12432"/>
                  <a:pt x="9927" y="12174"/>
                  <a:pt x="9237" y="12138"/>
                </a:cubicBezTo>
                <a:cubicBezTo>
                  <a:pt x="8678" y="12102"/>
                  <a:pt x="8119" y="12174"/>
                  <a:pt x="7593" y="12319"/>
                </a:cubicBezTo>
                <a:cubicBezTo>
                  <a:pt x="7461" y="12355"/>
                  <a:pt x="7328" y="12283"/>
                  <a:pt x="7294" y="12138"/>
                </a:cubicBezTo>
                <a:cubicBezTo>
                  <a:pt x="7262" y="11993"/>
                  <a:pt x="7327" y="11847"/>
                  <a:pt x="7459" y="11811"/>
                </a:cubicBezTo>
                <a:cubicBezTo>
                  <a:pt x="8051" y="11630"/>
                  <a:pt x="8676" y="11560"/>
                  <a:pt x="9268" y="11596"/>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3090" name="Shape 3090"/>
          <p:cNvSpPr/>
          <p:nvPr/>
        </p:nvSpPr>
        <p:spPr>
          <a:xfrm>
            <a:off x="16464528" y="4483100"/>
            <a:ext cx="609601" cy="609601"/>
          </a:xfrm>
          <a:custGeom>
            <a:pathLst>
              <a:path extrusionOk="0" h="21600" w="21600">
                <a:moveTo>
                  <a:pt x="10806" y="0"/>
                </a:moveTo>
                <a:cubicBezTo>
                  <a:pt x="7906" y="0"/>
                  <a:pt x="5179" y="1119"/>
                  <a:pt x="3149" y="3149"/>
                </a:cubicBezTo>
                <a:cubicBezTo>
                  <a:pt x="1119" y="5179"/>
                  <a:pt x="0" y="7906"/>
                  <a:pt x="0" y="10806"/>
                </a:cubicBezTo>
                <a:cubicBezTo>
                  <a:pt x="0" y="13705"/>
                  <a:pt x="1119" y="16421"/>
                  <a:pt x="3149" y="18451"/>
                </a:cubicBezTo>
                <a:cubicBezTo>
                  <a:pt x="5179" y="20481"/>
                  <a:pt x="7906" y="21600"/>
                  <a:pt x="10806" y="21600"/>
                </a:cubicBezTo>
                <a:cubicBezTo>
                  <a:pt x="13669" y="21600"/>
                  <a:pt x="16385" y="20481"/>
                  <a:pt x="18451" y="18451"/>
                </a:cubicBezTo>
                <a:cubicBezTo>
                  <a:pt x="20481" y="16421"/>
                  <a:pt x="21600" y="13705"/>
                  <a:pt x="21600" y="10806"/>
                </a:cubicBezTo>
                <a:cubicBezTo>
                  <a:pt x="21600" y="7906"/>
                  <a:pt x="20481" y="5179"/>
                  <a:pt x="18451" y="3149"/>
                </a:cubicBezTo>
                <a:cubicBezTo>
                  <a:pt x="16421" y="1119"/>
                  <a:pt x="13705" y="0"/>
                  <a:pt x="10806" y="0"/>
                </a:cubicBezTo>
                <a:close/>
                <a:moveTo>
                  <a:pt x="10806" y="974"/>
                </a:moveTo>
                <a:cubicBezTo>
                  <a:pt x="13415" y="974"/>
                  <a:pt x="15878" y="1991"/>
                  <a:pt x="17726" y="3840"/>
                </a:cubicBezTo>
                <a:cubicBezTo>
                  <a:pt x="19575" y="5688"/>
                  <a:pt x="20592" y="8151"/>
                  <a:pt x="20592" y="10760"/>
                </a:cubicBezTo>
                <a:cubicBezTo>
                  <a:pt x="20592" y="13370"/>
                  <a:pt x="19575" y="15844"/>
                  <a:pt x="17726" y="17692"/>
                </a:cubicBezTo>
                <a:cubicBezTo>
                  <a:pt x="15878" y="19541"/>
                  <a:pt x="13415" y="20547"/>
                  <a:pt x="10806" y="20547"/>
                </a:cubicBezTo>
                <a:cubicBezTo>
                  <a:pt x="8196" y="20547"/>
                  <a:pt x="5722" y="19541"/>
                  <a:pt x="3874" y="17692"/>
                </a:cubicBezTo>
                <a:cubicBezTo>
                  <a:pt x="2025" y="15844"/>
                  <a:pt x="1019" y="13370"/>
                  <a:pt x="1019" y="10760"/>
                </a:cubicBezTo>
                <a:cubicBezTo>
                  <a:pt x="1019" y="8151"/>
                  <a:pt x="2025" y="5688"/>
                  <a:pt x="3874" y="3840"/>
                </a:cubicBezTo>
                <a:cubicBezTo>
                  <a:pt x="5722" y="1991"/>
                  <a:pt x="8196" y="974"/>
                  <a:pt x="10806" y="974"/>
                </a:cubicBezTo>
                <a:close/>
                <a:moveTo>
                  <a:pt x="9129" y="5437"/>
                </a:moveTo>
                <a:cubicBezTo>
                  <a:pt x="7281" y="5437"/>
                  <a:pt x="5799" y="6918"/>
                  <a:pt x="5799" y="8767"/>
                </a:cubicBezTo>
                <a:lnTo>
                  <a:pt x="5799" y="12573"/>
                </a:lnTo>
                <a:cubicBezTo>
                  <a:pt x="5799" y="14421"/>
                  <a:pt x="7281" y="15914"/>
                  <a:pt x="9129" y="15914"/>
                </a:cubicBezTo>
                <a:lnTo>
                  <a:pt x="10942" y="15914"/>
                </a:lnTo>
                <a:lnTo>
                  <a:pt x="12867" y="15914"/>
                </a:lnTo>
                <a:cubicBezTo>
                  <a:pt x="14716" y="15914"/>
                  <a:pt x="16197" y="14421"/>
                  <a:pt x="16197" y="12573"/>
                </a:cubicBezTo>
                <a:lnTo>
                  <a:pt x="16197" y="9934"/>
                </a:lnTo>
                <a:cubicBezTo>
                  <a:pt x="16197" y="9644"/>
                  <a:pt x="15989" y="9424"/>
                  <a:pt x="15699" y="9424"/>
                </a:cubicBezTo>
                <a:lnTo>
                  <a:pt x="15076" y="9424"/>
                </a:lnTo>
                <a:cubicBezTo>
                  <a:pt x="14641" y="9424"/>
                  <a:pt x="14283" y="9202"/>
                  <a:pt x="14283" y="8767"/>
                </a:cubicBezTo>
                <a:cubicBezTo>
                  <a:pt x="14283" y="7317"/>
                  <a:pt x="12790" y="5437"/>
                  <a:pt x="10942" y="5437"/>
                </a:cubicBezTo>
                <a:lnTo>
                  <a:pt x="9129" y="5437"/>
                </a:lnTo>
                <a:close/>
                <a:moveTo>
                  <a:pt x="9129" y="8189"/>
                </a:moveTo>
                <a:lnTo>
                  <a:pt x="10942" y="8189"/>
                </a:lnTo>
                <a:cubicBezTo>
                  <a:pt x="11268" y="8189"/>
                  <a:pt x="11565" y="8486"/>
                  <a:pt x="11565" y="8812"/>
                </a:cubicBezTo>
                <a:cubicBezTo>
                  <a:pt x="11565" y="9138"/>
                  <a:pt x="11268" y="9424"/>
                  <a:pt x="10942" y="9424"/>
                </a:cubicBezTo>
                <a:lnTo>
                  <a:pt x="9129" y="9424"/>
                </a:lnTo>
                <a:cubicBezTo>
                  <a:pt x="8803" y="9424"/>
                  <a:pt x="8518" y="9138"/>
                  <a:pt x="8518" y="8812"/>
                </a:cubicBezTo>
                <a:cubicBezTo>
                  <a:pt x="8518" y="8450"/>
                  <a:pt x="8803" y="8189"/>
                  <a:pt x="9129" y="8189"/>
                </a:cubicBezTo>
                <a:close/>
                <a:moveTo>
                  <a:pt x="9129" y="11927"/>
                </a:moveTo>
                <a:lnTo>
                  <a:pt x="12799" y="11927"/>
                </a:lnTo>
                <a:cubicBezTo>
                  <a:pt x="13125" y="11927"/>
                  <a:pt x="13411" y="12212"/>
                  <a:pt x="13411" y="12539"/>
                </a:cubicBezTo>
                <a:cubicBezTo>
                  <a:pt x="13411" y="12865"/>
                  <a:pt x="13125" y="13162"/>
                  <a:pt x="12799" y="13162"/>
                </a:cubicBezTo>
                <a:lnTo>
                  <a:pt x="9129" y="13162"/>
                </a:lnTo>
                <a:cubicBezTo>
                  <a:pt x="8803" y="13162"/>
                  <a:pt x="8518" y="12865"/>
                  <a:pt x="8518" y="12539"/>
                </a:cubicBezTo>
                <a:cubicBezTo>
                  <a:pt x="8518" y="12212"/>
                  <a:pt x="8803" y="11927"/>
                  <a:pt x="9129" y="11927"/>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3091" name="Shape 3091"/>
          <p:cNvSpPr/>
          <p:nvPr/>
        </p:nvSpPr>
        <p:spPr>
          <a:xfrm>
            <a:off x="17768081" y="4483100"/>
            <a:ext cx="609601" cy="609601"/>
          </a:xfrm>
          <a:custGeom>
            <a:pathLst>
              <a:path extrusionOk="0" h="21600" w="21600">
                <a:moveTo>
                  <a:pt x="10806" y="0"/>
                </a:moveTo>
                <a:cubicBezTo>
                  <a:pt x="7906" y="0"/>
                  <a:pt x="5179" y="1119"/>
                  <a:pt x="3149" y="3149"/>
                </a:cubicBezTo>
                <a:cubicBezTo>
                  <a:pt x="1119" y="5179"/>
                  <a:pt x="0" y="7906"/>
                  <a:pt x="0" y="10806"/>
                </a:cubicBezTo>
                <a:cubicBezTo>
                  <a:pt x="0" y="13705"/>
                  <a:pt x="1119" y="16421"/>
                  <a:pt x="3149" y="18451"/>
                </a:cubicBezTo>
                <a:cubicBezTo>
                  <a:pt x="5179" y="20481"/>
                  <a:pt x="7906" y="21600"/>
                  <a:pt x="10806" y="21600"/>
                </a:cubicBezTo>
                <a:cubicBezTo>
                  <a:pt x="13705" y="21600"/>
                  <a:pt x="16421" y="20481"/>
                  <a:pt x="18451" y="18451"/>
                </a:cubicBezTo>
                <a:cubicBezTo>
                  <a:pt x="20481" y="16421"/>
                  <a:pt x="21600" y="13705"/>
                  <a:pt x="21600" y="10806"/>
                </a:cubicBezTo>
                <a:cubicBezTo>
                  <a:pt x="21600" y="7906"/>
                  <a:pt x="20481" y="5179"/>
                  <a:pt x="18451" y="3149"/>
                </a:cubicBezTo>
                <a:cubicBezTo>
                  <a:pt x="16421" y="1119"/>
                  <a:pt x="13705" y="0"/>
                  <a:pt x="10806" y="0"/>
                </a:cubicBezTo>
                <a:close/>
                <a:moveTo>
                  <a:pt x="10806" y="974"/>
                </a:moveTo>
                <a:cubicBezTo>
                  <a:pt x="13415" y="974"/>
                  <a:pt x="15878" y="1991"/>
                  <a:pt x="17726" y="3840"/>
                </a:cubicBezTo>
                <a:cubicBezTo>
                  <a:pt x="19575" y="5688"/>
                  <a:pt x="20592" y="8151"/>
                  <a:pt x="20592" y="10760"/>
                </a:cubicBezTo>
                <a:cubicBezTo>
                  <a:pt x="20592" y="13370"/>
                  <a:pt x="19575" y="15844"/>
                  <a:pt x="17726" y="17692"/>
                </a:cubicBezTo>
                <a:cubicBezTo>
                  <a:pt x="15878" y="19541"/>
                  <a:pt x="13415" y="20547"/>
                  <a:pt x="10806" y="20547"/>
                </a:cubicBezTo>
                <a:cubicBezTo>
                  <a:pt x="8196" y="20547"/>
                  <a:pt x="5722" y="19541"/>
                  <a:pt x="3874" y="17692"/>
                </a:cubicBezTo>
                <a:cubicBezTo>
                  <a:pt x="2025" y="15844"/>
                  <a:pt x="1019" y="13370"/>
                  <a:pt x="1019" y="10760"/>
                </a:cubicBezTo>
                <a:cubicBezTo>
                  <a:pt x="1019" y="8151"/>
                  <a:pt x="2025" y="5688"/>
                  <a:pt x="3874" y="3840"/>
                </a:cubicBezTo>
                <a:cubicBezTo>
                  <a:pt x="5722" y="1991"/>
                  <a:pt x="8196" y="974"/>
                  <a:pt x="10806" y="974"/>
                </a:cubicBezTo>
                <a:close/>
                <a:moveTo>
                  <a:pt x="10692" y="5799"/>
                </a:moveTo>
                <a:cubicBezTo>
                  <a:pt x="7793" y="5799"/>
                  <a:pt x="5437" y="8155"/>
                  <a:pt x="5437" y="11055"/>
                </a:cubicBezTo>
                <a:cubicBezTo>
                  <a:pt x="5437" y="13954"/>
                  <a:pt x="7793" y="16310"/>
                  <a:pt x="10692" y="16310"/>
                </a:cubicBezTo>
                <a:cubicBezTo>
                  <a:pt x="13556" y="16310"/>
                  <a:pt x="15912" y="13954"/>
                  <a:pt x="15948" y="11055"/>
                </a:cubicBezTo>
                <a:cubicBezTo>
                  <a:pt x="15948" y="8155"/>
                  <a:pt x="13592" y="5799"/>
                  <a:pt x="10692" y="5799"/>
                </a:cubicBezTo>
                <a:close/>
                <a:moveTo>
                  <a:pt x="10692" y="6128"/>
                </a:moveTo>
                <a:cubicBezTo>
                  <a:pt x="13375" y="6128"/>
                  <a:pt x="15620" y="8336"/>
                  <a:pt x="15620" y="11055"/>
                </a:cubicBezTo>
                <a:cubicBezTo>
                  <a:pt x="15620" y="13773"/>
                  <a:pt x="13411" y="15982"/>
                  <a:pt x="10692" y="15982"/>
                </a:cubicBezTo>
                <a:cubicBezTo>
                  <a:pt x="7974" y="15982"/>
                  <a:pt x="5765" y="13773"/>
                  <a:pt x="5765" y="11055"/>
                </a:cubicBezTo>
                <a:cubicBezTo>
                  <a:pt x="5765" y="8336"/>
                  <a:pt x="7974" y="6128"/>
                  <a:pt x="10692" y="6128"/>
                </a:cubicBezTo>
                <a:close/>
                <a:moveTo>
                  <a:pt x="10579" y="6524"/>
                </a:moveTo>
                <a:cubicBezTo>
                  <a:pt x="9057" y="6524"/>
                  <a:pt x="7684" y="7322"/>
                  <a:pt x="6887" y="8518"/>
                </a:cubicBezTo>
                <a:lnTo>
                  <a:pt x="8370" y="8518"/>
                </a:lnTo>
                <a:lnTo>
                  <a:pt x="8370" y="8484"/>
                </a:lnTo>
                <a:cubicBezTo>
                  <a:pt x="8479" y="8484"/>
                  <a:pt x="8552" y="8556"/>
                  <a:pt x="8552" y="8665"/>
                </a:cubicBezTo>
                <a:cubicBezTo>
                  <a:pt x="8552" y="8774"/>
                  <a:pt x="8479" y="8846"/>
                  <a:pt x="8370" y="8846"/>
                </a:cubicBezTo>
                <a:lnTo>
                  <a:pt x="7906" y="8846"/>
                </a:lnTo>
                <a:lnTo>
                  <a:pt x="9458" y="13479"/>
                </a:lnTo>
                <a:lnTo>
                  <a:pt x="10398" y="10692"/>
                </a:lnTo>
                <a:cubicBezTo>
                  <a:pt x="10035" y="9750"/>
                  <a:pt x="9789" y="8989"/>
                  <a:pt x="9752" y="8880"/>
                </a:cubicBezTo>
                <a:lnTo>
                  <a:pt x="9311" y="8880"/>
                </a:lnTo>
                <a:cubicBezTo>
                  <a:pt x="9202" y="8880"/>
                  <a:pt x="9129" y="8808"/>
                  <a:pt x="9129" y="8699"/>
                </a:cubicBezTo>
                <a:cubicBezTo>
                  <a:pt x="9129" y="8590"/>
                  <a:pt x="9202" y="8518"/>
                  <a:pt x="9311" y="8518"/>
                </a:cubicBezTo>
                <a:lnTo>
                  <a:pt x="11599" y="8518"/>
                </a:lnTo>
                <a:cubicBezTo>
                  <a:pt x="11707" y="8518"/>
                  <a:pt x="11780" y="8590"/>
                  <a:pt x="11780" y="8699"/>
                </a:cubicBezTo>
                <a:cubicBezTo>
                  <a:pt x="11780" y="8808"/>
                  <a:pt x="11707" y="8880"/>
                  <a:pt x="11599" y="8880"/>
                </a:cubicBezTo>
                <a:lnTo>
                  <a:pt x="11123" y="8880"/>
                </a:lnTo>
                <a:lnTo>
                  <a:pt x="12686" y="13479"/>
                </a:lnTo>
                <a:lnTo>
                  <a:pt x="13298" y="11451"/>
                </a:lnTo>
                <a:cubicBezTo>
                  <a:pt x="13298" y="11451"/>
                  <a:pt x="13739" y="10368"/>
                  <a:pt x="13014" y="9390"/>
                </a:cubicBezTo>
                <a:cubicBezTo>
                  <a:pt x="12833" y="9172"/>
                  <a:pt x="12650" y="8848"/>
                  <a:pt x="12686" y="8450"/>
                </a:cubicBezTo>
                <a:cubicBezTo>
                  <a:pt x="12686" y="8232"/>
                  <a:pt x="12763" y="8114"/>
                  <a:pt x="12799" y="8042"/>
                </a:cubicBezTo>
                <a:cubicBezTo>
                  <a:pt x="12908" y="7861"/>
                  <a:pt x="13044" y="7795"/>
                  <a:pt x="13116" y="7759"/>
                </a:cubicBezTo>
                <a:cubicBezTo>
                  <a:pt x="13225" y="7723"/>
                  <a:pt x="13408" y="7723"/>
                  <a:pt x="13626" y="7759"/>
                </a:cubicBezTo>
                <a:cubicBezTo>
                  <a:pt x="12829" y="6998"/>
                  <a:pt x="11739" y="6524"/>
                  <a:pt x="10579" y="6524"/>
                </a:cubicBezTo>
                <a:close/>
                <a:moveTo>
                  <a:pt x="14351" y="8699"/>
                </a:moveTo>
                <a:cubicBezTo>
                  <a:pt x="14423" y="8989"/>
                  <a:pt x="14464" y="9274"/>
                  <a:pt x="14464" y="9311"/>
                </a:cubicBezTo>
                <a:cubicBezTo>
                  <a:pt x="14500" y="9782"/>
                  <a:pt x="14351" y="10117"/>
                  <a:pt x="14170" y="10624"/>
                </a:cubicBezTo>
                <a:cubicBezTo>
                  <a:pt x="13952" y="11241"/>
                  <a:pt x="13012" y="14099"/>
                  <a:pt x="12686" y="14861"/>
                </a:cubicBezTo>
                <a:cubicBezTo>
                  <a:pt x="14063" y="14099"/>
                  <a:pt x="15008" y="12654"/>
                  <a:pt x="15008" y="10987"/>
                </a:cubicBezTo>
                <a:cubicBezTo>
                  <a:pt x="15008" y="10153"/>
                  <a:pt x="14750" y="9351"/>
                  <a:pt x="14351" y="8699"/>
                </a:cubicBezTo>
                <a:close/>
                <a:moveTo>
                  <a:pt x="6558" y="9061"/>
                </a:moveTo>
                <a:cubicBezTo>
                  <a:pt x="6304" y="9605"/>
                  <a:pt x="6162" y="10221"/>
                  <a:pt x="6162" y="10874"/>
                </a:cubicBezTo>
                <a:cubicBezTo>
                  <a:pt x="6162" y="12650"/>
                  <a:pt x="7213" y="14172"/>
                  <a:pt x="8699" y="14861"/>
                </a:cubicBezTo>
                <a:cubicBezTo>
                  <a:pt x="8735" y="14824"/>
                  <a:pt x="8699" y="14793"/>
                  <a:pt x="8699" y="14793"/>
                </a:cubicBezTo>
                <a:cubicBezTo>
                  <a:pt x="8554" y="14539"/>
                  <a:pt x="7718" y="12251"/>
                  <a:pt x="6558" y="9061"/>
                </a:cubicBezTo>
                <a:close/>
                <a:moveTo>
                  <a:pt x="10511" y="11236"/>
                </a:moveTo>
                <a:cubicBezTo>
                  <a:pt x="10112" y="12360"/>
                  <a:pt x="9385" y="14503"/>
                  <a:pt x="9277" y="14793"/>
                </a:cubicBezTo>
                <a:cubicBezTo>
                  <a:pt x="9240" y="14865"/>
                  <a:pt x="9204" y="14969"/>
                  <a:pt x="9095" y="15042"/>
                </a:cubicBezTo>
                <a:cubicBezTo>
                  <a:pt x="9522" y="15180"/>
                  <a:pt x="9982" y="15257"/>
                  <a:pt x="10477" y="15257"/>
                </a:cubicBezTo>
                <a:cubicBezTo>
                  <a:pt x="11021" y="15257"/>
                  <a:pt x="11524" y="15153"/>
                  <a:pt x="11995" y="15008"/>
                </a:cubicBezTo>
                <a:cubicBezTo>
                  <a:pt x="11886" y="14935"/>
                  <a:pt x="11850" y="14863"/>
                  <a:pt x="11814" y="14827"/>
                </a:cubicBezTo>
                <a:cubicBezTo>
                  <a:pt x="11705" y="14573"/>
                  <a:pt x="11200" y="13157"/>
                  <a:pt x="10511" y="11236"/>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3092" name="Shape 3092"/>
          <p:cNvSpPr/>
          <p:nvPr/>
        </p:nvSpPr>
        <p:spPr>
          <a:xfrm>
            <a:off x="6036105" y="4483100"/>
            <a:ext cx="609601" cy="609281"/>
          </a:xfrm>
          <a:custGeom>
            <a:pathLst>
              <a:path extrusionOk="0" h="21600" w="21600">
                <a:moveTo>
                  <a:pt x="10800" y="0"/>
                </a:moveTo>
                <a:cubicBezTo>
                  <a:pt x="8029" y="0"/>
                  <a:pt x="5248" y="1047"/>
                  <a:pt x="3147" y="3149"/>
                </a:cubicBezTo>
                <a:cubicBezTo>
                  <a:pt x="1046" y="5251"/>
                  <a:pt x="0" y="8031"/>
                  <a:pt x="0" y="10806"/>
                </a:cubicBezTo>
                <a:cubicBezTo>
                  <a:pt x="0" y="13580"/>
                  <a:pt x="1046" y="16349"/>
                  <a:pt x="3147" y="18451"/>
                </a:cubicBezTo>
                <a:cubicBezTo>
                  <a:pt x="5248" y="20553"/>
                  <a:pt x="8047" y="21600"/>
                  <a:pt x="10800" y="21600"/>
                </a:cubicBezTo>
                <a:cubicBezTo>
                  <a:pt x="13589" y="21600"/>
                  <a:pt x="16340" y="20553"/>
                  <a:pt x="18442" y="18451"/>
                </a:cubicBezTo>
                <a:cubicBezTo>
                  <a:pt x="20543" y="16349"/>
                  <a:pt x="21600" y="13580"/>
                  <a:pt x="21600" y="10806"/>
                </a:cubicBezTo>
                <a:cubicBezTo>
                  <a:pt x="21600" y="8031"/>
                  <a:pt x="20543" y="5251"/>
                  <a:pt x="18442" y="3149"/>
                </a:cubicBezTo>
                <a:cubicBezTo>
                  <a:pt x="16340" y="1047"/>
                  <a:pt x="13571" y="0"/>
                  <a:pt x="10800" y="0"/>
                </a:cubicBezTo>
                <a:close/>
                <a:moveTo>
                  <a:pt x="10800" y="974"/>
                </a:moveTo>
                <a:cubicBezTo>
                  <a:pt x="13300" y="974"/>
                  <a:pt x="15833" y="1955"/>
                  <a:pt x="17717" y="3840"/>
                </a:cubicBezTo>
                <a:cubicBezTo>
                  <a:pt x="21521" y="7646"/>
                  <a:pt x="21521" y="13887"/>
                  <a:pt x="17717" y="17692"/>
                </a:cubicBezTo>
                <a:cubicBezTo>
                  <a:pt x="13913" y="21498"/>
                  <a:pt x="7675" y="21498"/>
                  <a:pt x="3872" y="17692"/>
                </a:cubicBezTo>
                <a:cubicBezTo>
                  <a:pt x="68" y="13887"/>
                  <a:pt x="68" y="7646"/>
                  <a:pt x="3872" y="3840"/>
                </a:cubicBezTo>
                <a:cubicBezTo>
                  <a:pt x="5792" y="1919"/>
                  <a:pt x="8300" y="974"/>
                  <a:pt x="10800" y="974"/>
                </a:cubicBezTo>
                <a:close/>
                <a:moveTo>
                  <a:pt x="14400" y="6943"/>
                </a:moveTo>
                <a:lnTo>
                  <a:pt x="4766" y="10681"/>
                </a:lnTo>
                <a:cubicBezTo>
                  <a:pt x="4476" y="10790"/>
                  <a:pt x="4474" y="11184"/>
                  <a:pt x="4800" y="11293"/>
                </a:cubicBezTo>
                <a:lnTo>
                  <a:pt x="7336" y="12086"/>
                </a:lnTo>
                <a:lnTo>
                  <a:pt x="12883" y="8574"/>
                </a:lnTo>
                <a:cubicBezTo>
                  <a:pt x="13064" y="8466"/>
                  <a:pt x="13311" y="8543"/>
                  <a:pt x="13166" y="8688"/>
                </a:cubicBezTo>
                <a:lnTo>
                  <a:pt x="8638" y="12675"/>
                </a:lnTo>
                <a:cubicBezTo>
                  <a:pt x="8602" y="12711"/>
                  <a:pt x="8527" y="14043"/>
                  <a:pt x="8491" y="14985"/>
                </a:cubicBezTo>
                <a:lnTo>
                  <a:pt x="8491" y="15166"/>
                </a:lnTo>
                <a:cubicBezTo>
                  <a:pt x="8599" y="15166"/>
                  <a:pt x="8679" y="15135"/>
                  <a:pt x="8751" y="15098"/>
                </a:cubicBezTo>
                <a:cubicBezTo>
                  <a:pt x="8787" y="15062"/>
                  <a:pt x="8783" y="15064"/>
                  <a:pt x="8819" y="15064"/>
                </a:cubicBezTo>
                <a:lnTo>
                  <a:pt x="10121" y="13796"/>
                </a:lnTo>
                <a:cubicBezTo>
                  <a:pt x="11099" y="14521"/>
                  <a:pt x="12263" y="15354"/>
                  <a:pt x="12589" y="15608"/>
                </a:cubicBezTo>
                <a:cubicBezTo>
                  <a:pt x="12878" y="15826"/>
                  <a:pt x="13309" y="15640"/>
                  <a:pt x="13381" y="15314"/>
                </a:cubicBezTo>
                <a:lnTo>
                  <a:pt x="15011" y="7487"/>
                </a:lnTo>
                <a:cubicBezTo>
                  <a:pt x="15084" y="7124"/>
                  <a:pt x="14726" y="6835"/>
                  <a:pt x="14400" y="6943"/>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3093" name="Shape 3093"/>
          <p:cNvSpPr/>
          <p:nvPr/>
        </p:nvSpPr>
        <p:spPr>
          <a:xfrm>
            <a:off x="13857422" y="4483100"/>
            <a:ext cx="609601" cy="609601"/>
          </a:xfrm>
          <a:custGeom>
            <a:pathLst>
              <a:path extrusionOk="0" h="21600" w="21600">
                <a:moveTo>
                  <a:pt x="10800" y="0"/>
                </a:moveTo>
                <a:cubicBezTo>
                  <a:pt x="7920" y="0"/>
                  <a:pt x="5224" y="1120"/>
                  <a:pt x="3172" y="3172"/>
                </a:cubicBezTo>
                <a:cubicBezTo>
                  <a:pt x="1121" y="5224"/>
                  <a:pt x="0" y="7920"/>
                  <a:pt x="0" y="10800"/>
                </a:cubicBezTo>
                <a:cubicBezTo>
                  <a:pt x="0" y="13680"/>
                  <a:pt x="1121" y="16375"/>
                  <a:pt x="3172" y="18427"/>
                </a:cubicBezTo>
                <a:cubicBezTo>
                  <a:pt x="5224" y="20479"/>
                  <a:pt x="7920" y="21600"/>
                  <a:pt x="10800" y="21600"/>
                </a:cubicBezTo>
                <a:cubicBezTo>
                  <a:pt x="13680" y="21600"/>
                  <a:pt x="16375" y="20479"/>
                  <a:pt x="18428" y="18427"/>
                </a:cubicBezTo>
                <a:cubicBezTo>
                  <a:pt x="20479" y="16375"/>
                  <a:pt x="21600" y="13680"/>
                  <a:pt x="21600" y="10800"/>
                </a:cubicBezTo>
                <a:cubicBezTo>
                  <a:pt x="21600" y="7920"/>
                  <a:pt x="20479" y="5224"/>
                  <a:pt x="18428" y="3172"/>
                </a:cubicBezTo>
                <a:cubicBezTo>
                  <a:pt x="16376" y="1121"/>
                  <a:pt x="13680" y="0"/>
                  <a:pt x="10800" y="0"/>
                </a:cubicBezTo>
                <a:close/>
                <a:moveTo>
                  <a:pt x="10800" y="1046"/>
                </a:moveTo>
                <a:cubicBezTo>
                  <a:pt x="13392" y="1046"/>
                  <a:pt x="15871" y="2093"/>
                  <a:pt x="17708" y="3892"/>
                </a:cubicBezTo>
                <a:cubicBezTo>
                  <a:pt x="19543" y="5729"/>
                  <a:pt x="20554" y="8208"/>
                  <a:pt x="20554" y="10800"/>
                </a:cubicBezTo>
                <a:cubicBezTo>
                  <a:pt x="20554" y="13428"/>
                  <a:pt x="19543" y="15871"/>
                  <a:pt x="17708" y="17707"/>
                </a:cubicBezTo>
                <a:cubicBezTo>
                  <a:pt x="15871" y="19543"/>
                  <a:pt x="13392" y="20554"/>
                  <a:pt x="10800" y="20554"/>
                </a:cubicBezTo>
                <a:cubicBezTo>
                  <a:pt x="8172" y="20554"/>
                  <a:pt x="5728" y="19543"/>
                  <a:pt x="3892" y="17707"/>
                </a:cubicBezTo>
                <a:cubicBezTo>
                  <a:pt x="2057" y="15871"/>
                  <a:pt x="1046" y="13392"/>
                  <a:pt x="1046" y="10800"/>
                </a:cubicBezTo>
                <a:cubicBezTo>
                  <a:pt x="1046" y="8172"/>
                  <a:pt x="2057" y="5728"/>
                  <a:pt x="3892" y="3892"/>
                </a:cubicBezTo>
                <a:cubicBezTo>
                  <a:pt x="5728" y="2056"/>
                  <a:pt x="8208" y="1046"/>
                  <a:pt x="10800" y="1046"/>
                </a:cubicBezTo>
                <a:close/>
                <a:moveTo>
                  <a:pt x="11970" y="5467"/>
                </a:moveTo>
                <a:cubicBezTo>
                  <a:pt x="11517" y="5425"/>
                  <a:pt x="11045" y="5470"/>
                  <a:pt x="10586" y="5614"/>
                </a:cubicBezTo>
                <a:lnTo>
                  <a:pt x="7999" y="6446"/>
                </a:lnTo>
                <a:cubicBezTo>
                  <a:pt x="6163" y="7058"/>
                  <a:pt x="5150" y="9043"/>
                  <a:pt x="5726" y="10879"/>
                </a:cubicBezTo>
                <a:lnTo>
                  <a:pt x="6559" y="13466"/>
                </a:lnTo>
                <a:cubicBezTo>
                  <a:pt x="7171" y="15302"/>
                  <a:pt x="9155" y="16315"/>
                  <a:pt x="10991" y="15739"/>
                </a:cubicBezTo>
                <a:lnTo>
                  <a:pt x="13579" y="14906"/>
                </a:lnTo>
                <a:cubicBezTo>
                  <a:pt x="15451" y="14294"/>
                  <a:pt x="16463" y="12310"/>
                  <a:pt x="15851" y="10474"/>
                </a:cubicBezTo>
                <a:lnTo>
                  <a:pt x="15019" y="7886"/>
                </a:lnTo>
                <a:cubicBezTo>
                  <a:pt x="14560" y="6509"/>
                  <a:pt x="13330" y="5594"/>
                  <a:pt x="11970" y="5467"/>
                </a:cubicBezTo>
                <a:close/>
                <a:moveTo>
                  <a:pt x="11273" y="7594"/>
                </a:moveTo>
                <a:cubicBezTo>
                  <a:pt x="11488" y="7594"/>
                  <a:pt x="11673" y="7740"/>
                  <a:pt x="11745" y="7920"/>
                </a:cubicBezTo>
                <a:lnTo>
                  <a:pt x="11959" y="8606"/>
                </a:lnTo>
                <a:lnTo>
                  <a:pt x="12645" y="8392"/>
                </a:lnTo>
                <a:cubicBezTo>
                  <a:pt x="12681" y="8392"/>
                  <a:pt x="12755" y="8359"/>
                  <a:pt x="12791" y="8359"/>
                </a:cubicBezTo>
                <a:cubicBezTo>
                  <a:pt x="13007" y="8359"/>
                  <a:pt x="13181" y="8494"/>
                  <a:pt x="13253" y="8674"/>
                </a:cubicBezTo>
                <a:cubicBezTo>
                  <a:pt x="13324" y="8926"/>
                  <a:pt x="13178" y="9220"/>
                  <a:pt x="12926" y="9292"/>
                </a:cubicBezTo>
                <a:lnTo>
                  <a:pt x="12251" y="9506"/>
                </a:lnTo>
                <a:lnTo>
                  <a:pt x="12679" y="10879"/>
                </a:lnTo>
                <a:lnTo>
                  <a:pt x="13365" y="10654"/>
                </a:lnTo>
                <a:cubicBezTo>
                  <a:pt x="13401" y="10654"/>
                  <a:pt x="13475" y="10620"/>
                  <a:pt x="13511" y="10620"/>
                </a:cubicBezTo>
                <a:cubicBezTo>
                  <a:pt x="13727" y="10620"/>
                  <a:pt x="13901" y="10766"/>
                  <a:pt x="13973" y="10946"/>
                </a:cubicBezTo>
                <a:cubicBezTo>
                  <a:pt x="14044" y="11198"/>
                  <a:pt x="13898" y="11482"/>
                  <a:pt x="13646" y="11554"/>
                </a:cubicBezTo>
                <a:lnTo>
                  <a:pt x="12971" y="11779"/>
                </a:lnTo>
                <a:lnTo>
                  <a:pt x="13185" y="12454"/>
                </a:lnTo>
                <a:cubicBezTo>
                  <a:pt x="13257" y="12706"/>
                  <a:pt x="13111" y="13000"/>
                  <a:pt x="12859" y="13072"/>
                </a:cubicBezTo>
                <a:cubicBezTo>
                  <a:pt x="12823" y="13072"/>
                  <a:pt x="12748" y="13106"/>
                  <a:pt x="12713" y="13106"/>
                </a:cubicBezTo>
                <a:cubicBezTo>
                  <a:pt x="12497" y="13106"/>
                  <a:pt x="12323" y="12960"/>
                  <a:pt x="12251" y="12780"/>
                </a:cubicBezTo>
                <a:lnTo>
                  <a:pt x="12026" y="12094"/>
                </a:lnTo>
                <a:lnTo>
                  <a:pt x="10665" y="12532"/>
                </a:lnTo>
                <a:lnTo>
                  <a:pt x="10879" y="13219"/>
                </a:lnTo>
                <a:cubicBezTo>
                  <a:pt x="10951" y="13471"/>
                  <a:pt x="10805" y="13754"/>
                  <a:pt x="10552" y="13826"/>
                </a:cubicBezTo>
                <a:cubicBezTo>
                  <a:pt x="10517" y="13826"/>
                  <a:pt x="10442" y="13860"/>
                  <a:pt x="10406" y="13860"/>
                </a:cubicBezTo>
                <a:cubicBezTo>
                  <a:pt x="10190" y="13860"/>
                  <a:pt x="10017" y="13714"/>
                  <a:pt x="9945" y="13534"/>
                </a:cubicBezTo>
                <a:lnTo>
                  <a:pt x="9731" y="12859"/>
                </a:lnTo>
                <a:lnTo>
                  <a:pt x="9045" y="13072"/>
                </a:lnTo>
                <a:cubicBezTo>
                  <a:pt x="9009" y="13072"/>
                  <a:pt x="8935" y="13106"/>
                  <a:pt x="8899" y="13106"/>
                </a:cubicBezTo>
                <a:cubicBezTo>
                  <a:pt x="8683" y="13106"/>
                  <a:pt x="8498" y="12960"/>
                  <a:pt x="8426" y="12780"/>
                </a:cubicBezTo>
                <a:cubicBezTo>
                  <a:pt x="8354" y="12528"/>
                  <a:pt x="8500" y="12244"/>
                  <a:pt x="8752" y="12172"/>
                </a:cubicBezTo>
                <a:lnTo>
                  <a:pt x="9439" y="11959"/>
                </a:lnTo>
                <a:lnTo>
                  <a:pt x="9011" y="10586"/>
                </a:lnTo>
                <a:lnTo>
                  <a:pt x="8325" y="10800"/>
                </a:lnTo>
                <a:cubicBezTo>
                  <a:pt x="8289" y="10800"/>
                  <a:pt x="8215" y="10834"/>
                  <a:pt x="8179" y="10834"/>
                </a:cubicBezTo>
                <a:cubicBezTo>
                  <a:pt x="7963" y="10834"/>
                  <a:pt x="7778" y="10699"/>
                  <a:pt x="7706" y="10519"/>
                </a:cubicBezTo>
                <a:cubicBezTo>
                  <a:pt x="7634" y="10267"/>
                  <a:pt x="7780" y="9972"/>
                  <a:pt x="8032" y="9900"/>
                </a:cubicBezTo>
                <a:lnTo>
                  <a:pt x="8719" y="9686"/>
                </a:lnTo>
                <a:lnTo>
                  <a:pt x="8505" y="9000"/>
                </a:lnTo>
                <a:cubicBezTo>
                  <a:pt x="8433" y="8748"/>
                  <a:pt x="8579" y="8464"/>
                  <a:pt x="8831" y="8392"/>
                </a:cubicBezTo>
                <a:cubicBezTo>
                  <a:pt x="8867" y="8392"/>
                  <a:pt x="8930" y="8359"/>
                  <a:pt x="8966" y="8359"/>
                </a:cubicBezTo>
                <a:cubicBezTo>
                  <a:pt x="9182" y="8359"/>
                  <a:pt x="9367" y="8494"/>
                  <a:pt x="9439" y="8674"/>
                </a:cubicBezTo>
                <a:lnTo>
                  <a:pt x="9652" y="9360"/>
                </a:lnTo>
                <a:lnTo>
                  <a:pt x="11025" y="8932"/>
                </a:lnTo>
                <a:lnTo>
                  <a:pt x="10811" y="8246"/>
                </a:lnTo>
                <a:cubicBezTo>
                  <a:pt x="10739" y="7994"/>
                  <a:pt x="10874" y="7711"/>
                  <a:pt x="11126" y="7639"/>
                </a:cubicBezTo>
                <a:cubicBezTo>
                  <a:pt x="11162" y="7639"/>
                  <a:pt x="11237" y="7594"/>
                  <a:pt x="11273" y="7594"/>
                </a:cubicBezTo>
                <a:close/>
                <a:moveTo>
                  <a:pt x="11261" y="9776"/>
                </a:moveTo>
                <a:lnTo>
                  <a:pt x="9889" y="10226"/>
                </a:lnTo>
                <a:lnTo>
                  <a:pt x="10339" y="11587"/>
                </a:lnTo>
                <a:lnTo>
                  <a:pt x="11700" y="11149"/>
                </a:lnTo>
                <a:lnTo>
                  <a:pt x="11261" y="9776"/>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3094" name="Shape 3094"/>
          <p:cNvSpPr/>
          <p:nvPr/>
        </p:nvSpPr>
        <p:spPr>
          <a:xfrm>
            <a:off x="7339658" y="4483100"/>
            <a:ext cx="609601" cy="609601"/>
          </a:xfrm>
          <a:custGeom>
            <a:pathLst>
              <a:path extrusionOk="0" h="21600" w="21600">
                <a:moveTo>
                  <a:pt x="10800" y="0"/>
                </a:moveTo>
                <a:cubicBezTo>
                  <a:pt x="7920" y="0"/>
                  <a:pt x="5225" y="1120"/>
                  <a:pt x="3173" y="3172"/>
                </a:cubicBezTo>
                <a:cubicBezTo>
                  <a:pt x="1121" y="5224"/>
                  <a:pt x="0" y="7920"/>
                  <a:pt x="0" y="10800"/>
                </a:cubicBezTo>
                <a:cubicBezTo>
                  <a:pt x="0" y="13680"/>
                  <a:pt x="1121" y="16375"/>
                  <a:pt x="3173" y="18427"/>
                </a:cubicBezTo>
                <a:cubicBezTo>
                  <a:pt x="5224" y="20479"/>
                  <a:pt x="7920" y="21600"/>
                  <a:pt x="10800" y="21600"/>
                </a:cubicBezTo>
                <a:cubicBezTo>
                  <a:pt x="13680" y="21600"/>
                  <a:pt x="16412" y="20479"/>
                  <a:pt x="18427" y="18427"/>
                </a:cubicBezTo>
                <a:cubicBezTo>
                  <a:pt x="20479" y="16375"/>
                  <a:pt x="21600" y="13680"/>
                  <a:pt x="21600" y="10800"/>
                </a:cubicBezTo>
                <a:cubicBezTo>
                  <a:pt x="21600" y="7920"/>
                  <a:pt x="20479" y="5224"/>
                  <a:pt x="18427" y="3172"/>
                </a:cubicBezTo>
                <a:cubicBezTo>
                  <a:pt x="16375" y="1121"/>
                  <a:pt x="13680" y="0"/>
                  <a:pt x="10800" y="0"/>
                </a:cubicBezTo>
                <a:close/>
                <a:moveTo>
                  <a:pt x="10800" y="1046"/>
                </a:moveTo>
                <a:cubicBezTo>
                  <a:pt x="13428" y="1046"/>
                  <a:pt x="15872" y="2093"/>
                  <a:pt x="17707" y="3892"/>
                </a:cubicBezTo>
                <a:cubicBezTo>
                  <a:pt x="19544" y="5729"/>
                  <a:pt x="20554" y="8208"/>
                  <a:pt x="20554" y="10800"/>
                </a:cubicBezTo>
                <a:cubicBezTo>
                  <a:pt x="20554" y="13428"/>
                  <a:pt x="19543" y="15871"/>
                  <a:pt x="17707" y="17707"/>
                </a:cubicBezTo>
                <a:cubicBezTo>
                  <a:pt x="15871" y="19543"/>
                  <a:pt x="13392" y="20554"/>
                  <a:pt x="10800" y="20554"/>
                </a:cubicBezTo>
                <a:cubicBezTo>
                  <a:pt x="8172" y="20554"/>
                  <a:pt x="5729" y="19543"/>
                  <a:pt x="3893" y="17707"/>
                </a:cubicBezTo>
                <a:cubicBezTo>
                  <a:pt x="2056" y="15871"/>
                  <a:pt x="1046" y="13392"/>
                  <a:pt x="1046" y="10800"/>
                </a:cubicBezTo>
                <a:cubicBezTo>
                  <a:pt x="1046" y="8172"/>
                  <a:pt x="2057" y="5728"/>
                  <a:pt x="3893" y="3892"/>
                </a:cubicBezTo>
                <a:cubicBezTo>
                  <a:pt x="5729" y="2056"/>
                  <a:pt x="8208" y="1046"/>
                  <a:pt x="10800" y="1046"/>
                </a:cubicBezTo>
                <a:close/>
                <a:moveTo>
                  <a:pt x="11149" y="5996"/>
                </a:moveTo>
                <a:cubicBezTo>
                  <a:pt x="10753" y="5996"/>
                  <a:pt x="10033" y="5996"/>
                  <a:pt x="9169" y="6356"/>
                </a:cubicBezTo>
                <a:cubicBezTo>
                  <a:pt x="8989" y="6428"/>
                  <a:pt x="8190" y="6791"/>
                  <a:pt x="7470" y="7582"/>
                </a:cubicBezTo>
                <a:cubicBezTo>
                  <a:pt x="7254" y="7798"/>
                  <a:pt x="6858" y="8228"/>
                  <a:pt x="6570" y="8876"/>
                </a:cubicBezTo>
                <a:cubicBezTo>
                  <a:pt x="6102" y="9884"/>
                  <a:pt x="6174" y="10784"/>
                  <a:pt x="6210" y="11216"/>
                </a:cubicBezTo>
                <a:cubicBezTo>
                  <a:pt x="6318" y="12116"/>
                  <a:pt x="6647" y="12760"/>
                  <a:pt x="6863" y="13084"/>
                </a:cubicBezTo>
                <a:cubicBezTo>
                  <a:pt x="7151" y="13552"/>
                  <a:pt x="7513" y="13914"/>
                  <a:pt x="7729" y="14130"/>
                </a:cubicBezTo>
                <a:cubicBezTo>
                  <a:pt x="7729" y="14922"/>
                  <a:pt x="7695" y="15678"/>
                  <a:pt x="7695" y="16470"/>
                </a:cubicBezTo>
                <a:cubicBezTo>
                  <a:pt x="8343" y="16074"/>
                  <a:pt x="9027" y="15685"/>
                  <a:pt x="9675" y="15289"/>
                </a:cubicBezTo>
                <a:cubicBezTo>
                  <a:pt x="9999" y="15325"/>
                  <a:pt x="10318" y="15388"/>
                  <a:pt x="10642" y="15424"/>
                </a:cubicBezTo>
                <a:cubicBezTo>
                  <a:pt x="10967" y="15460"/>
                  <a:pt x="12762" y="15640"/>
                  <a:pt x="14310" y="14344"/>
                </a:cubicBezTo>
                <a:cubicBezTo>
                  <a:pt x="15714" y="13192"/>
                  <a:pt x="16004" y="11610"/>
                  <a:pt x="16076" y="11250"/>
                </a:cubicBezTo>
                <a:cubicBezTo>
                  <a:pt x="16364" y="9666"/>
                  <a:pt x="15538" y="8480"/>
                  <a:pt x="15322" y="8156"/>
                </a:cubicBezTo>
                <a:cubicBezTo>
                  <a:pt x="15142" y="7868"/>
                  <a:pt x="14427" y="6863"/>
                  <a:pt x="13095" y="6322"/>
                </a:cubicBezTo>
                <a:cubicBezTo>
                  <a:pt x="12267" y="5998"/>
                  <a:pt x="11545" y="5996"/>
                  <a:pt x="11149" y="5996"/>
                </a:cubicBezTo>
                <a:close/>
                <a:moveTo>
                  <a:pt x="10609" y="9382"/>
                </a:moveTo>
                <a:lnTo>
                  <a:pt x="11936" y="10676"/>
                </a:lnTo>
                <a:lnTo>
                  <a:pt x="14276" y="9382"/>
                </a:lnTo>
                <a:lnTo>
                  <a:pt x="11655" y="12296"/>
                </a:lnTo>
                <a:lnTo>
                  <a:pt x="10350" y="10969"/>
                </a:lnTo>
                <a:lnTo>
                  <a:pt x="8010" y="12262"/>
                </a:lnTo>
                <a:lnTo>
                  <a:pt x="10609" y="9382"/>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3095" name="Shape 3095"/>
          <p:cNvSpPr/>
          <p:nvPr/>
        </p:nvSpPr>
        <p:spPr>
          <a:xfrm>
            <a:off x="3441779" y="5575300"/>
            <a:ext cx="609601" cy="610046"/>
          </a:xfrm>
          <a:custGeom>
            <a:pathLst>
              <a:path extrusionOk="0" h="21600" w="19676">
                <a:moveTo>
                  <a:pt x="9853" y="0"/>
                </a:moveTo>
                <a:cubicBezTo>
                  <a:pt x="7334" y="0"/>
                  <a:pt x="4810" y="1057"/>
                  <a:pt x="2886" y="3168"/>
                </a:cubicBezTo>
                <a:cubicBezTo>
                  <a:pt x="-962" y="7353"/>
                  <a:pt x="-962" y="14200"/>
                  <a:pt x="2886" y="18421"/>
                </a:cubicBezTo>
                <a:cubicBezTo>
                  <a:pt x="4826" y="20549"/>
                  <a:pt x="7321" y="21600"/>
                  <a:pt x="9853" y="21600"/>
                </a:cubicBezTo>
                <a:cubicBezTo>
                  <a:pt x="12353" y="21600"/>
                  <a:pt x="14883" y="20549"/>
                  <a:pt x="16790" y="18421"/>
                </a:cubicBezTo>
                <a:cubicBezTo>
                  <a:pt x="20638" y="14236"/>
                  <a:pt x="20638" y="7389"/>
                  <a:pt x="16790" y="3168"/>
                </a:cubicBezTo>
                <a:cubicBezTo>
                  <a:pt x="14883" y="1057"/>
                  <a:pt x="12373" y="0"/>
                  <a:pt x="9853" y="0"/>
                </a:cubicBezTo>
                <a:close/>
                <a:moveTo>
                  <a:pt x="9853" y="1037"/>
                </a:moveTo>
                <a:cubicBezTo>
                  <a:pt x="12123" y="1037"/>
                  <a:pt x="14398" y="1977"/>
                  <a:pt x="16174" y="3889"/>
                </a:cubicBezTo>
                <a:cubicBezTo>
                  <a:pt x="19660" y="7713"/>
                  <a:pt x="19660" y="13921"/>
                  <a:pt x="16174" y="17744"/>
                </a:cubicBezTo>
                <a:cubicBezTo>
                  <a:pt x="12688" y="21568"/>
                  <a:pt x="7029" y="21568"/>
                  <a:pt x="3543" y="17744"/>
                </a:cubicBezTo>
                <a:cubicBezTo>
                  <a:pt x="57" y="13920"/>
                  <a:pt x="57" y="7713"/>
                  <a:pt x="3543" y="3889"/>
                </a:cubicBezTo>
                <a:cubicBezTo>
                  <a:pt x="5286" y="1977"/>
                  <a:pt x="7584" y="1037"/>
                  <a:pt x="9853" y="1037"/>
                </a:cubicBezTo>
                <a:close/>
                <a:moveTo>
                  <a:pt x="5034" y="7486"/>
                </a:moveTo>
                <a:lnTo>
                  <a:pt x="5034" y="14081"/>
                </a:lnTo>
                <a:lnTo>
                  <a:pt x="7726" y="14081"/>
                </a:lnTo>
                <a:cubicBezTo>
                  <a:pt x="8022" y="14081"/>
                  <a:pt x="8316" y="14085"/>
                  <a:pt x="8579" y="14013"/>
                </a:cubicBezTo>
                <a:cubicBezTo>
                  <a:pt x="8842" y="13977"/>
                  <a:pt x="9070" y="13830"/>
                  <a:pt x="9268" y="13686"/>
                </a:cubicBezTo>
                <a:cubicBezTo>
                  <a:pt x="9432" y="13578"/>
                  <a:pt x="9601" y="13395"/>
                  <a:pt x="9699" y="13179"/>
                </a:cubicBezTo>
                <a:cubicBezTo>
                  <a:pt x="9864" y="12890"/>
                  <a:pt x="9966" y="12527"/>
                  <a:pt x="9966" y="12130"/>
                </a:cubicBezTo>
                <a:cubicBezTo>
                  <a:pt x="9966" y="11733"/>
                  <a:pt x="9895" y="11413"/>
                  <a:pt x="9730" y="11161"/>
                </a:cubicBezTo>
                <a:cubicBezTo>
                  <a:pt x="9566" y="10908"/>
                  <a:pt x="9338" y="10694"/>
                  <a:pt x="9042" y="10586"/>
                </a:cubicBezTo>
                <a:cubicBezTo>
                  <a:pt x="9239" y="10478"/>
                  <a:pt x="9405" y="10369"/>
                  <a:pt x="9504" y="10225"/>
                </a:cubicBezTo>
                <a:cubicBezTo>
                  <a:pt x="9668" y="9973"/>
                  <a:pt x="9761" y="9641"/>
                  <a:pt x="9761" y="9244"/>
                </a:cubicBezTo>
                <a:cubicBezTo>
                  <a:pt x="9761" y="8847"/>
                  <a:pt x="9701" y="8530"/>
                  <a:pt x="9504" y="8241"/>
                </a:cubicBezTo>
                <a:cubicBezTo>
                  <a:pt x="9208" y="7772"/>
                  <a:pt x="8678" y="7522"/>
                  <a:pt x="7921" y="7486"/>
                </a:cubicBezTo>
                <a:lnTo>
                  <a:pt x="5034" y="7486"/>
                </a:lnTo>
                <a:close/>
                <a:moveTo>
                  <a:pt x="11282" y="7846"/>
                </a:moveTo>
                <a:lnTo>
                  <a:pt x="11282" y="8568"/>
                </a:lnTo>
                <a:lnTo>
                  <a:pt x="13707" y="8568"/>
                </a:lnTo>
                <a:lnTo>
                  <a:pt x="13707" y="7846"/>
                </a:lnTo>
                <a:lnTo>
                  <a:pt x="11282" y="7846"/>
                </a:lnTo>
                <a:close/>
                <a:moveTo>
                  <a:pt x="6246" y="8635"/>
                </a:moveTo>
                <a:lnTo>
                  <a:pt x="7500" y="8635"/>
                </a:lnTo>
                <a:cubicBezTo>
                  <a:pt x="7796" y="8636"/>
                  <a:pt x="8022" y="8676"/>
                  <a:pt x="8219" y="8748"/>
                </a:cubicBezTo>
                <a:cubicBezTo>
                  <a:pt x="8450" y="8856"/>
                  <a:pt x="8548" y="9032"/>
                  <a:pt x="8548" y="9357"/>
                </a:cubicBezTo>
                <a:cubicBezTo>
                  <a:pt x="8548" y="9646"/>
                  <a:pt x="8487" y="9824"/>
                  <a:pt x="8322" y="9932"/>
                </a:cubicBezTo>
                <a:cubicBezTo>
                  <a:pt x="8158" y="10040"/>
                  <a:pt x="7958" y="10112"/>
                  <a:pt x="7695" y="10112"/>
                </a:cubicBezTo>
                <a:lnTo>
                  <a:pt x="6246" y="10112"/>
                </a:lnTo>
                <a:lnTo>
                  <a:pt x="6246" y="8669"/>
                </a:lnTo>
                <a:lnTo>
                  <a:pt x="6246" y="8635"/>
                </a:lnTo>
                <a:close/>
                <a:moveTo>
                  <a:pt x="12495" y="8929"/>
                </a:moveTo>
                <a:cubicBezTo>
                  <a:pt x="11870" y="8929"/>
                  <a:pt x="11307" y="9172"/>
                  <a:pt x="10912" y="9605"/>
                </a:cubicBezTo>
                <a:cubicBezTo>
                  <a:pt x="10484" y="10074"/>
                  <a:pt x="10295" y="10726"/>
                  <a:pt x="10295" y="11555"/>
                </a:cubicBezTo>
                <a:cubicBezTo>
                  <a:pt x="10295" y="12457"/>
                  <a:pt x="10523" y="13109"/>
                  <a:pt x="10984" y="13506"/>
                </a:cubicBezTo>
                <a:cubicBezTo>
                  <a:pt x="11444" y="13902"/>
                  <a:pt x="11964" y="14114"/>
                  <a:pt x="12556" y="14114"/>
                </a:cubicBezTo>
                <a:cubicBezTo>
                  <a:pt x="13280" y="14114"/>
                  <a:pt x="13847" y="13862"/>
                  <a:pt x="14242" y="13393"/>
                </a:cubicBezTo>
                <a:cubicBezTo>
                  <a:pt x="14505" y="13104"/>
                  <a:pt x="14630" y="12825"/>
                  <a:pt x="14663" y="12536"/>
                </a:cubicBezTo>
                <a:lnTo>
                  <a:pt x="13481" y="12536"/>
                </a:lnTo>
                <a:cubicBezTo>
                  <a:pt x="13415" y="12680"/>
                  <a:pt x="13354" y="12780"/>
                  <a:pt x="13255" y="12852"/>
                </a:cubicBezTo>
                <a:cubicBezTo>
                  <a:pt x="13091" y="12996"/>
                  <a:pt x="12860" y="13077"/>
                  <a:pt x="12597" y="13077"/>
                </a:cubicBezTo>
                <a:cubicBezTo>
                  <a:pt x="12367" y="13077"/>
                  <a:pt x="12135" y="13005"/>
                  <a:pt x="11970" y="12897"/>
                </a:cubicBezTo>
                <a:cubicBezTo>
                  <a:pt x="11674" y="12680"/>
                  <a:pt x="11541" y="12353"/>
                  <a:pt x="11508" y="11848"/>
                </a:cubicBezTo>
                <a:lnTo>
                  <a:pt x="14735" y="11848"/>
                </a:lnTo>
                <a:cubicBezTo>
                  <a:pt x="14735" y="11416"/>
                  <a:pt x="14727" y="11084"/>
                  <a:pt x="14694" y="10868"/>
                </a:cubicBezTo>
                <a:cubicBezTo>
                  <a:pt x="14628" y="10471"/>
                  <a:pt x="14531" y="10153"/>
                  <a:pt x="14334" y="9864"/>
                </a:cubicBezTo>
                <a:cubicBezTo>
                  <a:pt x="14137" y="9540"/>
                  <a:pt x="13880" y="9287"/>
                  <a:pt x="13584" y="9143"/>
                </a:cubicBezTo>
                <a:cubicBezTo>
                  <a:pt x="13255" y="8998"/>
                  <a:pt x="12922" y="8929"/>
                  <a:pt x="12495" y="8929"/>
                </a:cubicBezTo>
                <a:close/>
                <a:moveTo>
                  <a:pt x="12556" y="9966"/>
                </a:moveTo>
                <a:cubicBezTo>
                  <a:pt x="12819" y="9966"/>
                  <a:pt x="13058" y="10045"/>
                  <a:pt x="13255" y="10225"/>
                </a:cubicBezTo>
                <a:cubicBezTo>
                  <a:pt x="13420" y="10369"/>
                  <a:pt x="13510" y="10656"/>
                  <a:pt x="13543" y="10980"/>
                </a:cubicBezTo>
                <a:lnTo>
                  <a:pt x="11539" y="10980"/>
                </a:lnTo>
                <a:cubicBezTo>
                  <a:pt x="11572" y="10656"/>
                  <a:pt x="11672" y="10405"/>
                  <a:pt x="11837" y="10225"/>
                </a:cubicBezTo>
                <a:cubicBezTo>
                  <a:pt x="12001" y="10045"/>
                  <a:pt x="12227" y="9966"/>
                  <a:pt x="12556" y="9966"/>
                </a:cubicBezTo>
                <a:close/>
                <a:moveTo>
                  <a:pt x="6246" y="11195"/>
                </a:moveTo>
                <a:lnTo>
                  <a:pt x="7726" y="11195"/>
                </a:lnTo>
                <a:cubicBezTo>
                  <a:pt x="7989" y="11195"/>
                  <a:pt x="8191" y="11235"/>
                  <a:pt x="8322" y="11307"/>
                </a:cubicBezTo>
                <a:cubicBezTo>
                  <a:pt x="8585" y="11452"/>
                  <a:pt x="8713" y="11668"/>
                  <a:pt x="8713" y="12029"/>
                </a:cubicBezTo>
                <a:cubicBezTo>
                  <a:pt x="8713" y="12426"/>
                  <a:pt x="8585" y="12707"/>
                  <a:pt x="8322" y="12852"/>
                </a:cubicBezTo>
                <a:cubicBezTo>
                  <a:pt x="8158" y="12924"/>
                  <a:pt x="7958" y="12965"/>
                  <a:pt x="7695" y="12965"/>
                </a:cubicBezTo>
                <a:lnTo>
                  <a:pt x="6246" y="12965"/>
                </a:lnTo>
                <a:lnTo>
                  <a:pt x="6246" y="11195"/>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3096" name="Shape 3096"/>
          <p:cNvSpPr/>
          <p:nvPr/>
        </p:nvSpPr>
        <p:spPr>
          <a:xfrm>
            <a:off x="12565141" y="5575300"/>
            <a:ext cx="609601" cy="609278"/>
          </a:xfrm>
          <a:custGeom>
            <a:pathLst>
              <a:path extrusionOk="0" h="21600" w="19684">
                <a:moveTo>
                  <a:pt x="9842" y="0"/>
                </a:moveTo>
                <a:cubicBezTo>
                  <a:pt x="7317" y="0"/>
                  <a:pt x="4791" y="1052"/>
                  <a:pt x="2875" y="3156"/>
                </a:cubicBezTo>
                <a:cubicBezTo>
                  <a:pt x="-958" y="7364"/>
                  <a:pt x="-958" y="14248"/>
                  <a:pt x="2875" y="18455"/>
                </a:cubicBezTo>
                <a:cubicBezTo>
                  <a:pt x="4808" y="20541"/>
                  <a:pt x="7309" y="21600"/>
                  <a:pt x="9842" y="21600"/>
                </a:cubicBezTo>
                <a:cubicBezTo>
                  <a:pt x="12341" y="21600"/>
                  <a:pt x="14876" y="20578"/>
                  <a:pt x="16809" y="18455"/>
                </a:cubicBezTo>
                <a:cubicBezTo>
                  <a:pt x="20642" y="14248"/>
                  <a:pt x="20642" y="7364"/>
                  <a:pt x="16809" y="3156"/>
                </a:cubicBezTo>
                <a:cubicBezTo>
                  <a:pt x="14893" y="1052"/>
                  <a:pt x="12367" y="0"/>
                  <a:pt x="9842" y="0"/>
                </a:cubicBezTo>
                <a:close/>
                <a:moveTo>
                  <a:pt x="9842" y="1029"/>
                </a:moveTo>
                <a:cubicBezTo>
                  <a:pt x="12108" y="1029"/>
                  <a:pt x="14410" y="1985"/>
                  <a:pt x="16143" y="3888"/>
                </a:cubicBezTo>
                <a:cubicBezTo>
                  <a:pt x="19609" y="7693"/>
                  <a:pt x="19609" y="13918"/>
                  <a:pt x="16143" y="17724"/>
                </a:cubicBezTo>
                <a:cubicBezTo>
                  <a:pt x="12677" y="21529"/>
                  <a:pt x="7007" y="21529"/>
                  <a:pt x="3541" y="17724"/>
                </a:cubicBezTo>
                <a:cubicBezTo>
                  <a:pt x="75" y="13918"/>
                  <a:pt x="75" y="7693"/>
                  <a:pt x="3541" y="3888"/>
                </a:cubicBezTo>
                <a:cubicBezTo>
                  <a:pt x="5274" y="1985"/>
                  <a:pt x="7542" y="1029"/>
                  <a:pt x="9842" y="1029"/>
                </a:cubicBezTo>
                <a:close/>
                <a:moveTo>
                  <a:pt x="9998" y="5717"/>
                </a:moveTo>
                <a:cubicBezTo>
                  <a:pt x="7365" y="5717"/>
                  <a:pt x="5228" y="8064"/>
                  <a:pt x="5228" y="10954"/>
                </a:cubicBezTo>
                <a:cubicBezTo>
                  <a:pt x="5228" y="13845"/>
                  <a:pt x="7365" y="16191"/>
                  <a:pt x="9998" y="16191"/>
                </a:cubicBezTo>
                <a:cubicBezTo>
                  <a:pt x="12631" y="16191"/>
                  <a:pt x="14768" y="13845"/>
                  <a:pt x="14768" y="10954"/>
                </a:cubicBezTo>
                <a:cubicBezTo>
                  <a:pt x="14768" y="8064"/>
                  <a:pt x="12631" y="5717"/>
                  <a:pt x="9998" y="5717"/>
                </a:cubicBezTo>
                <a:close/>
                <a:moveTo>
                  <a:pt x="9696" y="7593"/>
                </a:moveTo>
                <a:lnTo>
                  <a:pt x="10227" y="7730"/>
                </a:lnTo>
                <a:lnTo>
                  <a:pt x="10029" y="8690"/>
                </a:lnTo>
                <a:lnTo>
                  <a:pt x="10498" y="8793"/>
                </a:lnTo>
                <a:lnTo>
                  <a:pt x="10696" y="7844"/>
                </a:lnTo>
                <a:lnTo>
                  <a:pt x="11165" y="7958"/>
                </a:lnTo>
                <a:lnTo>
                  <a:pt x="10967" y="8908"/>
                </a:lnTo>
                <a:cubicBezTo>
                  <a:pt x="11033" y="8908"/>
                  <a:pt x="11731" y="9086"/>
                  <a:pt x="11998" y="9708"/>
                </a:cubicBezTo>
                <a:cubicBezTo>
                  <a:pt x="12098" y="9891"/>
                  <a:pt x="12135" y="10076"/>
                  <a:pt x="12102" y="10223"/>
                </a:cubicBezTo>
                <a:cubicBezTo>
                  <a:pt x="12102" y="10296"/>
                  <a:pt x="12062" y="10552"/>
                  <a:pt x="11862" y="10771"/>
                </a:cubicBezTo>
                <a:cubicBezTo>
                  <a:pt x="11696" y="10954"/>
                  <a:pt x="11460" y="10986"/>
                  <a:pt x="11394" y="11023"/>
                </a:cubicBezTo>
                <a:cubicBezTo>
                  <a:pt x="11427" y="11023"/>
                  <a:pt x="11998" y="11396"/>
                  <a:pt x="11998" y="12018"/>
                </a:cubicBezTo>
                <a:cubicBezTo>
                  <a:pt x="11998" y="12274"/>
                  <a:pt x="11929" y="12457"/>
                  <a:pt x="11862" y="12567"/>
                </a:cubicBezTo>
                <a:cubicBezTo>
                  <a:pt x="11796" y="12713"/>
                  <a:pt x="11731" y="12825"/>
                  <a:pt x="11665" y="12898"/>
                </a:cubicBezTo>
                <a:cubicBezTo>
                  <a:pt x="11131" y="13484"/>
                  <a:pt x="10236" y="13255"/>
                  <a:pt x="10102" y="13218"/>
                </a:cubicBezTo>
                <a:lnTo>
                  <a:pt x="9894" y="14179"/>
                </a:lnTo>
                <a:lnTo>
                  <a:pt x="9363" y="14030"/>
                </a:lnTo>
                <a:lnTo>
                  <a:pt x="9561" y="13081"/>
                </a:lnTo>
                <a:lnTo>
                  <a:pt x="9134" y="12967"/>
                </a:lnTo>
                <a:lnTo>
                  <a:pt x="8936" y="13916"/>
                </a:lnTo>
                <a:lnTo>
                  <a:pt x="8394" y="13767"/>
                </a:lnTo>
                <a:lnTo>
                  <a:pt x="8603" y="12818"/>
                </a:lnTo>
                <a:lnTo>
                  <a:pt x="7603" y="12567"/>
                </a:lnTo>
                <a:lnTo>
                  <a:pt x="7728" y="11903"/>
                </a:lnTo>
                <a:lnTo>
                  <a:pt x="8269" y="12052"/>
                </a:lnTo>
                <a:cubicBezTo>
                  <a:pt x="8336" y="12052"/>
                  <a:pt x="8403" y="12011"/>
                  <a:pt x="8436" y="11938"/>
                </a:cubicBezTo>
                <a:lnTo>
                  <a:pt x="8998" y="9193"/>
                </a:lnTo>
                <a:cubicBezTo>
                  <a:pt x="8998" y="9120"/>
                  <a:pt x="8961" y="9047"/>
                  <a:pt x="8894" y="9010"/>
                </a:cubicBezTo>
                <a:lnTo>
                  <a:pt x="8363" y="8873"/>
                </a:lnTo>
                <a:lnTo>
                  <a:pt x="8499" y="8279"/>
                </a:lnTo>
                <a:lnTo>
                  <a:pt x="9498" y="8542"/>
                </a:lnTo>
                <a:lnTo>
                  <a:pt x="9696" y="7593"/>
                </a:lnTo>
                <a:close/>
                <a:moveTo>
                  <a:pt x="9894" y="9148"/>
                </a:moveTo>
                <a:cubicBezTo>
                  <a:pt x="9894" y="9148"/>
                  <a:pt x="9665" y="10314"/>
                  <a:pt x="9665" y="10314"/>
                </a:cubicBezTo>
                <a:cubicBezTo>
                  <a:pt x="9732" y="10351"/>
                  <a:pt x="10667" y="10653"/>
                  <a:pt x="10967" y="10177"/>
                </a:cubicBezTo>
                <a:cubicBezTo>
                  <a:pt x="11000" y="10140"/>
                  <a:pt x="10996" y="10101"/>
                  <a:pt x="11029" y="10028"/>
                </a:cubicBezTo>
                <a:cubicBezTo>
                  <a:pt x="11063" y="9955"/>
                  <a:pt x="11060" y="9884"/>
                  <a:pt x="11061" y="9811"/>
                </a:cubicBezTo>
                <a:cubicBezTo>
                  <a:pt x="10961" y="9555"/>
                  <a:pt x="10527" y="9257"/>
                  <a:pt x="9894" y="9148"/>
                </a:cubicBezTo>
                <a:close/>
                <a:moveTo>
                  <a:pt x="9602" y="10977"/>
                </a:moveTo>
                <a:cubicBezTo>
                  <a:pt x="9602" y="11014"/>
                  <a:pt x="9332" y="12292"/>
                  <a:pt x="9332" y="12292"/>
                </a:cubicBezTo>
                <a:cubicBezTo>
                  <a:pt x="9598" y="12365"/>
                  <a:pt x="9802" y="12407"/>
                  <a:pt x="9936" y="12407"/>
                </a:cubicBezTo>
                <a:cubicBezTo>
                  <a:pt x="10269" y="12443"/>
                  <a:pt x="10665" y="12445"/>
                  <a:pt x="10831" y="12189"/>
                </a:cubicBezTo>
                <a:cubicBezTo>
                  <a:pt x="10931" y="12080"/>
                  <a:pt x="10936" y="11931"/>
                  <a:pt x="10936" y="11858"/>
                </a:cubicBezTo>
                <a:cubicBezTo>
                  <a:pt x="10936" y="11821"/>
                  <a:pt x="10927" y="11748"/>
                  <a:pt x="10894" y="11675"/>
                </a:cubicBezTo>
                <a:cubicBezTo>
                  <a:pt x="10894" y="11602"/>
                  <a:pt x="10836" y="11531"/>
                  <a:pt x="10769" y="11457"/>
                </a:cubicBezTo>
                <a:cubicBezTo>
                  <a:pt x="10669" y="11348"/>
                  <a:pt x="10536" y="11272"/>
                  <a:pt x="10102" y="11126"/>
                </a:cubicBezTo>
                <a:cubicBezTo>
                  <a:pt x="9969" y="11089"/>
                  <a:pt x="9802" y="11050"/>
                  <a:pt x="9602" y="10977"/>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3097" name="Shape 3097"/>
          <p:cNvSpPr/>
          <p:nvPr/>
        </p:nvSpPr>
        <p:spPr>
          <a:xfrm>
            <a:off x="13868480" y="5575300"/>
            <a:ext cx="609601" cy="610047"/>
          </a:xfrm>
          <a:custGeom>
            <a:pathLst>
              <a:path extrusionOk="0" h="21600" w="19676">
                <a:moveTo>
                  <a:pt x="9853" y="0"/>
                </a:moveTo>
                <a:cubicBezTo>
                  <a:pt x="7334" y="0"/>
                  <a:pt x="4810" y="1057"/>
                  <a:pt x="2886" y="3168"/>
                </a:cubicBezTo>
                <a:cubicBezTo>
                  <a:pt x="-962" y="7353"/>
                  <a:pt x="-962" y="14200"/>
                  <a:pt x="2886" y="18421"/>
                </a:cubicBezTo>
                <a:cubicBezTo>
                  <a:pt x="4826" y="20549"/>
                  <a:pt x="7321" y="21600"/>
                  <a:pt x="9853" y="21600"/>
                </a:cubicBezTo>
                <a:cubicBezTo>
                  <a:pt x="12386" y="21600"/>
                  <a:pt x="14883" y="20549"/>
                  <a:pt x="16790" y="18421"/>
                </a:cubicBezTo>
                <a:cubicBezTo>
                  <a:pt x="20638" y="14236"/>
                  <a:pt x="20638" y="7389"/>
                  <a:pt x="16790" y="3168"/>
                </a:cubicBezTo>
                <a:cubicBezTo>
                  <a:pt x="14883" y="1057"/>
                  <a:pt x="12373" y="0"/>
                  <a:pt x="9853" y="0"/>
                </a:cubicBezTo>
                <a:close/>
                <a:moveTo>
                  <a:pt x="9853" y="1037"/>
                </a:moveTo>
                <a:cubicBezTo>
                  <a:pt x="12123" y="1037"/>
                  <a:pt x="14431" y="1977"/>
                  <a:pt x="16174" y="3889"/>
                </a:cubicBezTo>
                <a:cubicBezTo>
                  <a:pt x="19660" y="7713"/>
                  <a:pt x="19660" y="13921"/>
                  <a:pt x="16174" y="17744"/>
                </a:cubicBezTo>
                <a:cubicBezTo>
                  <a:pt x="12688" y="21568"/>
                  <a:pt x="7029" y="21568"/>
                  <a:pt x="3543" y="17744"/>
                </a:cubicBezTo>
                <a:cubicBezTo>
                  <a:pt x="57" y="13920"/>
                  <a:pt x="57" y="7713"/>
                  <a:pt x="3543" y="3889"/>
                </a:cubicBezTo>
                <a:cubicBezTo>
                  <a:pt x="5286" y="1977"/>
                  <a:pt x="7584" y="1037"/>
                  <a:pt x="9853" y="1037"/>
                </a:cubicBezTo>
                <a:close/>
                <a:moveTo>
                  <a:pt x="9843" y="5637"/>
                </a:moveTo>
                <a:lnTo>
                  <a:pt x="6883" y="11127"/>
                </a:lnTo>
                <a:lnTo>
                  <a:pt x="9843" y="12998"/>
                </a:lnTo>
                <a:lnTo>
                  <a:pt x="9843" y="12965"/>
                </a:lnTo>
                <a:lnTo>
                  <a:pt x="12803" y="11127"/>
                </a:lnTo>
                <a:lnTo>
                  <a:pt x="9843" y="5637"/>
                </a:lnTo>
                <a:close/>
                <a:moveTo>
                  <a:pt x="12803" y="11409"/>
                </a:moveTo>
                <a:lnTo>
                  <a:pt x="9843" y="13325"/>
                </a:lnTo>
                <a:lnTo>
                  <a:pt x="6883" y="11454"/>
                </a:lnTo>
                <a:cubicBezTo>
                  <a:pt x="6883" y="11454"/>
                  <a:pt x="9843" y="15927"/>
                  <a:pt x="9843" y="15963"/>
                </a:cubicBezTo>
                <a:cubicBezTo>
                  <a:pt x="9843" y="15963"/>
                  <a:pt x="9843" y="15954"/>
                  <a:pt x="9843" y="15918"/>
                </a:cubicBezTo>
                <a:cubicBezTo>
                  <a:pt x="9843" y="15882"/>
                  <a:pt x="12803" y="11409"/>
                  <a:pt x="12803" y="11409"/>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3098" name="Shape 3098"/>
          <p:cNvSpPr/>
          <p:nvPr/>
        </p:nvSpPr>
        <p:spPr>
          <a:xfrm>
            <a:off x="4745116" y="5575300"/>
            <a:ext cx="609601" cy="610046"/>
          </a:xfrm>
          <a:custGeom>
            <a:pathLst>
              <a:path extrusionOk="0" h="21600" w="19676">
                <a:moveTo>
                  <a:pt x="9853" y="0"/>
                </a:moveTo>
                <a:cubicBezTo>
                  <a:pt x="7334" y="0"/>
                  <a:pt x="4810" y="1057"/>
                  <a:pt x="2886" y="3168"/>
                </a:cubicBezTo>
                <a:cubicBezTo>
                  <a:pt x="-962" y="7353"/>
                  <a:pt x="-962" y="14200"/>
                  <a:pt x="2886" y="18421"/>
                </a:cubicBezTo>
                <a:cubicBezTo>
                  <a:pt x="4826" y="20549"/>
                  <a:pt x="7321" y="21600"/>
                  <a:pt x="9853" y="21600"/>
                </a:cubicBezTo>
                <a:cubicBezTo>
                  <a:pt x="12386" y="21600"/>
                  <a:pt x="14883" y="20549"/>
                  <a:pt x="16790" y="18421"/>
                </a:cubicBezTo>
                <a:cubicBezTo>
                  <a:pt x="20638" y="14236"/>
                  <a:pt x="20638" y="7389"/>
                  <a:pt x="16790" y="3168"/>
                </a:cubicBezTo>
                <a:cubicBezTo>
                  <a:pt x="14883" y="1057"/>
                  <a:pt x="12373" y="0"/>
                  <a:pt x="9853" y="0"/>
                </a:cubicBezTo>
                <a:close/>
                <a:moveTo>
                  <a:pt x="9853" y="1037"/>
                </a:moveTo>
                <a:cubicBezTo>
                  <a:pt x="12123" y="1037"/>
                  <a:pt x="14431" y="1977"/>
                  <a:pt x="16174" y="3889"/>
                </a:cubicBezTo>
                <a:cubicBezTo>
                  <a:pt x="19660" y="7713"/>
                  <a:pt x="19660" y="13921"/>
                  <a:pt x="16174" y="17744"/>
                </a:cubicBezTo>
                <a:cubicBezTo>
                  <a:pt x="12688" y="21568"/>
                  <a:pt x="7029" y="21568"/>
                  <a:pt x="3543" y="17744"/>
                </a:cubicBezTo>
                <a:cubicBezTo>
                  <a:pt x="57" y="13920"/>
                  <a:pt x="57" y="7713"/>
                  <a:pt x="3543" y="3889"/>
                </a:cubicBezTo>
                <a:cubicBezTo>
                  <a:pt x="5286" y="1977"/>
                  <a:pt x="7584" y="1037"/>
                  <a:pt x="9853" y="1037"/>
                </a:cubicBezTo>
                <a:close/>
                <a:moveTo>
                  <a:pt x="9853" y="5930"/>
                </a:moveTo>
                <a:cubicBezTo>
                  <a:pt x="9360" y="5930"/>
                  <a:pt x="8906" y="6011"/>
                  <a:pt x="8445" y="6155"/>
                </a:cubicBezTo>
                <a:cubicBezTo>
                  <a:pt x="8215" y="6227"/>
                  <a:pt x="8018" y="6329"/>
                  <a:pt x="7788" y="6437"/>
                </a:cubicBezTo>
                <a:cubicBezTo>
                  <a:pt x="6472" y="7123"/>
                  <a:pt x="5486" y="8500"/>
                  <a:pt x="5157" y="10124"/>
                </a:cubicBezTo>
                <a:cubicBezTo>
                  <a:pt x="5124" y="10376"/>
                  <a:pt x="5087" y="10593"/>
                  <a:pt x="5054" y="10845"/>
                </a:cubicBezTo>
                <a:cubicBezTo>
                  <a:pt x="5054" y="10953"/>
                  <a:pt x="5054" y="11052"/>
                  <a:pt x="5054" y="11161"/>
                </a:cubicBezTo>
                <a:cubicBezTo>
                  <a:pt x="5054" y="12640"/>
                  <a:pt x="5617" y="13941"/>
                  <a:pt x="6472" y="14915"/>
                </a:cubicBezTo>
                <a:cubicBezTo>
                  <a:pt x="6637" y="15095"/>
                  <a:pt x="6799" y="15278"/>
                  <a:pt x="6996" y="15422"/>
                </a:cubicBezTo>
                <a:cubicBezTo>
                  <a:pt x="7786" y="16071"/>
                  <a:pt x="8770" y="16437"/>
                  <a:pt x="9823" y="16437"/>
                </a:cubicBezTo>
                <a:cubicBezTo>
                  <a:pt x="10480" y="16437"/>
                  <a:pt x="11103" y="16283"/>
                  <a:pt x="11662" y="16031"/>
                </a:cubicBezTo>
                <a:cubicBezTo>
                  <a:pt x="11892" y="15923"/>
                  <a:pt x="12092" y="15814"/>
                  <a:pt x="12289" y="15670"/>
                </a:cubicBezTo>
                <a:cubicBezTo>
                  <a:pt x="13407" y="14913"/>
                  <a:pt x="14266" y="13688"/>
                  <a:pt x="14529" y="12209"/>
                </a:cubicBezTo>
                <a:cubicBezTo>
                  <a:pt x="14562" y="11957"/>
                  <a:pt x="14589" y="11706"/>
                  <a:pt x="14622" y="11454"/>
                </a:cubicBezTo>
                <a:cubicBezTo>
                  <a:pt x="14622" y="11382"/>
                  <a:pt x="14622" y="11278"/>
                  <a:pt x="14622" y="11206"/>
                </a:cubicBezTo>
                <a:cubicBezTo>
                  <a:pt x="14622" y="9979"/>
                  <a:pt x="14258" y="8895"/>
                  <a:pt x="13666" y="7993"/>
                </a:cubicBezTo>
                <a:cubicBezTo>
                  <a:pt x="13535" y="7813"/>
                  <a:pt x="13378" y="7596"/>
                  <a:pt x="13214" y="7452"/>
                </a:cubicBezTo>
                <a:cubicBezTo>
                  <a:pt x="12359" y="6514"/>
                  <a:pt x="11169" y="5930"/>
                  <a:pt x="9853" y="5930"/>
                </a:cubicBezTo>
                <a:close/>
                <a:moveTo>
                  <a:pt x="9853" y="6651"/>
                </a:moveTo>
                <a:cubicBezTo>
                  <a:pt x="10972" y="6651"/>
                  <a:pt x="11997" y="7165"/>
                  <a:pt x="12721" y="7959"/>
                </a:cubicBezTo>
                <a:cubicBezTo>
                  <a:pt x="12030" y="8608"/>
                  <a:pt x="11274" y="9141"/>
                  <a:pt x="10419" y="9537"/>
                </a:cubicBezTo>
                <a:cubicBezTo>
                  <a:pt x="9958" y="8599"/>
                  <a:pt x="9426" y="7664"/>
                  <a:pt x="8867" y="6798"/>
                </a:cubicBezTo>
                <a:cubicBezTo>
                  <a:pt x="9196" y="6690"/>
                  <a:pt x="9525" y="6651"/>
                  <a:pt x="9853" y="6651"/>
                </a:cubicBezTo>
                <a:close/>
                <a:moveTo>
                  <a:pt x="8209" y="7057"/>
                </a:moveTo>
                <a:cubicBezTo>
                  <a:pt x="8801" y="7923"/>
                  <a:pt x="9331" y="8823"/>
                  <a:pt x="9792" y="9797"/>
                </a:cubicBezTo>
                <a:cubicBezTo>
                  <a:pt x="8904" y="10121"/>
                  <a:pt x="7911" y="10304"/>
                  <a:pt x="6925" y="10304"/>
                </a:cubicBezTo>
                <a:cubicBezTo>
                  <a:pt x="6563" y="10304"/>
                  <a:pt x="6207" y="10261"/>
                  <a:pt x="5845" y="10225"/>
                </a:cubicBezTo>
                <a:cubicBezTo>
                  <a:pt x="6109" y="8782"/>
                  <a:pt x="7025" y="7598"/>
                  <a:pt x="8209" y="7057"/>
                </a:cubicBezTo>
                <a:close/>
                <a:moveTo>
                  <a:pt x="13142" y="8534"/>
                </a:moveTo>
                <a:cubicBezTo>
                  <a:pt x="13635" y="9292"/>
                  <a:pt x="13933" y="10196"/>
                  <a:pt x="13933" y="11206"/>
                </a:cubicBezTo>
                <a:cubicBezTo>
                  <a:pt x="13407" y="10989"/>
                  <a:pt x="12780" y="10879"/>
                  <a:pt x="12155" y="10879"/>
                </a:cubicBezTo>
                <a:cubicBezTo>
                  <a:pt x="11794" y="10879"/>
                  <a:pt x="11397" y="10908"/>
                  <a:pt x="11035" y="10980"/>
                </a:cubicBezTo>
                <a:cubicBezTo>
                  <a:pt x="10937" y="10692"/>
                  <a:pt x="10805" y="10444"/>
                  <a:pt x="10706" y="10191"/>
                </a:cubicBezTo>
                <a:cubicBezTo>
                  <a:pt x="11594" y="9758"/>
                  <a:pt x="12419" y="9219"/>
                  <a:pt x="13142" y="8534"/>
                </a:cubicBezTo>
                <a:close/>
                <a:moveTo>
                  <a:pt x="10121" y="10439"/>
                </a:moveTo>
                <a:cubicBezTo>
                  <a:pt x="10219" y="10656"/>
                  <a:pt x="10320" y="10908"/>
                  <a:pt x="10419" y="11161"/>
                </a:cubicBezTo>
                <a:cubicBezTo>
                  <a:pt x="8906" y="11666"/>
                  <a:pt x="7621" y="12748"/>
                  <a:pt x="6832" y="14227"/>
                </a:cubicBezTo>
                <a:cubicBezTo>
                  <a:pt x="6141" y="13397"/>
                  <a:pt x="5743" y="12351"/>
                  <a:pt x="5743" y="11161"/>
                </a:cubicBezTo>
                <a:cubicBezTo>
                  <a:pt x="5743" y="11089"/>
                  <a:pt x="5743" y="11019"/>
                  <a:pt x="5743" y="10947"/>
                </a:cubicBezTo>
                <a:cubicBezTo>
                  <a:pt x="6137" y="10983"/>
                  <a:pt x="6530" y="11025"/>
                  <a:pt x="6925" y="11025"/>
                </a:cubicBezTo>
                <a:cubicBezTo>
                  <a:pt x="8043" y="11025"/>
                  <a:pt x="9101" y="10800"/>
                  <a:pt x="10121" y="10439"/>
                </a:cubicBezTo>
                <a:close/>
                <a:moveTo>
                  <a:pt x="12186" y="11600"/>
                </a:moveTo>
                <a:cubicBezTo>
                  <a:pt x="12778" y="11600"/>
                  <a:pt x="13374" y="11711"/>
                  <a:pt x="13933" y="11927"/>
                </a:cubicBezTo>
                <a:cubicBezTo>
                  <a:pt x="13703" y="13154"/>
                  <a:pt x="13074" y="14196"/>
                  <a:pt x="12186" y="14881"/>
                </a:cubicBezTo>
                <a:cubicBezTo>
                  <a:pt x="11989" y="13763"/>
                  <a:pt x="11695" y="12714"/>
                  <a:pt x="11333" y="11668"/>
                </a:cubicBezTo>
                <a:cubicBezTo>
                  <a:pt x="11596" y="11632"/>
                  <a:pt x="11890" y="11600"/>
                  <a:pt x="12186" y="11600"/>
                </a:cubicBezTo>
                <a:close/>
                <a:moveTo>
                  <a:pt x="10645" y="11848"/>
                </a:moveTo>
                <a:cubicBezTo>
                  <a:pt x="11039" y="12967"/>
                  <a:pt x="11339" y="14121"/>
                  <a:pt x="11570" y="15276"/>
                </a:cubicBezTo>
                <a:cubicBezTo>
                  <a:pt x="11043" y="15528"/>
                  <a:pt x="10478" y="15670"/>
                  <a:pt x="9853" y="15670"/>
                </a:cubicBezTo>
                <a:cubicBezTo>
                  <a:pt x="8900" y="15670"/>
                  <a:pt x="8049" y="15312"/>
                  <a:pt x="7325" y="14734"/>
                </a:cubicBezTo>
                <a:cubicBezTo>
                  <a:pt x="8049" y="13328"/>
                  <a:pt x="9231" y="12281"/>
                  <a:pt x="10645" y="11848"/>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3099" name="Shape 3099"/>
          <p:cNvSpPr/>
          <p:nvPr/>
        </p:nvSpPr>
        <p:spPr>
          <a:xfrm>
            <a:off x="11261804" y="5575300"/>
            <a:ext cx="609601" cy="609346"/>
          </a:xfrm>
          <a:custGeom>
            <a:pathLst>
              <a:path extrusionOk="0" h="21600" w="19682">
                <a:moveTo>
                  <a:pt x="9841" y="0"/>
                </a:moveTo>
                <a:cubicBezTo>
                  <a:pt x="7320" y="0"/>
                  <a:pt x="4794" y="1048"/>
                  <a:pt x="2877" y="3154"/>
                </a:cubicBezTo>
                <a:cubicBezTo>
                  <a:pt x="-959" y="7365"/>
                  <a:pt x="-959" y="14235"/>
                  <a:pt x="2877" y="18446"/>
                </a:cubicBezTo>
                <a:cubicBezTo>
                  <a:pt x="4794" y="20552"/>
                  <a:pt x="7307" y="21600"/>
                  <a:pt x="9820" y="21600"/>
                </a:cubicBezTo>
                <a:cubicBezTo>
                  <a:pt x="12333" y="21600"/>
                  <a:pt x="14855" y="20552"/>
                  <a:pt x="16805" y="18446"/>
                </a:cubicBezTo>
                <a:cubicBezTo>
                  <a:pt x="20641" y="14235"/>
                  <a:pt x="20641" y="7365"/>
                  <a:pt x="16805" y="3154"/>
                </a:cubicBezTo>
                <a:cubicBezTo>
                  <a:pt x="14888" y="1048"/>
                  <a:pt x="12362" y="0"/>
                  <a:pt x="9841" y="0"/>
                </a:cubicBezTo>
                <a:close/>
                <a:moveTo>
                  <a:pt x="9820" y="1055"/>
                </a:moveTo>
                <a:cubicBezTo>
                  <a:pt x="12102" y="1055"/>
                  <a:pt x="14392" y="2001"/>
                  <a:pt x="16144" y="3925"/>
                </a:cubicBezTo>
                <a:cubicBezTo>
                  <a:pt x="19616" y="7737"/>
                  <a:pt x="19616" y="13942"/>
                  <a:pt x="16144" y="17754"/>
                </a:cubicBezTo>
                <a:cubicBezTo>
                  <a:pt x="12672" y="21566"/>
                  <a:pt x="7010" y="21566"/>
                  <a:pt x="3538" y="17754"/>
                </a:cubicBezTo>
                <a:cubicBezTo>
                  <a:pt x="66" y="13942"/>
                  <a:pt x="66" y="7737"/>
                  <a:pt x="3538" y="3925"/>
                </a:cubicBezTo>
                <a:cubicBezTo>
                  <a:pt x="5257" y="2001"/>
                  <a:pt x="7539" y="1055"/>
                  <a:pt x="9820" y="1055"/>
                </a:cubicBezTo>
                <a:close/>
                <a:moveTo>
                  <a:pt x="8188" y="5604"/>
                </a:moveTo>
                <a:lnTo>
                  <a:pt x="8188" y="7204"/>
                </a:lnTo>
                <a:lnTo>
                  <a:pt x="6503" y="7204"/>
                </a:lnTo>
                <a:lnTo>
                  <a:pt x="6503" y="8213"/>
                </a:lnTo>
                <a:lnTo>
                  <a:pt x="7433" y="8213"/>
                </a:lnTo>
                <a:cubicBezTo>
                  <a:pt x="7566" y="8213"/>
                  <a:pt x="7661" y="8329"/>
                  <a:pt x="7661" y="8474"/>
                </a:cubicBezTo>
                <a:lnTo>
                  <a:pt x="7661" y="13160"/>
                </a:lnTo>
                <a:cubicBezTo>
                  <a:pt x="7661" y="13305"/>
                  <a:pt x="7566" y="13409"/>
                  <a:pt x="7433" y="13409"/>
                </a:cubicBezTo>
                <a:lnTo>
                  <a:pt x="6503" y="13409"/>
                </a:lnTo>
                <a:lnTo>
                  <a:pt x="6503" y="14532"/>
                </a:lnTo>
                <a:lnTo>
                  <a:pt x="8188" y="14532"/>
                </a:lnTo>
                <a:lnTo>
                  <a:pt x="8188" y="16132"/>
                </a:lnTo>
                <a:lnTo>
                  <a:pt x="9087" y="16132"/>
                </a:lnTo>
                <a:lnTo>
                  <a:pt x="9087" y="14532"/>
                </a:lnTo>
                <a:lnTo>
                  <a:pt x="9810" y="14532"/>
                </a:lnTo>
                <a:lnTo>
                  <a:pt x="9810" y="16132"/>
                </a:lnTo>
                <a:lnTo>
                  <a:pt x="10709" y="16132"/>
                </a:lnTo>
                <a:lnTo>
                  <a:pt x="10709" y="14532"/>
                </a:lnTo>
                <a:cubicBezTo>
                  <a:pt x="10907" y="14532"/>
                  <a:pt x="12457" y="14537"/>
                  <a:pt x="13086" y="13375"/>
                </a:cubicBezTo>
                <a:cubicBezTo>
                  <a:pt x="13185" y="13230"/>
                  <a:pt x="13247" y="13005"/>
                  <a:pt x="13313" y="12751"/>
                </a:cubicBezTo>
                <a:cubicBezTo>
                  <a:pt x="13313" y="12570"/>
                  <a:pt x="13379" y="12209"/>
                  <a:pt x="13313" y="11810"/>
                </a:cubicBezTo>
                <a:cubicBezTo>
                  <a:pt x="13081" y="10829"/>
                  <a:pt x="12065" y="10507"/>
                  <a:pt x="12032" y="10471"/>
                </a:cubicBezTo>
                <a:cubicBezTo>
                  <a:pt x="12131" y="10435"/>
                  <a:pt x="12461" y="10292"/>
                  <a:pt x="12693" y="9892"/>
                </a:cubicBezTo>
                <a:cubicBezTo>
                  <a:pt x="12924" y="9457"/>
                  <a:pt x="12889" y="9051"/>
                  <a:pt x="12889" y="8905"/>
                </a:cubicBezTo>
                <a:cubicBezTo>
                  <a:pt x="12856" y="8688"/>
                  <a:pt x="12755" y="8402"/>
                  <a:pt x="12590" y="8111"/>
                </a:cubicBezTo>
                <a:cubicBezTo>
                  <a:pt x="11994" y="7167"/>
                  <a:pt x="10800" y="7204"/>
                  <a:pt x="10668" y="7204"/>
                </a:cubicBezTo>
                <a:lnTo>
                  <a:pt x="10668" y="5604"/>
                </a:lnTo>
                <a:lnTo>
                  <a:pt x="9882" y="5604"/>
                </a:lnTo>
                <a:lnTo>
                  <a:pt x="9882" y="7204"/>
                </a:lnTo>
                <a:lnTo>
                  <a:pt x="9087" y="7204"/>
                </a:lnTo>
                <a:lnTo>
                  <a:pt x="9087" y="5604"/>
                </a:lnTo>
                <a:lnTo>
                  <a:pt x="8188" y="5604"/>
                </a:lnTo>
                <a:close/>
                <a:moveTo>
                  <a:pt x="9087" y="8361"/>
                </a:moveTo>
                <a:cubicBezTo>
                  <a:pt x="10145" y="8252"/>
                  <a:pt x="10967" y="8542"/>
                  <a:pt x="11133" y="9087"/>
                </a:cubicBezTo>
                <a:cubicBezTo>
                  <a:pt x="11166" y="9160"/>
                  <a:pt x="11164" y="9307"/>
                  <a:pt x="11164" y="9416"/>
                </a:cubicBezTo>
                <a:cubicBezTo>
                  <a:pt x="11164" y="9489"/>
                  <a:pt x="11135" y="9593"/>
                  <a:pt x="11102" y="9666"/>
                </a:cubicBezTo>
                <a:cubicBezTo>
                  <a:pt x="10771" y="10501"/>
                  <a:pt x="9188" y="10392"/>
                  <a:pt x="9056" y="10392"/>
                </a:cubicBezTo>
                <a:cubicBezTo>
                  <a:pt x="9089" y="10355"/>
                  <a:pt x="9087" y="8397"/>
                  <a:pt x="9087" y="8361"/>
                </a:cubicBezTo>
                <a:close/>
                <a:moveTo>
                  <a:pt x="9087" y="11265"/>
                </a:moveTo>
                <a:cubicBezTo>
                  <a:pt x="9417" y="11265"/>
                  <a:pt x="9713" y="11263"/>
                  <a:pt x="9944" y="11299"/>
                </a:cubicBezTo>
                <a:cubicBezTo>
                  <a:pt x="10705" y="11335"/>
                  <a:pt x="10936" y="11451"/>
                  <a:pt x="11102" y="11560"/>
                </a:cubicBezTo>
                <a:cubicBezTo>
                  <a:pt x="11267" y="11669"/>
                  <a:pt x="11366" y="11771"/>
                  <a:pt x="11432" y="11844"/>
                </a:cubicBezTo>
                <a:cubicBezTo>
                  <a:pt x="11498" y="11953"/>
                  <a:pt x="11533" y="12032"/>
                  <a:pt x="11567" y="12105"/>
                </a:cubicBezTo>
                <a:cubicBezTo>
                  <a:pt x="11567" y="12286"/>
                  <a:pt x="11593" y="12497"/>
                  <a:pt x="11494" y="12751"/>
                </a:cubicBezTo>
                <a:cubicBezTo>
                  <a:pt x="11296" y="13259"/>
                  <a:pt x="10672" y="13371"/>
                  <a:pt x="10110" y="13443"/>
                </a:cubicBezTo>
                <a:cubicBezTo>
                  <a:pt x="9878" y="13480"/>
                  <a:pt x="9517" y="13514"/>
                  <a:pt x="9087" y="13477"/>
                </a:cubicBezTo>
                <a:cubicBezTo>
                  <a:pt x="9087" y="13477"/>
                  <a:pt x="9087" y="11301"/>
                  <a:pt x="9087" y="11265"/>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3100" name="Shape 3100"/>
          <p:cNvSpPr/>
          <p:nvPr/>
        </p:nvSpPr>
        <p:spPr>
          <a:xfrm>
            <a:off x="6048454" y="5575300"/>
            <a:ext cx="609601" cy="610046"/>
          </a:xfrm>
          <a:custGeom>
            <a:pathLst>
              <a:path extrusionOk="0" h="21600" w="19676">
                <a:moveTo>
                  <a:pt x="9843" y="0"/>
                </a:moveTo>
                <a:cubicBezTo>
                  <a:pt x="7327" y="0"/>
                  <a:pt x="4810" y="1057"/>
                  <a:pt x="2886" y="3168"/>
                </a:cubicBezTo>
                <a:cubicBezTo>
                  <a:pt x="-962" y="7353"/>
                  <a:pt x="-962" y="14200"/>
                  <a:pt x="2886" y="18421"/>
                </a:cubicBezTo>
                <a:cubicBezTo>
                  <a:pt x="4826" y="20549"/>
                  <a:pt x="7321" y="21600"/>
                  <a:pt x="9853" y="21600"/>
                </a:cubicBezTo>
                <a:cubicBezTo>
                  <a:pt x="12386" y="21600"/>
                  <a:pt x="14916" y="20549"/>
                  <a:pt x="16790" y="18421"/>
                </a:cubicBezTo>
                <a:cubicBezTo>
                  <a:pt x="20638" y="14236"/>
                  <a:pt x="20638" y="7389"/>
                  <a:pt x="16790" y="3168"/>
                </a:cubicBezTo>
                <a:cubicBezTo>
                  <a:pt x="14866" y="1057"/>
                  <a:pt x="12359" y="0"/>
                  <a:pt x="9843" y="0"/>
                </a:cubicBezTo>
                <a:close/>
                <a:moveTo>
                  <a:pt x="9853" y="1037"/>
                </a:moveTo>
                <a:cubicBezTo>
                  <a:pt x="12155" y="1037"/>
                  <a:pt x="14423" y="2013"/>
                  <a:pt x="16133" y="3889"/>
                </a:cubicBezTo>
                <a:cubicBezTo>
                  <a:pt x="19619" y="7677"/>
                  <a:pt x="19619" y="13875"/>
                  <a:pt x="16133" y="17699"/>
                </a:cubicBezTo>
                <a:cubicBezTo>
                  <a:pt x="12680" y="21523"/>
                  <a:pt x="7029" y="21523"/>
                  <a:pt x="3543" y="17699"/>
                </a:cubicBezTo>
                <a:cubicBezTo>
                  <a:pt x="57" y="13911"/>
                  <a:pt x="57" y="7713"/>
                  <a:pt x="3543" y="3889"/>
                </a:cubicBezTo>
                <a:cubicBezTo>
                  <a:pt x="5286" y="1977"/>
                  <a:pt x="7584" y="1037"/>
                  <a:pt x="9853" y="1037"/>
                </a:cubicBezTo>
                <a:close/>
                <a:moveTo>
                  <a:pt x="7336" y="6494"/>
                </a:moveTo>
                <a:lnTo>
                  <a:pt x="4931" y="8185"/>
                </a:lnTo>
                <a:lnTo>
                  <a:pt x="7253" y="9797"/>
                </a:lnTo>
                <a:lnTo>
                  <a:pt x="4931" y="11431"/>
                </a:lnTo>
                <a:lnTo>
                  <a:pt x="7336" y="13100"/>
                </a:lnTo>
                <a:lnTo>
                  <a:pt x="9699" y="11431"/>
                </a:lnTo>
                <a:lnTo>
                  <a:pt x="7418" y="9797"/>
                </a:lnTo>
                <a:lnTo>
                  <a:pt x="9699" y="8185"/>
                </a:lnTo>
                <a:lnTo>
                  <a:pt x="7336" y="6494"/>
                </a:lnTo>
                <a:close/>
                <a:moveTo>
                  <a:pt x="9699" y="8185"/>
                </a:moveTo>
                <a:lnTo>
                  <a:pt x="12104" y="9853"/>
                </a:lnTo>
                <a:lnTo>
                  <a:pt x="9864" y="11431"/>
                </a:lnTo>
                <a:lnTo>
                  <a:pt x="12268" y="13100"/>
                </a:lnTo>
                <a:lnTo>
                  <a:pt x="14663" y="11431"/>
                </a:lnTo>
                <a:lnTo>
                  <a:pt x="12268" y="9740"/>
                </a:lnTo>
                <a:lnTo>
                  <a:pt x="14499" y="8185"/>
                </a:lnTo>
                <a:lnTo>
                  <a:pt x="12104" y="6494"/>
                </a:lnTo>
                <a:lnTo>
                  <a:pt x="9699" y="8185"/>
                </a:lnTo>
                <a:close/>
                <a:moveTo>
                  <a:pt x="9925" y="12266"/>
                </a:moveTo>
                <a:lnTo>
                  <a:pt x="7562" y="13923"/>
                </a:lnTo>
                <a:lnTo>
                  <a:pt x="9925" y="15625"/>
                </a:lnTo>
                <a:lnTo>
                  <a:pt x="12330" y="13923"/>
                </a:lnTo>
                <a:lnTo>
                  <a:pt x="9925" y="12266"/>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3101" name="Shape 3101"/>
          <p:cNvSpPr/>
          <p:nvPr/>
        </p:nvSpPr>
        <p:spPr>
          <a:xfrm>
            <a:off x="8655129" y="5575300"/>
            <a:ext cx="609601" cy="609091"/>
          </a:xfrm>
          <a:custGeom>
            <a:pathLst>
              <a:path extrusionOk="0" h="21600" w="19676">
                <a:moveTo>
                  <a:pt x="9843" y="0"/>
                </a:moveTo>
                <a:cubicBezTo>
                  <a:pt x="7327" y="0"/>
                  <a:pt x="4810" y="1059"/>
                  <a:pt x="2886" y="3173"/>
                </a:cubicBezTo>
                <a:cubicBezTo>
                  <a:pt x="-962" y="7400"/>
                  <a:pt x="-962" y="14222"/>
                  <a:pt x="2886" y="18450"/>
                </a:cubicBezTo>
                <a:cubicBezTo>
                  <a:pt x="4826" y="20545"/>
                  <a:pt x="7321" y="21600"/>
                  <a:pt x="9853" y="21600"/>
                </a:cubicBezTo>
                <a:cubicBezTo>
                  <a:pt x="12386" y="21600"/>
                  <a:pt x="14883" y="20545"/>
                  <a:pt x="16790" y="18450"/>
                </a:cubicBezTo>
                <a:cubicBezTo>
                  <a:pt x="20638" y="14222"/>
                  <a:pt x="20638" y="7400"/>
                  <a:pt x="16790" y="3173"/>
                </a:cubicBezTo>
                <a:cubicBezTo>
                  <a:pt x="14866" y="1059"/>
                  <a:pt x="12359" y="0"/>
                  <a:pt x="9843" y="0"/>
                </a:cubicBezTo>
                <a:close/>
                <a:moveTo>
                  <a:pt x="9853" y="1005"/>
                </a:moveTo>
                <a:cubicBezTo>
                  <a:pt x="12155" y="1005"/>
                  <a:pt x="14423" y="1983"/>
                  <a:pt x="16133" y="3862"/>
                </a:cubicBezTo>
                <a:cubicBezTo>
                  <a:pt x="19618" y="7692"/>
                  <a:pt x="19619" y="13863"/>
                  <a:pt x="16133" y="17693"/>
                </a:cubicBezTo>
                <a:cubicBezTo>
                  <a:pt x="12647" y="21523"/>
                  <a:pt x="7029" y="21523"/>
                  <a:pt x="3543" y="17693"/>
                </a:cubicBezTo>
                <a:cubicBezTo>
                  <a:pt x="57" y="13863"/>
                  <a:pt x="57" y="7692"/>
                  <a:pt x="3543" y="3862"/>
                </a:cubicBezTo>
                <a:cubicBezTo>
                  <a:pt x="5286" y="1947"/>
                  <a:pt x="7584" y="1005"/>
                  <a:pt x="9853" y="1005"/>
                </a:cubicBezTo>
                <a:close/>
                <a:moveTo>
                  <a:pt x="7397" y="5871"/>
                </a:moveTo>
                <a:cubicBezTo>
                  <a:pt x="7200" y="5871"/>
                  <a:pt x="6998" y="6050"/>
                  <a:pt x="6966" y="6267"/>
                </a:cubicBezTo>
                <a:lnTo>
                  <a:pt x="5722" y="14870"/>
                </a:lnTo>
                <a:cubicBezTo>
                  <a:pt x="5689" y="15051"/>
                  <a:pt x="5815" y="15198"/>
                  <a:pt x="5979" y="15198"/>
                </a:cubicBezTo>
                <a:cubicBezTo>
                  <a:pt x="6604" y="15198"/>
                  <a:pt x="7204" y="15198"/>
                  <a:pt x="7829" y="15198"/>
                </a:cubicBezTo>
                <a:lnTo>
                  <a:pt x="8281" y="12048"/>
                </a:lnTo>
                <a:cubicBezTo>
                  <a:pt x="8281" y="12012"/>
                  <a:pt x="8316" y="11874"/>
                  <a:pt x="8415" y="11765"/>
                </a:cubicBezTo>
                <a:cubicBezTo>
                  <a:pt x="8546" y="11657"/>
                  <a:pt x="8680" y="11652"/>
                  <a:pt x="8713" y="11652"/>
                </a:cubicBezTo>
                <a:lnTo>
                  <a:pt x="9566" y="11652"/>
                </a:lnTo>
                <a:cubicBezTo>
                  <a:pt x="9829" y="11652"/>
                  <a:pt x="11015" y="11768"/>
                  <a:pt x="12001" y="10828"/>
                </a:cubicBezTo>
                <a:cubicBezTo>
                  <a:pt x="12133" y="10684"/>
                  <a:pt x="13417" y="9381"/>
                  <a:pt x="12957" y="7791"/>
                </a:cubicBezTo>
                <a:cubicBezTo>
                  <a:pt x="12628" y="6671"/>
                  <a:pt x="11574" y="5835"/>
                  <a:pt x="10357" y="5871"/>
                </a:cubicBezTo>
                <a:lnTo>
                  <a:pt x="7397" y="5871"/>
                </a:lnTo>
                <a:close/>
                <a:moveTo>
                  <a:pt x="13676" y="9123"/>
                </a:moveTo>
                <a:cubicBezTo>
                  <a:pt x="13249" y="11291"/>
                  <a:pt x="11901" y="12443"/>
                  <a:pt x="9730" y="12443"/>
                </a:cubicBezTo>
                <a:lnTo>
                  <a:pt x="9031" y="12443"/>
                </a:lnTo>
                <a:cubicBezTo>
                  <a:pt x="8965" y="12443"/>
                  <a:pt x="8941" y="12484"/>
                  <a:pt x="8908" y="12556"/>
                </a:cubicBezTo>
                <a:lnTo>
                  <a:pt x="8343" y="16530"/>
                </a:lnTo>
                <a:lnTo>
                  <a:pt x="9596" y="16530"/>
                </a:lnTo>
                <a:cubicBezTo>
                  <a:pt x="9794" y="16530"/>
                  <a:pt x="9923" y="16386"/>
                  <a:pt x="9956" y="16169"/>
                </a:cubicBezTo>
                <a:cubicBezTo>
                  <a:pt x="10055" y="15410"/>
                  <a:pt x="10186" y="14692"/>
                  <a:pt x="10285" y="13933"/>
                </a:cubicBezTo>
                <a:cubicBezTo>
                  <a:pt x="10318" y="13753"/>
                  <a:pt x="10480" y="13572"/>
                  <a:pt x="10645" y="13572"/>
                </a:cubicBezTo>
                <a:cubicBezTo>
                  <a:pt x="10842" y="13608"/>
                  <a:pt x="12065" y="13789"/>
                  <a:pt x="13019" y="12849"/>
                </a:cubicBezTo>
                <a:cubicBezTo>
                  <a:pt x="13972" y="11982"/>
                  <a:pt x="14235" y="10460"/>
                  <a:pt x="13676" y="9123"/>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3102" name="Shape 3102"/>
          <p:cNvSpPr/>
          <p:nvPr/>
        </p:nvSpPr>
        <p:spPr>
          <a:xfrm>
            <a:off x="9958466" y="5575300"/>
            <a:ext cx="609601" cy="609664"/>
          </a:xfrm>
          <a:custGeom>
            <a:pathLst>
              <a:path extrusionOk="0" h="21600" w="19676">
                <a:moveTo>
                  <a:pt x="9854" y="0"/>
                </a:moveTo>
                <a:cubicBezTo>
                  <a:pt x="7336" y="0"/>
                  <a:pt x="4811" y="1052"/>
                  <a:pt x="2886" y="3164"/>
                </a:cubicBezTo>
                <a:cubicBezTo>
                  <a:pt x="-962" y="7352"/>
                  <a:pt x="-962" y="14200"/>
                  <a:pt x="2886" y="18425"/>
                </a:cubicBezTo>
                <a:cubicBezTo>
                  <a:pt x="4811" y="20537"/>
                  <a:pt x="7332" y="21600"/>
                  <a:pt x="9854" y="21600"/>
                </a:cubicBezTo>
                <a:cubicBezTo>
                  <a:pt x="12375" y="21600"/>
                  <a:pt x="14898" y="20537"/>
                  <a:pt x="16790" y="18425"/>
                </a:cubicBezTo>
                <a:cubicBezTo>
                  <a:pt x="20638" y="14237"/>
                  <a:pt x="20638" y="7388"/>
                  <a:pt x="16790" y="3164"/>
                </a:cubicBezTo>
                <a:cubicBezTo>
                  <a:pt x="14882" y="1052"/>
                  <a:pt x="12371" y="0"/>
                  <a:pt x="9854" y="0"/>
                </a:cubicBezTo>
                <a:close/>
                <a:moveTo>
                  <a:pt x="9854" y="1058"/>
                </a:moveTo>
                <a:cubicBezTo>
                  <a:pt x="12110" y="1058"/>
                  <a:pt x="14399" y="2007"/>
                  <a:pt x="16157" y="3938"/>
                </a:cubicBezTo>
                <a:cubicBezTo>
                  <a:pt x="19641" y="7761"/>
                  <a:pt x="19641" y="13952"/>
                  <a:pt x="16157" y="17776"/>
                </a:cubicBezTo>
                <a:cubicBezTo>
                  <a:pt x="12674" y="21600"/>
                  <a:pt x="7034" y="21600"/>
                  <a:pt x="3550" y="17776"/>
                </a:cubicBezTo>
                <a:cubicBezTo>
                  <a:pt x="66" y="13952"/>
                  <a:pt x="67" y="7761"/>
                  <a:pt x="3550" y="3938"/>
                </a:cubicBezTo>
                <a:cubicBezTo>
                  <a:pt x="5308" y="2007"/>
                  <a:pt x="7564" y="1058"/>
                  <a:pt x="9854" y="1058"/>
                </a:cubicBezTo>
                <a:close/>
                <a:moveTo>
                  <a:pt x="8858" y="5656"/>
                </a:moveTo>
                <a:cubicBezTo>
                  <a:pt x="8659" y="5656"/>
                  <a:pt x="8495" y="5690"/>
                  <a:pt x="8495" y="5690"/>
                </a:cubicBezTo>
                <a:cubicBezTo>
                  <a:pt x="8495" y="5690"/>
                  <a:pt x="8230" y="5731"/>
                  <a:pt x="7998" y="5804"/>
                </a:cubicBezTo>
                <a:cubicBezTo>
                  <a:pt x="6903" y="6095"/>
                  <a:pt x="6111" y="7010"/>
                  <a:pt x="6111" y="7010"/>
                </a:cubicBezTo>
                <a:cubicBezTo>
                  <a:pt x="5116" y="8103"/>
                  <a:pt x="4950" y="9414"/>
                  <a:pt x="4950" y="9742"/>
                </a:cubicBezTo>
                <a:cubicBezTo>
                  <a:pt x="4950" y="9814"/>
                  <a:pt x="4950" y="9878"/>
                  <a:pt x="4950" y="9878"/>
                </a:cubicBezTo>
                <a:cubicBezTo>
                  <a:pt x="4950" y="10752"/>
                  <a:pt x="5182" y="11556"/>
                  <a:pt x="5613" y="12211"/>
                </a:cubicBezTo>
                <a:cubicBezTo>
                  <a:pt x="5978" y="12794"/>
                  <a:pt x="6438" y="13272"/>
                  <a:pt x="7002" y="13600"/>
                </a:cubicBezTo>
                <a:cubicBezTo>
                  <a:pt x="7002" y="13600"/>
                  <a:pt x="7002" y="13634"/>
                  <a:pt x="7002" y="13634"/>
                </a:cubicBezTo>
                <a:cubicBezTo>
                  <a:pt x="6903" y="13816"/>
                  <a:pt x="6803" y="14000"/>
                  <a:pt x="6671" y="14146"/>
                </a:cubicBezTo>
                <a:cubicBezTo>
                  <a:pt x="6438" y="14437"/>
                  <a:pt x="6142" y="14615"/>
                  <a:pt x="5810" y="14760"/>
                </a:cubicBezTo>
                <a:cubicBezTo>
                  <a:pt x="5711" y="14797"/>
                  <a:pt x="5640" y="14840"/>
                  <a:pt x="5541" y="14840"/>
                </a:cubicBezTo>
                <a:cubicBezTo>
                  <a:pt x="6171" y="15168"/>
                  <a:pt x="6706" y="15386"/>
                  <a:pt x="7137" y="15568"/>
                </a:cubicBezTo>
                <a:cubicBezTo>
                  <a:pt x="7569" y="15750"/>
                  <a:pt x="8230" y="15960"/>
                  <a:pt x="8993" y="16069"/>
                </a:cubicBezTo>
                <a:cubicBezTo>
                  <a:pt x="9225" y="16106"/>
                  <a:pt x="9495" y="16149"/>
                  <a:pt x="9760" y="16149"/>
                </a:cubicBezTo>
                <a:cubicBezTo>
                  <a:pt x="9992" y="16149"/>
                  <a:pt x="10293" y="16115"/>
                  <a:pt x="10559" y="16115"/>
                </a:cubicBezTo>
                <a:cubicBezTo>
                  <a:pt x="12350" y="16078"/>
                  <a:pt x="13801" y="14615"/>
                  <a:pt x="14166" y="12757"/>
                </a:cubicBezTo>
                <a:cubicBezTo>
                  <a:pt x="14200" y="12612"/>
                  <a:pt x="14270" y="11993"/>
                  <a:pt x="14270" y="11847"/>
                </a:cubicBezTo>
                <a:cubicBezTo>
                  <a:pt x="14270" y="11811"/>
                  <a:pt x="14270" y="11779"/>
                  <a:pt x="14270" y="11779"/>
                </a:cubicBezTo>
                <a:cubicBezTo>
                  <a:pt x="14270" y="11779"/>
                  <a:pt x="14270" y="11704"/>
                  <a:pt x="14270" y="11631"/>
                </a:cubicBezTo>
                <a:cubicBezTo>
                  <a:pt x="14237" y="10720"/>
                  <a:pt x="13938" y="10026"/>
                  <a:pt x="13938" y="10026"/>
                </a:cubicBezTo>
                <a:cubicBezTo>
                  <a:pt x="13474" y="8861"/>
                  <a:pt x="12514" y="8319"/>
                  <a:pt x="12248" y="8137"/>
                </a:cubicBezTo>
                <a:cubicBezTo>
                  <a:pt x="12083" y="8028"/>
                  <a:pt x="11913" y="7957"/>
                  <a:pt x="11813" y="7921"/>
                </a:cubicBezTo>
                <a:cubicBezTo>
                  <a:pt x="11879" y="7812"/>
                  <a:pt x="11913" y="7700"/>
                  <a:pt x="11979" y="7591"/>
                </a:cubicBezTo>
                <a:cubicBezTo>
                  <a:pt x="12278" y="7154"/>
                  <a:pt x="12674" y="6783"/>
                  <a:pt x="13171" y="6601"/>
                </a:cubicBezTo>
                <a:cubicBezTo>
                  <a:pt x="12773" y="6419"/>
                  <a:pt x="12379" y="6280"/>
                  <a:pt x="11948" y="6134"/>
                </a:cubicBezTo>
                <a:cubicBezTo>
                  <a:pt x="11948" y="6134"/>
                  <a:pt x="10351" y="5620"/>
                  <a:pt x="8858" y="5656"/>
                </a:cubicBezTo>
                <a:close/>
                <a:moveTo>
                  <a:pt x="10185" y="8752"/>
                </a:moveTo>
                <a:cubicBezTo>
                  <a:pt x="10683" y="8679"/>
                  <a:pt x="11156" y="8752"/>
                  <a:pt x="11554" y="8934"/>
                </a:cubicBezTo>
                <a:cubicBezTo>
                  <a:pt x="11952" y="9116"/>
                  <a:pt x="12282" y="9368"/>
                  <a:pt x="12580" y="9696"/>
                </a:cubicBezTo>
                <a:cubicBezTo>
                  <a:pt x="13012" y="10206"/>
                  <a:pt x="13304" y="10868"/>
                  <a:pt x="13337" y="11597"/>
                </a:cubicBezTo>
                <a:cubicBezTo>
                  <a:pt x="13337" y="11669"/>
                  <a:pt x="13337" y="11772"/>
                  <a:pt x="13337" y="11881"/>
                </a:cubicBezTo>
                <a:cubicBezTo>
                  <a:pt x="13337" y="13265"/>
                  <a:pt x="12516" y="14474"/>
                  <a:pt x="11388" y="14874"/>
                </a:cubicBezTo>
                <a:lnTo>
                  <a:pt x="11284" y="14874"/>
                </a:lnTo>
                <a:cubicBezTo>
                  <a:pt x="11251" y="14874"/>
                  <a:pt x="11216" y="14908"/>
                  <a:pt x="11150" y="14908"/>
                </a:cubicBezTo>
                <a:cubicBezTo>
                  <a:pt x="10652" y="15054"/>
                  <a:pt x="10152" y="15125"/>
                  <a:pt x="9688" y="15125"/>
                </a:cubicBezTo>
                <a:cubicBezTo>
                  <a:pt x="8958" y="15125"/>
                  <a:pt x="8265" y="14983"/>
                  <a:pt x="7635" y="14692"/>
                </a:cubicBezTo>
                <a:cubicBezTo>
                  <a:pt x="7602" y="14692"/>
                  <a:pt x="7606" y="14658"/>
                  <a:pt x="7573" y="14658"/>
                </a:cubicBezTo>
                <a:cubicBezTo>
                  <a:pt x="7573" y="14622"/>
                  <a:pt x="7539" y="14540"/>
                  <a:pt x="7573" y="14430"/>
                </a:cubicBezTo>
                <a:cubicBezTo>
                  <a:pt x="7639" y="14285"/>
                  <a:pt x="7763" y="14146"/>
                  <a:pt x="7863" y="13964"/>
                </a:cubicBezTo>
                <a:cubicBezTo>
                  <a:pt x="7929" y="13854"/>
                  <a:pt x="7998" y="13704"/>
                  <a:pt x="7998" y="13486"/>
                </a:cubicBezTo>
                <a:cubicBezTo>
                  <a:pt x="7998" y="13340"/>
                  <a:pt x="7935" y="13229"/>
                  <a:pt x="7936" y="13156"/>
                </a:cubicBezTo>
                <a:cubicBezTo>
                  <a:pt x="7902" y="13083"/>
                  <a:pt x="7867" y="13019"/>
                  <a:pt x="7801" y="12837"/>
                </a:cubicBezTo>
                <a:cubicBezTo>
                  <a:pt x="7801" y="12837"/>
                  <a:pt x="7801" y="12792"/>
                  <a:pt x="7801" y="12792"/>
                </a:cubicBezTo>
                <a:cubicBezTo>
                  <a:pt x="7701" y="12464"/>
                  <a:pt x="7666" y="12109"/>
                  <a:pt x="7666" y="11745"/>
                </a:cubicBezTo>
                <a:cubicBezTo>
                  <a:pt x="7732" y="10215"/>
                  <a:pt x="8792" y="8934"/>
                  <a:pt x="10185" y="8752"/>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3103" name="Shape 3103"/>
          <p:cNvSpPr/>
          <p:nvPr/>
        </p:nvSpPr>
        <p:spPr>
          <a:xfrm>
            <a:off x="7351791" y="5562600"/>
            <a:ext cx="609601" cy="609601"/>
          </a:xfrm>
          <a:custGeom>
            <a:pathLst>
              <a:path extrusionOk="0" h="21600" w="21600">
                <a:moveTo>
                  <a:pt x="10800" y="0"/>
                </a:moveTo>
                <a:cubicBezTo>
                  <a:pt x="7920" y="0"/>
                  <a:pt x="5225" y="1121"/>
                  <a:pt x="3173" y="3173"/>
                </a:cubicBezTo>
                <a:cubicBezTo>
                  <a:pt x="1121" y="5225"/>
                  <a:pt x="0" y="7920"/>
                  <a:pt x="0" y="10800"/>
                </a:cubicBezTo>
                <a:cubicBezTo>
                  <a:pt x="0" y="13680"/>
                  <a:pt x="1121" y="16375"/>
                  <a:pt x="3173" y="18427"/>
                </a:cubicBezTo>
                <a:cubicBezTo>
                  <a:pt x="5224" y="20479"/>
                  <a:pt x="7920" y="21600"/>
                  <a:pt x="10800" y="21600"/>
                </a:cubicBezTo>
                <a:cubicBezTo>
                  <a:pt x="13680" y="21600"/>
                  <a:pt x="16375" y="20443"/>
                  <a:pt x="18427" y="18427"/>
                </a:cubicBezTo>
                <a:cubicBezTo>
                  <a:pt x="20479" y="16375"/>
                  <a:pt x="21600" y="13680"/>
                  <a:pt x="21600" y="10800"/>
                </a:cubicBezTo>
                <a:cubicBezTo>
                  <a:pt x="21600" y="7920"/>
                  <a:pt x="20479" y="5225"/>
                  <a:pt x="18427" y="3173"/>
                </a:cubicBezTo>
                <a:cubicBezTo>
                  <a:pt x="16375" y="1121"/>
                  <a:pt x="13680" y="0"/>
                  <a:pt x="10800" y="0"/>
                </a:cubicBezTo>
                <a:close/>
                <a:moveTo>
                  <a:pt x="10800" y="1046"/>
                </a:moveTo>
                <a:cubicBezTo>
                  <a:pt x="13392" y="1046"/>
                  <a:pt x="15835" y="2057"/>
                  <a:pt x="17707" y="3893"/>
                </a:cubicBezTo>
                <a:cubicBezTo>
                  <a:pt x="19544" y="5729"/>
                  <a:pt x="20554" y="8208"/>
                  <a:pt x="20554" y="10800"/>
                </a:cubicBezTo>
                <a:cubicBezTo>
                  <a:pt x="20554" y="13428"/>
                  <a:pt x="19543" y="15871"/>
                  <a:pt x="17707" y="17707"/>
                </a:cubicBezTo>
                <a:cubicBezTo>
                  <a:pt x="15871" y="19543"/>
                  <a:pt x="13392" y="20554"/>
                  <a:pt x="10800" y="20554"/>
                </a:cubicBezTo>
                <a:cubicBezTo>
                  <a:pt x="8172" y="20554"/>
                  <a:pt x="5728" y="19543"/>
                  <a:pt x="3893" y="17707"/>
                </a:cubicBezTo>
                <a:cubicBezTo>
                  <a:pt x="2056" y="15871"/>
                  <a:pt x="1046" y="13392"/>
                  <a:pt x="1046" y="10800"/>
                </a:cubicBezTo>
                <a:cubicBezTo>
                  <a:pt x="1046" y="8172"/>
                  <a:pt x="2057" y="5729"/>
                  <a:pt x="3893" y="3893"/>
                </a:cubicBezTo>
                <a:cubicBezTo>
                  <a:pt x="5729" y="2057"/>
                  <a:pt x="8208" y="1046"/>
                  <a:pt x="10800" y="1046"/>
                </a:cubicBezTo>
                <a:close/>
                <a:moveTo>
                  <a:pt x="9000" y="6480"/>
                </a:moveTo>
                <a:lnTo>
                  <a:pt x="10867" y="9574"/>
                </a:lnTo>
                <a:lnTo>
                  <a:pt x="12386" y="12060"/>
                </a:lnTo>
                <a:lnTo>
                  <a:pt x="15986" y="12060"/>
                </a:lnTo>
                <a:lnTo>
                  <a:pt x="12746" y="6480"/>
                </a:lnTo>
                <a:lnTo>
                  <a:pt x="9000" y="6480"/>
                </a:lnTo>
                <a:close/>
                <a:moveTo>
                  <a:pt x="8966" y="6840"/>
                </a:moveTo>
                <a:lnTo>
                  <a:pt x="5760" y="12386"/>
                </a:lnTo>
                <a:lnTo>
                  <a:pt x="7628" y="15514"/>
                </a:lnTo>
                <a:lnTo>
                  <a:pt x="10834" y="9900"/>
                </a:lnTo>
                <a:lnTo>
                  <a:pt x="8966" y="6840"/>
                </a:lnTo>
                <a:close/>
                <a:moveTo>
                  <a:pt x="9720" y="12240"/>
                </a:moveTo>
                <a:lnTo>
                  <a:pt x="7920" y="15367"/>
                </a:lnTo>
                <a:lnTo>
                  <a:pt x="14332" y="15367"/>
                </a:lnTo>
                <a:lnTo>
                  <a:pt x="16132" y="12240"/>
                </a:lnTo>
                <a:lnTo>
                  <a:pt x="9720" y="12240"/>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3104" name="Shape 3104"/>
          <p:cNvSpPr/>
          <p:nvPr/>
        </p:nvSpPr>
        <p:spPr>
          <a:xfrm>
            <a:off x="7358226" y="7823199"/>
            <a:ext cx="609602" cy="607063"/>
          </a:xfrm>
          <a:custGeom>
            <a:pathLst>
              <a:path extrusionOk="0" h="21600" w="21600">
                <a:moveTo>
                  <a:pt x="10800" y="0"/>
                </a:moveTo>
                <a:cubicBezTo>
                  <a:pt x="4815" y="0"/>
                  <a:pt x="0" y="4835"/>
                  <a:pt x="0" y="10845"/>
                </a:cubicBezTo>
                <a:cubicBezTo>
                  <a:pt x="0" y="15364"/>
                  <a:pt x="2790" y="19250"/>
                  <a:pt x="6705" y="20877"/>
                </a:cubicBezTo>
                <a:cubicBezTo>
                  <a:pt x="6660" y="20064"/>
                  <a:pt x="6615" y="18979"/>
                  <a:pt x="6840" y="18030"/>
                </a:cubicBezTo>
                <a:cubicBezTo>
                  <a:pt x="6975" y="17397"/>
                  <a:pt x="7650" y="14596"/>
                  <a:pt x="8010" y="13195"/>
                </a:cubicBezTo>
                <a:cubicBezTo>
                  <a:pt x="8100" y="12743"/>
                  <a:pt x="8190" y="12698"/>
                  <a:pt x="8190" y="12336"/>
                </a:cubicBezTo>
                <a:cubicBezTo>
                  <a:pt x="8010" y="11884"/>
                  <a:pt x="7920" y="11207"/>
                  <a:pt x="7875" y="10755"/>
                </a:cubicBezTo>
                <a:cubicBezTo>
                  <a:pt x="7785" y="9083"/>
                  <a:pt x="8775" y="8134"/>
                  <a:pt x="9900" y="8134"/>
                </a:cubicBezTo>
                <a:cubicBezTo>
                  <a:pt x="10845" y="8134"/>
                  <a:pt x="11115" y="8721"/>
                  <a:pt x="11205" y="9580"/>
                </a:cubicBezTo>
                <a:cubicBezTo>
                  <a:pt x="11340" y="10710"/>
                  <a:pt x="10530" y="12020"/>
                  <a:pt x="10350" y="13240"/>
                </a:cubicBezTo>
                <a:cubicBezTo>
                  <a:pt x="10260" y="13647"/>
                  <a:pt x="10305" y="14099"/>
                  <a:pt x="10485" y="14460"/>
                </a:cubicBezTo>
                <a:cubicBezTo>
                  <a:pt x="10755" y="15002"/>
                  <a:pt x="11250" y="15228"/>
                  <a:pt x="12060" y="15228"/>
                </a:cubicBezTo>
                <a:cubicBezTo>
                  <a:pt x="13320" y="15228"/>
                  <a:pt x="15390" y="12653"/>
                  <a:pt x="15210" y="9941"/>
                </a:cubicBezTo>
                <a:cubicBezTo>
                  <a:pt x="15165" y="9490"/>
                  <a:pt x="15075" y="8315"/>
                  <a:pt x="14175" y="7275"/>
                </a:cubicBezTo>
                <a:cubicBezTo>
                  <a:pt x="13095" y="6055"/>
                  <a:pt x="11655" y="5920"/>
                  <a:pt x="11205" y="5874"/>
                </a:cubicBezTo>
                <a:cubicBezTo>
                  <a:pt x="9990" y="5784"/>
                  <a:pt x="9045" y="6146"/>
                  <a:pt x="8685" y="6326"/>
                </a:cubicBezTo>
                <a:cubicBezTo>
                  <a:pt x="6615" y="7320"/>
                  <a:pt x="5805" y="9625"/>
                  <a:pt x="5850" y="10710"/>
                </a:cubicBezTo>
                <a:cubicBezTo>
                  <a:pt x="5850" y="10981"/>
                  <a:pt x="5940" y="11568"/>
                  <a:pt x="6120" y="12156"/>
                </a:cubicBezTo>
                <a:cubicBezTo>
                  <a:pt x="6165" y="12291"/>
                  <a:pt x="6255" y="12517"/>
                  <a:pt x="6390" y="12788"/>
                </a:cubicBezTo>
                <a:cubicBezTo>
                  <a:pt x="6570" y="13105"/>
                  <a:pt x="6615" y="13059"/>
                  <a:pt x="6660" y="13240"/>
                </a:cubicBezTo>
                <a:cubicBezTo>
                  <a:pt x="6795" y="13602"/>
                  <a:pt x="6660" y="13918"/>
                  <a:pt x="6480" y="14325"/>
                </a:cubicBezTo>
                <a:cubicBezTo>
                  <a:pt x="6345" y="14641"/>
                  <a:pt x="6300" y="14777"/>
                  <a:pt x="6165" y="14822"/>
                </a:cubicBezTo>
                <a:cubicBezTo>
                  <a:pt x="5985" y="14867"/>
                  <a:pt x="5760" y="14731"/>
                  <a:pt x="5445" y="14370"/>
                </a:cubicBezTo>
                <a:cubicBezTo>
                  <a:pt x="4725" y="13602"/>
                  <a:pt x="4410" y="12833"/>
                  <a:pt x="4365" y="12743"/>
                </a:cubicBezTo>
                <a:cubicBezTo>
                  <a:pt x="4230" y="12382"/>
                  <a:pt x="3870" y="11478"/>
                  <a:pt x="3870" y="10348"/>
                </a:cubicBezTo>
                <a:cubicBezTo>
                  <a:pt x="3870" y="7818"/>
                  <a:pt x="5580" y="6100"/>
                  <a:pt x="5805" y="5920"/>
                </a:cubicBezTo>
                <a:cubicBezTo>
                  <a:pt x="7695" y="4067"/>
                  <a:pt x="10125" y="4067"/>
                  <a:pt x="10845" y="4067"/>
                </a:cubicBezTo>
                <a:cubicBezTo>
                  <a:pt x="11430" y="4067"/>
                  <a:pt x="12825" y="4112"/>
                  <a:pt x="14310" y="4926"/>
                </a:cubicBezTo>
                <a:cubicBezTo>
                  <a:pt x="14715" y="5152"/>
                  <a:pt x="16380" y="6100"/>
                  <a:pt x="17190" y="7998"/>
                </a:cubicBezTo>
                <a:cubicBezTo>
                  <a:pt x="18540" y="11071"/>
                  <a:pt x="16965" y="14912"/>
                  <a:pt x="14580" y="16403"/>
                </a:cubicBezTo>
                <a:cubicBezTo>
                  <a:pt x="14175" y="16674"/>
                  <a:pt x="13185" y="17262"/>
                  <a:pt x="11970" y="17081"/>
                </a:cubicBezTo>
                <a:cubicBezTo>
                  <a:pt x="10665" y="16900"/>
                  <a:pt x="9855" y="16042"/>
                  <a:pt x="9630" y="15726"/>
                </a:cubicBezTo>
                <a:cubicBezTo>
                  <a:pt x="9630" y="15726"/>
                  <a:pt x="9045" y="18121"/>
                  <a:pt x="8910" y="18572"/>
                </a:cubicBezTo>
                <a:cubicBezTo>
                  <a:pt x="8640" y="19521"/>
                  <a:pt x="8100" y="20515"/>
                  <a:pt x="7650" y="21148"/>
                </a:cubicBezTo>
                <a:cubicBezTo>
                  <a:pt x="7335" y="21058"/>
                  <a:pt x="7020" y="20922"/>
                  <a:pt x="6705" y="20787"/>
                </a:cubicBezTo>
                <a:cubicBezTo>
                  <a:pt x="7965" y="21284"/>
                  <a:pt x="9360" y="21600"/>
                  <a:pt x="10800" y="21600"/>
                </a:cubicBezTo>
                <a:cubicBezTo>
                  <a:pt x="16785" y="21600"/>
                  <a:pt x="21600" y="16765"/>
                  <a:pt x="21600" y="10755"/>
                </a:cubicBezTo>
                <a:cubicBezTo>
                  <a:pt x="21600" y="4835"/>
                  <a:pt x="16740" y="0"/>
                  <a:pt x="10800" y="0"/>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3105" name="Shape 3105"/>
          <p:cNvSpPr/>
          <p:nvPr/>
        </p:nvSpPr>
        <p:spPr>
          <a:xfrm>
            <a:off x="7373794" y="8926143"/>
            <a:ext cx="581917" cy="608331"/>
          </a:xfrm>
          <a:custGeom>
            <a:pathLst>
              <a:path extrusionOk="0" h="21600" w="21058">
                <a:moveTo>
                  <a:pt x="19310" y="4419"/>
                </a:moveTo>
                <a:cubicBezTo>
                  <a:pt x="18896" y="3833"/>
                  <a:pt x="17380" y="1759"/>
                  <a:pt x="14576" y="676"/>
                </a:cubicBezTo>
                <a:cubicBezTo>
                  <a:pt x="12830" y="0"/>
                  <a:pt x="11267" y="0"/>
                  <a:pt x="10486" y="0"/>
                </a:cubicBezTo>
                <a:cubicBezTo>
                  <a:pt x="9659" y="0"/>
                  <a:pt x="8096" y="45"/>
                  <a:pt x="6304" y="767"/>
                </a:cubicBezTo>
                <a:cubicBezTo>
                  <a:pt x="5936" y="947"/>
                  <a:pt x="4282" y="1623"/>
                  <a:pt x="2719" y="3247"/>
                </a:cubicBezTo>
                <a:cubicBezTo>
                  <a:pt x="2260" y="3743"/>
                  <a:pt x="1478" y="4555"/>
                  <a:pt x="835" y="5907"/>
                </a:cubicBezTo>
                <a:cubicBezTo>
                  <a:pt x="-130" y="7982"/>
                  <a:pt x="-38" y="9876"/>
                  <a:pt x="54" y="10777"/>
                </a:cubicBezTo>
                <a:cubicBezTo>
                  <a:pt x="284" y="12581"/>
                  <a:pt x="973" y="13934"/>
                  <a:pt x="1433" y="14656"/>
                </a:cubicBezTo>
                <a:cubicBezTo>
                  <a:pt x="2076" y="15648"/>
                  <a:pt x="2765" y="16324"/>
                  <a:pt x="3271" y="16775"/>
                </a:cubicBezTo>
                <a:cubicBezTo>
                  <a:pt x="3225" y="18398"/>
                  <a:pt x="3225" y="20022"/>
                  <a:pt x="3179" y="21600"/>
                </a:cubicBezTo>
                <a:cubicBezTo>
                  <a:pt x="4604" y="20788"/>
                  <a:pt x="5982" y="19932"/>
                  <a:pt x="7407" y="19120"/>
                </a:cubicBezTo>
                <a:cubicBezTo>
                  <a:pt x="8096" y="19210"/>
                  <a:pt x="8786" y="19345"/>
                  <a:pt x="9475" y="19435"/>
                </a:cubicBezTo>
                <a:cubicBezTo>
                  <a:pt x="10164" y="19526"/>
                  <a:pt x="13933" y="19841"/>
                  <a:pt x="17242" y="17181"/>
                </a:cubicBezTo>
                <a:cubicBezTo>
                  <a:pt x="20229" y="14791"/>
                  <a:pt x="20827" y="11544"/>
                  <a:pt x="20964" y="10777"/>
                </a:cubicBezTo>
                <a:cubicBezTo>
                  <a:pt x="21470" y="7531"/>
                  <a:pt x="19770" y="5141"/>
                  <a:pt x="19310" y="4419"/>
                </a:cubicBezTo>
                <a:close/>
                <a:moveTo>
                  <a:pt x="11589" y="12987"/>
                </a:moveTo>
                <a:lnTo>
                  <a:pt x="8832" y="10236"/>
                </a:lnTo>
                <a:lnTo>
                  <a:pt x="3868" y="12897"/>
                </a:lnTo>
                <a:lnTo>
                  <a:pt x="9337" y="6990"/>
                </a:lnTo>
                <a:lnTo>
                  <a:pt x="12141" y="9650"/>
                </a:lnTo>
                <a:lnTo>
                  <a:pt x="17058" y="6990"/>
                </a:lnTo>
                <a:lnTo>
                  <a:pt x="11589" y="12987"/>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3106" name="Shape 3106"/>
          <p:cNvSpPr/>
          <p:nvPr/>
        </p:nvSpPr>
        <p:spPr>
          <a:xfrm>
            <a:off x="8661675" y="8926493"/>
            <a:ext cx="609601" cy="605793"/>
          </a:xfrm>
          <a:custGeom>
            <a:pathLst>
              <a:path extrusionOk="0" h="21600" w="21600">
                <a:moveTo>
                  <a:pt x="20745" y="12362"/>
                </a:moveTo>
                <a:cubicBezTo>
                  <a:pt x="20835" y="11864"/>
                  <a:pt x="20880" y="11321"/>
                  <a:pt x="20880" y="10823"/>
                </a:cubicBezTo>
                <a:cubicBezTo>
                  <a:pt x="20880" y="5208"/>
                  <a:pt x="16335" y="634"/>
                  <a:pt x="10755" y="634"/>
                </a:cubicBezTo>
                <a:cubicBezTo>
                  <a:pt x="10215" y="634"/>
                  <a:pt x="9675" y="679"/>
                  <a:pt x="9135" y="770"/>
                </a:cubicBezTo>
                <a:cubicBezTo>
                  <a:pt x="8235" y="272"/>
                  <a:pt x="7200" y="0"/>
                  <a:pt x="6165" y="0"/>
                </a:cubicBezTo>
                <a:cubicBezTo>
                  <a:pt x="2745" y="0"/>
                  <a:pt x="0" y="2808"/>
                  <a:pt x="0" y="6204"/>
                </a:cubicBezTo>
                <a:cubicBezTo>
                  <a:pt x="0" y="7291"/>
                  <a:pt x="270" y="8332"/>
                  <a:pt x="810" y="9238"/>
                </a:cubicBezTo>
                <a:cubicBezTo>
                  <a:pt x="720" y="9781"/>
                  <a:pt x="675" y="10279"/>
                  <a:pt x="675" y="10777"/>
                </a:cubicBezTo>
                <a:cubicBezTo>
                  <a:pt x="675" y="16392"/>
                  <a:pt x="5220" y="20966"/>
                  <a:pt x="10800" y="20966"/>
                </a:cubicBezTo>
                <a:cubicBezTo>
                  <a:pt x="11340" y="20966"/>
                  <a:pt x="11925" y="20921"/>
                  <a:pt x="12465" y="20830"/>
                </a:cubicBezTo>
                <a:cubicBezTo>
                  <a:pt x="13365" y="21328"/>
                  <a:pt x="14400" y="21600"/>
                  <a:pt x="15435" y="21600"/>
                </a:cubicBezTo>
                <a:cubicBezTo>
                  <a:pt x="18855" y="21600"/>
                  <a:pt x="21600" y="18792"/>
                  <a:pt x="21600" y="15396"/>
                </a:cubicBezTo>
                <a:cubicBezTo>
                  <a:pt x="21555" y="14355"/>
                  <a:pt x="21285" y="13313"/>
                  <a:pt x="20745" y="12362"/>
                </a:cubicBezTo>
                <a:close/>
                <a:moveTo>
                  <a:pt x="14805" y="15758"/>
                </a:moveTo>
                <a:cubicBezTo>
                  <a:pt x="14445" y="16166"/>
                  <a:pt x="14040" y="16392"/>
                  <a:pt x="13815" y="16528"/>
                </a:cubicBezTo>
                <a:cubicBezTo>
                  <a:pt x="13185" y="16891"/>
                  <a:pt x="12600" y="16981"/>
                  <a:pt x="12105" y="17072"/>
                </a:cubicBezTo>
                <a:cubicBezTo>
                  <a:pt x="10800" y="17298"/>
                  <a:pt x="9765" y="17162"/>
                  <a:pt x="9495" y="17117"/>
                </a:cubicBezTo>
                <a:cubicBezTo>
                  <a:pt x="8910" y="17026"/>
                  <a:pt x="7965" y="16845"/>
                  <a:pt x="7020" y="16211"/>
                </a:cubicBezTo>
                <a:cubicBezTo>
                  <a:pt x="6525" y="15894"/>
                  <a:pt x="6300" y="15577"/>
                  <a:pt x="6210" y="15442"/>
                </a:cubicBezTo>
                <a:cubicBezTo>
                  <a:pt x="6075" y="15260"/>
                  <a:pt x="5445" y="14400"/>
                  <a:pt x="5805" y="13630"/>
                </a:cubicBezTo>
                <a:cubicBezTo>
                  <a:pt x="5895" y="13404"/>
                  <a:pt x="6030" y="13268"/>
                  <a:pt x="6165" y="13223"/>
                </a:cubicBezTo>
                <a:cubicBezTo>
                  <a:pt x="6255" y="13177"/>
                  <a:pt x="6570" y="12951"/>
                  <a:pt x="7020" y="12996"/>
                </a:cubicBezTo>
                <a:cubicBezTo>
                  <a:pt x="7650" y="13041"/>
                  <a:pt x="7965" y="13540"/>
                  <a:pt x="8010" y="13630"/>
                </a:cubicBezTo>
                <a:cubicBezTo>
                  <a:pt x="8055" y="13721"/>
                  <a:pt x="8145" y="13811"/>
                  <a:pt x="8235" y="13902"/>
                </a:cubicBezTo>
                <a:cubicBezTo>
                  <a:pt x="8325" y="13992"/>
                  <a:pt x="8415" y="14174"/>
                  <a:pt x="8505" y="14264"/>
                </a:cubicBezTo>
                <a:cubicBezTo>
                  <a:pt x="8505" y="14264"/>
                  <a:pt x="8730" y="14536"/>
                  <a:pt x="9045" y="14762"/>
                </a:cubicBezTo>
                <a:cubicBezTo>
                  <a:pt x="9675" y="15215"/>
                  <a:pt x="10395" y="15215"/>
                  <a:pt x="10710" y="15215"/>
                </a:cubicBezTo>
                <a:cubicBezTo>
                  <a:pt x="10935" y="15215"/>
                  <a:pt x="11205" y="15215"/>
                  <a:pt x="11520" y="15124"/>
                </a:cubicBezTo>
                <a:cubicBezTo>
                  <a:pt x="11700" y="15079"/>
                  <a:pt x="12690" y="14808"/>
                  <a:pt x="12960" y="13992"/>
                </a:cubicBezTo>
                <a:cubicBezTo>
                  <a:pt x="13005" y="13857"/>
                  <a:pt x="13050" y="13540"/>
                  <a:pt x="12960" y="13177"/>
                </a:cubicBezTo>
                <a:cubicBezTo>
                  <a:pt x="12915" y="13041"/>
                  <a:pt x="12825" y="12860"/>
                  <a:pt x="12645" y="12724"/>
                </a:cubicBezTo>
                <a:cubicBezTo>
                  <a:pt x="12375" y="12498"/>
                  <a:pt x="12105" y="12453"/>
                  <a:pt x="11970" y="12408"/>
                </a:cubicBezTo>
                <a:cubicBezTo>
                  <a:pt x="11250" y="12226"/>
                  <a:pt x="10530" y="12045"/>
                  <a:pt x="9810" y="11864"/>
                </a:cubicBezTo>
                <a:cubicBezTo>
                  <a:pt x="9180" y="11728"/>
                  <a:pt x="8775" y="11592"/>
                  <a:pt x="8415" y="11502"/>
                </a:cubicBezTo>
                <a:cubicBezTo>
                  <a:pt x="7920" y="11366"/>
                  <a:pt x="7515" y="11185"/>
                  <a:pt x="7065" y="10913"/>
                </a:cubicBezTo>
                <a:cubicBezTo>
                  <a:pt x="6795" y="10732"/>
                  <a:pt x="6615" y="10551"/>
                  <a:pt x="6570" y="10506"/>
                </a:cubicBezTo>
                <a:cubicBezTo>
                  <a:pt x="6255" y="10143"/>
                  <a:pt x="6075" y="9826"/>
                  <a:pt x="5985" y="9645"/>
                </a:cubicBezTo>
                <a:cubicBezTo>
                  <a:pt x="5805" y="9238"/>
                  <a:pt x="5805" y="8921"/>
                  <a:pt x="5760" y="8649"/>
                </a:cubicBezTo>
                <a:cubicBezTo>
                  <a:pt x="5715" y="8423"/>
                  <a:pt x="5715" y="8015"/>
                  <a:pt x="5805" y="7517"/>
                </a:cubicBezTo>
                <a:cubicBezTo>
                  <a:pt x="5895" y="7064"/>
                  <a:pt x="6075" y="6792"/>
                  <a:pt x="6120" y="6657"/>
                </a:cubicBezTo>
                <a:cubicBezTo>
                  <a:pt x="6615" y="5751"/>
                  <a:pt x="7470" y="5298"/>
                  <a:pt x="7830" y="5162"/>
                </a:cubicBezTo>
                <a:cubicBezTo>
                  <a:pt x="8280" y="4936"/>
                  <a:pt x="8685" y="4845"/>
                  <a:pt x="9045" y="4800"/>
                </a:cubicBezTo>
                <a:cubicBezTo>
                  <a:pt x="9225" y="4755"/>
                  <a:pt x="9855" y="4664"/>
                  <a:pt x="10710" y="4664"/>
                </a:cubicBezTo>
                <a:cubicBezTo>
                  <a:pt x="11790" y="4709"/>
                  <a:pt x="12600" y="4981"/>
                  <a:pt x="12780" y="5026"/>
                </a:cubicBezTo>
                <a:cubicBezTo>
                  <a:pt x="13500" y="5298"/>
                  <a:pt x="13950" y="5570"/>
                  <a:pt x="14130" y="5706"/>
                </a:cubicBezTo>
                <a:cubicBezTo>
                  <a:pt x="14670" y="6068"/>
                  <a:pt x="14850" y="6385"/>
                  <a:pt x="14940" y="6521"/>
                </a:cubicBezTo>
                <a:cubicBezTo>
                  <a:pt x="15075" y="6747"/>
                  <a:pt x="15120" y="6974"/>
                  <a:pt x="15165" y="7155"/>
                </a:cubicBezTo>
                <a:cubicBezTo>
                  <a:pt x="15210" y="7291"/>
                  <a:pt x="15255" y="7653"/>
                  <a:pt x="15030" y="7970"/>
                </a:cubicBezTo>
                <a:cubicBezTo>
                  <a:pt x="14760" y="8423"/>
                  <a:pt x="14130" y="8604"/>
                  <a:pt x="13500" y="8377"/>
                </a:cubicBezTo>
                <a:cubicBezTo>
                  <a:pt x="13410" y="8332"/>
                  <a:pt x="13275" y="8241"/>
                  <a:pt x="13095" y="8106"/>
                </a:cubicBezTo>
                <a:cubicBezTo>
                  <a:pt x="12960" y="8015"/>
                  <a:pt x="12915" y="7924"/>
                  <a:pt x="12735" y="7743"/>
                </a:cubicBezTo>
                <a:cubicBezTo>
                  <a:pt x="12645" y="7653"/>
                  <a:pt x="12555" y="7517"/>
                  <a:pt x="12375" y="7381"/>
                </a:cubicBezTo>
                <a:cubicBezTo>
                  <a:pt x="12195" y="7245"/>
                  <a:pt x="11970" y="7019"/>
                  <a:pt x="11565" y="6883"/>
                </a:cubicBezTo>
                <a:cubicBezTo>
                  <a:pt x="11205" y="6747"/>
                  <a:pt x="10845" y="6702"/>
                  <a:pt x="10620" y="6702"/>
                </a:cubicBezTo>
                <a:cubicBezTo>
                  <a:pt x="10350" y="6702"/>
                  <a:pt x="9990" y="6657"/>
                  <a:pt x="9540" y="6792"/>
                </a:cubicBezTo>
                <a:cubicBezTo>
                  <a:pt x="9270" y="6883"/>
                  <a:pt x="8820" y="6974"/>
                  <a:pt x="8550" y="7381"/>
                </a:cubicBezTo>
                <a:cubicBezTo>
                  <a:pt x="8415" y="7562"/>
                  <a:pt x="8370" y="7743"/>
                  <a:pt x="8325" y="7834"/>
                </a:cubicBezTo>
                <a:cubicBezTo>
                  <a:pt x="8280" y="7970"/>
                  <a:pt x="8280" y="8242"/>
                  <a:pt x="8415" y="8558"/>
                </a:cubicBezTo>
                <a:cubicBezTo>
                  <a:pt x="8505" y="8740"/>
                  <a:pt x="8640" y="8830"/>
                  <a:pt x="8730" y="8921"/>
                </a:cubicBezTo>
                <a:cubicBezTo>
                  <a:pt x="8955" y="9102"/>
                  <a:pt x="9180" y="9192"/>
                  <a:pt x="9630" y="9328"/>
                </a:cubicBezTo>
                <a:cubicBezTo>
                  <a:pt x="10035" y="9464"/>
                  <a:pt x="10350" y="9509"/>
                  <a:pt x="10530" y="9555"/>
                </a:cubicBezTo>
                <a:cubicBezTo>
                  <a:pt x="10530" y="9555"/>
                  <a:pt x="11160" y="9691"/>
                  <a:pt x="11745" y="9826"/>
                </a:cubicBezTo>
                <a:cubicBezTo>
                  <a:pt x="12510" y="10008"/>
                  <a:pt x="12915" y="10098"/>
                  <a:pt x="13320" y="10234"/>
                </a:cubicBezTo>
                <a:cubicBezTo>
                  <a:pt x="13770" y="10415"/>
                  <a:pt x="14040" y="10551"/>
                  <a:pt x="14220" y="10687"/>
                </a:cubicBezTo>
                <a:cubicBezTo>
                  <a:pt x="14445" y="10823"/>
                  <a:pt x="14625" y="11004"/>
                  <a:pt x="14760" y="11140"/>
                </a:cubicBezTo>
                <a:cubicBezTo>
                  <a:pt x="14895" y="11275"/>
                  <a:pt x="15120" y="11547"/>
                  <a:pt x="15300" y="11864"/>
                </a:cubicBezTo>
                <a:cubicBezTo>
                  <a:pt x="15345" y="11955"/>
                  <a:pt x="15615" y="12453"/>
                  <a:pt x="15660" y="13177"/>
                </a:cubicBezTo>
                <a:cubicBezTo>
                  <a:pt x="15750" y="13268"/>
                  <a:pt x="15795" y="14672"/>
                  <a:pt x="14805" y="15758"/>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3107" name="Shape 3107"/>
          <p:cNvSpPr/>
          <p:nvPr/>
        </p:nvSpPr>
        <p:spPr>
          <a:xfrm>
            <a:off x="12598400" y="10046741"/>
            <a:ext cx="609600" cy="609601"/>
          </a:xfrm>
          <a:custGeom>
            <a:pathLst>
              <a:path extrusionOk="0" h="21600" w="21600">
                <a:moveTo>
                  <a:pt x="10800" y="0"/>
                </a:moveTo>
                <a:cubicBezTo>
                  <a:pt x="4815" y="0"/>
                  <a:pt x="0" y="4815"/>
                  <a:pt x="0" y="10800"/>
                </a:cubicBezTo>
                <a:cubicBezTo>
                  <a:pt x="0" y="16785"/>
                  <a:pt x="4815" y="21600"/>
                  <a:pt x="10800" y="21600"/>
                </a:cubicBezTo>
                <a:cubicBezTo>
                  <a:pt x="16785" y="21600"/>
                  <a:pt x="21600" y="16785"/>
                  <a:pt x="21600" y="10800"/>
                </a:cubicBezTo>
                <a:cubicBezTo>
                  <a:pt x="21600" y="4860"/>
                  <a:pt x="16785" y="0"/>
                  <a:pt x="10800" y="0"/>
                </a:cubicBezTo>
                <a:close/>
                <a:moveTo>
                  <a:pt x="10125" y="3909"/>
                </a:moveTo>
                <a:lnTo>
                  <a:pt x="11334" y="4191"/>
                </a:lnTo>
                <a:lnTo>
                  <a:pt x="10884" y="6117"/>
                </a:lnTo>
                <a:lnTo>
                  <a:pt x="11925" y="6342"/>
                </a:lnTo>
                <a:lnTo>
                  <a:pt x="12375" y="4416"/>
                </a:lnTo>
                <a:lnTo>
                  <a:pt x="13458" y="4641"/>
                </a:lnTo>
                <a:lnTo>
                  <a:pt x="13008" y="6567"/>
                </a:lnTo>
                <a:cubicBezTo>
                  <a:pt x="13188" y="6612"/>
                  <a:pt x="14760" y="6936"/>
                  <a:pt x="15300" y="8241"/>
                </a:cubicBezTo>
                <a:cubicBezTo>
                  <a:pt x="15570" y="8646"/>
                  <a:pt x="15612" y="8997"/>
                  <a:pt x="15567" y="9267"/>
                </a:cubicBezTo>
                <a:cubicBezTo>
                  <a:pt x="15567" y="9402"/>
                  <a:pt x="15483" y="9942"/>
                  <a:pt x="15033" y="10392"/>
                </a:cubicBezTo>
                <a:cubicBezTo>
                  <a:pt x="14628" y="10797"/>
                  <a:pt x="14172" y="10884"/>
                  <a:pt x="13992" y="10884"/>
                </a:cubicBezTo>
                <a:cubicBezTo>
                  <a:pt x="14082" y="10929"/>
                  <a:pt x="15342" y="11604"/>
                  <a:pt x="15342" y="12909"/>
                </a:cubicBezTo>
                <a:cubicBezTo>
                  <a:pt x="15342" y="13404"/>
                  <a:pt x="15168" y="13809"/>
                  <a:pt x="15033" y="14034"/>
                </a:cubicBezTo>
                <a:cubicBezTo>
                  <a:pt x="14898" y="14349"/>
                  <a:pt x="14721" y="14586"/>
                  <a:pt x="14541" y="14766"/>
                </a:cubicBezTo>
                <a:cubicBezTo>
                  <a:pt x="13371" y="15981"/>
                  <a:pt x="11295" y="15528"/>
                  <a:pt x="11025" y="15483"/>
                </a:cubicBezTo>
                <a:lnTo>
                  <a:pt x="10575" y="17409"/>
                </a:lnTo>
                <a:lnTo>
                  <a:pt x="9408" y="17142"/>
                </a:lnTo>
                <a:lnTo>
                  <a:pt x="9858" y="15216"/>
                </a:lnTo>
                <a:lnTo>
                  <a:pt x="8916" y="14991"/>
                </a:lnTo>
                <a:lnTo>
                  <a:pt x="8466" y="16917"/>
                </a:lnTo>
                <a:lnTo>
                  <a:pt x="7242" y="16650"/>
                </a:lnTo>
                <a:lnTo>
                  <a:pt x="7692" y="14709"/>
                </a:lnTo>
                <a:lnTo>
                  <a:pt x="5442" y="14217"/>
                </a:lnTo>
                <a:lnTo>
                  <a:pt x="5766" y="12825"/>
                </a:lnTo>
                <a:lnTo>
                  <a:pt x="6975" y="13092"/>
                </a:lnTo>
                <a:cubicBezTo>
                  <a:pt x="7155" y="13137"/>
                  <a:pt x="7296" y="13047"/>
                  <a:pt x="7341" y="12867"/>
                </a:cubicBezTo>
                <a:lnTo>
                  <a:pt x="8592" y="7200"/>
                </a:lnTo>
                <a:cubicBezTo>
                  <a:pt x="8637" y="7020"/>
                  <a:pt x="8547" y="6879"/>
                  <a:pt x="8367" y="6834"/>
                </a:cubicBezTo>
                <a:lnTo>
                  <a:pt x="7158" y="6567"/>
                </a:lnTo>
                <a:lnTo>
                  <a:pt x="7425" y="5358"/>
                </a:lnTo>
                <a:lnTo>
                  <a:pt x="9675" y="5850"/>
                </a:lnTo>
                <a:lnTo>
                  <a:pt x="10125" y="3909"/>
                </a:lnTo>
                <a:close/>
                <a:moveTo>
                  <a:pt x="10884" y="7650"/>
                </a:moveTo>
                <a:cubicBezTo>
                  <a:pt x="10884" y="7695"/>
                  <a:pt x="10350" y="10083"/>
                  <a:pt x="10350" y="10083"/>
                </a:cubicBezTo>
                <a:cubicBezTo>
                  <a:pt x="10530" y="10128"/>
                  <a:pt x="12600" y="10716"/>
                  <a:pt x="13275" y="9816"/>
                </a:cubicBezTo>
                <a:cubicBezTo>
                  <a:pt x="13320" y="9726"/>
                  <a:pt x="13371" y="9624"/>
                  <a:pt x="13416" y="9534"/>
                </a:cubicBezTo>
                <a:cubicBezTo>
                  <a:pt x="13461" y="9354"/>
                  <a:pt x="13458" y="9231"/>
                  <a:pt x="13458" y="9141"/>
                </a:cubicBezTo>
                <a:cubicBezTo>
                  <a:pt x="13368" y="8421"/>
                  <a:pt x="12324" y="7830"/>
                  <a:pt x="10884" y="7650"/>
                </a:cubicBezTo>
                <a:close/>
                <a:moveTo>
                  <a:pt x="10041" y="11250"/>
                </a:moveTo>
                <a:cubicBezTo>
                  <a:pt x="9996" y="11295"/>
                  <a:pt x="9450" y="13950"/>
                  <a:pt x="9450" y="13950"/>
                </a:cubicBezTo>
                <a:cubicBezTo>
                  <a:pt x="10035" y="14130"/>
                  <a:pt x="10527" y="14172"/>
                  <a:pt x="10842" y="14217"/>
                </a:cubicBezTo>
                <a:cubicBezTo>
                  <a:pt x="11607" y="14262"/>
                  <a:pt x="12462" y="14307"/>
                  <a:pt x="12867" y="13767"/>
                </a:cubicBezTo>
                <a:cubicBezTo>
                  <a:pt x="13047" y="13542"/>
                  <a:pt x="13092" y="13230"/>
                  <a:pt x="13092" y="13050"/>
                </a:cubicBezTo>
                <a:cubicBezTo>
                  <a:pt x="13092" y="12960"/>
                  <a:pt x="13053" y="12819"/>
                  <a:pt x="13008" y="12684"/>
                </a:cubicBezTo>
                <a:cubicBezTo>
                  <a:pt x="12963" y="12549"/>
                  <a:pt x="12822" y="12372"/>
                  <a:pt x="12642" y="12192"/>
                </a:cubicBezTo>
                <a:cubicBezTo>
                  <a:pt x="12417" y="11967"/>
                  <a:pt x="12156" y="11787"/>
                  <a:pt x="11166" y="11517"/>
                </a:cubicBezTo>
                <a:cubicBezTo>
                  <a:pt x="10896" y="11427"/>
                  <a:pt x="10491" y="11340"/>
                  <a:pt x="10041" y="11250"/>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3108" name="Shape 3108"/>
          <p:cNvSpPr/>
          <p:nvPr/>
        </p:nvSpPr>
        <p:spPr>
          <a:xfrm>
            <a:off x="19075455" y="8917237"/>
            <a:ext cx="609601" cy="609601"/>
          </a:xfrm>
          <a:custGeom>
            <a:pathLst>
              <a:path extrusionOk="0" h="21600" w="21600">
                <a:moveTo>
                  <a:pt x="10800" y="0"/>
                </a:moveTo>
                <a:cubicBezTo>
                  <a:pt x="4860" y="0"/>
                  <a:pt x="0" y="4860"/>
                  <a:pt x="0" y="10800"/>
                </a:cubicBezTo>
                <a:cubicBezTo>
                  <a:pt x="0" y="16740"/>
                  <a:pt x="4860" y="21600"/>
                  <a:pt x="10800" y="21600"/>
                </a:cubicBezTo>
                <a:cubicBezTo>
                  <a:pt x="16740" y="21600"/>
                  <a:pt x="21600" y="16740"/>
                  <a:pt x="21600" y="10800"/>
                </a:cubicBezTo>
                <a:cubicBezTo>
                  <a:pt x="21600" y="4815"/>
                  <a:pt x="16740" y="0"/>
                  <a:pt x="10800" y="0"/>
                </a:cubicBezTo>
                <a:close/>
                <a:moveTo>
                  <a:pt x="15075" y="14940"/>
                </a:moveTo>
                <a:cubicBezTo>
                  <a:pt x="14985" y="15120"/>
                  <a:pt x="14760" y="15210"/>
                  <a:pt x="14580" y="15210"/>
                </a:cubicBezTo>
                <a:cubicBezTo>
                  <a:pt x="14490" y="15210"/>
                  <a:pt x="14400" y="15165"/>
                  <a:pt x="14310" y="15120"/>
                </a:cubicBezTo>
                <a:cubicBezTo>
                  <a:pt x="12915" y="14355"/>
                  <a:pt x="11340" y="13860"/>
                  <a:pt x="9765" y="13770"/>
                </a:cubicBezTo>
                <a:cubicBezTo>
                  <a:pt x="8505" y="13680"/>
                  <a:pt x="7245" y="13815"/>
                  <a:pt x="6030" y="14175"/>
                </a:cubicBezTo>
                <a:cubicBezTo>
                  <a:pt x="5715" y="14265"/>
                  <a:pt x="5400" y="14085"/>
                  <a:pt x="5310" y="13770"/>
                </a:cubicBezTo>
                <a:cubicBezTo>
                  <a:pt x="5220" y="13455"/>
                  <a:pt x="5400" y="13140"/>
                  <a:pt x="5715" y="13050"/>
                </a:cubicBezTo>
                <a:cubicBezTo>
                  <a:pt x="7065" y="12645"/>
                  <a:pt x="8460" y="12510"/>
                  <a:pt x="9855" y="12600"/>
                </a:cubicBezTo>
                <a:cubicBezTo>
                  <a:pt x="11610" y="12735"/>
                  <a:pt x="13320" y="13230"/>
                  <a:pt x="14895" y="14085"/>
                </a:cubicBezTo>
                <a:cubicBezTo>
                  <a:pt x="15120" y="14310"/>
                  <a:pt x="15210" y="14670"/>
                  <a:pt x="15075" y="14940"/>
                </a:cubicBezTo>
                <a:close/>
                <a:moveTo>
                  <a:pt x="16290" y="12330"/>
                </a:moveTo>
                <a:cubicBezTo>
                  <a:pt x="16155" y="12555"/>
                  <a:pt x="15930" y="12690"/>
                  <a:pt x="15660" y="12690"/>
                </a:cubicBezTo>
                <a:cubicBezTo>
                  <a:pt x="15525" y="12690"/>
                  <a:pt x="15435" y="12645"/>
                  <a:pt x="15345" y="12600"/>
                </a:cubicBezTo>
                <a:cubicBezTo>
                  <a:pt x="14760" y="12285"/>
                  <a:pt x="14130" y="12015"/>
                  <a:pt x="13545" y="11790"/>
                </a:cubicBezTo>
                <a:cubicBezTo>
                  <a:pt x="12510" y="11430"/>
                  <a:pt x="11385" y="11160"/>
                  <a:pt x="10395" y="11070"/>
                </a:cubicBezTo>
                <a:cubicBezTo>
                  <a:pt x="8865" y="10935"/>
                  <a:pt x="7290" y="11070"/>
                  <a:pt x="5760" y="11475"/>
                </a:cubicBezTo>
                <a:cubicBezTo>
                  <a:pt x="5400" y="11565"/>
                  <a:pt x="4995" y="11340"/>
                  <a:pt x="4905" y="10980"/>
                </a:cubicBezTo>
                <a:cubicBezTo>
                  <a:pt x="4815" y="10620"/>
                  <a:pt x="5040" y="10215"/>
                  <a:pt x="5400" y="10125"/>
                </a:cubicBezTo>
                <a:cubicBezTo>
                  <a:pt x="7110" y="9630"/>
                  <a:pt x="8865" y="9495"/>
                  <a:pt x="10575" y="9675"/>
                </a:cubicBezTo>
                <a:cubicBezTo>
                  <a:pt x="11385" y="9765"/>
                  <a:pt x="12600" y="9945"/>
                  <a:pt x="14040" y="10485"/>
                </a:cubicBezTo>
                <a:cubicBezTo>
                  <a:pt x="14715" y="10710"/>
                  <a:pt x="15390" y="11025"/>
                  <a:pt x="16065" y="11385"/>
                </a:cubicBezTo>
                <a:cubicBezTo>
                  <a:pt x="16380" y="11565"/>
                  <a:pt x="16470" y="11970"/>
                  <a:pt x="16290" y="12330"/>
                </a:cubicBezTo>
                <a:close/>
                <a:moveTo>
                  <a:pt x="17505" y="9360"/>
                </a:moveTo>
                <a:cubicBezTo>
                  <a:pt x="17370" y="9630"/>
                  <a:pt x="17100" y="9765"/>
                  <a:pt x="16785" y="9765"/>
                </a:cubicBezTo>
                <a:cubicBezTo>
                  <a:pt x="16650" y="9765"/>
                  <a:pt x="16515" y="9720"/>
                  <a:pt x="16380" y="9675"/>
                </a:cubicBezTo>
                <a:cubicBezTo>
                  <a:pt x="15165" y="9000"/>
                  <a:pt x="13860" y="8550"/>
                  <a:pt x="12510" y="8280"/>
                </a:cubicBezTo>
                <a:cubicBezTo>
                  <a:pt x="10845" y="7965"/>
                  <a:pt x="9495" y="8010"/>
                  <a:pt x="8595" y="8055"/>
                </a:cubicBezTo>
                <a:cubicBezTo>
                  <a:pt x="7425" y="8100"/>
                  <a:pt x="6300" y="8280"/>
                  <a:pt x="5175" y="8550"/>
                </a:cubicBezTo>
                <a:cubicBezTo>
                  <a:pt x="4725" y="8640"/>
                  <a:pt x="4320" y="8370"/>
                  <a:pt x="4185" y="7965"/>
                </a:cubicBezTo>
                <a:cubicBezTo>
                  <a:pt x="4095" y="7515"/>
                  <a:pt x="4365" y="7110"/>
                  <a:pt x="4770" y="6975"/>
                </a:cubicBezTo>
                <a:cubicBezTo>
                  <a:pt x="5985" y="6705"/>
                  <a:pt x="7245" y="6525"/>
                  <a:pt x="8505" y="6435"/>
                </a:cubicBezTo>
                <a:cubicBezTo>
                  <a:pt x="9405" y="6390"/>
                  <a:pt x="10935" y="6300"/>
                  <a:pt x="12780" y="6705"/>
                </a:cubicBezTo>
                <a:cubicBezTo>
                  <a:pt x="14265" y="7020"/>
                  <a:pt x="15750" y="7515"/>
                  <a:pt x="17100" y="8280"/>
                </a:cubicBezTo>
                <a:cubicBezTo>
                  <a:pt x="17595" y="8460"/>
                  <a:pt x="17730" y="8955"/>
                  <a:pt x="17505" y="9360"/>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3109" name="Shape 3109"/>
          <p:cNvSpPr/>
          <p:nvPr/>
        </p:nvSpPr>
        <p:spPr>
          <a:xfrm>
            <a:off x="20375216" y="7823200"/>
            <a:ext cx="609601" cy="609600"/>
          </a:xfrm>
          <a:custGeom>
            <a:pathLst>
              <a:path extrusionOk="0" h="21600" w="21600">
                <a:moveTo>
                  <a:pt x="0" y="0"/>
                </a:moveTo>
                <a:lnTo>
                  <a:pt x="0" y="21600"/>
                </a:lnTo>
                <a:lnTo>
                  <a:pt x="21600" y="21600"/>
                </a:lnTo>
                <a:lnTo>
                  <a:pt x="21600" y="0"/>
                </a:lnTo>
                <a:lnTo>
                  <a:pt x="0" y="0"/>
                </a:lnTo>
                <a:close/>
                <a:moveTo>
                  <a:pt x="18000" y="5310"/>
                </a:moveTo>
                <a:lnTo>
                  <a:pt x="16740" y="6435"/>
                </a:lnTo>
                <a:lnTo>
                  <a:pt x="16740" y="14985"/>
                </a:lnTo>
                <a:lnTo>
                  <a:pt x="18000" y="16245"/>
                </a:lnTo>
                <a:lnTo>
                  <a:pt x="18000" y="16605"/>
                </a:lnTo>
                <a:lnTo>
                  <a:pt x="12195" y="16605"/>
                </a:lnTo>
                <a:lnTo>
                  <a:pt x="12195" y="16245"/>
                </a:lnTo>
                <a:lnTo>
                  <a:pt x="13500" y="14985"/>
                </a:lnTo>
                <a:lnTo>
                  <a:pt x="13500" y="8280"/>
                </a:lnTo>
                <a:lnTo>
                  <a:pt x="10260" y="16560"/>
                </a:lnTo>
                <a:lnTo>
                  <a:pt x="9765" y="16560"/>
                </a:lnTo>
                <a:lnTo>
                  <a:pt x="6075" y="8280"/>
                </a:lnTo>
                <a:lnTo>
                  <a:pt x="6075" y="14130"/>
                </a:lnTo>
                <a:lnTo>
                  <a:pt x="7785" y="16200"/>
                </a:lnTo>
                <a:lnTo>
                  <a:pt x="7785" y="16560"/>
                </a:lnTo>
                <a:lnTo>
                  <a:pt x="3465" y="16560"/>
                </a:lnTo>
                <a:lnTo>
                  <a:pt x="3465" y="16245"/>
                </a:lnTo>
                <a:lnTo>
                  <a:pt x="5130" y="14175"/>
                </a:lnTo>
                <a:lnTo>
                  <a:pt x="5130" y="7110"/>
                </a:lnTo>
                <a:lnTo>
                  <a:pt x="3645" y="5355"/>
                </a:lnTo>
                <a:lnTo>
                  <a:pt x="3645" y="4950"/>
                </a:lnTo>
                <a:lnTo>
                  <a:pt x="7920" y="4950"/>
                </a:lnTo>
                <a:lnTo>
                  <a:pt x="11115" y="12060"/>
                </a:lnTo>
                <a:lnTo>
                  <a:pt x="13950" y="4950"/>
                </a:lnTo>
                <a:lnTo>
                  <a:pt x="18000" y="4950"/>
                </a:lnTo>
                <a:lnTo>
                  <a:pt x="18000" y="5310"/>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3110" name="Shape 3110"/>
          <p:cNvSpPr/>
          <p:nvPr/>
        </p:nvSpPr>
        <p:spPr>
          <a:xfrm>
            <a:off x="15170288" y="9046077"/>
            <a:ext cx="609601" cy="357435"/>
          </a:xfrm>
          <a:custGeom>
            <a:pathLst>
              <a:path extrusionOk="0" h="21600" w="21600">
                <a:moveTo>
                  <a:pt x="10913" y="0"/>
                </a:moveTo>
                <a:cubicBezTo>
                  <a:pt x="8668" y="0"/>
                  <a:pt x="6558" y="998"/>
                  <a:pt x="4672" y="2683"/>
                </a:cubicBezTo>
                <a:lnTo>
                  <a:pt x="0" y="2683"/>
                </a:lnTo>
                <a:lnTo>
                  <a:pt x="1347" y="7045"/>
                </a:lnTo>
                <a:lnTo>
                  <a:pt x="1394" y="7278"/>
                </a:lnTo>
                <a:cubicBezTo>
                  <a:pt x="1035" y="8273"/>
                  <a:pt x="763" y="9418"/>
                  <a:pt x="674" y="10644"/>
                </a:cubicBezTo>
                <a:cubicBezTo>
                  <a:pt x="629" y="11027"/>
                  <a:pt x="631" y="11409"/>
                  <a:pt x="631" y="11792"/>
                </a:cubicBezTo>
                <a:cubicBezTo>
                  <a:pt x="631" y="16541"/>
                  <a:pt x="2920" y="20451"/>
                  <a:pt x="5704" y="20451"/>
                </a:cubicBezTo>
                <a:cubicBezTo>
                  <a:pt x="7186" y="20451"/>
                  <a:pt x="8531" y="19377"/>
                  <a:pt x="9429" y="17616"/>
                </a:cubicBezTo>
                <a:lnTo>
                  <a:pt x="10913" y="21600"/>
                </a:lnTo>
                <a:lnTo>
                  <a:pt x="12260" y="17616"/>
                </a:lnTo>
                <a:cubicBezTo>
                  <a:pt x="13203" y="19377"/>
                  <a:pt x="14504" y="20451"/>
                  <a:pt x="15986" y="20451"/>
                </a:cubicBezTo>
                <a:cubicBezTo>
                  <a:pt x="18770" y="20451"/>
                  <a:pt x="21063" y="16541"/>
                  <a:pt x="21063" y="11792"/>
                </a:cubicBezTo>
                <a:cubicBezTo>
                  <a:pt x="21063" y="11333"/>
                  <a:pt x="21018" y="10798"/>
                  <a:pt x="20973" y="10338"/>
                </a:cubicBezTo>
                <a:cubicBezTo>
                  <a:pt x="20928" y="9190"/>
                  <a:pt x="20657" y="8044"/>
                  <a:pt x="20253" y="7125"/>
                </a:cubicBezTo>
                <a:lnTo>
                  <a:pt x="20342" y="6812"/>
                </a:lnTo>
                <a:lnTo>
                  <a:pt x="21600" y="2683"/>
                </a:lnTo>
                <a:lnTo>
                  <a:pt x="17154" y="2683"/>
                </a:lnTo>
                <a:cubicBezTo>
                  <a:pt x="15313" y="998"/>
                  <a:pt x="13158" y="0"/>
                  <a:pt x="10913" y="0"/>
                </a:cubicBezTo>
                <a:close/>
                <a:moveTo>
                  <a:pt x="10866" y="1454"/>
                </a:moveTo>
                <a:cubicBezTo>
                  <a:pt x="12617" y="1454"/>
                  <a:pt x="14280" y="2065"/>
                  <a:pt x="15807" y="3213"/>
                </a:cubicBezTo>
                <a:cubicBezTo>
                  <a:pt x="13337" y="3367"/>
                  <a:pt x="11272" y="6660"/>
                  <a:pt x="11002" y="10949"/>
                </a:cubicBezTo>
                <a:cubicBezTo>
                  <a:pt x="10958" y="10949"/>
                  <a:pt x="10911" y="10949"/>
                  <a:pt x="10866" y="10949"/>
                </a:cubicBezTo>
                <a:cubicBezTo>
                  <a:pt x="10821" y="10949"/>
                  <a:pt x="10779" y="10949"/>
                  <a:pt x="10734" y="10949"/>
                </a:cubicBezTo>
                <a:cubicBezTo>
                  <a:pt x="10465" y="6737"/>
                  <a:pt x="8444" y="3443"/>
                  <a:pt x="5930" y="3213"/>
                </a:cubicBezTo>
                <a:cubicBezTo>
                  <a:pt x="7456" y="2065"/>
                  <a:pt x="9115" y="1454"/>
                  <a:pt x="10866" y="1454"/>
                </a:cubicBezTo>
                <a:close/>
                <a:moveTo>
                  <a:pt x="5704" y="4595"/>
                </a:moveTo>
                <a:cubicBezTo>
                  <a:pt x="8039" y="4595"/>
                  <a:pt x="9971" y="7813"/>
                  <a:pt x="9971" y="11872"/>
                </a:cubicBezTo>
                <a:cubicBezTo>
                  <a:pt x="9971" y="13251"/>
                  <a:pt x="9746" y="14628"/>
                  <a:pt x="9297" y="15777"/>
                </a:cubicBezTo>
                <a:cubicBezTo>
                  <a:pt x="9208" y="16006"/>
                  <a:pt x="9119" y="16237"/>
                  <a:pt x="9029" y="16467"/>
                </a:cubicBezTo>
                <a:cubicBezTo>
                  <a:pt x="8265" y="18075"/>
                  <a:pt x="7053" y="19143"/>
                  <a:pt x="5751" y="19143"/>
                </a:cubicBezTo>
                <a:cubicBezTo>
                  <a:pt x="3416" y="19143"/>
                  <a:pt x="1483" y="15931"/>
                  <a:pt x="1483" y="11872"/>
                </a:cubicBezTo>
                <a:cubicBezTo>
                  <a:pt x="1483" y="10034"/>
                  <a:pt x="1888" y="8347"/>
                  <a:pt x="2562" y="7045"/>
                </a:cubicBezTo>
                <a:cubicBezTo>
                  <a:pt x="2876" y="6509"/>
                  <a:pt x="3232" y="6050"/>
                  <a:pt x="3547" y="5591"/>
                </a:cubicBezTo>
                <a:cubicBezTo>
                  <a:pt x="4175" y="4978"/>
                  <a:pt x="4940" y="4595"/>
                  <a:pt x="5704" y="4595"/>
                </a:cubicBezTo>
                <a:close/>
                <a:moveTo>
                  <a:pt x="16075" y="4595"/>
                </a:moveTo>
                <a:cubicBezTo>
                  <a:pt x="18410" y="4595"/>
                  <a:pt x="20342" y="7813"/>
                  <a:pt x="20342" y="11872"/>
                </a:cubicBezTo>
                <a:cubicBezTo>
                  <a:pt x="20298" y="15855"/>
                  <a:pt x="18368" y="19070"/>
                  <a:pt x="16033" y="19070"/>
                </a:cubicBezTo>
                <a:cubicBezTo>
                  <a:pt x="14686" y="19070"/>
                  <a:pt x="13518" y="17995"/>
                  <a:pt x="12755" y="16387"/>
                </a:cubicBezTo>
                <a:cubicBezTo>
                  <a:pt x="12665" y="16157"/>
                  <a:pt x="12576" y="16006"/>
                  <a:pt x="12486" y="15777"/>
                </a:cubicBezTo>
                <a:cubicBezTo>
                  <a:pt x="12037" y="14628"/>
                  <a:pt x="11812" y="13328"/>
                  <a:pt x="11812" y="11872"/>
                </a:cubicBezTo>
                <a:cubicBezTo>
                  <a:pt x="11812" y="7890"/>
                  <a:pt x="13695" y="4595"/>
                  <a:pt x="16075" y="4595"/>
                </a:cubicBezTo>
                <a:close/>
                <a:moveTo>
                  <a:pt x="5614" y="7656"/>
                </a:moveTo>
                <a:cubicBezTo>
                  <a:pt x="4267" y="7656"/>
                  <a:pt x="3146" y="9575"/>
                  <a:pt x="3146" y="11872"/>
                </a:cubicBezTo>
                <a:cubicBezTo>
                  <a:pt x="3146" y="14170"/>
                  <a:pt x="4267" y="16082"/>
                  <a:pt x="5614" y="16082"/>
                </a:cubicBezTo>
                <a:cubicBezTo>
                  <a:pt x="6961" y="16082"/>
                  <a:pt x="8082" y="14247"/>
                  <a:pt x="8082" y="11872"/>
                </a:cubicBezTo>
                <a:cubicBezTo>
                  <a:pt x="8038" y="9498"/>
                  <a:pt x="6961" y="7656"/>
                  <a:pt x="5614" y="7656"/>
                </a:cubicBezTo>
                <a:close/>
                <a:moveTo>
                  <a:pt x="15943" y="7656"/>
                </a:moveTo>
                <a:cubicBezTo>
                  <a:pt x="14596" y="7656"/>
                  <a:pt x="13471" y="9575"/>
                  <a:pt x="13471" y="11872"/>
                </a:cubicBezTo>
                <a:cubicBezTo>
                  <a:pt x="13471" y="14170"/>
                  <a:pt x="14596" y="16082"/>
                  <a:pt x="15943" y="16082"/>
                </a:cubicBezTo>
                <a:cubicBezTo>
                  <a:pt x="17290" y="16082"/>
                  <a:pt x="18411" y="14247"/>
                  <a:pt x="18411" y="11872"/>
                </a:cubicBezTo>
                <a:cubicBezTo>
                  <a:pt x="18411" y="9498"/>
                  <a:pt x="17290" y="7656"/>
                  <a:pt x="15943" y="7656"/>
                </a:cubicBezTo>
                <a:close/>
                <a:moveTo>
                  <a:pt x="5614" y="9110"/>
                </a:moveTo>
                <a:cubicBezTo>
                  <a:pt x="6512" y="9110"/>
                  <a:pt x="7230" y="10341"/>
                  <a:pt x="7230" y="11872"/>
                </a:cubicBezTo>
                <a:cubicBezTo>
                  <a:pt x="7230" y="13404"/>
                  <a:pt x="6512" y="14628"/>
                  <a:pt x="5614" y="14628"/>
                </a:cubicBezTo>
                <a:cubicBezTo>
                  <a:pt x="4716" y="14628"/>
                  <a:pt x="3999" y="13404"/>
                  <a:pt x="3999" y="11872"/>
                </a:cubicBezTo>
                <a:cubicBezTo>
                  <a:pt x="3999" y="10341"/>
                  <a:pt x="4716" y="9110"/>
                  <a:pt x="5614" y="9110"/>
                </a:cubicBezTo>
                <a:close/>
                <a:moveTo>
                  <a:pt x="15943" y="9110"/>
                </a:moveTo>
                <a:cubicBezTo>
                  <a:pt x="16841" y="9110"/>
                  <a:pt x="17559" y="10341"/>
                  <a:pt x="17559" y="11872"/>
                </a:cubicBezTo>
                <a:cubicBezTo>
                  <a:pt x="17559" y="13404"/>
                  <a:pt x="16841" y="14628"/>
                  <a:pt x="15943" y="14628"/>
                </a:cubicBezTo>
                <a:cubicBezTo>
                  <a:pt x="15045" y="14628"/>
                  <a:pt x="14328" y="13404"/>
                  <a:pt x="14328" y="11872"/>
                </a:cubicBezTo>
                <a:cubicBezTo>
                  <a:pt x="14328" y="10341"/>
                  <a:pt x="15045" y="9110"/>
                  <a:pt x="15943" y="9110"/>
                </a:cubicBezTo>
                <a:close/>
                <a:moveTo>
                  <a:pt x="5614" y="10491"/>
                </a:moveTo>
                <a:cubicBezTo>
                  <a:pt x="5168" y="10491"/>
                  <a:pt x="4804" y="11111"/>
                  <a:pt x="4804" y="11872"/>
                </a:cubicBezTo>
                <a:cubicBezTo>
                  <a:pt x="4804" y="12634"/>
                  <a:pt x="5168" y="13246"/>
                  <a:pt x="5614" y="13246"/>
                </a:cubicBezTo>
                <a:cubicBezTo>
                  <a:pt x="6061" y="13246"/>
                  <a:pt x="6424" y="12634"/>
                  <a:pt x="6424" y="11872"/>
                </a:cubicBezTo>
                <a:cubicBezTo>
                  <a:pt x="6424" y="11111"/>
                  <a:pt x="6061" y="10491"/>
                  <a:pt x="5614" y="10491"/>
                </a:cubicBezTo>
                <a:close/>
                <a:moveTo>
                  <a:pt x="15943" y="10491"/>
                </a:moveTo>
                <a:cubicBezTo>
                  <a:pt x="15497" y="10491"/>
                  <a:pt x="15133" y="11111"/>
                  <a:pt x="15133" y="11872"/>
                </a:cubicBezTo>
                <a:cubicBezTo>
                  <a:pt x="15133" y="12634"/>
                  <a:pt x="15497" y="13246"/>
                  <a:pt x="15943" y="13246"/>
                </a:cubicBezTo>
                <a:cubicBezTo>
                  <a:pt x="16390" y="13246"/>
                  <a:pt x="16749" y="12634"/>
                  <a:pt x="16749" y="11872"/>
                </a:cubicBezTo>
                <a:cubicBezTo>
                  <a:pt x="16749" y="11111"/>
                  <a:pt x="16390" y="10491"/>
                  <a:pt x="15943" y="10491"/>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3111" name="Shape 3111"/>
          <p:cNvSpPr/>
          <p:nvPr/>
        </p:nvSpPr>
        <p:spPr>
          <a:xfrm>
            <a:off x="15160975" y="4483100"/>
            <a:ext cx="609601" cy="609601"/>
          </a:xfrm>
          <a:custGeom>
            <a:pathLst>
              <a:path extrusionOk="0" h="21600" w="21600">
                <a:moveTo>
                  <a:pt x="10800" y="0"/>
                </a:moveTo>
                <a:cubicBezTo>
                  <a:pt x="7920" y="0"/>
                  <a:pt x="5188" y="1156"/>
                  <a:pt x="3172" y="3172"/>
                </a:cubicBezTo>
                <a:cubicBezTo>
                  <a:pt x="1121" y="5224"/>
                  <a:pt x="0" y="7920"/>
                  <a:pt x="0" y="10800"/>
                </a:cubicBezTo>
                <a:cubicBezTo>
                  <a:pt x="0" y="13680"/>
                  <a:pt x="1157" y="16411"/>
                  <a:pt x="3172" y="18427"/>
                </a:cubicBezTo>
                <a:cubicBezTo>
                  <a:pt x="5224" y="20479"/>
                  <a:pt x="7920" y="21600"/>
                  <a:pt x="10800" y="21600"/>
                </a:cubicBezTo>
                <a:cubicBezTo>
                  <a:pt x="13680" y="21600"/>
                  <a:pt x="16376" y="20479"/>
                  <a:pt x="18428" y="18427"/>
                </a:cubicBezTo>
                <a:cubicBezTo>
                  <a:pt x="20479" y="16375"/>
                  <a:pt x="21600" y="13680"/>
                  <a:pt x="21600" y="10800"/>
                </a:cubicBezTo>
                <a:cubicBezTo>
                  <a:pt x="21600" y="7920"/>
                  <a:pt x="20443" y="5188"/>
                  <a:pt x="18428" y="3172"/>
                </a:cubicBezTo>
                <a:cubicBezTo>
                  <a:pt x="16376" y="1121"/>
                  <a:pt x="13680" y="0"/>
                  <a:pt x="10800" y="0"/>
                </a:cubicBezTo>
                <a:close/>
                <a:moveTo>
                  <a:pt x="10800" y="1080"/>
                </a:moveTo>
                <a:cubicBezTo>
                  <a:pt x="13428" y="1080"/>
                  <a:pt x="15872" y="2090"/>
                  <a:pt x="17708" y="3926"/>
                </a:cubicBezTo>
                <a:cubicBezTo>
                  <a:pt x="19543" y="5798"/>
                  <a:pt x="20554" y="8242"/>
                  <a:pt x="20554" y="10834"/>
                </a:cubicBezTo>
                <a:cubicBezTo>
                  <a:pt x="20554" y="13462"/>
                  <a:pt x="19543" y="15916"/>
                  <a:pt x="17708" y="17752"/>
                </a:cubicBezTo>
                <a:cubicBezTo>
                  <a:pt x="15836" y="19588"/>
                  <a:pt x="13428" y="20587"/>
                  <a:pt x="10800" y="20587"/>
                </a:cubicBezTo>
                <a:cubicBezTo>
                  <a:pt x="8172" y="20587"/>
                  <a:pt x="5728" y="19624"/>
                  <a:pt x="3892" y="17752"/>
                </a:cubicBezTo>
                <a:cubicBezTo>
                  <a:pt x="2057" y="15880"/>
                  <a:pt x="1046" y="13426"/>
                  <a:pt x="1046" y="10834"/>
                </a:cubicBezTo>
                <a:cubicBezTo>
                  <a:pt x="1046" y="8206"/>
                  <a:pt x="2057" y="5762"/>
                  <a:pt x="3892" y="3926"/>
                </a:cubicBezTo>
                <a:cubicBezTo>
                  <a:pt x="5764" y="2090"/>
                  <a:pt x="8208" y="1080"/>
                  <a:pt x="10800" y="1080"/>
                </a:cubicBezTo>
                <a:close/>
                <a:moveTo>
                  <a:pt x="10856" y="7717"/>
                </a:moveTo>
                <a:cubicBezTo>
                  <a:pt x="9808" y="7717"/>
                  <a:pt x="8823" y="7999"/>
                  <a:pt x="7942" y="8460"/>
                </a:cubicBezTo>
                <a:lnTo>
                  <a:pt x="5760" y="8460"/>
                </a:lnTo>
                <a:lnTo>
                  <a:pt x="6390" y="9652"/>
                </a:lnTo>
                <a:lnTo>
                  <a:pt x="6412" y="9709"/>
                </a:lnTo>
                <a:cubicBezTo>
                  <a:pt x="6245" y="9981"/>
                  <a:pt x="6117" y="10296"/>
                  <a:pt x="6075" y="10631"/>
                </a:cubicBezTo>
                <a:cubicBezTo>
                  <a:pt x="6054" y="10736"/>
                  <a:pt x="6053" y="10841"/>
                  <a:pt x="6052" y="10946"/>
                </a:cubicBezTo>
                <a:cubicBezTo>
                  <a:pt x="6052" y="12246"/>
                  <a:pt x="7127" y="13320"/>
                  <a:pt x="8426" y="13320"/>
                </a:cubicBezTo>
                <a:cubicBezTo>
                  <a:pt x="9118" y="13320"/>
                  <a:pt x="9740" y="13026"/>
                  <a:pt x="10159" y="12544"/>
                </a:cubicBezTo>
                <a:lnTo>
                  <a:pt x="10856" y="13635"/>
                </a:lnTo>
                <a:lnTo>
                  <a:pt x="11486" y="12544"/>
                </a:lnTo>
                <a:cubicBezTo>
                  <a:pt x="11926" y="13026"/>
                  <a:pt x="12527" y="13320"/>
                  <a:pt x="13219" y="13320"/>
                </a:cubicBezTo>
                <a:cubicBezTo>
                  <a:pt x="14518" y="13320"/>
                  <a:pt x="15593" y="12246"/>
                  <a:pt x="15593" y="10946"/>
                </a:cubicBezTo>
                <a:cubicBezTo>
                  <a:pt x="15593" y="10821"/>
                  <a:pt x="15568" y="10678"/>
                  <a:pt x="15548" y="10552"/>
                </a:cubicBezTo>
                <a:cubicBezTo>
                  <a:pt x="15526" y="10238"/>
                  <a:pt x="15399" y="9926"/>
                  <a:pt x="15210" y="9675"/>
                </a:cubicBezTo>
                <a:lnTo>
                  <a:pt x="15255" y="9585"/>
                </a:lnTo>
                <a:lnTo>
                  <a:pt x="15840" y="8460"/>
                </a:lnTo>
                <a:lnTo>
                  <a:pt x="13770" y="8460"/>
                </a:lnTo>
                <a:cubicBezTo>
                  <a:pt x="12911" y="7999"/>
                  <a:pt x="11904" y="7717"/>
                  <a:pt x="10856" y="7717"/>
                </a:cubicBezTo>
                <a:close/>
                <a:moveTo>
                  <a:pt x="10834" y="8122"/>
                </a:moveTo>
                <a:cubicBezTo>
                  <a:pt x="11651" y="8122"/>
                  <a:pt x="12428" y="8281"/>
                  <a:pt x="13140" y="8595"/>
                </a:cubicBezTo>
                <a:cubicBezTo>
                  <a:pt x="11987" y="8637"/>
                  <a:pt x="11016" y="9548"/>
                  <a:pt x="10890" y="10721"/>
                </a:cubicBezTo>
                <a:cubicBezTo>
                  <a:pt x="10869" y="10721"/>
                  <a:pt x="10855" y="10721"/>
                  <a:pt x="10834" y="10721"/>
                </a:cubicBezTo>
                <a:cubicBezTo>
                  <a:pt x="10813" y="10721"/>
                  <a:pt x="10787" y="10721"/>
                  <a:pt x="10766" y="10721"/>
                </a:cubicBezTo>
                <a:cubicBezTo>
                  <a:pt x="10641" y="9569"/>
                  <a:pt x="9701" y="8658"/>
                  <a:pt x="8527" y="8595"/>
                </a:cubicBezTo>
                <a:cubicBezTo>
                  <a:pt x="9240" y="8281"/>
                  <a:pt x="10016" y="8123"/>
                  <a:pt x="10834" y="8122"/>
                </a:cubicBezTo>
                <a:close/>
                <a:moveTo>
                  <a:pt x="8426" y="8977"/>
                </a:moveTo>
                <a:cubicBezTo>
                  <a:pt x="9516" y="8977"/>
                  <a:pt x="10418" y="9858"/>
                  <a:pt x="10417" y="10969"/>
                </a:cubicBezTo>
                <a:cubicBezTo>
                  <a:pt x="10417" y="11346"/>
                  <a:pt x="10312" y="11723"/>
                  <a:pt x="10102" y="12037"/>
                </a:cubicBezTo>
                <a:cubicBezTo>
                  <a:pt x="10061" y="12100"/>
                  <a:pt x="10021" y="12166"/>
                  <a:pt x="9979" y="12229"/>
                </a:cubicBezTo>
                <a:cubicBezTo>
                  <a:pt x="9623" y="12669"/>
                  <a:pt x="9056" y="12960"/>
                  <a:pt x="8449" y="12960"/>
                </a:cubicBezTo>
                <a:cubicBezTo>
                  <a:pt x="7359" y="12960"/>
                  <a:pt x="6457" y="12079"/>
                  <a:pt x="6457" y="10969"/>
                </a:cubicBezTo>
                <a:cubicBezTo>
                  <a:pt x="6457" y="10466"/>
                  <a:pt x="6638" y="10009"/>
                  <a:pt x="6952" y="9652"/>
                </a:cubicBezTo>
                <a:cubicBezTo>
                  <a:pt x="7099" y="9506"/>
                  <a:pt x="7267" y="9373"/>
                  <a:pt x="7414" y="9247"/>
                </a:cubicBezTo>
                <a:cubicBezTo>
                  <a:pt x="7707" y="9080"/>
                  <a:pt x="8070" y="8977"/>
                  <a:pt x="8426" y="8977"/>
                </a:cubicBezTo>
                <a:close/>
                <a:moveTo>
                  <a:pt x="13264" y="8977"/>
                </a:moveTo>
                <a:cubicBezTo>
                  <a:pt x="14353" y="8977"/>
                  <a:pt x="15255" y="9858"/>
                  <a:pt x="15255" y="10969"/>
                </a:cubicBezTo>
                <a:cubicBezTo>
                  <a:pt x="15234" y="12058"/>
                  <a:pt x="14331" y="12937"/>
                  <a:pt x="13241" y="12937"/>
                </a:cubicBezTo>
                <a:cubicBezTo>
                  <a:pt x="12613" y="12937"/>
                  <a:pt x="12067" y="12646"/>
                  <a:pt x="11711" y="12206"/>
                </a:cubicBezTo>
                <a:cubicBezTo>
                  <a:pt x="11669" y="12143"/>
                  <a:pt x="11629" y="12100"/>
                  <a:pt x="11588" y="12037"/>
                </a:cubicBezTo>
                <a:cubicBezTo>
                  <a:pt x="11378" y="11723"/>
                  <a:pt x="11273" y="11367"/>
                  <a:pt x="11273" y="10969"/>
                </a:cubicBezTo>
                <a:cubicBezTo>
                  <a:pt x="11273" y="9879"/>
                  <a:pt x="12153" y="8977"/>
                  <a:pt x="13264" y="8977"/>
                </a:cubicBezTo>
                <a:close/>
                <a:moveTo>
                  <a:pt x="8381" y="9821"/>
                </a:moveTo>
                <a:cubicBezTo>
                  <a:pt x="7753" y="9821"/>
                  <a:pt x="7234" y="10340"/>
                  <a:pt x="7234" y="10969"/>
                </a:cubicBezTo>
                <a:cubicBezTo>
                  <a:pt x="7234" y="11597"/>
                  <a:pt x="7753" y="12116"/>
                  <a:pt x="8381" y="12116"/>
                </a:cubicBezTo>
                <a:cubicBezTo>
                  <a:pt x="9010" y="12116"/>
                  <a:pt x="9529" y="11618"/>
                  <a:pt x="9529" y="10969"/>
                </a:cubicBezTo>
                <a:cubicBezTo>
                  <a:pt x="9508" y="10319"/>
                  <a:pt x="9010" y="9821"/>
                  <a:pt x="8381" y="9821"/>
                </a:cubicBezTo>
                <a:close/>
                <a:moveTo>
                  <a:pt x="13196" y="9821"/>
                </a:moveTo>
                <a:cubicBezTo>
                  <a:pt x="12568" y="9821"/>
                  <a:pt x="12049" y="10340"/>
                  <a:pt x="12049" y="10969"/>
                </a:cubicBezTo>
                <a:cubicBezTo>
                  <a:pt x="12049" y="11597"/>
                  <a:pt x="12568" y="12116"/>
                  <a:pt x="13196" y="12116"/>
                </a:cubicBezTo>
                <a:cubicBezTo>
                  <a:pt x="13825" y="12116"/>
                  <a:pt x="14355" y="11618"/>
                  <a:pt x="14355" y="10969"/>
                </a:cubicBezTo>
                <a:cubicBezTo>
                  <a:pt x="14355" y="10319"/>
                  <a:pt x="13825" y="9821"/>
                  <a:pt x="13196" y="9821"/>
                </a:cubicBezTo>
                <a:close/>
                <a:moveTo>
                  <a:pt x="8381" y="10215"/>
                </a:moveTo>
                <a:cubicBezTo>
                  <a:pt x="8800" y="10215"/>
                  <a:pt x="9135" y="10550"/>
                  <a:pt x="9135" y="10969"/>
                </a:cubicBezTo>
                <a:cubicBezTo>
                  <a:pt x="9135" y="11388"/>
                  <a:pt x="8800" y="11722"/>
                  <a:pt x="8381" y="11722"/>
                </a:cubicBezTo>
                <a:cubicBezTo>
                  <a:pt x="7962" y="11722"/>
                  <a:pt x="7627" y="11388"/>
                  <a:pt x="7627" y="10969"/>
                </a:cubicBezTo>
                <a:cubicBezTo>
                  <a:pt x="7627" y="10550"/>
                  <a:pt x="7962" y="10215"/>
                  <a:pt x="8381" y="10215"/>
                </a:cubicBezTo>
                <a:close/>
                <a:moveTo>
                  <a:pt x="13196" y="10215"/>
                </a:moveTo>
                <a:cubicBezTo>
                  <a:pt x="13615" y="10215"/>
                  <a:pt x="13950" y="10550"/>
                  <a:pt x="13950" y="10969"/>
                </a:cubicBezTo>
                <a:cubicBezTo>
                  <a:pt x="13950" y="11388"/>
                  <a:pt x="13615" y="11722"/>
                  <a:pt x="13196" y="11722"/>
                </a:cubicBezTo>
                <a:cubicBezTo>
                  <a:pt x="12777" y="11722"/>
                  <a:pt x="12443" y="11388"/>
                  <a:pt x="12443" y="10969"/>
                </a:cubicBezTo>
                <a:cubicBezTo>
                  <a:pt x="12443" y="10550"/>
                  <a:pt x="12777" y="10215"/>
                  <a:pt x="13196" y="10215"/>
                </a:cubicBezTo>
                <a:close/>
                <a:moveTo>
                  <a:pt x="8381" y="10586"/>
                </a:moveTo>
                <a:cubicBezTo>
                  <a:pt x="8173" y="10586"/>
                  <a:pt x="7999" y="10760"/>
                  <a:pt x="7999" y="10969"/>
                </a:cubicBezTo>
                <a:cubicBezTo>
                  <a:pt x="7999" y="11177"/>
                  <a:pt x="8173" y="11351"/>
                  <a:pt x="8381" y="11351"/>
                </a:cubicBezTo>
                <a:cubicBezTo>
                  <a:pt x="8590" y="11351"/>
                  <a:pt x="8752" y="11177"/>
                  <a:pt x="8752" y="10969"/>
                </a:cubicBezTo>
                <a:cubicBezTo>
                  <a:pt x="8753" y="10760"/>
                  <a:pt x="8590" y="10586"/>
                  <a:pt x="8381" y="10586"/>
                </a:cubicBezTo>
                <a:close/>
                <a:moveTo>
                  <a:pt x="13196" y="10586"/>
                </a:moveTo>
                <a:cubicBezTo>
                  <a:pt x="12988" y="10586"/>
                  <a:pt x="12825" y="10760"/>
                  <a:pt x="12825" y="10969"/>
                </a:cubicBezTo>
                <a:cubicBezTo>
                  <a:pt x="12825" y="11177"/>
                  <a:pt x="12988" y="11351"/>
                  <a:pt x="13196" y="11351"/>
                </a:cubicBezTo>
                <a:cubicBezTo>
                  <a:pt x="13405" y="11351"/>
                  <a:pt x="13579" y="11177"/>
                  <a:pt x="13579" y="10969"/>
                </a:cubicBezTo>
                <a:cubicBezTo>
                  <a:pt x="13579" y="10760"/>
                  <a:pt x="13405" y="10586"/>
                  <a:pt x="13196" y="10586"/>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3112" name="Shape 3112"/>
          <p:cNvSpPr/>
          <p:nvPr/>
        </p:nvSpPr>
        <p:spPr>
          <a:xfrm>
            <a:off x="20377177" y="9089764"/>
            <a:ext cx="609601" cy="262710"/>
          </a:xfrm>
          <a:custGeom>
            <a:pathLst>
              <a:path extrusionOk="0" h="21595" w="21600">
                <a:moveTo>
                  <a:pt x="13406" y="0"/>
                </a:moveTo>
                <a:cubicBezTo>
                  <a:pt x="12693" y="0"/>
                  <a:pt x="12024" y="413"/>
                  <a:pt x="11401" y="1033"/>
                </a:cubicBezTo>
                <a:lnTo>
                  <a:pt x="11401" y="18912"/>
                </a:lnTo>
                <a:lnTo>
                  <a:pt x="11401" y="19819"/>
                </a:lnTo>
                <a:lnTo>
                  <a:pt x="11401" y="21595"/>
                </a:lnTo>
                <a:lnTo>
                  <a:pt x="18969" y="21595"/>
                </a:lnTo>
                <a:cubicBezTo>
                  <a:pt x="20438" y="21595"/>
                  <a:pt x="21600" y="18899"/>
                  <a:pt x="21600" y="15491"/>
                </a:cubicBezTo>
                <a:cubicBezTo>
                  <a:pt x="21600" y="12083"/>
                  <a:pt x="20436" y="9492"/>
                  <a:pt x="19011" y="9492"/>
                </a:cubicBezTo>
                <a:cubicBezTo>
                  <a:pt x="18611" y="9492"/>
                  <a:pt x="18256" y="9695"/>
                  <a:pt x="17900" y="10005"/>
                </a:cubicBezTo>
                <a:cubicBezTo>
                  <a:pt x="17811" y="4428"/>
                  <a:pt x="15809" y="0"/>
                  <a:pt x="13406" y="0"/>
                </a:cubicBezTo>
                <a:close/>
                <a:moveTo>
                  <a:pt x="10777" y="1651"/>
                </a:moveTo>
                <a:cubicBezTo>
                  <a:pt x="10733" y="1651"/>
                  <a:pt x="10694" y="1640"/>
                  <a:pt x="10650" y="1743"/>
                </a:cubicBezTo>
                <a:cubicBezTo>
                  <a:pt x="10605" y="1846"/>
                  <a:pt x="10596" y="2065"/>
                  <a:pt x="10596" y="2065"/>
                </a:cubicBezTo>
                <a:cubicBezTo>
                  <a:pt x="10551" y="5060"/>
                  <a:pt x="10511" y="8257"/>
                  <a:pt x="10511" y="11459"/>
                </a:cubicBezTo>
                <a:cubicBezTo>
                  <a:pt x="10511" y="14764"/>
                  <a:pt x="10551" y="17978"/>
                  <a:pt x="10596" y="21076"/>
                </a:cubicBezTo>
                <a:cubicBezTo>
                  <a:pt x="10596" y="21386"/>
                  <a:pt x="10683" y="21595"/>
                  <a:pt x="10817" y="21595"/>
                </a:cubicBezTo>
                <a:lnTo>
                  <a:pt x="10956" y="21595"/>
                </a:lnTo>
                <a:cubicBezTo>
                  <a:pt x="10956" y="21595"/>
                  <a:pt x="11041" y="21464"/>
                  <a:pt x="11041" y="21464"/>
                </a:cubicBezTo>
                <a:cubicBezTo>
                  <a:pt x="11130" y="21361"/>
                  <a:pt x="11137" y="21278"/>
                  <a:pt x="11137" y="21174"/>
                </a:cubicBezTo>
                <a:cubicBezTo>
                  <a:pt x="11182" y="18076"/>
                  <a:pt x="11180" y="14862"/>
                  <a:pt x="11180" y="11557"/>
                </a:cubicBezTo>
                <a:cubicBezTo>
                  <a:pt x="11180" y="8356"/>
                  <a:pt x="11182" y="5262"/>
                  <a:pt x="11137" y="2164"/>
                </a:cubicBezTo>
                <a:cubicBezTo>
                  <a:pt x="11137" y="1854"/>
                  <a:pt x="11050" y="1651"/>
                  <a:pt x="10916" y="1651"/>
                </a:cubicBezTo>
                <a:lnTo>
                  <a:pt x="10777" y="1651"/>
                </a:lnTo>
                <a:close/>
                <a:moveTo>
                  <a:pt x="9887" y="2907"/>
                </a:moveTo>
                <a:cubicBezTo>
                  <a:pt x="9843" y="2907"/>
                  <a:pt x="9804" y="2903"/>
                  <a:pt x="9759" y="3006"/>
                </a:cubicBezTo>
                <a:cubicBezTo>
                  <a:pt x="9715" y="3109"/>
                  <a:pt x="9706" y="3328"/>
                  <a:pt x="9706" y="3328"/>
                </a:cubicBezTo>
                <a:cubicBezTo>
                  <a:pt x="9661" y="6220"/>
                  <a:pt x="9620" y="9104"/>
                  <a:pt x="9620" y="12202"/>
                </a:cubicBezTo>
                <a:cubicBezTo>
                  <a:pt x="9620" y="15300"/>
                  <a:pt x="9661" y="18283"/>
                  <a:pt x="9706" y="21174"/>
                </a:cubicBezTo>
                <a:cubicBezTo>
                  <a:pt x="9706" y="21381"/>
                  <a:pt x="9798" y="21595"/>
                  <a:pt x="9887" y="21595"/>
                </a:cubicBezTo>
                <a:lnTo>
                  <a:pt x="10026" y="21595"/>
                </a:lnTo>
                <a:cubicBezTo>
                  <a:pt x="10026" y="21595"/>
                  <a:pt x="10106" y="21492"/>
                  <a:pt x="10151" y="21595"/>
                </a:cubicBezTo>
                <a:cubicBezTo>
                  <a:pt x="10195" y="21492"/>
                  <a:pt x="10205" y="21299"/>
                  <a:pt x="10205" y="21299"/>
                </a:cubicBezTo>
                <a:cubicBezTo>
                  <a:pt x="10249" y="18304"/>
                  <a:pt x="10332" y="15399"/>
                  <a:pt x="10332" y="12301"/>
                </a:cubicBezTo>
                <a:cubicBezTo>
                  <a:pt x="10332" y="9203"/>
                  <a:pt x="10249" y="6220"/>
                  <a:pt x="10205" y="3328"/>
                </a:cubicBezTo>
                <a:cubicBezTo>
                  <a:pt x="10205" y="3122"/>
                  <a:pt x="10115" y="2907"/>
                  <a:pt x="10026" y="2907"/>
                </a:cubicBezTo>
                <a:lnTo>
                  <a:pt x="9887" y="2907"/>
                </a:lnTo>
                <a:close/>
                <a:moveTo>
                  <a:pt x="7216" y="4131"/>
                </a:moveTo>
                <a:cubicBezTo>
                  <a:pt x="7172" y="4131"/>
                  <a:pt x="7133" y="4126"/>
                  <a:pt x="7088" y="4230"/>
                </a:cubicBezTo>
                <a:cubicBezTo>
                  <a:pt x="7044" y="4333"/>
                  <a:pt x="7035" y="4552"/>
                  <a:pt x="7035" y="4552"/>
                </a:cubicBezTo>
                <a:cubicBezTo>
                  <a:pt x="6990" y="7237"/>
                  <a:pt x="6950" y="11256"/>
                  <a:pt x="6950" y="14044"/>
                </a:cubicBezTo>
                <a:cubicBezTo>
                  <a:pt x="6950" y="16936"/>
                  <a:pt x="6990" y="18489"/>
                  <a:pt x="7035" y="21174"/>
                </a:cubicBezTo>
                <a:cubicBezTo>
                  <a:pt x="7035" y="21381"/>
                  <a:pt x="7127" y="21595"/>
                  <a:pt x="7216" y="21595"/>
                </a:cubicBezTo>
                <a:lnTo>
                  <a:pt x="7312" y="21595"/>
                </a:lnTo>
                <a:cubicBezTo>
                  <a:pt x="7312" y="21595"/>
                  <a:pt x="7348" y="21469"/>
                  <a:pt x="7437" y="21365"/>
                </a:cubicBezTo>
                <a:cubicBezTo>
                  <a:pt x="7482" y="21262"/>
                  <a:pt x="7480" y="21076"/>
                  <a:pt x="7480" y="21076"/>
                </a:cubicBezTo>
                <a:cubicBezTo>
                  <a:pt x="7524" y="18391"/>
                  <a:pt x="7576" y="17672"/>
                  <a:pt x="7576" y="14781"/>
                </a:cubicBezTo>
                <a:cubicBezTo>
                  <a:pt x="7576" y="11992"/>
                  <a:pt x="7524" y="7237"/>
                  <a:pt x="7480" y="4552"/>
                </a:cubicBezTo>
                <a:cubicBezTo>
                  <a:pt x="7480" y="4345"/>
                  <a:pt x="7402" y="4131"/>
                  <a:pt x="7312" y="4131"/>
                </a:cubicBezTo>
                <a:lnTo>
                  <a:pt x="7216" y="4131"/>
                </a:lnTo>
                <a:close/>
                <a:moveTo>
                  <a:pt x="8146" y="4453"/>
                </a:moveTo>
                <a:cubicBezTo>
                  <a:pt x="8102" y="4453"/>
                  <a:pt x="8066" y="4449"/>
                  <a:pt x="8021" y="4552"/>
                </a:cubicBezTo>
                <a:cubicBezTo>
                  <a:pt x="7977" y="4655"/>
                  <a:pt x="7979" y="4874"/>
                  <a:pt x="7979" y="4874"/>
                </a:cubicBezTo>
                <a:cubicBezTo>
                  <a:pt x="7934" y="7456"/>
                  <a:pt x="7840" y="10124"/>
                  <a:pt x="7840" y="12913"/>
                </a:cubicBezTo>
                <a:cubicBezTo>
                  <a:pt x="7840" y="15804"/>
                  <a:pt x="7934" y="18489"/>
                  <a:pt x="7979" y="21174"/>
                </a:cubicBezTo>
                <a:cubicBezTo>
                  <a:pt x="7979" y="21381"/>
                  <a:pt x="8057" y="21595"/>
                  <a:pt x="8146" y="21595"/>
                </a:cubicBezTo>
                <a:lnTo>
                  <a:pt x="8245" y="21595"/>
                </a:lnTo>
                <a:cubicBezTo>
                  <a:pt x="8290" y="21595"/>
                  <a:pt x="8326" y="21497"/>
                  <a:pt x="8370" y="21497"/>
                </a:cubicBezTo>
                <a:cubicBezTo>
                  <a:pt x="8415" y="21393"/>
                  <a:pt x="8424" y="21174"/>
                  <a:pt x="8424" y="21174"/>
                </a:cubicBezTo>
                <a:cubicBezTo>
                  <a:pt x="8424" y="18489"/>
                  <a:pt x="8509" y="15826"/>
                  <a:pt x="8509" y="13038"/>
                </a:cubicBezTo>
                <a:cubicBezTo>
                  <a:pt x="8509" y="10249"/>
                  <a:pt x="8468" y="7559"/>
                  <a:pt x="8424" y="4874"/>
                </a:cubicBezTo>
                <a:cubicBezTo>
                  <a:pt x="8424" y="4668"/>
                  <a:pt x="8334" y="4453"/>
                  <a:pt x="8245" y="4453"/>
                </a:cubicBezTo>
                <a:lnTo>
                  <a:pt x="8146" y="4453"/>
                </a:lnTo>
                <a:close/>
                <a:moveTo>
                  <a:pt x="6283" y="4552"/>
                </a:moveTo>
                <a:cubicBezTo>
                  <a:pt x="6283" y="4552"/>
                  <a:pt x="6243" y="4547"/>
                  <a:pt x="6198" y="4651"/>
                </a:cubicBezTo>
                <a:cubicBezTo>
                  <a:pt x="6154" y="4754"/>
                  <a:pt x="6144" y="4973"/>
                  <a:pt x="6144" y="4973"/>
                </a:cubicBezTo>
                <a:cubicBezTo>
                  <a:pt x="6100" y="7555"/>
                  <a:pt x="6059" y="12190"/>
                  <a:pt x="6059" y="14978"/>
                </a:cubicBezTo>
                <a:cubicBezTo>
                  <a:pt x="6059" y="17766"/>
                  <a:pt x="6100" y="18593"/>
                  <a:pt x="6144" y="21174"/>
                </a:cubicBezTo>
                <a:cubicBezTo>
                  <a:pt x="6144" y="21381"/>
                  <a:pt x="6194" y="21595"/>
                  <a:pt x="6283" y="21595"/>
                </a:cubicBezTo>
                <a:lnTo>
                  <a:pt x="6365" y="21595"/>
                </a:lnTo>
                <a:cubicBezTo>
                  <a:pt x="6366" y="21596"/>
                  <a:pt x="6465" y="21497"/>
                  <a:pt x="6465" y="21497"/>
                </a:cubicBezTo>
                <a:cubicBezTo>
                  <a:pt x="6509" y="21393"/>
                  <a:pt x="6504" y="21174"/>
                  <a:pt x="6504" y="21174"/>
                </a:cubicBezTo>
                <a:cubicBezTo>
                  <a:pt x="6504" y="18489"/>
                  <a:pt x="6589" y="17569"/>
                  <a:pt x="6589" y="14781"/>
                </a:cubicBezTo>
                <a:cubicBezTo>
                  <a:pt x="6589" y="11992"/>
                  <a:pt x="6549" y="7555"/>
                  <a:pt x="6504" y="4973"/>
                </a:cubicBezTo>
                <a:cubicBezTo>
                  <a:pt x="6504" y="4766"/>
                  <a:pt x="6454" y="4552"/>
                  <a:pt x="6365" y="4552"/>
                </a:cubicBezTo>
                <a:lnTo>
                  <a:pt x="6283" y="4552"/>
                </a:lnTo>
                <a:close/>
                <a:moveTo>
                  <a:pt x="8997" y="4749"/>
                </a:moveTo>
                <a:cubicBezTo>
                  <a:pt x="8952" y="4749"/>
                  <a:pt x="8914" y="4738"/>
                  <a:pt x="8869" y="4841"/>
                </a:cubicBezTo>
                <a:cubicBezTo>
                  <a:pt x="8825" y="4945"/>
                  <a:pt x="8815" y="5164"/>
                  <a:pt x="8815" y="5164"/>
                </a:cubicBezTo>
                <a:cubicBezTo>
                  <a:pt x="8771" y="7746"/>
                  <a:pt x="8730" y="10741"/>
                  <a:pt x="8730" y="13426"/>
                </a:cubicBezTo>
                <a:cubicBezTo>
                  <a:pt x="8730" y="16214"/>
                  <a:pt x="8771" y="18593"/>
                  <a:pt x="8815" y="21174"/>
                </a:cubicBezTo>
                <a:cubicBezTo>
                  <a:pt x="8815" y="21381"/>
                  <a:pt x="8908" y="21595"/>
                  <a:pt x="8997" y="21595"/>
                </a:cubicBezTo>
                <a:lnTo>
                  <a:pt x="9093" y="21595"/>
                </a:lnTo>
                <a:cubicBezTo>
                  <a:pt x="9093" y="21596"/>
                  <a:pt x="9173" y="21464"/>
                  <a:pt x="9218" y="21464"/>
                </a:cubicBezTo>
                <a:cubicBezTo>
                  <a:pt x="9262" y="21361"/>
                  <a:pt x="9260" y="21174"/>
                  <a:pt x="9260" y="21174"/>
                </a:cubicBezTo>
                <a:cubicBezTo>
                  <a:pt x="9305" y="18489"/>
                  <a:pt x="9357" y="16214"/>
                  <a:pt x="9357" y="13426"/>
                </a:cubicBezTo>
                <a:cubicBezTo>
                  <a:pt x="9357" y="10741"/>
                  <a:pt x="9305" y="7746"/>
                  <a:pt x="9260" y="5164"/>
                </a:cubicBezTo>
                <a:cubicBezTo>
                  <a:pt x="9260" y="4957"/>
                  <a:pt x="9182" y="4749"/>
                  <a:pt x="9093" y="4749"/>
                </a:cubicBezTo>
                <a:lnTo>
                  <a:pt x="8997" y="4749"/>
                </a:lnTo>
                <a:close/>
                <a:moveTo>
                  <a:pt x="5435" y="5394"/>
                </a:moveTo>
                <a:cubicBezTo>
                  <a:pt x="5391" y="5394"/>
                  <a:pt x="5395" y="5383"/>
                  <a:pt x="5350" y="5486"/>
                </a:cubicBezTo>
                <a:cubicBezTo>
                  <a:pt x="5306" y="5589"/>
                  <a:pt x="5308" y="5808"/>
                  <a:pt x="5308" y="5808"/>
                </a:cubicBezTo>
                <a:cubicBezTo>
                  <a:pt x="5263" y="8287"/>
                  <a:pt x="5169" y="12199"/>
                  <a:pt x="5169" y="14781"/>
                </a:cubicBezTo>
                <a:cubicBezTo>
                  <a:pt x="5169" y="17466"/>
                  <a:pt x="5263" y="18729"/>
                  <a:pt x="5308" y="21207"/>
                </a:cubicBezTo>
                <a:cubicBezTo>
                  <a:pt x="5308" y="21414"/>
                  <a:pt x="5346" y="21595"/>
                  <a:pt x="5435" y="21595"/>
                </a:cubicBezTo>
                <a:lnTo>
                  <a:pt x="5532" y="21595"/>
                </a:lnTo>
                <a:cubicBezTo>
                  <a:pt x="5532" y="21595"/>
                  <a:pt x="5570" y="21600"/>
                  <a:pt x="5614" y="21497"/>
                </a:cubicBezTo>
                <a:cubicBezTo>
                  <a:pt x="5659" y="21497"/>
                  <a:pt x="5657" y="21299"/>
                  <a:pt x="5657" y="21299"/>
                </a:cubicBezTo>
                <a:cubicBezTo>
                  <a:pt x="5701" y="18717"/>
                  <a:pt x="5796" y="17466"/>
                  <a:pt x="5796" y="14781"/>
                </a:cubicBezTo>
                <a:cubicBezTo>
                  <a:pt x="5795" y="12096"/>
                  <a:pt x="5657" y="8287"/>
                  <a:pt x="5657" y="5808"/>
                </a:cubicBezTo>
                <a:cubicBezTo>
                  <a:pt x="5657" y="5602"/>
                  <a:pt x="5621" y="5394"/>
                  <a:pt x="5532" y="5394"/>
                </a:cubicBezTo>
                <a:lnTo>
                  <a:pt x="5435" y="5394"/>
                </a:lnTo>
                <a:close/>
                <a:moveTo>
                  <a:pt x="4545" y="7459"/>
                </a:moveTo>
                <a:cubicBezTo>
                  <a:pt x="4501" y="7459"/>
                  <a:pt x="4460" y="7448"/>
                  <a:pt x="4460" y="7551"/>
                </a:cubicBezTo>
                <a:cubicBezTo>
                  <a:pt x="4416" y="7655"/>
                  <a:pt x="4418" y="7782"/>
                  <a:pt x="4418" y="7782"/>
                </a:cubicBezTo>
                <a:cubicBezTo>
                  <a:pt x="4373" y="9951"/>
                  <a:pt x="4279" y="12831"/>
                  <a:pt x="4279" y="15103"/>
                </a:cubicBezTo>
                <a:cubicBezTo>
                  <a:pt x="4279" y="17478"/>
                  <a:pt x="4373" y="19131"/>
                  <a:pt x="4418" y="21299"/>
                </a:cubicBezTo>
                <a:cubicBezTo>
                  <a:pt x="4418" y="21403"/>
                  <a:pt x="4501" y="21595"/>
                  <a:pt x="4545" y="21595"/>
                </a:cubicBezTo>
                <a:lnTo>
                  <a:pt x="4642" y="21595"/>
                </a:lnTo>
                <a:cubicBezTo>
                  <a:pt x="4642" y="21595"/>
                  <a:pt x="4679" y="21497"/>
                  <a:pt x="4724" y="21497"/>
                </a:cubicBezTo>
                <a:cubicBezTo>
                  <a:pt x="4768" y="21393"/>
                  <a:pt x="4766" y="21299"/>
                  <a:pt x="4766" y="21299"/>
                </a:cubicBezTo>
                <a:cubicBezTo>
                  <a:pt x="4811" y="19131"/>
                  <a:pt x="4905" y="17474"/>
                  <a:pt x="4905" y="15202"/>
                </a:cubicBezTo>
                <a:cubicBezTo>
                  <a:pt x="4905" y="12826"/>
                  <a:pt x="4766" y="9950"/>
                  <a:pt x="4766" y="7782"/>
                </a:cubicBezTo>
                <a:cubicBezTo>
                  <a:pt x="4766" y="7679"/>
                  <a:pt x="4686" y="7459"/>
                  <a:pt x="4642" y="7459"/>
                </a:cubicBezTo>
                <a:lnTo>
                  <a:pt x="4545" y="7459"/>
                </a:lnTo>
                <a:close/>
                <a:moveTo>
                  <a:pt x="2722" y="10327"/>
                </a:moveTo>
                <a:cubicBezTo>
                  <a:pt x="2722" y="10327"/>
                  <a:pt x="2679" y="10426"/>
                  <a:pt x="2679" y="10426"/>
                </a:cubicBezTo>
                <a:cubicBezTo>
                  <a:pt x="2635" y="10529"/>
                  <a:pt x="2637" y="10650"/>
                  <a:pt x="2637" y="10650"/>
                </a:cubicBezTo>
                <a:cubicBezTo>
                  <a:pt x="2637" y="12302"/>
                  <a:pt x="2498" y="14053"/>
                  <a:pt x="2498" y="15912"/>
                </a:cubicBezTo>
                <a:cubicBezTo>
                  <a:pt x="2498" y="17771"/>
                  <a:pt x="2592" y="19517"/>
                  <a:pt x="2637" y="21273"/>
                </a:cubicBezTo>
                <a:cubicBezTo>
                  <a:pt x="2637" y="21480"/>
                  <a:pt x="2677" y="21595"/>
                  <a:pt x="2722" y="21595"/>
                </a:cubicBezTo>
                <a:lnTo>
                  <a:pt x="2765" y="21595"/>
                </a:lnTo>
                <a:cubicBezTo>
                  <a:pt x="2809" y="21595"/>
                  <a:pt x="2804" y="21497"/>
                  <a:pt x="2804" y="21497"/>
                </a:cubicBezTo>
                <a:cubicBezTo>
                  <a:pt x="2849" y="21393"/>
                  <a:pt x="2861" y="21273"/>
                  <a:pt x="2861" y="21273"/>
                </a:cubicBezTo>
                <a:cubicBezTo>
                  <a:pt x="2861" y="19517"/>
                  <a:pt x="3028" y="17771"/>
                  <a:pt x="3028" y="15912"/>
                </a:cubicBezTo>
                <a:cubicBezTo>
                  <a:pt x="3028" y="14156"/>
                  <a:pt x="2861" y="12405"/>
                  <a:pt x="2861" y="10650"/>
                </a:cubicBezTo>
                <a:cubicBezTo>
                  <a:pt x="2861" y="10443"/>
                  <a:pt x="2809" y="10327"/>
                  <a:pt x="2765" y="10327"/>
                </a:cubicBezTo>
                <a:lnTo>
                  <a:pt x="2722" y="10327"/>
                </a:lnTo>
                <a:close/>
                <a:moveTo>
                  <a:pt x="3612" y="10558"/>
                </a:moveTo>
                <a:cubicBezTo>
                  <a:pt x="3612" y="10558"/>
                  <a:pt x="3570" y="10650"/>
                  <a:pt x="3570" y="10650"/>
                </a:cubicBezTo>
                <a:cubicBezTo>
                  <a:pt x="3525" y="10753"/>
                  <a:pt x="3527" y="10880"/>
                  <a:pt x="3527" y="10880"/>
                </a:cubicBezTo>
                <a:cubicBezTo>
                  <a:pt x="3527" y="12532"/>
                  <a:pt x="3388" y="14288"/>
                  <a:pt x="3388" y="16044"/>
                </a:cubicBezTo>
                <a:cubicBezTo>
                  <a:pt x="3388" y="17799"/>
                  <a:pt x="3527" y="19647"/>
                  <a:pt x="3527" y="21299"/>
                </a:cubicBezTo>
                <a:cubicBezTo>
                  <a:pt x="3527" y="21506"/>
                  <a:pt x="3568" y="21595"/>
                  <a:pt x="3612" y="21595"/>
                </a:cubicBezTo>
                <a:lnTo>
                  <a:pt x="3655" y="21595"/>
                </a:lnTo>
                <a:cubicBezTo>
                  <a:pt x="3655" y="21595"/>
                  <a:pt x="3650" y="21600"/>
                  <a:pt x="3695" y="21497"/>
                </a:cubicBezTo>
                <a:cubicBezTo>
                  <a:pt x="3739" y="21393"/>
                  <a:pt x="3751" y="21299"/>
                  <a:pt x="3751" y="21299"/>
                </a:cubicBezTo>
                <a:cubicBezTo>
                  <a:pt x="3751" y="19647"/>
                  <a:pt x="3919" y="17799"/>
                  <a:pt x="3919" y="16044"/>
                </a:cubicBezTo>
                <a:cubicBezTo>
                  <a:pt x="3919" y="14288"/>
                  <a:pt x="3751" y="12532"/>
                  <a:pt x="3751" y="10880"/>
                </a:cubicBezTo>
                <a:cubicBezTo>
                  <a:pt x="3751" y="10673"/>
                  <a:pt x="3699" y="10558"/>
                  <a:pt x="3655" y="10558"/>
                </a:cubicBezTo>
                <a:lnTo>
                  <a:pt x="3612" y="10558"/>
                </a:lnTo>
                <a:close/>
                <a:moveTo>
                  <a:pt x="1832" y="10748"/>
                </a:moveTo>
                <a:cubicBezTo>
                  <a:pt x="1832" y="10748"/>
                  <a:pt x="1789" y="10847"/>
                  <a:pt x="1789" y="10847"/>
                </a:cubicBezTo>
                <a:cubicBezTo>
                  <a:pt x="1789" y="10950"/>
                  <a:pt x="1789" y="11071"/>
                  <a:pt x="1789" y="11071"/>
                </a:cubicBezTo>
                <a:cubicBezTo>
                  <a:pt x="1745" y="12620"/>
                  <a:pt x="1608" y="14354"/>
                  <a:pt x="1608" y="16109"/>
                </a:cubicBezTo>
                <a:cubicBezTo>
                  <a:pt x="1608" y="17865"/>
                  <a:pt x="1789" y="19621"/>
                  <a:pt x="1789" y="21273"/>
                </a:cubicBezTo>
                <a:cubicBezTo>
                  <a:pt x="1789" y="21480"/>
                  <a:pt x="1830" y="21595"/>
                  <a:pt x="1874" y="21595"/>
                </a:cubicBezTo>
                <a:lnTo>
                  <a:pt x="1914" y="21595"/>
                </a:lnTo>
                <a:cubicBezTo>
                  <a:pt x="1914" y="21492"/>
                  <a:pt x="1914" y="21497"/>
                  <a:pt x="1914" y="21497"/>
                </a:cubicBezTo>
                <a:cubicBezTo>
                  <a:pt x="1959" y="21393"/>
                  <a:pt x="1971" y="21273"/>
                  <a:pt x="1971" y="21273"/>
                </a:cubicBezTo>
                <a:cubicBezTo>
                  <a:pt x="1970" y="19621"/>
                  <a:pt x="2138" y="17865"/>
                  <a:pt x="2138" y="16109"/>
                </a:cubicBezTo>
                <a:cubicBezTo>
                  <a:pt x="2138" y="14457"/>
                  <a:pt x="1971" y="12723"/>
                  <a:pt x="1971" y="11071"/>
                </a:cubicBezTo>
                <a:cubicBezTo>
                  <a:pt x="1971" y="10864"/>
                  <a:pt x="1919" y="10748"/>
                  <a:pt x="1874" y="10748"/>
                </a:cubicBezTo>
                <a:lnTo>
                  <a:pt x="1832" y="10748"/>
                </a:lnTo>
                <a:close/>
                <a:moveTo>
                  <a:pt x="941" y="11590"/>
                </a:moveTo>
                <a:cubicBezTo>
                  <a:pt x="941" y="11590"/>
                  <a:pt x="899" y="11689"/>
                  <a:pt x="899" y="11689"/>
                </a:cubicBezTo>
                <a:cubicBezTo>
                  <a:pt x="899" y="11792"/>
                  <a:pt x="899" y="11913"/>
                  <a:pt x="899" y="11913"/>
                </a:cubicBezTo>
                <a:cubicBezTo>
                  <a:pt x="854" y="13359"/>
                  <a:pt x="717" y="14795"/>
                  <a:pt x="717" y="16241"/>
                </a:cubicBezTo>
                <a:cubicBezTo>
                  <a:pt x="717" y="17790"/>
                  <a:pt x="899" y="19248"/>
                  <a:pt x="899" y="20694"/>
                </a:cubicBezTo>
                <a:cubicBezTo>
                  <a:pt x="899" y="20798"/>
                  <a:pt x="895" y="20885"/>
                  <a:pt x="984" y="20885"/>
                </a:cubicBezTo>
                <a:cubicBezTo>
                  <a:pt x="1073" y="20782"/>
                  <a:pt x="1068" y="20666"/>
                  <a:pt x="1024" y="20563"/>
                </a:cubicBezTo>
                <a:cubicBezTo>
                  <a:pt x="1068" y="19117"/>
                  <a:pt x="1248" y="17691"/>
                  <a:pt x="1248" y="16142"/>
                </a:cubicBezTo>
                <a:cubicBezTo>
                  <a:pt x="1248" y="14696"/>
                  <a:pt x="1024" y="13234"/>
                  <a:pt x="1024" y="11788"/>
                </a:cubicBezTo>
                <a:cubicBezTo>
                  <a:pt x="1024" y="11684"/>
                  <a:pt x="1028" y="11590"/>
                  <a:pt x="984" y="11590"/>
                </a:cubicBezTo>
                <a:lnTo>
                  <a:pt x="941" y="11590"/>
                </a:lnTo>
                <a:close/>
                <a:moveTo>
                  <a:pt x="139" y="13235"/>
                </a:moveTo>
                <a:cubicBezTo>
                  <a:pt x="139" y="13235"/>
                  <a:pt x="139" y="13334"/>
                  <a:pt x="139" y="13334"/>
                </a:cubicBezTo>
                <a:cubicBezTo>
                  <a:pt x="139" y="14160"/>
                  <a:pt x="0" y="15081"/>
                  <a:pt x="0" y="16011"/>
                </a:cubicBezTo>
                <a:cubicBezTo>
                  <a:pt x="0" y="17043"/>
                  <a:pt x="139" y="17989"/>
                  <a:pt x="139" y="18918"/>
                </a:cubicBezTo>
                <a:cubicBezTo>
                  <a:pt x="139" y="18918"/>
                  <a:pt x="137" y="19017"/>
                  <a:pt x="181" y="19017"/>
                </a:cubicBezTo>
                <a:cubicBezTo>
                  <a:pt x="226" y="18914"/>
                  <a:pt x="222" y="18918"/>
                  <a:pt x="267" y="18918"/>
                </a:cubicBezTo>
                <a:cubicBezTo>
                  <a:pt x="267" y="17989"/>
                  <a:pt x="445" y="17072"/>
                  <a:pt x="445" y="16142"/>
                </a:cubicBezTo>
                <a:cubicBezTo>
                  <a:pt x="445" y="15213"/>
                  <a:pt x="267" y="14263"/>
                  <a:pt x="267" y="13334"/>
                </a:cubicBezTo>
                <a:cubicBezTo>
                  <a:pt x="267" y="13334"/>
                  <a:pt x="224" y="13235"/>
                  <a:pt x="224" y="13235"/>
                </a:cubicBezTo>
                <a:lnTo>
                  <a:pt x="181" y="13235"/>
                </a:lnTo>
                <a:cubicBezTo>
                  <a:pt x="137" y="13235"/>
                  <a:pt x="139" y="13235"/>
                  <a:pt x="139" y="13235"/>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3113" name="Shape 3113"/>
          <p:cNvSpPr/>
          <p:nvPr/>
        </p:nvSpPr>
        <p:spPr>
          <a:xfrm>
            <a:off x="20375188" y="4483100"/>
            <a:ext cx="609601" cy="609090"/>
          </a:xfrm>
          <a:custGeom>
            <a:pathLst>
              <a:path extrusionOk="0" h="21600" w="19676">
                <a:moveTo>
                  <a:pt x="9843" y="0"/>
                </a:moveTo>
                <a:cubicBezTo>
                  <a:pt x="7327" y="0"/>
                  <a:pt x="4810" y="1059"/>
                  <a:pt x="2886" y="3173"/>
                </a:cubicBezTo>
                <a:cubicBezTo>
                  <a:pt x="-962" y="7400"/>
                  <a:pt x="-962" y="14222"/>
                  <a:pt x="2886" y="18450"/>
                </a:cubicBezTo>
                <a:cubicBezTo>
                  <a:pt x="4826" y="20545"/>
                  <a:pt x="7321" y="21600"/>
                  <a:pt x="9853" y="21600"/>
                </a:cubicBezTo>
                <a:cubicBezTo>
                  <a:pt x="12386" y="21600"/>
                  <a:pt x="14916" y="20509"/>
                  <a:pt x="16790" y="18450"/>
                </a:cubicBezTo>
                <a:cubicBezTo>
                  <a:pt x="20638" y="14222"/>
                  <a:pt x="20638" y="7400"/>
                  <a:pt x="16790" y="3173"/>
                </a:cubicBezTo>
                <a:cubicBezTo>
                  <a:pt x="14866" y="1059"/>
                  <a:pt x="12359" y="0"/>
                  <a:pt x="9843" y="0"/>
                </a:cubicBezTo>
                <a:close/>
                <a:moveTo>
                  <a:pt x="9853" y="1005"/>
                </a:moveTo>
                <a:cubicBezTo>
                  <a:pt x="12155" y="1005"/>
                  <a:pt x="14422" y="1947"/>
                  <a:pt x="16133" y="3862"/>
                </a:cubicBezTo>
                <a:cubicBezTo>
                  <a:pt x="19618" y="7692"/>
                  <a:pt x="19618" y="13863"/>
                  <a:pt x="16133" y="17693"/>
                </a:cubicBezTo>
                <a:cubicBezTo>
                  <a:pt x="12647" y="21523"/>
                  <a:pt x="7029" y="21523"/>
                  <a:pt x="3543" y="17693"/>
                </a:cubicBezTo>
                <a:cubicBezTo>
                  <a:pt x="58" y="13863"/>
                  <a:pt x="58" y="7692"/>
                  <a:pt x="3543" y="3862"/>
                </a:cubicBezTo>
                <a:cubicBezTo>
                  <a:pt x="5286" y="1947"/>
                  <a:pt x="7584" y="1005"/>
                  <a:pt x="9853" y="1005"/>
                </a:cubicBezTo>
                <a:close/>
                <a:moveTo>
                  <a:pt x="10994" y="8457"/>
                </a:moveTo>
                <a:cubicBezTo>
                  <a:pt x="10680" y="8457"/>
                  <a:pt x="10375" y="8542"/>
                  <a:pt x="10100" y="8672"/>
                </a:cubicBezTo>
                <a:lnTo>
                  <a:pt x="10100" y="12409"/>
                </a:lnTo>
                <a:lnTo>
                  <a:pt x="10100" y="12601"/>
                </a:lnTo>
                <a:lnTo>
                  <a:pt x="10100" y="12974"/>
                </a:lnTo>
                <a:lnTo>
                  <a:pt x="13450" y="12974"/>
                </a:lnTo>
                <a:cubicBezTo>
                  <a:pt x="14099" y="12974"/>
                  <a:pt x="14612" y="12410"/>
                  <a:pt x="14612" y="11698"/>
                </a:cubicBezTo>
                <a:cubicBezTo>
                  <a:pt x="14612" y="10985"/>
                  <a:pt x="14090" y="10444"/>
                  <a:pt x="13461" y="10444"/>
                </a:cubicBezTo>
                <a:cubicBezTo>
                  <a:pt x="13284" y="10444"/>
                  <a:pt x="13135" y="10481"/>
                  <a:pt x="12978" y="10546"/>
                </a:cubicBezTo>
                <a:cubicBezTo>
                  <a:pt x="12938" y="9380"/>
                  <a:pt x="12055" y="8457"/>
                  <a:pt x="10994" y="8457"/>
                </a:cubicBezTo>
                <a:close/>
                <a:moveTo>
                  <a:pt x="9833" y="8807"/>
                </a:moveTo>
                <a:cubicBezTo>
                  <a:pt x="9813" y="8807"/>
                  <a:pt x="9791" y="8797"/>
                  <a:pt x="9771" y="8818"/>
                </a:cubicBezTo>
                <a:cubicBezTo>
                  <a:pt x="9752" y="8840"/>
                  <a:pt x="9751" y="8886"/>
                  <a:pt x="9751" y="8886"/>
                </a:cubicBezTo>
                <a:cubicBezTo>
                  <a:pt x="9731" y="9512"/>
                  <a:pt x="9710" y="10181"/>
                  <a:pt x="9710" y="10851"/>
                </a:cubicBezTo>
                <a:cubicBezTo>
                  <a:pt x="9710" y="11542"/>
                  <a:pt x="9731" y="12213"/>
                  <a:pt x="9751" y="12861"/>
                </a:cubicBezTo>
                <a:cubicBezTo>
                  <a:pt x="9751" y="12925"/>
                  <a:pt x="9784" y="12974"/>
                  <a:pt x="9843" y="12974"/>
                </a:cubicBezTo>
                <a:lnTo>
                  <a:pt x="9905" y="12974"/>
                </a:lnTo>
                <a:cubicBezTo>
                  <a:pt x="9905" y="12974"/>
                  <a:pt x="9946" y="12951"/>
                  <a:pt x="9946" y="12951"/>
                </a:cubicBezTo>
                <a:cubicBezTo>
                  <a:pt x="9985" y="12929"/>
                  <a:pt x="9987" y="12905"/>
                  <a:pt x="9987" y="12883"/>
                </a:cubicBezTo>
                <a:cubicBezTo>
                  <a:pt x="10007" y="12235"/>
                  <a:pt x="10008" y="11564"/>
                  <a:pt x="10008" y="10873"/>
                </a:cubicBezTo>
                <a:cubicBezTo>
                  <a:pt x="10008" y="10204"/>
                  <a:pt x="10007" y="9557"/>
                  <a:pt x="9987" y="8909"/>
                </a:cubicBezTo>
                <a:cubicBezTo>
                  <a:pt x="9987" y="8844"/>
                  <a:pt x="9953" y="8807"/>
                  <a:pt x="9895" y="8807"/>
                </a:cubicBezTo>
                <a:lnTo>
                  <a:pt x="9833" y="8807"/>
                </a:lnTo>
                <a:close/>
                <a:moveTo>
                  <a:pt x="9432" y="9067"/>
                </a:moveTo>
                <a:cubicBezTo>
                  <a:pt x="9412" y="9067"/>
                  <a:pt x="9400" y="9068"/>
                  <a:pt x="9381" y="9089"/>
                </a:cubicBezTo>
                <a:cubicBezTo>
                  <a:pt x="9361" y="9111"/>
                  <a:pt x="9360" y="9157"/>
                  <a:pt x="9360" y="9157"/>
                </a:cubicBezTo>
                <a:cubicBezTo>
                  <a:pt x="9340" y="9762"/>
                  <a:pt x="9319" y="10361"/>
                  <a:pt x="9319" y="11009"/>
                </a:cubicBezTo>
                <a:cubicBezTo>
                  <a:pt x="9319" y="11657"/>
                  <a:pt x="9341" y="12279"/>
                  <a:pt x="9360" y="12883"/>
                </a:cubicBezTo>
                <a:cubicBezTo>
                  <a:pt x="9360" y="12926"/>
                  <a:pt x="9393" y="12974"/>
                  <a:pt x="9432" y="12974"/>
                </a:cubicBezTo>
                <a:lnTo>
                  <a:pt x="9494" y="12974"/>
                </a:lnTo>
                <a:cubicBezTo>
                  <a:pt x="9494" y="12974"/>
                  <a:pt x="9536" y="12952"/>
                  <a:pt x="9555" y="12974"/>
                </a:cubicBezTo>
                <a:cubicBezTo>
                  <a:pt x="9575" y="12952"/>
                  <a:pt x="9576" y="12906"/>
                  <a:pt x="9576" y="12906"/>
                </a:cubicBezTo>
                <a:cubicBezTo>
                  <a:pt x="9596" y="12280"/>
                  <a:pt x="9638" y="11679"/>
                  <a:pt x="9638" y="11031"/>
                </a:cubicBezTo>
                <a:cubicBezTo>
                  <a:pt x="9638" y="10384"/>
                  <a:pt x="9596" y="9762"/>
                  <a:pt x="9576" y="9157"/>
                </a:cubicBezTo>
                <a:cubicBezTo>
                  <a:pt x="9576" y="9114"/>
                  <a:pt x="9533" y="9067"/>
                  <a:pt x="9494" y="9067"/>
                </a:cubicBezTo>
                <a:lnTo>
                  <a:pt x="9432" y="9067"/>
                </a:lnTo>
                <a:close/>
                <a:moveTo>
                  <a:pt x="8261" y="9326"/>
                </a:moveTo>
                <a:cubicBezTo>
                  <a:pt x="8241" y="9326"/>
                  <a:pt x="8218" y="9316"/>
                  <a:pt x="8199" y="9338"/>
                </a:cubicBezTo>
                <a:cubicBezTo>
                  <a:pt x="8179" y="9359"/>
                  <a:pt x="8178" y="9406"/>
                  <a:pt x="8178" y="9406"/>
                </a:cubicBezTo>
                <a:cubicBezTo>
                  <a:pt x="8159" y="9967"/>
                  <a:pt x="8137" y="10810"/>
                  <a:pt x="8137" y="11393"/>
                </a:cubicBezTo>
                <a:cubicBezTo>
                  <a:pt x="8137" y="11997"/>
                  <a:pt x="8159" y="12322"/>
                  <a:pt x="8178" y="12883"/>
                </a:cubicBezTo>
                <a:cubicBezTo>
                  <a:pt x="8178" y="12926"/>
                  <a:pt x="8221" y="12974"/>
                  <a:pt x="8261" y="12974"/>
                </a:cubicBezTo>
                <a:lnTo>
                  <a:pt x="8302" y="12974"/>
                </a:lnTo>
                <a:cubicBezTo>
                  <a:pt x="8302" y="12974"/>
                  <a:pt x="8314" y="12950"/>
                  <a:pt x="8353" y="12928"/>
                </a:cubicBezTo>
                <a:cubicBezTo>
                  <a:pt x="8373" y="12907"/>
                  <a:pt x="8374" y="12861"/>
                  <a:pt x="8374" y="12861"/>
                </a:cubicBezTo>
                <a:cubicBezTo>
                  <a:pt x="8393" y="12299"/>
                  <a:pt x="8415" y="12155"/>
                  <a:pt x="8415" y="11551"/>
                </a:cubicBezTo>
                <a:cubicBezTo>
                  <a:pt x="8415" y="10968"/>
                  <a:pt x="8393" y="9967"/>
                  <a:pt x="8374" y="9406"/>
                </a:cubicBezTo>
                <a:cubicBezTo>
                  <a:pt x="8374" y="9362"/>
                  <a:pt x="8341" y="9326"/>
                  <a:pt x="8302" y="9326"/>
                </a:cubicBezTo>
                <a:lnTo>
                  <a:pt x="8261" y="9326"/>
                </a:lnTo>
                <a:close/>
                <a:moveTo>
                  <a:pt x="8672" y="9394"/>
                </a:moveTo>
                <a:cubicBezTo>
                  <a:pt x="8652" y="9394"/>
                  <a:pt x="8630" y="9384"/>
                  <a:pt x="8610" y="9406"/>
                </a:cubicBezTo>
                <a:cubicBezTo>
                  <a:pt x="8590" y="9427"/>
                  <a:pt x="8589" y="9473"/>
                  <a:pt x="8589" y="9473"/>
                </a:cubicBezTo>
                <a:cubicBezTo>
                  <a:pt x="8570" y="10013"/>
                  <a:pt x="8528" y="10573"/>
                  <a:pt x="8528" y="11156"/>
                </a:cubicBezTo>
                <a:cubicBezTo>
                  <a:pt x="8528" y="11760"/>
                  <a:pt x="8570" y="12322"/>
                  <a:pt x="8589" y="12883"/>
                </a:cubicBezTo>
                <a:cubicBezTo>
                  <a:pt x="8589" y="12926"/>
                  <a:pt x="8632" y="12974"/>
                  <a:pt x="8672" y="12974"/>
                </a:cubicBezTo>
                <a:lnTo>
                  <a:pt x="8713" y="12974"/>
                </a:lnTo>
                <a:cubicBezTo>
                  <a:pt x="8732" y="12974"/>
                  <a:pt x="8744" y="12951"/>
                  <a:pt x="8764" y="12951"/>
                </a:cubicBezTo>
                <a:cubicBezTo>
                  <a:pt x="8784" y="12929"/>
                  <a:pt x="8795" y="12883"/>
                  <a:pt x="8795" y="12883"/>
                </a:cubicBezTo>
                <a:cubicBezTo>
                  <a:pt x="8795" y="12322"/>
                  <a:pt x="8826" y="11761"/>
                  <a:pt x="8826" y="11178"/>
                </a:cubicBezTo>
                <a:cubicBezTo>
                  <a:pt x="8826" y="10595"/>
                  <a:pt x="8815" y="10035"/>
                  <a:pt x="8795" y="9473"/>
                </a:cubicBezTo>
                <a:cubicBezTo>
                  <a:pt x="8795" y="9430"/>
                  <a:pt x="8752" y="9394"/>
                  <a:pt x="8713" y="9394"/>
                </a:cubicBezTo>
                <a:lnTo>
                  <a:pt x="8672" y="9394"/>
                </a:lnTo>
                <a:close/>
                <a:moveTo>
                  <a:pt x="7849" y="9406"/>
                </a:moveTo>
                <a:cubicBezTo>
                  <a:pt x="7849" y="9406"/>
                  <a:pt x="7828" y="9407"/>
                  <a:pt x="7808" y="9428"/>
                </a:cubicBezTo>
                <a:cubicBezTo>
                  <a:pt x="7789" y="9450"/>
                  <a:pt x="7788" y="9496"/>
                  <a:pt x="7788" y="9496"/>
                </a:cubicBezTo>
                <a:cubicBezTo>
                  <a:pt x="7768" y="10036"/>
                  <a:pt x="7747" y="11002"/>
                  <a:pt x="7747" y="11585"/>
                </a:cubicBezTo>
                <a:cubicBezTo>
                  <a:pt x="7747" y="12168"/>
                  <a:pt x="7768" y="12343"/>
                  <a:pt x="7788" y="12883"/>
                </a:cubicBezTo>
                <a:cubicBezTo>
                  <a:pt x="7788" y="12926"/>
                  <a:pt x="7810" y="12974"/>
                  <a:pt x="7849" y="12974"/>
                </a:cubicBezTo>
                <a:lnTo>
                  <a:pt x="7880" y="12974"/>
                </a:lnTo>
                <a:cubicBezTo>
                  <a:pt x="7880" y="12974"/>
                  <a:pt x="7921" y="12951"/>
                  <a:pt x="7921" y="12951"/>
                </a:cubicBezTo>
                <a:cubicBezTo>
                  <a:pt x="7941" y="12929"/>
                  <a:pt x="7942" y="12883"/>
                  <a:pt x="7942" y="12883"/>
                </a:cubicBezTo>
                <a:cubicBezTo>
                  <a:pt x="7942" y="12322"/>
                  <a:pt x="7983" y="12134"/>
                  <a:pt x="7983" y="11551"/>
                </a:cubicBezTo>
                <a:cubicBezTo>
                  <a:pt x="7983" y="10968"/>
                  <a:pt x="7962" y="10036"/>
                  <a:pt x="7942" y="9496"/>
                </a:cubicBezTo>
                <a:cubicBezTo>
                  <a:pt x="7942" y="9453"/>
                  <a:pt x="7920" y="9406"/>
                  <a:pt x="7880" y="9406"/>
                </a:cubicBezTo>
                <a:lnTo>
                  <a:pt x="7849" y="9406"/>
                </a:lnTo>
                <a:close/>
                <a:moveTo>
                  <a:pt x="9042" y="9451"/>
                </a:moveTo>
                <a:cubicBezTo>
                  <a:pt x="9022" y="9451"/>
                  <a:pt x="9010" y="9452"/>
                  <a:pt x="8990" y="9473"/>
                </a:cubicBezTo>
                <a:cubicBezTo>
                  <a:pt x="8970" y="9495"/>
                  <a:pt x="8959" y="9541"/>
                  <a:pt x="8959" y="9541"/>
                </a:cubicBezTo>
                <a:cubicBezTo>
                  <a:pt x="8940" y="10081"/>
                  <a:pt x="8928" y="10707"/>
                  <a:pt x="8928" y="11269"/>
                </a:cubicBezTo>
                <a:cubicBezTo>
                  <a:pt x="8928" y="11852"/>
                  <a:pt x="8940" y="12343"/>
                  <a:pt x="8959" y="12883"/>
                </a:cubicBezTo>
                <a:cubicBezTo>
                  <a:pt x="8959" y="12926"/>
                  <a:pt x="9002" y="12974"/>
                  <a:pt x="9042" y="12974"/>
                </a:cubicBezTo>
                <a:lnTo>
                  <a:pt x="9083" y="12974"/>
                </a:lnTo>
                <a:cubicBezTo>
                  <a:pt x="9083" y="12974"/>
                  <a:pt x="9125" y="12951"/>
                  <a:pt x="9144" y="12951"/>
                </a:cubicBezTo>
                <a:cubicBezTo>
                  <a:pt x="9164" y="12929"/>
                  <a:pt x="9155" y="12883"/>
                  <a:pt x="9155" y="12883"/>
                </a:cubicBezTo>
                <a:cubicBezTo>
                  <a:pt x="9174" y="12322"/>
                  <a:pt x="9206" y="11852"/>
                  <a:pt x="9206" y="11269"/>
                </a:cubicBezTo>
                <a:cubicBezTo>
                  <a:pt x="9206" y="10707"/>
                  <a:pt x="9174" y="10081"/>
                  <a:pt x="9155" y="9541"/>
                </a:cubicBezTo>
                <a:cubicBezTo>
                  <a:pt x="9155" y="9498"/>
                  <a:pt x="9122" y="9451"/>
                  <a:pt x="9083" y="9451"/>
                </a:cubicBezTo>
                <a:lnTo>
                  <a:pt x="9042" y="9451"/>
                </a:lnTo>
                <a:close/>
                <a:moveTo>
                  <a:pt x="7469" y="9586"/>
                </a:moveTo>
                <a:cubicBezTo>
                  <a:pt x="7450" y="9586"/>
                  <a:pt x="7448" y="9587"/>
                  <a:pt x="7428" y="9609"/>
                </a:cubicBezTo>
                <a:cubicBezTo>
                  <a:pt x="7408" y="9630"/>
                  <a:pt x="7418" y="9677"/>
                  <a:pt x="7418" y="9677"/>
                </a:cubicBezTo>
                <a:cubicBezTo>
                  <a:pt x="7398" y="10195"/>
                  <a:pt x="7356" y="11011"/>
                  <a:pt x="7356" y="11551"/>
                </a:cubicBezTo>
                <a:cubicBezTo>
                  <a:pt x="7356" y="12112"/>
                  <a:pt x="7398" y="12376"/>
                  <a:pt x="7418" y="12895"/>
                </a:cubicBezTo>
                <a:cubicBezTo>
                  <a:pt x="7418" y="12938"/>
                  <a:pt x="7430" y="12974"/>
                  <a:pt x="7469" y="12974"/>
                </a:cubicBezTo>
                <a:lnTo>
                  <a:pt x="7510" y="12974"/>
                </a:lnTo>
                <a:cubicBezTo>
                  <a:pt x="7510" y="12974"/>
                  <a:pt x="7532" y="12973"/>
                  <a:pt x="7551" y="12951"/>
                </a:cubicBezTo>
                <a:cubicBezTo>
                  <a:pt x="7571" y="12951"/>
                  <a:pt x="7572" y="12906"/>
                  <a:pt x="7572" y="12906"/>
                </a:cubicBezTo>
                <a:cubicBezTo>
                  <a:pt x="7592" y="12366"/>
                  <a:pt x="7634" y="12112"/>
                  <a:pt x="7634" y="11551"/>
                </a:cubicBezTo>
                <a:cubicBezTo>
                  <a:pt x="7634" y="10989"/>
                  <a:pt x="7572" y="10195"/>
                  <a:pt x="7572" y="9677"/>
                </a:cubicBezTo>
                <a:cubicBezTo>
                  <a:pt x="7572" y="9633"/>
                  <a:pt x="7550" y="9586"/>
                  <a:pt x="7510" y="9586"/>
                </a:cubicBezTo>
                <a:lnTo>
                  <a:pt x="7469" y="9586"/>
                </a:lnTo>
                <a:close/>
                <a:moveTo>
                  <a:pt x="7079" y="10015"/>
                </a:moveTo>
                <a:cubicBezTo>
                  <a:pt x="7059" y="10015"/>
                  <a:pt x="7038" y="10016"/>
                  <a:pt x="7038" y="10038"/>
                </a:cubicBezTo>
                <a:cubicBezTo>
                  <a:pt x="7018" y="10059"/>
                  <a:pt x="7017" y="10083"/>
                  <a:pt x="7017" y="10083"/>
                </a:cubicBezTo>
                <a:cubicBezTo>
                  <a:pt x="6997" y="10537"/>
                  <a:pt x="6955" y="11143"/>
                  <a:pt x="6955" y="11619"/>
                </a:cubicBezTo>
                <a:cubicBezTo>
                  <a:pt x="6955" y="12115"/>
                  <a:pt x="6997" y="12452"/>
                  <a:pt x="7017" y="12906"/>
                </a:cubicBezTo>
                <a:cubicBezTo>
                  <a:pt x="7017" y="12927"/>
                  <a:pt x="7059" y="12974"/>
                  <a:pt x="7079" y="12974"/>
                </a:cubicBezTo>
                <a:lnTo>
                  <a:pt x="7120" y="12974"/>
                </a:lnTo>
                <a:cubicBezTo>
                  <a:pt x="7120" y="12974"/>
                  <a:pt x="7141" y="12951"/>
                  <a:pt x="7161" y="12951"/>
                </a:cubicBezTo>
                <a:cubicBezTo>
                  <a:pt x="7181" y="12929"/>
                  <a:pt x="7171" y="12906"/>
                  <a:pt x="7171" y="12906"/>
                </a:cubicBezTo>
                <a:cubicBezTo>
                  <a:pt x="7191" y="12452"/>
                  <a:pt x="7233" y="12116"/>
                  <a:pt x="7233" y="11641"/>
                </a:cubicBezTo>
                <a:cubicBezTo>
                  <a:pt x="7233" y="11144"/>
                  <a:pt x="7171" y="10537"/>
                  <a:pt x="7171" y="10083"/>
                </a:cubicBezTo>
                <a:cubicBezTo>
                  <a:pt x="7171" y="10061"/>
                  <a:pt x="7139" y="10015"/>
                  <a:pt x="7120" y="10015"/>
                </a:cubicBezTo>
                <a:lnTo>
                  <a:pt x="7079" y="10015"/>
                </a:lnTo>
                <a:close/>
                <a:moveTo>
                  <a:pt x="6277" y="10614"/>
                </a:moveTo>
                <a:cubicBezTo>
                  <a:pt x="6277" y="10614"/>
                  <a:pt x="6257" y="10636"/>
                  <a:pt x="6257" y="10636"/>
                </a:cubicBezTo>
                <a:cubicBezTo>
                  <a:pt x="6237" y="10658"/>
                  <a:pt x="6236" y="10681"/>
                  <a:pt x="6236" y="10681"/>
                </a:cubicBezTo>
                <a:cubicBezTo>
                  <a:pt x="6236" y="11027"/>
                  <a:pt x="6174" y="11399"/>
                  <a:pt x="6174" y="11788"/>
                </a:cubicBezTo>
                <a:cubicBezTo>
                  <a:pt x="6174" y="12177"/>
                  <a:pt x="6216" y="12539"/>
                  <a:pt x="6236" y="12906"/>
                </a:cubicBezTo>
                <a:cubicBezTo>
                  <a:pt x="6236" y="12949"/>
                  <a:pt x="6257" y="12974"/>
                  <a:pt x="6277" y="12974"/>
                </a:cubicBezTo>
                <a:lnTo>
                  <a:pt x="6287" y="12974"/>
                </a:lnTo>
                <a:cubicBezTo>
                  <a:pt x="6307" y="12974"/>
                  <a:pt x="6308" y="12951"/>
                  <a:pt x="6308" y="12951"/>
                </a:cubicBezTo>
                <a:cubicBezTo>
                  <a:pt x="6328" y="12929"/>
                  <a:pt x="6339" y="12906"/>
                  <a:pt x="6339" y="12906"/>
                </a:cubicBezTo>
                <a:cubicBezTo>
                  <a:pt x="6339" y="12539"/>
                  <a:pt x="6411" y="12177"/>
                  <a:pt x="6411" y="11788"/>
                </a:cubicBezTo>
                <a:cubicBezTo>
                  <a:pt x="6411" y="11421"/>
                  <a:pt x="6339" y="11049"/>
                  <a:pt x="6339" y="10681"/>
                </a:cubicBezTo>
                <a:cubicBezTo>
                  <a:pt x="6339" y="10638"/>
                  <a:pt x="6307" y="10614"/>
                  <a:pt x="6287" y="10614"/>
                </a:cubicBezTo>
                <a:lnTo>
                  <a:pt x="6277" y="10614"/>
                </a:lnTo>
                <a:close/>
                <a:moveTo>
                  <a:pt x="6668" y="10670"/>
                </a:moveTo>
                <a:cubicBezTo>
                  <a:pt x="6668" y="10670"/>
                  <a:pt x="6647" y="10681"/>
                  <a:pt x="6647" y="10681"/>
                </a:cubicBezTo>
                <a:cubicBezTo>
                  <a:pt x="6627" y="10703"/>
                  <a:pt x="6626" y="10738"/>
                  <a:pt x="6626" y="10738"/>
                </a:cubicBezTo>
                <a:cubicBezTo>
                  <a:pt x="6626" y="11083"/>
                  <a:pt x="6565" y="11443"/>
                  <a:pt x="6565" y="11811"/>
                </a:cubicBezTo>
                <a:cubicBezTo>
                  <a:pt x="6565" y="12178"/>
                  <a:pt x="6626" y="12560"/>
                  <a:pt x="6626" y="12906"/>
                </a:cubicBezTo>
                <a:cubicBezTo>
                  <a:pt x="6626" y="12949"/>
                  <a:pt x="6648" y="12974"/>
                  <a:pt x="6668" y="12974"/>
                </a:cubicBezTo>
                <a:lnTo>
                  <a:pt x="6688" y="12974"/>
                </a:lnTo>
                <a:cubicBezTo>
                  <a:pt x="6688" y="12974"/>
                  <a:pt x="6679" y="12973"/>
                  <a:pt x="6698" y="12951"/>
                </a:cubicBezTo>
                <a:cubicBezTo>
                  <a:pt x="6718" y="12929"/>
                  <a:pt x="6729" y="12906"/>
                  <a:pt x="6729" y="12906"/>
                </a:cubicBezTo>
                <a:cubicBezTo>
                  <a:pt x="6729" y="12560"/>
                  <a:pt x="6801" y="12178"/>
                  <a:pt x="6801" y="11811"/>
                </a:cubicBezTo>
                <a:cubicBezTo>
                  <a:pt x="6801" y="11443"/>
                  <a:pt x="6729" y="11083"/>
                  <a:pt x="6729" y="10738"/>
                </a:cubicBezTo>
                <a:cubicBezTo>
                  <a:pt x="6729" y="10695"/>
                  <a:pt x="6708" y="10670"/>
                  <a:pt x="6688" y="10670"/>
                </a:cubicBezTo>
                <a:lnTo>
                  <a:pt x="6668" y="10670"/>
                </a:lnTo>
                <a:close/>
                <a:moveTo>
                  <a:pt x="5876" y="10704"/>
                </a:moveTo>
                <a:cubicBezTo>
                  <a:pt x="5876" y="10704"/>
                  <a:pt x="5856" y="10727"/>
                  <a:pt x="5856" y="10727"/>
                </a:cubicBezTo>
                <a:cubicBezTo>
                  <a:pt x="5856" y="10748"/>
                  <a:pt x="5856" y="10772"/>
                  <a:pt x="5856" y="10772"/>
                </a:cubicBezTo>
                <a:cubicBezTo>
                  <a:pt x="5836" y="11096"/>
                  <a:pt x="5784" y="11455"/>
                  <a:pt x="5784" y="11822"/>
                </a:cubicBezTo>
                <a:cubicBezTo>
                  <a:pt x="5784" y="12189"/>
                  <a:pt x="5856" y="12560"/>
                  <a:pt x="5856" y="12906"/>
                </a:cubicBezTo>
                <a:cubicBezTo>
                  <a:pt x="5856" y="12949"/>
                  <a:pt x="5877" y="12974"/>
                  <a:pt x="5897" y="12974"/>
                </a:cubicBezTo>
                <a:lnTo>
                  <a:pt x="5917" y="12974"/>
                </a:lnTo>
                <a:cubicBezTo>
                  <a:pt x="5917" y="12952"/>
                  <a:pt x="5917" y="12951"/>
                  <a:pt x="5917" y="12951"/>
                </a:cubicBezTo>
                <a:cubicBezTo>
                  <a:pt x="5937" y="12929"/>
                  <a:pt x="5938" y="12906"/>
                  <a:pt x="5938" y="12906"/>
                </a:cubicBezTo>
                <a:cubicBezTo>
                  <a:pt x="5938" y="12560"/>
                  <a:pt x="6010" y="12189"/>
                  <a:pt x="6010" y="11822"/>
                </a:cubicBezTo>
                <a:cubicBezTo>
                  <a:pt x="6010" y="11476"/>
                  <a:pt x="5938" y="11117"/>
                  <a:pt x="5938" y="10772"/>
                </a:cubicBezTo>
                <a:cubicBezTo>
                  <a:pt x="5938" y="10729"/>
                  <a:pt x="5916" y="10704"/>
                  <a:pt x="5897" y="10704"/>
                </a:cubicBezTo>
                <a:lnTo>
                  <a:pt x="5876" y="10704"/>
                </a:lnTo>
                <a:close/>
                <a:moveTo>
                  <a:pt x="5486" y="10885"/>
                </a:moveTo>
                <a:cubicBezTo>
                  <a:pt x="5486" y="10885"/>
                  <a:pt x="5465" y="10907"/>
                  <a:pt x="5465" y="10907"/>
                </a:cubicBezTo>
                <a:cubicBezTo>
                  <a:pt x="5465" y="10929"/>
                  <a:pt x="5465" y="10952"/>
                  <a:pt x="5465" y="10952"/>
                </a:cubicBezTo>
                <a:cubicBezTo>
                  <a:pt x="5445" y="11255"/>
                  <a:pt x="5383" y="11553"/>
                  <a:pt x="5383" y="11856"/>
                </a:cubicBezTo>
                <a:cubicBezTo>
                  <a:pt x="5383" y="12180"/>
                  <a:pt x="5465" y="12479"/>
                  <a:pt x="5465" y="12782"/>
                </a:cubicBezTo>
                <a:cubicBezTo>
                  <a:pt x="5465" y="12803"/>
                  <a:pt x="5467" y="12827"/>
                  <a:pt x="5506" y="12827"/>
                </a:cubicBezTo>
                <a:cubicBezTo>
                  <a:pt x="5546" y="12805"/>
                  <a:pt x="5546" y="12781"/>
                  <a:pt x="5527" y="12759"/>
                </a:cubicBezTo>
                <a:cubicBezTo>
                  <a:pt x="5547" y="12457"/>
                  <a:pt x="5619" y="12157"/>
                  <a:pt x="5619" y="11833"/>
                </a:cubicBezTo>
                <a:cubicBezTo>
                  <a:pt x="5619" y="11531"/>
                  <a:pt x="5527" y="11221"/>
                  <a:pt x="5527" y="10919"/>
                </a:cubicBezTo>
                <a:cubicBezTo>
                  <a:pt x="5527" y="10897"/>
                  <a:pt x="5526" y="10885"/>
                  <a:pt x="5506" y="10885"/>
                </a:cubicBezTo>
                <a:lnTo>
                  <a:pt x="5486" y="10885"/>
                </a:lnTo>
                <a:close/>
                <a:moveTo>
                  <a:pt x="5136" y="11223"/>
                </a:moveTo>
                <a:cubicBezTo>
                  <a:pt x="5136" y="11223"/>
                  <a:pt x="5136" y="11246"/>
                  <a:pt x="5136" y="11246"/>
                </a:cubicBezTo>
                <a:cubicBezTo>
                  <a:pt x="5136" y="11419"/>
                  <a:pt x="5075" y="11616"/>
                  <a:pt x="5075" y="11811"/>
                </a:cubicBezTo>
                <a:cubicBezTo>
                  <a:pt x="5075" y="12026"/>
                  <a:pt x="5136" y="12215"/>
                  <a:pt x="5136" y="12409"/>
                </a:cubicBezTo>
                <a:cubicBezTo>
                  <a:pt x="5136" y="12409"/>
                  <a:pt x="5127" y="12432"/>
                  <a:pt x="5147" y="12432"/>
                </a:cubicBezTo>
                <a:cubicBezTo>
                  <a:pt x="5166" y="12410"/>
                  <a:pt x="5168" y="12409"/>
                  <a:pt x="5188" y="12409"/>
                </a:cubicBezTo>
                <a:cubicBezTo>
                  <a:pt x="5188" y="12215"/>
                  <a:pt x="5270" y="12027"/>
                  <a:pt x="5270" y="11833"/>
                </a:cubicBezTo>
                <a:cubicBezTo>
                  <a:pt x="5270" y="11639"/>
                  <a:pt x="5188" y="11440"/>
                  <a:pt x="5188" y="11246"/>
                </a:cubicBezTo>
                <a:cubicBezTo>
                  <a:pt x="5188" y="11246"/>
                  <a:pt x="5167" y="11223"/>
                  <a:pt x="5167" y="11223"/>
                </a:cubicBezTo>
                <a:lnTo>
                  <a:pt x="5147" y="11223"/>
                </a:lnTo>
                <a:cubicBezTo>
                  <a:pt x="5127" y="11223"/>
                  <a:pt x="5136" y="11223"/>
                  <a:pt x="5136" y="11223"/>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3114" name="Shape 3114"/>
          <p:cNvSpPr/>
          <p:nvPr/>
        </p:nvSpPr>
        <p:spPr>
          <a:xfrm>
            <a:off x="21678741" y="8969224"/>
            <a:ext cx="533401" cy="533401"/>
          </a:xfrm>
          <a:custGeom>
            <a:pathLst>
              <a:path extrusionOk="0" h="21319" w="21319">
                <a:moveTo>
                  <a:pt x="0" y="0"/>
                </a:moveTo>
                <a:lnTo>
                  <a:pt x="0" y="3997"/>
                </a:lnTo>
                <a:cubicBezTo>
                  <a:pt x="9549" y="3997"/>
                  <a:pt x="17322" y="11770"/>
                  <a:pt x="17322" y="21319"/>
                </a:cubicBezTo>
                <a:lnTo>
                  <a:pt x="21319" y="21319"/>
                </a:lnTo>
                <a:cubicBezTo>
                  <a:pt x="21319" y="9549"/>
                  <a:pt x="11770" y="0"/>
                  <a:pt x="0" y="0"/>
                </a:cubicBezTo>
                <a:close/>
                <a:moveTo>
                  <a:pt x="0" y="7106"/>
                </a:moveTo>
                <a:lnTo>
                  <a:pt x="0" y="11104"/>
                </a:lnTo>
                <a:cubicBezTo>
                  <a:pt x="5596" y="11104"/>
                  <a:pt x="10174" y="15681"/>
                  <a:pt x="10174" y="21278"/>
                </a:cubicBezTo>
                <a:lnTo>
                  <a:pt x="14171" y="21278"/>
                </a:lnTo>
                <a:cubicBezTo>
                  <a:pt x="14171" y="13416"/>
                  <a:pt x="7817" y="7062"/>
                  <a:pt x="0" y="7106"/>
                </a:cubicBezTo>
                <a:close/>
                <a:moveTo>
                  <a:pt x="2887" y="15545"/>
                </a:moveTo>
                <a:cubicBezTo>
                  <a:pt x="2148" y="15545"/>
                  <a:pt x="1410" y="15828"/>
                  <a:pt x="846" y="16392"/>
                </a:cubicBezTo>
                <a:cubicBezTo>
                  <a:pt x="-281" y="17519"/>
                  <a:pt x="-281" y="19345"/>
                  <a:pt x="846" y="20473"/>
                </a:cubicBezTo>
                <a:cubicBezTo>
                  <a:pt x="1974" y="21600"/>
                  <a:pt x="3800" y="21600"/>
                  <a:pt x="4927" y="20473"/>
                </a:cubicBezTo>
                <a:cubicBezTo>
                  <a:pt x="6055" y="19345"/>
                  <a:pt x="6055" y="17519"/>
                  <a:pt x="4927" y="16392"/>
                </a:cubicBezTo>
                <a:cubicBezTo>
                  <a:pt x="4363" y="15828"/>
                  <a:pt x="3626" y="15545"/>
                  <a:pt x="2887" y="15545"/>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3115" name="Shape 3115"/>
          <p:cNvSpPr/>
          <p:nvPr/>
        </p:nvSpPr>
        <p:spPr>
          <a:xfrm>
            <a:off x="21678741" y="4483100"/>
            <a:ext cx="609601" cy="609343"/>
          </a:xfrm>
          <a:custGeom>
            <a:pathLst>
              <a:path extrusionOk="0" h="21600" w="19685">
                <a:moveTo>
                  <a:pt x="9847" y="0"/>
                </a:moveTo>
                <a:cubicBezTo>
                  <a:pt x="7321" y="0"/>
                  <a:pt x="4787" y="1047"/>
                  <a:pt x="2872" y="3149"/>
                </a:cubicBezTo>
                <a:cubicBezTo>
                  <a:pt x="-958" y="7353"/>
                  <a:pt x="-958" y="14247"/>
                  <a:pt x="2872" y="18451"/>
                </a:cubicBezTo>
                <a:cubicBezTo>
                  <a:pt x="4787" y="20553"/>
                  <a:pt x="7338" y="21600"/>
                  <a:pt x="9847" y="21600"/>
                </a:cubicBezTo>
                <a:cubicBezTo>
                  <a:pt x="12356" y="21600"/>
                  <a:pt x="14897" y="20553"/>
                  <a:pt x="16812" y="18451"/>
                </a:cubicBezTo>
                <a:cubicBezTo>
                  <a:pt x="20642" y="14247"/>
                  <a:pt x="20642" y="7353"/>
                  <a:pt x="16812" y="3149"/>
                </a:cubicBezTo>
                <a:cubicBezTo>
                  <a:pt x="14897" y="1047"/>
                  <a:pt x="12373" y="0"/>
                  <a:pt x="9847" y="0"/>
                </a:cubicBezTo>
                <a:close/>
                <a:moveTo>
                  <a:pt x="9847" y="974"/>
                </a:moveTo>
                <a:cubicBezTo>
                  <a:pt x="12125" y="974"/>
                  <a:pt x="14402" y="1955"/>
                  <a:pt x="16151" y="3840"/>
                </a:cubicBezTo>
                <a:cubicBezTo>
                  <a:pt x="19618" y="7646"/>
                  <a:pt x="19618" y="13887"/>
                  <a:pt x="16151" y="17692"/>
                </a:cubicBezTo>
                <a:cubicBezTo>
                  <a:pt x="12685" y="21498"/>
                  <a:pt x="6999" y="21498"/>
                  <a:pt x="3533" y="17692"/>
                </a:cubicBezTo>
                <a:cubicBezTo>
                  <a:pt x="66" y="13887"/>
                  <a:pt x="66" y="7646"/>
                  <a:pt x="3533" y="3840"/>
                </a:cubicBezTo>
                <a:cubicBezTo>
                  <a:pt x="5283" y="1919"/>
                  <a:pt x="7569" y="974"/>
                  <a:pt x="9847" y="974"/>
                </a:cubicBezTo>
                <a:close/>
                <a:moveTo>
                  <a:pt x="5235" y="5675"/>
                </a:moveTo>
                <a:lnTo>
                  <a:pt x="5235" y="7578"/>
                </a:lnTo>
                <a:cubicBezTo>
                  <a:pt x="9376" y="7578"/>
                  <a:pt x="12747" y="11278"/>
                  <a:pt x="12747" y="15823"/>
                </a:cubicBezTo>
                <a:lnTo>
                  <a:pt x="14480" y="15823"/>
                </a:lnTo>
                <a:cubicBezTo>
                  <a:pt x="14480" y="10220"/>
                  <a:pt x="10339" y="5675"/>
                  <a:pt x="5235" y="5675"/>
                </a:cubicBezTo>
                <a:close/>
                <a:moveTo>
                  <a:pt x="5235" y="9061"/>
                </a:moveTo>
                <a:lnTo>
                  <a:pt x="5235" y="10964"/>
                </a:lnTo>
                <a:cubicBezTo>
                  <a:pt x="7662" y="10964"/>
                  <a:pt x="9651" y="13137"/>
                  <a:pt x="9651" y="15801"/>
                </a:cubicBezTo>
                <a:lnTo>
                  <a:pt x="11385" y="15801"/>
                </a:lnTo>
                <a:cubicBezTo>
                  <a:pt x="11385" y="12058"/>
                  <a:pt x="8625" y="9040"/>
                  <a:pt x="5235" y="9061"/>
                </a:cubicBezTo>
                <a:close/>
                <a:moveTo>
                  <a:pt x="6483" y="13071"/>
                </a:moveTo>
                <a:cubicBezTo>
                  <a:pt x="6163" y="13071"/>
                  <a:pt x="5851" y="13210"/>
                  <a:pt x="5606" y="13479"/>
                </a:cubicBezTo>
                <a:cubicBezTo>
                  <a:pt x="5118" y="14015"/>
                  <a:pt x="5118" y="14879"/>
                  <a:pt x="5606" y="15416"/>
                </a:cubicBezTo>
                <a:cubicBezTo>
                  <a:pt x="6095" y="15952"/>
                  <a:pt x="6882" y="15952"/>
                  <a:pt x="7371" y="15416"/>
                </a:cubicBezTo>
                <a:cubicBezTo>
                  <a:pt x="7860" y="14879"/>
                  <a:pt x="7860" y="14015"/>
                  <a:pt x="7371" y="13479"/>
                </a:cubicBezTo>
                <a:cubicBezTo>
                  <a:pt x="7126" y="13210"/>
                  <a:pt x="6804" y="13071"/>
                  <a:pt x="6483" y="13071"/>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3116" name="Shape 3116"/>
          <p:cNvSpPr/>
          <p:nvPr/>
        </p:nvSpPr>
        <p:spPr>
          <a:xfrm>
            <a:off x="6056527" y="7816694"/>
            <a:ext cx="609601" cy="609601"/>
          </a:xfrm>
          <a:custGeom>
            <a:pathLst>
              <a:path extrusionOk="0" h="21600" w="21600">
                <a:moveTo>
                  <a:pt x="9014" y="0"/>
                </a:moveTo>
                <a:cubicBezTo>
                  <a:pt x="6420" y="0"/>
                  <a:pt x="5112" y="4"/>
                  <a:pt x="3727" y="443"/>
                </a:cubicBezTo>
                <a:cubicBezTo>
                  <a:pt x="2202" y="998"/>
                  <a:pt x="998" y="2195"/>
                  <a:pt x="443" y="3720"/>
                </a:cubicBezTo>
                <a:cubicBezTo>
                  <a:pt x="1" y="5113"/>
                  <a:pt x="0" y="6424"/>
                  <a:pt x="0" y="9007"/>
                </a:cubicBezTo>
                <a:lnTo>
                  <a:pt x="0" y="12551"/>
                </a:lnTo>
                <a:cubicBezTo>
                  <a:pt x="0" y="15174"/>
                  <a:pt x="1" y="16487"/>
                  <a:pt x="443" y="17880"/>
                </a:cubicBezTo>
                <a:cubicBezTo>
                  <a:pt x="998" y="19405"/>
                  <a:pt x="2202" y="20602"/>
                  <a:pt x="3727" y="21157"/>
                </a:cubicBezTo>
                <a:cubicBezTo>
                  <a:pt x="5120" y="21599"/>
                  <a:pt x="6431" y="21600"/>
                  <a:pt x="9014" y="21600"/>
                </a:cubicBezTo>
                <a:lnTo>
                  <a:pt x="12551" y="21600"/>
                </a:lnTo>
                <a:cubicBezTo>
                  <a:pt x="15174" y="21600"/>
                  <a:pt x="16487" y="21599"/>
                  <a:pt x="17880" y="21157"/>
                </a:cubicBezTo>
                <a:cubicBezTo>
                  <a:pt x="19405" y="20602"/>
                  <a:pt x="20602" y="19405"/>
                  <a:pt x="21157" y="17880"/>
                </a:cubicBezTo>
                <a:cubicBezTo>
                  <a:pt x="21599" y="16487"/>
                  <a:pt x="21600" y="15176"/>
                  <a:pt x="21600" y="12593"/>
                </a:cubicBezTo>
                <a:lnTo>
                  <a:pt x="21600" y="9049"/>
                </a:lnTo>
                <a:cubicBezTo>
                  <a:pt x="21600" y="6426"/>
                  <a:pt x="21599" y="5113"/>
                  <a:pt x="21157" y="3720"/>
                </a:cubicBezTo>
                <a:cubicBezTo>
                  <a:pt x="20602" y="2195"/>
                  <a:pt x="19405" y="998"/>
                  <a:pt x="17880" y="443"/>
                </a:cubicBezTo>
                <a:cubicBezTo>
                  <a:pt x="16487" y="1"/>
                  <a:pt x="15176" y="0"/>
                  <a:pt x="12593" y="0"/>
                </a:cubicBezTo>
                <a:lnTo>
                  <a:pt x="9049" y="0"/>
                </a:lnTo>
                <a:lnTo>
                  <a:pt x="9014" y="0"/>
                </a:lnTo>
                <a:close/>
                <a:moveTo>
                  <a:pt x="8262" y="1702"/>
                </a:moveTo>
                <a:lnTo>
                  <a:pt x="8290" y="1702"/>
                </a:lnTo>
                <a:lnTo>
                  <a:pt x="13345" y="1702"/>
                </a:lnTo>
                <a:cubicBezTo>
                  <a:pt x="15225" y="1702"/>
                  <a:pt x="16177" y="1704"/>
                  <a:pt x="17191" y="2025"/>
                </a:cubicBezTo>
                <a:cubicBezTo>
                  <a:pt x="18301" y="2429"/>
                  <a:pt x="19178" y="3299"/>
                  <a:pt x="19582" y="4409"/>
                </a:cubicBezTo>
                <a:cubicBezTo>
                  <a:pt x="19903" y="5423"/>
                  <a:pt x="19898" y="6381"/>
                  <a:pt x="19898" y="8290"/>
                </a:cubicBezTo>
                <a:lnTo>
                  <a:pt x="19898" y="13338"/>
                </a:lnTo>
                <a:cubicBezTo>
                  <a:pt x="19898" y="15218"/>
                  <a:pt x="19903" y="16177"/>
                  <a:pt x="19582" y="17191"/>
                </a:cubicBezTo>
                <a:cubicBezTo>
                  <a:pt x="19178" y="18301"/>
                  <a:pt x="18301" y="19171"/>
                  <a:pt x="17191" y="19575"/>
                </a:cubicBezTo>
                <a:cubicBezTo>
                  <a:pt x="16177" y="19896"/>
                  <a:pt x="15219" y="19898"/>
                  <a:pt x="13310" y="19898"/>
                </a:cubicBezTo>
                <a:lnTo>
                  <a:pt x="8262" y="19898"/>
                </a:lnTo>
                <a:cubicBezTo>
                  <a:pt x="6382" y="19898"/>
                  <a:pt x="5430" y="19896"/>
                  <a:pt x="4416" y="19575"/>
                </a:cubicBezTo>
                <a:cubicBezTo>
                  <a:pt x="3306" y="19171"/>
                  <a:pt x="2429" y="18301"/>
                  <a:pt x="2025" y="17191"/>
                </a:cubicBezTo>
                <a:cubicBezTo>
                  <a:pt x="1704" y="16177"/>
                  <a:pt x="1702" y="15219"/>
                  <a:pt x="1702" y="13310"/>
                </a:cubicBezTo>
                <a:lnTo>
                  <a:pt x="1702" y="8262"/>
                </a:lnTo>
                <a:cubicBezTo>
                  <a:pt x="1702" y="6382"/>
                  <a:pt x="1704" y="5423"/>
                  <a:pt x="2025" y="4409"/>
                </a:cubicBezTo>
                <a:cubicBezTo>
                  <a:pt x="2429" y="3299"/>
                  <a:pt x="3306" y="2429"/>
                  <a:pt x="4416" y="2025"/>
                </a:cubicBezTo>
                <a:cubicBezTo>
                  <a:pt x="5423" y="1706"/>
                  <a:pt x="6376" y="1702"/>
                  <a:pt x="8262" y="1702"/>
                </a:cubicBezTo>
                <a:close/>
                <a:moveTo>
                  <a:pt x="16355" y="4177"/>
                </a:moveTo>
                <a:cubicBezTo>
                  <a:pt x="16129" y="4177"/>
                  <a:pt x="15915" y="4258"/>
                  <a:pt x="15743" y="4430"/>
                </a:cubicBezTo>
                <a:cubicBezTo>
                  <a:pt x="15399" y="4774"/>
                  <a:pt x="15399" y="5344"/>
                  <a:pt x="15743" y="5688"/>
                </a:cubicBezTo>
                <a:cubicBezTo>
                  <a:pt x="16087" y="6032"/>
                  <a:pt x="16636" y="6032"/>
                  <a:pt x="16980" y="5688"/>
                </a:cubicBezTo>
                <a:cubicBezTo>
                  <a:pt x="17325" y="5344"/>
                  <a:pt x="17325" y="4774"/>
                  <a:pt x="16980" y="4430"/>
                </a:cubicBezTo>
                <a:cubicBezTo>
                  <a:pt x="16808" y="4258"/>
                  <a:pt x="16580" y="4177"/>
                  <a:pt x="16355" y="4177"/>
                </a:cubicBezTo>
                <a:close/>
                <a:moveTo>
                  <a:pt x="10800" y="5576"/>
                </a:moveTo>
                <a:cubicBezTo>
                  <a:pt x="9447" y="5576"/>
                  <a:pt x="8078" y="6083"/>
                  <a:pt x="7045" y="7116"/>
                </a:cubicBezTo>
                <a:cubicBezTo>
                  <a:pt x="4981" y="9180"/>
                  <a:pt x="4981" y="12539"/>
                  <a:pt x="7045" y="14604"/>
                </a:cubicBezTo>
                <a:cubicBezTo>
                  <a:pt x="9110" y="16668"/>
                  <a:pt x="12490" y="16669"/>
                  <a:pt x="14555" y="14604"/>
                </a:cubicBezTo>
                <a:cubicBezTo>
                  <a:pt x="16619" y="12539"/>
                  <a:pt x="16619" y="9180"/>
                  <a:pt x="14555" y="7116"/>
                </a:cubicBezTo>
                <a:cubicBezTo>
                  <a:pt x="13522" y="6083"/>
                  <a:pt x="12153" y="5576"/>
                  <a:pt x="10800" y="5576"/>
                </a:cubicBezTo>
                <a:close/>
                <a:moveTo>
                  <a:pt x="10800" y="7559"/>
                </a:moveTo>
                <a:cubicBezTo>
                  <a:pt x="11646" y="7559"/>
                  <a:pt x="12489" y="7891"/>
                  <a:pt x="13134" y="8536"/>
                </a:cubicBezTo>
                <a:cubicBezTo>
                  <a:pt x="14425" y="9826"/>
                  <a:pt x="14425" y="11914"/>
                  <a:pt x="13134" y="13205"/>
                </a:cubicBezTo>
                <a:cubicBezTo>
                  <a:pt x="11844" y="14495"/>
                  <a:pt x="9756" y="14495"/>
                  <a:pt x="8466" y="13205"/>
                </a:cubicBezTo>
                <a:cubicBezTo>
                  <a:pt x="7175" y="11914"/>
                  <a:pt x="7175" y="9826"/>
                  <a:pt x="8466" y="8536"/>
                </a:cubicBezTo>
                <a:cubicBezTo>
                  <a:pt x="9111" y="7891"/>
                  <a:pt x="9954" y="7559"/>
                  <a:pt x="10800" y="7559"/>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3117" name="Shape 3117"/>
          <p:cNvSpPr/>
          <p:nvPr/>
        </p:nvSpPr>
        <p:spPr>
          <a:xfrm>
            <a:off x="6061505" y="3352800"/>
            <a:ext cx="609601" cy="609600"/>
          </a:xfrm>
          <a:custGeom>
            <a:pathLst>
              <a:path extrusionOk="0" h="21600" w="21600">
                <a:moveTo>
                  <a:pt x="10800" y="0"/>
                </a:moveTo>
                <a:cubicBezTo>
                  <a:pt x="8036" y="0"/>
                  <a:pt x="5266" y="1060"/>
                  <a:pt x="3158" y="3169"/>
                </a:cubicBezTo>
                <a:cubicBezTo>
                  <a:pt x="1049" y="5278"/>
                  <a:pt x="0" y="8036"/>
                  <a:pt x="0" y="10800"/>
                </a:cubicBezTo>
                <a:cubicBezTo>
                  <a:pt x="0" y="13564"/>
                  <a:pt x="1049" y="16334"/>
                  <a:pt x="3158" y="18442"/>
                </a:cubicBezTo>
                <a:cubicBezTo>
                  <a:pt x="5266" y="20551"/>
                  <a:pt x="8036" y="21600"/>
                  <a:pt x="10800" y="21600"/>
                </a:cubicBezTo>
                <a:cubicBezTo>
                  <a:pt x="13564" y="21600"/>
                  <a:pt x="16334" y="20551"/>
                  <a:pt x="18442" y="18442"/>
                </a:cubicBezTo>
                <a:cubicBezTo>
                  <a:pt x="20551" y="16334"/>
                  <a:pt x="21600" y="13564"/>
                  <a:pt x="21600" y="10800"/>
                </a:cubicBezTo>
                <a:cubicBezTo>
                  <a:pt x="21600" y="8036"/>
                  <a:pt x="20551" y="5278"/>
                  <a:pt x="18442" y="3169"/>
                </a:cubicBezTo>
                <a:cubicBezTo>
                  <a:pt x="16334" y="1060"/>
                  <a:pt x="13564" y="0"/>
                  <a:pt x="10800" y="0"/>
                </a:cubicBezTo>
                <a:close/>
                <a:moveTo>
                  <a:pt x="10800" y="1075"/>
                </a:moveTo>
                <a:cubicBezTo>
                  <a:pt x="13288" y="1075"/>
                  <a:pt x="15777" y="2026"/>
                  <a:pt x="17676" y="3924"/>
                </a:cubicBezTo>
                <a:cubicBezTo>
                  <a:pt x="21473" y="7721"/>
                  <a:pt x="21473" y="13879"/>
                  <a:pt x="17676" y="17676"/>
                </a:cubicBezTo>
                <a:cubicBezTo>
                  <a:pt x="13879" y="21473"/>
                  <a:pt x="7721" y="21473"/>
                  <a:pt x="3924" y="17676"/>
                </a:cubicBezTo>
                <a:cubicBezTo>
                  <a:pt x="127" y="13879"/>
                  <a:pt x="127" y="7721"/>
                  <a:pt x="3924" y="3924"/>
                </a:cubicBezTo>
                <a:cubicBezTo>
                  <a:pt x="5823" y="2026"/>
                  <a:pt x="8312" y="1075"/>
                  <a:pt x="10800" y="1075"/>
                </a:cubicBezTo>
                <a:close/>
                <a:moveTo>
                  <a:pt x="9919" y="5503"/>
                </a:moveTo>
                <a:cubicBezTo>
                  <a:pt x="8644" y="5503"/>
                  <a:pt x="8003" y="5505"/>
                  <a:pt x="7322" y="5720"/>
                </a:cubicBezTo>
                <a:cubicBezTo>
                  <a:pt x="6573" y="5993"/>
                  <a:pt x="5982" y="6573"/>
                  <a:pt x="5709" y="7322"/>
                </a:cubicBezTo>
                <a:cubicBezTo>
                  <a:pt x="5492" y="8007"/>
                  <a:pt x="5492" y="8649"/>
                  <a:pt x="5492" y="9919"/>
                </a:cubicBezTo>
                <a:lnTo>
                  <a:pt x="5492" y="11669"/>
                </a:lnTo>
                <a:cubicBezTo>
                  <a:pt x="5492" y="12959"/>
                  <a:pt x="5492" y="13605"/>
                  <a:pt x="5709" y="14289"/>
                </a:cubicBezTo>
                <a:cubicBezTo>
                  <a:pt x="5982" y="15039"/>
                  <a:pt x="6573" y="15618"/>
                  <a:pt x="7322" y="15891"/>
                </a:cubicBezTo>
                <a:cubicBezTo>
                  <a:pt x="8007" y="16108"/>
                  <a:pt x="8649" y="16120"/>
                  <a:pt x="9919" y="16120"/>
                </a:cubicBezTo>
                <a:lnTo>
                  <a:pt x="11658" y="16120"/>
                </a:lnTo>
                <a:cubicBezTo>
                  <a:pt x="12947" y="16120"/>
                  <a:pt x="13593" y="16108"/>
                  <a:pt x="14278" y="15891"/>
                </a:cubicBezTo>
                <a:cubicBezTo>
                  <a:pt x="15027" y="15618"/>
                  <a:pt x="15618" y="15039"/>
                  <a:pt x="15891" y="14289"/>
                </a:cubicBezTo>
                <a:cubicBezTo>
                  <a:pt x="16108" y="13605"/>
                  <a:pt x="16108" y="12962"/>
                  <a:pt x="16108" y="11692"/>
                </a:cubicBezTo>
                <a:lnTo>
                  <a:pt x="16108" y="9942"/>
                </a:lnTo>
                <a:cubicBezTo>
                  <a:pt x="16108" y="8653"/>
                  <a:pt x="16108" y="8007"/>
                  <a:pt x="15891" y="7322"/>
                </a:cubicBezTo>
                <a:cubicBezTo>
                  <a:pt x="15618" y="6573"/>
                  <a:pt x="15027" y="5993"/>
                  <a:pt x="14278" y="5720"/>
                </a:cubicBezTo>
                <a:cubicBezTo>
                  <a:pt x="13593" y="5503"/>
                  <a:pt x="12951" y="5503"/>
                  <a:pt x="11681" y="5503"/>
                </a:cubicBezTo>
                <a:lnTo>
                  <a:pt x="9942" y="5503"/>
                </a:lnTo>
                <a:lnTo>
                  <a:pt x="9919" y="5503"/>
                </a:lnTo>
                <a:close/>
                <a:moveTo>
                  <a:pt x="9553" y="6338"/>
                </a:moveTo>
                <a:lnTo>
                  <a:pt x="9564" y="6338"/>
                </a:lnTo>
                <a:lnTo>
                  <a:pt x="12047" y="6338"/>
                </a:lnTo>
                <a:cubicBezTo>
                  <a:pt x="12971" y="6338"/>
                  <a:pt x="13448" y="6340"/>
                  <a:pt x="13946" y="6498"/>
                </a:cubicBezTo>
                <a:cubicBezTo>
                  <a:pt x="14492" y="6697"/>
                  <a:pt x="14915" y="7120"/>
                  <a:pt x="15113" y="7665"/>
                </a:cubicBezTo>
                <a:cubicBezTo>
                  <a:pt x="15271" y="8164"/>
                  <a:pt x="15273" y="8637"/>
                  <a:pt x="15273" y="9576"/>
                </a:cubicBezTo>
                <a:lnTo>
                  <a:pt x="15273" y="12058"/>
                </a:lnTo>
                <a:cubicBezTo>
                  <a:pt x="15273" y="12983"/>
                  <a:pt x="15271" y="13448"/>
                  <a:pt x="15113" y="13946"/>
                </a:cubicBezTo>
                <a:cubicBezTo>
                  <a:pt x="14915" y="14492"/>
                  <a:pt x="14492" y="14926"/>
                  <a:pt x="13946" y="15125"/>
                </a:cubicBezTo>
                <a:cubicBezTo>
                  <a:pt x="13448" y="15283"/>
                  <a:pt x="12974" y="15273"/>
                  <a:pt x="12036" y="15273"/>
                </a:cubicBezTo>
                <a:lnTo>
                  <a:pt x="9553" y="15273"/>
                </a:lnTo>
                <a:cubicBezTo>
                  <a:pt x="8629" y="15273"/>
                  <a:pt x="8164" y="15283"/>
                  <a:pt x="7665" y="15125"/>
                </a:cubicBezTo>
                <a:cubicBezTo>
                  <a:pt x="7120" y="14926"/>
                  <a:pt x="6685" y="14492"/>
                  <a:pt x="6487" y="13946"/>
                </a:cubicBezTo>
                <a:cubicBezTo>
                  <a:pt x="6329" y="13448"/>
                  <a:pt x="6327" y="12974"/>
                  <a:pt x="6327" y="12036"/>
                </a:cubicBezTo>
                <a:lnTo>
                  <a:pt x="6327" y="9553"/>
                </a:lnTo>
                <a:cubicBezTo>
                  <a:pt x="6327" y="8629"/>
                  <a:pt x="6329" y="8164"/>
                  <a:pt x="6487" y="7665"/>
                </a:cubicBezTo>
                <a:cubicBezTo>
                  <a:pt x="6685" y="7120"/>
                  <a:pt x="7120" y="6697"/>
                  <a:pt x="7665" y="6498"/>
                </a:cubicBezTo>
                <a:cubicBezTo>
                  <a:pt x="8161" y="6341"/>
                  <a:pt x="8626" y="6338"/>
                  <a:pt x="9553" y="6338"/>
                </a:cubicBezTo>
                <a:close/>
                <a:moveTo>
                  <a:pt x="13534" y="7551"/>
                </a:moveTo>
                <a:cubicBezTo>
                  <a:pt x="13423" y="7551"/>
                  <a:pt x="13310" y="7592"/>
                  <a:pt x="13225" y="7677"/>
                </a:cubicBezTo>
                <a:cubicBezTo>
                  <a:pt x="13056" y="7846"/>
                  <a:pt x="13056" y="8125"/>
                  <a:pt x="13225" y="8294"/>
                </a:cubicBezTo>
                <a:cubicBezTo>
                  <a:pt x="13395" y="8464"/>
                  <a:pt x="13674" y="8464"/>
                  <a:pt x="13843" y="8294"/>
                </a:cubicBezTo>
                <a:cubicBezTo>
                  <a:pt x="14012" y="8125"/>
                  <a:pt x="14012" y="7846"/>
                  <a:pt x="13843" y="7677"/>
                </a:cubicBezTo>
                <a:cubicBezTo>
                  <a:pt x="13759" y="7592"/>
                  <a:pt x="13645" y="7551"/>
                  <a:pt x="13534" y="7551"/>
                </a:cubicBezTo>
                <a:close/>
                <a:moveTo>
                  <a:pt x="10800" y="8237"/>
                </a:moveTo>
                <a:cubicBezTo>
                  <a:pt x="10135" y="8237"/>
                  <a:pt x="9465" y="8485"/>
                  <a:pt x="8958" y="8992"/>
                </a:cubicBezTo>
                <a:cubicBezTo>
                  <a:pt x="7943" y="10007"/>
                  <a:pt x="7943" y="11661"/>
                  <a:pt x="8958" y="12676"/>
                </a:cubicBezTo>
                <a:cubicBezTo>
                  <a:pt x="9973" y="13691"/>
                  <a:pt x="11627" y="13691"/>
                  <a:pt x="12642" y="12676"/>
                </a:cubicBezTo>
                <a:cubicBezTo>
                  <a:pt x="13657" y="11661"/>
                  <a:pt x="13657" y="10007"/>
                  <a:pt x="12642" y="8992"/>
                </a:cubicBezTo>
                <a:cubicBezTo>
                  <a:pt x="12135" y="8485"/>
                  <a:pt x="11465" y="8237"/>
                  <a:pt x="10800" y="8237"/>
                </a:cubicBezTo>
                <a:close/>
                <a:moveTo>
                  <a:pt x="10800" y="9210"/>
                </a:moveTo>
                <a:cubicBezTo>
                  <a:pt x="11216" y="9210"/>
                  <a:pt x="11627" y="9373"/>
                  <a:pt x="11944" y="9690"/>
                </a:cubicBezTo>
                <a:cubicBezTo>
                  <a:pt x="12578" y="10324"/>
                  <a:pt x="12578" y="11356"/>
                  <a:pt x="11944" y="11990"/>
                </a:cubicBezTo>
                <a:cubicBezTo>
                  <a:pt x="11310" y="12624"/>
                  <a:pt x="10290" y="12624"/>
                  <a:pt x="9656" y="11990"/>
                </a:cubicBezTo>
                <a:cubicBezTo>
                  <a:pt x="9022" y="11356"/>
                  <a:pt x="9022" y="10324"/>
                  <a:pt x="9656" y="9690"/>
                </a:cubicBezTo>
                <a:cubicBezTo>
                  <a:pt x="9973" y="9373"/>
                  <a:pt x="10384" y="9210"/>
                  <a:pt x="10800" y="9210"/>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3118" name="Shape 3118"/>
          <p:cNvSpPr/>
          <p:nvPr/>
        </p:nvSpPr>
        <p:spPr>
          <a:xfrm>
            <a:off x="1270000" y="3010059"/>
            <a:ext cx="1244600" cy="1270001"/>
          </a:xfrm>
          <a:prstGeom prst="rect">
            <a:avLst/>
          </a:prstGeom>
          <a:noFill/>
          <a:ln>
            <a:noFill/>
          </a:ln>
        </p:spPr>
        <p:txBody>
          <a:bodyPr anchorCtr="0" anchor="ctr" bIns="38100" lIns="38100" spcFirstLastPara="1" rIns="38100" wrap="square" tIns="38100">
            <a:noAutofit/>
          </a:bodyPr>
          <a:lstStyle/>
          <a:p>
            <a:pPr indent="0" lvl="0" marL="0" marR="0" rtl="0" algn="l">
              <a:lnSpc>
                <a:spcPct val="120000"/>
              </a:lnSpc>
              <a:spcBef>
                <a:spcPts val="0"/>
              </a:spcBef>
              <a:spcAft>
                <a:spcPts val="0"/>
              </a:spcAft>
              <a:buClr>
                <a:srgbClr val="000000"/>
              </a:buClr>
              <a:buSzPts val="3000"/>
              <a:buFont typeface="Proxima Nova"/>
              <a:buNone/>
            </a:pPr>
            <a:r>
              <a:rPr b="0" i="0" lang="en-US" sz="3000" u="none" cap="none" strike="noStrike">
                <a:solidFill>
                  <a:srgbClr val="000000"/>
                </a:solidFill>
                <a:latin typeface="Proxima Nova"/>
                <a:ea typeface="Proxima Nova"/>
                <a:cs typeface="Proxima Nova"/>
                <a:sym typeface="Proxima Nova"/>
              </a:rPr>
              <a:t>Social</a:t>
            </a:r>
            <a:endParaRPr/>
          </a:p>
          <a:p>
            <a:pPr indent="0" lvl="0" marL="0" marR="0" rtl="0" algn="l">
              <a:lnSpc>
                <a:spcPct val="120000"/>
              </a:lnSpc>
              <a:spcBef>
                <a:spcPts val="0"/>
              </a:spcBef>
              <a:spcAft>
                <a:spcPts val="0"/>
              </a:spcAft>
              <a:buClr>
                <a:srgbClr val="000000"/>
              </a:buClr>
              <a:buSzPts val="3000"/>
              <a:buFont typeface="Proxima Nova"/>
              <a:buNone/>
            </a:pPr>
            <a:r>
              <a:rPr b="0" i="0" lang="en-US" sz="3000" u="none" cap="none" strike="noStrike">
                <a:solidFill>
                  <a:srgbClr val="000000"/>
                </a:solidFill>
                <a:latin typeface="Proxima Nova"/>
                <a:ea typeface="Proxima Nova"/>
                <a:cs typeface="Proxima Nova"/>
                <a:sym typeface="Proxima Nova"/>
              </a:rPr>
              <a:t>Media</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92" name="Shape 392"/>
        <p:cNvGrpSpPr/>
        <p:nvPr/>
      </p:nvGrpSpPr>
      <p:grpSpPr>
        <a:xfrm>
          <a:off x="0" y="0"/>
          <a:ext cx="0" cy="0"/>
          <a:chOff x="0" y="0"/>
          <a:chExt cx="0" cy="0"/>
        </a:xfrm>
      </p:grpSpPr>
      <p:pic>
        <p:nvPicPr>
          <p:cNvPr id="393" name="Shape 393"/>
          <p:cNvPicPr preferRelativeResize="0"/>
          <p:nvPr/>
        </p:nvPicPr>
        <p:blipFill rotWithShape="1">
          <a:blip r:embed="rId3">
            <a:alphaModFix/>
          </a:blip>
          <a:srcRect b="0" l="17859" r="17852" t="0"/>
          <a:stretch/>
        </p:blipFill>
        <p:spPr>
          <a:xfrm>
            <a:off x="9067800" y="3810000"/>
            <a:ext cx="6248451" cy="9906000"/>
          </a:xfrm>
          <a:prstGeom prst="rect">
            <a:avLst/>
          </a:prstGeom>
          <a:noFill/>
          <a:ln>
            <a:noFill/>
          </a:ln>
        </p:spPr>
      </p:pic>
      <p:pic>
        <p:nvPicPr>
          <p:cNvPr id="394" name="Shape 394"/>
          <p:cNvPicPr preferRelativeResize="0"/>
          <p:nvPr/>
        </p:nvPicPr>
        <p:blipFill rotWithShape="1">
          <a:blip r:embed="rId4">
            <a:alphaModFix/>
          </a:blip>
          <a:srcRect b="0" l="17859" r="17852" t="0"/>
          <a:stretch/>
        </p:blipFill>
        <p:spPr>
          <a:xfrm>
            <a:off x="16230600" y="50"/>
            <a:ext cx="6248451" cy="9906000"/>
          </a:xfrm>
          <a:prstGeom prst="rect">
            <a:avLst/>
          </a:prstGeom>
          <a:noFill/>
          <a:ln>
            <a:noFill/>
          </a:ln>
        </p:spPr>
      </p:pic>
      <p:sp>
        <p:nvSpPr>
          <p:cNvPr id="395" name="Shape 395"/>
          <p:cNvSpPr txBox="1"/>
          <p:nvPr/>
        </p:nvSpPr>
        <p:spPr>
          <a:xfrm>
            <a:off x="1904999" y="4622800"/>
            <a:ext cx="5715101" cy="1183640"/>
          </a:xfrm>
          <a:prstGeom prst="rect">
            <a:avLst/>
          </a:prstGeom>
          <a:no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rgbClr val="0B0C11"/>
              </a:buClr>
              <a:buSzPts val="3600"/>
              <a:buFont typeface="Proxima Nova"/>
              <a:buNone/>
            </a:pPr>
            <a:r>
              <a:rPr b="1" i="0" lang="en-US" sz="3600" u="none" cap="none" strike="noStrike">
                <a:solidFill>
                  <a:srgbClr val="0B0C11"/>
                </a:solidFill>
                <a:latin typeface="Proxima Nova"/>
                <a:ea typeface="Proxima Nova"/>
                <a:cs typeface="Proxima Nova"/>
                <a:sym typeface="Proxima Nova"/>
              </a:rPr>
              <a:t>FOSDUO ETOA JASOM THE THE MUS REBUM.</a:t>
            </a:r>
            <a:endParaRPr/>
          </a:p>
        </p:txBody>
      </p:sp>
      <p:sp>
        <p:nvSpPr>
          <p:cNvPr id="396" name="Shape 396"/>
          <p:cNvSpPr txBox="1"/>
          <p:nvPr/>
        </p:nvSpPr>
        <p:spPr>
          <a:xfrm>
            <a:off x="1904999" y="7340600"/>
            <a:ext cx="5715101" cy="4399281"/>
          </a:xfrm>
          <a:prstGeom prst="rect">
            <a:avLst/>
          </a:prstGeom>
          <a:noFill/>
          <a:ln>
            <a:noFill/>
          </a:ln>
        </p:spPr>
        <p:txBody>
          <a:bodyPr anchorCtr="0" anchor="t" bIns="50800" lIns="50800" spcFirstLastPara="1" rIns="50800" wrap="square" tIns="508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Oda orem ipsusit druamet. Lorem eso ipsum dolor sit amet, derasm consetetur sadipscing elitromas. Sedma diam dnie nonumy eirmod tempor invidunt utony the labore etodre dolore magna aliquyam desando frond iron lares in this greadon.</a:t>
            </a:r>
            <a:endParaRPr/>
          </a:p>
        </p:txBody>
      </p:sp>
      <p:sp>
        <p:nvSpPr>
          <p:cNvPr id="397" name="Shape 397"/>
          <p:cNvSpPr txBox="1"/>
          <p:nvPr/>
        </p:nvSpPr>
        <p:spPr>
          <a:xfrm>
            <a:off x="1905000" y="1905000"/>
            <a:ext cx="6349753" cy="1551940"/>
          </a:xfrm>
          <a:prstGeom prst="rect">
            <a:avLst/>
          </a:prstGeom>
          <a:noFill/>
          <a:ln>
            <a:noFill/>
          </a:ln>
        </p:spPr>
        <p:txBody>
          <a:bodyPr anchorCtr="0" anchor="t" bIns="45700" lIns="45700" spcFirstLastPara="1" rIns="45700" wrap="square" tIns="45700">
            <a:noAutofit/>
          </a:bodyPr>
          <a:lstStyle/>
          <a:p>
            <a:pPr indent="0" lvl="0" marL="0" marR="0" rtl="0" algn="l">
              <a:lnSpc>
                <a:spcPct val="90000"/>
              </a:lnSpc>
              <a:spcBef>
                <a:spcPts val="0"/>
              </a:spcBef>
              <a:spcAft>
                <a:spcPts val="0"/>
              </a:spcAft>
              <a:buClr>
                <a:srgbClr val="151314"/>
              </a:buClr>
              <a:buSzPts val="9600"/>
              <a:buFont typeface="Proxima Nova"/>
              <a:buNone/>
            </a:pPr>
            <a:r>
              <a:rPr b="1" i="0" lang="en-US" sz="9600" u="none" cap="none" strike="noStrike">
                <a:solidFill>
                  <a:srgbClr val="151314"/>
                </a:solidFill>
                <a:latin typeface="Proxima Nova"/>
                <a:ea typeface="Proxima Nova"/>
                <a:cs typeface="Proxima Nova"/>
                <a:sym typeface="Proxima Nova"/>
              </a:rPr>
              <a:t>Trending</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01" name="Shape 401"/>
        <p:cNvGrpSpPr/>
        <p:nvPr/>
      </p:nvGrpSpPr>
      <p:grpSpPr>
        <a:xfrm>
          <a:off x="0" y="0"/>
          <a:ext cx="0" cy="0"/>
          <a:chOff x="0" y="0"/>
          <a:chExt cx="0" cy="0"/>
        </a:xfrm>
      </p:grpSpPr>
      <p:pic>
        <p:nvPicPr>
          <p:cNvPr id="402" name="Shape 402"/>
          <p:cNvPicPr preferRelativeResize="0"/>
          <p:nvPr/>
        </p:nvPicPr>
        <p:blipFill rotWithShape="1">
          <a:blip r:embed="rId3">
            <a:alphaModFix/>
          </a:blip>
          <a:srcRect b="12184" l="0" r="0" t="12184"/>
          <a:stretch/>
        </p:blipFill>
        <p:spPr>
          <a:xfrm>
            <a:off x="1905000" y="8899525"/>
            <a:ext cx="6248451" cy="4816449"/>
          </a:xfrm>
          <a:prstGeom prst="rect">
            <a:avLst/>
          </a:prstGeom>
          <a:noFill/>
          <a:ln>
            <a:noFill/>
          </a:ln>
        </p:spPr>
      </p:pic>
      <p:pic>
        <p:nvPicPr>
          <p:cNvPr id="403" name="Shape 403"/>
          <p:cNvPicPr preferRelativeResize="0"/>
          <p:nvPr/>
        </p:nvPicPr>
        <p:blipFill rotWithShape="1">
          <a:blip r:embed="rId3">
            <a:alphaModFix/>
          </a:blip>
          <a:srcRect b="12184" l="0" r="0" t="12184"/>
          <a:stretch/>
        </p:blipFill>
        <p:spPr>
          <a:xfrm>
            <a:off x="9067800" y="8899525"/>
            <a:ext cx="6248451" cy="4816449"/>
          </a:xfrm>
          <a:prstGeom prst="rect">
            <a:avLst/>
          </a:prstGeom>
          <a:noFill/>
          <a:ln>
            <a:noFill/>
          </a:ln>
        </p:spPr>
      </p:pic>
      <p:pic>
        <p:nvPicPr>
          <p:cNvPr id="404" name="Shape 404"/>
          <p:cNvPicPr preferRelativeResize="0"/>
          <p:nvPr/>
        </p:nvPicPr>
        <p:blipFill rotWithShape="1">
          <a:blip r:embed="rId3">
            <a:alphaModFix/>
          </a:blip>
          <a:srcRect b="12184" l="0" r="0" t="12184"/>
          <a:stretch/>
        </p:blipFill>
        <p:spPr>
          <a:xfrm>
            <a:off x="16230600" y="8899525"/>
            <a:ext cx="6248451" cy="4816449"/>
          </a:xfrm>
          <a:prstGeom prst="rect">
            <a:avLst/>
          </a:prstGeom>
          <a:noFill/>
          <a:ln>
            <a:noFill/>
          </a:ln>
        </p:spPr>
      </p:pic>
      <p:sp>
        <p:nvSpPr>
          <p:cNvPr id="405" name="Shape 405"/>
          <p:cNvSpPr txBox="1"/>
          <p:nvPr/>
        </p:nvSpPr>
        <p:spPr>
          <a:xfrm>
            <a:off x="1904999" y="4622800"/>
            <a:ext cx="6248401" cy="1551940"/>
          </a:xfrm>
          <a:prstGeom prst="rect">
            <a:avLst/>
          </a:prstGeom>
          <a:noFill/>
          <a:ln>
            <a:noFill/>
          </a:ln>
        </p:spPr>
        <p:txBody>
          <a:bodyPr anchorCtr="0" anchor="t" bIns="45700" lIns="45700" spcFirstLastPara="1" rIns="45700" wrap="square" tIns="45700">
            <a:noAutofit/>
          </a:bodyPr>
          <a:lstStyle/>
          <a:p>
            <a:pPr indent="0" lvl="0" marL="0" marR="0" rtl="0" algn="l">
              <a:lnSpc>
                <a:spcPct val="90000"/>
              </a:lnSpc>
              <a:spcBef>
                <a:spcPts val="0"/>
              </a:spcBef>
              <a:spcAft>
                <a:spcPts val="0"/>
              </a:spcAft>
              <a:buClr>
                <a:srgbClr val="151314"/>
              </a:buClr>
              <a:buSzPts val="9600"/>
              <a:buFont typeface="Proxima Nova"/>
              <a:buNone/>
            </a:pPr>
            <a:r>
              <a:rPr b="1" i="0" lang="en-US" sz="9600" u="none" cap="none" strike="noStrike">
                <a:solidFill>
                  <a:srgbClr val="151314"/>
                </a:solidFill>
                <a:latin typeface="Proxima Nova"/>
                <a:ea typeface="Proxima Nova"/>
                <a:cs typeface="Proxima Nova"/>
                <a:sym typeface="Proxima Nova"/>
              </a:rPr>
              <a:t>Influencers</a:t>
            </a:r>
            <a:endParaRPr/>
          </a:p>
        </p:txBody>
      </p:sp>
      <p:sp>
        <p:nvSpPr>
          <p:cNvPr id="406" name="Shape 406"/>
          <p:cNvSpPr txBox="1"/>
          <p:nvPr/>
        </p:nvSpPr>
        <p:spPr>
          <a:xfrm>
            <a:off x="9067798" y="1905000"/>
            <a:ext cx="6248401" cy="1183640"/>
          </a:xfrm>
          <a:prstGeom prst="rect">
            <a:avLst/>
          </a:prstGeom>
          <a:no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rgbClr val="0B0C11"/>
              </a:buClr>
              <a:buSzPts val="3600"/>
              <a:buFont typeface="Proxima Nova"/>
              <a:buNone/>
            </a:pPr>
            <a:r>
              <a:rPr b="1" i="0" lang="en-US" sz="3600" u="none" cap="none" strike="noStrike">
                <a:solidFill>
                  <a:srgbClr val="0B0C11"/>
                </a:solidFill>
                <a:latin typeface="Proxima Nova"/>
                <a:ea typeface="Proxima Nova"/>
                <a:cs typeface="Proxima Nova"/>
                <a:sym typeface="Proxima Nova"/>
              </a:rPr>
              <a:t>FOSDUO ETOA JASOM THE THE MUS UNDA REBUM.</a:t>
            </a:r>
            <a:endParaRPr/>
          </a:p>
        </p:txBody>
      </p:sp>
      <p:sp>
        <p:nvSpPr>
          <p:cNvPr id="407" name="Shape 407"/>
          <p:cNvSpPr txBox="1"/>
          <p:nvPr/>
        </p:nvSpPr>
        <p:spPr>
          <a:xfrm>
            <a:off x="16230600" y="1905000"/>
            <a:ext cx="6248400" cy="3850641"/>
          </a:xfrm>
          <a:prstGeom prst="rect">
            <a:avLst/>
          </a:prstGeom>
          <a:noFill/>
          <a:ln>
            <a:noFill/>
          </a:ln>
        </p:spPr>
        <p:txBody>
          <a:bodyPr anchorCtr="0" anchor="t" bIns="50800" lIns="50800" spcFirstLastPara="1" rIns="50800" wrap="square" tIns="508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The fronda mursda iduna fornsd on ceros dera iston derasm consetetur sadipscing the elitromas. Sedma in diam dnie nonumy eirmod temporn invidunt utondoy the labore etodre dolorne magna uyam desando frond iron lares in this onsn.</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11" name="Shape 411"/>
        <p:cNvGrpSpPr/>
        <p:nvPr/>
      </p:nvGrpSpPr>
      <p:grpSpPr>
        <a:xfrm>
          <a:off x="0" y="0"/>
          <a:ext cx="0" cy="0"/>
          <a:chOff x="0" y="0"/>
          <a:chExt cx="0" cy="0"/>
        </a:xfrm>
      </p:grpSpPr>
      <p:sp>
        <p:nvSpPr>
          <p:cNvPr id="412" name="Shape 412"/>
          <p:cNvSpPr txBox="1"/>
          <p:nvPr/>
        </p:nvSpPr>
        <p:spPr>
          <a:xfrm>
            <a:off x="1905000" y="4622800"/>
            <a:ext cx="4190653" cy="2866390"/>
          </a:xfrm>
          <a:prstGeom prst="rect">
            <a:avLst/>
          </a:prstGeom>
          <a:noFill/>
          <a:ln>
            <a:noFill/>
          </a:ln>
        </p:spPr>
        <p:txBody>
          <a:bodyPr anchorCtr="0" anchor="t" bIns="45700" lIns="45700" spcFirstLastPara="1" rIns="45700" wrap="square" tIns="45700">
            <a:noAutofit/>
          </a:bodyPr>
          <a:lstStyle/>
          <a:p>
            <a:pPr indent="0" lvl="0" marL="0" marR="0" rtl="0" algn="l">
              <a:lnSpc>
                <a:spcPct val="90000"/>
              </a:lnSpc>
              <a:spcBef>
                <a:spcPts val="0"/>
              </a:spcBef>
              <a:spcAft>
                <a:spcPts val="0"/>
              </a:spcAft>
              <a:buClr>
                <a:srgbClr val="151314"/>
              </a:buClr>
              <a:buSzPts val="9600"/>
              <a:buFont typeface="Proxima Nova"/>
              <a:buNone/>
            </a:pPr>
            <a:r>
              <a:rPr b="1" i="0" lang="en-US" sz="9600" u="none" cap="none" strike="noStrike">
                <a:solidFill>
                  <a:srgbClr val="151314"/>
                </a:solidFill>
                <a:latin typeface="Proxima Nova"/>
                <a:ea typeface="Proxima Nova"/>
                <a:cs typeface="Proxima Nova"/>
                <a:sym typeface="Proxima Nova"/>
              </a:rPr>
              <a:t>Our</a:t>
            </a:r>
            <a:endParaRPr/>
          </a:p>
          <a:p>
            <a:pPr indent="0" lvl="0" marL="0" marR="0" rtl="0" algn="l">
              <a:lnSpc>
                <a:spcPct val="90000"/>
              </a:lnSpc>
              <a:spcBef>
                <a:spcPts val="0"/>
              </a:spcBef>
              <a:spcAft>
                <a:spcPts val="0"/>
              </a:spcAft>
              <a:buClr>
                <a:srgbClr val="151314"/>
              </a:buClr>
              <a:buSzPts val="9600"/>
              <a:buFont typeface="Proxima Nova"/>
              <a:buNone/>
            </a:pPr>
            <a:r>
              <a:rPr b="1" i="0" lang="en-US" sz="9600" u="none" cap="none" strike="noStrike">
                <a:solidFill>
                  <a:srgbClr val="151314"/>
                </a:solidFill>
                <a:latin typeface="Proxima Nova"/>
                <a:ea typeface="Proxima Nova"/>
                <a:cs typeface="Proxima Nova"/>
                <a:sym typeface="Proxima Nova"/>
              </a:rPr>
              <a:t>goals</a:t>
            </a:r>
            <a:endParaRPr/>
          </a:p>
        </p:txBody>
      </p:sp>
      <p:sp>
        <p:nvSpPr>
          <p:cNvPr id="413" name="Shape 413"/>
          <p:cNvSpPr txBox="1"/>
          <p:nvPr/>
        </p:nvSpPr>
        <p:spPr>
          <a:xfrm>
            <a:off x="9652049" y="4622800"/>
            <a:ext cx="5080001" cy="109728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Dusitn druamet dorem sdo</a:t>
            </a:r>
            <a:endParaRPr/>
          </a:p>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esoamet, deras consetet.</a:t>
            </a:r>
            <a:endParaRPr/>
          </a:p>
        </p:txBody>
      </p:sp>
      <p:sp>
        <p:nvSpPr>
          <p:cNvPr id="414" name="Shape 414"/>
          <p:cNvSpPr txBox="1"/>
          <p:nvPr/>
        </p:nvSpPr>
        <p:spPr>
          <a:xfrm>
            <a:off x="9651950" y="3500120"/>
            <a:ext cx="5080100" cy="54864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151314"/>
              </a:buClr>
              <a:buSzPts val="3000"/>
              <a:buFont typeface="Proxima Nova"/>
              <a:buNone/>
            </a:pPr>
            <a:r>
              <a:rPr b="1" i="0" lang="en-US" sz="3000" u="none" cap="none" strike="noStrike">
                <a:solidFill>
                  <a:srgbClr val="151314"/>
                </a:solidFill>
                <a:latin typeface="Proxima Nova"/>
                <a:ea typeface="Proxima Nova"/>
                <a:cs typeface="Proxima Nova"/>
                <a:sym typeface="Proxima Nova"/>
              </a:rPr>
              <a:t>Ready Projects</a:t>
            </a:r>
            <a:endParaRPr/>
          </a:p>
        </p:txBody>
      </p:sp>
      <p:sp>
        <p:nvSpPr>
          <p:cNvPr id="415" name="Shape 415"/>
          <p:cNvSpPr txBox="1"/>
          <p:nvPr/>
        </p:nvSpPr>
        <p:spPr>
          <a:xfrm>
            <a:off x="9651950" y="1905000"/>
            <a:ext cx="5080001" cy="1551940"/>
          </a:xfrm>
          <a:prstGeom prst="rect">
            <a:avLst/>
          </a:prstGeom>
          <a:noFill/>
          <a:ln>
            <a:noFill/>
          </a:ln>
        </p:spPr>
        <p:txBody>
          <a:bodyPr anchorCtr="0" anchor="t" bIns="45700" lIns="45700" spcFirstLastPara="1" rIns="45700" wrap="square" tIns="45700">
            <a:noAutofit/>
          </a:bodyPr>
          <a:lstStyle/>
          <a:p>
            <a:pPr indent="0" lvl="0" marL="0" marR="0" rtl="0" algn="l">
              <a:lnSpc>
                <a:spcPct val="90000"/>
              </a:lnSpc>
              <a:spcBef>
                <a:spcPts val="0"/>
              </a:spcBef>
              <a:spcAft>
                <a:spcPts val="0"/>
              </a:spcAft>
              <a:buClr>
                <a:srgbClr val="151314"/>
              </a:buClr>
              <a:buSzPts val="9600"/>
              <a:buFont typeface="Proxima Nova"/>
              <a:buNone/>
            </a:pPr>
            <a:r>
              <a:rPr b="1" i="0" lang="en-US" sz="9600" u="none" cap="none" strike="noStrike">
                <a:solidFill>
                  <a:srgbClr val="151314"/>
                </a:solidFill>
                <a:latin typeface="Proxima Nova"/>
                <a:ea typeface="Proxima Nova"/>
                <a:cs typeface="Proxima Nova"/>
                <a:sym typeface="Proxima Nova"/>
              </a:rPr>
              <a:t>3461+</a:t>
            </a:r>
            <a:endParaRPr/>
          </a:p>
        </p:txBody>
      </p:sp>
      <p:sp>
        <p:nvSpPr>
          <p:cNvPr id="416" name="Shape 416"/>
          <p:cNvSpPr txBox="1"/>
          <p:nvPr/>
        </p:nvSpPr>
        <p:spPr>
          <a:xfrm>
            <a:off x="17398802" y="10713719"/>
            <a:ext cx="5080001" cy="109728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Dusitn druamet dorem sdo</a:t>
            </a:r>
            <a:endParaRPr/>
          </a:p>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esoamet, deras consetet.</a:t>
            </a:r>
            <a:endParaRPr/>
          </a:p>
        </p:txBody>
      </p:sp>
      <p:sp>
        <p:nvSpPr>
          <p:cNvPr id="417" name="Shape 417"/>
          <p:cNvSpPr txBox="1"/>
          <p:nvPr/>
        </p:nvSpPr>
        <p:spPr>
          <a:xfrm>
            <a:off x="17398702" y="9469120"/>
            <a:ext cx="5080100" cy="54864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151314"/>
              </a:buClr>
              <a:buSzPts val="3000"/>
              <a:buFont typeface="Proxima Nova"/>
              <a:buNone/>
            </a:pPr>
            <a:r>
              <a:rPr b="1" i="0" lang="en-US" sz="3000" u="none" cap="none" strike="noStrike">
                <a:solidFill>
                  <a:srgbClr val="151314"/>
                </a:solidFill>
                <a:latin typeface="Proxima Nova"/>
                <a:ea typeface="Proxima Nova"/>
                <a:cs typeface="Proxima Nova"/>
                <a:sym typeface="Proxima Nova"/>
              </a:rPr>
              <a:t>App Design</a:t>
            </a:r>
            <a:endParaRPr/>
          </a:p>
        </p:txBody>
      </p:sp>
      <p:sp>
        <p:nvSpPr>
          <p:cNvPr id="418" name="Shape 418"/>
          <p:cNvSpPr txBox="1"/>
          <p:nvPr/>
        </p:nvSpPr>
        <p:spPr>
          <a:xfrm>
            <a:off x="17398702" y="7874000"/>
            <a:ext cx="5080001" cy="1551940"/>
          </a:xfrm>
          <a:prstGeom prst="rect">
            <a:avLst/>
          </a:prstGeom>
          <a:noFill/>
          <a:ln>
            <a:noFill/>
          </a:ln>
        </p:spPr>
        <p:txBody>
          <a:bodyPr anchorCtr="0" anchor="t" bIns="45700" lIns="45700" spcFirstLastPara="1" rIns="45700" wrap="square" tIns="45700">
            <a:noAutofit/>
          </a:bodyPr>
          <a:lstStyle/>
          <a:p>
            <a:pPr indent="0" lvl="0" marL="0" marR="0" rtl="0" algn="l">
              <a:lnSpc>
                <a:spcPct val="90000"/>
              </a:lnSpc>
              <a:spcBef>
                <a:spcPts val="0"/>
              </a:spcBef>
              <a:spcAft>
                <a:spcPts val="0"/>
              </a:spcAft>
              <a:buClr>
                <a:srgbClr val="151314"/>
              </a:buClr>
              <a:buSzPts val="9600"/>
              <a:buFont typeface="Proxima Nova"/>
              <a:buNone/>
            </a:pPr>
            <a:r>
              <a:rPr b="1" i="0" lang="en-US" sz="9600" u="none" cap="none" strike="noStrike">
                <a:solidFill>
                  <a:srgbClr val="151314"/>
                </a:solidFill>
                <a:latin typeface="Proxima Nova"/>
                <a:ea typeface="Proxima Nova"/>
                <a:cs typeface="Proxima Nova"/>
                <a:sym typeface="Proxima Nova"/>
              </a:rPr>
              <a:t>16+</a:t>
            </a:r>
            <a:endParaRPr/>
          </a:p>
        </p:txBody>
      </p:sp>
      <p:sp>
        <p:nvSpPr>
          <p:cNvPr id="419" name="Shape 419"/>
          <p:cNvSpPr txBox="1"/>
          <p:nvPr/>
        </p:nvSpPr>
        <p:spPr>
          <a:xfrm>
            <a:off x="9652049" y="10713719"/>
            <a:ext cx="5080001" cy="109728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Dusitn druamet dorem sdo</a:t>
            </a:r>
            <a:endParaRPr/>
          </a:p>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esoamet, deras consetet.</a:t>
            </a:r>
            <a:endParaRPr/>
          </a:p>
        </p:txBody>
      </p:sp>
      <p:sp>
        <p:nvSpPr>
          <p:cNvPr id="420" name="Shape 420"/>
          <p:cNvSpPr txBox="1"/>
          <p:nvPr/>
        </p:nvSpPr>
        <p:spPr>
          <a:xfrm>
            <a:off x="9651950" y="9469120"/>
            <a:ext cx="5080100" cy="54864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151314"/>
              </a:buClr>
              <a:buSzPts val="3000"/>
              <a:buFont typeface="Proxima Nova"/>
              <a:buNone/>
            </a:pPr>
            <a:r>
              <a:rPr b="1" i="0" lang="en-US" sz="3000" u="none" cap="none" strike="noStrike">
                <a:solidFill>
                  <a:srgbClr val="151314"/>
                </a:solidFill>
                <a:latin typeface="Proxima Nova"/>
                <a:ea typeface="Proxima Nova"/>
                <a:cs typeface="Proxima Nova"/>
                <a:sym typeface="Proxima Nova"/>
              </a:rPr>
              <a:t>Corporate Designs</a:t>
            </a:r>
            <a:endParaRPr/>
          </a:p>
        </p:txBody>
      </p:sp>
      <p:sp>
        <p:nvSpPr>
          <p:cNvPr id="421" name="Shape 421"/>
          <p:cNvSpPr txBox="1"/>
          <p:nvPr/>
        </p:nvSpPr>
        <p:spPr>
          <a:xfrm>
            <a:off x="9651950" y="7874000"/>
            <a:ext cx="5080001" cy="1551940"/>
          </a:xfrm>
          <a:prstGeom prst="rect">
            <a:avLst/>
          </a:prstGeom>
          <a:noFill/>
          <a:ln>
            <a:noFill/>
          </a:ln>
        </p:spPr>
        <p:txBody>
          <a:bodyPr anchorCtr="0" anchor="t" bIns="45700" lIns="45700" spcFirstLastPara="1" rIns="45700" wrap="square" tIns="45700">
            <a:noAutofit/>
          </a:bodyPr>
          <a:lstStyle/>
          <a:p>
            <a:pPr indent="0" lvl="0" marL="0" marR="0" rtl="0" algn="l">
              <a:lnSpc>
                <a:spcPct val="90000"/>
              </a:lnSpc>
              <a:spcBef>
                <a:spcPts val="0"/>
              </a:spcBef>
              <a:spcAft>
                <a:spcPts val="0"/>
              </a:spcAft>
              <a:buClr>
                <a:srgbClr val="151314"/>
              </a:buClr>
              <a:buSzPts val="9600"/>
              <a:buFont typeface="Proxima Nova"/>
              <a:buNone/>
            </a:pPr>
            <a:r>
              <a:rPr b="1" i="0" lang="en-US" sz="9600" u="none" cap="none" strike="noStrike">
                <a:solidFill>
                  <a:srgbClr val="151314"/>
                </a:solidFill>
                <a:latin typeface="Proxima Nova"/>
                <a:ea typeface="Proxima Nova"/>
                <a:cs typeface="Proxima Nova"/>
                <a:sym typeface="Proxima Nova"/>
              </a:rPr>
              <a:t>731+</a:t>
            </a:r>
            <a:endParaRPr/>
          </a:p>
        </p:txBody>
      </p:sp>
      <p:sp>
        <p:nvSpPr>
          <p:cNvPr id="422" name="Shape 422"/>
          <p:cNvSpPr txBox="1"/>
          <p:nvPr/>
        </p:nvSpPr>
        <p:spPr>
          <a:xfrm>
            <a:off x="17398702" y="4622800"/>
            <a:ext cx="5080001" cy="109728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Dusitn druamet dorem sdo</a:t>
            </a:r>
            <a:endParaRPr/>
          </a:p>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esoamet, deras consetet.</a:t>
            </a:r>
            <a:endParaRPr/>
          </a:p>
        </p:txBody>
      </p:sp>
      <p:sp>
        <p:nvSpPr>
          <p:cNvPr id="423" name="Shape 423"/>
          <p:cNvSpPr txBox="1"/>
          <p:nvPr/>
        </p:nvSpPr>
        <p:spPr>
          <a:xfrm>
            <a:off x="17398802" y="3500120"/>
            <a:ext cx="5080100" cy="54864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151314"/>
              </a:buClr>
              <a:buSzPts val="3000"/>
              <a:buFont typeface="Proxima Nova"/>
              <a:buNone/>
            </a:pPr>
            <a:r>
              <a:rPr b="1" i="0" lang="en-US" sz="3000" u="none" cap="none" strike="noStrike">
                <a:solidFill>
                  <a:srgbClr val="151314"/>
                </a:solidFill>
                <a:latin typeface="Proxima Nova"/>
                <a:ea typeface="Proxima Nova"/>
                <a:cs typeface="Proxima Nova"/>
                <a:sym typeface="Proxima Nova"/>
              </a:rPr>
              <a:t>Ready Projects</a:t>
            </a:r>
            <a:endParaRPr/>
          </a:p>
        </p:txBody>
      </p:sp>
      <p:sp>
        <p:nvSpPr>
          <p:cNvPr id="424" name="Shape 424"/>
          <p:cNvSpPr txBox="1"/>
          <p:nvPr/>
        </p:nvSpPr>
        <p:spPr>
          <a:xfrm>
            <a:off x="17398802" y="1905000"/>
            <a:ext cx="5080001" cy="1551940"/>
          </a:xfrm>
          <a:prstGeom prst="rect">
            <a:avLst/>
          </a:prstGeom>
          <a:noFill/>
          <a:ln>
            <a:noFill/>
          </a:ln>
        </p:spPr>
        <p:txBody>
          <a:bodyPr anchorCtr="0" anchor="t" bIns="45700" lIns="45700" spcFirstLastPara="1" rIns="45700" wrap="square" tIns="45700">
            <a:noAutofit/>
          </a:bodyPr>
          <a:lstStyle/>
          <a:p>
            <a:pPr indent="0" lvl="0" marL="0" marR="0" rtl="0" algn="l">
              <a:lnSpc>
                <a:spcPct val="90000"/>
              </a:lnSpc>
              <a:spcBef>
                <a:spcPts val="0"/>
              </a:spcBef>
              <a:spcAft>
                <a:spcPts val="0"/>
              </a:spcAft>
              <a:buClr>
                <a:srgbClr val="151314"/>
              </a:buClr>
              <a:buSzPts val="9600"/>
              <a:buFont typeface="Proxima Nova"/>
              <a:buNone/>
            </a:pPr>
            <a:r>
              <a:rPr b="1" i="0" lang="en-US" sz="9600" u="none" cap="none" strike="noStrike">
                <a:solidFill>
                  <a:srgbClr val="151314"/>
                </a:solidFill>
                <a:latin typeface="Proxima Nova"/>
                <a:ea typeface="Proxima Nova"/>
                <a:cs typeface="Proxima Nova"/>
                <a:sym typeface="Proxima Nova"/>
              </a:rPr>
              <a:t>3461+</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28" name="Shape 428"/>
        <p:cNvGrpSpPr/>
        <p:nvPr/>
      </p:nvGrpSpPr>
      <p:grpSpPr>
        <a:xfrm>
          <a:off x="0" y="0"/>
          <a:ext cx="0" cy="0"/>
          <a:chOff x="0" y="0"/>
          <a:chExt cx="0" cy="0"/>
        </a:xfrm>
      </p:grpSpPr>
      <p:pic>
        <p:nvPicPr>
          <p:cNvPr id="429" name="Shape 429"/>
          <p:cNvPicPr preferRelativeResize="0"/>
          <p:nvPr/>
        </p:nvPicPr>
        <p:blipFill rotWithShape="1">
          <a:blip r:embed="rId3">
            <a:alphaModFix/>
          </a:blip>
          <a:srcRect b="0" l="25525" r="25520" t="0"/>
          <a:stretch/>
        </p:blipFill>
        <p:spPr>
          <a:xfrm>
            <a:off x="7302400" y="0"/>
            <a:ext cx="4495851" cy="9359900"/>
          </a:xfrm>
          <a:prstGeom prst="rect">
            <a:avLst/>
          </a:prstGeom>
          <a:noFill/>
          <a:ln>
            <a:noFill/>
          </a:ln>
        </p:spPr>
      </p:pic>
      <p:sp>
        <p:nvSpPr>
          <p:cNvPr id="430" name="Shape 430"/>
          <p:cNvSpPr/>
          <p:nvPr/>
        </p:nvSpPr>
        <p:spPr>
          <a:xfrm>
            <a:off x="11798249" y="0"/>
            <a:ext cx="3683100" cy="13716002"/>
          </a:xfrm>
          <a:prstGeom prst="rect">
            <a:avLst/>
          </a:prstGeom>
          <a:solidFill>
            <a:srgbClr val="694AFF"/>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431" name="Shape 431"/>
          <p:cNvSpPr txBox="1"/>
          <p:nvPr/>
        </p:nvSpPr>
        <p:spPr>
          <a:xfrm>
            <a:off x="16382998" y="5690870"/>
            <a:ext cx="6096001" cy="54864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151314"/>
              </a:buClr>
              <a:buSzPts val="3000"/>
              <a:buFont typeface="Proxima Nova"/>
              <a:buNone/>
            </a:pPr>
            <a:r>
              <a:rPr b="1" i="0" lang="en-US" sz="3000" u="none" cap="none" strike="noStrike">
                <a:solidFill>
                  <a:srgbClr val="151314"/>
                </a:solidFill>
                <a:latin typeface="Proxima Nova"/>
                <a:ea typeface="Proxima Nova"/>
                <a:cs typeface="Proxima Nova"/>
                <a:sym typeface="Proxima Nova"/>
              </a:rPr>
              <a:t>Dresda etoa jasom osdoma</a:t>
            </a:r>
            <a:endParaRPr/>
          </a:p>
        </p:txBody>
      </p:sp>
      <p:sp>
        <p:nvSpPr>
          <p:cNvPr id="432" name="Shape 432"/>
          <p:cNvSpPr txBox="1"/>
          <p:nvPr/>
        </p:nvSpPr>
        <p:spPr>
          <a:xfrm>
            <a:off x="16382998" y="6496050"/>
            <a:ext cx="6096002" cy="164592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Sanctus est Lorem sus  ipsusitn druamet. Lorem esomdo ipsos dolor sit amet, deras consetet.</a:t>
            </a:r>
            <a:endParaRPr/>
          </a:p>
        </p:txBody>
      </p:sp>
      <p:sp>
        <p:nvSpPr>
          <p:cNvPr id="433" name="Shape 433"/>
          <p:cNvSpPr txBox="1"/>
          <p:nvPr/>
        </p:nvSpPr>
        <p:spPr>
          <a:xfrm>
            <a:off x="16382998" y="9359900"/>
            <a:ext cx="6096001" cy="548640"/>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151314"/>
              </a:buClr>
              <a:buSzPts val="3000"/>
              <a:buFont typeface="Proxima Nova"/>
              <a:buNone/>
            </a:pPr>
            <a:r>
              <a:rPr b="1" i="0" lang="en-US" sz="3000" u="none" cap="none" strike="noStrike">
                <a:solidFill>
                  <a:srgbClr val="151314"/>
                </a:solidFill>
                <a:latin typeface="Proxima Nova"/>
                <a:ea typeface="Proxima Nova"/>
                <a:cs typeface="Proxima Nova"/>
                <a:sym typeface="Proxima Nova"/>
              </a:rPr>
              <a:t>Dresda etoa jasom osdoma</a:t>
            </a:r>
            <a:endParaRPr/>
          </a:p>
        </p:txBody>
      </p:sp>
      <p:sp>
        <p:nvSpPr>
          <p:cNvPr id="434" name="Shape 434"/>
          <p:cNvSpPr txBox="1"/>
          <p:nvPr/>
        </p:nvSpPr>
        <p:spPr>
          <a:xfrm>
            <a:off x="16382998" y="10165080"/>
            <a:ext cx="6096002" cy="164592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Sanctus est Lorem sus  ipsusitn druamet. Lorem esomdo ipsos dolor sit amet, deras consetet.</a:t>
            </a:r>
            <a:endParaRPr/>
          </a:p>
        </p:txBody>
      </p:sp>
      <p:sp>
        <p:nvSpPr>
          <p:cNvPr id="435" name="Shape 435"/>
          <p:cNvSpPr txBox="1"/>
          <p:nvPr/>
        </p:nvSpPr>
        <p:spPr>
          <a:xfrm>
            <a:off x="16382998" y="1949450"/>
            <a:ext cx="6096001" cy="548640"/>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151314"/>
              </a:buClr>
              <a:buSzPts val="3000"/>
              <a:buFont typeface="Proxima Nova"/>
              <a:buNone/>
            </a:pPr>
            <a:r>
              <a:rPr b="1" i="0" lang="en-US" sz="3000" u="none" cap="none" strike="noStrike">
                <a:solidFill>
                  <a:srgbClr val="151314"/>
                </a:solidFill>
                <a:latin typeface="Proxima Nova"/>
                <a:ea typeface="Proxima Nova"/>
                <a:cs typeface="Proxima Nova"/>
                <a:sym typeface="Proxima Nova"/>
              </a:rPr>
              <a:t>Dresda etoa jasom osdoma</a:t>
            </a:r>
            <a:endParaRPr/>
          </a:p>
        </p:txBody>
      </p:sp>
      <p:sp>
        <p:nvSpPr>
          <p:cNvPr id="436" name="Shape 436"/>
          <p:cNvSpPr txBox="1"/>
          <p:nvPr/>
        </p:nvSpPr>
        <p:spPr>
          <a:xfrm>
            <a:off x="16382998" y="2754630"/>
            <a:ext cx="6096002" cy="164592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Sanctus est Lorem sus  ipsusitn druamet. Lorem esomdo ipsos dolor sit amet, deras consetet.</a:t>
            </a:r>
            <a:endParaRPr/>
          </a:p>
        </p:txBody>
      </p:sp>
      <p:sp>
        <p:nvSpPr>
          <p:cNvPr id="437" name="Shape 437"/>
          <p:cNvSpPr txBox="1"/>
          <p:nvPr/>
        </p:nvSpPr>
        <p:spPr>
          <a:xfrm>
            <a:off x="1905000" y="10259059"/>
            <a:ext cx="4424313" cy="1551941"/>
          </a:xfrm>
          <a:prstGeom prst="rect">
            <a:avLst/>
          </a:prstGeom>
          <a:noFill/>
          <a:ln>
            <a:noFill/>
          </a:ln>
        </p:spPr>
        <p:txBody>
          <a:bodyPr anchorCtr="0" anchor="t" bIns="45700" lIns="45700" spcFirstLastPara="1" rIns="45700" wrap="square" tIns="45700">
            <a:noAutofit/>
          </a:bodyPr>
          <a:lstStyle/>
          <a:p>
            <a:pPr indent="0" lvl="0" marL="0" marR="0" rtl="0" algn="l">
              <a:lnSpc>
                <a:spcPct val="90000"/>
              </a:lnSpc>
              <a:spcBef>
                <a:spcPts val="0"/>
              </a:spcBef>
              <a:spcAft>
                <a:spcPts val="0"/>
              </a:spcAft>
              <a:buClr>
                <a:srgbClr val="151314"/>
              </a:buClr>
              <a:buSzPts val="9600"/>
              <a:buFont typeface="Proxima Nova"/>
              <a:buNone/>
            </a:pPr>
            <a:r>
              <a:rPr b="1" i="0" lang="en-US" sz="9600" u="none" cap="none" strike="noStrike">
                <a:solidFill>
                  <a:srgbClr val="151314"/>
                </a:solidFill>
                <a:latin typeface="Proxima Nova"/>
                <a:ea typeface="Proxima Nova"/>
                <a:cs typeface="Proxima Nova"/>
                <a:sym typeface="Proxima Nova"/>
              </a:rPr>
              <a:t>Project</a:t>
            </a:r>
            <a:endParaRPr/>
          </a:p>
        </p:txBody>
      </p:sp>
      <p:sp>
        <p:nvSpPr>
          <p:cNvPr id="438" name="Shape 438"/>
          <p:cNvSpPr txBox="1"/>
          <p:nvPr/>
        </p:nvSpPr>
        <p:spPr>
          <a:xfrm>
            <a:off x="1905000" y="1905000"/>
            <a:ext cx="3962301" cy="4947921"/>
          </a:xfrm>
          <a:prstGeom prst="rect">
            <a:avLst/>
          </a:prstGeom>
          <a:noFill/>
          <a:ln>
            <a:noFill/>
          </a:ln>
        </p:spPr>
        <p:txBody>
          <a:bodyPr anchorCtr="0" anchor="t" bIns="50800" lIns="50800" spcFirstLastPara="1" rIns="50800" wrap="square" tIns="508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Consetetur sadipscing elitromas. Sedma diam dnie nonumy eirmod tempor invidunt utony the labore etodre dolore magna aliquyam desando frond iron lares in this greadon.</a:t>
            </a:r>
            <a:endParaRPr/>
          </a:p>
        </p:txBody>
      </p:sp>
      <p:sp>
        <p:nvSpPr>
          <p:cNvPr id="439" name="Shape 439"/>
          <p:cNvSpPr/>
          <p:nvPr/>
        </p:nvSpPr>
        <p:spPr>
          <a:xfrm>
            <a:off x="13233398" y="2769946"/>
            <a:ext cx="812801" cy="810108"/>
          </a:xfrm>
          <a:custGeom>
            <a:pathLst>
              <a:path extrusionOk="0" h="21600" w="21568">
                <a:moveTo>
                  <a:pt x="21516" y="939"/>
                </a:moveTo>
                <a:cubicBezTo>
                  <a:pt x="21516" y="887"/>
                  <a:pt x="21516" y="887"/>
                  <a:pt x="21568" y="835"/>
                </a:cubicBezTo>
                <a:cubicBezTo>
                  <a:pt x="21568" y="835"/>
                  <a:pt x="21568" y="835"/>
                  <a:pt x="21568" y="783"/>
                </a:cubicBezTo>
                <a:cubicBezTo>
                  <a:pt x="21568" y="730"/>
                  <a:pt x="21568" y="730"/>
                  <a:pt x="21568" y="678"/>
                </a:cubicBezTo>
                <a:cubicBezTo>
                  <a:pt x="21568" y="678"/>
                  <a:pt x="21568" y="678"/>
                  <a:pt x="21568" y="626"/>
                </a:cubicBezTo>
                <a:cubicBezTo>
                  <a:pt x="21568" y="574"/>
                  <a:pt x="21568" y="574"/>
                  <a:pt x="21568" y="522"/>
                </a:cubicBezTo>
                <a:cubicBezTo>
                  <a:pt x="21568" y="522"/>
                  <a:pt x="21568" y="522"/>
                  <a:pt x="21568" y="522"/>
                </a:cubicBezTo>
                <a:cubicBezTo>
                  <a:pt x="21568" y="470"/>
                  <a:pt x="21568" y="470"/>
                  <a:pt x="21516" y="417"/>
                </a:cubicBezTo>
                <a:cubicBezTo>
                  <a:pt x="21516" y="417"/>
                  <a:pt x="21516" y="417"/>
                  <a:pt x="21516" y="365"/>
                </a:cubicBezTo>
                <a:cubicBezTo>
                  <a:pt x="21516" y="365"/>
                  <a:pt x="21516" y="313"/>
                  <a:pt x="21464" y="313"/>
                </a:cubicBezTo>
                <a:cubicBezTo>
                  <a:pt x="21464" y="313"/>
                  <a:pt x="21464" y="313"/>
                  <a:pt x="21464" y="261"/>
                </a:cubicBezTo>
                <a:cubicBezTo>
                  <a:pt x="21464" y="209"/>
                  <a:pt x="21412" y="209"/>
                  <a:pt x="21412" y="157"/>
                </a:cubicBezTo>
                <a:cubicBezTo>
                  <a:pt x="21412" y="157"/>
                  <a:pt x="21412" y="157"/>
                  <a:pt x="21412" y="157"/>
                </a:cubicBezTo>
                <a:cubicBezTo>
                  <a:pt x="21412" y="157"/>
                  <a:pt x="21412" y="157"/>
                  <a:pt x="21412" y="157"/>
                </a:cubicBezTo>
                <a:cubicBezTo>
                  <a:pt x="21412" y="157"/>
                  <a:pt x="21412" y="157"/>
                  <a:pt x="21412" y="157"/>
                </a:cubicBezTo>
                <a:cubicBezTo>
                  <a:pt x="21360" y="104"/>
                  <a:pt x="21360" y="104"/>
                  <a:pt x="21308" y="104"/>
                </a:cubicBezTo>
                <a:cubicBezTo>
                  <a:pt x="21308" y="104"/>
                  <a:pt x="21308" y="104"/>
                  <a:pt x="21256" y="104"/>
                </a:cubicBezTo>
                <a:cubicBezTo>
                  <a:pt x="21256" y="104"/>
                  <a:pt x="21205" y="52"/>
                  <a:pt x="21153" y="52"/>
                </a:cubicBezTo>
                <a:cubicBezTo>
                  <a:pt x="21153" y="52"/>
                  <a:pt x="21153" y="52"/>
                  <a:pt x="21101" y="52"/>
                </a:cubicBezTo>
                <a:cubicBezTo>
                  <a:pt x="21049" y="52"/>
                  <a:pt x="21049" y="52"/>
                  <a:pt x="20997" y="0"/>
                </a:cubicBezTo>
                <a:cubicBezTo>
                  <a:pt x="20997" y="0"/>
                  <a:pt x="20997" y="0"/>
                  <a:pt x="20997" y="0"/>
                </a:cubicBezTo>
                <a:cubicBezTo>
                  <a:pt x="20945" y="0"/>
                  <a:pt x="20945" y="0"/>
                  <a:pt x="20893" y="0"/>
                </a:cubicBezTo>
                <a:cubicBezTo>
                  <a:pt x="20893" y="0"/>
                  <a:pt x="20893" y="0"/>
                  <a:pt x="20841" y="0"/>
                </a:cubicBezTo>
                <a:cubicBezTo>
                  <a:pt x="20789" y="0"/>
                  <a:pt x="20789" y="0"/>
                  <a:pt x="20737" y="0"/>
                </a:cubicBezTo>
                <a:cubicBezTo>
                  <a:pt x="20737" y="0"/>
                  <a:pt x="20737" y="0"/>
                  <a:pt x="20685" y="0"/>
                </a:cubicBezTo>
                <a:cubicBezTo>
                  <a:pt x="20633" y="0"/>
                  <a:pt x="20633" y="0"/>
                  <a:pt x="20581" y="52"/>
                </a:cubicBezTo>
                <a:cubicBezTo>
                  <a:pt x="20581" y="52"/>
                  <a:pt x="20581" y="52"/>
                  <a:pt x="20581" y="52"/>
                </a:cubicBezTo>
                <a:cubicBezTo>
                  <a:pt x="20581" y="52"/>
                  <a:pt x="20581" y="52"/>
                  <a:pt x="20581" y="52"/>
                </a:cubicBezTo>
                <a:lnTo>
                  <a:pt x="435" y="8400"/>
                </a:lnTo>
                <a:cubicBezTo>
                  <a:pt x="228" y="8504"/>
                  <a:pt x="72" y="8661"/>
                  <a:pt x="20" y="8870"/>
                </a:cubicBezTo>
                <a:cubicBezTo>
                  <a:pt x="-32" y="9078"/>
                  <a:pt x="20" y="9339"/>
                  <a:pt x="176" y="9496"/>
                </a:cubicBezTo>
                <a:lnTo>
                  <a:pt x="5887" y="15235"/>
                </a:lnTo>
                <a:lnTo>
                  <a:pt x="5887" y="19304"/>
                </a:lnTo>
                <a:cubicBezTo>
                  <a:pt x="5887" y="19565"/>
                  <a:pt x="6043" y="19826"/>
                  <a:pt x="6303" y="19930"/>
                </a:cubicBezTo>
                <a:cubicBezTo>
                  <a:pt x="6406" y="19983"/>
                  <a:pt x="6458" y="19983"/>
                  <a:pt x="6562" y="19983"/>
                </a:cubicBezTo>
                <a:cubicBezTo>
                  <a:pt x="6718" y="19983"/>
                  <a:pt x="6926" y="19930"/>
                  <a:pt x="7030" y="19774"/>
                </a:cubicBezTo>
                <a:lnTo>
                  <a:pt x="8691" y="18104"/>
                </a:lnTo>
                <a:lnTo>
                  <a:pt x="11910" y="21391"/>
                </a:lnTo>
                <a:cubicBezTo>
                  <a:pt x="12014" y="21496"/>
                  <a:pt x="12222" y="21600"/>
                  <a:pt x="12378" y="21600"/>
                </a:cubicBezTo>
                <a:cubicBezTo>
                  <a:pt x="12430" y="21600"/>
                  <a:pt x="12481" y="21600"/>
                  <a:pt x="12481" y="21600"/>
                </a:cubicBezTo>
                <a:cubicBezTo>
                  <a:pt x="12689" y="21548"/>
                  <a:pt x="12897" y="21391"/>
                  <a:pt x="12949" y="21183"/>
                </a:cubicBezTo>
                <a:lnTo>
                  <a:pt x="21516" y="939"/>
                </a:lnTo>
                <a:cubicBezTo>
                  <a:pt x="21516" y="991"/>
                  <a:pt x="21516" y="991"/>
                  <a:pt x="21516" y="939"/>
                </a:cubicBezTo>
                <a:cubicBezTo>
                  <a:pt x="21516" y="939"/>
                  <a:pt x="21516" y="939"/>
                  <a:pt x="21516" y="939"/>
                </a:cubicBezTo>
                <a:close/>
                <a:moveTo>
                  <a:pt x="18089" y="2609"/>
                </a:moveTo>
                <a:lnTo>
                  <a:pt x="6718" y="14035"/>
                </a:lnTo>
                <a:lnTo>
                  <a:pt x="1993" y="9287"/>
                </a:lnTo>
                <a:lnTo>
                  <a:pt x="18089" y="2609"/>
                </a:lnTo>
                <a:close/>
                <a:moveTo>
                  <a:pt x="7341" y="17739"/>
                </a:moveTo>
                <a:lnTo>
                  <a:pt x="7341" y="16644"/>
                </a:lnTo>
                <a:lnTo>
                  <a:pt x="7912" y="17217"/>
                </a:lnTo>
                <a:lnTo>
                  <a:pt x="7341" y="17739"/>
                </a:lnTo>
                <a:close/>
                <a:moveTo>
                  <a:pt x="12326" y="19722"/>
                </a:moveTo>
                <a:lnTo>
                  <a:pt x="7653" y="14974"/>
                </a:lnTo>
                <a:lnTo>
                  <a:pt x="19024" y="3548"/>
                </a:lnTo>
                <a:lnTo>
                  <a:pt x="12326" y="19722"/>
                </a:lnTo>
                <a:close/>
              </a:path>
            </a:pathLst>
          </a:custGeom>
          <a:solidFill>
            <a:srgbClr val="FFFFFF"/>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440" name="Shape 440"/>
          <p:cNvSpPr/>
          <p:nvPr/>
        </p:nvSpPr>
        <p:spPr>
          <a:xfrm>
            <a:off x="13328623" y="6438841"/>
            <a:ext cx="769683" cy="812801"/>
          </a:xfrm>
          <a:custGeom>
            <a:pathLst>
              <a:path extrusionOk="0" h="20775" w="21600">
                <a:moveTo>
                  <a:pt x="21164" y="1159"/>
                </a:moveTo>
                <a:cubicBezTo>
                  <a:pt x="20915" y="1046"/>
                  <a:pt x="20604" y="1046"/>
                  <a:pt x="20355" y="1159"/>
                </a:cubicBezTo>
                <a:cubicBezTo>
                  <a:pt x="17305" y="2803"/>
                  <a:pt x="14255" y="1953"/>
                  <a:pt x="11018" y="1103"/>
                </a:cubicBezTo>
                <a:cubicBezTo>
                  <a:pt x="7594" y="139"/>
                  <a:pt x="3984" y="-825"/>
                  <a:pt x="373" y="1159"/>
                </a:cubicBezTo>
                <a:cubicBezTo>
                  <a:pt x="124" y="1273"/>
                  <a:pt x="0" y="1556"/>
                  <a:pt x="0" y="1783"/>
                </a:cubicBezTo>
                <a:lnTo>
                  <a:pt x="0" y="10910"/>
                </a:lnTo>
                <a:cubicBezTo>
                  <a:pt x="0" y="10910"/>
                  <a:pt x="0" y="10910"/>
                  <a:pt x="0" y="10910"/>
                </a:cubicBezTo>
                <a:lnTo>
                  <a:pt x="0" y="20038"/>
                </a:lnTo>
                <a:cubicBezTo>
                  <a:pt x="0" y="20435"/>
                  <a:pt x="373" y="20775"/>
                  <a:pt x="809" y="20775"/>
                </a:cubicBezTo>
                <a:cubicBezTo>
                  <a:pt x="1245" y="20775"/>
                  <a:pt x="1619" y="20435"/>
                  <a:pt x="1619" y="20038"/>
                </a:cubicBezTo>
                <a:lnTo>
                  <a:pt x="1619" y="11364"/>
                </a:lnTo>
                <a:cubicBezTo>
                  <a:pt x="4544" y="10003"/>
                  <a:pt x="7470" y="10797"/>
                  <a:pt x="10582" y="11647"/>
                </a:cubicBezTo>
                <a:cubicBezTo>
                  <a:pt x="12574" y="12214"/>
                  <a:pt x="14566" y="12725"/>
                  <a:pt x="16620" y="12725"/>
                </a:cubicBezTo>
                <a:cubicBezTo>
                  <a:pt x="18176" y="12725"/>
                  <a:pt x="19670" y="12441"/>
                  <a:pt x="21227" y="11534"/>
                </a:cubicBezTo>
                <a:cubicBezTo>
                  <a:pt x="21476" y="11421"/>
                  <a:pt x="21600" y="11137"/>
                  <a:pt x="21600" y="10910"/>
                </a:cubicBezTo>
                <a:lnTo>
                  <a:pt x="21600" y="1783"/>
                </a:lnTo>
                <a:cubicBezTo>
                  <a:pt x="21538" y="1556"/>
                  <a:pt x="21413" y="1329"/>
                  <a:pt x="21164" y="1159"/>
                </a:cubicBezTo>
                <a:close/>
                <a:moveTo>
                  <a:pt x="19982" y="10514"/>
                </a:moveTo>
                <a:cubicBezTo>
                  <a:pt x="17056" y="11874"/>
                  <a:pt x="14130" y="11081"/>
                  <a:pt x="11018" y="10230"/>
                </a:cubicBezTo>
                <a:cubicBezTo>
                  <a:pt x="9026" y="9663"/>
                  <a:pt x="7034" y="9153"/>
                  <a:pt x="4980" y="9153"/>
                </a:cubicBezTo>
                <a:cubicBezTo>
                  <a:pt x="3859" y="9153"/>
                  <a:pt x="2739" y="9323"/>
                  <a:pt x="1556" y="9777"/>
                </a:cubicBezTo>
                <a:lnTo>
                  <a:pt x="1556" y="3200"/>
                </a:lnTo>
                <a:cubicBezTo>
                  <a:pt x="1556" y="3200"/>
                  <a:pt x="1556" y="3200"/>
                  <a:pt x="1556" y="3200"/>
                </a:cubicBezTo>
                <a:lnTo>
                  <a:pt x="1556" y="2236"/>
                </a:lnTo>
                <a:cubicBezTo>
                  <a:pt x="4482" y="876"/>
                  <a:pt x="7408" y="1669"/>
                  <a:pt x="10520" y="2520"/>
                </a:cubicBezTo>
                <a:cubicBezTo>
                  <a:pt x="13570" y="3370"/>
                  <a:pt x="16745" y="4221"/>
                  <a:pt x="19982" y="3030"/>
                </a:cubicBezTo>
                <a:lnTo>
                  <a:pt x="19982" y="10514"/>
                </a:lnTo>
                <a:close/>
              </a:path>
            </a:pathLst>
          </a:custGeom>
          <a:solidFill>
            <a:srgbClr val="FFFFFF"/>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441" name="Shape 441"/>
          <p:cNvSpPr/>
          <p:nvPr/>
        </p:nvSpPr>
        <p:spPr>
          <a:xfrm>
            <a:off x="13233398" y="10165080"/>
            <a:ext cx="812808" cy="698490"/>
          </a:xfrm>
          <a:custGeom>
            <a:pathLst>
              <a:path extrusionOk="0" h="21600" w="21600">
                <a:moveTo>
                  <a:pt x="7889" y="0"/>
                </a:moveTo>
                <a:cubicBezTo>
                  <a:pt x="7665" y="0"/>
                  <a:pt x="7441" y="95"/>
                  <a:pt x="7351" y="356"/>
                </a:cubicBezTo>
                <a:lnTo>
                  <a:pt x="6138" y="3436"/>
                </a:lnTo>
                <a:lnTo>
                  <a:pt x="591" y="3436"/>
                </a:lnTo>
                <a:cubicBezTo>
                  <a:pt x="277" y="3436"/>
                  <a:pt x="0" y="3758"/>
                  <a:pt x="0" y="4124"/>
                </a:cubicBezTo>
                <a:lnTo>
                  <a:pt x="0" y="20913"/>
                </a:lnTo>
                <a:cubicBezTo>
                  <a:pt x="0" y="21278"/>
                  <a:pt x="277" y="21600"/>
                  <a:pt x="591" y="21600"/>
                </a:cubicBezTo>
                <a:lnTo>
                  <a:pt x="20988" y="21600"/>
                </a:lnTo>
                <a:cubicBezTo>
                  <a:pt x="21302" y="21600"/>
                  <a:pt x="21510" y="21330"/>
                  <a:pt x="21600" y="20913"/>
                </a:cubicBezTo>
                <a:lnTo>
                  <a:pt x="21600" y="4124"/>
                </a:lnTo>
                <a:cubicBezTo>
                  <a:pt x="21600" y="3758"/>
                  <a:pt x="21344" y="3436"/>
                  <a:pt x="21030" y="3436"/>
                </a:cubicBezTo>
                <a:lnTo>
                  <a:pt x="15504" y="3436"/>
                </a:lnTo>
                <a:lnTo>
                  <a:pt x="14207" y="356"/>
                </a:lnTo>
                <a:cubicBezTo>
                  <a:pt x="14072" y="147"/>
                  <a:pt x="13893" y="0"/>
                  <a:pt x="13669" y="0"/>
                </a:cubicBezTo>
                <a:lnTo>
                  <a:pt x="7889" y="0"/>
                </a:lnTo>
                <a:close/>
                <a:moveTo>
                  <a:pt x="8205" y="1350"/>
                </a:moveTo>
                <a:lnTo>
                  <a:pt x="13268" y="1350"/>
                </a:lnTo>
                <a:lnTo>
                  <a:pt x="14565" y="4430"/>
                </a:lnTo>
                <a:cubicBezTo>
                  <a:pt x="14700" y="4639"/>
                  <a:pt x="14879" y="4786"/>
                  <a:pt x="15103" y="4786"/>
                </a:cubicBezTo>
                <a:lnTo>
                  <a:pt x="20398" y="4786"/>
                </a:lnTo>
                <a:lnTo>
                  <a:pt x="20398" y="20299"/>
                </a:lnTo>
                <a:lnTo>
                  <a:pt x="1118" y="20299"/>
                </a:lnTo>
                <a:lnTo>
                  <a:pt x="1118" y="4786"/>
                </a:lnTo>
                <a:lnTo>
                  <a:pt x="6455" y="4786"/>
                </a:lnTo>
                <a:cubicBezTo>
                  <a:pt x="6679" y="4786"/>
                  <a:pt x="6903" y="4691"/>
                  <a:pt x="6993" y="4430"/>
                </a:cubicBezTo>
                <a:lnTo>
                  <a:pt x="8205" y="1350"/>
                </a:lnTo>
                <a:close/>
                <a:moveTo>
                  <a:pt x="10789" y="7302"/>
                </a:moveTo>
                <a:cubicBezTo>
                  <a:pt x="8459" y="7302"/>
                  <a:pt x="6581" y="9499"/>
                  <a:pt x="6581" y="12211"/>
                </a:cubicBezTo>
                <a:cubicBezTo>
                  <a:pt x="6581" y="14924"/>
                  <a:pt x="8459" y="17120"/>
                  <a:pt x="10789" y="17120"/>
                </a:cubicBezTo>
                <a:cubicBezTo>
                  <a:pt x="13120" y="17120"/>
                  <a:pt x="15008" y="14924"/>
                  <a:pt x="15008" y="12211"/>
                </a:cubicBezTo>
                <a:cubicBezTo>
                  <a:pt x="15008" y="9499"/>
                  <a:pt x="13120" y="7302"/>
                  <a:pt x="10789" y="7302"/>
                </a:cubicBezTo>
                <a:close/>
                <a:moveTo>
                  <a:pt x="10789" y="8652"/>
                </a:moveTo>
                <a:cubicBezTo>
                  <a:pt x="12493" y="8652"/>
                  <a:pt x="13827" y="10281"/>
                  <a:pt x="13827" y="12211"/>
                </a:cubicBezTo>
                <a:cubicBezTo>
                  <a:pt x="13827" y="14141"/>
                  <a:pt x="12493" y="15746"/>
                  <a:pt x="10789" y="15746"/>
                </a:cubicBezTo>
                <a:cubicBezTo>
                  <a:pt x="9131" y="15746"/>
                  <a:pt x="7741" y="14141"/>
                  <a:pt x="7741" y="12211"/>
                </a:cubicBezTo>
                <a:cubicBezTo>
                  <a:pt x="7741" y="10281"/>
                  <a:pt x="9086" y="8652"/>
                  <a:pt x="10789" y="8652"/>
                </a:cubicBezTo>
                <a:close/>
              </a:path>
            </a:pathLst>
          </a:custGeom>
          <a:solidFill>
            <a:srgbClr val="FFFFFF"/>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45" name="Shape 445"/>
        <p:cNvGrpSpPr/>
        <p:nvPr/>
      </p:nvGrpSpPr>
      <p:grpSpPr>
        <a:xfrm>
          <a:off x="0" y="0"/>
          <a:ext cx="0" cy="0"/>
          <a:chOff x="0" y="0"/>
          <a:chExt cx="0" cy="0"/>
        </a:xfrm>
      </p:grpSpPr>
      <p:pic>
        <p:nvPicPr>
          <p:cNvPr id="446" name="Shape 446"/>
          <p:cNvPicPr preferRelativeResize="0"/>
          <p:nvPr/>
        </p:nvPicPr>
        <p:blipFill rotWithShape="1">
          <a:blip r:embed="rId3">
            <a:alphaModFix/>
          </a:blip>
          <a:srcRect b="0" l="7662" r="7670" t="0"/>
          <a:stretch/>
        </p:blipFill>
        <p:spPr>
          <a:xfrm>
            <a:off x="14249400" y="1867875"/>
            <a:ext cx="8229699" cy="9906000"/>
          </a:xfrm>
          <a:prstGeom prst="rect">
            <a:avLst/>
          </a:prstGeom>
          <a:noFill/>
          <a:ln>
            <a:noFill/>
          </a:ln>
        </p:spPr>
      </p:pic>
      <p:grpSp>
        <p:nvGrpSpPr>
          <p:cNvPr id="447" name="Shape 447"/>
          <p:cNvGrpSpPr/>
          <p:nvPr/>
        </p:nvGrpSpPr>
        <p:grpSpPr>
          <a:xfrm>
            <a:off x="1905000" y="3388359"/>
            <a:ext cx="4191000" cy="1775462"/>
            <a:chOff x="0" y="0"/>
            <a:chExt cx="4191000" cy="1775461"/>
          </a:xfrm>
        </p:grpSpPr>
        <p:sp>
          <p:nvSpPr>
            <p:cNvPr id="448" name="Shape 448"/>
            <p:cNvSpPr txBox="1"/>
            <p:nvPr/>
          </p:nvSpPr>
          <p:spPr>
            <a:xfrm>
              <a:off x="0" y="0"/>
              <a:ext cx="4191000" cy="548640"/>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151314"/>
                </a:buClr>
                <a:buSzPts val="3000"/>
                <a:buFont typeface="Proxima Nova"/>
                <a:buNone/>
              </a:pPr>
              <a:r>
                <a:rPr b="1" i="0" lang="en-US" sz="3000" u="none" cap="none" strike="noStrike">
                  <a:solidFill>
                    <a:srgbClr val="151314"/>
                  </a:solidFill>
                  <a:latin typeface="Proxima Nova"/>
                  <a:ea typeface="Proxima Nova"/>
                  <a:cs typeface="Proxima Nova"/>
                  <a:sym typeface="Proxima Nova"/>
                </a:rPr>
                <a:t>Fosduo jaom rebum</a:t>
              </a:r>
              <a:endParaRPr/>
            </a:p>
          </p:txBody>
        </p:sp>
        <p:sp>
          <p:nvSpPr>
            <p:cNvPr id="449" name="Shape 449"/>
            <p:cNvSpPr txBox="1"/>
            <p:nvPr/>
          </p:nvSpPr>
          <p:spPr>
            <a:xfrm>
              <a:off x="0" y="678180"/>
              <a:ext cx="4191000" cy="109728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Deras consetetur this sadipscing elitroma.</a:t>
              </a:r>
              <a:endParaRPr/>
            </a:p>
          </p:txBody>
        </p:sp>
      </p:grpSp>
      <p:grpSp>
        <p:nvGrpSpPr>
          <p:cNvPr id="450" name="Shape 450"/>
          <p:cNvGrpSpPr/>
          <p:nvPr/>
        </p:nvGrpSpPr>
        <p:grpSpPr>
          <a:xfrm>
            <a:off x="6883400" y="3388358"/>
            <a:ext cx="4195566" cy="1775463"/>
            <a:chOff x="0" y="-1"/>
            <a:chExt cx="4195565" cy="1775462"/>
          </a:xfrm>
        </p:grpSpPr>
        <p:sp>
          <p:nvSpPr>
            <p:cNvPr id="451" name="Shape 451"/>
            <p:cNvSpPr txBox="1"/>
            <p:nvPr/>
          </p:nvSpPr>
          <p:spPr>
            <a:xfrm>
              <a:off x="0" y="-1"/>
              <a:ext cx="4195466" cy="54864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151314"/>
                </a:buClr>
                <a:buSzPts val="3000"/>
                <a:buFont typeface="Proxima Nova"/>
                <a:buNone/>
              </a:pPr>
              <a:r>
                <a:rPr b="1" i="0" lang="en-US" sz="3000" u="none" cap="none" strike="noStrike">
                  <a:solidFill>
                    <a:srgbClr val="151314"/>
                  </a:solidFill>
                  <a:latin typeface="Proxima Nova"/>
                  <a:ea typeface="Proxima Nova"/>
                  <a:cs typeface="Proxima Nova"/>
                  <a:sym typeface="Proxima Nova"/>
                </a:rPr>
                <a:t>Fosduo jaom rebum</a:t>
              </a:r>
              <a:endParaRPr/>
            </a:p>
          </p:txBody>
        </p:sp>
        <p:sp>
          <p:nvSpPr>
            <p:cNvPr id="452" name="Shape 452"/>
            <p:cNvSpPr txBox="1"/>
            <p:nvPr/>
          </p:nvSpPr>
          <p:spPr>
            <a:xfrm>
              <a:off x="0" y="678180"/>
              <a:ext cx="4195565" cy="109728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Deras consetetur this sadipscing elitroma.</a:t>
              </a:r>
              <a:endParaRPr/>
            </a:p>
          </p:txBody>
        </p:sp>
      </p:grpSp>
      <p:sp>
        <p:nvSpPr>
          <p:cNvPr id="453" name="Shape 453"/>
          <p:cNvSpPr txBox="1"/>
          <p:nvPr/>
        </p:nvSpPr>
        <p:spPr>
          <a:xfrm>
            <a:off x="1934964" y="6228079"/>
            <a:ext cx="9144001" cy="164592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Dusto dresma the fosduo dolores ema jamos rebum. Steo clitan eto drer justo is dresoma fosduo dolores etoma jamos rebum. Clita kuasd fruda gubergren. </a:t>
            </a:r>
            <a:endParaRPr/>
          </a:p>
        </p:txBody>
      </p:sp>
      <p:sp>
        <p:nvSpPr>
          <p:cNvPr id="454" name="Shape 454"/>
          <p:cNvSpPr txBox="1"/>
          <p:nvPr/>
        </p:nvSpPr>
        <p:spPr>
          <a:xfrm>
            <a:off x="1905000" y="10259059"/>
            <a:ext cx="5371335" cy="1551941"/>
          </a:xfrm>
          <a:prstGeom prst="rect">
            <a:avLst/>
          </a:prstGeom>
          <a:noFill/>
          <a:ln>
            <a:noFill/>
          </a:ln>
        </p:spPr>
        <p:txBody>
          <a:bodyPr anchorCtr="0" anchor="t" bIns="45700" lIns="45700" spcFirstLastPara="1" rIns="45700" wrap="square" tIns="45700">
            <a:noAutofit/>
          </a:bodyPr>
          <a:lstStyle/>
          <a:p>
            <a:pPr indent="0" lvl="0" marL="0" marR="0" rtl="0" algn="l">
              <a:lnSpc>
                <a:spcPct val="90000"/>
              </a:lnSpc>
              <a:spcBef>
                <a:spcPts val="0"/>
              </a:spcBef>
              <a:spcAft>
                <a:spcPts val="0"/>
              </a:spcAft>
              <a:buClr>
                <a:srgbClr val="151314"/>
              </a:buClr>
              <a:buSzPts val="9600"/>
              <a:buFont typeface="Proxima Nova"/>
              <a:buNone/>
            </a:pPr>
            <a:r>
              <a:rPr b="1" i="0" lang="en-US" sz="9600" u="none" cap="none" strike="noStrike">
                <a:solidFill>
                  <a:srgbClr val="151314"/>
                </a:solidFill>
                <a:latin typeface="Proxima Nova"/>
                <a:ea typeface="Proxima Nova"/>
                <a:cs typeface="Proxima Nova"/>
                <a:sym typeface="Proxima Nova"/>
              </a:rPr>
              <a:t>Success</a:t>
            </a:r>
            <a:endParaRPr/>
          </a:p>
        </p:txBody>
      </p:sp>
      <p:sp>
        <p:nvSpPr>
          <p:cNvPr id="455" name="Shape 455"/>
          <p:cNvSpPr/>
          <p:nvPr/>
        </p:nvSpPr>
        <p:spPr>
          <a:xfrm>
            <a:off x="2017994" y="2026920"/>
            <a:ext cx="586811" cy="812801"/>
          </a:xfrm>
          <a:custGeom>
            <a:pathLst>
              <a:path extrusionOk="0" h="21566" w="21538">
                <a:moveTo>
                  <a:pt x="10738" y="21566"/>
                </a:moveTo>
                <a:cubicBezTo>
                  <a:pt x="10676" y="21566"/>
                  <a:pt x="10613" y="21566"/>
                  <a:pt x="10551" y="21566"/>
                </a:cubicBezTo>
                <a:cubicBezTo>
                  <a:pt x="10178" y="21476"/>
                  <a:pt x="9991" y="21251"/>
                  <a:pt x="9991" y="21026"/>
                </a:cubicBezTo>
                <a:lnTo>
                  <a:pt x="9991" y="13196"/>
                </a:lnTo>
                <a:lnTo>
                  <a:pt x="778" y="13196"/>
                </a:lnTo>
                <a:cubicBezTo>
                  <a:pt x="467" y="13196"/>
                  <a:pt x="218" y="13106"/>
                  <a:pt x="93" y="12881"/>
                </a:cubicBezTo>
                <a:cubicBezTo>
                  <a:pt x="-31" y="12701"/>
                  <a:pt x="-31" y="12476"/>
                  <a:pt x="93" y="12296"/>
                </a:cubicBezTo>
                <a:lnTo>
                  <a:pt x="10115" y="281"/>
                </a:lnTo>
                <a:cubicBezTo>
                  <a:pt x="10302" y="56"/>
                  <a:pt x="10676" y="-34"/>
                  <a:pt x="10987" y="11"/>
                </a:cubicBezTo>
                <a:cubicBezTo>
                  <a:pt x="11360" y="101"/>
                  <a:pt x="11547" y="326"/>
                  <a:pt x="11547" y="551"/>
                </a:cubicBezTo>
                <a:lnTo>
                  <a:pt x="11547" y="8381"/>
                </a:lnTo>
                <a:lnTo>
                  <a:pt x="20760" y="8381"/>
                </a:lnTo>
                <a:cubicBezTo>
                  <a:pt x="21071" y="8381"/>
                  <a:pt x="21320" y="8471"/>
                  <a:pt x="21445" y="8696"/>
                </a:cubicBezTo>
                <a:cubicBezTo>
                  <a:pt x="21569" y="8876"/>
                  <a:pt x="21569" y="9101"/>
                  <a:pt x="21445" y="9281"/>
                </a:cubicBezTo>
                <a:lnTo>
                  <a:pt x="11423" y="21296"/>
                </a:lnTo>
                <a:cubicBezTo>
                  <a:pt x="11298" y="21476"/>
                  <a:pt x="10987" y="21566"/>
                  <a:pt x="10738" y="21566"/>
                </a:cubicBezTo>
                <a:close/>
                <a:moveTo>
                  <a:pt x="2148" y="12026"/>
                </a:moveTo>
                <a:lnTo>
                  <a:pt x="10738" y="12026"/>
                </a:lnTo>
                <a:cubicBezTo>
                  <a:pt x="11174" y="12026"/>
                  <a:pt x="11547" y="12296"/>
                  <a:pt x="11547" y="12611"/>
                </a:cubicBezTo>
                <a:lnTo>
                  <a:pt x="11547" y="18956"/>
                </a:lnTo>
                <a:lnTo>
                  <a:pt x="19328" y="9596"/>
                </a:lnTo>
                <a:lnTo>
                  <a:pt x="10738" y="9596"/>
                </a:lnTo>
                <a:cubicBezTo>
                  <a:pt x="10302" y="9596"/>
                  <a:pt x="9929" y="9326"/>
                  <a:pt x="9929" y="9011"/>
                </a:cubicBezTo>
                <a:lnTo>
                  <a:pt x="9929" y="2666"/>
                </a:lnTo>
                <a:lnTo>
                  <a:pt x="2148" y="12026"/>
                </a:lnTo>
                <a:close/>
              </a:path>
            </a:pathLst>
          </a:custGeom>
          <a:solidFill>
            <a:srgbClr val="694AFF"/>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456" name="Shape 456"/>
          <p:cNvSpPr/>
          <p:nvPr/>
        </p:nvSpPr>
        <p:spPr>
          <a:xfrm>
            <a:off x="7014936" y="2026920"/>
            <a:ext cx="681264" cy="812801"/>
          </a:xfrm>
          <a:custGeom>
            <a:pathLst>
              <a:path extrusionOk="0" h="21600" w="21600">
                <a:moveTo>
                  <a:pt x="20791" y="1722"/>
                </a:moveTo>
                <a:lnTo>
                  <a:pt x="4108" y="1722"/>
                </a:lnTo>
                <a:lnTo>
                  <a:pt x="4108" y="678"/>
                </a:lnTo>
                <a:cubicBezTo>
                  <a:pt x="4108" y="313"/>
                  <a:pt x="3735" y="0"/>
                  <a:pt x="3299" y="0"/>
                </a:cubicBezTo>
                <a:cubicBezTo>
                  <a:pt x="2863" y="0"/>
                  <a:pt x="2490" y="313"/>
                  <a:pt x="2490" y="678"/>
                </a:cubicBezTo>
                <a:lnTo>
                  <a:pt x="2490" y="2400"/>
                </a:lnTo>
                <a:lnTo>
                  <a:pt x="2490" y="10800"/>
                </a:lnTo>
                <a:lnTo>
                  <a:pt x="2490" y="20243"/>
                </a:lnTo>
                <a:lnTo>
                  <a:pt x="809" y="20243"/>
                </a:lnTo>
                <a:cubicBezTo>
                  <a:pt x="374" y="20243"/>
                  <a:pt x="0" y="20557"/>
                  <a:pt x="0" y="20922"/>
                </a:cubicBezTo>
                <a:cubicBezTo>
                  <a:pt x="0" y="21287"/>
                  <a:pt x="373" y="21600"/>
                  <a:pt x="809" y="21600"/>
                </a:cubicBezTo>
                <a:lnTo>
                  <a:pt x="5789" y="21600"/>
                </a:lnTo>
                <a:cubicBezTo>
                  <a:pt x="6225" y="21600"/>
                  <a:pt x="6598" y="21287"/>
                  <a:pt x="6598" y="20922"/>
                </a:cubicBezTo>
                <a:cubicBezTo>
                  <a:pt x="6598" y="20557"/>
                  <a:pt x="6225" y="20243"/>
                  <a:pt x="5789" y="20243"/>
                </a:cubicBezTo>
                <a:lnTo>
                  <a:pt x="4108" y="20243"/>
                </a:lnTo>
                <a:lnTo>
                  <a:pt x="4108" y="11426"/>
                </a:lnTo>
                <a:lnTo>
                  <a:pt x="20791" y="11426"/>
                </a:lnTo>
                <a:cubicBezTo>
                  <a:pt x="21226" y="11426"/>
                  <a:pt x="21600" y="11113"/>
                  <a:pt x="21600" y="10748"/>
                </a:cubicBezTo>
                <a:lnTo>
                  <a:pt x="21600" y="2348"/>
                </a:lnTo>
                <a:cubicBezTo>
                  <a:pt x="21600" y="2035"/>
                  <a:pt x="21227" y="1722"/>
                  <a:pt x="20791" y="1722"/>
                </a:cubicBezTo>
                <a:close/>
                <a:moveTo>
                  <a:pt x="19982" y="10122"/>
                </a:moveTo>
                <a:lnTo>
                  <a:pt x="4108" y="10122"/>
                </a:lnTo>
                <a:lnTo>
                  <a:pt x="4108" y="3078"/>
                </a:lnTo>
                <a:lnTo>
                  <a:pt x="19982" y="3078"/>
                </a:lnTo>
                <a:lnTo>
                  <a:pt x="19982" y="10122"/>
                </a:lnTo>
                <a:close/>
              </a:path>
            </a:pathLst>
          </a:custGeom>
          <a:solidFill>
            <a:srgbClr val="694AFF"/>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60" name="Shape 460"/>
        <p:cNvGrpSpPr/>
        <p:nvPr/>
      </p:nvGrpSpPr>
      <p:grpSpPr>
        <a:xfrm>
          <a:off x="0" y="0"/>
          <a:ext cx="0" cy="0"/>
          <a:chOff x="0" y="0"/>
          <a:chExt cx="0" cy="0"/>
        </a:xfrm>
      </p:grpSpPr>
      <p:pic>
        <p:nvPicPr>
          <p:cNvPr id="461" name="Shape 461"/>
          <p:cNvPicPr preferRelativeResize="0"/>
          <p:nvPr/>
        </p:nvPicPr>
        <p:blipFill rotWithShape="1">
          <a:blip r:embed="rId3">
            <a:alphaModFix/>
          </a:blip>
          <a:srcRect b="0" l="27349" r="27354" t="0"/>
          <a:stretch/>
        </p:blipFill>
        <p:spPr>
          <a:xfrm>
            <a:off x="-100" y="-20625"/>
            <a:ext cx="6096000" cy="13736626"/>
          </a:xfrm>
          <a:prstGeom prst="rect">
            <a:avLst/>
          </a:prstGeom>
          <a:noFill/>
          <a:ln>
            <a:noFill/>
          </a:ln>
        </p:spPr>
      </p:pic>
      <p:sp>
        <p:nvSpPr>
          <p:cNvPr id="462" name="Shape 462"/>
          <p:cNvSpPr/>
          <p:nvPr/>
        </p:nvSpPr>
        <p:spPr>
          <a:xfrm>
            <a:off x="9277732" y="1905000"/>
            <a:ext cx="6096001" cy="889000"/>
          </a:xfrm>
          <a:prstGeom prst="rect">
            <a:avLst/>
          </a:prstGeom>
          <a:noFill/>
          <a:ln>
            <a:noFill/>
          </a:ln>
        </p:spPr>
        <p:txBody>
          <a:bodyPr anchorCtr="0" anchor="t" bIns="48750" lIns="48750" spcFirstLastPara="1" rIns="48750" wrap="square" tIns="48750">
            <a:noAutofit/>
          </a:bodyPr>
          <a:lstStyle/>
          <a:p>
            <a:pPr indent="0" lvl="0" marL="0" marR="0" rtl="0" algn="l">
              <a:lnSpc>
                <a:spcPct val="120000"/>
              </a:lnSpc>
              <a:spcBef>
                <a:spcPts val="0"/>
              </a:spcBef>
              <a:spcAft>
                <a:spcPts val="0"/>
              </a:spcAft>
              <a:buClr>
                <a:srgbClr val="151314"/>
              </a:buClr>
              <a:buSzPts val="3000"/>
              <a:buFont typeface="Proxima Nova"/>
              <a:buNone/>
            </a:pPr>
            <a:r>
              <a:rPr b="1" i="0" lang="en-US" sz="3000" u="none" cap="none" strike="noStrike">
                <a:solidFill>
                  <a:srgbClr val="151314"/>
                </a:solidFill>
                <a:latin typeface="Proxima Nova"/>
                <a:ea typeface="Proxima Nova"/>
                <a:cs typeface="Proxima Nova"/>
                <a:sym typeface="Proxima Nova"/>
              </a:rPr>
              <a:t>Dresda etoa jasom osdoma.</a:t>
            </a:r>
            <a:endParaRPr/>
          </a:p>
        </p:txBody>
      </p:sp>
      <p:sp>
        <p:nvSpPr>
          <p:cNvPr id="463" name="Shape 463"/>
          <p:cNvSpPr txBox="1"/>
          <p:nvPr/>
        </p:nvSpPr>
        <p:spPr>
          <a:xfrm>
            <a:off x="9277732" y="2794000"/>
            <a:ext cx="6096001" cy="1270000"/>
          </a:xfrm>
          <a:prstGeom prst="rect">
            <a:avLst/>
          </a:prstGeom>
          <a:noFill/>
          <a:ln>
            <a:noFill/>
          </a:ln>
        </p:spPr>
        <p:txBody>
          <a:bodyPr anchorCtr="0" anchor="t" bIns="50800" lIns="50800" spcFirstLastPara="1" rIns="50800" wrap="square" tIns="508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Druamet. Lorem esomdo ipsos dolor sit amet, deras consetet.</a:t>
            </a:r>
            <a:endParaRPr/>
          </a:p>
        </p:txBody>
      </p:sp>
      <p:sp>
        <p:nvSpPr>
          <p:cNvPr id="464" name="Shape 464"/>
          <p:cNvSpPr/>
          <p:nvPr/>
        </p:nvSpPr>
        <p:spPr>
          <a:xfrm>
            <a:off x="9277732" y="5784850"/>
            <a:ext cx="6096001" cy="889000"/>
          </a:xfrm>
          <a:prstGeom prst="rect">
            <a:avLst/>
          </a:prstGeom>
          <a:noFill/>
          <a:ln>
            <a:noFill/>
          </a:ln>
        </p:spPr>
        <p:txBody>
          <a:bodyPr anchorCtr="0" anchor="t" bIns="48750" lIns="48750" spcFirstLastPara="1" rIns="48750" wrap="square" tIns="48750">
            <a:noAutofit/>
          </a:bodyPr>
          <a:lstStyle/>
          <a:p>
            <a:pPr indent="0" lvl="0" marL="0" marR="0" rtl="0" algn="l">
              <a:lnSpc>
                <a:spcPct val="120000"/>
              </a:lnSpc>
              <a:spcBef>
                <a:spcPts val="0"/>
              </a:spcBef>
              <a:spcAft>
                <a:spcPts val="0"/>
              </a:spcAft>
              <a:buClr>
                <a:srgbClr val="151314"/>
              </a:buClr>
              <a:buSzPts val="3000"/>
              <a:buFont typeface="Proxima Nova"/>
              <a:buNone/>
            </a:pPr>
            <a:r>
              <a:rPr b="1" i="0" lang="en-US" sz="3000" u="none" cap="none" strike="noStrike">
                <a:solidFill>
                  <a:srgbClr val="151314"/>
                </a:solidFill>
                <a:latin typeface="Proxima Nova"/>
                <a:ea typeface="Proxima Nova"/>
                <a:cs typeface="Proxima Nova"/>
                <a:sym typeface="Proxima Nova"/>
              </a:rPr>
              <a:t>Dresda etoa jasom osdoma.</a:t>
            </a:r>
            <a:endParaRPr/>
          </a:p>
        </p:txBody>
      </p:sp>
      <p:sp>
        <p:nvSpPr>
          <p:cNvPr id="465" name="Shape 465"/>
          <p:cNvSpPr txBox="1"/>
          <p:nvPr/>
        </p:nvSpPr>
        <p:spPr>
          <a:xfrm>
            <a:off x="9277732" y="6673850"/>
            <a:ext cx="6096001" cy="1270000"/>
          </a:xfrm>
          <a:prstGeom prst="rect">
            <a:avLst/>
          </a:prstGeom>
          <a:noFill/>
          <a:ln>
            <a:noFill/>
          </a:ln>
        </p:spPr>
        <p:txBody>
          <a:bodyPr anchorCtr="0" anchor="t" bIns="50800" lIns="50800" spcFirstLastPara="1" rIns="50800" wrap="square" tIns="508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Druamet. Lorem esomdo ipsos dolor sit amet, deras consetet.</a:t>
            </a:r>
            <a:endParaRPr/>
          </a:p>
        </p:txBody>
      </p:sp>
      <p:sp>
        <p:nvSpPr>
          <p:cNvPr id="466" name="Shape 466"/>
          <p:cNvSpPr/>
          <p:nvPr/>
        </p:nvSpPr>
        <p:spPr>
          <a:xfrm>
            <a:off x="9277732" y="9652000"/>
            <a:ext cx="6096001" cy="889000"/>
          </a:xfrm>
          <a:prstGeom prst="rect">
            <a:avLst/>
          </a:prstGeom>
          <a:noFill/>
          <a:ln>
            <a:noFill/>
          </a:ln>
        </p:spPr>
        <p:txBody>
          <a:bodyPr anchorCtr="0" anchor="t" bIns="48750" lIns="48750" spcFirstLastPara="1" rIns="48750" wrap="square" tIns="48750">
            <a:noAutofit/>
          </a:bodyPr>
          <a:lstStyle/>
          <a:p>
            <a:pPr indent="0" lvl="0" marL="0" marR="0" rtl="0" algn="l">
              <a:lnSpc>
                <a:spcPct val="120000"/>
              </a:lnSpc>
              <a:spcBef>
                <a:spcPts val="0"/>
              </a:spcBef>
              <a:spcAft>
                <a:spcPts val="0"/>
              </a:spcAft>
              <a:buClr>
                <a:srgbClr val="151314"/>
              </a:buClr>
              <a:buSzPts val="3000"/>
              <a:buFont typeface="Proxima Nova"/>
              <a:buNone/>
            </a:pPr>
            <a:r>
              <a:rPr b="1" i="0" lang="en-US" sz="3000" u="none" cap="none" strike="noStrike">
                <a:solidFill>
                  <a:srgbClr val="151314"/>
                </a:solidFill>
                <a:latin typeface="Proxima Nova"/>
                <a:ea typeface="Proxima Nova"/>
                <a:cs typeface="Proxima Nova"/>
                <a:sym typeface="Proxima Nova"/>
              </a:rPr>
              <a:t>Dresda etoa jasom osdoma.</a:t>
            </a:r>
            <a:endParaRPr/>
          </a:p>
        </p:txBody>
      </p:sp>
      <p:sp>
        <p:nvSpPr>
          <p:cNvPr id="467" name="Shape 467"/>
          <p:cNvSpPr txBox="1"/>
          <p:nvPr/>
        </p:nvSpPr>
        <p:spPr>
          <a:xfrm>
            <a:off x="9277732" y="10541000"/>
            <a:ext cx="6096001" cy="1270000"/>
          </a:xfrm>
          <a:prstGeom prst="rect">
            <a:avLst/>
          </a:prstGeom>
          <a:noFill/>
          <a:ln>
            <a:noFill/>
          </a:ln>
        </p:spPr>
        <p:txBody>
          <a:bodyPr anchorCtr="0" anchor="t" bIns="50800" lIns="50800" spcFirstLastPara="1" rIns="50800" wrap="square" tIns="508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Druamet. Lorem esomdo ipsos dolor sit amet, deras consetet.</a:t>
            </a:r>
            <a:endParaRPr/>
          </a:p>
        </p:txBody>
      </p:sp>
      <p:sp>
        <p:nvSpPr>
          <p:cNvPr id="468" name="Shape 468"/>
          <p:cNvSpPr txBox="1"/>
          <p:nvPr/>
        </p:nvSpPr>
        <p:spPr>
          <a:xfrm>
            <a:off x="17107666" y="6322059"/>
            <a:ext cx="5371336" cy="1551941"/>
          </a:xfrm>
          <a:prstGeom prst="rect">
            <a:avLst/>
          </a:prstGeom>
          <a:noFill/>
          <a:ln>
            <a:noFill/>
          </a:ln>
        </p:spPr>
        <p:txBody>
          <a:bodyPr anchorCtr="0" anchor="t" bIns="45700" lIns="45700" spcFirstLastPara="1" rIns="45700" wrap="square" tIns="45700">
            <a:noAutofit/>
          </a:bodyPr>
          <a:lstStyle/>
          <a:p>
            <a:pPr indent="0" lvl="0" marL="0" marR="0" rtl="0" algn="l">
              <a:lnSpc>
                <a:spcPct val="90000"/>
              </a:lnSpc>
              <a:spcBef>
                <a:spcPts val="0"/>
              </a:spcBef>
              <a:spcAft>
                <a:spcPts val="0"/>
              </a:spcAft>
              <a:buClr>
                <a:srgbClr val="151314"/>
              </a:buClr>
              <a:buSzPts val="9600"/>
              <a:buFont typeface="Proxima Nova"/>
              <a:buNone/>
            </a:pPr>
            <a:r>
              <a:rPr b="1" i="0" lang="en-US" sz="9600" u="none" cap="none" strike="noStrike">
                <a:solidFill>
                  <a:srgbClr val="151314"/>
                </a:solidFill>
                <a:latin typeface="Proxima Nova"/>
                <a:ea typeface="Proxima Nova"/>
                <a:cs typeface="Proxima Nova"/>
                <a:sym typeface="Proxima Nova"/>
              </a:rPr>
              <a:t>Project</a:t>
            </a:r>
            <a:endParaRPr/>
          </a:p>
        </p:txBody>
      </p:sp>
      <p:sp>
        <p:nvSpPr>
          <p:cNvPr id="469" name="Shape 469"/>
          <p:cNvSpPr txBox="1"/>
          <p:nvPr/>
        </p:nvSpPr>
        <p:spPr>
          <a:xfrm>
            <a:off x="17107666" y="8509000"/>
            <a:ext cx="5371336" cy="3302001"/>
          </a:xfrm>
          <a:prstGeom prst="rect">
            <a:avLst/>
          </a:prstGeom>
          <a:noFill/>
          <a:ln>
            <a:noFill/>
          </a:ln>
        </p:spPr>
        <p:txBody>
          <a:bodyPr anchorCtr="0" anchor="t" bIns="50800" lIns="50800" spcFirstLastPara="1" rIns="50800" wrap="square" tIns="508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Derasm consetetur sadipscing the elitromas. Sedma diam dnie nonumy eirmod tempor invide magna uyam desando frond iron lares in this ons frondas urdas dersad brun greadon.</a:t>
            </a:r>
            <a:endParaRPr/>
          </a:p>
        </p:txBody>
      </p:sp>
      <p:sp>
        <p:nvSpPr>
          <p:cNvPr id="470" name="Shape 470"/>
          <p:cNvSpPr/>
          <p:nvPr/>
        </p:nvSpPr>
        <p:spPr>
          <a:xfrm>
            <a:off x="7921367" y="5784849"/>
            <a:ext cx="586811" cy="812802"/>
          </a:xfrm>
          <a:custGeom>
            <a:pathLst>
              <a:path extrusionOk="0" h="21566" w="21538">
                <a:moveTo>
                  <a:pt x="10738" y="21566"/>
                </a:moveTo>
                <a:cubicBezTo>
                  <a:pt x="10676" y="21566"/>
                  <a:pt x="10613" y="21566"/>
                  <a:pt x="10551" y="21566"/>
                </a:cubicBezTo>
                <a:cubicBezTo>
                  <a:pt x="10178" y="21476"/>
                  <a:pt x="9991" y="21251"/>
                  <a:pt x="9991" y="21026"/>
                </a:cubicBezTo>
                <a:lnTo>
                  <a:pt x="9991" y="13196"/>
                </a:lnTo>
                <a:lnTo>
                  <a:pt x="778" y="13196"/>
                </a:lnTo>
                <a:cubicBezTo>
                  <a:pt x="467" y="13196"/>
                  <a:pt x="218" y="13106"/>
                  <a:pt x="93" y="12881"/>
                </a:cubicBezTo>
                <a:cubicBezTo>
                  <a:pt x="-31" y="12701"/>
                  <a:pt x="-31" y="12476"/>
                  <a:pt x="93" y="12296"/>
                </a:cubicBezTo>
                <a:lnTo>
                  <a:pt x="10115" y="281"/>
                </a:lnTo>
                <a:cubicBezTo>
                  <a:pt x="10302" y="56"/>
                  <a:pt x="10676" y="-34"/>
                  <a:pt x="10987" y="11"/>
                </a:cubicBezTo>
                <a:cubicBezTo>
                  <a:pt x="11360" y="101"/>
                  <a:pt x="11547" y="326"/>
                  <a:pt x="11547" y="551"/>
                </a:cubicBezTo>
                <a:lnTo>
                  <a:pt x="11547" y="8381"/>
                </a:lnTo>
                <a:lnTo>
                  <a:pt x="20760" y="8381"/>
                </a:lnTo>
                <a:cubicBezTo>
                  <a:pt x="21071" y="8381"/>
                  <a:pt x="21320" y="8471"/>
                  <a:pt x="21445" y="8696"/>
                </a:cubicBezTo>
                <a:cubicBezTo>
                  <a:pt x="21569" y="8876"/>
                  <a:pt x="21569" y="9101"/>
                  <a:pt x="21445" y="9281"/>
                </a:cubicBezTo>
                <a:lnTo>
                  <a:pt x="11423" y="21296"/>
                </a:lnTo>
                <a:cubicBezTo>
                  <a:pt x="11298" y="21476"/>
                  <a:pt x="10987" y="21566"/>
                  <a:pt x="10738" y="21566"/>
                </a:cubicBezTo>
                <a:close/>
                <a:moveTo>
                  <a:pt x="2148" y="12026"/>
                </a:moveTo>
                <a:lnTo>
                  <a:pt x="10738" y="12026"/>
                </a:lnTo>
                <a:cubicBezTo>
                  <a:pt x="11174" y="12026"/>
                  <a:pt x="11547" y="12296"/>
                  <a:pt x="11547" y="12611"/>
                </a:cubicBezTo>
                <a:lnTo>
                  <a:pt x="11547" y="18956"/>
                </a:lnTo>
                <a:lnTo>
                  <a:pt x="19328" y="9596"/>
                </a:lnTo>
                <a:lnTo>
                  <a:pt x="10738" y="9596"/>
                </a:lnTo>
                <a:cubicBezTo>
                  <a:pt x="10302" y="9596"/>
                  <a:pt x="9929" y="9326"/>
                  <a:pt x="9929" y="9011"/>
                </a:cubicBezTo>
                <a:lnTo>
                  <a:pt x="9929" y="2666"/>
                </a:lnTo>
                <a:lnTo>
                  <a:pt x="2148" y="12026"/>
                </a:lnTo>
                <a:close/>
              </a:path>
            </a:pathLst>
          </a:custGeom>
          <a:solidFill>
            <a:srgbClr val="694AFF"/>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471" name="Shape 471"/>
          <p:cNvSpPr/>
          <p:nvPr/>
        </p:nvSpPr>
        <p:spPr>
          <a:xfrm>
            <a:off x="7829932" y="9691446"/>
            <a:ext cx="812801" cy="810108"/>
          </a:xfrm>
          <a:custGeom>
            <a:pathLst>
              <a:path extrusionOk="0" h="21600" w="21568">
                <a:moveTo>
                  <a:pt x="21516" y="939"/>
                </a:moveTo>
                <a:cubicBezTo>
                  <a:pt x="21516" y="887"/>
                  <a:pt x="21516" y="887"/>
                  <a:pt x="21568" y="835"/>
                </a:cubicBezTo>
                <a:cubicBezTo>
                  <a:pt x="21568" y="835"/>
                  <a:pt x="21568" y="835"/>
                  <a:pt x="21568" y="783"/>
                </a:cubicBezTo>
                <a:cubicBezTo>
                  <a:pt x="21568" y="730"/>
                  <a:pt x="21568" y="730"/>
                  <a:pt x="21568" y="678"/>
                </a:cubicBezTo>
                <a:cubicBezTo>
                  <a:pt x="21568" y="678"/>
                  <a:pt x="21568" y="678"/>
                  <a:pt x="21568" y="626"/>
                </a:cubicBezTo>
                <a:cubicBezTo>
                  <a:pt x="21568" y="574"/>
                  <a:pt x="21568" y="574"/>
                  <a:pt x="21568" y="522"/>
                </a:cubicBezTo>
                <a:cubicBezTo>
                  <a:pt x="21568" y="522"/>
                  <a:pt x="21568" y="522"/>
                  <a:pt x="21568" y="522"/>
                </a:cubicBezTo>
                <a:cubicBezTo>
                  <a:pt x="21568" y="470"/>
                  <a:pt x="21568" y="470"/>
                  <a:pt x="21516" y="417"/>
                </a:cubicBezTo>
                <a:cubicBezTo>
                  <a:pt x="21516" y="417"/>
                  <a:pt x="21516" y="417"/>
                  <a:pt x="21516" y="365"/>
                </a:cubicBezTo>
                <a:cubicBezTo>
                  <a:pt x="21516" y="365"/>
                  <a:pt x="21516" y="313"/>
                  <a:pt x="21464" y="313"/>
                </a:cubicBezTo>
                <a:cubicBezTo>
                  <a:pt x="21464" y="313"/>
                  <a:pt x="21464" y="313"/>
                  <a:pt x="21464" y="261"/>
                </a:cubicBezTo>
                <a:cubicBezTo>
                  <a:pt x="21464" y="209"/>
                  <a:pt x="21412" y="209"/>
                  <a:pt x="21412" y="157"/>
                </a:cubicBezTo>
                <a:cubicBezTo>
                  <a:pt x="21412" y="157"/>
                  <a:pt x="21412" y="157"/>
                  <a:pt x="21412" y="157"/>
                </a:cubicBezTo>
                <a:cubicBezTo>
                  <a:pt x="21412" y="157"/>
                  <a:pt x="21412" y="157"/>
                  <a:pt x="21412" y="157"/>
                </a:cubicBezTo>
                <a:cubicBezTo>
                  <a:pt x="21412" y="157"/>
                  <a:pt x="21412" y="157"/>
                  <a:pt x="21412" y="157"/>
                </a:cubicBezTo>
                <a:cubicBezTo>
                  <a:pt x="21360" y="104"/>
                  <a:pt x="21360" y="104"/>
                  <a:pt x="21308" y="104"/>
                </a:cubicBezTo>
                <a:cubicBezTo>
                  <a:pt x="21308" y="104"/>
                  <a:pt x="21308" y="104"/>
                  <a:pt x="21256" y="104"/>
                </a:cubicBezTo>
                <a:cubicBezTo>
                  <a:pt x="21256" y="104"/>
                  <a:pt x="21205" y="52"/>
                  <a:pt x="21153" y="52"/>
                </a:cubicBezTo>
                <a:cubicBezTo>
                  <a:pt x="21153" y="52"/>
                  <a:pt x="21153" y="52"/>
                  <a:pt x="21101" y="52"/>
                </a:cubicBezTo>
                <a:cubicBezTo>
                  <a:pt x="21049" y="52"/>
                  <a:pt x="21049" y="52"/>
                  <a:pt x="20997" y="0"/>
                </a:cubicBezTo>
                <a:cubicBezTo>
                  <a:pt x="20997" y="0"/>
                  <a:pt x="20997" y="0"/>
                  <a:pt x="20997" y="0"/>
                </a:cubicBezTo>
                <a:cubicBezTo>
                  <a:pt x="20945" y="0"/>
                  <a:pt x="20945" y="0"/>
                  <a:pt x="20893" y="0"/>
                </a:cubicBezTo>
                <a:cubicBezTo>
                  <a:pt x="20893" y="0"/>
                  <a:pt x="20893" y="0"/>
                  <a:pt x="20841" y="0"/>
                </a:cubicBezTo>
                <a:cubicBezTo>
                  <a:pt x="20789" y="0"/>
                  <a:pt x="20789" y="0"/>
                  <a:pt x="20737" y="0"/>
                </a:cubicBezTo>
                <a:cubicBezTo>
                  <a:pt x="20737" y="0"/>
                  <a:pt x="20737" y="0"/>
                  <a:pt x="20685" y="0"/>
                </a:cubicBezTo>
                <a:cubicBezTo>
                  <a:pt x="20633" y="0"/>
                  <a:pt x="20633" y="0"/>
                  <a:pt x="20581" y="52"/>
                </a:cubicBezTo>
                <a:cubicBezTo>
                  <a:pt x="20581" y="52"/>
                  <a:pt x="20581" y="52"/>
                  <a:pt x="20581" y="52"/>
                </a:cubicBezTo>
                <a:cubicBezTo>
                  <a:pt x="20581" y="52"/>
                  <a:pt x="20581" y="52"/>
                  <a:pt x="20581" y="52"/>
                </a:cubicBezTo>
                <a:lnTo>
                  <a:pt x="435" y="8400"/>
                </a:lnTo>
                <a:cubicBezTo>
                  <a:pt x="228" y="8504"/>
                  <a:pt x="72" y="8661"/>
                  <a:pt x="20" y="8870"/>
                </a:cubicBezTo>
                <a:cubicBezTo>
                  <a:pt x="-32" y="9078"/>
                  <a:pt x="20" y="9339"/>
                  <a:pt x="176" y="9496"/>
                </a:cubicBezTo>
                <a:lnTo>
                  <a:pt x="5887" y="15235"/>
                </a:lnTo>
                <a:lnTo>
                  <a:pt x="5887" y="19304"/>
                </a:lnTo>
                <a:cubicBezTo>
                  <a:pt x="5887" y="19565"/>
                  <a:pt x="6043" y="19826"/>
                  <a:pt x="6303" y="19930"/>
                </a:cubicBezTo>
                <a:cubicBezTo>
                  <a:pt x="6406" y="19983"/>
                  <a:pt x="6458" y="19983"/>
                  <a:pt x="6562" y="19983"/>
                </a:cubicBezTo>
                <a:cubicBezTo>
                  <a:pt x="6718" y="19983"/>
                  <a:pt x="6926" y="19930"/>
                  <a:pt x="7030" y="19774"/>
                </a:cubicBezTo>
                <a:lnTo>
                  <a:pt x="8691" y="18104"/>
                </a:lnTo>
                <a:lnTo>
                  <a:pt x="11910" y="21391"/>
                </a:lnTo>
                <a:cubicBezTo>
                  <a:pt x="12014" y="21496"/>
                  <a:pt x="12222" y="21600"/>
                  <a:pt x="12378" y="21600"/>
                </a:cubicBezTo>
                <a:cubicBezTo>
                  <a:pt x="12430" y="21600"/>
                  <a:pt x="12481" y="21600"/>
                  <a:pt x="12481" y="21600"/>
                </a:cubicBezTo>
                <a:cubicBezTo>
                  <a:pt x="12689" y="21548"/>
                  <a:pt x="12897" y="21391"/>
                  <a:pt x="12949" y="21183"/>
                </a:cubicBezTo>
                <a:lnTo>
                  <a:pt x="21516" y="939"/>
                </a:lnTo>
                <a:cubicBezTo>
                  <a:pt x="21516" y="991"/>
                  <a:pt x="21516" y="991"/>
                  <a:pt x="21516" y="939"/>
                </a:cubicBezTo>
                <a:cubicBezTo>
                  <a:pt x="21516" y="939"/>
                  <a:pt x="21516" y="939"/>
                  <a:pt x="21516" y="939"/>
                </a:cubicBezTo>
                <a:close/>
                <a:moveTo>
                  <a:pt x="18089" y="2609"/>
                </a:moveTo>
                <a:lnTo>
                  <a:pt x="6718" y="14035"/>
                </a:lnTo>
                <a:lnTo>
                  <a:pt x="1993" y="9287"/>
                </a:lnTo>
                <a:lnTo>
                  <a:pt x="18089" y="2609"/>
                </a:lnTo>
                <a:close/>
                <a:moveTo>
                  <a:pt x="7341" y="17739"/>
                </a:moveTo>
                <a:lnTo>
                  <a:pt x="7341" y="16644"/>
                </a:lnTo>
                <a:lnTo>
                  <a:pt x="7912" y="17217"/>
                </a:lnTo>
                <a:lnTo>
                  <a:pt x="7341" y="17739"/>
                </a:lnTo>
                <a:close/>
                <a:moveTo>
                  <a:pt x="12326" y="19722"/>
                </a:moveTo>
                <a:lnTo>
                  <a:pt x="7653" y="14974"/>
                </a:lnTo>
                <a:lnTo>
                  <a:pt x="19024" y="3548"/>
                </a:lnTo>
                <a:lnTo>
                  <a:pt x="12326" y="19722"/>
                </a:lnTo>
                <a:close/>
              </a:path>
            </a:pathLst>
          </a:custGeom>
          <a:solidFill>
            <a:srgbClr val="694AFF"/>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472" name="Shape 472"/>
          <p:cNvSpPr/>
          <p:nvPr/>
        </p:nvSpPr>
        <p:spPr>
          <a:xfrm>
            <a:off x="7829932" y="1981200"/>
            <a:ext cx="769683" cy="812801"/>
          </a:xfrm>
          <a:custGeom>
            <a:pathLst>
              <a:path extrusionOk="0" h="20775" w="21600">
                <a:moveTo>
                  <a:pt x="21164" y="1159"/>
                </a:moveTo>
                <a:cubicBezTo>
                  <a:pt x="20915" y="1046"/>
                  <a:pt x="20604" y="1046"/>
                  <a:pt x="20355" y="1159"/>
                </a:cubicBezTo>
                <a:cubicBezTo>
                  <a:pt x="17305" y="2803"/>
                  <a:pt x="14255" y="1953"/>
                  <a:pt x="11018" y="1103"/>
                </a:cubicBezTo>
                <a:cubicBezTo>
                  <a:pt x="7594" y="139"/>
                  <a:pt x="3984" y="-825"/>
                  <a:pt x="373" y="1159"/>
                </a:cubicBezTo>
                <a:cubicBezTo>
                  <a:pt x="124" y="1273"/>
                  <a:pt x="0" y="1556"/>
                  <a:pt x="0" y="1783"/>
                </a:cubicBezTo>
                <a:lnTo>
                  <a:pt x="0" y="10910"/>
                </a:lnTo>
                <a:cubicBezTo>
                  <a:pt x="0" y="10910"/>
                  <a:pt x="0" y="10910"/>
                  <a:pt x="0" y="10910"/>
                </a:cubicBezTo>
                <a:lnTo>
                  <a:pt x="0" y="20038"/>
                </a:lnTo>
                <a:cubicBezTo>
                  <a:pt x="0" y="20435"/>
                  <a:pt x="373" y="20775"/>
                  <a:pt x="809" y="20775"/>
                </a:cubicBezTo>
                <a:cubicBezTo>
                  <a:pt x="1245" y="20775"/>
                  <a:pt x="1619" y="20435"/>
                  <a:pt x="1619" y="20038"/>
                </a:cubicBezTo>
                <a:lnTo>
                  <a:pt x="1619" y="11364"/>
                </a:lnTo>
                <a:cubicBezTo>
                  <a:pt x="4544" y="10003"/>
                  <a:pt x="7470" y="10797"/>
                  <a:pt x="10582" y="11647"/>
                </a:cubicBezTo>
                <a:cubicBezTo>
                  <a:pt x="12574" y="12214"/>
                  <a:pt x="14566" y="12725"/>
                  <a:pt x="16620" y="12725"/>
                </a:cubicBezTo>
                <a:cubicBezTo>
                  <a:pt x="18176" y="12725"/>
                  <a:pt x="19670" y="12441"/>
                  <a:pt x="21227" y="11534"/>
                </a:cubicBezTo>
                <a:cubicBezTo>
                  <a:pt x="21476" y="11421"/>
                  <a:pt x="21600" y="11137"/>
                  <a:pt x="21600" y="10910"/>
                </a:cubicBezTo>
                <a:lnTo>
                  <a:pt x="21600" y="1783"/>
                </a:lnTo>
                <a:cubicBezTo>
                  <a:pt x="21538" y="1556"/>
                  <a:pt x="21413" y="1329"/>
                  <a:pt x="21164" y="1159"/>
                </a:cubicBezTo>
                <a:close/>
                <a:moveTo>
                  <a:pt x="19982" y="10514"/>
                </a:moveTo>
                <a:cubicBezTo>
                  <a:pt x="17056" y="11874"/>
                  <a:pt x="14130" y="11081"/>
                  <a:pt x="11018" y="10230"/>
                </a:cubicBezTo>
                <a:cubicBezTo>
                  <a:pt x="9026" y="9663"/>
                  <a:pt x="7034" y="9153"/>
                  <a:pt x="4980" y="9153"/>
                </a:cubicBezTo>
                <a:cubicBezTo>
                  <a:pt x="3859" y="9153"/>
                  <a:pt x="2739" y="9323"/>
                  <a:pt x="1556" y="9777"/>
                </a:cubicBezTo>
                <a:lnTo>
                  <a:pt x="1556" y="3200"/>
                </a:lnTo>
                <a:cubicBezTo>
                  <a:pt x="1556" y="3200"/>
                  <a:pt x="1556" y="3200"/>
                  <a:pt x="1556" y="3200"/>
                </a:cubicBezTo>
                <a:lnTo>
                  <a:pt x="1556" y="2236"/>
                </a:lnTo>
                <a:cubicBezTo>
                  <a:pt x="4482" y="876"/>
                  <a:pt x="7408" y="1669"/>
                  <a:pt x="10520" y="2520"/>
                </a:cubicBezTo>
                <a:cubicBezTo>
                  <a:pt x="13570" y="3370"/>
                  <a:pt x="16745" y="4221"/>
                  <a:pt x="19982" y="3030"/>
                </a:cubicBezTo>
                <a:lnTo>
                  <a:pt x="19982" y="10514"/>
                </a:lnTo>
                <a:close/>
              </a:path>
            </a:pathLst>
          </a:custGeom>
          <a:solidFill>
            <a:srgbClr val="694AFF"/>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76" name="Shape 476"/>
        <p:cNvGrpSpPr/>
        <p:nvPr/>
      </p:nvGrpSpPr>
      <p:grpSpPr>
        <a:xfrm>
          <a:off x="0" y="0"/>
          <a:ext cx="0" cy="0"/>
          <a:chOff x="0" y="0"/>
          <a:chExt cx="0" cy="0"/>
        </a:xfrm>
      </p:grpSpPr>
      <p:pic>
        <p:nvPicPr>
          <p:cNvPr id="477" name="Shape 477"/>
          <p:cNvPicPr preferRelativeResize="0"/>
          <p:nvPr/>
        </p:nvPicPr>
        <p:blipFill rotWithShape="1">
          <a:blip r:embed="rId3">
            <a:alphaModFix/>
          </a:blip>
          <a:srcRect b="27151" l="0" r="0" t="27155"/>
          <a:stretch/>
        </p:blipFill>
        <p:spPr>
          <a:xfrm>
            <a:off x="0" y="0"/>
            <a:ext cx="14727024" cy="6858101"/>
          </a:xfrm>
          <a:prstGeom prst="rect">
            <a:avLst/>
          </a:prstGeom>
          <a:noFill/>
          <a:ln>
            <a:noFill/>
          </a:ln>
        </p:spPr>
      </p:pic>
      <p:pic>
        <p:nvPicPr>
          <p:cNvPr id="478" name="Shape 478"/>
          <p:cNvPicPr preferRelativeResize="0"/>
          <p:nvPr/>
        </p:nvPicPr>
        <p:blipFill rotWithShape="1">
          <a:blip r:embed="rId3">
            <a:alphaModFix/>
          </a:blip>
          <a:srcRect b="27151" l="0" r="0" t="27155"/>
          <a:stretch/>
        </p:blipFill>
        <p:spPr>
          <a:xfrm>
            <a:off x="100" y="6858000"/>
            <a:ext cx="14727024" cy="6858101"/>
          </a:xfrm>
          <a:prstGeom prst="rect">
            <a:avLst/>
          </a:prstGeom>
          <a:noFill/>
          <a:ln>
            <a:noFill/>
          </a:ln>
        </p:spPr>
      </p:pic>
      <p:sp>
        <p:nvSpPr>
          <p:cNvPr id="479" name="Shape 479"/>
          <p:cNvSpPr txBox="1"/>
          <p:nvPr/>
        </p:nvSpPr>
        <p:spPr>
          <a:xfrm>
            <a:off x="17881600" y="4622800"/>
            <a:ext cx="4597400" cy="2866390"/>
          </a:xfrm>
          <a:prstGeom prst="rect">
            <a:avLst/>
          </a:prstGeom>
          <a:noFill/>
          <a:ln>
            <a:noFill/>
          </a:ln>
        </p:spPr>
        <p:txBody>
          <a:bodyPr anchorCtr="0" anchor="t" bIns="45700" lIns="45700" spcFirstLastPara="1" rIns="45700" wrap="square" tIns="45700">
            <a:noAutofit/>
          </a:bodyPr>
          <a:lstStyle/>
          <a:p>
            <a:pPr indent="0" lvl="0" marL="0" marR="0" rtl="0" algn="l">
              <a:lnSpc>
                <a:spcPct val="90000"/>
              </a:lnSpc>
              <a:spcBef>
                <a:spcPts val="0"/>
              </a:spcBef>
              <a:spcAft>
                <a:spcPts val="0"/>
              </a:spcAft>
              <a:buClr>
                <a:srgbClr val="151314"/>
              </a:buClr>
              <a:buSzPts val="9600"/>
              <a:buFont typeface="Proxima Nova"/>
              <a:buNone/>
            </a:pPr>
            <a:r>
              <a:rPr b="1" i="0" lang="en-US" sz="9600" u="none" cap="none" strike="noStrike">
                <a:solidFill>
                  <a:srgbClr val="151314"/>
                </a:solidFill>
                <a:latin typeface="Proxima Nova"/>
                <a:ea typeface="Proxima Nova"/>
                <a:cs typeface="Proxima Nova"/>
                <a:sym typeface="Proxima Nova"/>
              </a:rPr>
              <a:t>Modern</a:t>
            </a:r>
            <a:endParaRPr/>
          </a:p>
          <a:p>
            <a:pPr indent="0" lvl="0" marL="0" marR="0" rtl="0" algn="l">
              <a:lnSpc>
                <a:spcPct val="90000"/>
              </a:lnSpc>
              <a:spcBef>
                <a:spcPts val="0"/>
              </a:spcBef>
              <a:spcAft>
                <a:spcPts val="0"/>
              </a:spcAft>
              <a:buClr>
                <a:srgbClr val="151314"/>
              </a:buClr>
              <a:buSzPts val="9600"/>
              <a:buFont typeface="Proxima Nova"/>
              <a:buNone/>
            </a:pPr>
            <a:r>
              <a:rPr b="1" i="0" lang="en-US" sz="9600" u="none" cap="none" strike="noStrike">
                <a:solidFill>
                  <a:srgbClr val="151314"/>
                </a:solidFill>
                <a:latin typeface="Proxima Nova"/>
                <a:ea typeface="Proxima Nova"/>
                <a:cs typeface="Proxima Nova"/>
                <a:sym typeface="Proxima Nova"/>
              </a:rPr>
              <a:t>stle</a:t>
            </a:r>
            <a:endParaRPr/>
          </a:p>
        </p:txBody>
      </p:sp>
      <p:sp>
        <p:nvSpPr>
          <p:cNvPr id="480" name="Shape 480"/>
          <p:cNvSpPr txBox="1"/>
          <p:nvPr/>
        </p:nvSpPr>
        <p:spPr>
          <a:xfrm>
            <a:off x="17881600" y="8509000"/>
            <a:ext cx="4597401" cy="3302001"/>
          </a:xfrm>
          <a:prstGeom prst="rect">
            <a:avLst/>
          </a:prstGeom>
          <a:noFill/>
          <a:ln>
            <a:noFill/>
          </a:ln>
        </p:spPr>
        <p:txBody>
          <a:bodyPr anchorCtr="0" anchor="t" bIns="50800" lIns="50800" spcFirstLastPara="1" rIns="50800" wrap="square" tIns="508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Derasm consetetur iso eth sscing the idrn elitromas. Sedma diam dunie them nonumy eirmod on tempor invidunt utony the eundna labore etodre dolore.</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84" name="Shape 484"/>
        <p:cNvGrpSpPr/>
        <p:nvPr/>
      </p:nvGrpSpPr>
      <p:grpSpPr>
        <a:xfrm>
          <a:off x="0" y="0"/>
          <a:ext cx="0" cy="0"/>
          <a:chOff x="0" y="0"/>
          <a:chExt cx="0" cy="0"/>
        </a:xfrm>
      </p:grpSpPr>
      <p:pic>
        <p:nvPicPr>
          <p:cNvPr id="485" name="Shape 485"/>
          <p:cNvPicPr preferRelativeResize="0"/>
          <p:nvPr/>
        </p:nvPicPr>
        <p:blipFill rotWithShape="1">
          <a:blip r:embed="rId3">
            <a:alphaModFix/>
          </a:blip>
          <a:srcRect b="24485" l="0" r="0" t="24491"/>
          <a:stretch/>
        </p:blipFill>
        <p:spPr>
          <a:xfrm>
            <a:off x="14859000" y="1905000"/>
            <a:ext cx="19050000" cy="9906000"/>
          </a:xfrm>
          <a:prstGeom prst="rect">
            <a:avLst/>
          </a:prstGeom>
          <a:noFill/>
          <a:ln>
            <a:noFill/>
          </a:ln>
        </p:spPr>
      </p:pic>
      <p:sp>
        <p:nvSpPr>
          <p:cNvPr id="486" name="Shape 486"/>
          <p:cNvSpPr txBox="1"/>
          <p:nvPr/>
        </p:nvSpPr>
        <p:spPr>
          <a:xfrm>
            <a:off x="1909036" y="1905000"/>
            <a:ext cx="8890001" cy="637540"/>
          </a:xfrm>
          <a:prstGeom prst="rect">
            <a:avLst/>
          </a:prstGeom>
          <a:no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rgbClr val="0B0C11"/>
              </a:buClr>
              <a:buSzPts val="3600"/>
              <a:buFont typeface="Proxima Nova"/>
              <a:buNone/>
            </a:pPr>
            <a:r>
              <a:rPr b="1" i="0" lang="en-US" sz="3600" u="none" cap="none" strike="noStrike">
                <a:solidFill>
                  <a:srgbClr val="0B0C11"/>
                </a:solidFill>
                <a:latin typeface="Proxima Nova"/>
                <a:ea typeface="Proxima Nova"/>
                <a:cs typeface="Proxima Nova"/>
                <a:sym typeface="Proxima Nova"/>
              </a:rPr>
              <a:t>FOSDUO ETOA JASOM REBUM.</a:t>
            </a:r>
            <a:endParaRPr/>
          </a:p>
        </p:txBody>
      </p:sp>
      <p:sp>
        <p:nvSpPr>
          <p:cNvPr id="487" name="Shape 487"/>
          <p:cNvSpPr txBox="1"/>
          <p:nvPr/>
        </p:nvSpPr>
        <p:spPr>
          <a:xfrm>
            <a:off x="1905000" y="3517900"/>
            <a:ext cx="8890000" cy="329184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Deteo clita kuasd fruda gubergren, nosotra sod seada dero meram takimata sanctus est Lorem sus At vero eos eta accusam eto justo fosduom dolores etomda jam rebum. Steot clita kuasd gubergren, nosotrad seat the takimta sanctus est Lorem ipsusit drin for the druamet.</a:t>
            </a:r>
            <a:endParaRPr/>
          </a:p>
        </p:txBody>
      </p:sp>
      <p:sp>
        <p:nvSpPr>
          <p:cNvPr id="488" name="Shape 488"/>
          <p:cNvSpPr txBox="1"/>
          <p:nvPr/>
        </p:nvSpPr>
        <p:spPr>
          <a:xfrm>
            <a:off x="1909036" y="8944609"/>
            <a:ext cx="5371336" cy="2866391"/>
          </a:xfrm>
          <a:prstGeom prst="rect">
            <a:avLst/>
          </a:prstGeom>
          <a:noFill/>
          <a:ln>
            <a:noFill/>
          </a:ln>
        </p:spPr>
        <p:txBody>
          <a:bodyPr anchorCtr="0" anchor="t" bIns="45700" lIns="45700" spcFirstLastPara="1" rIns="45700" wrap="square" tIns="45700">
            <a:noAutofit/>
          </a:bodyPr>
          <a:lstStyle/>
          <a:p>
            <a:pPr indent="0" lvl="0" marL="0" marR="0" rtl="0" algn="l">
              <a:lnSpc>
                <a:spcPct val="90000"/>
              </a:lnSpc>
              <a:spcBef>
                <a:spcPts val="0"/>
              </a:spcBef>
              <a:spcAft>
                <a:spcPts val="0"/>
              </a:spcAft>
              <a:buClr>
                <a:srgbClr val="151314"/>
              </a:buClr>
              <a:buSzPts val="9600"/>
              <a:buFont typeface="Proxima Nova"/>
              <a:buNone/>
            </a:pPr>
            <a:r>
              <a:rPr b="1" i="0" lang="en-US" sz="9600" u="none" cap="none" strike="noStrike">
                <a:solidFill>
                  <a:srgbClr val="151314"/>
                </a:solidFill>
                <a:latin typeface="Proxima Nova"/>
                <a:ea typeface="Proxima Nova"/>
                <a:cs typeface="Proxima Nova"/>
                <a:sym typeface="Proxima Nova"/>
              </a:rPr>
              <a:t>Studio</a:t>
            </a:r>
            <a:endParaRPr/>
          </a:p>
          <a:p>
            <a:pPr indent="0" lvl="0" marL="0" marR="0" rtl="0" algn="l">
              <a:lnSpc>
                <a:spcPct val="90000"/>
              </a:lnSpc>
              <a:spcBef>
                <a:spcPts val="0"/>
              </a:spcBef>
              <a:spcAft>
                <a:spcPts val="0"/>
              </a:spcAft>
              <a:buClr>
                <a:srgbClr val="151314"/>
              </a:buClr>
              <a:buSzPts val="9600"/>
              <a:buFont typeface="Proxima Nova"/>
              <a:buNone/>
            </a:pPr>
            <a:r>
              <a:rPr b="1" i="0" lang="en-US" sz="9600" u="none" cap="none" strike="noStrike">
                <a:solidFill>
                  <a:srgbClr val="151314"/>
                </a:solidFill>
                <a:latin typeface="Proxima Nova"/>
                <a:ea typeface="Proxima Nova"/>
                <a:cs typeface="Proxima Nova"/>
                <a:sym typeface="Proxima Nova"/>
              </a:rPr>
              <a:t>style</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92" name="Shape 492"/>
        <p:cNvGrpSpPr/>
        <p:nvPr/>
      </p:nvGrpSpPr>
      <p:grpSpPr>
        <a:xfrm>
          <a:off x="0" y="0"/>
          <a:ext cx="0" cy="0"/>
          <a:chOff x="0" y="0"/>
          <a:chExt cx="0" cy="0"/>
        </a:xfrm>
      </p:grpSpPr>
      <p:pic>
        <p:nvPicPr>
          <p:cNvPr id="493" name="Shape 493"/>
          <p:cNvPicPr preferRelativeResize="0"/>
          <p:nvPr/>
        </p:nvPicPr>
        <p:blipFill rotWithShape="1">
          <a:blip r:embed="rId3">
            <a:alphaModFix/>
          </a:blip>
          <a:srcRect b="24485" l="0" r="0" t="24491"/>
          <a:stretch/>
        </p:blipFill>
        <p:spPr>
          <a:xfrm>
            <a:off x="-9525000" y="1905000"/>
            <a:ext cx="19050000" cy="9906000"/>
          </a:xfrm>
          <a:prstGeom prst="rect">
            <a:avLst/>
          </a:prstGeom>
          <a:noFill/>
          <a:ln>
            <a:noFill/>
          </a:ln>
        </p:spPr>
      </p:pic>
      <p:sp>
        <p:nvSpPr>
          <p:cNvPr id="494" name="Shape 494"/>
          <p:cNvSpPr txBox="1"/>
          <p:nvPr/>
        </p:nvSpPr>
        <p:spPr>
          <a:xfrm>
            <a:off x="13584963" y="7696200"/>
            <a:ext cx="8894037" cy="219456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Forem esoma ipsum dolor sit amet, derasd the fronda consetetur sadipscing elitromas. Sedm diam dnie nonumy eirmod tempor inviduntos the indoc mago.</a:t>
            </a:r>
            <a:endParaRPr/>
          </a:p>
        </p:txBody>
      </p:sp>
      <p:sp>
        <p:nvSpPr>
          <p:cNvPr id="495" name="Shape 495"/>
          <p:cNvSpPr txBox="1"/>
          <p:nvPr/>
        </p:nvSpPr>
        <p:spPr>
          <a:xfrm>
            <a:off x="13589000" y="1905000"/>
            <a:ext cx="8890000" cy="637540"/>
          </a:xfrm>
          <a:prstGeom prst="rect">
            <a:avLst/>
          </a:prstGeom>
          <a:no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rgbClr val="0B0C11"/>
              </a:buClr>
              <a:buSzPts val="3600"/>
              <a:buFont typeface="Proxima Nova"/>
              <a:buNone/>
            </a:pPr>
            <a:r>
              <a:rPr b="1" i="0" lang="en-US" sz="3600" u="none" cap="none" strike="noStrike">
                <a:solidFill>
                  <a:srgbClr val="0B0C11"/>
                </a:solidFill>
                <a:latin typeface="Proxima Nova"/>
                <a:ea typeface="Proxima Nova"/>
                <a:cs typeface="Proxima Nova"/>
                <a:sym typeface="Proxima Nova"/>
              </a:rPr>
              <a:t>FOSDUO ETOA JASOM REBUM.</a:t>
            </a:r>
            <a:endParaRPr/>
          </a:p>
        </p:txBody>
      </p:sp>
      <p:sp>
        <p:nvSpPr>
          <p:cNvPr id="496" name="Shape 496"/>
          <p:cNvSpPr txBox="1"/>
          <p:nvPr/>
        </p:nvSpPr>
        <p:spPr>
          <a:xfrm>
            <a:off x="13584963" y="3517900"/>
            <a:ext cx="8890001" cy="329184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Deteo clita kuasd fruda gubergren, nosotra sod seada dero meram takimata sanctus est Lorem sus At vero eos eta accusam eto justo fosduom dolores etomda jam rebum. Steot clita kuasd gubergren, nosotrad seat the takimta sanctus est Lorem ipsusit drin for the druamet.</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2" name="Shape 302"/>
        <p:cNvGrpSpPr/>
        <p:nvPr/>
      </p:nvGrpSpPr>
      <p:grpSpPr>
        <a:xfrm>
          <a:off x="0" y="0"/>
          <a:ext cx="0" cy="0"/>
          <a:chOff x="0" y="0"/>
          <a:chExt cx="0" cy="0"/>
        </a:xfrm>
      </p:grpSpPr>
      <p:sp>
        <p:nvSpPr>
          <p:cNvPr id="303" name="Shape 303"/>
          <p:cNvSpPr txBox="1"/>
          <p:nvPr/>
        </p:nvSpPr>
        <p:spPr>
          <a:xfrm>
            <a:off x="1360700" y="1424200"/>
            <a:ext cx="19999500" cy="3000000"/>
          </a:xfrm>
          <a:prstGeom prst="rect">
            <a:avLst/>
          </a:prstGeom>
          <a:noFill/>
          <a:ln>
            <a:noFill/>
          </a:ln>
        </p:spPr>
        <p:txBody>
          <a:bodyPr anchorCtr="0" anchor="ctr" bIns="91425" lIns="91425" spcFirstLastPara="1" rIns="91425" wrap="square" tIns="91425">
            <a:noAutofit/>
          </a:bodyPr>
          <a:lstStyle/>
          <a:p>
            <a:pPr indent="-457200" lvl="0" marL="457200" rtl="0">
              <a:spcBef>
                <a:spcPts val="0"/>
              </a:spcBef>
              <a:spcAft>
                <a:spcPts val="0"/>
              </a:spcAft>
              <a:buClr>
                <a:srgbClr val="000000"/>
              </a:buClr>
              <a:buSzPts val="3600"/>
              <a:buFont typeface="Helvetica Neue"/>
              <a:buChar char="-"/>
            </a:pPr>
            <a:r>
              <a:rPr b="1" lang="en-US" sz="3600">
                <a:solidFill>
                  <a:srgbClr val="000000"/>
                </a:solidFill>
                <a:latin typeface="Helvetica Neue"/>
                <a:ea typeface="Helvetica Neue"/>
                <a:cs typeface="Helvetica Neue"/>
                <a:sym typeface="Helvetica Neue"/>
              </a:rPr>
              <a:t>Change Image: </a:t>
            </a:r>
            <a:endParaRPr b="1" sz="3600">
              <a:solidFill>
                <a:srgbClr val="000000"/>
              </a:solidFill>
              <a:latin typeface="Helvetica Neue"/>
              <a:ea typeface="Helvetica Neue"/>
              <a:cs typeface="Helvetica Neue"/>
              <a:sym typeface="Helvetica Neue"/>
            </a:endParaRPr>
          </a:p>
          <a:p>
            <a:pPr indent="-457200" lvl="0" marL="457200" rtl="0">
              <a:spcBef>
                <a:spcPts val="0"/>
              </a:spcBef>
              <a:spcAft>
                <a:spcPts val="0"/>
              </a:spcAft>
              <a:buClr>
                <a:srgbClr val="000000"/>
              </a:buClr>
              <a:buSzPts val="3600"/>
              <a:buFont typeface="Helvetica Neue"/>
              <a:buAutoNum type="arabicPeriod"/>
            </a:pPr>
            <a:r>
              <a:rPr lang="en-US" sz="3600">
                <a:solidFill>
                  <a:srgbClr val="000000"/>
                </a:solidFill>
                <a:latin typeface="Helvetica Neue"/>
                <a:ea typeface="Helvetica Neue"/>
                <a:cs typeface="Helvetica Neue"/>
                <a:sym typeface="Helvetica Neue"/>
              </a:rPr>
              <a:t>Select the placeholder area.</a:t>
            </a:r>
            <a:endParaRPr sz="3600">
              <a:solidFill>
                <a:srgbClr val="000000"/>
              </a:solidFill>
              <a:latin typeface="Helvetica Neue"/>
              <a:ea typeface="Helvetica Neue"/>
              <a:cs typeface="Helvetica Neue"/>
              <a:sym typeface="Helvetica Neue"/>
            </a:endParaRPr>
          </a:p>
          <a:p>
            <a:pPr indent="-457200" lvl="0" marL="457200" rtl="0">
              <a:spcBef>
                <a:spcPts val="0"/>
              </a:spcBef>
              <a:spcAft>
                <a:spcPts val="0"/>
              </a:spcAft>
              <a:buClr>
                <a:srgbClr val="000000"/>
              </a:buClr>
              <a:buSzPts val="3600"/>
              <a:buFont typeface="Helvetica Neue"/>
              <a:buAutoNum type="arabicPeriod"/>
            </a:pPr>
            <a:r>
              <a:rPr lang="en-US" sz="3600">
                <a:solidFill>
                  <a:srgbClr val="000000"/>
                </a:solidFill>
                <a:latin typeface="Helvetica Neue"/>
                <a:ea typeface="Helvetica Neue"/>
                <a:cs typeface="Helvetica Neue"/>
                <a:sym typeface="Helvetica Neue"/>
              </a:rPr>
              <a:t>Go to “Replace Image” (in the top menu)</a:t>
            </a:r>
            <a:endParaRPr sz="3600">
              <a:solidFill>
                <a:srgbClr val="000000"/>
              </a:solidFill>
              <a:latin typeface="Helvetica Neue"/>
              <a:ea typeface="Helvetica Neue"/>
              <a:cs typeface="Helvetica Neue"/>
              <a:sym typeface="Helvetica Neue"/>
            </a:endParaRPr>
          </a:p>
          <a:p>
            <a:pPr indent="-457200" lvl="0" marL="457200" rtl="0">
              <a:spcBef>
                <a:spcPts val="0"/>
              </a:spcBef>
              <a:spcAft>
                <a:spcPts val="0"/>
              </a:spcAft>
              <a:buClr>
                <a:srgbClr val="000000"/>
              </a:buClr>
              <a:buSzPts val="3600"/>
              <a:buFont typeface="Helvetica Neue"/>
              <a:buAutoNum type="arabicPeriod"/>
            </a:pPr>
            <a:r>
              <a:rPr lang="en-US" sz="3600">
                <a:solidFill>
                  <a:srgbClr val="000000"/>
                </a:solidFill>
                <a:latin typeface="Helvetica Neue"/>
                <a:ea typeface="Helvetica Neue"/>
                <a:cs typeface="Helvetica Neue"/>
                <a:sym typeface="Helvetica Neue"/>
              </a:rPr>
              <a:t>Choose a Image for Album or upload new one.</a:t>
            </a:r>
            <a:endParaRPr/>
          </a:p>
        </p:txBody>
      </p:sp>
      <p:sp>
        <p:nvSpPr>
          <p:cNvPr id="304" name="Shape 304"/>
          <p:cNvSpPr txBox="1"/>
          <p:nvPr/>
        </p:nvSpPr>
        <p:spPr>
          <a:xfrm>
            <a:off x="1360700" y="4424187"/>
            <a:ext cx="21192000" cy="3000000"/>
          </a:xfrm>
          <a:prstGeom prst="rect">
            <a:avLst/>
          </a:prstGeom>
          <a:noFill/>
          <a:ln>
            <a:noFill/>
          </a:ln>
        </p:spPr>
        <p:txBody>
          <a:bodyPr anchorCtr="0" anchor="ctr" bIns="91425" lIns="91425" spcFirstLastPara="1" rIns="91425" wrap="square" tIns="91425">
            <a:noAutofit/>
          </a:bodyPr>
          <a:lstStyle/>
          <a:p>
            <a:pPr indent="-457200" lvl="0" marL="457200" rtl="0">
              <a:spcBef>
                <a:spcPts val="0"/>
              </a:spcBef>
              <a:spcAft>
                <a:spcPts val="0"/>
              </a:spcAft>
              <a:buClr>
                <a:srgbClr val="000000"/>
              </a:buClr>
              <a:buSzPts val="3600"/>
              <a:buChar char="-"/>
            </a:pPr>
            <a:r>
              <a:rPr b="1" lang="en-US" sz="3600">
                <a:solidFill>
                  <a:srgbClr val="000000"/>
                </a:solidFill>
              </a:rPr>
              <a:t>Change &amp; Use Icons</a:t>
            </a:r>
            <a:endParaRPr b="1" sz="3600">
              <a:solidFill>
                <a:srgbClr val="000000"/>
              </a:solidFill>
            </a:endParaRPr>
          </a:p>
          <a:p>
            <a:pPr indent="-457200" lvl="0" marL="457200" rtl="0">
              <a:spcBef>
                <a:spcPts val="0"/>
              </a:spcBef>
              <a:spcAft>
                <a:spcPts val="0"/>
              </a:spcAft>
              <a:buClr>
                <a:srgbClr val="000000"/>
              </a:buClr>
              <a:buSzPts val="3600"/>
              <a:buAutoNum type="arabicPeriod"/>
            </a:pPr>
            <a:r>
              <a:rPr lang="en-US" sz="3600">
                <a:solidFill>
                  <a:srgbClr val="000000"/>
                </a:solidFill>
              </a:rPr>
              <a:t>Icons you found on the last slides</a:t>
            </a:r>
            <a:endParaRPr sz="3600">
              <a:solidFill>
                <a:srgbClr val="000000"/>
              </a:solidFill>
            </a:endParaRPr>
          </a:p>
          <a:p>
            <a:pPr indent="-457200" lvl="0" marL="457200" rtl="0">
              <a:spcBef>
                <a:spcPts val="0"/>
              </a:spcBef>
              <a:spcAft>
                <a:spcPts val="0"/>
              </a:spcAft>
              <a:buClr>
                <a:srgbClr val="000000"/>
              </a:buClr>
              <a:buSzPts val="3600"/>
              <a:buAutoNum type="arabicPeriod"/>
            </a:pPr>
            <a:r>
              <a:rPr lang="en-US" sz="3600">
                <a:solidFill>
                  <a:srgbClr val="000000"/>
                </a:solidFill>
              </a:rPr>
              <a:t>Select and copy a Icon you need and place it where you want.</a:t>
            </a:r>
            <a:endParaRPr sz="3600">
              <a:solidFill>
                <a:srgbClr val="000000"/>
              </a:solidFill>
            </a:endParaRPr>
          </a:p>
          <a:p>
            <a:pPr indent="-457200" lvl="0" marL="457200" rtl="0">
              <a:spcBef>
                <a:spcPts val="0"/>
              </a:spcBef>
              <a:spcAft>
                <a:spcPts val="0"/>
              </a:spcAft>
              <a:buClr>
                <a:srgbClr val="000000"/>
              </a:buClr>
              <a:buSzPts val="3600"/>
              <a:buAutoNum type="arabicPeriod"/>
            </a:pPr>
            <a:r>
              <a:rPr lang="en-US" sz="3600">
                <a:solidFill>
                  <a:srgbClr val="000000"/>
                </a:solidFill>
              </a:rPr>
              <a:t>Change size &amp; color -&gt; only select a icon go to “fill color” and choose a color.</a:t>
            </a:r>
            <a:endParaRPr/>
          </a:p>
        </p:txBody>
      </p:sp>
      <p:sp>
        <p:nvSpPr>
          <p:cNvPr id="305" name="Shape 305"/>
          <p:cNvSpPr txBox="1"/>
          <p:nvPr/>
        </p:nvSpPr>
        <p:spPr>
          <a:xfrm>
            <a:off x="1360700" y="7424200"/>
            <a:ext cx="22384200" cy="3000000"/>
          </a:xfrm>
          <a:prstGeom prst="rect">
            <a:avLst/>
          </a:prstGeom>
          <a:noFill/>
          <a:ln>
            <a:noFill/>
          </a:ln>
        </p:spPr>
        <p:txBody>
          <a:bodyPr anchorCtr="0" anchor="ctr" bIns="91425" lIns="91425" spcFirstLastPara="1" rIns="91425" wrap="square" tIns="91425">
            <a:noAutofit/>
          </a:bodyPr>
          <a:lstStyle/>
          <a:p>
            <a:pPr indent="-457200" lvl="0" marL="457200" rtl="0">
              <a:spcBef>
                <a:spcPts val="0"/>
              </a:spcBef>
              <a:spcAft>
                <a:spcPts val="0"/>
              </a:spcAft>
              <a:buClr>
                <a:srgbClr val="000000"/>
              </a:buClr>
              <a:buSzPts val="3600"/>
              <a:buFont typeface="Helvetica Neue"/>
              <a:buChar char="-"/>
            </a:pPr>
            <a:r>
              <a:rPr b="1" lang="en-US" sz="3600">
                <a:solidFill>
                  <a:srgbClr val="000000"/>
                </a:solidFill>
                <a:latin typeface="Helvetica Neue"/>
                <a:ea typeface="Helvetica Neue"/>
                <a:cs typeface="Helvetica Neue"/>
                <a:sym typeface="Helvetica Neue"/>
              </a:rPr>
              <a:t>Devices with placeholder - Place to slide or resize -</a:t>
            </a:r>
            <a:endParaRPr b="1" sz="3600">
              <a:solidFill>
                <a:srgbClr val="000000"/>
              </a:solidFill>
              <a:latin typeface="Helvetica Neue"/>
              <a:ea typeface="Helvetica Neue"/>
              <a:cs typeface="Helvetica Neue"/>
              <a:sym typeface="Helvetica Neue"/>
            </a:endParaRPr>
          </a:p>
          <a:p>
            <a:pPr indent="-457200" lvl="0" marL="457200" rtl="0">
              <a:spcBef>
                <a:spcPts val="0"/>
              </a:spcBef>
              <a:spcAft>
                <a:spcPts val="0"/>
              </a:spcAft>
              <a:buClr>
                <a:srgbClr val="000000"/>
              </a:buClr>
              <a:buSzPts val="3600"/>
              <a:buFont typeface="Helvetica Neue"/>
              <a:buAutoNum type="arabicPeriod"/>
            </a:pPr>
            <a:r>
              <a:rPr lang="en-US" sz="3600">
                <a:solidFill>
                  <a:srgbClr val="000000"/>
                </a:solidFill>
                <a:latin typeface="Helvetica Neue"/>
                <a:ea typeface="Helvetica Neue"/>
                <a:cs typeface="Helvetica Neue"/>
                <a:sym typeface="Helvetica Neue"/>
              </a:rPr>
              <a:t>Always select both (device+placeholder) copy and place it where you want.</a:t>
            </a:r>
            <a:endParaRPr sz="3600">
              <a:solidFill>
                <a:srgbClr val="000000"/>
              </a:solidFill>
              <a:latin typeface="Helvetica Neue"/>
              <a:ea typeface="Helvetica Neue"/>
              <a:cs typeface="Helvetica Neue"/>
              <a:sym typeface="Helvetica Neue"/>
            </a:endParaRPr>
          </a:p>
          <a:p>
            <a:pPr indent="-457200" lvl="0" marL="457200" rtl="0">
              <a:spcBef>
                <a:spcPts val="0"/>
              </a:spcBef>
              <a:spcAft>
                <a:spcPts val="0"/>
              </a:spcAft>
              <a:buClr>
                <a:srgbClr val="000000"/>
              </a:buClr>
              <a:buSzPts val="3600"/>
              <a:buFont typeface="Helvetica Neue"/>
              <a:buAutoNum type="arabicPeriod"/>
            </a:pPr>
            <a:r>
              <a:rPr lang="en-US" sz="3600">
                <a:solidFill>
                  <a:srgbClr val="000000"/>
                </a:solidFill>
                <a:latin typeface="Helvetica Neue"/>
                <a:ea typeface="Helvetica Neue"/>
                <a:cs typeface="Helvetica Neue"/>
                <a:sym typeface="Helvetica Neue"/>
              </a:rPr>
              <a:t>Resize: select both (device+placeholder) and move the “blue small square” on the right or left size to drag the device bigger or smaller</a:t>
            </a:r>
            <a:endParaRPr/>
          </a:p>
        </p:txBody>
      </p:sp>
      <p:sp>
        <p:nvSpPr>
          <p:cNvPr id="306" name="Shape 306">
            <a:hlinkClick r:id="rId3"/>
          </p:cNvPr>
          <p:cNvSpPr/>
          <p:nvPr/>
        </p:nvSpPr>
        <p:spPr>
          <a:xfrm>
            <a:off x="13071112" y="10662350"/>
            <a:ext cx="7461300" cy="829800"/>
          </a:xfrm>
          <a:prstGeom prst="rect">
            <a:avLst/>
          </a:prstGeom>
          <a:noFill/>
          <a:ln>
            <a:noFill/>
          </a:ln>
        </p:spPr>
        <p:txBody>
          <a:bodyPr anchorCtr="0" anchor="t" bIns="65600" lIns="65600" spcFirstLastPara="1" rIns="65600" wrap="square" tIns="65600">
            <a:noAutofit/>
          </a:bodyPr>
          <a:lstStyle/>
          <a:p>
            <a:pPr indent="0" lvl="0" marL="0" rtl="0">
              <a:lnSpc>
                <a:spcPct val="133333"/>
              </a:lnSpc>
              <a:spcBef>
                <a:spcPts val="0"/>
              </a:spcBef>
              <a:spcAft>
                <a:spcPts val="0"/>
              </a:spcAft>
              <a:buClr>
                <a:srgbClr val="000000"/>
              </a:buClr>
              <a:buSzPts val="1100"/>
              <a:buFont typeface="Arial"/>
              <a:buNone/>
            </a:pPr>
            <a:r>
              <a:rPr b="1" lang="en-US" sz="3600" u="sng">
                <a:solidFill>
                  <a:srgbClr val="0000FF"/>
                </a:solidFill>
                <a:latin typeface="Helvetica Neue"/>
                <a:ea typeface="Helvetica Neue"/>
                <a:cs typeface="Helvetica Neue"/>
                <a:sym typeface="Helvetica Neue"/>
                <a:hlinkClick r:id="rId4"/>
              </a:rPr>
              <a:t>Google Docs editors Help Center</a:t>
            </a:r>
            <a:endParaRPr sz="3600">
              <a:solidFill>
                <a:srgbClr val="0000FF"/>
              </a:solidFill>
              <a:latin typeface="Helvetica Neue"/>
              <a:ea typeface="Helvetica Neue"/>
              <a:cs typeface="Helvetica Neue"/>
              <a:sym typeface="Helvetica Neue"/>
            </a:endParaRPr>
          </a:p>
        </p:txBody>
      </p:sp>
      <p:sp>
        <p:nvSpPr>
          <p:cNvPr id="307" name="Shape 307"/>
          <p:cNvSpPr/>
          <p:nvPr/>
        </p:nvSpPr>
        <p:spPr>
          <a:xfrm>
            <a:off x="1360700" y="10662350"/>
            <a:ext cx="11762100" cy="829800"/>
          </a:xfrm>
          <a:prstGeom prst="rect">
            <a:avLst/>
          </a:prstGeom>
          <a:noFill/>
          <a:ln>
            <a:noFill/>
          </a:ln>
        </p:spPr>
        <p:txBody>
          <a:bodyPr anchorCtr="0" anchor="t" bIns="65600" lIns="65600" spcFirstLastPara="1" rIns="65600" wrap="square" tIns="65600">
            <a:noAutofit/>
          </a:bodyPr>
          <a:lstStyle/>
          <a:p>
            <a:pPr indent="-457200" lvl="0" marL="457200" marR="0" rtl="0" algn="l">
              <a:lnSpc>
                <a:spcPct val="100000"/>
              </a:lnSpc>
              <a:spcBef>
                <a:spcPts val="0"/>
              </a:spcBef>
              <a:spcAft>
                <a:spcPts val="0"/>
              </a:spcAft>
              <a:buSzPts val="3600"/>
              <a:buFont typeface="Helvetica Neue"/>
              <a:buChar char="-"/>
            </a:pPr>
            <a:r>
              <a:rPr b="1" lang="en-US" sz="3600">
                <a:latin typeface="Helvetica Neue"/>
                <a:ea typeface="Helvetica Neue"/>
                <a:cs typeface="Helvetica Neue"/>
                <a:sym typeface="Helvetica Neue"/>
              </a:rPr>
              <a:t>Need some help for Google Slide (check this link)</a:t>
            </a:r>
            <a:endParaRPr b="1" sz="3600"/>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00" name="Shape 500"/>
        <p:cNvGrpSpPr/>
        <p:nvPr/>
      </p:nvGrpSpPr>
      <p:grpSpPr>
        <a:xfrm>
          <a:off x="0" y="0"/>
          <a:ext cx="0" cy="0"/>
          <a:chOff x="0" y="0"/>
          <a:chExt cx="0" cy="0"/>
        </a:xfrm>
      </p:grpSpPr>
      <p:pic>
        <p:nvPicPr>
          <p:cNvPr id="501" name="Shape 501"/>
          <p:cNvPicPr preferRelativeResize="0"/>
          <p:nvPr/>
        </p:nvPicPr>
        <p:blipFill rotWithShape="1">
          <a:blip r:embed="rId3">
            <a:alphaModFix/>
          </a:blip>
          <a:srcRect b="0" l="19845" r="19851" t="0"/>
          <a:stretch/>
        </p:blipFill>
        <p:spPr>
          <a:xfrm>
            <a:off x="16256000" y="-10250"/>
            <a:ext cx="8127999" cy="13736626"/>
          </a:xfrm>
          <a:prstGeom prst="rect">
            <a:avLst/>
          </a:prstGeom>
          <a:noFill/>
          <a:ln>
            <a:noFill/>
          </a:ln>
        </p:spPr>
      </p:pic>
      <p:grpSp>
        <p:nvGrpSpPr>
          <p:cNvPr id="502" name="Shape 502"/>
          <p:cNvGrpSpPr/>
          <p:nvPr/>
        </p:nvGrpSpPr>
        <p:grpSpPr>
          <a:xfrm>
            <a:off x="9766126" y="1904999"/>
            <a:ext cx="4191001" cy="1775463"/>
            <a:chOff x="0" y="0"/>
            <a:chExt cx="4191000" cy="1775461"/>
          </a:xfrm>
        </p:grpSpPr>
        <p:sp>
          <p:nvSpPr>
            <p:cNvPr id="503" name="Shape 503"/>
            <p:cNvSpPr txBox="1"/>
            <p:nvPr/>
          </p:nvSpPr>
          <p:spPr>
            <a:xfrm>
              <a:off x="0" y="0"/>
              <a:ext cx="4191000" cy="548640"/>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151314"/>
                </a:buClr>
                <a:buSzPts val="3000"/>
                <a:buFont typeface="Proxima Nova"/>
                <a:buNone/>
              </a:pPr>
              <a:r>
                <a:rPr b="1" i="0" lang="en-US" sz="3000" u="none" cap="none" strike="noStrike">
                  <a:solidFill>
                    <a:srgbClr val="151314"/>
                  </a:solidFill>
                  <a:latin typeface="Proxima Nova"/>
                  <a:ea typeface="Proxima Nova"/>
                  <a:cs typeface="Proxima Nova"/>
                  <a:sym typeface="Proxima Nova"/>
                </a:rPr>
                <a:t>Fosduo jaom rebum</a:t>
              </a:r>
              <a:endParaRPr/>
            </a:p>
          </p:txBody>
        </p:sp>
        <p:sp>
          <p:nvSpPr>
            <p:cNvPr id="504" name="Shape 504"/>
            <p:cNvSpPr txBox="1"/>
            <p:nvPr/>
          </p:nvSpPr>
          <p:spPr>
            <a:xfrm>
              <a:off x="0" y="678180"/>
              <a:ext cx="4191000" cy="109728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Deras consetetur this sadipscing elitroma.</a:t>
              </a:r>
              <a:endParaRPr/>
            </a:p>
          </p:txBody>
        </p:sp>
      </p:grpSp>
      <p:grpSp>
        <p:nvGrpSpPr>
          <p:cNvPr id="505" name="Shape 505"/>
          <p:cNvGrpSpPr/>
          <p:nvPr/>
        </p:nvGrpSpPr>
        <p:grpSpPr>
          <a:xfrm>
            <a:off x="9766126" y="10220960"/>
            <a:ext cx="4191001" cy="1775462"/>
            <a:chOff x="0" y="0"/>
            <a:chExt cx="4191000" cy="1775461"/>
          </a:xfrm>
        </p:grpSpPr>
        <p:sp>
          <p:nvSpPr>
            <p:cNvPr id="506" name="Shape 506"/>
            <p:cNvSpPr txBox="1"/>
            <p:nvPr/>
          </p:nvSpPr>
          <p:spPr>
            <a:xfrm>
              <a:off x="0" y="0"/>
              <a:ext cx="4191000" cy="548640"/>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151314"/>
                </a:buClr>
                <a:buSzPts val="3000"/>
                <a:buFont typeface="Proxima Nova"/>
                <a:buNone/>
              </a:pPr>
              <a:r>
                <a:rPr b="1" i="0" lang="en-US" sz="3000" u="none" cap="none" strike="noStrike">
                  <a:solidFill>
                    <a:srgbClr val="151314"/>
                  </a:solidFill>
                  <a:latin typeface="Proxima Nova"/>
                  <a:ea typeface="Proxima Nova"/>
                  <a:cs typeface="Proxima Nova"/>
                  <a:sym typeface="Proxima Nova"/>
                </a:rPr>
                <a:t>Fosduo jaom rebum</a:t>
              </a:r>
              <a:endParaRPr/>
            </a:p>
          </p:txBody>
        </p:sp>
        <p:sp>
          <p:nvSpPr>
            <p:cNvPr id="507" name="Shape 507"/>
            <p:cNvSpPr txBox="1"/>
            <p:nvPr/>
          </p:nvSpPr>
          <p:spPr>
            <a:xfrm>
              <a:off x="0" y="678180"/>
              <a:ext cx="4191000" cy="109728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Deras consetetur this sadipscing elitroma.</a:t>
              </a:r>
              <a:endParaRPr/>
            </a:p>
          </p:txBody>
        </p:sp>
      </p:grpSp>
      <p:grpSp>
        <p:nvGrpSpPr>
          <p:cNvPr id="508" name="Shape 508"/>
          <p:cNvGrpSpPr/>
          <p:nvPr/>
        </p:nvGrpSpPr>
        <p:grpSpPr>
          <a:xfrm>
            <a:off x="9766126" y="7604760"/>
            <a:ext cx="4191001" cy="1775462"/>
            <a:chOff x="0" y="0"/>
            <a:chExt cx="4191000" cy="1775461"/>
          </a:xfrm>
        </p:grpSpPr>
        <p:sp>
          <p:nvSpPr>
            <p:cNvPr id="509" name="Shape 509"/>
            <p:cNvSpPr txBox="1"/>
            <p:nvPr/>
          </p:nvSpPr>
          <p:spPr>
            <a:xfrm>
              <a:off x="0" y="0"/>
              <a:ext cx="4191000" cy="548640"/>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151314"/>
                </a:buClr>
                <a:buSzPts val="3000"/>
                <a:buFont typeface="Proxima Nova"/>
                <a:buNone/>
              </a:pPr>
              <a:r>
                <a:rPr b="1" i="0" lang="en-US" sz="3000" u="none" cap="none" strike="noStrike">
                  <a:solidFill>
                    <a:srgbClr val="151314"/>
                  </a:solidFill>
                  <a:latin typeface="Proxima Nova"/>
                  <a:ea typeface="Proxima Nova"/>
                  <a:cs typeface="Proxima Nova"/>
                  <a:sym typeface="Proxima Nova"/>
                </a:rPr>
                <a:t>Fosduo jaom rebum</a:t>
              </a:r>
              <a:endParaRPr/>
            </a:p>
          </p:txBody>
        </p:sp>
        <p:sp>
          <p:nvSpPr>
            <p:cNvPr id="510" name="Shape 510"/>
            <p:cNvSpPr txBox="1"/>
            <p:nvPr/>
          </p:nvSpPr>
          <p:spPr>
            <a:xfrm>
              <a:off x="0" y="678180"/>
              <a:ext cx="4191000" cy="109728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Deras consetetur this sadipscing elitroma.</a:t>
              </a:r>
              <a:endParaRPr/>
            </a:p>
          </p:txBody>
        </p:sp>
      </p:grpSp>
      <p:grpSp>
        <p:nvGrpSpPr>
          <p:cNvPr id="511" name="Shape 511"/>
          <p:cNvGrpSpPr/>
          <p:nvPr/>
        </p:nvGrpSpPr>
        <p:grpSpPr>
          <a:xfrm>
            <a:off x="9766126" y="4754879"/>
            <a:ext cx="4191001" cy="1775463"/>
            <a:chOff x="0" y="0"/>
            <a:chExt cx="4191000" cy="1775461"/>
          </a:xfrm>
        </p:grpSpPr>
        <p:sp>
          <p:nvSpPr>
            <p:cNvPr id="512" name="Shape 512"/>
            <p:cNvSpPr txBox="1"/>
            <p:nvPr/>
          </p:nvSpPr>
          <p:spPr>
            <a:xfrm>
              <a:off x="0" y="0"/>
              <a:ext cx="4191000" cy="548640"/>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151314"/>
                </a:buClr>
                <a:buSzPts val="3000"/>
                <a:buFont typeface="Proxima Nova"/>
                <a:buNone/>
              </a:pPr>
              <a:r>
                <a:rPr b="1" i="0" lang="en-US" sz="3000" u="none" cap="none" strike="noStrike">
                  <a:solidFill>
                    <a:srgbClr val="151314"/>
                  </a:solidFill>
                  <a:latin typeface="Proxima Nova"/>
                  <a:ea typeface="Proxima Nova"/>
                  <a:cs typeface="Proxima Nova"/>
                  <a:sym typeface="Proxima Nova"/>
                </a:rPr>
                <a:t>Fosduo jaom rebum</a:t>
              </a:r>
              <a:endParaRPr/>
            </a:p>
          </p:txBody>
        </p:sp>
        <p:sp>
          <p:nvSpPr>
            <p:cNvPr id="513" name="Shape 513"/>
            <p:cNvSpPr txBox="1"/>
            <p:nvPr/>
          </p:nvSpPr>
          <p:spPr>
            <a:xfrm>
              <a:off x="0" y="678180"/>
              <a:ext cx="4191000" cy="109728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Deras consetetur this sadipscing elitroma.</a:t>
              </a:r>
              <a:endParaRPr/>
            </a:p>
          </p:txBody>
        </p:sp>
      </p:grpSp>
      <p:sp>
        <p:nvSpPr>
          <p:cNvPr id="514" name="Shape 514"/>
          <p:cNvSpPr txBox="1"/>
          <p:nvPr/>
        </p:nvSpPr>
        <p:spPr>
          <a:xfrm>
            <a:off x="1905000" y="4622800"/>
            <a:ext cx="4190653" cy="4180840"/>
          </a:xfrm>
          <a:prstGeom prst="rect">
            <a:avLst/>
          </a:prstGeom>
          <a:noFill/>
          <a:ln>
            <a:noFill/>
          </a:ln>
        </p:spPr>
        <p:txBody>
          <a:bodyPr anchorCtr="0" anchor="t" bIns="45700" lIns="45700" spcFirstLastPara="1" rIns="45700" wrap="square" tIns="45700">
            <a:noAutofit/>
          </a:bodyPr>
          <a:lstStyle/>
          <a:p>
            <a:pPr indent="0" lvl="0" marL="0" marR="0" rtl="0" algn="l">
              <a:lnSpc>
                <a:spcPct val="90000"/>
              </a:lnSpc>
              <a:spcBef>
                <a:spcPts val="0"/>
              </a:spcBef>
              <a:spcAft>
                <a:spcPts val="0"/>
              </a:spcAft>
              <a:buClr>
                <a:srgbClr val="151314"/>
              </a:buClr>
              <a:buSzPts val="9600"/>
              <a:buFont typeface="Proxima Nova"/>
              <a:buNone/>
            </a:pPr>
            <a:r>
              <a:rPr b="1" i="0" lang="en-US" sz="9600" u="none" cap="none" strike="noStrike">
                <a:solidFill>
                  <a:srgbClr val="151314"/>
                </a:solidFill>
                <a:latin typeface="Proxima Nova"/>
                <a:ea typeface="Proxima Nova"/>
                <a:cs typeface="Proxima Nova"/>
                <a:sym typeface="Proxima Nova"/>
              </a:rPr>
              <a:t>What we do for you</a:t>
            </a:r>
            <a:endParaRPr/>
          </a:p>
        </p:txBody>
      </p:sp>
      <p:sp>
        <p:nvSpPr>
          <p:cNvPr id="515" name="Shape 515"/>
          <p:cNvSpPr/>
          <p:nvPr/>
        </p:nvSpPr>
        <p:spPr>
          <a:xfrm>
            <a:off x="8437644" y="7679690"/>
            <a:ext cx="586811" cy="812801"/>
          </a:xfrm>
          <a:custGeom>
            <a:pathLst>
              <a:path extrusionOk="0" h="21566" w="21538">
                <a:moveTo>
                  <a:pt x="10738" y="21566"/>
                </a:moveTo>
                <a:cubicBezTo>
                  <a:pt x="10676" y="21566"/>
                  <a:pt x="10613" y="21566"/>
                  <a:pt x="10551" y="21566"/>
                </a:cubicBezTo>
                <a:cubicBezTo>
                  <a:pt x="10178" y="21476"/>
                  <a:pt x="9991" y="21251"/>
                  <a:pt x="9991" y="21026"/>
                </a:cubicBezTo>
                <a:lnTo>
                  <a:pt x="9991" y="13196"/>
                </a:lnTo>
                <a:lnTo>
                  <a:pt x="778" y="13196"/>
                </a:lnTo>
                <a:cubicBezTo>
                  <a:pt x="467" y="13196"/>
                  <a:pt x="218" y="13106"/>
                  <a:pt x="93" y="12881"/>
                </a:cubicBezTo>
                <a:cubicBezTo>
                  <a:pt x="-31" y="12701"/>
                  <a:pt x="-31" y="12476"/>
                  <a:pt x="93" y="12296"/>
                </a:cubicBezTo>
                <a:lnTo>
                  <a:pt x="10115" y="281"/>
                </a:lnTo>
                <a:cubicBezTo>
                  <a:pt x="10302" y="56"/>
                  <a:pt x="10676" y="-34"/>
                  <a:pt x="10987" y="11"/>
                </a:cubicBezTo>
                <a:cubicBezTo>
                  <a:pt x="11360" y="101"/>
                  <a:pt x="11547" y="326"/>
                  <a:pt x="11547" y="551"/>
                </a:cubicBezTo>
                <a:lnTo>
                  <a:pt x="11547" y="8381"/>
                </a:lnTo>
                <a:lnTo>
                  <a:pt x="20760" y="8381"/>
                </a:lnTo>
                <a:cubicBezTo>
                  <a:pt x="21071" y="8381"/>
                  <a:pt x="21320" y="8471"/>
                  <a:pt x="21445" y="8696"/>
                </a:cubicBezTo>
                <a:cubicBezTo>
                  <a:pt x="21569" y="8876"/>
                  <a:pt x="21569" y="9101"/>
                  <a:pt x="21445" y="9281"/>
                </a:cubicBezTo>
                <a:lnTo>
                  <a:pt x="11423" y="21296"/>
                </a:lnTo>
                <a:cubicBezTo>
                  <a:pt x="11298" y="21476"/>
                  <a:pt x="10987" y="21566"/>
                  <a:pt x="10738" y="21566"/>
                </a:cubicBezTo>
                <a:close/>
                <a:moveTo>
                  <a:pt x="2148" y="12026"/>
                </a:moveTo>
                <a:lnTo>
                  <a:pt x="10738" y="12026"/>
                </a:lnTo>
                <a:cubicBezTo>
                  <a:pt x="11174" y="12026"/>
                  <a:pt x="11547" y="12296"/>
                  <a:pt x="11547" y="12611"/>
                </a:cubicBezTo>
                <a:lnTo>
                  <a:pt x="11547" y="18956"/>
                </a:lnTo>
                <a:lnTo>
                  <a:pt x="19328" y="9596"/>
                </a:lnTo>
                <a:lnTo>
                  <a:pt x="10738" y="9596"/>
                </a:lnTo>
                <a:cubicBezTo>
                  <a:pt x="10302" y="9596"/>
                  <a:pt x="9929" y="9326"/>
                  <a:pt x="9929" y="9011"/>
                </a:cubicBezTo>
                <a:lnTo>
                  <a:pt x="9929" y="2666"/>
                </a:lnTo>
                <a:lnTo>
                  <a:pt x="2148" y="12026"/>
                </a:lnTo>
                <a:close/>
              </a:path>
            </a:pathLst>
          </a:custGeom>
          <a:solidFill>
            <a:srgbClr val="694AFF"/>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516" name="Shape 516"/>
          <p:cNvSpPr/>
          <p:nvPr/>
        </p:nvSpPr>
        <p:spPr>
          <a:xfrm>
            <a:off x="8394526" y="4888306"/>
            <a:ext cx="812801" cy="810108"/>
          </a:xfrm>
          <a:custGeom>
            <a:pathLst>
              <a:path extrusionOk="0" h="21600" w="21568">
                <a:moveTo>
                  <a:pt x="21516" y="939"/>
                </a:moveTo>
                <a:cubicBezTo>
                  <a:pt x="21516" y="887"/>
                  <a:pt x="21516" y="887"/>
                  <a:pt x="21568" y="835"/>
                </a:cubicBezTo>
                <a:cubicBezTo>
                  <a:pt x="21568" y="835"/>
                  <a:pt x="21568" y="835"/>
                  <a:pt x="21568" y="783"/>
                </a:cubicBezTo>
                <a:cubicBezTo>
                  <a:pt x="21568" y="730"/>
                  <a:pt x="21568" y="730"/>
                  <a:pt x="21568" y="678"/>
                </a:cubicBezTo>
                <a:cubicBezTo>
                  <a:pt x="21568" y="678"/>
                  <a:pt x="21568" y="678"/>
                  <a:pt x="21568" y="626"/>
                </a:cubicBezTo>
                <a:cubicBezTo>
                  <a:pt x="21568" y="574"/>
                  <a:pt x="21568" y="574"/>
                  <a:pt x="21568" y="522"/>
                </a:cubicBezTo>
                <a:cubicBezTo>
                  <a:pt x="21568" y="522"/>
                  <a:pt x="21568" y="522"/>
                  <a:pt x="21568" y="522"/>
                </a:cubicBezTo>
                <a:cubicBezTo>
                  <a:pt x="21568" y="470"/>
                  <a:pt x="21568" y="470"/>
                  <a:pt x="21516" y="417"/>
                </a:cubicBezTo>
                <a:cubicBezTo>
                  <a:pt x="21516" y="417"/>
                  <a:pt x="21516" y="417"/>
                  <a:pt x="21516" y="365"/>
                </a:cubicBezTo>
                <a:cubicBezTo>
                  <a:pt x="21516" y="365"/>
                  <a:pt x="21516" y="313"/>
                  <a:pt x="21464" y="313"/>
                </a:cubicBezTo>
                <a:cubicBezTo>
                  <a:pt x="21464" y="313"/>
                  <a:pt x="21464" y="313"/>
                  <a:pt x="21464" y="261"/>
                </a:cubicBezTo>
                <a:cubicBezTo>
                  <a:pt x="21464" y="209"/>
                  <a:pt x="21412" y="209"/>
                  <a:pt x="21412" y="157"/>
                </a:cubicBezTo>
                <a:cubicBezTo>
                  <a:pt x="21412" y="157"/>
                  <a:pt x="21412" y="157"/>
                  <a:pt x="21412" y="157"/>
                </a:cubicBezTo>
                <a:cubicBezTo>
                  <a:pt x="21412" y="157"/>
                  <a:pt x="21412" y="157"/>
                  <a:pt x="21412" y="157"/>
                </a:cubicBezTo>
                <a:cubicBezTo>
                  <a:pt x="21412" y="157"/>
                  <a:pt x="21412" y="157"/>
                  <a:pt x="21412" y="157"/>
                </a:cubicBezTo>
                <a:cubicBezTo>
                  <a:pt x="21360" y="104"/>
                  <a:pt x="21360" y="104"/>
                  <a:pt x="21308" y="104"/>
                </a:cubicBezTo>
                <a:cubicBezTo>
                  <a:pt x="21308" y="104"/>
                  <a:pt x="21308" y="104"/>
                  <a:pt x="21256" y="104"/>
                </a:cubicBezTo>
                <a:cubicBezTo>
                  <a:pt x="21256" y="104"/>
                  <a:pt x="21205" y="52"/>
                  <a:pt x="21153" y="52"/>
                </a:cubicBezTo>
                <a:cubicBezTo>
                  <a:pt x="21153" y="52"/>
                  <a:pt x="21153" y="52"/>
                  <a:pt x="21101" y="52"/>
                </a:cubicBezTo>
                <a:cubicBezTo>
                  <a:pt x="21049" y="52"/>
                  <a:pt x="21049" y="52"/>
                  <a:pt x="20997" y="0"/>
                </a:cubicBezTo>
                <a:cubicBezTo>
                  <a:pt x="20997" y="0"/>
                  <a:pt x="20997" y="0"/>
                  <a:pt x="20997" y="0"/>
                </a:cubicBezTo>
                <a:cubicBezTo>
                  <a:pt x="20945" y="0"/>
                  <a:pt x="20945" y="0"/>
                  <a:pt x="20893" y="0"/>
                </a:cubicBezTo>
                <a:cubicBezTo>
                  <a:pt x="20893" y="0"/>
                  <a:pt x="20893" y="0"/>
                  <a:pt x="20841" y="0"/>
                </a:cubicBezTo>
                <a:cubicBezTo>
                  <a:pt x="20789" y="0"/>
                  <a:pt x="20789" y="0"/>
                  <a:pt x="20737" y="0"/>
                </a:cubicBezTo>
                <a:cubicBezTo>
                  <a:pt x="20737" y="0"/>
                  <a:pt x="20737" y="0"/>
                  <a:pt x="20685" y="0"/>
                </a:cubicBezTo>
                <a:cubicBezTo>
                  <a:pt x="20633" y="0"/>
                  <a:pt x="20633" y="0"/>
                  <a:pt x="20581" y="52"/>
                </a:cubicBezTo>
                <a:cubicBezTo>
                  <a:pt x="20581" y="52"/>
                  <a:pt x="20581" y="52"/>
                  <a:pt x="20581" y="52"/>
                </a:cubicBezTo>
                <a:cubicBezTo>
                  <a:pt x="20581" y="52"/>
                  <a:pt x="20581" y="52"/>
                  <a:pt x="20581" y="52"/>
                </a:cubicBezTo>
                <a:lnTo>
                  <a:pt x="435" y="8400"/>
                </a:lnTo>
                <a:cubicBezTo>
                  <a:pt x="228" y="8504"/>
                  <a:pt x="72" y="8661"/>
                  <a:pt x="20" y="8870"/>
                </a:cubicBezTo>
                <a:cubicBezTo>
                  <a:pt x="-32" y="9078"/>
                  <a:pt x="20" y="9339"/>
                  <a:pt x="176" y="9496"/>
                </a:cubicBezTo>
                <a:lnTo>
                  <a:pt x="5887" y="15235"/>
                </a:lnTo>
                <a:lnTo>
                  <a:pt x="5887" y="19304"/>
                </a:lnTo>
                <a:cubicBezTo>
                  <a:pt x="5887" y="19565"/>
                  <a:pt x="6043" y="19826"/>
                  <a:pt x="6303" y="19930"/>
                </a:cubicBezTo>
                <a:cubicBezTo>
                  <a:pt x="6406" y="19983"/>
                  <a:pt x="6458" y="19983"/>
                  <a:pt x="6562" y="19983"/>
                </a:cubicBezTo>
                <a:cubicBezTo>
                  <a:pt x="6718" y="19983"/>
                  <a:pt x="6926" y="19930"/>
                  <a:pt x="7030" y="19774"/>
                </a:cubicBezTo>
                <a:lnTo>
                  <a:pt x="8691" y="18104"/>
                </a:lnTo>
                <a:lnTo>
                  <a:pt x="11910" y="21391"/>
                </a:lnTo>
                <a:cubicBezTo>
                  <a:pt x="12014" y="21496"/>
                  <a:pt x="12222" y="21600"/>
                  <a:pt x="12378" y="21600"/>
                </a:cubicBezTo>
                <a:cubicBezTo>
                  <a:pt x="12430" y="21600"/>
                  <a:pt x="12481" y="21600"/>
                  <a:pt x="12481" y="21600"/>
                </a:cubicBezTo>
                <a:cubicBezTo>
                  <a:pt x="12689" y="21548"/>
                  <a:pt x="12897" y="21391"/>
                  <a:pt x="12949" y="21183"/>
                </a:cubicBezTo>
                <a:lnTo>
                  <a:pt x="21516" y="939"/>
                </a:lnTo>
                <a:cubicBezTo>
                  <a:pt x="21516" y="991"/>
                  <a:pt x="21516" y="991"/>
                  <a:pt x="21516" y="939"/>
                </a:cubicBezTo>
                <a:cubicBezTo>
                  <a:pt x="21516" y="939"/>
                  <a:pt x="21516" y="939"/>
                  <a:pt x="21516" y="939"/>
                </a:cubicBezTo>
                <a:close/>
                <a:moveTo>
                  <a:pt x="18089" y="2609"/>
                </a:moveTo>
                <a:lnTo>
                  <a:pt x="6718" y="14035"/>
                </a:lnTo>
                <a:lnTo>
                  <a:pt x="1993" y="9287"/>
                </a:lnTo>
                <a:lnTo>
                  <a:pt x="18089" y="2609"/>
                </a:lnTo>
                <a:close/>
                <a:moveTo>
                  <a:pt x="7341" y="17739"/>
                </a:moveTo>
                <a:lnTo>
                  <a:pt x="7341" y="16644"/>
                </a:lnTo>
                <a:lnTo>
                  <a:pt x="7912" y="17217"/>
                </a:lnTo>
                <a:lnTo>
                  <a:pt x="7341" y="17739"/>
                </a:lnTo>
                <a:close/>
                <a:moveTo>
                  <a:pt x="12326" y="19722"/>
                </a:moveTo>
                <a:lnTo>
                  <a:pt x="7653" y="14974"/>
                </a:lnTo>
                <a:lnTo>
                  <a:pt x="19024" y="3548"/>
                </a:lnTo>
                <a:lnTo>
                  <a:pt x="12326" y="19722"/>
                </a:lnTo>
                <a:close/>
              </a:path>
            </a:pathLst>
          </a:custGeom>
          <a:solidFill>
            <a:srgbClr val="694AFF"/>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517" name="Shape 517"/>
          <p:cNvSpPr/>
          <p:nvPr/>
        </p:nvSpPr>
        <p:spPr>
          <a:xfrm>
            <a:off x="8437644" y="2032000"/>
            <a:ext cx="769683" cy="812801"/>
          </a:xfrm>
          <a:custGeom>
            <a:pathLst>
              <a:path extrusionOk="0" h="20775" w="21600">
                <a:moveTo>
                  <a:pt x="21164" y="1159"/>
                </a:moveTo>
                <a:cubicBezTo>
                  <a:pt x="20915" y="1046"/>
                  <a:pt x="20604" y="1046"/>
                  <a:pt x="20355" y="1159"/>
                </a:cubicBezTo>
                <a:cubicBezTo>
                  <a:pt x="17305" y="2803"/>
                  <a:pt x="14255" y="1953"/>
                  <a:pt x="11018" y="1103"/>
                </a:cubicBezTo>
                <a:cubicBezTo>
                  <a:pt x="7594" y="139"/>
                  <a:pt x="3984" y="-825"/>
                  <a:pt x="373" y="1159"/>
                </a:cubicBezTo>
                <a:cubicBezTo>
                  <a:pt x="124" y="1273"/>
                  <a:pt x="0" y="1556"/>
                  <a:pt x="0" y="1783"/>
                </a:cubicBezTo>
                <a:lnTo>
                  <a:pt x="0" y="10910"/>
                </a:lnTo>
                <a:cubicBezTo>
                  <a:pt x="0" y="10910"/>
                  <a:pt x="0" y="10910"/>
                  <a:pt x="0" y="10910"/>
                </a:cubicBezTo>
                <a:lnTo>
                  <a:pt x="0" y="20038"/>
                </a:lnTo>
                <a:cubicBezTo>
                  <a:pt x="0" y="20435"/>
                  <a:pt x="373" y="20775"/>
                  <a:pt x="809" y="20775"/>
                </a:cubicBezTo>
                <a:cubicBezTo>
                  <a:pt x="1245" y="20775"/>
                  <a:pt x="1619" y="20435"/>
                  <a:pt x="1619" y="20038"/>
                </a:cubicBezTo>
                <a:lnTo>
                  <a:pt x="1619" y="11364"/>
                </a:lnTo>
                <a:cubicBezTo>
                  <a:pt x="4544" y="10003"/>
                  <a:pt x="7470" y="10797"/>
                  <a:pt x="10582" y="11647"/>
                </a:cubicBezTo>
                <a:cubicBezTo>
                  <a:pt x="12574" y="12214"/>
                  <a:pt x="14566" y="12725"/>
                  <a:pt x="16620" y="12725"/>
                </a:cubicBezTo>
                <a:cubicBezTo>
                  <a:pt x="18176" y="12725"/>
                  <a:pt x="19670" y="12441"/>
                  <a:pt x="21227" y="11534"/>
                </a:cubicBezTo>
                <a:cubicBezTo>
                  <a:pt x="21476" y="11421"/>
                  <a:pt x="21600" y="11137"/>
                  <a:pt x="21600" y="10910"/>
                </a:cubicBezTo>
                <a:lnTo>
                  <a:pt x="21600" y="1783"/>
                </a:lnTo>
                <a:cubicBezTo>
                  <a:pt x="21538" y="1556"/>
                  <a:pt x="21413" y="1329"/>
                  <a:pt x="21164" y="1159"/>
                </a:cubicBezTo>
                <a:close/>
                <a:moveTo>
                  <a:pt x="19982" y="10514"/>
                </a:moveTo>
                <a:cubicBezTo>
                  <a:pt x="17056" y="11874"/>
                  <a:pt x="14130" y="11081"/>
                  <a:pt x="11018" y="10230"/>
                </a:cubicBezTo>
                <a:cubicBezTo>
                  <a:pt x="9026" y="9663"/>
                  <a:pt x="7034" y="9153"/>
                  <a:pt x="4980" y="9153"/>
                </a:cubicBezTo>
                <a:cubicBezTo>
                  <a:pt x="3859" y="9153"/>
                  <a:pt x="2739" y="9323"/>
                  <a:pt x="1556" y="9777"/>
                </a:cubicBezTo>
                <a:lnTo>
                  <a:pt x="1556" y="3200"/>
                </a:lnTo>
                <a:cubicBezTo>
                  <a:pt x="1556" y="3200"/>
                  <a:pt x="1556" y="3200"/>
                  <a:pt x="1556" y="3200"/>
                </a:cubicBezTo>
                <a:lnTo>
                  <a:pt x="1556" y="2236"/>
                </a:lnTo>
                <a:cubicBezTo>
                  <a:pt x="4482" y="876"/>
                  <a:pt x="7408" y="1669"/>
                  <a:pt x="10520" y="2520"/>
                </a:cubicBezTo>
                <a:cubicBezTo>
                  <a:pt x="13570" y="3370"/>
                  <a:pt x="16745" y="4221"/>
                  <a:pt x="19982" y="3030"/>
                </a:cubicBezTo>
                <a:lnTo>
                  <a:pt x="19982" y="10514"/>
                </a:lnTo>
                <a:close/>
              </a:path>
            </a:pathLst>
          </a:custGeom>
          <a:solidFill>
            <a:srgbClr val="694AFF"/>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518" name="Shape 518"/>
          <p:cNvSpPr/>
          <p:nvPr/>
        </p:nvSpPr>
        <p:spPr>
          <a:xfrm>
            <a:off x="8394526" y="10347960"/>
            <a:ext cx="812801" cy="812802"/>
          </a:xfrm>
          <a:custGeom>
            <a:pathLst>
              <a:path extrusionOk="0" h="21553" w="21553">
                <a:moveTo>
                  <a:pt x="11221" y="21553"/>
                </a:moveTo>
                <a:cubicBezTo>
                  <a:pt x="11221" y="21553"/>
                  <a:pt x="11221" y="21553"/>
                  <a:pt x="11221" y="21553"/>
                </a:cubicBezTo>
                <a:cubicBezTo>
                  <a:pt x="10987" y="21553"/>
                  <a:pt x="10753" y="21413"/>
                  <a:pt x="10660" y="21179"/>
                </a:cubicBezTo>
                <a:lnTo>
                  <a:pt x="7668" y="13885"/>
                </a:lnTo>
                <a:lnTo>
                  <a:pt x="374" y="10893"/>
                </a:lnTo>
                <a:cubicBezTo>
                  <a:pt x="140" y="10800"/>
                  <a:pt x="0" y="10613"/>
                  <a:pt x="0" y="10332"/>
                </a:cubicBezTo>
                <a:cubicBezTo>
                  <a:pt x="0" y="10098"/>
                  <a:pt x="140" y="9865"/>
                  <a:pt x="327" y="9771"/>
                </a:cubicBezTo>
                <a:lnTo>
                  <a:pt x="20665" y="47"/>
                </a:lnTo>
                <a:cubicBezTo>
                  <a:pt x="20899" y="-47"/>
                  <a:pt x="21179" y="0"/>
                  <a:pt x="21366" y="187"/>
                </a:cubicBezTo>
                <a:cubicBezTo>
                  <a:pt x="21553" y="374"/>
                  <a:pt x="21600" y="654"/>
                  <a:pt x="21507" y="888"/>
                </a:cubicBezTo>
                <a:lnTo>
                  <a:pt x="11782" y="21226"/>
                </a:lnTo>
                <a:cubicBezTo>
                  <a:pt x="11688" y="21413"/>
                  <a:pt x="11455" y="21553"/>
                  <a:pt x="11221" y="21553"/>
                </a:cubicBezTo>
                <a:close/>
                <a:moveTo>
                  <a:pt x="2104" y="10285"/>
                </a:moveTo>
                <a:lnTo>
                  <a:pt x="8369" y="12857"/>
                </a:lnTo>
                <a:cubicBezTo>
                  <a:pt x="8509" y="12904"/>
                  <a:pt x="8649" y="13044"/>
                  <a:pt x="8696" y="13184"/>
                </a:cubicBezTo>
                <a:lnTo>
                  <a:pt x="11268" y="19449"/>
                </a:lnTo>
                <a:lnTo>
                  <a:pt x="19683" y="1870"/>
                </a:lnTo>
                <a:lnTo>
                  <a:pt x="2104" y="10285"/>
                </a:lnTo>
                <a:close/>
              </a:path>
            </a:pathLst>
          </a:custGeom>
          <a:solidFill>
            <a:srgbClr val="694AFF"/>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22" name="Shape 522"/>
        <p:cNvGrpSpPr/>
        <p:nvPr/>
      </p:nvGrpSpPr>
      <p:grpSpPr>
        <a:xfrm>
          <a:off x="0" y="0"/>
          <a:ext cx="0" cy="0"/>
          <a:chOff x="0" y="0"/>
          <a:chExt cx="0" cy="0"/>
        </a:xfrm>
      </p:grpSpPr>
      <p:sp>
        <p:nvSpPr>
          <p:cNvPr id="523" name="Shape 523"/>
          <p:cNvSpPr txBox="1"/>
          <p:nvPr/>
        </p:nvSpPr>
        <p:spPr>
          <a:xfrm>
            <a:off x="1905000" y="1905000"/>
            <a:ext cx="9397504" cy="1551940"/>
          </a:xfrm>
          <a:prstGeom prst="rect">
            <a:avLst/>
          </a:prstGeom>
          <a:noFill/>
          <a:ln>
            <a:noFill/>
          </a:ln>
        </p:spPr>
        <p:txBody>
          <a:bodyPr anchorCtr="0" anchor="t" bIns="45700" lIns="45700" spcFirstLastPara="1" rIns="45700" wrap="square" tIns="45700">
            <a:noAutofit/>
          </a:bodyPr>
          <a:lstStyle/>
          <a:p>
            <a:pPr indent="0" lvl="0" marL="0" marR="0" rtl="0" algn="l">
              <a:lnSpc>
                <a:spcPct val="90000"/>
              </a:lnSpc>
              <a:spcBef>
                <a:spcPts val="0"/>
              </a:spcBef>
              <a:spcAft>
                <a:spcPts val="0"/>
              </a:spcAft>
              <a:buClr>
                <a:srgbClr val="151314"/>
              </a:buClr>
              <a:buSzPts val="9600"/>
              <a:buFont typeface="Proxima Nova"/>
              <a:buNone/>
            </a:pPr>
            <a:r>
              <a:rPr b="1" i="0" lang="en-US" sz="9600" u="none" cap="none" strike="noStrike">
                <a:solidFill>
                  <a:srgbClr val="151314"/>
                </a:solidFill>
                <a:latin typeface="Proxima Nova"/>
                <a:ea typeface="Proxima Nova"/>
                <a:cs typeface="Proxima Nova"/>
                <a:sym typeface="Proxima Nova"/>
              </a:rPr>
              <a:t>Some Facts</a:t>
            </a:r>
            <a:endParaRPr/>
          </a:p>
        </p:txBody>
      </p:sp>
      <p:sp>
        <p:nvSpPr>
          <p:cNvPr id="524" name="Shape 524"/>
          <p:cNvSpPr txBox="1"/>
          <p:nvPr/>
        </p:nvSpPr>
        <p:spPr>
          <a:xfrm>
            <a:off x="1905000" y="3609340"/>
            <a:ext cx="9397505" cy="736601"/>
          </a:xfrm>
          <a:prstGeom prst="rect">
            <a:avLst/>
          </a:prstGeom>
          <a:noFill/>
          <a:ln>
            <a:noFill/>
          </a:ln>
        </p:spPr>
        <p:txBody>
          <a:bodyPr anchorCtr="0" anchor="t" bIns="50800" lIns="50800" spcFirstLastPara="1" rIns="50800" wrap="square" tIns="50800">
            <a:noAutofit/>
          </a:bodyPr>
          <a:lstStyle/>
          <a:p>
            <a:pPr indent="0" lvl="0" marL="0" marR="0" rtl="0" algn="l">
              <a:lnSpc>
                <a:spcPct val="120000"/>
              </a:lnSpc>
              <a:spcBef>
                <a:spcPts val="0"/>
              </a:spcBef>
              <a:spcAft>
                <a:spcPts val="0"/>
              </a:spcAft>
              <a:buClr>
                <a:srgbClr val="694AFF"/>
              </a:buClr>
              <a:buSzPts val="4200"/>
              <a:buFont typeface="Proxima Nova"/>
              <a:buNone/>
            </a:pPr>
            <a:r>
              <a:rPr b="0" i="0" lang="en-US" sz="4200" u="none" cap="none" strike="noStrike">
                <a:solidFill>
                  <a:srgbClr val="694AFF"/>
                </a:solidFill>
                <a:latin typeface="Proxima Nova"/>
                <a:ea typeface="Proxima Nova"/>
                <a:cs typeface="Proxima Nova"/>
                <a:sym typeface="Proxima Nova"/>
              </a:rPr>
              <a:t>Endros the mordas indosn mido</a:t>
            </a:r>
            <a:endParaRPr/>
          </a:p>
        </p:txBody>
      </p:sp>
      <p:sp>
        <p:nvSpPr>
          <p:cNvPr id="525" name="Shape 525"/>
          <p:cNvSpPr txBox="1"/>
          <p:nvPr/>
        </p:nvSpPr>
        <p:spPr>
          <a:xfrm>
            <a:off x="1905000" y="5086350"/>
            <a:ext cx="9397504" cy="3850641"/>
          </a:xfrm>
          <a:prstGeom prst="rect">
            <a:avLst/>
          </a:prstGeom>
          <a:noFill/>
          <a:ln>
            <a:noFill/>
          </a:ln>
        </p:spPr>
        <p:txBody>
          <a:bodyPr anchorCtr="0" anchor="t" bIns="50800" lIns="50800" spcFirstLastPara="1" rIns="50800" wrap="square" tIns="508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The vero eos et accusam eton justo fosduo dolores iso etoma jam rebum. Steot clita kuasd gubergren, nosotra sea takimata sanctus est loda orem ipsusit druamet. Lorem eso ipsum dolor sit amet, derasm consetetur sadipscing elitromas. Sedma diam dnie nonumy eirmod tempor invidunt utony the labore etodre dolore magna aliquyam desando frond iron lares in this greadon.</a:t>
            </a:r>
            <a:endParaRPr/>
          </a:p>
        </p:txBody>
      </p:sp>
      <p:grpSp>
        <p:nvGrpSpPr>
          <p:cNvPr id="526" name="Shape 526"/>
          <p:cNvGrpSpPr/>
          <p:nvPr/>
        </p:nvGrpSpPr>
        <p:grpSpPr>
          <a:xfrm>
            <a:off x="13305034" y="6447789"/>
            <a:ext cx="4191001" cy="1775462"/>
            <a:chOff x="0" y="0"/>
            <a:chExt cx="4191000" cy="1775461"/>
          </a:xfrm>
        </p:grpSpPr>
        <p:sp>
          <p:nvSpPr>
            <p:cNvPr id="527" name="Shape 527"/>
            <p:cNvSpPr txBox="1"/>
            <p:nvPr/>
          </p:nvSpPr>
          <p:spPr>
            <a:xfrm>
              <a:off x="0" y="0"/>
              <a:ext cx="4191000" cy="548640"/>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151314"/>
                </a:buClr>
                <a:buSzPts val="3000"/>
                <a:buFont typeface="Proxima Nova"/>
                <a:buNone/>
              </a:pPr>
              <a:r>
                <a:rPr b="1" i="0" lang="en-US" sz="3000" u="none" cap="none" strike="noStrike">
                  <a:solidFill>
                    <a:srgbClr val="151314"/>
                  </a:solidFill>
                  <a:latin typeface="Proxima Nova"/>
                  <a:ea typeface="Proxima Nova"/>
                  <a:cs typeface="Proxima Nova"/>
                  <a:sym typeface="Proxima Nova"/>
                </a:rPr>
                <a:t>Fosduo jaom rebum</a:t>
              </a:r>
              <a:endParaRPr/>
            </a:p>
          </p:txBody>
        </p:sp>
        <p:sp>
          <p:nvSpPr>
            <p:cNvPr id="528" name="Shape 528"/>
            <p:cNvSpPr txBox="1"/>
            <p:nvPr/>
          </p:nvSpPr>
          <p:spPr>
            <a:xfrm>
              <a:off x="0" y="678180"/>
              <a:ext cx="4191000" cy="109728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Deras consetetur this sadipscing elitroma.</a:t>
              </a:r>
              <a:endParaRPr/>
            </a:p>
          </p:txBody>
        </p:sp>
      </p:grpSp>
      <p:grpSp>
        <p:nvGrpSpPr>
          <p:cNvPr id="529" name="Shape 529"/>
          <p:cNvGrpSpPr/>
          <p:nvPr/>
        </p:nvGrpSpPr>
        <p:grpSpPr>
          <a:xfrm>
            <a:off x="18283434" y="6447788"/>
            <a:ext cx="4195567" cy="1775463"/>
            <a:chOff x="0" y="-1"/>
            <a:chExt cx="4195565" cy="1775462"/>
          </a:xfrm>
        </p:grpSpPr>
        <p:sp>
          <p:nvSpPr>
            <p:cNvPr id="530" name="Shape 530"/>
            <p:cNvSpPr txBox="1"/>
            <p:nvPr/>
          </p:nvSpPr>
          <p:spPr>
            <a:xfrm>
              <a:off x="0" y="-1"/>
              <a:ext cx="4195466" cy="54864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151314"/>
                </a:buClr>
                <a:buSzPts val="3000"/>
                <a:buFont typeface="Proxima Nova"/>
                <a:buNone/>
              </a:pPr>
              <a:r>
                <a:rPr b="1" i="0" lang="en-US" sz="3000" u="none" cap="none" strike="noStrike">
                  <a:solidFill>
                    <a:srgbClr val="151314"/>
                  </a:solidFill>
                  <a:latin typeface="Proxima Nova"/>
                  <a:ea typeface="Proxima Nova"/>
                  <a:cs typeface="Proxima Nova"/>
                  <a:sym typeface="Proxima Nova"/>
                </a:rPr>
                <a:t>Fosduo jaom rebum</a:t>
              </a:r>
              <a:endParaRPr/>
            </a:p>
          </p:txBody>
        </p:sp>
        <p:sp>
          <p:nvSpPr>
            <p:cNvPr id="531" name="Shape 531"/>
            <p:cNvSpPr txBox="1"/>
            <p:nvPr/>
          </p:nvSpPr>
          <p:spPr>
            <a:xfrm>
              <a:off x="0" y="678180"/>
              <a:ext cx="4195565" cy="109728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Deras consetetur this sadipscing elitroma.</a:t>
              </a:r>
              <a:endParaRPr/>
            </a:p>
          </p:txBody>
        </p:sp>
      </p:grpSp>
      <p:sp>
        <p:nvSpPr>
          <p:cNvPr id="532" name="Shape 532"/>
          <p:cNvSpPr txBox="1"/>
          <p:nvPr/>
        </p:nvSpPr>
        <p:spPr>
          <a:xfrm>
            <a:off x="13335000" y="9287509"/>
            <a:ext cx="9144000" cy="164592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Dusto dresma the fosduo dolores ema jamos rebum. Steo clitan eto drer justo is dresoma fosduo dolores etoma jamos rebum. Clita kuasd fruda gubergren. </a:t>
            </a:r>
            <a:endParaRPr/>
          </a:p>
        </p:txBody>
      </p:sp>
      <p:sp>
        <p:nvSpPr>
          <p:cNvPr id="533" name="Shape 533"/>
          <p:cNvSpPr/>
          <p:nvPr/>
        </p:nvSpPr>
        <p:spPr>
          <a:xfrm>
            <a:off x="1905000" y="9677400"/>
            <a:ext cx="9397504" cy="2133600"/>
          </a:xfrm>
          <a:prstGeom prst="rect">
            <a:avLst/>
          </a:prstGeom>
          <a:solidFill>
            <a:srgbClr val="E6E6E6"/>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534" name="Shape 534"/>
          <p:cNvSpPr txBox="1"/>
          <p:nvPr/>
        </p:nvSpPr>
        <p:spPr>
          <a:xfrm>
            <a:off x="2540000" y="10375900"/>
            <a:ext cx="7848204" cy="736600"/>
          </a:xfrm>
          <a:prstGeom prst="rect">
            <a:avLst/>
          </a:prstGeom>
          <a:noFill/>
          <a:ln>
            <a:noFill/>
          </a:ln>
        </p:spPr>
        <p:txBody>
          <a:bodyPr anchorCtr="0" anchor="t" bIns="50800" lIns="50800" spcFirstLastPara="1" rIns="50800" wrap="square" tIns="50800">
            <a:noAutofit/>
          </a:bodyPr>
          <a:lstStyle/>
          <a:p>
            <a:pPr indent="0" lvl="0" marL="0" marR="0" rtl="0" algn="l">
              <a:lnSpc>
                <a:spcPct val="120000"/>
              </a:lnSpc>
              <a:spcBef>
                <a:spcPts val="0"/>
              </a:spcBef>
              <a:spcAft>
                <a:spcPts val="0"/>
              </a:spcAft>
              <a:buClr>
                <a:srgbClr val="694AFF"/>
              </a:buClr>
              <a:buSzPts val="4200"/>
              <a:buFont typeface="Proxima Nova"/>
              <a:buNone/>
            </a:pPr>
            <a:r>
              <a:rPr b="0" i="0" lang="en-US" sz="4200" u="none" cap="none" strike="noStrike">
                <a:solidFill>
                  <a:srgbClr val="694AFF"/>
                </a:solidFill>
                <a:latin typeface="Proxima Nova"/>
                <a:ea typeface="Proxima Nova"/>
                <a:cs typeface="Proxima Nova"/>
                <a:sym typeface="Proxima Nova"/>
              </a:rPr>
              <a:t>3.2 Million Marketing Projects</a:t>
            </a:r>
            <a:endParaRPr/>
          </a:p>
        </p:txBody>
      </p:sp>
      <p:sp>
        <p:nvSpPr>
          <p:cNvPr id="535" name="Shape 535"/>
          <p:cNvSpPr/>
          <p:nvPr/>
        </p:nvSpPr>
        <p:spPr>
          <a:xfrm>
            <a:off x="18283434" y="5089042"/>
            <a:ext cx="812801" cy="810108"/>
          </a:xfrm>
          <a:custGeom>
            <a:pathLst>
              <a:path extrusionOk="0" h="21600" w="21568">
                <a:moveTo>
                  <a:pt x="21516" y="939"/>
                </a:moveTo>
                <a:cubicBezTo>
                  <a:pt x="21516" y="887"/>
                  <a:pt x="21516" y="887"/>
                  <a:pt x="21568" y="835"/>
                </a:cubicBezTo>
                <a:cubicBezTo>
                  <a:pt x="21568" y="835"/>
                  <a:pt x="21568" y="835"/>
                  <a:pt x="21568" y="783"/>
                </a:cubicBezTo>
                <a:cubicBezTo>
                  <a:pt x="21568" y="730"/>
                  <a:pt x="21568" y="730"/>
                  <a:pt x="21568" y="678"/>
                </a:cubicBezTo>
                <a:cubicBezTo>
                  <a:pt x="21568" y="678"/>
                  <a:pt x="21568" y="678"/>
                  <a:pt x="21568" y="626"/>
                </a:cubicBezTo>
                <a:cubicBezTo>
                  <a:pt x="21568" y="574"/>
                  <a:pt x="21568" y="574"/>
                  <a:pt x="21568" y="522"/>
                </a:cubicBezTo>
                <a:cubicBezTo>
                  <a:pt x="21568" y="522"/>
                  <a:pt x="21568" y="522"/>
                  <a:pt x="21568" y="522"/>
                </a:cubicBezTo>
                <a:cubicBezTo>
                  <a:pt x="21568" y="470"/>
                  <a:pt x="21568" y="470"/>
                  <a:pt x="21516" y="417"/>
                </a:cubicBezTo>
                <a:cubicBezTo>
                  <a:pt x="21516" y="417"/>
                  <a:pt x="21516" y="417"/>
                  <a:pt x="21516" y="365"/>
                </a:cubicBezTo>
                <a:cubicBezTo>
                  <a:pt x="21516" y="365"/>
                  <a:pt x="21516" y="313"/>
                  <a:pt x="21464" y="313"/>
                </a:cubicBezTo>
                <a:cubicBezTo>
                  <a:pt x="21464" y="313"/>
                  <a:pt x="21464" y="313"/>
                  <a:pt x="21464" y="261"/>
                </a:cubicBezTo>
                <a:cubicBezTo>
                  <a:pt x="21464" y="209"/>
                  <a:pt x="21412" y="209"/>
                  <a:pt x="21412" y="157"/>
                </a:cubicBezTo>
                <a:cubicBezTo>
                  <a:pt x="21412" y="157"/>
                  <a:pt x="21412" y="157"/>
                  <a:pt x="21412" y="157"/>
                </a:cubicBezTo>
                <a:cubicBezTo>
                  <a:pt x="21412" y="157"/>
                  <a:pt x="21412" y="157"/>
                  <a:pt x="21412" y="157"/>
                </a:cubicBezTo>
                <a:cubicBezTo>
                  <a:pt x="21412" y="157"/>
                  <a:pt x="21412" y="157"/>
                  <a:pt x="21412" y="157"/>
                </a:cubicBezTo>
                <a:cubicBezTo>
                  <a:pt x="21360" y="104"/>
                  <a:pt x="21360" y="104"/>
                  <a:pt x="21308" y="104"/>
                </a:cubicBezTo>
                <a:cubicBezTo>
                  <a:pt x="21308" y="104"/>
                  <a:pt x="21308" y="104"/>
                  <a:pt x="21256" y="104"/>
                </a:cubicBezTo>
                <a:cubicBezTo>
                  <a:pt x="21256" y="104"/>
                  <a:pt x="21205" y="52"/>
                  <a:pt x="21153" y="52"/>
                </a:cubicBezTo>
                <a:cubicBezTo>
                  <a:pt x="21153" y="52"/>
                  <a:pt x="21153" y="52"/>
                  <a:pt x="21101" y="52"/>
                </a:cubicBezTo>
                <a:cubicBezTo>
                  <a:pt x="21049" y="52"/>
                  <a:pt x="21049" y="52"/>
                  <a:pt x="20997" y="0"/>
                </a:cubicBezTo>
                <a:cubicBezTo>
                  <a:pt x="20997" y="0"/>
                  <a:pt x="20997" y="0"/>
                  <a:pt x="20997" y="0"/>
                </a:cubicBezTo>
                <a:cubicBezTo>
                  <a:pt x="20945" y="0"/>
                  <a:pt x="20945" y="0"/>
                  <a:pt x="20893" y="0"/>
                </a:cubicBezTo>
                <a:cubicBezTo>
                  <a:pt x="20893" y="0"/>
                  <a:pt x="20893" y="0"/>
                  <a:pt x="20841" y="0"/>
                </a:cubicBezTo>
                <a:cubicBezTo>
                  <a:pt x="20789" y="0"/>
                  <a:pt x="20789" y="0"/>
                  <a:pt x="20737" y="0"/>
                </a:cubicBezTo>
                <a:cubicBezTo>
                  <a:pt x="20737" y="0"/>
                  <a:pt x="20737" y="0"/>
                  <a:pt x="20685" y="0"/>
                </a:cubicBezTo>
                <a:cubicBezTo>
                  <a:pt x="20633" y="0"/>
                  <a:pt x="20633" y="0"/>
                  <a:pt x="20581" y="52"/>
                </a:cubicBezTo>
                <a:cubicBezTo>
                  <a:pt x="20581" y="52"/>
                  <a:pt x="20581" y="52"/>
                  <a:pt x="20581" y="52"/>
                </a:cubicBezTo>
                <a:cubicBezTo>
                  <a:pt x="20581" y="52"/>
                  <a:pt x="20581" y="52"/>
                  <a:pt x="20581" y="52"/>
                </a:cubicBezTo>
                <a:lnTo>
                  <a:pt x="435" y="8400"/>
                </a:lnTo>
                <a:cubicBezTo>
                  <a:pt x="228" y="8504"/>
                  <a:pt x="72" y="8661"/>
                  <a:pt x="20" y="8870"/>
                </a:cubicBezTo>
                <a:cubicBezTo>
                  <a:pt x="-32" y="9078"/>
                  <a:pt x="20" y="9339"/>
                  <a:pt x="176" y="9496"/>
                </a:cubicBezTo>
                <a:lnTo>
                  <a:pt x="5887" y="15235"/>
                </a:lnTo>
                <a:lnTo>
                  <a:pt x="5887" y="19304"/>
                </a:lnTo>
                <a:cubicBezTo>
                  <a:pt x="5887" y="19565"/>
                  <a:pt x="6043" y="19826"/>
                  <a:pt x="6303" y="19930"/>
                </a:cubicBezTo>
                <a:cubicBezTo>
                  <a:pt x="6406" y="19983"/>
                  <a:pt x="6458" y="19983"/>
                  <a:pt x="6562" y="19983"/>
                </a:cubicBezTo>
                <a:cubicBezTo>
                  <a:pt x="6718" y="19983"/>
                  <a:pt x="6926" y="19930"/>
                  <a:pt x="7030" y="19774"/>
                </a:cubicBezTo>
                <a:lnTo>
                  <a:pt x="8691" y="18104"/>
                </a:lnTo>
                <a:lnTo>
                  <a:pt x="11910" y="21391"/>
                </a:lnTo>
                <a:cubicBezTo>
                  <a:pt x="12014" y="21496"/>
                  <a:pt x="12222" y="21600"/>
                  <a:pt x="12378" y="21600"/>
                </a:cubicBezTo>
                <a:cubicBezTo>
                  <a:pt x="12430" y="21600"/>
                  <a:pt x="12481" y="21600"/>
                  <a:pt x="12481" y="21600"/>
                </a:cubicBezTo>
                <a:cubicBezTo>
                  <a:pt x="12689" y="21548"/>
                  <a:pt x="12897" y="21391"/>
                  <a:pt x="12949" y="21183"/>
                </a:cubicBezTo>
                <a:lnTo>
                  <a:pt x="21516" y="939"/>
                </a:lnTo>
                <a:cubicBezTo>
                  <a:pt x="21516" y="991"/>
                  <a:pt x="21516" y="991"/>
                  <a:pt x="21516" y="939"/>
                </a:cubicBezTo>
                <a:cubicBezTo>
                  <a:pt x="21516" y="939"/>
                  <a:pt x="21516" y="939"/>
                  <a:pt x="21516" y="939"/>
                </a:cubicBezTo>
                <a:close/>
                <a:moveTo>
                  <a:pt x="18089" y="2609"/>
                </a:moveTo>
                <a:lnTo>
                  <a:pt x="6718" y="14035"/>
                </a:lnTo>
                <a:lnTo>
                  <a:pt x="1993" y="9287"/>
                </a:lnTo>
                <a:lnTo>
                  <a:pt x="18089" y="2609"/>
                </a:lnTo>
                <a:close/>
                <a:moveTo>
                  <a:pt x="7341" y="17739"/>
                </a:moveTo>
                <a:lnTo>
                  <a:pt x="7341" y="16644"/>
                </a:lnTo>
                <a:lnTo>
                  <a:pt x="7912" y="17217"/>
                </a:lnTo>
                <a:lnTo>
                  <a:pt x="7341" y="17739"/>
                </a:lnTo>
                <a:close/>
                <a:moveTo>
                  <a:pt x="12326" y="19722"/>
                </a:moveTo>
                <a:lnTo>
                  <a:pt x="7653" y="14974"/>
                </a:lnTo>
                <a:lnTo>
                  <a:pt x="19024" y="3548"/>
                </a:lnTo>
                <a:lnTo>
                  <a:pt x="12326" y="19722"/>
                </a:lnTo>
                <a:close/>
              </a:path>
            </a:pathLst>
          </a:custGeom>
          <a:solidFill>
            <a:srgbClr val="694AFF"/>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536" name="Shape 536"/>
          <p:cNvSpPr/>
          <p:nvPr/>
        </p:nvSpPr>
        <p:spPr>
          <a:xfrm>
            <a:off x="13305034" y="5086350"/>
            <a:ext cx="769683" cy="812801"/>
          </a:xfrm>
          <a:custGeom>
            <a:pathLst>
              <a:path extrusionOk="0" h="20775" w="21600">
                <a:moveTo>
                  <a:pt x="21164" y="1159"/>
                </a:moveTo>
                <a:cubicBezTo>
                  <a:pt x="20915" y="1046"/>
                  <a:pt x="20604" y="1046"/>
                  <a:pt x="20355" y="1159"/>
                </a:cubicBezTo>
                <a:cubicBezTo>
                  <a:pt x="17305" y="2803"/>
                  <a:pt x="14255" y="1953"/>
                  <a:pt x="11018" y="1103"/>
                </a:cubicBezTo>
                <a:cubicBezTo>
                  <a:pt x="7594" y="139"/>
                  <a:pt x="3984" y="-825"/>
                  <a:pt x="373" y="1159"/>
                </a:cubicBezTo>
                <a:cubicBezTo>
                  <a:pt x="124" y="1273"/>
                  <a:pt x="0" y="1556"/>
                  <a:pt x="0" y="1783"/>
                </a:cubicBezTo>
                <a:lnTo>
                  <a:pt x="0" y="10910"/>
                </a:lnTo>
                <a:cubicBezTo>
                  <a:pt x="0" y="10910"/>
                  <a:pt x="0" y="10910"/>
                  <a:pt x="0" y="10910"/>
                </a:cubicBezTo>
                <a:lnTo>
                  <a:pt x="0" y="20038"/>
                </a:lnTo>
                <a:cubicBezTo>
                  <a:pt x="0" y="20435"/>
                  <a:pt x="373" y="20775"/>
                  <a:pt x="809" y="20775"/>
                </a:cubicBezTo>
                <a:cubicBezTo>
                  <a:pt x="1245" y="20775"/>
                  <a:pt x="1619" y="20435"/>
                  <a:pt x="1619" y="20038"/>
                </a:cubicBezTo>
                <a:lnTo>
                  <a:pt x="1619" y="11364"/>
                </a:lnTo>
                <a:cubicBezTo>
                  <a:pt x="4544" y="10003"/>
                  <a:pt x="7470" y="10797"/>
                  <a:pt x="10582" y="11647"/>
                </a:cubicBezTo>
                <a:cubicBezTo>
                  <a:pt x="12574" y="12214"/>
                  <a:pt x="14566" y="12725"/>
                  <a:pt x="16620" y="12725"/>
                </a:cubicBezTo>
                <a:cubicBezTo>
                  <a:pt x="18176" y="12725"/>
                  <a:pt x="19670" y="12441"/>
                  <a:pt x="21227" y="11534"/>
                </a:cubicBezTo>
                <a:cubicBezTo>
                  <a:pt x="21476" y="11421"/>
                  <a:pt x="21600" y="11137"/>
                  <a:pt x="21600" y="10910"/>
                </a:cubicBezTo>
                <a:lnTo>
                  <a:pt x="21600" y="1783"/>
                </a:lnTo>
                <a:cubicBezTo>
                  <a:pt x="21538" y="1556"/>
                  <a:pt x="21413" y="1329"/>
                  <a:pt x="21164" y="1159"/>
                </a:cubicBezTo>
                <a:close/>
                <a:moveTo>
                  <a:pt x="19982" y="10514"/>
                </a:moveTo>
                <a:cubicBezTo>
                  <a:pt x="17056" y="11874"/>
                  <a:pt x="14130" y="11081"/>
                  <a:pt x="11018" y="10230"/>
                </a:cubicBezTo>
                <a:cubicBezTo>
                  <a:pt x="9026" y="9663"/>
                  <a:pt x="7034" y="9153"/>
                  <a:pt x="4980" y="9153"/>
                </a:cubicBezTo>
                <a:cubicBezTo>
                  <a:pt x="3859" y="9153"/>
                  <a:pt x="2739" y="9323"/>
                  <a:pt x="1556" y="9777"/>
                </a:cubicBezTo>
                <a:lnTo>
                  <a:pt x="1556" y="3200"/>
                </a:lnTo>
                <a:cubicBezTo>
                  <a:pt x="1556" y="3200"/>
                  <a:pt x="1556" y="3200"/>
                  <a:pt x="1556" y="3200"/>
                </a:cubicBezTo>
                <a:lnTo>
                  <a:pt x="1556" y="2236"/>
                </a:lnTo>
                <a:cubicBezTo>
                  <a:pt x="4482" y="876"/>
                  <a:pt x="7408" y="1669"/>
                  <a:pt x="10520" y="2520"/>
                </a:cubicBezTo>
                <a:cubicBezTo>
                  <a:pt x="13570" y="3370"/>
                  <a:pt x="16745" y="4221"/>
                  <a:pt x="19982" y="3030"/>
                </a:cubicBezTo>
                <a:lnTo>
                  <a:pt x="19982" y="10514"/>
                </a:lnTo>
                <a:close/>
              </a:path>
            </a:pathLst>
          </a:custGeom>
          <a:solidFill>
            <a:srgbClr val="694AFF"/>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40" name="Shape 540"/>
        <p:cNvGrpSpPr/>
        <p:nvPr/>
      </p:nvGrpSpPr>
      <p:grpSpPr>
        <a:xfrm>
          <a:off x="0" y="0"/>
          <a:ext cx="0" cy="0"/>
          <a:chOff x="0" y="0"/>
          <a:chExt cx="0" cy="0"/>
        </a:xfrm>
      </p:grpSpPr>
      <p:pic>
        <p:nvPicPr>
          <p:cNvPr id="541" name="Shape 541"/>
          <p:cNvPicPr preferRelativeResize="0"/>
          <p:nvPr/>
        </p:nvPicPr>
        <p:blipFill rotWithShape="1">
          <a:blip r:embed="rId3">
            <a:alphaModFix/>
          </a:blip>
          <a:srcRect b="0" l="9559" r="9567" t="0"/>
          <a:stretch/>
        </p:blipFill>
        <p:spPr>
          <a:xfrm>
            <a:off x="9067800" y="0"/>
            <a:ext cx="6248400" cy="7874075"/>
          </a:xfrm>
          <a:prstGeom prst="rect">
            <a:avLst/>
          </a:prstGeom>
          <a:noFill/>
          <a:ln>
            <a:noFill/>
          </a:ln>
        </p:spPr>
      </p:pic>
      <p:pic>
        <p:nvPicPr>
          <p:cNvPr id="542" name="Shape 542"/>
          <p:cNvPicPr preferRelativeResize="0"/>
          <p:nvPr/>
        </p:nvPicPr>
        <p:blipFill rotWithShape="1">
          <a:blip r:embed="rId4">
            <a:alphaModFix/>
          </a:blip>
          <a:srcRect b="0" l="17858" r="17858" t="0"/>
          <a:stretch/>
        </p:blipFill>
        <p:spPr>
          <a:xfrm>
            <a:off x="16230650" y="1905000"/>
            <a:ext cx="6248400" cy="9906101"/>
          </a:xfrm>
          <a:prstGeom prst="rect">
            <a:avLst/>
          </a:prstGeom>
          <a:noFill/>
          <a:ln>
            <a:noFill/>
          </a:ln>
        </p:spPr>
      </p:pic>
      <p:sp>
        <p:nvSpPr>
          <p:cNvPr id="543" name="Shape 543"/>
          <p:cNvSpPr txBox="1"/>
          <p:nvPr/>
        </p:nvSpPr>
        <p:spPr>
          <a:xfrm>
            <a:off x="1904999" y="4622800"/>
            <a:ext cx="4698754" cy="1551940"/>
          </a:xfrm>
          <a:prstGeom prst="rect">
            <a:avLst/>
          </a:prstGeom>
          <a:noFill/>
          <a:ln>
            <a:noFill/>
          </a:ln>
        </p:spPr>
        <p:txBody>
          <a:bodyPr anchorCtr="0" anchor="t" bIns="45700" lIns="45700" spcFirstLastPara="1" rIns="45700" wrap="square" tIns="45700">
            <a:noAutofit/>
          </a:bodyPr>
          <a:lstStyle/>
          <a:p>
            <a:pPr indent="0" lvl="0" marL="0" marR="0" rtl="0" algn="l">
              <a:lnSpc>
                <a:spcPct val="90000"/>
              </a:lnSpc>
              <a:spcBef>
                <a:spcPts val="0"/>
              </a:spcBef>
              <a:spcAft>
                <a:spcPts val="0"/>
              </a:spcAft>
              <a:buClr>
                <a:srgbClr val="151314"/>
              </a:buClr>
              <a:buSzPts val="9600"/>
              <a:buFont typeface="Proxima Nova"/>
              <a:buNone/>
            </a:pPr>
            <a:r>
              <a:rPr b="1" i="0" lang="en-US" sz="9600" u="none" cap="none" strike="noStrike">
                <a:solidFill>
                  <a:srgbClr val="151314"/>
                </a:solidFill>
                <a:latin typeface="Proxima Nova"/>
                <a:ea typeface="Proxima Nova"/>
                <a:cs typeface="Proxima Nova"/>
                <a:sym typeface="Proxima Nova"/>
              </a:rPr>
              <a:t>Project</a:t>
            </a:r>
            <a:endParaRPr/>
          </a:p>
        </p:txBody>
      </p:sp>
      <p:sp>
        <p:nvSpPr>
          <p:cNvPr id="544" name="Shape 544"/>
          <p:cNvSpPr txBox="1"/>
          <p:nvPr/>
        </p:nvSpPr>
        <p:spPr>
          <a:xfrm>
            <a:off x="1904999" y="7874000"/>
            <a:ext cx="6248402" cy="1183640"/>
          </a:xfrm>
          <a:prstGeom prst="rect">
            <a:avLst/>
          </a:prstGeom>
          <a:no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rgbClr val="0B0C11"/>
              </a:buClr>
              <a:buSzPts val="3600"/>
              <a:buFont typeface="Proxima Nova"/>
              <a:buNone/>
            </a:pPr>
            <a:r>
              <a:rPr b="1" i="0" lang="en-US" sz="3600" u="none" cap="none" strike="noStrike">
                <a:solidFill>
                  <a:srgbClr val="0B0C11"/>
                </a:solidFill>
                <a:latin typeface="Proxima Nova"/>
                <a:ea typeface="Proxima Nova"/>
                <a:cs typeface="Proxima Nova"/>
                <a:sym typeface="Proxima Nova"/>
              </a:rPr>
              <a:t>FOSDUO ETOA JASOM THE THE MUS REBUM.</a:t>
            </a:r>
            <a:endParaRPr/>
          </a:p>
        </p:txBody>
      </p:sp>
      <p:sp>
        <p:nvSpPr>
          <p:cNvPr id="545" name="Shape 545"/>
          <p:cNvSpPr txBox="1"/>
          <p:nvPr/>
        </p:nvSpPr>
        <p:spPr>
          <a:xfrm>
            <a:off x="1904999" y="10154919"/>
            <a:ext cx="10388403" cy="1656081"/>
          </a:xfrm>
          <a:prstGeom prst="rect">
            <a:avLst/>
          </a:prstGeom>
          <a:noFill/>
          <a:ln>
            <a:noFill/>
          </a:ln>
        </p:spPr>
        <p:txBody>
          <a:bodyPr anchorCtr="0" anchor="t" bIns="50800" lIns="50800" spcFirstLastPara="1" rIns="50800" wrap="square" tIns="508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Consetetur sadipscing elitromas. Sedma diam dnie nonumy eirmod tempor invidunt utony the labore etodre dolore magna aliquyam desando frond iron lares in this greadon.</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49" name="Shape 549"/>
        <p:cNvGrpSpPr/>
        <p:nvPr/>
      </p:nvGrpSpPr>
      <p:grpSpPr>
        <a:xfrm>
          <a:off x="0" y="0"/>
          <a:ext cx="0" cy="0"/>
          <a:chOff x="0" y="0"/>
          <a:chExt cx="0" cy="0"/>
        </a:xfrm>
      </p:grpSpPr>
      <p:pic>
        <p:nvPicPr>
          <p:cNvPr id="550" name="Shape 550"/>
          <p:cNvPicPr preferRelativeResize="0"/>
          <p:nvPr/>
        </p:nvPicPr>
        <p:blipFill rotWithShape="1">
          <a:blip r:embed="rId3">
            <a:alphaModFix/>
          </a:blip>
          <a:srcRect b="2534" l="0" r="0" t="2543"/>
          <a:stretch/>
        </p:blipFill>
        <p:spPr>
          <a:xfrm>
            <a:off x="14707000" y="6197500"/>
            <a:ext cx="7772001" cy="7518500"/>
          </a:xfrm>
          <a:prstGeom prst="rect">
            <a:avLst/>
          </a:prstGeom>
          <a:noFill/>
          <a:ln>
            <a:noFill/>
          </a:ln>
        </p:spPr>
      </p:pic>
      <p:sp>
        <p:nvSpPr>
          <p:cNvPr id="551" name="Shape 551"/>
          <p:cNvSpPr txBox="1"/>
          <p:nvPr/>
        </p:nvSpPr>
        <p:spPr>
          <a:xfrm>
            <a:off x="1905000" y="10259059"/>
            <a:ext cx="4089103" cy="1551941"/>
          </a:xfrm>
          <a:prstGeom prst="rect">
            <a:avLst/>
          </a:prstGeom>
          <a:noFill/>
          <a:ln>
            <a:noFill/>
          </a:ln>
        </p:spPr>
        <p:txBody>
          <a:bodyPr anchorCtr="0" anchor="t" bIns="45700" lIns="45700" spcFirstLastPara="1" rIns="45700" wrap="square" tIns="45700">
            <a:noAutofit/>
          </a:bodyPr>
          <a:lstStyle/>
          <a:p>
            <a:pPr indent="0" lvl="0" marL="0" marR="0" rtl="0" algn="l">
              <a:lnSpc>
                <a:spcPct val="90000"/>
              </a:lnSpc>
              <a:spcBef>
                <a:spcPts val="0"/>
              </a:spcBef>
              <a:spcAft>
                <a:spcPts val="0"/>
              </a:spcAft>
              <a:buClr>
                <a:srgbClr val="151314"/>
              </a:buClr>
              <a:buSzPts val="9600"/>
              <a:buFont typeface="Proxima Nova"/>
              <a:buNone/>
            </a:pPr>
            <a:r>
              <a:rPr b="1" i="0" lang="en-US" sz="9600" u="none" cap="none" strike="noStrike">
                <a:solidFill>
                  <a:srgbClr val="151314"/>
                </a:solidFill>
                <a:latin typeface="Proxima Nova"/>
                <a:ea typeface="Proxima Nova"/>
                <a:cs typeface="Proxima Nova"/>
                <a:sym typeface="Proxima Nova"/>
              </a:rPr>
              <a:t>Style</a:t>
            </a:r>
            <a:endParaRPr/>
          </a:p>
        </p:txBody>
      </p:sp>
      <p:sp>
        <p:nvSpPr>
          <p:cNvPr id="552" name="Shape 552"/>
          <p:cNvSpPr txBox="1"/>
          <p:nvPr/>
        </p:nvSpPr>
        <p:spPr>
          <a:xfrm>
            <a:off x="1905000" y="6098538"/>
            <a:ext cx="7772004" cy="54864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151314"/>
              </a:buClr>
              <a:buSzPts val="3000"/>
              <a:buFont typeface="Proxima Nova"/>
              <a:buNone/>
            </a:pPr>
            <a:r>
              <a:rPr b="1" i="0" lang="en-US" sz="3000" u="none" cap="none" strike="noStrike">
                <a:solidFill>
                  <a:srgbClr val="151314"/>
                </a:solidFill>
                <a:latin typeface="Proxima Nova"/>
                <a:ea typeface="Proxima Nova"/>
                <a:cs typeface="Proxima Nova"/>
                <a:sym typeface="Proxima Nova"/>
              </a:rPr>
              <a:t>Dresda etoa jm osdoma.</a:t>
            </a:r>
            <a:endParaRPr/>
          </a:p>
        </p:txBody>
      </p:sp>
      <p:sp>
        <p:nvSpPr>
          <p:cNvPr id="553" name="Shape 553"/>
          <p:cNvSpPr txBox="1"/>
          <p:nvPr/>
        </p:nvSpPr>
        <p:spPr>
          <a:xfrm>
            <a:off x="1905000" y="6776719"/>
            <a:ext cx="7772004" cy="109728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Eem sus  ipsusitn the druamet, orem esomdo ipsos dolor sito amet, deras mera consetet.</a:t>
            </a:r>
            <a:endParaRPr/>
          </a:p>
        </p:txBody>
      </p:sp>
      <p:sp>
        <p:nvSpPr>
          <p:cNvPr id="554" name="Shape 554"/>
          <p:cNvSpPr txBox="1"/>
          <p:nvPr/>
        </p:nvSpPr>
        <p:spPr>
          <a:xfrm>
            <a:off x="1905000" y="2847339"/>
            <a:ext cx="7772004" cy="54864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151314"/>
              </a:buClr>
              <a:buSzPts val="3000"/>
              <a:buFont typeface="Proxima Nova"/>
              <a:buNone/>
            </a:pPr>
            <a:r>
              <a:rPr b="1" i="0" lang="en-US" sz="3000" u="none" cap="none" strike="noStrike">
                <a:solidFill>
                  <a:srgbClr val="151314"/>
                </a:solidFill>
                <a:latin typeface="Proxima Nova"/>
                <a:ea typeface="Proxima Nova"/>
                <a:cs typeface="Proxima Nova"/>
                <a:sym typeface="Proxima Nova"/>
              </a:rPr>
              <a:t>Dresda etoa jm osdoma.</a:t>
            </a:r>
            <a:endParaRPr/>
          </a:p>
        </p:txBody>
      </p:sp>
      <p:sp>
        <p:nvSpPr>
          <p:cNvPr id="555" name="Shape 555"/>
          <p:cNvSpPr txBox="1"/>
          <p:nvPr/>
        </p:nvSpPr>
        <p:spPr>
          <a:xfrm>
            <a:off x="1905000" y="3525520"/>
            <a:ext cx="7772004" cy="109728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Eem sus  ipsusitn the druamet, orem esomdo ipsos dolor sito amet, deras mera consetet.</a:t>
            </a:r>
            <a:endParaRPr/>
          </a:p>
        </p:txBody>
      </p:sp>
      <p:sp>
        <p:nvSpPr>
          <p:cNvPr id="556" name="Shape 556"/>
          <p:cNvSpPr txBox="1"/>
          <p:nvPr/>
        </p:nvSpPr>
        <p:spPr>
          <a:xfrm>
            <a:off x="14706995" y="2847339"/>
            <a:ext cx="7772004" cy="54864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151314"/>
              </a:buClr>
              <a:buSzPts val="3000"/>
              <a:buFont typeface="Proxima Nova"/>
              <a:buNone/>
            </a:pPr>
            <a:r>
              <a:rPr b="1" i="0" lang="en-US" sz="3000" u="none" cap="none" strike="noStrike">
                <a:solidFill>
                  <a:srgbClr val="151314"/>
                </a:solidFill>
                <a:latin typeface="Proxima Nova"/>
                <a:ea typeface="Proxima Nova"/>
                <a:cs typeface="Proxima Nova"/>
                <a:sym typeface="Proxima Nova"/>
              </a:rPr>
              <a:t>Dresda etoa jm osdoma.</a:t>
            </a:r>
            <a:endParaRPr/>
          </a:p>
        </p:txBody>
      </p:sp>
      <p:sp>
        <p:nvSpPr>
          <p:cNvPr id="557" name="Shape 557"/>
          <p:cNvSpPr txBox="1"/>
          <p:nvPr/>
        </p:nvSpPr>
        <p:spPr>
          <a:xfrm>
            <a:off x="14706995" y="3525520"/>
            <a:ext cx="7772004" cy="109728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Eem sus  ipsusitn the druamet, orem esomdo ipsos dolor sito amet, deras mera consetet.</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61" name="Shape 561"/>
        <p:cNvGrpSpPr/>
        <p:nvPr/>
      </p:nvGrpSpPr>
      <p:grpSpPr>
        <a:xfrm>
          <a:off x="0" y="0"/>
          <a:ext cx="0" cy="0"/>
          <a:chOff x="0" y="0"/>
          <a:chExt cx="0" cy="0"/>
        </a:xfrm>
      </p:grpSpPr>
      <p:pic>
        <p:nvPicPr>
          <p:cNvPr id="562" name="Shape 562"/>
          <p:cNvPicPr preferRelativeResize="0"/>
          <p:nvPr/>
        </p:nvPicPr>
        <p:blipFill rotWithShape="1">
          <a:blip r:embed="rId3">
            <a:alphaModFix/>
          </a:blip>
          <a:srcRect b="0" l="17858" r="17858" t="0"/>
          <a:stretch/>
        </p:blipFill>
        <p:spPr>
          <a:xfrm>
            <a:off x="7962775" y="1905000"/>
            <a:ext cx="6248400" cy="9906101"/>
          </a:xfrm>
          <a:prstGeom prst="rect">
            <a:avLst/>
          </a:prstGeom>
          <a:noFill/>
          <a:ln>
            <a:noFill/>
          </a:ln>
        </p:spPr>
      </p:pic>
      <p:sp>
        <p:nvSpPr>
          <p:cNvPr id="563" name="Shape 563"/>
          <p:cNvSpPr txBox="1"/>
          <p:nvPr/>
        </p:nvSpPr>
        <p:spPr>
          <a:xfrm>
            <a:off x="1905000" y="7874000"/>
            <a:ext cx="4698753" cy="1551940"/>
          </a:xfrm>
          <a:prstGeom prst="rect">
            <a:avLst/>
          </a:prstGeom>
          <a:noFill/>
          <a:ln>
            <a:noFill/>
          </a:ln>
        </p:spPr>
        <p:txBody>
          <a:bodyPr anchorCtr="0" anchor="t" bIns="45700" lIns="45700" spcFirstLastPara="1" rIns="45700" wrap="square" tIns="45700">
            <a:noAutofit/>
          </a:bodyPr>
          <a:lstStyle/>
          <a:p>
            <a:pPr indent="0" lvl="0" marL="0" marR="0" rtl="0" algn="l">
              <a:lnSpc>
                <a:spcPct val="90000"/>
              </a:lnSpc>
              <a:spcBef>
                <a:spcPts val="0"/>
              </a:spcBef>
              <a:spcAft>
                <a:spcPts val="0"/>
              </a:spcAft>
              <a:buClr>
                <a:srgbClr val="151314"/>
              </a:buClr>
              <a:buSzPts val="9600"/>
              <a:buFont typeface="Proxima Nova"/>
              <a:buNone/>
            </a:pPr>
            <a:r>
              <a:rPr b="1" i="0" lang="en-US" sz="9600" u="none" cap="none" strike="noStrike">
                <a:solidFill>
                  <a:srgbClr val="151314"/>
                </a:solidFill>
                <a:latin typeface="Proxima Nova"/>
                <a:ea typeface="Proxima Nova"/>
                <a:cs typeface="Proxima Nova"/>
                <a:sym typeface="Proxima Nova"/>
              </a:rPr>
              <a:t>Service</a:t>
            </a:r>
            <a:endParaRPr/>
          </a:p>
        </p:txBody>
      </p:sp>
      <p:grpSp>
        <p:nvGrpSpPr>
          <p:cNvPr id="564" name="Shape 564"/>
          <p:cNvGrpSpPr/>
          <p:nvPr/>
        </p:nvGrpSpPr>
        <p:grpSpPr>
          <a:xfrm>
            <a:off x="16891000" y="2792730"/>
            <a:ext cx="5588000" cy="1775462"/>
            <a:chOff x="0" y="0"/>
            <a:chExt cx="5588000" cy="1775461"/>
          </a:xfrm>
        </p:grpSpPr>
        <p:sp>
          <p:nvSpPr>
            <p:cNvPr id="565" name="Shape 565"/>
            <p:cNvSpPr txBox="1"/>
            <p:nvPr/>
          </p:nvSpPr>
          <p:spPr>
            <a:xfrm>
              <a:off x="0" y="0"/>
              <a:ext cx="5588000" cy="58801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151314"/>
                </a:buClr>
                <a:buSzPts val="3000"/>
                <a:buFont typeface="Proxima Nova"/>
                <a:buNone/>
              </a:pPr>
              <a:r>
                <a:rPr b="1" i="0" lang="en-US" sz="3000" u="none" cap="none" strike="noStrike">
                  <a:solidFill>
                    <a:srgbClr val="151314"/>
                  </a:solidFill>
                  <a:latin typeface="Proxima Nova"/>
                  <a:ea typeface="Proxima Nova"/>
                  <a:cs typeface="Proxima Nova"/>
                  <a:sym typeface="Proxima Nova"/>
                </a:rPr>
                <a:t>Dsda etoa jasom osdoma.</a:t>
              </a:r>
              <a:endParaRPr/>
            </a:p>
          </p:txBody>
        </p:sp>
        <p:sp>
          <p:nvSpPr>
            <p:cNvPr id="566" name="Shape 566"/>
            <p:cNvSpPr txBox="1"/>
            <p:nvPr/>
          </p:nvSpPr>
          <p:spPr>
            <a:xfrm>
              <a:off x="0" y="678180"/>
              <a:ext cx="5588000" cy="109728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Sanctus est Lorem sus  ipsusitn druamet. Lorem esomdo ipsos.</a:t>
              </a:r>
              <a:endParaRPr/>
            </a:p>
          </p:txBody>
        </p:sp>
      </p:grpSp>
      <p:grpSp>
        <p:nvGrpSpPr>
          <p:cNvPr id="567" name="Shape 567"/>
          <p:cNvGrpSpPr/>
          <p:nvPr/>
        </p:nvGrpSpPr>
        <p:grpSpPr>
          <a:xfrm>
            <a:off x="16891000" y="5970269"/>
            <a:ext cx="5588000" cy="1775463"/>
            <a:chOff x="0" y="0"/>
            <a:chExt cx="5588000" cy="1775461"/>
          </a:xfrm>
        </p:grpSpPr>
        <p:sp>
          <p:nvSpPr>
            <p:cNvPr id="568" name="Shape 568"/>
            <p:cNvSpPr txBox="1"/>
            <p:nvPr/>
          </p:nvSpPr>
          <p:spPr>
            <a:xfrm>
              <a:off x="0" y="0"/>
              <a:ext cx="5588000" cy="58801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151314"/>
                </a:buClr>
                <a:buSzPts val="3000"/>
                <a:buFont typeface="Proxima Nova"/>
                <a:buNone/>
              </a:pPr>
              <a:r>
                <a:rPr b="1" i="0" lang="en-US" sz="3000" u="none" cap="none" strike="noStrike">
                  <a:solidFill>
                    <a:srgbClr val="151314"/>
                  </a:solidFill>
                  <a:latin typeface="Proxima Nova"/>
                  <a:ea typeface="Proxima Nova"/>
                  <a:cs typeface="Proxima Nova"/>
                  <a:sym typeface="Proxima Nova"/>
                </a:rPr>
                <a:t>Dresda etoa jasom osm.</a:t>
              </a:r>
              <a:endParaRPr/>
            </a:p>
          </p:txBody>
        </p:sp>
        <p:sp>
          <p:nvSpPr>
            <p:cNvPr id="569" name="Shape 569"/>
            <p:cNvSpPr txBox="1"/>
            <p:nvPr/>
          </p:nvSpPr>
          <p:spPr>
            <a:xfrm>
              <a:off x="0" y="678180"/>
              <a:ext cx="5588000" cy="109728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Sanctus est Lorem sus  ipsusitn druamet. Lorem esomdo ipsos.</a:t>
              </a:r>
              <a:endParaRPr/>
            </a:p>
          </p:txBody>
        </p:sp>
      </p:grpSp>
      <p:grpSp>
        <p:nvGrpSpPr>
          <p:cNvPr id="570" name="Shape 570"/>
          <p:cNvGrpSpPr/>
          <p:nvPr/>
        </p:nvGrpSpPr>
        <p:grpSpPr>
          <a:xfrm>
            <a:off x="16891000" y="9147809"/>
            <a:ext cx="5588000" cy="1775462"/>
            <a:chOff x="0" y="0"/>
            <a:chExt cx="5588000" cy="1775461"/>
          </a:xfrm>
        </p:grpSpPr>
        <p:sp>
          <p:nvSpPr>
            <p:cNvPr id="571" name="Shape 571"/>
            <p:cNvSpPr txBox="1"/>
            <p:nvPr/>
          </p:nvSpPr>
          <p:spPr>
            <a:xfrm>
              <a:off x="0" y="0"/>
              <a:ext cx="5588000" cy="58801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151314"/>
                </a:buClr>
                <a:buSzPts val="3000"/>
                <a:buFont typeface="Proxima Nova"/>
                <a:buNone/>
              </a:pPr>
              <a:r>
                <a:rPr b="1" i="0" lang="en-US" sz="3000" u="none" cap="none" strike="noStrike">
                  <a:solidFill>
                    <a:srgbClr val="151314"/>
                  </a:solidFill>
                  <a:latin typeface="Proxima Nova"/>
                  <a:ea typeface="Proxima Nova"/>
                  <a:cs typeface="Proxima Nova"/>
                  <a:sym typeface="Proxima Nova"/>
                </a:rPr>
                <a:t>Grunas etoa jasom oscur.</a:t>
              </a:r>
              <a:endParaRPr/>
            </a:p>
          </p:txBody>
        </p:sp>
        <p:sp>
          <p:nvSpPr>
            <p:cNvPr id="572" name="Shape 572"/>
            <p:cNvSpPr txBox="1"/>
            <p:nvPr/>
          </p:nvSpPr>
          <p:spPr>
            <a:xfrm>
              <a:off x="0" y="678180"/>
              <a:ext cx="5588000" cy="109728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Sanctus est Lorem sus  ipsusitn druamet. Lorem esomdo ipsos.</a:t>
              </a:r>
              <a:endParaRPr/>
            </a:p>
          </p:txBody>
        </p:sp>
      </p:grpSp>
      <p:sp>
        <p:nvSpPr>
          <p:cNvPr id="573" name="Shape 573"/>
          <p:cNvSpPr/>
          <p:nvPr/>
        </p:nvSpPr>
        <p:spPr>
          <a:xfrm>
            <a:off x="15682428" y="9222739"/>
            <a:ext cx="588344" cy="812801"/>
          </a:xfrm>
          <a:custGeom>
            <a:pathLst>
              <a:path extrusionOk="0" h="21600" w="21600">
                <a:moveTo>
                  <a:pt x="10761" y="0"/>
                </a:moveTo>
                <a:cubicBezTo>
                  <a:pt x="10575" y="0"/>
                  <a:pt x="10393" y="51"/>
                  <a:pt x="10238" y="140"/>
                </a:cubicBezTo>
                <a:cubicBezTo>
                  <a:pt x="8066" y="1488"/>
                  <a:pt x="4277" y="4491"/>
                  <a:pt x="3161" y="9207"/>
                </a:cubicBezTo>
                <a:cubicBezTo>
                  <a:pt x="2602" y="11542"/>
                  <a:pt x="2912" y="13608"/>
                  <a:pt x="3471" y="15270"/>
                </a:cubicBezTo>
                <a:lnTo>
                  <a:pt x="252" y="17600"/>
                </a:lnTo>
                <a:cubicBezTo>
                  <a:pt x="128" y="17690"/>
                  <a:pt x="0" y="17872"/>
                  <a:pt x="0" y="18007"/>
                </a:cubicBezTo>
                <a:lnTo>
                  <a:pt x="0" y="21025"/>
                </a:lnTo>
                <a:cubicBezTo>
                  <a:pt x="0" y="21249"/>
                  <a:pt x="178" y="21426"/>
                  <a:pt x="427" y="21516"/>
                </a:cubicBezTo>
                <a:cubicBezTo>
                  <a:pt x="551" y="21561"/>
                  <a:pt x="690" y="21600"/>
                  <a:pt x="814" y="21600"/>
                </a:cubicBezTo>
                <a:cubicBezTo>
                  <a:pt x="938" y="21600"/>
                  <a:pt x="1117" y="21561"/>
                  <a:pt x="1241" y="21516"/>
                </a:cubicBezTo>
                <a:lnTo>
                  <a:pt x="7329" y="18639"/>
                </a:lnTo>
                <a:lnTo>
                  <a:pt x="8182" y="18639"/>
                </a:lnTo>
                <a:cubicBezTo>
                  <a:pt x="8182" y="18908"/>
                  <a:pt x="8194" y="19172"/>
                  <a:pt x="8318" y="19396"/>
                </a:cubicBezTo>
                <a:cubicBezTo>
                  <a:pt x="8690" y="20564"/>
                  <a:pt x="9858" y="21246"/>
                  <a:pt x="10354" y="21516"/>
                </a:cubicBezTo>
                <a:cubicBezTo>
                  <a:pt x="10478" y="21561"/>
                  <a:pt x="10676" y="21600"/>
                  <a:pt x="10800" y="21600"/>
                </a:cubicBezTo>
                <a:cubicBezTo>
                  <a:pt x="10924" y="21600"/>
                  <a:pt x="11102" y="21561"/>
                  <a:pt x="11227" y="21516"/>
                </a:cubicBezTo>
                <a:cubicBezTo>
                  <a:pt x="11723" y="21291"/>
                  <a:pt x="12910" y="20609"/>
                  <a:pt x="13282" y="19396"/>
                </a:cubicBezTo>
                <a:cubicBezTo>
                  <a:pt x="13344" y="19127"/>
                  <a:pt x="13398" y="18866"/>
                  <a:pt x="13398" y="18596"/>
                </a:cubicBezTo>
                <a:lnTo>
                  <a:pt x="14271" y="18596"/>
                </a:lnTo>
                <a:lnTo>
                  <a:pt x="20359" y="21474"/>
                </a:lnTo>
                <a:cubicBezTo>
                  <a:pt x="20483" y="21519"/>
                  <a:pt x="20662" y="21558"/>
                  <a:pt x="20786" y="21558"/>
                </a:cubicBezTo>
                <a:cubicBezTo>
                  <a:pt x="20910" y="21558"/>
                  <a:pt x="21030" y="21519"/>
                  <a:pt x="21154" y="21474"/>
                </a:cubicBezTo>
                <a:cubicBezTo>
                  <a:pt x="21402" y="21384"/>
                  <a:pt x="21600" y="21148"/>
                  <a:pt x="21600" y="20968"/>
                </a:cubicBezTo>
                <a:lnTo>
                  <a:pt x="21600" y="17965"/>
                </a:lnTo>
                <a:cubicBezTo>
                  <a:pt x="21538" y="17875"/>
                  <a:pt x="21476" y="17690"/>
                  <a:pt x="21290" y="17600"/>
                </a:cubicBezTo>
                <a:lnTo>
                  <a:pt x="18052" y="15270"/>
                </a:lnTo>
                <a:cubicBezTo>
                  <a:pt x="18610" y="13608"/>
                  <a:pt x="18920" y="11542"/>
                  <a:pt x="18362" y="9207"/>
                </a:cubicBezTo>
                <a:cubicBezTo>
                  <a:pt x="17245" y="4491"/>
                  <a:pt x="13456" y="1533"/>
                  <a:pt x="11285" y="140"/>
                </a:cubicBezTo>
                <a:cubicBezTo>
                  <a:pt x="11130" y="51"/>
                  <a:pt x="10947" y="0"/>
                  <a:pt x="10761" y="0"/>
                </a:cubicBezTo>
                <a:close/>
                <a:moveTo>
                  <a:pt x="10742" y="1347"/>
                </a:moveTo>
                <a:cubicBezTo>
                  <a:pt x="12541" y="2560"/>
                  <a:pt x="15822" y="5302"/>
                  <a:pt x="16753" y="9389"/>
                </a:cubicBezTo>
                <a:cubicBezTo>
                  <a:pt x="17497" y="12488"/>
                  <a:pt x="16574" y="15138"/>
                  <a:pt x="15706" y="16800"/>
                </a:cubicBezTo>
                <a:cubicBezTo>
                  <a:pt x="15519" y="17159"/>
                  <a:pt x="15023" y="17432"/>
                  <a:pt x="14465" y="17432"/>
                </a:cubicBezTo>
                <a:lnTo>
                  <a:pt x="12468" y="17432"/>
                </a:lnTo>
                <a:lnTo>
                  <a:pt x="7077" y="17432"/>
                </a:lnTo>
                <a:cubicBezTo>
                  <a:pt x="6519" y="17432"/>
                  <a:pt x="6022" y="17204"/>
                  <a:pt x="5836" y="16800"/>
                </a:cubicBezTo>
                <a:cubicBezTo>
                  <a:pt x="4906" y="15138"/>
                  <a:pt x="4029" y="12533"/>
                  <a:pt x="4712" y="9389"/>
                </a:cubicBezTo>
                <a:cubicBezTo>
                  <a:pt x="5642" y="5302"/>
                  <a:pt x="8943" y="2605"/>
                  <a:pt x="10742" y="1347"/>
                </a:cubicBezTo>
                <a:close/>
                <a:moveTo>
                  <a:pt x="10742" y="6737"/>
                </a:moveTo>
                <a:cubicBezTo>
                  <a:pt x="8942" y="6737"/>
                  <a:pt x="7446" y="7820"/>
                  <a:pt x="7446" y="9123"/>
                </a:cubicBezTo>
                <a:cubicBezTo>
                  <a:pt x="7446" y="10425"/>
                  <a:pt x="8942" y="11495"/>
                  <a:pt x="10742" y="11495"/>
                </a:cubicBezTo>
                <a:cubicBezTo>
                  <a:pt x="12541" y="11495"/>
                  <a:pt x="14019" y="10425"/>
                  <a:pt x="14019" y="9123"/>
                </a:cubicBezTo>
                <a:cubicBezTo>
                  <a:pt x="14019" y="7820"/>
                  <a:pt x="12541" y="6737"/>
                  <a:pt x="10742" y="6737"/>
                </a:cubicBezTo>
                <a:close/>
                <a:moveTo>
                  <a:pt x="10742" y="7902"/>
                </a:moveTo>
                <a:cubicBezTo>
                  <a:pt x="11673" y="7902"/>
                  <a:pt x="12409" y="8449"/>
                  <a:pt x="12409" y="9123"/>
                </a:cubicBezTo>
                <a:cubicBezTo>
                  <a:pt x="12409" y="9796"/>
                  <a:pt x="11673" y="10330"/>
                  <a:pt x="10742" y="10330"/>
                </a:cubicBezTo>
                <a:cubicBezTo>
                  <a:pt x="9811" y="10330"/>
                  <a:pt x="9055" y="9796"/>
                  <a:pt x="9055" y="9123"/>
                </a:cubicBezTo>
                <a:cubicBezTo>
                  <a:pt x="9055" y="8449"/>
                  <a:pt x="9811" y="7902"/>
                  <a:pt x="10742" y="7902"/>
                </a:cubicBezTo>
                <a:close/>
                <a:moveTo>
                  <a:pt x="3975" y="16533"/>
                </a:moveTo>
                <a:cubicBezTo>
                  <a:pt x="4099" y="16803"/>
                  <a:pt x="4219" y="17025"/>
                  <a:pt x="4343" y="17249"/>
                </a:cubicBezTo>
                <a:cubicBezTo>
                  <a:pt x="4529" y="17608"/>
                  <a:pt x="4898" y="17965"/>
                  <a:pt x="5332" y="18189"/>
                </a:cubicBezTo>
                <a:lnTo>
                  <a:pt x="1609" y="19944"/>
                </a:lnTo>
                <a:lnTo>
                  <a:pt x="1609" y="18232"/>
                </a:lnTo>
                <a:lnTo>
                  <a:pt x="3975" y="16533"/>
                </a:lnTo>
                <a:close/>
                <a:moveTo>
                  <a:pt x="17567" y="16533"/>
                </a:moveTo>
                <a:lnTo>
                  <a:pt x="19913" y="18232"/>
                </a:lnTo>
                <a:lnTo>
                  <a:pt x="19913" y="19944"/>
                </a:lnTo>
                <a:lnTo>
                  <a:pt x="16190" y="18189"/>
                </a:lnTo>
                <a:cubicBezTo>
                  <a:pt x="16625" y="17965"/>
                  <a:pt x="16931" y="17653"/>
                  <a:pt x="17179" y="17249"/>
                </a:cubicBezTo>
                <a:cubicBezTo>
                  <a:pt x="17303" y="17025"/>
                  <a:pt x="17443" y="16803"/>
                  <a:pt x="17567" y="16533"/>
                </a:cubicBezTo>
                <a:close/>
                <a:moveTo>
                  <a:pt x="9734" y="18596"/>
                </a:moveTo>
                <a:lnTo>
                  <a:pt x="11731" y="18596"/>
                </a:lnTo>
                <a:cubicBezTo>
                  <a:pt x="11793" y="18776"/>
                  <a:pt x="11735" y="18950"/>
                  <a:pt x="11673" y="19130"/>
                </a:cubicBezTo>
                <a:cubicBezTo>
                  <a:pt x="11486" y="19669"/>
                  <a:pt x="11114" y="20028"/>
                  <a:pt x="10742" y="20253"/>
                </a:cubicBezTo>
                <a:cubicBezTo>
                  <a:pt x="10370" y="20028"/>
                  <a:pt x="9997" y="19624"/>
                  <a:pt x="9811" y="19130"/>
                </a:cubicBezTo>
                <a:cubicBezTo>
                  <a:pt x="9749" y="18950"/>
                  <a:pt x="9734" y="18776"/>
                  <a:pt x="9734" y="18596"/>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574" name="Shape 574"/>
          <p:cNvSpPr/>
          <p:nvPr/>
        </p:nvSpPr>
        <p:spPr>
          <a:xfrm>
            <a:off x="15570200" y="6208738"/>
            <a:ext cx="812801" cy="649263"/>
          </a:xfrm>
          <a:custGeom>
            <a:pathLst>
              <a:path extrusionOk="0" h="21564" w="21545">
                <a:moveTo>
                  <a:pt x="20835" y="20"/>
                </a:moveTo>
                <a:lnTo>
                  <a:pt x="10713" y="4477"/>
                </a:lnTo>
                <a:lnTo>
                  <a:pt x="4190" y="4477"/>
                </a:lnTo>
                <a:cubicBezTo>
                  <a:pt x="1895" y="4477"/>
                  <a:pt x="0" y="6852"/>
                  <a:pt x="0" y="9726"/>
                </a:cubicBezTo>
                <a:cubicBezTo>
                  <a:pt x="0" y="12601"/>
                  <a:pt x="1895" y="14958"/>
                  <a:pt x="4190" y="14958"/>
                </a:cubicBezTo>
                <a:lnTo>
                  <a:pt x="6608" y="14958"/>
                </a:lnTo>
                <a:lnTo>
                  <a:pt x="7957" y="21053"/>
                </a:lnTo>
                <a:cubicBezTo>
                  <a:pt x="8047" y="21391"/>
                  <a:pt x="8281" y="21564"/>
                  <a:pt x="8506" y="21564"/>
                </a:cubicBezTo>
                <a:cubicBezTo>
                  <a:pt x="8551" y="21564"/>
                  <a:pt x="8587" y="21564"/>
                  <a:pt x="8632" y="21564"/>
                </a:cubicBezTo>
                <a:cubicBezTo>
                  <a:pt x="8947" y="21451"/>
                  <a:pt x="9130" y="21043"/>
                  <a:pt x="9040" y="20648"/>
                </a:cubicBezTo>
                <a:lnTo>
                  <a:pt x="7789" y="14958"/>
                </a:lnTo>
                <a:lnTo>
                  <a:pt x="10657" y="14958"/>
                </a:lnTo>
                <a:lnTo>
                  <a:pt x="20779" y="19415"/>
                </a:lnTo>
                <a:cubicBezTo>
                  <a:pt x="20824" y="19415"/>
                  <a:pt x="20917" y="19468"/>
                  <a:pt x="20962" y="19468"/>
                </a:cubicBezTo>
                <a:cubicBezTo>
                  <a:pt x="21097" y="19468"/>
                  <a:pt x="21195" y="19418"/>
                  <a:pt x="21285" y="19362"/>
                </a:cubicBezTo>
                <a:cubicBezTo>
                  <a:pt x="21420" y="19249"/>
                  <a:pt x="21510" y="19024"/>
                  <a:pt x="21510" y="18798"/>
                </a:cubicBezTo>
                <a:lnTo>
                  <a:pt x="21510" y="760"/>
                </a:lnTo>
                <a:cubicBezTo>
                  <a:pt x="21600" y="478"/>
                  <a:pt x="21504" y="313"/>
                  <a:pt x="21369" y="144"/>
                </a:cubicBezTo>
                <a:cubicBezTo>
                  <a:pt x="21235" y="31"/>
                  <a:pt x="21015" y="-36"/>
                  <a:pt x="20835" y="20"/>
                </a:cubicBezTo>
                <a:close/>
                <a:moveTo>
                  <a:pt x="20470" y="1764"/>
                </a:moveTo>
                <a:lnTo>
                  <a:pt x="20470" y="17777"/>
                </a:lnTo>
                <a:lnTo>
                  <a:pt x="11430" y="13778"/>
                </a:lnTo>
                <a:lnTo>
                  <a:pt x="11430" y="5781"/>
                </a:lnTo>
                <a:lnTo>
                  <a:pt x="20470" y="1764"/>
                </a:lnTo>
                <a:close/>
                <a:moveTo>
                  <a:pt x="4190" y="5992"/>
                </a:moveTo>
                <a:lnTo>
                  <a:pt x="10207" y="5992"/>
                </a:lnTo>
                <a:lnTo>
                  <a:pt x="10207" y="13602"/>
                </a:lnTo>
                <a:lnTo>
                  <a:pt x="4190" y="13602"/>
                </a:lnTo>
                <a:cubicBezTo>
                  <a:pt x="2525" y="13545"/>
                  <a:pt x="1167" y="11865"/>
                  <a:pt x="1167" y="9779"/>
                </a:cubicBezTo>
                <a:cubicBezTo>
                  <a:pt x="1167" y="7694"/>
                  <a:pt x="2525" y="5992"/>
                  <a:pt x="4190" y="5992"/>
                </a:cubicBezTo>
                <a:close/>
                <a:moveTo>
                  <a:pt x="2840" y="9022"/>
                </a:moveTo>
                <a:cubicBezTo>
                  <a:pt x="2525" y="9022"/>
                  <a:pt x="2249" y="9367"/>
                  <a:pt x="2249" y="9762"/>
                </a:cubicBezTo>
                <a:cubicBezTo>
                  <a:pt x="2249" y="10156"/>
                  <a:pt x="2525" y="10484"/>
                  <a:pt x="2840" y="10484"/>
                </a:cubicBezTo>
                <a:lnTo>
                  <a:pt x="4639" y="10484"/>
                </a:lnTo>
                <a:cubicBezTo>
                  <a:pt x="4954" y="10484"/>
                  <a:pt x="5216" y="10156"/>
                  <a:pt x="5216" y="9762"/>
                </a:cubicBezTo>
                <a:cubicBezTo>
                  <a:pt x="5216" y="9367"/>
                  <a:pt x="4954" y="9022"/>
                  <a:pt x="4639" y="9022"/>
                </a:cubicBezTo>
                <a:lnTo>
                  <a:pt x="2840" y="9022"/>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575" name="Shape 575"/>
          <p:cNvSpPr/>
          <p:nvPr/>
        </p:nvSpPr>
        <p:spPr>
          <a:xfrm>
            <a:off x="15570200" y="2867660"/>
            <a:ext cx="812801" cy="810076"/>
          </a:xfrm>
          <a:custGeom>
            <a:pathLst>
              <a:path extrusionOk="0" h="21571" w="21518">
                <a:moveTo>
                  <a:pt x="11393" y="16"/>
                </a:moveTo>
                <a:cubicBezTo>
                  <a:pt x="11214" y="-29"/>
                  <a:pt x="10996" y="22"/>
                  <a:pt x="10861" y="157"/>
                </a:cubicBezTo>
                <a:lnTo>
                  <a:pt x="168" y="10913"/>
                </a:lnTo>
                <a:cubicBezTo>
                  <a:pt x="-56" y="11138"/>
                  <a:pt x="-56" y="11489"/>
                  <a:pt x="168" y="11714"/>
                </a:cubicBezTo>
                <a:lnTo>
                  <a:pt x="9827" y="21388"/>
                </a:lnTo>
                <a:cubicBezTo>
                  <a:pt x="9916" y="21523"/>
                  <a:pt x="10098" y="21571"/>
                  <a:pt x="10232" y="21571"/>
                </a:cubicBezTo>
                <a:cubicBezTo>
                  <a:pt x="10367" y="21571"/>
                  <a:pt x="10501" y="21532"/>
                  <a:pt x="10680" y="21487"/>
                </a:cubicBezTo>
                <a:lnTo>
                  <a:pt x="21373" y="10730"/>
                </a:lnTo>
                <a:cubicBezTo>
                  <a:pt x="21508" y="10595"/>
                  <a:pt x="21544" y="10362"/>
                  <a:pt x="21499" y="10182"/>
                </a:cubicBezTo>
                <a:lnTo>
                  <a:pt x="19626" y="2364"/>
                </a:lnTo>
                <a:cubicBezTo>
                  <a:pt x="19537" y="2139"/>
                  <a:pt x="19402" y="1959"/>
                  <a:pt x="19179" y="1914"/>
                </a:cubicBezTo>
                <a:lnTo>
                  <a:pt x="11393" y="16"/>
                </a:lnTo>
                <a:close/>
                <a:moveTo>
                  <a:pt x="11435" y="1183"/>
                </a:moveTo>
                <a:lnTo>
                  <a:pt x="18550" y="2898"/>
                </a:lnTo>
                <a:lnTo>
                  <a:pt x="20255" y="10055"/>
                </a:lnTo>
                <a:lnTo>
                  <a:pt x="10190" y="20179"/>
                </a:lnTo>
                <a:lnTo>
                  <a:pt x="1370" y="11307"/>
                </a:lnTo>
                <a:lnTo>
                  <a:pt x="11435" y="1183"/>
                </a:lnTo>
                <a:close/>
                <a:moveTo>
                  <a:pt x="14230" y="4768"/>
                </a:moveTo>
                <a:cubicBezTo>
                  <a:pt x="13772" y="4769"/>
                  <a:pt x="13322" y="4951"/>
                  <a:pt x="12972" y="5303"/>
                </a:cubicBezTo>
                <a:cubicBezTo>
                  <a:pt x="12273" y="6006"/>
                  <a:pt x="12273" y="7145"/>
                  <a:pt x="12972" y="7848"/>
                </a:cubicBezTo>
                <a:cubicBezTo>
                  <a:pt x="13671" y="8551"/>
                  <a:pt x="14804" y="8551"/>
                  <a:pt x="15502" y="7848"/>
                </a:cubicBezTo>
                <a:cubicBezTo>
                  <a:pt x="16201" y="7145"/>
                  <a:pt x="16201" y="6006"/>
                  <a:pt x="15502" y="5303"/>
                </a:cubicBezTo>
                <a:cubicBezTo>
                  <a:pt x="15153" y="4951"/>
                  <a:pt x="14688" y="4768"/>
                  <a:pt x="14230" y="4768"/>
                </a:cubicBezTo>
                <a:close/>
                <a:moveTo>
                  <a:pt x="14230" y="5893"/>
                </a:moveTo>
                <a:cubicBezTo>
                  <a:pt x="14402" y="5893"/>
                  <a:pt x="14575" y="5958"/>
                  <a:pt x="14706" y="6090"/>
                </a:cubicBezTo>
                <a:cubicBezTo>
                  <a:pt x="14968" y="6354"/>
                  <a:pt x="14968" y="6783"/>
                  <a:pt x="14706" y="7046"/>
                </a:cubicBezTo>
                <a:cubicBezTo>
                  <a:pt x="14444" y="7310"/>
                  <a:pt x="14017" y="7310"/>
                  <a:pt x="13755" y="7046"/>
                </a:cubicBezTo>
                <a:cubicBezTo>
                  <a:pt x="13493" y="6783"/>
                  <a:pt x="13493" y="6354"/>
                  <a:pt x="13755" y="6090"/>
                </a:cubicBezTo>
                <a:cubicBezTo>
                  <a:pt x="13886" y="5958"/>
                  <a:pt x="14059" y="5893"/>
                  <a:pt x="14230" y="5893"/>
                </a:cubicBezTo>
                <a:close/>
                <a:moveTo>
                  <a:pt x="7730" y="9451"/>
                </a:moveTo>
                <a:cubicBezTo>
                  <a:pt x="7585" y="9451"/>
                  <a:pt x="7437" y="9507"/>
                  <a:pt x="7325" y="9619"/>
                </a:cubicBezTo>
                <a:cubicBezTo>
                  <a:pt x="7101" y="9844"/>
                  <a:pt x="7101" y="10210"/>
                  <a:pt x="7325" y="10435"/>
                </a:cubicBezTo>
                <a:lnTo>
                  <a:pt x="10722" y="13852"/>
                </a:lnTo>
                <a:cubicBezTo>
                  <a:pt x="10811" y="13987"/>
                  <a:pt x="10993" y="14034"/>
                  <a:pt x="11127" y="14034"/>
                </a:cubicBezTo>
                <a:cubicBezTo>
                  <a:pt x="11306" y="14034"/>
                  <a:pt x="11443" y="13987"/>
                  <a:pt x="11532" y="13852"/>
                </a:cubicBezTo>
                <a:cubicBezTo>
                  <a:pt x="11756" y="13627"/>
                  <a:pt x="11756" y="13261"/>
                  <a:pt x="11532" y="13036"/>
                </a:cubicBezTo>
                <a:lnTo>
                  <a:pt x="8136" y="9619"/>
                </a:lnTo>
                <a:cubicBezTo>
                  <a:pt x="8024" y="9507"/>
                  <a:pt x="7876" y="9451"/>
                  <a:pt x="7730" y="9451"/>
                </a:cubicBezTo>
                <a:close/>
                <a:moveTo>
                  <a:pt x="5494" y="11700"/>
                </a:moveTo>
                <a:cubicBezTo>
                  <a:pt x="5348" y="11700"/>
                  <a:pt x="5200" y="11757"/>
                  <a:pt x="5088" y="11869"/>
                </a:cubicBezTo>
                <a:cubicBezTo>
                  <a:pt x="4865" y="12094"/>
                  <a:pt x="4865" y="12460"/>
                  <a:pt x="5088" y="12685"/>
                </a:cubicBezTo>
                <a:lnTo>
                  <a:pt x="8485" y="16101"/>
                </a:lnTo>
                <a:cubicBezTo>
                  <a:pt x="8574" y="16236"/>
                  <a:pt x="8756" y="16284"/>
                  <a:pt x="8890" y="16284"/>
                </a:cubicBezTo>
                <a:cubicBezTo>
                  <a:pt x="9025" y="16284"/>
                  <a:pt x="9162" y="16236"/>
                  <a:pt x="9296" y="16101"/>
                </a:cubicBezTo>
                <a:cubicBezTo>
                  <a:pt x="9519" y="15876"/>
                  <a:pt x="9519" y="15511"/>
                  <a:pt x="9296" y="15286"/>
                </a:cubicBezTo>
                <a:lnTo>
                  <a:pt x="5899" y="11869"/>
                </a:lnTo>
                <a:cubicBezTo>
                  <a:pt x="5787" y="11757"/>
                  <a:pt x="5639" y="11700"/>
                  <a:pt x="5494" y="11700"/>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79" name="Shape 579"/>
        <p:cNvGrpSpPr/>
        <p:nvPr/>
      </p:nvGrpSpPr>
      <p:grpSpPr>
        <a:xfrm>
          <a:off x="0" y="0"/>
          <a:ext cx="0" cy="0"/>
          <a:chOff x="0" y="0"/>
          <a:chExt cx="0" cy="0"/>
        </a:xfrm>
      </p:grpSpPr>
      <p:pic>
        <p:nvPicPr>
          <p:cNvPr id="580" name="Shape 580"/>
          <p:cNvPicPr preferRelativeResize="0"/>
          <p:nvPr/>
        </p:nvPicPr>
        <p:blipFill rotWithShape="1">
          <a:blip r:embed="rId3">
            <a:alphaModFix/>
          </a:blip>
          <a:srcRect b="0" l="12189" r="12196" t="0"/>
          <a:stretch/>
        </p:blipFill>
        <p:spPr>
          <a:xfrm>
            <a:off x="16637000" y="25"/>
            <a:ext cx="5841999" cy="7874099"/>
          </a:xfrm>
          <a:prstGeom prst="rect">
            <a:avLst/>
          </a:prstGeom>
          <a:noFill/>
          <a:ln>
            <a:noFill/>
          </a:ln>
        </p:spPr>
      </p:pic>
      <p:sp>
        <p:nvSpPr>
          <p:cNvPr id="581" name="Shape 581"/>
          <p:cNvSpPr/>
          <p:nvPr/>
        </p:nvSpPr>
        <p:spPr>
          <a:xfrm>
            <a:off x="16637000" y="7874000"/>
            <a:ext cx="5842000" cy="5842000"/>
          </a:xfrm>
          <a:prstGeom prst="rect">
            <a:avLst/>
          </a:prstGeom>
          <a:blipFill rotWithShape="1">
            <a:blip r:embed="rId4">
              <a:alphaModFix/>
            </a:blip>
            <a:stretch>
              <a:fillRect b="0" l="0" r="0" t="0"/>
            </a:stretch>
          </a:blip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582" name="Shape 582"/>
          <p:cNvSpPr txBox="1"/>
          <p:nvPr/>
        </p:nvSpPr>
        <p:spPr>
          <a:xfrm>
            <a:off x="9271000" y="1905000"/>
            <a:ext cx="2692400" cy="1551940"/>
          </a:xfrm>
          <a:prstGeom prst="rect">
            <a:avLst/>
          </a:prstGeom>
          <a:noFill/>
          <a:ln>
            <a:noFill/>
          </a:ln>
        </p:spPr>
        <p:txBody>
          <a:bodyPr anchorCtr="0" anchor="t" bIns="45700" lIns="45700" spcFirstLastPara="1" rIns="45700" wrap="square" tIns="45700">
            <a:noAutofit/>
          </a:bodyPr>
          <a:lstStyle/>
          <a:p>
            <a:pPr indent="0" lvl="0" marL="0" marR="0" rtl="0" algn="l">
              <a:lnSpc>
                <a:spcPct val="90000"/>
              </a:lnSpc>
              <a:spcBef>
                <a:spcPts val="0"/>
              </a:spcBef>
              <a:spcAft>
                <a:spcPts val="0"/>
              </a:spcAft>
              <a:buClr>
                <a:srgbClr val="151314"/>
              </a:buClr>
              <a:buSzPts val="9600"/>
              <a:buFont typeface="Proxima Nova"/>
              <a:buNone/>
            </a:pPr>
            <a:r>
              <a:rPr b="1" i="0" lang="en-US" sz="9600" u="none" cap="none" strike="noStrike">
                <a:solidFill>
                  <a:srgbClr val="151314"/>
                </a:solidFill>
                <a:latin typeface="Proxima Nova"/>
                <a:ea typeface="Proxima Nova"/>
                <a:cs typeface="Proxima Nova"/>
                <a:sym typeface="Proxima Nova"/>
              </a:rPr>
              <a:t>2.</a:t>
            </a:r>
            <a:endParaRPr/>
          </a:p>
        </p:txBody>
      </p:sp>
      <p:sp>
        <p:nvSpPr>
          <p:cNvPr id="583" name="Shape 583"/>
          <p:cNvSpPr txBox="1"/>
          <p:nvPr/>
        </p:nvSpPr>
        <p:spPr>
          <a:xfrm>
            <a:off x="9271000" y="3525520"/>
            <a:ext cx="5079802" cy="219456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Deot clita kuasd gubergren, nosotrad seat the os takimta sancem ipsusit drin for the druamet comda.</a:t>
            </a:r>
            <a:endParaRPr/>
          </a:p>
        </p:txBody>
      </p:sp>
      <p:sp>
        <p:nvSpPr>
          <p:cNvPr id="584" name="Shape 584"/>
          <p:cNvSpPr txBox="1"/>
          <p:nvPr/>
        </p:nvSpPr>
        <p:spPr>
          <a:xfrm>
            <a:off x="1905000" y="1905000"/>
            <a:ext cx="2692400" cy="1551940"/>
          </a:xfrm>
          <a:prstGeom prst="rect">
            <a:avLst/>
          </a:prstGeom>
          <a:noFill/>
          <a:ln>
            <a:noFill/>
          </a:ln>
        </p:spPr>
        <p:txBody>
          <a:bodyPr anchorCtr="0" anchor="t" bIns="45700" lIns="45700" spcFirstLastPara="1" rIns="45700" wrap="square" tIns="45700">
            <a:noAutofit/>
          </a:bodyPr>
          <a:lstStyle/>
          <a:p>
            <a:pPr indent="0" lvl="0" marL="0" marR="0" rtl="0" algn="l">
              <a:lnSpc>
                <a:spcPct val="90000"/>
              </a:lnSpc>
              <a:spcBef>
                <a:spcPts val="0"/>
              </a:spcBef>
              <a:spcAft>
                <a:spcPts val="0"/>
              </a:spcAft>
              <a:buClr>
                <a:srgbClr val="151314"/>
              </a:buClr>
              <a:buSzPts val="9600"/>
              <a:buFont typeface="Proxima Nova"/>
              <a:buNone/>
            </a:pPr>
            <a:r>
              <a:rPr b="1" i="0" lang="en-US" sz="9600" u="none" cap="none" strike="noStrike">
                <a:solidFill>
                  <a:srgbClr val="151314"/>
                </a:solidFill>
                <a:latin typeface="Proxima Nova"/>
                <a:ea typeface="Proxima Nova"/>
                <a:cs typeface="Proxima Nova"/>
                <a:sym typeface="Proxima Nova"/>
              </a:rPr>
              <a:t>1.</a:t>
            </a:r>
            <a:endParaRPr/>
          </a:p>
        </p:txBody>
      </p:sp>
      <p:sp>
        <p:nvSpPr>
          <p:cNvPr id="585" name="Shape 585"/>
          <p:cNvSpPr txBox="1"/>
          <p:nvPr/>
        </p:nvSpPr>
        <p:spPr>
          <a:xfrm>
            <a:off x="1905000" y="3525520"/>
            <a:ext cx="5079802" cy="219456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Deot clita kuasd gubergren, nosotrad seat the os takimta sancem ipsusit drin for the druamet comda.</a:t>
            </a:r>
            <a:endParaRPr/>
          </a:p>
        </p:txBody>
      </p:sp>
      <p:sp>
        <p:nvSpPr>
          <p:cNvPr id="586" name="Shape 586"/>
          <p:cNvSpPr txBox="1"/>
          <p:nvPr/>
        </p:nvSpPr>
        <p:spPr>
          <a:xfrm>
            <a:off x="1905000" y="10259059"/>
            <a:ext cx="6070204" cy="1551941"/>
          </a:xfrm>
          <a:prstGeom prst="rect">
            <a:avLst/>
          </a:prstGeom>
          <a:noFill/>
          <a:ln>
            <a:noFill/>
          </a:ln>
        </p:spPr>
        <p:txBody>
          <a:bodyPr anchorCtr="0" anchor="t" bIns="45700" lIns="45700" spcFirstLastPara="1" rIns="45700" wrap="square" tIns="45700">
            <a:noAutofit/>
          </a:bodyPr>
          <a:lstStyle/>
          <a:p>
            <a:pPr indent="0" lvl="0" marL="0" marR="0" rtl="0" algn="l">
              <a:lnSpc>
                <a:spcPct val="90000"/>
              </a:lnSpc>
              <a:spcBef>
                <a:spcPts val="0"/>
              </a:spcBef>
              <a:spcAft>
                <a:spcPts val="0"/>
              </a:spcAft>
              <a:buClr>
                <a:srgbClr val="151314"/>
              </a:buClr>
              <a:buSzPts val="9600"/>
              <a:buFont typeface="Proxima Nova"/>
              <a:buNone/>
            </a:pPr>
            <a:r>
              <a:rPr b="1" i="0" lang="en-US" sz="9600" u="none" cap="none" strike="noStrike">
                <a:solidFill>
                  <a:srgbClr val="151314"/>
                </a:solidFill>
                <a:latin typeface="Proxima Nova"/>
                <a:ea typeface="Proxima Nova"/>
                <a:cs typeface="Proxima Nova"/>
                <a:sym typeface="Proxima Nova"/>
              </a:rPr>
              <a:t>Strategy</a:t>
            </a:r>
            <a:endParaRPr/>
          </a:p>
        </p:txBody>
      </p:sp>
      <p:sp>
        <p:nvSpPr>
          <p:cNvPr id="587" name="Shape 587"/>
          <p:cNvSpPr txBox="1"/>
          <p:nvPr/>
        </p:nvSpPr>
        <p:spPr>
          <a:xfrm>
            <a:off x="17272000" y="10165080"/>
            <a:ext cx="4572000" cy="1645921"/>
          </a:xfrm>
          <a:prstGeom prst="rect">
            <a:avLst/>
          </a:prstGeom>
          <a:noFill/>
          <a:ln>
            <a:noFill/>
          </a:ln>
        </p:spPr>
        <p:txBody>
          <a:bodyPr anchorCtr="0" anchor="t" bIns="45700" lIns="45700" spcFirstLastPara="1" rIns="45700" wrap="square" tIns="45700">
            <a:noAutofit/>
          </a:bodyPr>
          <a:lstStyle/>
          <a:p>
            <a:pPr indent="0" lvl="0" marL="0" marR="0" rtl="0" algn="ctr">
              <a:lnSpc>
                <a:spcPct val="120000"/>
              </a:lnSpc>
              <a:spcBef>
                <a:spcPts val="0"/>
              </a:spcBef>
              <a:spcAft>
                <a:spcPts val="0"/>
              </a:spcAft>
              <a:buClr>
                <a:srgbClr val="FFFFFF"/>
              </a:buClr>
              <a:buSzPts val="3000"/>
              <a:buFont typeface="Proxima Nova"/>
              <a:buNone/>
            </a:pPr>
            <a:r>
              <a:rPr b="0" i="0" lang="en-US" sz="3000" u="none" cap="none" strike="noStrike">
                <a:solidFill>
                  <a:srgbClr val="FFFFFF"/>
                </a:solidFill>
                <a:latin typeface="Proxima Nova"/>
                <a:ea typeface="Proxima Nova"/>
                <a:cs typeface="Proxima Nova"/>
                <a:sym typeface="Proxima Nova"/>
              </a:rPr>
              <a:t>Nosotrad sea the takimta sorem ipsusit drin for the druamet.</a:t>
            </a:r>
            <a:endParaRPr/>
          </a:p>
        </p:txBody>
      </p:sp>
      <p:sp>
        <p:nvSpPr>
          <p:cNvPr id="588" name="Shape 588"/>
          <p:cNvSpPr txBox="1"/>
          <p:nvPr/>
        </p:nvSpPr>
        <p:spPr>
          <a:xfrm>
            <a:off x="17018000" y="8884919"/>
            <a:ext cx="5080000" cy="828041"/>
          </a:xfrm>
          <a:prstGeom prst="rect">
            <a:avLst/>
          </a:prstGeom>
          <a:noFill/>
          <a:ln>
            <a:noFill/>
          </a:ln>
        </p:spPr>
        <p:txBody>
          <a:bodyPr anchorCtr="0" anchor="t" bIns="45700" lIns="45700" spcFirstLastPara="1" rIns="45700" wrap="square" tIns="45700">
            <a:noAutofit/>
          </a:bodyPr>
          <a:lstStyle/>
          <a:p>
            <a:pPr indent="0" lvl="0" marL="0" marR="0" rtl="0" algn="ctr">
              <a:lnSpc>
                <a:spcPct val="120000"/>
              </a:lnSpc>
              <a:spcBef>
                <a:spcPts val="0"/>
              </a:spcBef>
              <a:spcAft>
                <a:spcPts val="0"/>
              </a:spcAft>
              <a:buClr>
                <a:srgbClr val="FFFFFF"/>
              </a:buClr>
              <a:buSzPts val="4800"/>
              <a:buFont typeface="Proxima Nova"/>
              <a:buNone/>
            </a:pPr>
            <a:r>
              <a:rPr b="1" i="0" lang="en-US" sz="4800" u="none" cap="none" strike="noStrike">
                <a:solidFill>
                  <a:srgbClr val="FFFFFF"/>
                </a:solidFill>
                <a:latin typeface="Proxima Nova"/>
                <a:ea typeface="Proxima Nova"/>
                <a:cs typeface="Proxima Nova"/>
                <a:sym typeface="Proxima Nova"/>
              </a:rPr>
              <a:t>Furda meras</a:t>
            </a:r>
            <a:endParaRPr/>
          </a:p>
        </p:txBody>
      </p:sp>
      <p:sp>
        <p:nvSpPr>
          <p:cNvPr id="589" name="Shape 589"/>
          <p:cNvSpPr txBox="1"/>
          <p:nvPr/>
        </p:nvSpPr>
        <p:spPr>
          <a:xfrm>
            <a:off x="9271000" y="7995919"/>
            <a:ext cx="2692400" cy="1551941"/>
          </a:xfrm>
          <a:prstGeom prst="rect">
            <a:avLst/>
          </a:prstGeom>
          <a:noFill/>
          <a:ln>
            <a:noFill/>
          </a:ln>
        </p:spPr>
        <p:txBody>
          <a:bodyPr anchorCtr="0" anchor="t" bIns="45700" lIns="45700" spcFirstLastPara="1" rIns="45700" wrap="square" tIns="45700">
            <a:noAutofit/>
          </a:bodyPr>
          <a:lstStyle/>
          <a:p>
            <a:pPr indent="0" lvl="0" marL="0" marR="0" rtl="0" algn="l">
              <a:lnSpc>
                <a:spcPct val="90000"/>
              </a:lnSpc>
              <a:spcBef>
                <a:spcPts val="0"/>
              </a:spcBef>
              <a:spcAft>
                <a:spcPts val="0"/>
              </a:spcAft>
              <a:buClr>
                <a:srgbClr val="151314"/>
              </a:buClr>
              <a:buSzPts val="9600"/>
              <a:buFont typeface="Proxima Nova"/>
              <a:buNone/>
            </a:pPr>
            <a:r>
              <a:rPr b="1" i="0" lang="en-US" sz="9600" u="none" cap="none" strike="noStrike">
                <a:solidFill>
                  <a:srgbClr val="151314"/>
                </a:solidFill>
                <a:latin typeface="Proxima Nova"/>
                <a:ea typeface="Proxima Nova"/>
                <a:cs typeface="Proxima Nova"/>
                <a:sym typeface="Proxima Nova"/>
              </a:rPr>
              <a:t>3.</a:t>
            </a:r>
            <a:endParaRPr/>
          </a:p>
        </p:txBody>
      </p:sp>
      <p:sp>
        <p:nvSpPr>
          <p:cNvPr id="590" name="Shape 590"/>
          <p:cNvSpPr txBox="1"/>
          <p:nvPr/>
        </p:nvSpPr>
        <p:spPr>
          <a:xfrm>
            <a:off x="9271000" y="9616440"/>
            <a:ext cx="5079802" cy="219456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Deot clita kuasd gubergren, nosotrad seat the os takimta sancem ipsusit drin for the druamet comda.</a:t>
            </a:r>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94" name="Shape 594"/>
        <p:cNvGrpSpPr/>
        <p:nvPr/>
      </p:nvGrpSpPr>
      <p:grpSpPr>
        <a:xfrm>
          <a:off x="0" y="0"/>
          <a:ext cx="0" cy="0"/>
          <a:chOff x="0" y="0"/>
          <a:chExt cx="0" cy="0"/>
        </a:xfrm>
      </p:grpSpPr>
      <p:pic>
        <p:nvPicPr>
          <p:cNvPr id="595" name="Shape 595"/>
          <p:cNvPicPr preferRelativeResize="0"/>
          <p:nvPr/>
        </p:nvPicPr>
        <p:blipFill rotWithShape="1">
          <a:blip r:embed="rId3">
            <a:alphaModFix/>
          </a:blip>
          <a:srcRect b="0" l="36316" r="36318" t="0"/>
          <a:stretch/>
        </p:blipFill>
        <p:spPr>
          <a:xfrm>
            <a:off x="12471625" y="0"/>
            <a:ext cx="3682851" cy="13716101"/>
          </a:xfrm>
          <a:prstGeom prst="rect">
            <a:avLst/>
          </a:prstGeom>
          <a:noFill/>
          <a:ln>
            <a:noFill/>
          </a:ln>
        </p:spPr>
      </p:pic>
      <p:sp>
        <p:nvSpPr>
          <p:cNvPr id="596" name="Shape 596"/>
          <p:cNvSpPr txBox="1"/>
          <p:nvPr/>
        </p:nvSpPr>
        <p:spPr>
          <a:xfrm>
            <a:off x="18161445" y="7874000"/>
            <a:ext cx="4317554" cy="2866390"/>
          </a:xfrm>
          <a:prstGeom prst="rect">
            <a:avLst/>
          </a:prstGeom>
          <a:noFill/>
          <a:ln>
            <a:noFill/>
          </a:ln>
        </p:spPr>
        <p:txBody>
          <a:bodyPr anchorCtr="0" anchor="t" bIns="45700" lIns="45700" spcFirstLastPara="1" rIns="45700" wrap="square" tIns="45700">
            <a:noAutofit/>
          </a:bodyPr>
          <a:lstStyle/>
          <a:p>
            <a:pPr indent="0" lvl="0" marL="0" marR="0" rtl="0" algn="l">
              <a:lnSpc>
                <a:spcPct val="90000"/>
              </a:lnSpc>
              <a:spcBef>
                <a:spcPts val="0"/>
              </a:spcBef>
              <a:spcAft>
                <a:spcPts val="0"/>
              </a:spcAft>
              <a:buClr>
                <a:srgbClr val="151314"/>
              </a:buClr>
              <a:buSzPts val="9600"/>
              <a:buFont typeface="Proxima Nova"/>
              <a:buNone/>
            </a:pPr>
            <a:r>
              <a:rPr b="1" i="0" lang="en-US" sz="9600" u="none" cap="none" strike="noStrike">
                <a:solidFill>
                  <a:srgbClr val="151314"/>
                </a:solidFill>
                <a:latin typeface="Proxima Nova"/>
                <a:ea typeface="Proxima Nova"/>
                <a:cs typeface="Proxima Nova"/>
                <a:sym typeface="Proxima Nova"/>
              </a:rPr>
              <a:t>App service</a:t>
            </a:r>
            <a:endParaRPr/>
          </a:p>
        </p:txBody>
      </p:sp>
      <p:sp>
        <p:nvSpPr>
          <p:cNvPr id="597" name="Shape 597"/>
          <p:cNvSpPr txBox="1"/>
          <p:nvPr/>
        </p:nvSpPr>
        <p:spPr>
          <a:xfrm>
            <a:off x="3479800" y="5632449"/>
            <a:ext cx="6096000" cy="54864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151314"/>
              </a:buClr>
              <a:buSzPts val="3000"/>
              <a:buFont typeface="Proxima Nova"/>
              <a:buNone/>
            </a:pPr>
            <a:r>
              <a:rPr b="1" i="0" lang="en-US" sz="3000" u="none" cap="none" strike="noStrike">
                <a:solidFill>
                  <a:srgbClr val="151314"/>
                </a:solidFill>
                <a:latin typeface="Proxima Nova"/>
                <a:ea typeface="Proxima Nova"/>
                <a:cs typeface="Proxima Nova"/>
                <a:sym typeface="Proxima Nova"/>
              </a:rPr>
              <a:t>Dresda etoa jasom osdoma</a:t>
            </a:r>
            <a:endParaRPr/>
          </a:p>
        </p:txBody>
      </p:sp>
      <p:sp>
        <p:nvSpPr>
          <p:cNvPr id="598" name="Shape 598"/>
          <p:cNvSpPr txBox="1"/>
          <p:nvPr/>
        </p:nvSpPr>
        <p:spPr>
          <a:xfrm>
            <a:off x="3479800" y="6437630"/>
            <a:ext cx="6985000" cy="164592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Sanctus estorm sus ipsusitn druamet. Lorem esomdo ipsos dolor sit amet, deras consetet.</a:t>
            </a:r>
            <a:endParaRPr/>
          </a:p>
        </p:txBody>
      </p:sp>
      <p:sp>
        <p:nvSpPr>
          <p:cNvPr id="599" name="Shape 599"/>
          <p:cNvSpPr txBox="1"/>
          <p:nvPr/>
        </p:nvSpPr>
        <p:spPr>
          <a:xfrm>
            <a:off x="3479800" y="9359900"/>
            <a:ext cx="6096000" cy="548640"/>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151314"/>
              </a:buClr>
              <a:buSzPts val="3000"/>
              <a:buFont typeface="Proxima Nova"/>
              <a:buNone/>
            </a:pPr>
            <a:r>
              <a:rPr b="1" i="0" lang="en-US" sz="3000" u="none" cap="none" strike="noStrike">
                <a:solidFill>
                  <a:srgbClr val="151314"/>
                </a:solidFill>
                <a:latin typeface="Proxima Nova"/>
                <a:ea typeface="Proxima Nova"/>
                <a:cs typeface="Proxima Nova"/>
                <a:sym typeface="Proxima Nova"/>
              </a:rPr>
              <a:t>Dresda etoa jasom osdoma</a:t>
            </a:r>
            <a:endParaRPr/>
          </a:p>
        </p:txBody>
      </p:sp>
      <p:sp>
        <p:nvSpPr>
          <p:cNvPr id="600" name="Shape 600"/>
          <p:cNvSpPr txBox="1"/>
          <p:nvPr/>
        </p:nvSpPr>
        <p:spPr>
          <a:xfrm>
            <a:off x="3479800" y="10165080"/>
            <a:ext cx="6985000" cy="164592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Sanctus est Lorem susipsusitn ruam. Lorem esomdo ipsos dolor sit amet, deras consetet.</a:t>
            </a:r>
            <a:endParaRPr/>
          </a:p>
        </p:txBody>
      </p:sp>
      <p:sp>
        <p:nvSpPr>
          <p:cNvPr id="601" name="Shape 601"/>
          <p:cNvSpPr txBox="1"/>
          <p:nvPr/>
        </p:nvSpPr>
        <p:spPr>
          <a:xfrm>
            <a:off x="3479800" y="1912619"/>
            <a:ext cx="6096000" cy="54864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151314"/>
              </a:buClr>
              <a:buSzPts val="3000"/>
              <a:buFont typeface="Proxima Nova"/>
              <a:buNone/>
            </a:pPr>
            <a:r>
              <a:rPr b="1" i="0" lang="en-US" sz="3000" u="none" cap="none" strike="noStrike">
                <a:solidFill>
                  <a:srgbClr val="151314"/>
                </a:solidFill>
                <a:latin typeface="Proxima Nova"/>
                <a:ea typeface="Proxima Nova"/>
                <a:cs typeface="Proxima Nova"/>
                <a:sym typeface="Proxima Nova"/>
              </a:rPr>
              <a:t>Dresda etoa jasom osdoma</a:t>
            </a:r>
            <a:endParaRPr/>
          </a:p>
        </p:txBody>
      </p:sp>
      <p:sp>
        <p:nvSpPr>
          <p:cNvPr id="602" name="Shape 602"/>
          <p:cNvSpPr txBox="1"/>
          <p:nvPr/>
        </p:nvSpPr>
        <p:spPr>
          <a:xfrm>
            <a:off x="3479800" y="2717800"/>
            <a:ext cx="6985000" cy="164592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Sanctus est Lorem sus  ipsusitn drmet. Lorem esomdo ipsos dolor sit amet, deras consetet.</a:t>
            </a:r>
            <a:endParaRPr/>
          </a:p>
        </p:txBody>
      </p:sp>
      <p:sp>
        <p:nvSpPr>
          <p:cNvPr id="603" name="Shape 603"/>
          <p:cNvSpPr txBox="1"/>
          <p:nvPr/>
        </p:nvSpPr>
        <p:spPr>
          <a:xfrm>
            <a:off x="18161445" y="1912619"/>
            <a:ext cx="4317555" cy="637541"/>
          </a:xfrm>
          <a:prstGeom prst="rect">
            <a:avLst/>
          </a:prstGeom>
          <a:no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rgbClr val="0B0C11"/>
              </a:buClr>
              <a:buSzPts val="3600"/>
              <a:buFont typeface="Proxima Nova"/>
              <a:buNone/>
            </a:pPr>
            <a:r>
              <a:rPr b="1" i="0" lang="en-US" sz="3600" u="none" cap="none" strike="noStrike">
                <a:solidFill>
                  <a:srgbClr val="0B0C11"/>
                </a:solidFill>
                <a:latin typeface="Proxima Nova"/>
                <a:ea typeface="Proxima Nova"/>
                <a:cs typeface="Proxima Nova"/>
                <a:sym typeface="Proxima Nova"/>
              </a:rPr>
              <a:t>PROJECT ONE</a:t>
            </a:r>
            <a:endParaRPr/>
          </a:p>
        </p:txBody>
      </p:sp>
      <p:sp>
        <p:nvSpPr>
          <p:cNvPr id="604" name="Shape 604"/>
          <p:cNvSpPr/>
          <p:nvPr/>
        </p:nvSpPr>
        <p:spPr>
          <a:xfrm>
            <a:off x="2017228" y="2024380"/>
            <a:ext cx="588344" cy="812801"/>
          </a:xfrm>
          <a:custGeom>
            <a:pathLst>
              <a:path extrusionOk="0" h="21600" w="21600">
                <a:moveTo>
                  <a:pt x="10761" y="0"/>
                </a:moveTo>
                <a:cubicBezTo>
                  <a:pt x="10575" y="0"/>
                  <a:pt x="10393" y="51"/>
                  <a:pt x="10238" y="140"/>
                </a:cubicBezTo>
                <a:cubicBezTo>
                  <a:pt x="8066" y="1488"/>
                  <a:pt x="4277" y="4491"/>
                  <a:pt x="3161" y="9207"/>
                </a:cubicBezTo>
                <a:cubicBezTo>
                  <a:pt x="2602" y="11542"/>
                  <a:pt x="2912" y="13608"/>
                  <a:pt x="3471" y="15270"/>
                </a:cubicBezTo>
                <a:lnTo>
                  <a:pt x="252" y="17600"/>
                </a:lnTo>
                <a:cubicBezTo>
                  <a:pt x="128" y="17690"/>
                  <a:pt x="0" y="17872"/>
                  <a:pt x="0" y="18007"/>
                </a:cubicBezTo>
                <a:lnTo>
                  <a:pt x="0" y="21025"/>
                </a:lnTo>
                <a:cubicBezTo>
                  <a:pt x="0" y="21249"/>
                  <a:pt x="178" y="21426"/>
                  <a:pt x="427" y="21516"/>
                </a:cubicBezTo>
                <a:cubicBezTo>
                  <a:pt x="551" y="21561"/>
                  <a:pt x="690" y="21600"/>
                  <a:pt x="814" y="21600"/>
                </a:cubicBezTo>
                <a:cubicBezTo>
                  <a:pt x="938" y="21600"/>
                  <a:pt x="1117" y="21561"/>
                  <a:pt x="1241" y="21516"/>
                </a:cubicBezTo>
                <a:lnTo>
                  <a:pt x="7329" y="18639"/>
                </a:lnTo>
                <a:lnTo>
                  <a:pt x="8182" y="18639"/>
                </a:lnTo>
                <a:cubicBezTo>
                  <a:pt x="8182" y="18908"/>
                  <a:pt x="8194" y="19172"/>
                  <a:pt x="8318" y="19396"/>
                </a:cubicBezTo>
                <a:cubicBezTo>
                  <a:pt x="8690" y="20564"/>
                  <a:pt x="9858" y="21246"/>
                  <a:pt x="10354" y="21516"/>
                </a:cubicBezTo>
                <a:cubicBezTo>
                  <a:pt x="10478" y="21561"/>
                  <a:pt x="10676" y="21600"/>
                  <a:pt x="10800" y="21600"/>
                </a:cubicBezTo>
                <a:cubicBezTo>
                  <a:pt x="10924" y="21600"/>
                  <a:pt x="11102" y="21561"/>
                  <a:pt x="11227" y="21516"/>
                </a:cubicBezTo>
                <a:cubicBezTo>
                  <a:pt x="11723" y="21291"/>
                  <a:pt x="12910" y="20609"/>
                  <a:pt x="13282" y="19396"/>
                </a:cubicBezTo>
                <a:cubicBezTo>
                  <a:pt x="13344" y="19127"/>
                  <a:pt x="13398" y="18866"/>
                  <a:pt x="13398" y="18596"/>
                </a:cubicBezTo>
                <a:lnTo>
                  <a:pt x="14271" y="18596"/>
                </a:lnTo>
                <a:lnTo>
                  <a:pt x="20359" y="21474"/>
                </a:lnTo>
                <a:cubicBezTo>
                  <a:pt x="20483" y="21519"/>
                  <a:pt x="20662" y="21558"/>
                  <a:pt x="20786" y="21558"/>
                </a:cubicBezTo>
                <a:cubicBezTo>
                  <a:pt x="20910" y="21558"/>
                  <a:pt x="21030" y="21519"/>
                  <a:pt x="21154" y="21474"/>
                </a:cubicBezTo>
                <a:cubicBezTo>
                  <a:pt x="21402" y="21384"/>
                  <a:pt x="21600" y="21148"/>
                  <a:pt x="21600" y="20968"/>
                </a:cubicBezTo>
                <a:lnTo>
                  <a:pt x="21600" y="17965"/>
                </a:lnTo>
                <a:cubicBezTo>
                  <a:pt x="21538" y="17875"/>
                  <a:pt x="21476" y="17690"/>
                  <a:pt x="21290" y="17600"/>
                </a:cubicBezTo>
                <a:lnTo>
                  <a:pt x="18052" y="15270"/>
                </a:lnTo>
                <a:cubicBezTo>
                  <a:pt x="18610" y="13608"/>
                  <a:pt x="18920" y="11542"/>
                  <a:pt x="18362" y="9207"/>
                </a:cubicBezTo>
                <a:cubicBezTo>
                  <a:pt x="17245" y="4491"/>
                  <a:pt x="13456" y="1533"/>
                  <a:pt x="11285" y="140"/>
                </a:cubicBezTo>
                <a:cubicBezTo>
                  <a:pt x="11130" y="51"/>
                  <a:pt x="10947" y="0"/>
                  <a:pt x="10761" y="0"/>
                </a:cubicBezTo>
                <a:close/>
                <a:moveTo>
                  <a:pt x="10742" y="1347"/>
                </a:moveTo>
                <a:cubicBezTo>
                  <a:pt x="12541" y="2560"/>
                  <a:pt x="15822" y="5302"/>
                  <a:pt x="16753" y="9389"/>
                </a:cubicBezTo>
                <a:cubicBezTo>
                  <a:pt x="17497" y="12488"/>
                  <a:pt x="16574" y="15138"/>
                  <a:pt x="15706" y="16800"/>
                </a:cubicBezTo>
                <a:cubicBezTo>
                  <a:pt x="15519" y="17159"/>
                  <a:pt x="15023" y="17432"/>
                  <a:pt x="14465" y="17432"/>
                </a:cubicBezTo>
                <a:lnTo>
                  <a:pt x="12468" y="17432"/>
                </a:lnTo>
                <a:lnTo>
                  <a:pt x="7077" y="17432"/>
                </a:lnTo>
                <a:cubicBezTo>
                  <a:pt x="6519" y="17432"/>
                  <a:pt x="6022" y="17204"/>
                  <a:pt x="5836" y="16800"/>
                </a:cubicBezTo>
                <a:cubicBezTo>
                  <a:pt x="4906" y="15138"/>
                  <a:pt x="4029" y="12533"/>
                  <a:pt x="4712" y="9389"/>
                </a:cubicBezTo>
                <a:cubicBezTo>
                  <a:pt x="5642" y="5302"/>
                  <a:pt x="8943" y="2605"/>
                  <a:pt x="10742" y="1347"/>
                </a:cubicBezTo>
                <a:close/>
                <a:moveTo>
                  <a:pt x="10742" y="6737"/>
                </a:moveTo>
                <a:cubicBezTo>
                  <a:pt x="8942" y="6737"/>
                  <a:pt x="7446" y="7820"/>
                  <a:pt x="7446" y="9123"/>
                </a:cubicBezTo>
                <a:cubicBezTo>
                  <a:pt x="7446" y="10425"/>
                  <a:pt x="8942" y="11495"/>
                  <a:pt x="10742" y="11495"/>
                </a:cubicBezTo>
                <a:cubicBezTo>
                  <a:pt x="12541" y="11495"/>
                  <a:pt x="14019" y="10425"/>
                  <a:pt x="14019" y="9123"/>
                </a:cubicBezTo>
                <a:cubicBezTo>
                  <a:pt x="14019" y="7820"/>
                  <a:pt x="12541" y="6737"/>
                  <a:pt x="10742" y="6737"/>
                </a:cubicBezTo>
                <a:close/>
                <a:moveTo>
                  <a:pt x="10742" y="7902"/>
                </a:moveTo>
                <a:cubicBezTo>
                  <a:pt x="11673" y="7902"/>
                  <a:pt x="12409" y="8449"/>
                  <a:pt x="12409" y="9123"/>
                </a:cubicBezTo>
                <a:cubicBezTo>
                  <a:pt x="12409" y="9796"/>
                  <a:pt x="11673" y="10330"/>
                  <a:pt x="10742" y="10330"/>
                </a:cubicBezTo>
                <a:cubicBezTo>
                  <a:pt x="9811" y="10330"/>
                  <a:pt x="9055" y="9796"/>
                  <a:pt x="9055" y="9123"/>
                </a:cubicBezTo>
                <a:cubicBezTo>
                  <a:pt x="9055" y="8449"/>
                  <a:pt x="9811" y="7902"/>
                  <a:pt x="10742" y="7902"/>
                </a:cubicBezTo>
                <a:close/>
                <a:moveTo>
                  <a:pt x="3975" y="16533"/>
                </a:moveTo>
                <a:cubicBezTo>
                  <a:pt x="4099" y="16803"/>
                  <a:pt x="4219" y="17025"/>
                  <a:pt x="4343" y="17249"/>
                </a:cubicBezTo>
                <a:cubicBezTo>
                  <a:pt x="4529" y="17608"/>
                  <a:pt x="4898" y="17965"/>
                  <a:pt x="5332" y="18189"/>
                </a:cubicBezTo>
                <a:lnTo>
                  <a:pt x="1609" y="19944"/>
                </a:lnTo>
                <a:lnTo>
                  <a:pt x="1609" y="18232"/>
                </a:lnTo>
                <a:lnTo>
                  <a:pt x="3975" y="16533"/>
                </a:lnTo>
                <a:close/>
                <a:moveTo>
                  <a:pt x="17567" y="16533"/>
                </a:moveTo>
                <a:lnTo>
                  <a:pt x="19913" y="18232"/>
                </a:lnTo>
                <a:lnTo>
                  <a:pt x="19913" y="19944"/>
                </a:lnTo>
                <a:lnTo>
                  <a:pt x="16190" y="18189"/>
                </a:lnTo>
                <a:cubicBezTo>
                  <a:pt x="16625" y="17965"/>
                  <a:pt x="16931" y="17653"/>
                  <a:pt x="17179" y="17249"/>
                </a:cubicBezTo>
                <a:cubicBezTo>
                  <a:pt x="17303" y="17025"/>
                  <a:pt x="17443" y="16803"/>
                  <a:pt x="17567" y="16533"/>
                </a:cubicBezTo>
                <a:close/>
                <a:moveTo>
                  <a:pt x="9734" y="18596"/>
                </a:moveTo>
                <a:lnTo>
                  <a:pt x="11731" y="18596"/>
                </a:lnTo>
                <a:cubicBezTo>
                  <a:pt x="11793" y="18776"/>
                  <a:pt x="11735" y="18950"/>
                  <a:pt x="11673" y="19130"/>
                </a:cubicBezTo>
                <a:cubicBezTo>
                  <a:pt x="11486" y="19669"/>
                  <a:pt x="11114" y="20028"/>
                  <a:pt x="10742" y="20253"/>
                </a:cubicBezTo>
                <a:cubicBezTo>
                  <a:pt x="10370" y="20028"/>
                  <a:pt x="9997" y="19624"/>
                  <a:pt x="9811" y="19130"/>
                </a:cubicBezTo>
                <a:cubicBezTo>
                  <a:pt x="9749" y="18950"/>
                  <a:pt x="9734" y="18776"/>
                  <a:pt x="9734" y="18596"/>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605" name="Shape 605"/>
          <p:cNvSpPr/>
          <p:nvPr/>
        </p:nvSpPr>
        <p:spPr>
          <a:xfrm>
            <a:off x="1905000" y="5856458"/>
            <a:ext cx="812801" cy="649263"/>
          </a:xfrm>
          <a:custGeom>
            <a:pathLst>
              <a:path extrusionOk="0" h="21564" w="21545">
                <a:moveTo>
                  <a:pt x="20835" y="20"/>
                </a:moveTo>
                <a:lnTo>
                  <a:pt x="10713" y="4477"/>
                </a:lnTo>
                <a:lnTo>
                  <a:pt x="4190" y="4477"/>
                </a:lnTo>
                <a:cubicBezTo>
                  <a:pt x="1895" y="4477"/>
                  <a:pt x="0" y="6852"/>
                  <a:pt x="0" y="9726"/>
                </a:cubicBezTo>
                <a:cubicBezTo>
                  <a:pt x="0" y="12601"/>
                  <a:pt x="1895" y="14958"/>
                  <a:pt x="4190" y="14958"/>
                </a:cubicBezTo>
                <a:lnTo>
                  <a:pt x="6608" y="14958"/>
                </a:lnTo>
                <a:lnTo>
                  <a:pt x="7957" y="21053"/>
                </a:lnTo>
                <a:cubicBezTo>
                  <a:pt x="8047" y="21391"/>
                  <a:pt x="8281" y="21564"/>
                  <a:pt x="8506" y="21564"/>
                </a:cubicBezTo>
                <a:cubicBezTo>
                  <a:pt x="8551" y="21564"/>
                  <a:pt x="8587" y="21564"/>
                  <a:pt x="8632" y="21564"/>
                </a:cubicBezTo>
                <a:cubicBezTo>
                  <a:pt x="8947" y="21451"/>
                  <a:pt x="9130" y="21043"/>
                  <a:pt x="9040" y="20648"/>
                </a:cubicBezTo>
                <a:lnTo>
                  <a:pt x="7789" y="14958"/>
                </a:lnTo>
                <a:lnTo>
                  <a:pt x="10657" y="14958"/>
                </a:lnTo>
                <a:lnTo>
                  <a:pt x="20779" y="19415"/>
                </a:lnTo>
                <a:cubicBezTo>
                  <a:pt x="20824" y="19415"/>
                  <a:pt x="20917" y="19468"/>
                  <a:pt x="20962" y="19468"/>
                </a:cubicBezTo>
                <a:cubicBezTo>
                  <a:pt x="21097" y="19468"/>
                  <a:pt x="21195" y="19418"/>
                  <a:pt x="21285" y="19362"/>
                </a:cubicBezTo>
                <a:cubicBezTo>
                  <a:pt x="21420" y="19249"/>
                  <a:pt x="21510" y="19024"/>
                  <a:pt x="21510" y="18798"/>
                </a:cubicBezTo>
                <a:lnTo>
                  <a:pt x="21510" y="760"/>
                </a:lnTo>
                <a:cubicBezTo>
                  <a:pt x="21600" y="478"/>
                  <a:pt x="21504" y="313"/>
                  <a:pt x="21369" y="144"/>
                </a:cubicBezTo>
                <a:cubicBezTo>
                  <a:pt x="21235" y="31"/>
                  <a:pt x="21015" y="-36"/>
                  <a:pt x="20835" y="20"/>
                </a:cubicBezTo>
                <a:close/>
                <a:moveTo>
                  <a:pt x="20470" y="1764"/>
                </a:moveTo>
                <a:lnTo>
                  <a:pt x="20470" y="17777"/>
                </a:lnTo>
                <a:lnTo>
                  <a:pt x="11430" y="13778"/>
                </a:lnTo>
                <a:lnTo>
                  <a:pt x="11430" y="5781"/>
                </a:lnTo>
                <a:lnTo>
                  <a:pt x="20470" y="1764"/>
                </a:lnTo>
                <a:close/>
                <a:moveTo>
                  <a:pt x="4190" y="5992"/>
                </a:moveTo>
                <a:lnTo>
                  <a:pt x="10207" y="5992"/>
                </a:lnTo>
                <a:lnTo>
                  <a:pt x="10207" y="13602"/>
                </a:lnTo>
                <a:lnTo>
                  <a:pt x="4190" y="13602"/>
                </a:lnTo>
                <a:cubicBezTo>
                  <a:pt x="2525" y="13545"/>
                  <a:pt x="1167" y="11865"/>
                  <a:pt x="1167" y="9779"/>
                </a:cubicBezTo>
                <a:cubicBezTo>
                  <a:pt x="1167" y="7694"/>
                  <a:pt x="2525" y="5992"/>
                  <a:pt x="4190" y="5992"/>
                </a:cubicBezTo>
                <a:close/>
                <a:moveTo>
                  <a:pt x="2840" y="9022"/>
                </a:moveTo>
                <a:cubicBezTo>
                  <a:pt x="2525" y="9022"/>
                  <a:pt x="2249" y="9367"/>
                  <a:pt x="2249" y="9762"/>
                </a:cubicBezTo>
                <a:cubicBezTo>
                  <a:pt x="2249" y="10156"/>
                  <a:pt x="2525" y="10484"/>
                  <a:pt x="2840" y="10484"/>
                </a:cubicBezTo>
                <a:lnTo>
                  <a:pt x="4639" y="10484"/>
                </a:lnTo>
                <a:cubicBezTo>
                  <a:pt x="4954" y="10484"/>
                  <a:pt x="5216" y="10156"/>
                  <a:pt x="5216" y="9762"/>
                </a:cubicBezTo>
                <a:cubicBezTo>
                  <a:pt x="5216" y="9367"/>
                  <a:pt x="4954" y="9022"/>
                  <a:pt x="4639" y="9022"/>
                </a:cubicBezTo>
                <a:lnTo>
                  <a:pt x="2840" y="9022"/>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606" name="Shape 606"/>
          <p:cNvSpPr/>
          <p:nvPr/>
        </p:nvSpPr>
        <p:spPr>
          <a:xfrm>
            <a:off x="1905000" y="9362624"/>
            <a:ext cx="812801" cy="810076"/>
          </a:xfrm>
          <a:custGeom>
            <a:pathLst>
              <a:path extrusionOk="0" h="21571" w="21518">
                <a:moveTo>
                  <a:pt x="11393" y="16"/>
                </a:moveTo>
                <a:cubicBezTo>
                  <a:pt x="11214" y="-29"/>
                  <a:pt x="10996" y="22"/>
                  <a:pt x="10861" y="157"/>
                </a:cubicBezTo>
                <a:lnTo>
                  <a:pt x="168" y="10913"/>
                </a:lnTo>
                <a:cubicBezTo>
                  <a:pt x="-56" y="11138"/>
                  <a:pt x="-56" y="11489"/>
                  <a:pt x="168" y="11714"/>
                </a:cubicBezTo>
                <a:lnTo>
                  <a:pt x="9827" y="21388"/>
                </a:lnTo>
                <a:cubicBezTo>
                  <a:pt x="9916" y="21523"/>
                  <a:pt x="10098" y="21571"/>
                  <a:pt x="10232" y="21571"/>
                </a:cubicBezTo>
                <a:cubicBezTo>
                  <a:pt x="10367" y="21571"/>
                  <a:pt x="10501" y="21532"/>
                  <a:pt x="10680" y="21487"/>
                </a:cubicBezTo>
                <a:lnTo>
                  <a:pt x="21373" y="10730"/>
                </a:lnTo>
                <a:cubicBezTo>
                  <a:pt x="21508" y="10595"/>
                  <a:pt x="21544" y="10362"/>
                  <a:pt x="21499" y="10182"/>
                </a:cubicBezTo>
                <a:lnTo>
                  <a:pt x="19626" y="2364"/>
                </a:lnTo>
                <a:cubicBezTo>
                  <a:pt x="19537" y="2139"/>
                  <a:pt x="19402" y="1959"/>
                  <a:pt x="19179" y="1914"/>
                </a:cubicBezTo>
                <a:lnTo>
                  <a:pt x="11393" y="16"/>
                </a:lnTo>
                <a:close/>
                <a:moveTo>
                  <a:pt x="11435" y="1183"/>
                </a:moveTo>
                <a:lnTo>
                  <a:pt x="18550" y="2898"/>
                </a:lnTo>
                <a:lnTo>
                  <a:pt x="20255" y="10055"/>
                </a:lnTo>
                <a:lnTo>
                  <a:pt x="10190" y="20179"/>
                </a:lnTo>
                <a:lnTo>
                  <a:pt x="1370" y="11307"/>
                </a:lnTo>
                <a:lnTo>
                  <a:pt x="11435" y="1183"/>
                </a:lnTo>
                <a:close/>
                <a:moveTo>
                  <a:pt x="14230" y="4768"/>
                </a:moveTo>
                <a:cubicBezTo>
                  <a:pt x="13772" y="4769"/>
                  <a:pt x="13322" y="4951"/>
                  <a:pt x="12972" y="5303"/>
                </a:cubicBezTo>
                <a:cubicBezTo>
                  <a:pt x="12273" y="6006"/>
                  <a:pt x="12273" y="7145"/>
                  <a:pt x="12972" y="7848"/>
                </a:cubicBezTo>
                <a:cubicBezTo>
                  <a:pt x="13671" y="8551"/>
                  <a:pt x="14804" y="8551"/>
                  <a:pt x="15502" y="7848"/>
                </a:cubicBezTo>
                <a:cubicBezTo>
                  <a:pt x="16201" y="7145"/>
                  <a:pt x="16201" y="6006"/>
                  <a:pt x="15502" y="5303"/>
                </a:cubicBezTo>
                <a:cubicBezTo>
                  <a:pt x="15153" y="4951"/>
                  <a:pt x="14688" y="4768"/>
                  <a:pt x="14230" y="4768"/>
                </a:cubicBezTo>
                <a:close/>
                <a:moveTo>
                  <a:pt x="14230" y="5893"/>
                </a:moveTo>
                <a:cubicBezTo>
                  <a:pt x="14402" y="5893"/>
                  <a:pt x="14575" y="5958"/>
                  <a:pt x="14706" y="6090"/>
                </a:cubicBezTo>
                <a:cubicBezTo>
                  <a:pt x="14968" y="6354"/>
                  <a:pt x="14968" y="6783"/>
                  <a:pt x="14706" y="7046"/>
                </a:cubicBezTo>
                <a:cubicBezTo>
                  <a:pt x="14444" y="7310"/>
                  <a:pt x="14017" y="7310"/>
                  <a:pt x="13755" y="7046"/>
                </a:cubicBezTo>
                <a:cubicBezTo>
                  <a:pt x="13493" y="6783"/>
                  <a:pt x="13493" y="6354"/>
                  <a:pt x="13755" y="6090"/>
                </a:cubicBezTo>
                <a:cubicBezTo>
                  <a:pt x="13886" y="5958"/>
                  <a:pt x="14059" y="5893"/>
                  <a:pt x="14230" y="5893"/>
                </a:cubicBezTo>
                <a:close/>
                <a:moveTo>
                  <a:pt x="7730" y="9451"/>
                </a:moveTo>
                <a:cubicBezTo>
                  <a:pt x="7585" y="9451"/>
                  <a:pt x="7437" y="9507"/>
                  <a:pt x="7325" y="9619"/>
                </a:cubicBezTo>
                <a:cubicBezTo>
                  <a:pt x="7101" y="9844"/>
                  <a:pt x="7101" y="10210"/>
                  <a:pt x="7325" y="10435"/>
                </a:cubicBezTo>
                <a:lnTo>
                  <a:pt x="10722" y="13852"/>
                </a:lnTo>
                <a:cubicBezTo>
                  <a:pt x="10811" y="13987"/>
                  <a:pt x="10993" y="14034"/>
                  <a:pt x="11127" y="14034"/>
                </a:cubicBezTo>
                <a:cubicBezTo>
                  <a:pt x="11306" y="14034"/>
                  <a:pt x="11443" y="13987"/>
                  <a:pt x="11532" y="13852"/>
                </a:cubicBezTo>
                <a:cubicBezTo>
                  <a:pt x="11756" y="13627"/>
                  <a:pt x="11756" y="13261"/>
                  <a:pt x="11532" y="13036"/>
                </a:cubicBezTo>
                <a:lnTo>
                  <a:pt x="8136" y="9619"/>
                </a:lnTo>
                <a:cubicBezTo>
                  <a:pt x="8024" y="9507"/>
                  <a:pt x="7876" y="9451"/>
                  <a:pt x="7730" y="9451"/>
                </a:cubicBezTo>
                <a:close/>
                <a:moveTo>
                  <a:pt x="5494" y="11700"/>
                </a:moveTo>
                <a:cubicBezTo>
                  <a:pt x="5348" y="11700"/>
                  <a:pt x="5200" y="11757"/>
                  <a:pt x="5088" y="11869"/>
                </a:cubicBezTo>
                <a:cubicBezTo>
                  <a:pt x="4865" y="12094"/>
                  <a:pt x="4865" y="12460"/>
                  <a:pt x="5088" y="12685"/>
                </a:cubicBezTo>
                <a:lnTo>
                  <a:pt x="8485" y="16101"/>
                </a:lnTo>
                <a:cubicBezTo>
                  <a:pt x="8574" y="16236"/>
                  <a:pt x="8756" y="16284"/>
                  <a:pt x="8890" y="16284"/>
                </a:cubicBezTo>
                <a:cubicBezTo>
                  <a:pt x="9025" y="16284"/>
                  <a:pt x="9162" y="16236"/>
                  <a:pt x="9296" y="16101"/>
                </a:cubicBezTo>
                <a:cubicBezTo>
                  <a:pt x="9519" y="15876"/>
                  <a:pt x="9519" y="15511"/>
                  <a:pt x="9296" y="15286"/>
                </a:cubicBezTo>
                <a:lnTo>
                  <a:pt x="5899" y="11869"/>
                </a:lnTo>
                <a:cubicBezTo>
                  <a:pt x="5787" y="11757"/>
                  <a:pt x="5639" y="11700"/>
                  <a:pt x="5494" y="11700"/>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10" name="Shape 610"/>
        <p:cNvGrpSpPr/>
        <p:nvPr/>
      </p:nvGrpSpPr>
      <p:grpSpPr>
        <a:xfrm>
          <a:off x="0" y="0"/>
          <a:ext cx="0" cy="0"/>
          <a:chOff x="0" y="0"/>
          <a:chExt cx="0" cy="0"/>
        </a:xfrm>
      </p:grpSpPr>
      <p:grpSp>
        <p:nvGrpSpPr>
          <p:cNvPr id="611" name="Shape 611"/>
          <p:cNvGrpSpPr/>
          <p:nvPr/>
        </p:nvGrpSpPr>
        <p:grpSpPr>
          <a:xfrm>
            <a:off x="9719719" y="1905000"/>
            <a:ext cx="4944563" cy="9975935"/>
            <a:chOff x="10269" y="0"/>
            <a:chExt cx="4944562" cy="9975934"/>
          </a:xfrm>
        </p:grpSpPr>
        <p:grpSp>
          <p:nvGrpSpPr>
            <p:cNvPr id="612" name="Shape 612"/>
            <p:cNvGrpSpPr/>
            <p:nvPr/>
          </p:nvGrpSpPr>
          <p:grpSpPr>
            <a:xfrm>
              <a:off x="10269" y="1292528"/>
              <a:ext cx="145241" cy="2399995"/>
              <a:chOff x="0" y="0"/>
              <a:chExt cx="145239" cy="2399994"/>
            </a:xfrm>
          </p:grpSpPr>
          <p:sp>
            <p:nvSpPr>
              <p:cNvPr id="613" name="Shape 613"/>
              <p:cNvSpPr/>
              <p:nvPr/>
            </p:nvSpPr>
            <p:spPr>
              <a:xfrm>
                <a:off x="0" y="0"/>
                <a:ext cx="120803" cy="371358"/>
              </a:xfrm>
              <a:custGeom>
                <a:pathLst>
                  <a:path extrusionOk="0" h="21600" w="21600">
                    <a:moveTo>
                      <a:pt x="21600" y="21600"/>
                    </a:moveTo>
                    <a:lnTo>
                      <a:pt x="5274" y="21600"/>
                    </a:lnTo>
                    <a:cubicBezTo>
                      <a:pt x="2260" y="21600"/>
                      <a:pt x="0" y="20960"/>
                      <a:pt x="0" y="19920"/>
                    </a:cubicBezTo>
                    <a:lnTo>
                      <a:pt x="0" y="1680"/>
                    </a:lnTo>
                    <a:cubicBezTo>
                      <a:pt x="0" y="640"/>
                      <a:pt x="2260" y="0"/>
                      <a:pt x="5274" y="0"/>
                    </a:cubicBezTo>
                    <a:lnTo>
                      <a:pt x="21600" y="0"/>
                    </a:lnTo>
                    <a:lnTo>
                      <a:pt x="21600" y="21600"/>
                    </a:lnTo>
                  </a:path>
                </a:pathLst>
              </a:custGeom>
              <a:solidFill>
                <a:srgbClr val="24282B"/>
              </a:solidFill>
              <a:ln>
                <a:noFill/>
              </a:ln>
            </p:spPr>
            <p:txBody>
              <a:bodyPr anchorCtr="0" anchor="ctr" bIns="59050" lIns="59050" spcFirstLastPara="1" rIns="59050" wrap="square" tIns="5905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614" name="Shape 614"/>
              <p:cNvSpPr/>
              <p:nvPr/>
            </p:nvSpPr>
            <p:spPr>
              <a:xfrm>
                <a:off x="0" y="824900"/>
                <a:ext cx="145239" cy="701308"/>
              </a:xfrm>
              <a:custGeom>
                <a:pathLst>
                  <a:path extrusionOk="0" h="21600" w="21600">
                    <a:moveTo>
                      <a:pt x="21600" y="21600"/>
                    </a:moveTo>
                    <a:lnTo>
                      <a:pt x="4404" y="21600"/>
                    </a:lnTo>
                    <a:cubicBezTo>
                      <a:pt x="1887" y="21600"/>
                      <a:pt x="0" y="21258"/>
                      <a:pt x="0" y="20704"/>
                    </a:cubicBezTo>
                    <a:lnTo>
                      <a:pt x="0" y="896"/>
                    </a:lnTo>
                    <a:cubicBezTo>
                      <a:pt x="0" y="384"/>
                      <a:pt x="1887" y="0"/>
                      <a:pt x="4404" y="0"/>
                    </a:cubicBezTo>
                    <a:lnTo>
                      <a:pt x="21600" y="0"/>
                    </a:lnTo>
                    <a:lnTo>
                      <a:pt x="21600" y="21600"/>
                    </a:lnTo>
                  </a:path>
                </a:pathLst>
              </a:custGeom>
              <a:solidFill>
                <a:srgbClr val="24282B"/>
              </a:solidFill>
              <a:ln>
                <a:noFill/>
              </a:ln>
            </p:spPr>
            <p:txBody>
              <a:bodyPr anchorCtr="0" anchor="ctr" bIns="59050" lIns="59050" spcFirstLastPara="1" rIns="59050" wrap="square" tIns="5905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615" name="Shape 615"/>
              <p:cNvSpPr/>
              <p:nvPr/>
            </p:nvSpPr>
            <p:spPr>
              <a:xfrm>
                <a:off x="0" y="1717016"/>
                <a:ext cx="120803" cy="682978"/>
              </a:xfrm>
              <a:custGeom>
                <a:pathLst>
                  <a:path extrusionOk="0" h="21600" w="21600">
                    <a:moveTo>
                      <a:pt x="21600" y="21600"/>
                    </a:moveTo>
                    <a:lnTo>
                      <a:pt x="5274" y="21600"/>
                    </a:lnTo>
                    <a:cubicBezTo>
                      <a:pt x="2260" y="21600"/>
                      <a:pt x="0" y="21249"/>
                      <a:pt x="0" y="20680"/>
                    </a:cubicBezTo>
                    <a:lnTo>
                      <a:pt x="0" y="920"/>
                    </a:lnTo>
                    <a:cubicBezTo>
                      <a:pt x="0" y="394"/>
                      <a:pt x="2260" y="0"/>
                      <a:pt x="5274" y="0"/>
                    </a:cubicBezTo>
                    <a:lnTo>
                      <a:pt x="21600" y="0"/>
                    </a:lnTo>
                    <a:lnTo>
                      <a:pt x="21600" y="21600"/>
                    </a:lnTo>
                  </a:path>
                </a:pathLst>
              </a:custGeom>
              <a:solidFill>
                <a:srgbClr val="24282B"/>
              </a:solidFill>
              <a:ln>
                <a:noFill/>
              </a:ln>
            </p:spPr>
            <p:txBody>
              <a:bodyPr anchorCtr="0" anchor="ctr" bIns="59050" lIns="59050" spcFirstLastPara="1" rIns="59050" wrap="square" tIns="5905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grpSp>
        <p:sp>
          <p:nvSpPr>
            <p:cNvPr id="616" name="Shape 616"/>
            <p:cNvSpPr/>
            <p:nvPr/>
          </p:nvSpPr>
          <p:spPr>
            <a:xfrm>
              <a:off x="4852357" y="2259932"/>
              <a:ext cx="102474" cy="1213097"/>
            </a:xfrm>
            <a:custGeom>
              <a:pathLst>
                <a:path extrusionOk="0" h="21600" w="21600">
                  <a:moveTo>
                    <a:pt x="15386" y="21600"/>
                  </a:moveTo>
                  <a:lnTo>
                    <a:pt x="0" y="21600"/>
                  </a:lnTo>
                  <a:lnTo>
                    <a:pt x="0" y="0"/>
                  </a:lnTo>
                  <a:lnTo>
                    <a:pt x="15386" y="0"/>
                  </a:lnTo>
                  <a:cubicBezTo>
                    <a:pt x="19233" y="0"/>
                    <a:pt x="21600" y="372"/>
                    <a:pt x="21600" y="867"/>
                  </a:cubicBezTo>
                  <a:lnTo>
                    <a:pt x="21600" y="20733"/>
                  </a:lnTo>
                  <a:cubicBezTo>
                    <a:pt x="21600" y="21146"/>
                    <a:pt x="18641" y="21600"/>
                    <a:pt x="15386" y="21600"/>
                  </a:cubicBezTo>
                </a:path>
              </a:pathLst>
            </a:custGeom>
            <a:solidFill>
              <a:srgbClr val="24282B"/>
            </a:solidFill>
            <a:ln>
              <a:noFill/>
            </a:ln>
          </p:spPr>
          <p:txBody>
            <a:bodyPr anchorCtr="0" anchor="ctr" bIns="59050" lIns="59050" spcFirstLastPara="1" rIns="59050" wrap="square" tIns="5905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grpSp>
          <p:nvGrpSpPr>
            <p:cNvPr id="617" name="Shape 617"/>
            <p:cNvGrpSpPr/>
            <p:nvPr/>
          </p:nvGrpSpPr>
          <p:grpSpPr>
            <a:xfrm>
              <a:off x="44970" y="0"/>
              <a:ext cx="4871834" cy="9975934"/>
              <a:chOff x="0" y="0"/>
              <a:chExt cx="4871832" cy="9975933"/>
            </a:xfrm>
          </p:grpSpPr>
          <p:sp>
            <p:nvSpPr>
              <p:cNvPr id="618" name="Shape 618"/>
              <p:cNvSpPr/>
              <p:nvPr/>
            </p:nvSpPr>
            <p:spPr>
              <a:xfrm>
                <a:off x="0" y="0"/>
                <a:ext cx="4871832" cy="9975933"/>
              </a:xfrm>
              <a:prstGeom prst="roundRect">
                <a:avLst>
                  <a:gd fmla="val 14497" name="adj"/>
                </a:avLst>
              </a:prstGeom>
              <a:solidFill>
                <a:srgbClr val="151314"/>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619" name="Shape 619"/>
              <p:cNvSpPr/>
              <p:nvPr/>
            </p:nvSpPr>
            <p:spPr>
              <a:xfrm>
                <a:off x="81483" y="35605"/>
                <a:ext cx="4708865" cy="9904721"/>
              </a:xfrm>
              <a:prstGeom prst="roundRect">
                <a:avLst>
                  <a:gd fmla="val 14999" name="adj"/>
                </a:avLst>
              </a:prstGeom>
              <a:solidFill>
                <a:srgbClr val="A6AAA8"/>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620" name="Shape 620"/>
              <p:cNvSpPr/>
              <p:nvPr/>
            </p:nvSpPr>
            <p:spPr>
              <a:xfrm>
                <a:off x="37577" y="79511"/>
                <a:ext cx="4796678" cy="9816909"/>
              </a:xfrm>
              <a:prstGeom prst="roundRect">
                <a:avLst>
                  <a:gd fmla="val 14725" name="adj"/>
                </a:avLst>
              </a:prstGeom>
              <a:solidFill>
                <a:srgbClr val="151314"/>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621" name="Shape 621"/>
              <p:cNvSpPr/>
              <p:nvPr/>
            </p:nvSpPr>
            <p:spPr>
              <a:xfrm>
                <a:off x="88801" y="136877"/>
                <a:ext cx="4694230" cy="9702179"/>
              </a:xfrm>
              <a:prstGeom prst="roundRect">
                <a:avLst>
                  <a:gd fmla="val 14386" name="adj"/>
                </a:avLst>
              </a:prstGeom>
              <a:solidFill>
                <a:srgbClr val="A6AAA8"/>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622" name="Shape 622"/>
              <p:cNvSpPr/>
              <p:nvPr/>
            </p:nvSpPr>
            <p:spPr>
              <a:xfrm>
                <a:off x="157590" y="103947"/>
                <a:ext cx="4556651" cy="9784368"/>
              </a:xfrm>
              <a:prstGeom prst="roundRect">
                <a:avLst>
                  <a:gd fmla="val 13411" name="adj"/>
                </a:avLst>
              </a:prstGeom>
              <a:solidFill>
                <a:srgbClr val="151314"/>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grpSp>
      </p:grpSp>
      <p:sp>
        <p:nvSpPr>
          <p:cNvPr id="623" name="Shape 623"/>
          <p:cNvSpPr txBox="1"/>
          <p:nvPr/>
        </p:nvSpPr>
        <p:spPr>
          <a:xfrm>
            <a:off x="16763898" y="1905000"/>
            <a:ext cx="5715101" cy="1183640"/>
          </a:xfrm>
          <a:prstGeom prst="rect">
            <a:avLst/>
          </a:prstGeom>
          <a:no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rgbClr val="0B0C11"/>
              </a:buClr>
              <a:buSzPts val="3600"/>
              <a:buFont typeface="Proxima Nova"/>
              <a:buNone/>
            </a:pPr>
            <a:r>
              <a:rPr b="1" i="0" lang="en-US" sz="3600" u="none" cap="none" strike="noStrike">
                <a:solidFill>
                  <a:srgbClr val="0B0C11"/>
                </a:solidFill>
                <a:latin typeface="Proxima Nova"/>
                <a:ea typeface="Proxima Nova"/>
                <a:cs typeface="Proxima Nova"/>
                <a:sym typeface="Proxima Nova"/>
              </a:rPr>
              <a:t>FOSDUO ETOA JASOM THE THE MUS REBUM.</a:t>
            </a:r>
            <a:endParaRPr/>
          </a:p>
        </p:txBody>
      </p:sp>
      <p:sp>
        <p:nvSpPr>
          <p:cNvPr id="624" name="Shape 624"/>
          <p:cNvSpPr txBox="1"/>
          <p:nvPr/>
        </p:nvSpPr>
        <p:spPr>
          <a:xfrm>
            <a:off x="16763898" y="4622800"/>
            <a:ext cx="5715101" cy="4399281"/>
          </a:xfrm>
          <a:prstGeom prst="rect">
            <a:avLst/>
          </a:prstGeom>
          <a:noFill/>
          <a:ln>
            <a:noFill/>
          </a:ln>
        </p:spPr>
        <p:txBody>
          <a:bodyPr anchorCtr="0" anchor="t" bIns="50800" lIns="50800" spcFirstLastPara="1" rIns="50800" wrap="square" tIns="508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Oda orem ipsusit druamet. Lorem eso ipsum dolor sit amet, derasm consetetur sadipscing elitromas. Sedma diam dnie nonumy eirmod tempor invidunt utony the labore etodre dolore magna aliquyam desando frond iron lares in this greadon.</a:t>
            </a:r>
            <a:endParaRPr/>
          </a:p>
        </p:txBody>
      </p:sp>
      <p:sp>
        <p:nvSpPr>
          <p:cNvPr id="625" name="Shape 625"/>
          <p:cNvSpPr txBox="1"/>
          <p:nvPr/>
        </p:nvSpPr>
        <p:spPr>
          <a:xfrm>
            <a:off x="1905000" y="7874000"/>
            <a:ext cx="4698753" cy="1551940"/>
          </a:xfrm>
          <a:prstGeom prst="rect">
            <a:avLst/>
          </a:prstGeom>
          <a:noFill/>
          <a:ln>
            <a:noFill/>
          </a:ln>
        </p:spPr>
        <p:txBody>
          <a:bodyPr anchorCtr="0" anchor="t" bIns="45700" lIns="45700" spcFirstLastPara="1" rIns="45700" wrap="square" tIns="45700">
            <a:noAutofit/>
          </a:bodyPr>
          <a:lstStyle/>
          <a:p>
            <a:pPr indent="0" lvl="0" marL="0" marR="0" rtl="0" algn="l">
              <a:lnSpc>
                <a:spcPct val="90000"/>
              </a:lnSpc>
              <a:spcBef>
                <a:spcPts val="0"/>
              </a:spcBef>
              <a:spcAft>
                <a:spcPts val="0"/>
              </a:spcAft>
              <a:buClr>
                <a:srgbClr val="151314"/>
              </a:buClr>
              <a:buSzPts val="9600"/>
              <a:buFont typeface="Proxima Nova"/>
              <a:buNone/>
            </a:pPr>
            <a:r>
              <a:rPr b="1" i="0" lang="en-US" sz="9600" u="none" cap="none" strike="noStrike">
                <a:solidFill>
                  <a:srgbClr val="151314"/>
                </a:solidFill>
                <a:latin typeface="Proxima Nova"/>
                <a:ea typeface="Proxima Nova"/>
                <a:cs typeface="Proxima Nova"/>
                <a:sym typeface="Proxima Nova"/>
              </a:rPr>
              <a:t>Apps</a:t>
            </a:r>
            <a:endParaRPr/>
          </a:p>
        </p:txBody>
      </p:sp>
      <p:sp>
        <p:nvSpPr>
          <p:cNvPr id="626" name="Shape 626"/>
          <p:cNvSpPr txBox="1"/>
          <p:nvPr/>
        </p:nvSpPr>
        <p:spPr>
          <a:xfrm>
            <a:off x="1905000" y="10165080"/>
            <a:ext cx="6096001" cy="164592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Sanctus est Lorem sus  ipsusitn druamet. Lorem esomdo ipsos dolor sit amet, deras consetet.</a:t>
            </a:r>
            <a:endParaRPr/>
          </a:p>
        </p:txBody>
      </p:sp>
      <p:pic>
        <p:nvPicPr>
          <p:cNvPr id="627" name="Shape 627"/>
          <p:cNvPicPr preferRelativeResize="0"/>
          <p:nvPr/>
        </p:nvPicPr>
        <p:blipFill rotWithShape="1">
          <a:blip r:embed="rId3">
            <a:alphaModFix/>
          </a:blip>
          <a:srcRect b="0" l="26250" r="26245" t="0"/>
          <a:stretch/>
        </p:blipFill>
        <p:spPr>
          <a:xfrm>
            <a:off x="9957600" y="2126100"/>
            <a:ext cx="4468800" cy="9533700"/>
          </a:xfrm>
          <a:prstGeom prst="roundRect">
            <a:avLst>
              <a:gd fmla="val 11675" name="adj"/>
            </a:avLst>
          </a:prstGeom>
          <a:noFill/>
          <a:ln>
            <a:noFill/>
          </a:ln>
        </p:spPr>
      </p:pic>
      <p:grpSp>
        <p:nvGrpSpPr>
          <p:cNvPr id="628" name="Shape 628"/>
          <p:cNvGrpSpPr/>
          <p:nvPr/>
        </p:nvGrpSpPr>
        <p:grpSpPr>
          <a:xfrm>
            <a:off x="10893094" y="2031895"/>
            <a:ext cx="2608085" cy="424747"/>
            <a:chOff x="0" y="0"/>
            <a:chExt cx="2608084" cy="424745"/>
          </a:xfrm>
        </p:grpSpPr>
        <p:grpSp>
          <p:nvGrpSpPr>
            <p:cNvPr id="629" name="Shape 629"/>
            <p:cNvGrpSpPr/>
            <p:nvPr/>
          </p:nvGrpSpPr>
          <p:grpSpPr>
            <a:xfrm>
              <a:off x="0" y="0"/>
              <a:ext cx="2608084" cy="424745"/>
              <a:chOff x="0" y="0"/>
              <a:chExt cx="2608083" cy="424744"/>
            </a:xfrm>
          </p:grpSpPr>
          <p:grpSp>
            <p:nvGrpSpPr>
              <p:cNvPr id="630" name="Shape 630"/>
              <p:cNvGrpSpPr/>
              <p:nvPr/>
            </p:nvGrpSpPr>
            <p:grpSpPr>
              <a:xfrm>
                <a:off x="0" y="86754"/>
                <a:ext cx="2608083" cy="337990"/>
                <a:chOff x="0" y="0"/>
                <a:chExt cx="2608082" cy="337988"/>
              </a:xfrm>
            </p:grpSpPr>
            <p:sp>
              <p:nvSpPr>
                <p:cNvPr id="631" name="Shape 631"/>
                <p:cNvSpPr/>
                <p:nvPr/>
              </p:nvSpPr>
              <p:spPr>
                <a:xfrm>
                  <a:off x="0" y="0"/>
                  <a:ext cx="109470" cy="109470"/>
                </a:xfrm>
                <a:custGeom>
                  <a:pathLst>
                    <a:path extrusionOk="0" h="21600" w="21600">
                      <a:moveTo>
                        <a:pt x="0" y="0"/>
                      </a:moveTo>
                      <a:cubicBezTo>
                        <a:pt x="5528" y="0"/>
                        <a:pt x="11058" y="2107"/>
                        <a:pt x="15275" y="6325"/>
                      </a:cubicBezTo>
                      <a:cubicBezTo>
                        <a:pt x="19493" y="10542"/>
                        <a:pt x="21600" y="16072"/>
                        <a:pt x="21600" y="21600"/>
                      </a:cubicBezTo>
                      <a:lnTo>
                        <a:pt x="21600" y="0"/>
                      </a:lnTo>
                      <a:lnTo>
                        <a:pt x="0" y="0"/>
                      </a:lnTo>
                      <a:close/>
                    </a:path>
                  </a:pathLst>
                </a:custGeom>
                <a:solidFill>
                  <a:srgbClr val="151314"/>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632" name="Shape 632"/>
                <p:cNvSpPr/>
                <p:nvPr/>
              </p:nvSpPr>
              <p:spPr>
                <a:xfrm>
                  <a:off x="100899" y="0"/>
                  <a:ext cx="2406283" cy="337988"/>
                </a:xfrm>
                <a:custGeom>
                  <a:pathLst>
                    <a:path extrusionOk="0" h="21589" w="21600">
                      <a:moveTo>
                        <a:pt x="0" y="0"/>
                      </a:moveTo>
                      <a:cubicBezTo>
                        <a:pt x="4" y="4123"/>
                        <a:pt x="17" y="7416"/>
                        <a:pt x="135" y="10314"/>
                      </a:cubicBezTo>
                      <a:cubicBezTo>
                        <a:pt x="353" y="15199"/>
                        <a:pt x="892" y="19035"/>
                        <a:pt x="1578" y="20584"/>
                      </a:cubicBezTo>
                      <a:cubicBezTo>
                        <a:pt x="2072" y="21600"/>
                        <a:pt x="2594" y="21589"/>
                        <a:pt x="3384" y="21589"/>
                      </a:cubicBezTo>
                      <a:lnTo>
                        <a:pt x="18216" y="21589"/>
                      </a:lnTo>
                      <a:cubicBezTo>
                        <a:pt x="19006" y="21589"/>
                        <a:pt x="19528" y="21600"/>
                        <a:pt x="20022" y="20584"/>
                      </a:cubicBezTo>
                      <a:cubicBezTo>
                        <a:pt x="20708" y="19035"/>
                        <a:pt x="21247" y="15199"/>
                        <a:pt x="21465" y="10314"/>
                      </a:cubicBezTo>
                      <a:cubicBezTo>
                        <a:pt x="21583" y="7416"/>
                        <a:pt x="21596" y="4123"/>
                        <a:pt x="21600" y="0"/>
                      </a:cubicBezTo>
                      <a:lnTo>
                        <a:pt x="0" y="0"/>
                      </a:lnTo>
                      <a:close/>
                    </a:path>
                  </a:pathLst>
                </a:custGeom>
                <a:solidFill>
                  <a:srgbClr val="151314"/>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633" name="Shape 633"/>
                <p:cNvSpPr/>
                <p:nvPr/>
              </p:nvSpPr>
              <p:spPr>
                <a:xfrm flipH="1">
                  <a:off x="2498611" y="0"/>
                  <a:ext cx="109471" cy="109470"/>
                </a:xfrm>
                <a:custGeom>
                  <a:pathLst>
                    <a:path extrusionOk="0" h="21600" w="21600">
                      <a:moveTo>
                        <a:pt x="0" y="0"/>
                      </a:moveTo>
                      <a:cubicBezTo>
                        <a:pt x="5528" y="0"/>
                        <a:pt x="11058" y="2107"/>
                        <a:pt x="15275" y="6325"/>
                      </a:cubicBezTo>
                      <a:cubicBezTo>
                        <a:pt x="19493" y="10542"/>
                        <a:pt x="21600" y="16072"/>
                        <a:pt x="21600" y="21600"/>
                      </a:cubicBezTo>
                      <a:lnTo>
                        <a:pt x="21600" y="0"/>
                      </a:lnTo>
                      <a:lnTo>
                        <a:pt x="0" y="0"/>
                      </a:lnTo>
                      <a:close/>
                    </a:path>
                  </a:pathLst>
                </a:custGeom>
                <a:solidFill>
                  <a:srgbClr val="151314"/>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grpSp>
          <p:sp>
            <p:nvSpPr>
              <p:cNvPr id="634" name="Shape 634"/>
              <p:cNvSpPr/>
              <p:nvPr/>
            </p:nvSpPr>
            <p:spPr>
              <a:xfrm>
                <a:off x="4422" y="0"/>
                <a:ext cx="2599237" cy="86755"/>
              </a:xfrm>
              <a:prstGeom prst="rect">
                <a:avLst/>
              </a:prstGeom>
              <a:solidFill>
                <a:srgbClr val="151314"/>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grpSp>
        <p:grpSp>
          <p:nvGrpSpPr>
            <p:cNvPr id="635" name="Shape 635"/>
            <p:cNvGrpSpPr/>
            <p:nvPr/>
          </p:nvGrpSpPr>
          <p:grpSpPr>
            <a:xfrm>
              <a:off x="844493" y="150755"/>
              <a:ext cx="919098" cy="102696"/>
              <a:chOff x="704321" y="124469"/>
              <a:chExt cx="919097" cy="102694"/>
            </a:xfrm>
          </p:grpSpPr>
          <p:sp>
            <p:nvSpPr>
              <p:cNvPr id="636" name="Shape 636"/>
              <p:cNvSpPr/>
              <p:nvPr/>
            </p:nvSpPr>
            <p:spPr>
              <a:xfrm>
                <a:off x="704321" y="145008"/>
                <a:ext cx="643449" cy="61615"/>
              </a:xfrm>
              <a:custGeom>
                <a:pathLst>
                  <a:path extrusionOk="0" h="21600" w="21600">
                    <a:moveTo>
                      <a:pt x="20524" y="21600"/>
                    </a:moveTo>
                    <a:lnTo>
                      <a:pt x="1119" y="21600"/>
                    </a:lnTo>
                    <a:cubicBezTo>
                      <a:pt x="473" y="21600"/>
                      <a:pt x="0" y="17280"/>
                      <a:pt x="0" y="10800"/>
                    </a:cubicBezTo>
                    <a:cubicBezTo>
                      <a:pt x="0" y="4320"/>
                      <a:pt x="473" y="0"/>
                      <a:pt x="1119" y="0"/>
                    </a:cubicBezTo>
                    <a:lnTo>
                      <a:pt x="20524" y="0"/>
                    </a:lnTo>
                    <a:cubicBezTo>
                      <a:pt x="21127" y="0"/>
                      <a:pt x="21600" y="4320"/>
                      <a:pt x="21600" y="10800"/>
                    </a:cubicBezTo>
                    <a:cubicBezTo>
                      <a:pt x="21600" y="16416"/>
                      <a:pt x="21127" y="21600"/>
                      <a:pt x="20524" y="21600"/>
                    </a:cubicBezTo>
                  </a:path>
                </a:pathLst>
              </a:custGeom>
              <a:solidFill>
                <a:srgbClr val="212121"/>
              </a:solidFill>
              <a:ln>
                <a:noFill/>
              </a:ln>
            </p:spPr>
            <p:txBody>
              <a:bodyPr anchorCtr="0" anchor="ctr" bIns="59050" lIns="59050" spcFirstLastPara="1" rIns="59050" wrap="square" tIns="5905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grpSp>
            <p:nvGrpSpPr>
              <p:cNvPr id="637" name="Shape 637"/>
              <p:cNvGrpSpPr/>
              <p:nvPr/>
            </p:nvGrpSpPr>
            <p:grpSpPr>
              <a:xfrm>
                <a:off x="1520725" y="124469"/>
                <a:ext cx="102693" cy="102694"/>
                <a:chOff x="0" y="-1"/>
                <a:chExt cx="102691" cy="102692"/>
              </a:xfrm>
            </p:grpSpPr>
            <p:sp>
              <p:nvSpPr>
                <p:cNvPr id="638" name="Shape 638"/>
                <p:cNvSpPr/>
                <p:nvPr/>
              </p:nvSpPr>
              <p:spPr>
                <a:xfrm>
                  <a:off x="0" y="-1"/>
                  <a:ext cx="102691" cy="102692"/>
                </a:xfrm>
                <a:custGeom>
                  <a:pathLst>
                    <a:path extrusionOk="0" h="21318" w="21318">
                      <a:moveTo>
                        <a:pt x="11481" y="36"/>
                      </a:moveTo>
                      <a:cubicBezTo>
                        <a:pt x="13477" y="217"/>
                        <a:pt x="14930" y="762"/>
                        <a:pt x="16563" y="1851"/>
                      </a:cubicBezTo>
                      <a:cubicBezTo>
                        <a:pt x="18015" y="2940"/>
                        <a:pt x="19286" y="4210"/>
                        <a:pt x="20193" y="6025"/>
                      </a:cubicBezTo>
                      <a:cubicBezTo>
                        <a:pt x="20919" y="7841"/>
                        <a:pt x="21464" y="9656"/>
                        <a:pt x="21282" y="11471"/>
                      </a:cubicBezTo>
                      <a:cubicBezTo>
                        <a:pt x="21101" y="13467"/>
                        <a:pt x="20556" y="14920"/>
                        <a:pt x="19467" y="16553"/>
                      </a:cubicBezTo>
                      <a:cubicBezTo>
                        <a:pt x="18378" y="18187"/>
                        <a:pt x="16926" y="19457"/>
                        <a:pt x="15293" y="20183"/>
                      </a:cubicBezTo>
                      <a:cubicBezTo>
                        <a:pt x="13477" y="21091"/>
                        <a:pt x="11662" y="21454"/>
                        <a:pt x="9847" y="21272"/>
                      </a:cubicBezTo>
                      <a:cubicBezTo>
                        <a:pt x="7851" y="21091"/>
                        <a:pt x="6398" y="20546"/>
                        <a:pt x="4765" y="19457"/>
                      </a:cubicBezTo>
                      <a:cubicBezTo>
                        <a:pt x="3131" y="18368"/>
                        <a:pt x="1861" y="17098"/>
                        <a:pt x="1135" y="15283"/>
                      </a:cubicBezTo>
                      <a:cubicBezTo>
                        <a:pt x="227" y="13467"/>
                        <a:pt x="-136" y="11834"/>
                        <a:pt x="46" y="9837"/>
                      </a:cubicBezTo>
                      <a:cubicBezTo>
                        <a:pt x="227" y="8022"/>
                        <a:pt x="772" y="6388"/>
                        <a:pt x="1861" y="4755"/>
                      </a:cubicBezTo>
                      <a:cubicBezTo>
                        <a:pt x="2950" y="3121"/>
                        <a:pt x="4220" y="2032"/>
                        <a:pt x="6035" y="1125"/>
                      </a:cubicBezTo>
                      <a:cubicBezTo>
                        <a:pt x="7851" y="399"/>
                        <a:pt x="9484" y="-146"/>
                        <a:pt x="11481" y="36"/>
                      </a:cubicBezTo>
                    </a:path>
                  </a:pathLst>
                </a:custGeom>
                <a:solidFill>
                  <a:srgbClr val="24282B"/>
                </a:solidFill>
                <a:ln>
                  <a:noFill/>
                </a:ln>
              </p:spPr>
              <p:txBody>
                <a:bodyPr anchorCtr="0" anchor="ctr" bIns="59050" lIns="59050" spcFirstLastPara="1" rIns="59050" wrap="square" tIns="5905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639" name="Shape 639"/>
                <p:cNvSpPr/>
                <p:nvPr/>
              </p:nvSpPr>
              <p:spPr>
                <a:xfrm>
                  <a:off x="15453" y="15202"/>
                  <a:ext cx="75690" cy="75892"/>
                </a:xfrm>
                <a:custGeom>
                  <a:pathLst>
                    <a:path extrusionOk="0" h="21339" w="21282">
                      <a:moveTo>
                        <a:pt x="17121" y="2185"/>
                      </a:moveTo>
                      <a:cubicBezTo>
                        <a:pt x="18646" y="3202"/>
                        <a:pt x="19662" y="4726"/>
                        <a:pt x="20425" y="6505"/>
                      </a:cubicBezTo>
                      <a:cubicBezTo>
                        <a:pt x="21187" y="8284"/>
                        <a:pt x="21441" y="10063"/>
                        <a:pt x="21187" y="11842"/>
                      </a:cubicBezTo>
                      <a:cubicBezTo>
                        <a:pt x="20933" y="13874"/>
                        <a:pt x="20425" y="15399"/>
                        <a:pt x="19154" y="16924"/>
                      </a:cubicBezTo>
                      <a:cubicBezTo>
                        <a:pt x="17883" y="18703"/>
                        <a:pt x="16613" y="19719"/>
                        <a:pt x="14834" y="20482"/>
                      </a:cubicBezTo>
                      <a:cubicBezTo>
                        <a:pt x="13055" y="21244"/>
                        <a:pt x="11276" y="21498"/>
                        <a:pt x="9243" y="21244"/>
                      </a:cubicBezTo>
                      <a:cubicBezTo>
                        <a:pt x="7465" y="20990"/>
                        <a:pt x="5686" y="20482"/>
                        <a:pt x="4161" y="19211"/>
                      </a:cubicBezTo>
                      <a:cubicBezTo>
                        <a:pt x="2636" y="18194"/>
                        <a:pt x="1620" y="16670"/>
                        <a:pt x="857" y="14637"/>
                      </a:cubicBezTo>
                      <a:cubicBezTo>
                        <a:pt x="95" y="12858"/>
                        <a:pt x="-159" y="11333"/>
                        <a:pt x="95" y="9300"/>
                      </a:cubicBezTo>
                      <a:cubicBezTo>
                        <a:pt x="349" y="7267"/>
                        <a:pt x="857" y="5743"/>
                        <a:pt x="2128" y="4218"/>
                      </a:cubicBezTo>
                      <a:cubicBezTo>
                        <a:pt x="3399" y="2693"/>
                        <a:pt x="4669" y="1423"/>
                        <a:pt x="6448" y="660"/>
                      </a:cubicBezTo>
                      <a:cubicBezTo>
                        <a:pt x="8227" y="-102"/>
                        <a:pt x="10006" y="-102"/>
                        <a:pt x="12039" y="152"/>
                      </a:cubicBezTo>
                      <a:cubicBezTo>
                        <a:pt x="13817" y="152"/>
                        <a:pt x="15596" y="914"/>
                        <a:pt x="17121" y="2185"/>
                      </a:cubicBezTo>
                    </a:path>
                  </a:pathLst>
                </a:custGeom>
                <a:solidFill>
                  <a:srgbClr val="30218E"/>
                </a:solidFill>
                <a:ln>
                  <a:noFill/>
                </a:ln>
              </p:spPr>
              <p:txBody>
                <a:bodyPr anchorCtr="0" anchor="ctr" bIns="59050" lIns="59050" spcFirstLastPara="1" rIns="59050" wrap="square" tIns="5905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640" name="Shape 640"/>
                <p:cNvSpPr/>
                <p:nvPr/>
              </p:nvSpPr>
              <p:spPr>
                <a:xfrm>
                  <a:off x="30433" y="30384"/>
                  <a:ext cx="58954" cy="58218"/>
                </a:xfrm>
                <a:custGeom>
                  <a:pathLst>
                    <a:path extrusionOk="0" h="21321" w="21600">
                      <a:moveTo>
                        <a:pt x="19722" y="5055"/>
                      </a:moveTo>
                      <a:cubicBezTo>
                        <a:pt x="21130" y="6894"/>
                        <a:pt x="21600" y="8272"/>
                        <a:pt x="21600" y="10111"/>
                      </a:cubicBezTo>
                      <a:cubicBezTo>
                        <a:pt x="21600" y="12409"/>
                        <a:pt x="21130" y="13787"/>
                        <a:pt x="20191" y="15626"/>
                      </a:cubicBezTo>
                      <a:cubicBezTo>
                        <a:pt x="19252" y="17464"/>
                        <a:pt x="17843" y="18843"/>
                        <a:pt x="16435" y="19762"/>
                      </a:cubicBezTo>
                      <a:cubicBezTo>
                        <a:pt x="14557" y="20681"/>
                        <a:pt x="13148" y="21140"/>
                        <a:pt x="11270" y="21140"/>
                      </a:cubicBezTo>
                      <a:cubicBezTo>
                        <a:pt x="9391" y="21600"/>
                        <a:pt x="7513" y="21140"/>
                        <a:pt x="5635" y="20221"/>
                      </a:cubicBezTo>
                      <a:cubicBezTo>
                        <a:pt x="3757" y="19302"/>
                        <a:pt x="2348" y="18383"/>
                        <a:pt x="1409" y="16545"/>
                      </a:cubicBezTo>
                      <a:cubicBezTo>
                        <a:pt x="0" y="15166"/>
                        <a:pt x="0" y="13328"/>
                        <a:pt x="0" y="11030"/>
                      </a:cubicBezTo>
                      <a:cubicBezTo>
                        <a:pt x="0" y="9191"/>
                        <a:pt x="0" y="7353"/>
                        <a:pt x="939" y="5974"/>
                      </a:cubicBezTo>
                      <a:cubicBezTo>
                        <a:pt x="1878" y="4136"/>
                        <a:pt x="2817" y="2757"/>
                        <a:pt x="4696" y="1838"/>
                      </a:cubicBezTo>
                      <a:cubicBezTo>
                        <a:pt x="6104" y="919"/>
                        <a:pt x="8452" y="0"/>
                        <a:pt x="10330" y="0"/>
                      </a:cubicBezTo>
                      <a:cubicBezTo>
                        <a:pt x="12209" y="0"/>
                        <a:pt x="14087" y="460"/>
                        <a:pt x="15965" y="1379"/>
                      </a:cubicBezTo>
                      <a:cubicBezTo>
                        <a:pt x="17374" y="2298"/>
                        <a:pt x="18783" y="3217"/>
                        <a:pt x="19722" y="5055"/>
                      </a:cubicBezTo>
                    </a:path>
                  </a:pathLst>
                </a:custGeom>
                <a:solidFill>
                  <a:srgbClr val="24282B"/>
                </a:solidFill>
                <a:ln>
                  <a:noFill/>
                </a:ln>
              </p:spPr>
              <p:txBody>
                <a:bodyPr anchorCtr="0" anchor="ctr" bIns="59050" lIns="59050" spcFirstLastPara="1" rIns="59050" wrap="square" tIns="5905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grpSp>
        </p:grpSp>
      </p:gr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44" name="Shape 644"/>
        <p:cNvGrpSpPr/>
        <p:nvPr/>
      </p:nvGrpSpPr>
      <p:grpSpPr>
        <a:xfrm>
          <a:off x="0" y="0"/>
          <a:ext cx="0" cy="0"/>
          <a:chOff x="0" y="0"/>
          <a:chExt cx="0" cy="0"/>
        </a:xfrm>
      </p:grpSpPr>
      <p:pic>
        <p:nvPicPr>
          <p:cNvPr id="645" name="Shape 645"/>
          <p:cNvPicPr preferRelativeResize="0"/>
          <p:nvPr/>
        </p:nvPicPr>
        <p:blipFill rotWithShape="1">
          <a:blip r:embed="rId3">
            <a:alphaModFix/>
          </a:blip>
          <a:srcRect b="0" l="317" r="317" t="0"/>
          <a:stretch/>
        </p:blipFill>
        <p:spPr>
          <a:xfrm>
            <a:off x="1905100" y="1871925"/>
            <a:ext cx="9652074" cy="9899800"/>
          </a:xfrm>
          <a:prstGeom prst="rect">
            <a:avLst/>
          </a:prstGeom>
          <a:noFill/>
          <a:ln>
            <a:noFill/>
          </a:ln>
        </p:spPr>
      </p:pic>
      <p:pic>
        <p:nvPicPr>
          <p:cNvPr id="646" name="Shape 646"/>
          <p:cNvPicPr preferRelativeResize="0"/>
          <p:nvPr/>
        </p:nvPicPr>
        <p:blipFill rotWithShape="1">
          <a:blip r:embed="rId3">
            <a:alphaModFix/>
          </a:blip>
          <a:srcRect b="0" l="317" r="317" t="0"/>
          <a:stretch/>
        </p:blipFill>
        <p:spPr>
          <a:xfrm>
            <a:off x="12827000" y="1908175"/>
            <a:ext cx="9652074" cy="9899800"/>
          </a:xfrm>
          <a:prstGeom prst="rect">
            <a:avLst/>
          </a:prstGeom>
          <a:noFill/>
          <a:ln>
            <a:noFill/>
          </a:ln>
        </p:spPr>
      </p:pic>
      <p:sp>
        <p:nvSpPr>
          <p:cNvPr id="647" name="Shape 647"/>
          <p:cNvSpPr/>
          <p:nvPr/>
        </p:nvSpPr>
        <p:spPr>
          <a:xfrm>
            <a:off x="9733944" y="4517081"/>
            <a:ext cx="4916112" cy="4681838"/>
          </a:xfrm>
          <a:prstGeom prst="rect">
            <a:avLst/>
          </a:prstGeom>
          <a:solidFill>
            <a:srgbClr val="694AFF"/>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648" name="Shape 648"/>
          <p:cNvSpPr txBox="1"/>
          <p:nvPr/>
        </p:nvSpPr>
        <p:spPr>
          <a:xfrm>
            <a:off x="10340671" y="6604000"/>
            <a:ext cx="3784601" cy="1645921"/>
          </a:xfrm>
          <a:prstGeom prst="rect">
            <a:avLst/>
          </a:prstGeom>
          <a:noFill/>
          <a:ln>
            <a:noFill/>
          </a:ln>
        </p:spPr>
        <p:txBody>
          <a:bodyPr anchorCtr="0" anchor="t" bIns="45700" lIns="45700" spcFirstLastPara="1" rIns="45700" wrap="square" tIns="45700">
            <a:noAutofit/>
          </a:bodyPr>
          <a:lstStyle/>
          <a:p>
            <a:pPr indent="0" lvl="0" marL="0" marR="0" rtl="0" algn="ctr">
              <a:lnSpc>
                <a:spcPct val="120000"/>
              </a:lnSpc>
              <a:spcBef>
                <a:spcPts val="0"/>
              </a:spcBef>
              <a:spcAft>
                <a:spcPts val="0"/>
              </a:spcAft>
              <a:buClr>
                <a:srgbClr val="FFFFFF"/>
              </a:buClr>
              <a:buSzPts val="3000"/>
              <a:buFont typeface="Proxima Nova"/>
              <a:buNone/>
            </a:pPr>
            <a:r>
              <a:rPr b="0" i="0" lang="en-US" sz="3000" u="none" cap="none" strike="noStrike">
                <a:solidFill>
                  <a:srgbClr val="FFFFFF"/>
                </a:solidFill>
                <a:latin typeface="Proxima Nova"/>
                <a:ea typeface="Proxima Nova"/>
                <a:cs typeface="Proxima Nova"/>
                <a:sym typeface="Proxima Nova"/>
              </a:rPr>
              <a:t>Desnos sema the takimta sorem psusit drin for the druaet.</a:t>
            </a:r>
            <a:endParaRPr/>
          </a:p>
        </p:txBody>
      </p:sp>
      <p:sp>
        <p:nvSpPr>
          <p:cNvPr id="649" name="Shape 649"/>
          <p:cNvSpPr txBox="1"/>
          <p:nvPr/>
        </p:nvSpPr>
        <p:spPr>
          <a:xfrm>
            <a:off x="9815889" y="5394959"/>
            <a:ext cx="4834167" cy="828041"/>
          </a:xfrm>
          <a:prstGeom prst="rect">
            <a:avLst/>
          </a:prstGeom>
          <a:noFill/>
          <a:ln>
            <a:noFill/>
          </a:ln>
        </p:spPr>
        <p:txBody>
          <a:bodyPr anchorCtr="0" anchor="t" bIns="45700" lIns="45700" spcFirstLastPara="1" rIns="45700" wrap="square" tIns="45700">
            <a:noAutofit/>
          </a:bodyPr>
          <a:lstStyle/>
          <a:p>
            <a:pPr indent="0" lvl="0" marL="0" marR="0" rtl="0" algn="ctr">
              <a:lnSpc>
                <a:spcPct val="120000"/>
              </a:lnSpc>
              <a:spcBef>
                <a:spcPts val="0"/>
              </a:spcBef>
              <a:spcAft>
                <a:spcPts val="0"/>
              </a:spcAft>
              <a:buClr>
                <a:srgbClr val="FFFFFF"/>
              </a:buClr>
              <a:buSzPts val="4800"/>
              <a:buFont typeface="Proxima Nova"/>
              <a:buNone/>
            </a:pPr>
            <a:r>
              <a:rPr b="1" i="0" lang="en-US" sz="4800" u="none" cap="none" strike="noStrike">
                <a:solidFill>
                  <a:srgbClr val="FFFFFF"/>
                </a:solidFill>
                <a:latin typeface="Proxima Nova"/>
                <a:ea typeface="Proxima Nova"/>
                <a:cs typeface="Proxima Nova"/>
                <a:sym typeface="Proxima Nova"/>
              </a:rPr>
              <a:t>Vigo.</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53" name="Shape 653"/>
        <p:cNvGrpSpPr/>
        <p:nvPr/>
      </p:nvGrpSpPr>
      <p:grpSpPr>
        <a:xfrm>
          <a:off x="0" y="0"/>
          <a:ext cx="0" cy="0"/>
          <a:chOff x="0" y="0"/>
          <a:chExt cx="0" cy="0"/>
        </a:xfrm>
      </p:grpSpPr>
      <p:pic>
        <p:nvPicPr>
          <p:cNvPr id="654" name="Shape 654"/>
          <p:cNvPicPr preferRelativeResize="0"/>
          <p:nvPr/>
        </p:nvPicPr>
        <p:blipFill rotWithShape="1">
          <a:blip r:embed="rId3">
            <a:alphaModFix/>
          </a:blip>
          <a:srcRect b="0" l="21233" r="21239" t="0"/>
          <a:stretch/>
        </p:blipFill>
        <p:spPr>
          <a:xfrm>
            <a:off x="8452125" y="1908100"/>
            <a:ext cx="5588001" cy="9899800"/>
          </a:xfrm>
          <a:prstGeom prst="rect">
            <a:avLst/>
          </a:prstGeom>
          <a:noFill/>
          <a:ln>
            <a:noFill/>
          </a:ln>
        </p:spPr>
      </p:pic>
      <p:sp>
        <p:nvSpPr>
          <p:cNvPr id="655" name="Shape 655"/>
          <p:cNvSpPr txBox="1"/>
          <p:nvPr/>
        </p:nvSpPr>
        <p:spPr>
          <a:xfrm>
            <a:off x="1905000" y="7874000"/>
            <a:ext cx="5495277" cy="2866390"/>
          </a:xfrm>
          <a:prstGeom prst="rect">
            <a:avLst/>
          </a:prstGeom>
          <a:noFill/>
          <a:ln>
            <a:noFill/>
          </a:ln>
        </p:spPr>
        <p:txBody>
          <a:bodyPr anchorCtr="0" anchor="t" bIns="45700" lIns="45700" spcFirstLastPara="1" rIns="45700" wrap="square" tIns="45700">
            <a:noAutofit/>
          </a:bodyPr>
          <a:lstStyle/>
          <a:p>
            <a:pPr indent="0" lvl="0" marL="0" marR="0" rtl="0" algn="l">
              <a:lnSpc>
                <a:spcPct val="90000"/>
              </a:lnSpc>
              <a:spcBef>
                <a:spcPts val="0"/>
              </a:spcBef>
              <a:spcAft>
                <a:spcPts val="0"/>
              </a:spcAft>
              <a:buClr>
                <a:srgbClr val="151314"/>
              </a:buClr>
              <a:buSzPts val="9600"/>
              <a:buFont typeface="Proxima Nova"/>
              <a:buNone/>
            </a:pPr>
            <a:r>
              <a:rPr b="1" i="0" lang="en-US" sz="9600" u="none" cap="none" strike="noStrike">
                <a:solidFill>
                  <a:srgbClr val="151314"/>
                </a:solidFill>
                <a:latin typeface="Proxima Nova"/>
                <a:ea typeface="Proxima Nova"/>
                <a:cs typeface="Proxima Nova"/>
                <a:sym typeface="Proxima Nova"/>
              </a:rPr>
              <a:t>Our</a:t>
            </a:r>
            <a:endParaRPr/>
          </a:p>
          <a:p>
            <a:pPr indent="0" lvl="0" marL="0" marR="0" rtl="0" algn="l">
              <a:lnSpc>
                <a:spcPct val="90000"/>
              </a:lnSpc>
              <a:spcBef>
                <a:spcPts val="0"/>
              </a:spcBef>
              <a:spcAft>
                <a:spcPts val="0"/>
              </a:spcAft>
              <a:buClr>
                <a:srgbClr val="151314"/>
              </a:buClr>
              <a:buSzPts val="9600"/>
              <a:buFont typeface="Proxima Nova"/>
              <a:buNone/>
            </a:pPr>
            <a:r>
              <a:rPr b="1" i="0" lang="en-US" sz="9600" u="none" cap="none" strike="noStrike">
                <a:solidFill>
                  <a:srgbClr val="151314"/>
                </a:solidFill>
                <a:latin typeface="Proxima Nova"/>
                <a:ea typeface="Proxima Nova"/>
                <a:cs typeface="Proxima Nova"/>
                <a:sym typeface="Proxima Nova"/>
              </a:rPr>
              <a:t>Partners</a:t>
            </a:r>
            <a:endParaRPr/>
          </a:p>
        </p:txBody>
      </p:sp>
      <p:pic>
        <p:nvPicPr>
          <p:cNvPr descr="logo_3.png" id="656" name="Shape 656"/>
          <p:cNvPicPr preferRelativeResize="0"/>
          <p:nvPr/>
        </p:nvPicPr>
        <p:blipFill rotWithShape="1">
          <a:blip r:embed="rId4">
            <a:alphaModFix/>
          </a:blip>
          <a:srcRect b="0" l="0" r="0" t="0"/>
          <a:stretch/>
        </p:blipFill>
        <p:spPr>
          <a:xfrm>
            <a:off x="19384566" y="6858000"/>
            <a:ext cx="1524001" cy="1524000"/>
          </a:xfrm>
          <a:prstGeom prst="rect">
            <a:avLst/>
          </a:prstGeom>
          <a:noFill/>
          <a:ln>
            <a:noFill/>
          </a:ln>
        </p:spPr>
      </p:pic>
      <p:pic>
        <p:nvPicPr>
          <p:cNvPr descr="logo_1.png" id="657" name="Shape 657"/>
          <p:cNvPicPr preferRelativeResize="0"/>
          <p:nvPr/>
        </p:nvPicPr>
        <p:blipFill rotWithShape="1">
          <a:blip r:embed="rId5">
            <a:alphaModFix/>
          </a:blip>
          <a:srcRect b="0" l="0" r="0" t="0"/>
          <a:stretch/>
        </p:blipFill>
        <p:spPr>
          <a:xfrm>
            <a:off x="15980966" y="6874509"/>
            <a:ext cx="1524001" cy="1524001"/>
          </a:xfrm>
          <a:prstGeom prst="rect">
            <a:avLst/>
          </a:prstGeom>
          <a:noFill/>
          <a:ln>
            <a:noFill/>
          </a:ln>
        </p:spPr>
      </p:pic>
      <p:sp>
        <p:nvSpPr>
          <p:cNvPr id="658" name="Shape 658"/>
          <p:cNvSpPr txBox="1"/>
          <p:nvPr/>
        </p:nvSpPr>
        <p:spPr>
          <a:xfrm>
            <a:off x="1905000" y="1905000"/>
            <a:ext cx="3832887" cy="274320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Usto on dresma them fosduo dolores etoma jamos rebum. Stevero eos ets acusam etse drer justo dresn.</a:t>
            </a:r>
            <a:endParaRPr/>
          </a:p>
        </p:txBody>
      </p:sp>
      <p:pic>
        <p:nvPicPr>
          <p:cNvPr descr="logo_3.png" id="659" name="Shape 659"/>
          <p:cNvPicPr preferRelativeResize="0"/>
          <p:nvPr/>
        </p:nvPicPr>
        <p:blipFill rotWithShape="1">
          <a:blip r:embed="rId4">
            <a:alphaModFix/>
          </a:blip>
          <a:srcRect b="0" l="0" r="0" t="0"/>
          <a:stretch/>
        </p:blipFill>
        <p:spPr>
          <a:xfrm>
            <a:off x="15980966" y="9560559"/>
            <a:ext cx="1524001" cy="1524001"/>
          </a:xfrm>
          <a:prstGeom prst="rect">
            <a:avLst/>
          </a:prstGeom>
          <a:noFill/>
          <a:ln>
            <a:noFill/>
          </a:ln>
        </p:spPr>
      </p:pic>
      <p:pic>
        <p:nvPicPr>
          <p:cNvPr descr="logo_2.png" id="660" name="Shape 660"/>
          <p:cNvPicPr preferRelativeResize="0"/>
          <p:nvPr/>
        </p:nvPicPr>
        <p:blipFill rotWithShape="1">
          <a:blip r:embed="rId6">
            <a:alphaModFix/>
          </a:blip>
          <a:srcRect b="0" l="0" r="0" t="0"/>
          <a:stretch/>
        </p:blipFill>
        <p:spPr>
          <a:xfrm>
            <a:off x="19384566" y="9560559"/>
            <a:ext cx="1524001" cy="1524001"/>
          </a:xfrm>
          <a:prstGeom prst="rect">
            <a:avLst/>
          </a:prstGeom>
          <a:noFill/>
          <a:ln>
            <a:noFill/>
          </a:ln>
        </p:spPr>
      </p:pic>
      <p:sp>
        <p:nvSpPr>
          <p:cNvPr id="661" name="Shape 661"/>
          <p:cNvSpPr txBox="1"/>
          <p:nvPr/>
        </p:nvSpPr>
        <p:spPr>
          <a:xfrm>
            <a:off x="15980966" y="4622800"/>
            <a:ext cx="4927601" cy="1183640"/>
          </a:xfrm>
          <a:prstGeom prst="rect">
            <a:avLst/>
          </a:prstGeom>
          <a:no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rgbClr val="0B0C11"/>
              </a:buClr>
              <a:buSzPts val="3600"/>
              <a:buFont typeface="Proxima Nova"/>
              <a:buNone/>
            </a:pPr>
            <a:r>
              <a:rPr b="1" i="0" lang="en-US" sz="3600" u="none" cap="none" strike="noStrike">
                <a:solidFill>
                  <a:srgbClr val="0B0C11"/>
                </a:solidFill>
                <a:latin typeface="Proxima Nova"/>
                <a:ea typeface="Proxima Nova"/>
                <a:cs typeface="Proxima Nova"/>
                <a:sym typeface="Proxima Nova"/>
              </a:rPr>
              <a:t>MOETOA JASOM THE THE MUS REBUM.</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1" name="Shape 311"/>
        <p:cNvGrpSpPr/>
        <p:nvPr/>
      </p:nvGrpSpPr>
      <p:grpSpPr>
        <a:xfrm>
          <a:off x="0" y="0"/>
          <a:ext cx="0" cy="0"/>
          <a:chOff x="0" y="0"/>
          <a:chExt cx="0" cy="0"/>
        </a:xfrm>
      </p:grpSpPr>
      <p:pic>
        <p:nvPicPr>
          <p:cNvPr id="312" name="Shape 312"/>
          <p:cNvPicPr preferRelativeResize="0"/>
          <p:nvPr/>
        </p:nvPicPr>
        <p:blipFill rotWithShape="1">
          <a:blip r:embed="rId3">
            <a:alphaModFix/>
          </a:blip>
          <a:srcRect b="0" l="11318" r="11318" t="0"/>
          <a:stretch/>
        </p:blipFill>
        <p:spPr>
          <a:xfrm>
            <a:off x="14477600" y="1905000"/>
            <a:ext cx="8001300" cy="10541101"/>
          </a:xfrm>
          <a:prstGeom prst="rect">
            <a:avLst/>
          </a:prstGeom>
          <a:noFill/>
          <a:ln>
            <a:noFill/>
          </a:ln>
        </p:spPr>
      </p:pic>
      <p:sp>
        <p:nvSpPr>
          <p:cNvPr id="313" name="Shape 313"/>
          <p:cNvSpPr txBox="1"/>
          <p:nvPr/>
        </p:nvSpPr>
        <p:spPr>
          <a:xfrm>
            <a:off x="2540000" y="4622800"/>
            <a:ext cx="5220677" cy="1815882"/>
          </a:xfrm>
          <a:prstGeom prst="rect">
            <a:avLst/>
          </a:prstGeom>
          <a:noFill/>
          <a:ln>
            <a:noFill/>
          </a:ln>
        </p:spPr>
        <p:txBody>
          <a:bodyPr anchorCtr="0" anchor="t" bIns="45700" lIns="45700" spcFirstLastPara="1" rIns="45700" wrap="square" tIns="45700">
            <a:noAutofit/>
          </a:bodyPr>
          <a:lstStyle/>
          <a:p>
            <a:pPr indent="0" lvl="0" marL="0" marR="0" rtl="0" algn="l">
              <a:lnSpc>
                <a:spcPct val="80000"/>
              </a:lnSpc>
              <a:spcBef>
                <a:spcPts val="0"/>
              </a:spcBef>
              <a:spcAft>
                <a:spcPts val="0"/>
              </a:spcAft>
              <a:buClr>
                <a:srgbClr val="151314"/>
              </a:buClr>
              <a:buSzPts val="14000"/>
              <a:buFont typeface="Proxima Nova"/>
              <a:buNone/>
            </a:pPr>
            <a:r>
              <a:rPr b="1" i="0" lang="en-US" sz="14000" u="none" cap="none" strike="noStrike">
                <a:solidFill>
                  <a:srgbClr val="151314"/>
                </a:solidFill>
                <a:latin typeface="Proxima Nova"/>
                <a:ea typeface="Proxima Nova"/>
                <a:cs typeface="Proxima Nova"/>
                <a:sym typeface="Proxima Nova"/>
              </a:rPr>
              <a:t>Vigo.</a:t>
            </a:r>
            <a:endParaRPr/>
          </a:p>
        </p:txBody>
      </p:sp>
      <p:sp>
        <p:nvSpPr>
          <p:cNvPr id="314" name="Shape 314"/>
          <p:cNvSpPr txBox="1"/>
          <p:nvPr/>
        </p:nvSpPr>
        <p:spPr>
          <a:xfrm>
            <a:off x="2540000" y="7226300"/>
            <a:ext cx="5429154" cy="656590"/>
          </a:xfrm>
          <a:prstGeom prst="rect">
            <a:avLst/>
          </a:prstGeom>
          <a:noFill/>
          <a:ln>
            <a:noFill/>
          </a:ln>
        </p:spPr>
        <p:txBody>
          <a:bodyPr anchorCtr="0" anchor="t" bIns="50800" lIns="50800" spcFirstLastPara="1" rIns="50800" wrap="square" tIns="50800">
            <a:noAutofit/>
          </a:bodyPr>
          <a:lstStyle/>
          <a:p>
            <a:pPr indent="0" lvl="0" marL="0" marR="0" rtl="0" algn="l">
              <a:lnSpc>
                <a:spcPct val="100000"/>
              </a:lnSpc>
              <a:spcBef>
                <a:spcPts val="0"/>
              </a:spcBef>
              <a:spcAft>
                <a:spcPts val="0"/>
              </a:spcAft>
              <a:buClr>
                <a:srgbClr val="694AFF"/>
              </a:buClr>
              <a:buSzPts val="3600"/>
              <a:buFont typeface="Proxima Nova"/>
              <a:buNone/>
            </a:pPr>
            <a:r>
              <a:rPr b="1" i="0" lang="en-US" sz="3600" u="none" cap="none" strike="noStrike">
                <a:solidFill>
                  <a:srgbClr val="694AFF"/>
                </a:solidFill>
                <a:latin typeface="Proxima Nova"/>
                <a:ea typeface="Proxima Nova"/>
                <a:cs typeface="Proxima Nova"/>
                <a:sym typeface="Proxima Nova"/>
              </a:rPr>
              <a:t>Creative Template</a:t>
            </a:r>
            <a:endParaRPr/>
          </a:p>
        </p:txBody>
      </p:sp>
      <p:sp>
        <p:nvSpPr>
          <p:cNvPr id="315" name="Shape 315"/>
          <p:cNvSpPr txBox="1"/>
          <p:nvPr/>
        </p:nvSpPr>
        <p:spPr>
          <a:xfrm>
            <a:off x="2540000" y="11252200"/>
            <a:ext cx="5429154" cy="603883"/>
          </a:xfrm>
          <a:prstGeom prst="rect">
            <a:avLst/>
          </a:prstGeom>
          <a:noFill/>
          <a:ln>
            <a:noFill/>
          </a:ln>
        </p:spPr>
        <p:txBody>
          <a:bodyPr anchorCtr="0" anchor="t" bIns="50800" lIns="50800" spcFirstLastPara="1" rIns="50800" wrap="square" tIns="508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We makes the style.</a:t>
            </a:r>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65" name="Shape 665"/>
        <p:cNvGrpSpPr/>
        <p:nvPr/>
      </p:nvGrpSpPr>
      <p:grpSpPr>
        <a:xfrm>
          <a:off x="0" y="0"/>
          <a:ext cx="0" cy="0"/>
          <a:chOff x="0" y="0"/>
          <a:chExt cx="0" cy="0"/>
        </a:xfrm>
      </p:grpSpPr>
      <p:sp>
        <p:nvSpPr>
          <p:cNvPr id="666" name="Shape 666"/>
          <p:cNvSpPr txBox="1"/>
          <p:nvPr/>
        </p:nvSpPr>
        <p:spPr>
          <a:xfrm>
            <a:off x="1905000" y="4622800"/>
            <a:ext cx="5664002" cy="1551940"/>
          </a:xfrm>
          <a:prstGeom prst="rect">
            <a:avLst/>
          </a:prstGeom>
          <a:noFill/>
          <a:ln>
            <a:noFill/>
          </a:ln>
        </p:spPr>
        <p:txBody>
          <a:bodyPr anchorCtr="0" anchor="t" bIns="45700" lIns="45700" spcFirstLastPara="1" rIns="45700" wrap="square" tIns="45700">
            <a:noAutofit/>
          </a:bodyPr>
          <a:lstStyle/>
          <a:p>
            <a:pPr indent="0" lvl="0" marL="0" marR="0" rtl="0" algn="l">
              <a:lnSpc>
                <a:spcPct val="90000"/>
              </a:lnSpc>
              <a:spcBef>
                <a:spcPts val="0"/>
              </a:spcBef>
              <a:spcAft>
                <a:spcPts val="0"/>
              </a:spcAft>
              <a:buClr>
                <a:srgbClr val="151314"/>
              </a:buClr>
              <a:buSzPts val="9600"/>
              <a:buFont typeface="Proxima Nova"/>
              <a:buNone/>
            </a:pPr>
            <a:r>
              <a:rPr b="1" i="0" lang="en-US" sz="9600" u="none" cap="none" strike="noStrike">
                <a:solidFill>
                  <a:srgbClr val="151314"/>
                </a:solidFill>
                <a:latin typeface="Proxima Nova"/>
                <a:ea typeface="Proxima Nova"/>
                <a:cs typeface="Proxima Nova"/>
                <a:sym typeface="Proxima Nova"/>
              </a:rPr>
              <a:t>Timeline</a:t>
            </a:r>
            <a:endParaRPr/>
          </a:p>
        </p:txBody>
      </p:sp>
      <p:sp>
        <p:nvSpPr>
          <p:cNvPr id="667" name="Shape 667"/>
          <p:cNvSpPr txBox="1"/>
          <p:nvPr/>
        </p:nvSpPr>
        <p:spPr>
          <a:xfrm>
            <a:off x="1905000" y="9606279"/>
            <a:ext cx="8915202" cy="2204721"/>
          </a:xfrm>
          <a:prstGeom prst="rect">
            <a:avLst/>
          </a:prstGeom>
          <a:noFill/>
          <a:ln>
            <a:noFill/>
          </a:ln>
        </p:spPr>
        <p:txBody>
          <a:bodyPr anchorCtr="0" anchor="t" bIns="50800" lIns="50800" spcFirstLastPara="1" rIns="50800" wrap="square" tIns="508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Derasm consetetur sadipscing the elitromas. Sedma diam dnie nonumy eirmod tempor invidunt utony the labore etodre dolore magna uyam desando frond iron lares in this ons frondas urdas greadon.</a:t>
            </a:r>
            <a:endParaRPr/>
          </a:p>
        </p:txBody>
      </p:sp>
      <p:cxnSp>
        <p:nvCxnSpPr>
          <p:cNvPr id="668" name="Shape 668"/>
          <p:cNvCxnSpPr/>
          <p:nvPr/>
        </p:nvCxnSpPr>
        <p:spPr>
          <a:xfrm>
            <a:off x="14167930" y="3426459"/>
            <a:ext cx="1" cy="2016563"/>
          </a:xfrm>
          <a:prstGeom prst="straightConnector1">
            <a:avLst/>
          </a:prstGeom>
          <a:noFill/>
          <a:ln cap="flat" cmpd="sng" w="25400">
            <a:solidFill>
              <a:srgbClr val="694AFF"/>
            </a:solidFill>
            <a:prstDash val="solid"/>
            <a:miter lim="400000"/>
            <a:headEnd len="sm" w="sm" type="none"/>
            <a:tailEnd len="sm" w="sm" type="none"/>
          </a:ln>
        </p:spPr>
      </p:cxnSp>
      <p:grpSp>
        <p:nvGrpSpPr>
          <p:cNvPr id="669" name="Shape 669"/>
          <p:cNvGrpSpPr/>
          <p:nvPr/>
        </p:nvGrpSpPr>
        <p:grpSpPr>
          <a:xfrm>
            <a:off x="12642268" y="1905000"/>
            <a:ext cx="3076723" cy="1178363"/>
            <a:chOff x="0" y="0"/>
            <a:chExt cx="3076721" cy="1178362"/>
          </a:xfrm>
        </p:grpSpPr>
        <p:sp>
          <p:nvSpPr>
            <p:cNvPr id="670" name="Shape 670"/>
            <p:cNvSpPr/>
            <p:nvPr/>
          </p:nvSpPr>
          <p:spPr>
            <a:xfrm>
              <a:off x="0" y="0"/>
              <a:ext cx="3076721" cy="1178362"/>
            </a:xfrm>
            <a:prstGeom prst="rect">
              <a:avLst/>
            </a:prstGeom>
            <a:solidFill>
              <a:srgbClr val="694AFF"/>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671" name="Shape 671"/>
            <p:cNvSpPr txBox="1"/>
            <p:nvPr/>
          </p:nvSpPr>
          <p:spPr>
            <a:xfrm>
              <a:off x="452510" y="344805"/>
              <a:ext cx="2032001" cy="548641"/>
            </a:xfrm>
            <a:prstGeom prst="rect">
              <a:avLst/>
            </a:prstGeom>
            <a:noFill/>
            <a:ln>
              <a:noFill/>
            </a:ln>
          </p:spPr>
          <p:txBody>
            <a:bodyPr anchorCtr="0" anchor="ctr" bIns="45700" lIns="45700" spcFirstLastPara="1" rIns="45700" wrap="square" tIns="45700">
              <a:noAutofit/>
            </a:bodyPr>
            <a:lstStyle/>
            <a:p>
              <a:pPr indent="0" lvl="0" marL="0" marR="0" rtl="0" algn="ctr">
                <a:lnSpc>
                  <a:spcPct val="120000"/>
                </a:lnSpc>
                <a:spcBef>
                  <a:spcPts val="0"/>
                </a:spcBef>
                <a:spcAft>
                  <a:spcPts val="0"/>
                </a:spcAft>
                <a:buClr>
                  <a:srgbClr val="FFFFFF"/>
                </a:buClr>
                <a:buSzPts val="3000"/>
                <a:buFont typeface="Montserrat Light"/>
                <a:buNone/>
              </a:pPr>
              <a:r>
                <a:rPr b="0" i="0" lang="en-US" sz="3000" u="none" cap="none" strike="noStrike">
                  <a:solidFill>
                    <a:srgbClr val="FFFFFF"/>
                  </a:solidFill>
                  <a:latin typeface="Montserrat Light"/>
                  <a:ea typeface="Montserrat Light"/>
                  <a:cs typeface="Montserrat Light"/>
                  <a:sym typeface="Montserrat Light"/>
                </a:rPr>
                <a:t>2018</a:t>
              </a:r>
              <a:endParaRPr/>
            </a:p>
          </p:txBody>
        </p:sp>
      </p:grpSp>
      <p:grpSp>
        <p:nvGrpSpPr>
          <p:cNvPr id="672" name="Shape 672"/>
          <p:cNvGrpSpPr/>
          <p:nvPr/>
        </p:nvGrpSpPr>
        <p:grpSpPr>
          <a:xfrm>
            <a:off x="12616868" y="5786119"/>
            <a:ext cx="3076723" cy="1178364"/>
            <a:chOff x="0" y="0"/>
            <a:chExt cx="3076721" cy="1178362"/>
          </a:xfrm>
        </p:grpSpPr>
        <p:sp>
          <p:nvSpPr>
            <p:cNvPr id="673" name="Shape 673"/>
            <p:cNvSpPr/>
            <p:nvPr/>
          </p:nvSpPr>
          <p:spPr>
            <a:xfrm>
              <a:off x="0" y="0"/>
              <a:ext cx="3076721" cy="1178362"/>
            </a:xfrm>
            <a:prstGeom prst="rect">
              <a:avLst/>
            </a:prstGeom>
            <a:solidFill>
              <a:srgbClr val="694AFF"/>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674" name="Shape 674"/>
            <p:cNvSpPr txBox="1"/>
            <p:nvPr/>
          </p:nvSpPr>
          <p:spPr>
            <a:xfrm>
              <a:off x="452510" y="344805"/>
              <a:ext cx="2032001" cy="548641"/>
            </a:xfrm>
            <a:prstGeom prst="rect">
              <a:avLst/>
            </a:prstGeom>
            <a:noFill/>
            <a:ln>
              <a:noFill/>
            </a:ln>
          </p:spPr>
          <p:txBody>
            <a:bodyPr anchorCtr="0" anchor="ctr" bIns="45700" lIns="45700" spcFirstLastPara="1" rIns="45700" wrap="square" tIns="45700">
              <a:noAutofit/>
            </a:bodyPr>
            <a:lstStyle/>
            <a:p>
              <a:pPr indent="0" lvl="0" marL="0" marR="0" rtl="0" algn="ctr">
                <a:lnSpc>
                  <a:spcPct val="120000"/>
                </a:lnSpc>
                <a:spcBef>
                  <a:spcPts val="0"/>
                </a:spcBef>
                <a:spcAft>
                  <a:spcPts val="0"/>
                </a:spcAft>
                <a:buClr>
                  <a:srgbClr val="FFFFFF"/>
                </a:buClr>
                <a:buSzPts val="3000"/>
                <a:buFont typeface="Montserrat Light"/>
                <a:buNone/>
              </a:pPr>
              <a:r>
                <a:rPr b="0" i="0" lang="en-US" sz="3000" u="none" cap="none" strike="noStrike">
                  <a:solidFill>
                    <a:srgbClr val="FFFFFF"/>
                  </a:solidFill>
                  <a:latin typeface="Montserrat Light"/>
                  <a:ea typeface="Montserrat Light"/>
                  <a:cs typeface="Montserrat Light"/>
                  <a:sym typeface="Montserrat Light"/>
                </a:rPr>
                <a:t>2019</a:t>
              </a:r>
              <a:endParaRPr/>
            </a:p>
          </p:txBody>
        </p:sp>
      </p:grpSp>
      <p:grpSp>
        <p:nvGrpSpPr>
          <p:cNvPr id="675" name="Shape 675"/>
          <p:cNvGrpSpPr/>
          <p:nvPr/>
        </p:nvGrpSpPr>
        <p:grpSpPr>
          <a:xfrm>
            <a:off x="12591468" y="9667239"/>
            <a:ext cx="3076723" cy="1178363"/>
            <a:chOff x="0" y="0"/>
            <a:chExt cx="3076721" cy="1178362"/>
          </a:xfrm>
        </p:grpSpPr>
        <p:sp>
          <p:nvSpPr>
            <p:cNvPr id="676" name="Shape 676"/>
            <p:cNvSpPr/>
            <p:nvPr/>
          </p:nvSpPr>
          <p:spPr>
            <a:xfrm>
              <a:off x="0" y="0"/>
              <a:ext cx="3076721" cy="1178362"/>
            </a:xfrm>
            <a:prstGeom prst="rect">
              <a:avLst/>
            </a:prstGeom>
            <a:solidFill>
              <a:srgbClr val="694AFF"/>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677" name="Shape 677"/>
            <p:cNvSpPr txBox="1"/>
            <p:nvPr/>
          </p:nvSpPr>
          <p:spPr>
            <a:xfrm>
              <a:off x="452510" y="344805"/>
              <a:ext cx="2032001" cy="548641"/>
            </a:xfrm>
            <a:prstGeom prst="rect">
              <a:avLst/>
            </a:prstGeom>
            <a:noFill/>
            <a:ln>
              <a:noFill/>
            </a:ln>
          </p:spPr>
          <p:txBody>
            <a:bodyPr anchorCtr="0" anchor="ctr" bIns="45700" lIns="45700" spcFirstLastPara="1" rIns="45700" wrap="square" tIns="45700">
              <a:noAutofit/>
            </a:bodyPr>
            <a:lstStyle/>
            <a:p>
              <a:pPr indent="0" lvl="0" marL="0" marR="0" rtl="0" algn="ctr">
                <a:lnSpc>
                  <a:spcPct val="120000"/>
                </a:lnSpc>
                <a:spcBef>
                  <a:spcPts val="0"/>
                </a:spcBef>
                <a:spcAft>
                  <a:spcPts val="0"/>
                </a:spcAft>
                <a:buClr>
                  <a:srgbClr val="FFFFFF"/>
                </a:buClr>
                <a:buSzPts val="3000"/>
                <a:buFont typeface="Montserrat Light"/>
                <a:buNone/>
              </a:pPr>
              <a:r>
                <a:rPr b="0" i="0" lang="en-US" sz="3000" u="none" cap="none" strike="noStrike">
                  <a:solidFill>
                    <a:srgbClr val="FFFFFF"/>
                  </a:solidFill>
                  <a:latin typeface="Montserrat Light"/>
                  <a:ea typeface="Montserrat Light"/>
                  <a:cs typeface="Montserrat Light"/>
                  <a:sym typeface="Montserrat Light"/>
                </a:rPr>
                <a:t>2020</a:t>
              </a:r>
              <a:endParaRPr/>
            </a:p>
          </p:txBody>
        </p:sp>
      </p:grpSp>
      <p:sp>
        <p:nvSpPr>
          <p:cNvPr id="678" name="Shape 678"/>
          <p:cNvSpPr txBox="1"/>
          <p:nvPr/>
        </p:nvSpPr>
        <p:spPr>
          <a:xfrm>
            <a:off x="1930201" y="7282180"/>
            <a:ext cx="8890001" cy="1183641"/>
          </a:xfrm>
          <a:prstGeom prst="rect">
            <a:avLst/>
          </a:prstGeom>
          <a:no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rgbClr val="0B0C11"/>
              </a:buClr>
              <a:buSzPts val="3600"/>
              <a:buFont typeface="Proxima Nova"/>
              <a:buNone/>
            </a:pPr>
            <a:r>
              <a:rPr b="1" i="0" lang="en-US" sz="3600" u="none" cap="none" strike="noStrike">
                <a:solidFill>
                  <a:srgbClr val="0B0C11"/>
                </a:solidFill>
                <a:latin typeface="Proxima Nova"/>
                <a:ea typeface="Proxima Nova"/>
                <a:cs typeface="Proxima Nova"/>
                <a:sym typeface="Proxima Nova"/>
              </a:rPr>
              <a:t>UNO ETOA JAOM FROAN MODERN CLEAN CREATIVE DESIGN.</a:t>
            </a:r>
            <a:endParaRPr/>
          </a:p>
        </p:txBody>
      </p:sp>
      <p:cxnSp>
        <p:nvCxnSpPr>
          <p:cNvPr id="679" name="Shape 679"/>
          <p:cNvCxnSpPr/>
          <p:nvPr/>
        </p:nvCxnSpPr>
        <p:spPr>
          <a:xfrm>
            <a:off x="14142530" y="7307579"/>
            <a:ext cx="1" cy="2016564"/>
          </a:xfrm>
          <a:prstGeom prst="straightConnector1">
            <a:avLst/>
          </a:prstGeom>
          <a:noFill/>
          <a:ln cap="flat" cmpd="sng" w="25400">
            <a:solidFill>
              <a:srgbClr val="694AFF"/>
            </a:solidFill>
            <a:prstDash val="solid"/>
            <a:miter lim="400000"/>
            <a:headEnd len="sm" w="sm" type="none"/>
            <a:tailEnd len="sm" w="sm" type="none"/>
          </a:ln>
        </p:spPr>
      </p:cxnSp>
      <p:cxnSp>
        <p:nvCxnSpPr>
          <p:cNvPr id="680" name="Shape 680"/>
          <p:cNvCxnSpPr/>
          <p:nvPr/>
        </p:nvCxnSpPr>
        <p:spPr>
          <a:xfrm>
            <a:off x="14117130" y="11188698"/>
            <a:ext cx="1" cy="2016564"/>
          </a:xfrm>
          <a:prstGeom prst="straightConnector1">
            <a:avLst/>
          </a:prstGeom>
          <a:noFill/>
          <a:ln cap="flat" cmpd="sng" w="25400">
            <a:solidFill>
              <a:srgbClr val="694AFF"/>
            </a:solidFill>
            <a:prstDash val="solid"/>
            <a:miter lim="400000"/>
            <a:headEnd len="sm" w="sm" type="none"/>
            <a:tailEnd len="sm" w="sm" type="none"/>
          </a:ln>
        </p:spPr>
      </p:cxnSp>
      <p:sp>
        <p:nvSpPr>
          <p:cNvPr id="681" name="Shape 681"/>
          <p:cNvSpPr txBox="1"/>
          <p:nvPr/>
        </p:nvSpPr>
        <p:spPr>
          <a:xfrm>
            <a:off x="17107664" y="1904999"/>
            <a:ext cx="5371336" cy="54864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151314"/>
              </a:buClr>
              <a:buSzPts val="3000"/>
              <a:buFont typeface="Proxima Nova"/>
              <a:buNone/>
            </a:pPr>
            <a:r>
              <a:rPr b="1" i="0" lang="en-US" sz="3000" u="none" cap="none" strike="noStrike">
                <a:solidFill>
                  <a:srgbClr val="151314"/>
                </a:solidFill>
                <a:latin typeface="Proxima Nova"/>
                <a:ea typeface="Proxima Nova"/>
                <a:cs typeface="Proxima Nova"/>
                <a:sym typeface="Proxima Nova"/>
              </a:rPr>
              <a:t>Dresda etoa jm osdoma.</a:t>
            </a:r>
            <a:endParaRPr/>
          </a:p>
        </p:txBody>
      </p:sp>
      <p:sp>
        <p:nvSpPr>
          <p:cNvPr id="682" name="Shape 682"/>
          <p:cNvSpPr txBox="1"/>
          <p:nvPr/>
        </p:nvSpPr>
        <p:spPr>
          <a:xfrm>
            <a:off x="17107664" y="2583180"/>
            <a:ext cx="5371336" cy="164592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Eem sus  ipsusitn the druamet, orem esomdo ipsos dolor sito amet, deras mera consetet.</a:t>
            </a:r>
            <a:endParaRPr/>
          </a:p>
        </p:txBody>
      </p:sp>
      <p:sp>
        <p:nvSpPr>
          <p:cNvPr id="683" name="Shape 683"/>
          <p:cNvSpPr txBox="1"/>
          <p:nvPr/>
        </p:nvSpPr>
        <p:spPr>
          <a:xfrm>
            <a:off x="17107663" y="5695949"/>
            <a:ext cx="5371336" cy="54864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151314"/>
              </a:buClr>
              <a:buSzPts val="3000"/>
              <a:buFont typeface="Proxima Nova"/>
              <a:buNone/>
            </a:pPr>
            <a:r>
              <a:rPr b="1" i="0" lang="en-US" sz="3000" u="none" cap="none" strike="noStrike">
                <a:solidFill>
                  <a:srgbClr val="151314"/>
                </a:solidFill>
                <a:latin typeface="Proxima Nova"/>
                <a:ea typeface="Proxima Nova"/>
                <a:cs typeface="Proxima Nova"/>
                <a:sym typeface="Proxima Nova"/>
              </a:rPr>
              <a:t>Dresda etoa jm osdoma.</a:t>
            </a:r>
            <a:endParaRPr/>
          </a:p>
        </p:txBody>
      </p:sp>
      <p:sp>
        <p:nvSpPr>
          <p:cNvPr id="684" name="Shape 684"/>
          <p:cNvSpPr txBox="1"/>
          <p:nvPr/>
        </p:nvSpPr>
        <p:spPr>
          <a:xfrm>
            <a:off x="17107663" y="6374130"/>
            <a:ext cx="5371337" cy="164592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Eem sus  ipsusitn the druamet, orem esomdo ipsos dolor sito amet, deras mera consetet.</a:t>
            </a:r>
            <a:endParaRPr/>
          </a:p>
        </p:txBody>
      </p:sp>
      <p:sp>
        <p:nvSpPr>
          <p:cNvPr id="685" name="Shape 685"/>
          <p:cNvSpPr txBox="1"/>
          <p:nvPr/>
        </p:nvSpPr>
        <p:spPr>
          <a:xfrm>
            <a:off x="17107664" y="9486898"/>
            <a:ext cx="5371336" cy="54864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151314"/>
              </a:buClr>
              <a:buSzPts val="3000"/>
              <a:buFont typeface="Proxima Nova"/>
              <a:buNone/>
            </a:pPr>
            <a:r>
              <a:rPr b="1" i="0" lang="en-US" sz="3000" u="none" cap="none" strike="noStrike">
                <a:solidFill>
                  <a:srgbClr val="151314"/>
                </a:solidFill>
                <a:latin typeface="Proxima Nova"/>
                <a:ea typeface="Proxima Nova"/>
                <a:cs typeface="Proxima Nova"/>
                <a:sym typeface="Proxima Nova"/>
              </a:rPr>
              <a:t>Dresda etoa jm osdoma.</a:t>
            </a:r>
            <a:endParaRPr/>
          </a:p>
        </p:txBody>
      </p:sp>
      <p:sp>
        <p:nvSpPr>
          <p:cNvPr id="686" name="Shape 686"/>
          <p:cNvSpPr txBox="1"/>
          <p:nvPr/>
        </p:nvSpPr>
        <p:spPr>
          <a:xfrm>
            <a:off x="17107664" y="10165079"/>
            <a:ext cx="5371336" cy="164592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Eem sus  ipsusitn the druamet, orem esomdo ipsos dolor sito amet, deras mera consetet.</a:t>
            </a:r>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90" name="Shape 690"/>
        <p:cNvGrpSpPr/>
        <p:nvPr/>
      </p:nvGrpSpPr>
      <p:grpSpPr>
        <a:xfrm>
          <a:off x="0" y="0"/>
          <a:ext cx="0" cy="0"/>
          <a:chOff x="0" y="0"/>
          <a:chExt cx="0" cy="0"/>
        </a:xfrm>
      </p:grpSpPr>
      <p:sp>
        <p:nvSpPr>
          <p:cNvPr id="691" name="Shape 691"/>
          <p:cNvSpPr txBox="1"/>
          <p:nvPr/>
        </p:nvSpPr>
        <p:spPr>
          <a:xfrm>
            <a:off x="1905000" y="4622800"/>
            <a:ext cx="5664002" cy="2866390"/>
          </a:xfrm>
          <a:prstGeom prst="rect">
            <a:avLst/>
          </a:prstGeom>
          <a:noFill/>
          <a:ln>
            <a:noFill/>
          </a:ln>
        </p:spPr>
        <p:txBody>
          <a:bodyPr anchorCtr="0" anchor="t" bIns="45700" lIns="45700" spcFirstLastPara="1" rIns="45700" wrap="square" tIns="45700">
            <a:noAutofit/>
          </a:bodyPr>
          <a:lstStyle/>
          <a:p>
            <a:pPr indent="0" lvl="0" marL="0" marR="0" rtl="0" algn="l">
              <a:lnSpc>
                <a:spcPct val="90000"/>
              </a:lnSpc>
              <a:spcBef>
                <a:spcPts val="0"/>
              </a:spcBef>
              <a:spcAft>
                <a:spcPts val="0"/>
              </a:spcAft>
              <a:buClr>
                <a:srgbClr val="151314"/>
              </a:buClr>
              <a:buSzPts val="9600"/>
              <a:buFont typeface="Proxima Nova"/>
              <a:buNone/>
            </a:pPr>
            <a:r>
              <a:rPr b="1" i="0" lang="en-US" sz="9600" u="none" cap="none" strike="noStrike">
                <a:solidFill>
                  <a:srgbClr val="151314"/>
                </a:solidFill>
                <a:latin typeface="Proxima Nova"/>
                <a:ea typeface="Proxima Nova"/>
                <a:cs typeface="Proxima Nova"/>
                <a:sym typeface="Proxima Nova"/>
              </a:rPr>
              <a:t>End Timeline</a:t>
            </a:r>
            <a:endParaRPr/>
          </a:p>
        </p:txBody>
      </p:sp>
      <p:sp>
        <p:nvSpPr>
          <p:cNvPr id="692" name="Shape 692"/>
          <p:cNvSpPr txBox="1"/>
          <p:nvPr/>
        </p:nvSpPr>
        <p:spPr>
          <a:xfrm>
            <a:off x="1905000" y="7874000"/>
            <a:ext cx="6248400" cy="3302001"/>
          </a:xfrm>
          <a:prstGeom prst="rect">
            <a:avLst/>
          </a:prstGeom>
          <a:noFill/>
          <a:ln>
            <a:noFill/>
          </a:ln>
        </p:spPr>
        <p:txBody>
          <a:bodyPr anchorCtr="0" anchor="t" bIns="50800" lIns="50800" spcFirstLastPara="1" rIns="50800" wrap="square" tIns="508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Derasm consetetur sadipscing the elitromas. Sedma diam dnie nonumy eirmod tempor invidunt utony the labore etodre dolore magna uyam desando frond iron lares in this ons frondas urdas dom grena greadon.</a:t>
            </a:r>
            <a:endParaRPr/>
          </a:p>
        </p:txBody>
      </p:sp>
      <p:cxnSp>
        <p:nvCxnSpPr>
          <p:cNvPr id="693" name="Shape 693"/>
          <p:cNvCxnSpPr/>
          <p:nvPr/>
        </p:nvCxnSpPr>
        <p:spPr>
          <a:xfrm>
            <a:off x="14167930" y="3426459"/>
            <a:ext cx="1" cy="2016563"/>
          </a:xfrm>
          <a:prstGeom prst="straightConnector1">
            <a:avLst/>
          </a:prstGeom>
          <a:noFill/>
          <a:ln cap="flat" cmpd="sng" w="25400">
            <a:solidFill>
              <a:srgbClr val="694AFF"/>
            </a:solidFill>
            <a:prstDash val="solid"/>
            <a:miter lim="400000"/>
            <a:headEnd len="sm" w="sm" type="none"/>
            <a:tailEnd len="sm" w="sm" type="none"/>
          </a:ln>
        </p:spPr>
      </p:cxnSp>
      <p:grpSp>
        <p:nvGrpSpPr>
          <p:cNvPr id="694" name="Shape 694"/>
          <p:cNvGrpSpPr/>
          <p:nvPr/>
        </p:nvGrpSpPr>
        <p:grpSpPr>
          <a:xfrm>
            <a:off x="12642268" y="1905000"/>
            <a:ext cx="3076723" cy="1178363"/>
            <a:chOff x="0" y="0"/>
            <a:chExt cx="3076721" cy="1178362"/>
          </a:xfrm>
        </p:grpSpPr>
        <p:sp>
          <p:nvSpPr>
            <p:cNvPr id="695" name="Shape 695"/>
            <p:cNvSpPr/>
            <p:nvPr/>
          </p:nvSpPr>
          <p:spPr>
            <a:xfrm>
              <a:off x="0" y="0"/>
              <a:ext cx="3076721" cy="1178362"/>
            </a:xfrm>
            <a:prstGeom prst="rect">
              <a:avLst/>
            </a:prstGeom>
            <a:solidFill>
              <a:srgbClr val="694AFF"/>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696" name="Shape 696"/>
            <p:cNvSpPr txBox="1"/>
            <p:nvPr/>
          </p:nvSpPr>
          <p:spPr>
            <a:xfrm>
              <a:off x="452510" y="344805"/>
              <a:ext cx="2032001" cy="548641"/>
            </a:xfrm>
            <a:prstGeom prst="rect">
              <a:avLst/>
            </a:prstGeom>
            <a:noFill/>
            <a:ln>
              <a:noFill/>
            </a:ln>
          </p:spPr>
          <p:txBody>
            <a:bodyPr anchorCtr="0" anchor="ctr" bIns="45700" lIns="45700" spcFirstLastPara="1" rIns="45700" wrap="square" tIns="45700">
              <a:noAutofit/>
            </a:bodyPr>
            <a:lstStyle/>
            <a:p>
              <a:pPr indent="0" lvl="0" marL="0" marR="0" rtl="0" algn="ctr">
                <a:lnSpc>
                  <a:spcPct val="120000"/>
                </a:lnSpc>
                <a:spcBef>
                  <a:spcPts val="0"/>
                </a:spcBef>
                <a:spcAft>
                  <a:spcPts val="0"/>
                </a:spcAft>
                <a:buClr>
                  <a:srgbClr val="FFFFFF"/>
                </a:buClr>
                <a:buSzPts val="3000"/>
                <a:buFont typeface="Montserrat Light"/>
                <a:buNone/>
              </a:pPr>
              <a:r>
                <a:rPr b="0" i="0" lang="en-US" sz="3000" u="none" cap="none" strike="noStrike">
                  <a:solidFill>
                    <a:srgbClr val="FFFFFF"/>
                  </a:solidFill>
                  <a:latin typeface="Montserrat Light"/>
                  <a:ea typeface="Montserrat Light"/>
                  <a:cs typeface="Montserrat Light"/>
                  <a:sym typeface="Montserrat Light"/>
                </a:rPr>
                <a:t>2021</a:t>
              </a:r>
              <a:endParaRPr/>
            </a:p>
          </p:txBody>
        </p:sp>
      </p:grpSp>
      <p:grpSp>
        <p:nvGrpSpPr>
          <p:cNvPr id="697" name="Shape 697"/>
          <p:cNvGrpSpPr/>
          <p:nvPr/>
        </p:nvGrpSpPr>
        <p:grpSpPr>
          <a:xfrm>
            <a:off x="12616868" y="5786119"/>
            <a:ext cx="3076723" cy="1178364"/>
            <a:chOff x="0" y="0"/>
            <a:chExt cx="3076721" cy="1178362"/>
          </a:xfrm>
        </p:grpSpPr>
        <p:sp>
          <p:nvSpPr>
            <p:cNvPr id="698" name="Shape 698"/>
            <p:cNvSpPr/>
            <p:nvPr/>
          </p:nvSpPr>
          <p:spPr>
            <a:xfrm>
              <a:off x="0" y="0"/>
              <a:ext cx="3076721" cy="1178362"/>
            </a:xfrm>
            <a:prstGeom prst="rect">
              <a:avLst/>
            </a:prstGeom>
            <a:solidFill>
              <a:srgbClr val="694AFF"/>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699" name="Shape 699"/>
            <p:cNvSpPr txBox="1"/>
            <p:nvPr/>
          </p:nvSpPr>
          <p:spPr>
            <a:xfrm>
              <a:off x="452510" y="344805"/>
              <a:ext cx="2032001" cy="548641"/>
            </a:xfrm>
            <a:prstGeom prst="rect">
              <a:avLst/>
            </a:prstGeom>
            <a:noFill/>
            <a:ln>
              <a:noFill/>
            </a:ln>
          </p:spPr>
          <p:txBody>
            <a:bodyPr anchorCtr="0" anchor="ctr" bIns="45700" lIns="45700" spcFirstLastPara="1" rIns="45700" wrap="square" tIns="45700">
              <a:noAutofit/>
            </a:bodyPr>
            <a:lstStyle/>
            <a:p>
              <a:pPr indent="0" lvl="0" marL="0" marR="0" rtl="0" algn="ctr">
                <a:lnSpc>
                  <a:spcPct val="120000"/>
                </a:lnSpc>
                <a:spcBef>
                  <a:spcPts val="0"/>
                </a:spcBef>
                <a:spcAft>
                  <a:spcPts val="0"/>
                </a:spcAft>
                <a:buClr>
                  <a:srgbClr val="FFFFFF"/>
                </a:buClr>
                <a:buSzPts val="3000"/>
                <a:buFont typeface="Montserrat Light"/>
                <a:buNone/>
              </a:pPr>
              <a:r>
                <a:rPr b="0" i="0" lang="en-US" sz="3000" u="none" cap="none" strike="noStrike">
                  <a:solidFill>
                    <a:srgbClr val="FFFFFF"/>
                  </a:solidFill>
                  <a:latin typeface="Montserrat Light"/>
                  <a:ea typeface="Montserrat Light"/>
                  <a:cs typeface="Montserrat Light"/>
                  <a:sym typeface="Montserrat Light"/>
                </a:rPr>
                <a:t>2022</a:t>
              </a:r>
              <a:endParaRPr/>
            </a:p>
          </p:txBody>
        </p:sp>
      </p:grpSp>
      <p:grpSp>
        <p:nvGrpSpPr>
          <p:cNvPr id="700" name="Shape 700"/>
          <p:cNvGrpSpPr/>
          <p:nvPr/>
        </p:nvGrpSpPr>
        <p:grpSpPr>
          <a:xfrm>
            <a:off x="12591468" y="9667239"/>
            <a:ext cx="3076723" cy="1178363"/>
            <a:chOff x="0" y="0"/>
            <a:chExt cx="3076721" cy="1178362"/>
          </a:xfrm>
        </p:grpSpPr>
        <p:sp>
          <p:nvSpPr>
            <p:cNvPr id="701" name="Shape 701"/>
            <p:cNvSpPr/>
            <p:nvPr/>
          </p:nvSpPr>
          <p:spPr>
            <a:xfrm>
              <a:off x="0" y="0"/>
              <a:ext cx="3076721" cy="1178362"/>
            </a:xfrm>
            <a:prstGeom prst="rect">
              <a:avLst/>
            </a:prstGeom>
            <a:solidFill>
              <a:srgbClr val="694AFF"/>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702" name="Shape 702"/>
            <p:cNvSpPr txBox="1"/>
            <p:nvPr/>
          </p:nvSpPr>
          <p:spPr>
            <a:xfrm>
              <a:off x="452510" y="344805"/>
              <a:ext cx="2032001" cy="548641"/>
            </a:xfrm>
            <a:prstGeom prst="rect">
              <a:avLst/>
            </a:prstGeom>
            <a:noFill/>
            <a:ln>
              <a:noFill/>
            </a:ln>
          </p:spPr>
          <p:txBody>
            <a:bodyPr anchorCtr="0" anchor="ctr" bIns="45700" lIns="45700" spcFirstLastPara="1" rIns="45700" wrap="square" tIns="45700">
              <a:noAutofit/>
            </a:bodyPr>
            <a:lstStyle/>
            <a:p>
              <a:pPr indent="0" lvl="0" marL="0" marR="0" rtl="0" algn="ctr">
                <a:lnSpc>
                  <a:spcPct val="120000"/>
                </a:lnSpc>
                <a:spcBef>
                  <a:spcPts val="0"/>
                </a:spcBef>
                <a:spcAft>
                  <a:spcPts val="0"/>
                </a:spcAft>
                <a:buClr>
                  <a:srgbClr val="FFFFFF"/>
                </a:buClr>
                <a:buSzPts val="3000"/>
                <a:buFont typeface="Montserrat Light"/>
                <a:buNone/>
              </a:pPr>
              <a:r>
                <a:rPr b="0" i="0" lang="en-US" sz="3000" u="none" cap="none" strike="noStrike">
                  <a:solidFill>
                    <a:srgbClr val="FFFFFF"/>
                  </a:solidFill>
                  <a:latin typeface="Montserrat Light"/>
                  <a:ea typeface="Montserrat Light"/>
                  <a:cs typeface="Montserrat Light"/>
                  <a:sym typeface="Montserrat Light"/>
                </a:rPr>
                <a:t>2023</a:t>
              </a:r>
              <a:endParaRPr/>
            </a:p>
          </p:txBody>
        </p:sp>
      </p:grpSp>
      <p:cxnSp>
        <p:nvCxnSpPr>
          <p:cNvPr id="703" name="Shape 703"/>
          <p:cNvCxnSpPr/>
          <p:nvPr/>
        </p:nvCxnSpPr>
        <p:spPr>
          <a:xfrm>
            <a:off x="14142530" y="7307579"/>
            <a:ext cx="1" cy="2016564"/>
          </a:xfrm>
          <a:prstGeom prst="straightConnector1">
            <a:avLst/>
          </a:prstGeom>
          <a:noFill/>
          <a:ln cap="flat" cmpd="sng" w="25400">
            <a:solidFill>
              <a:srgbClr val="694AFF"/>
            </a:solidFill>
            <a:prstDash val="solid"/>
            <a:miter lim="400000"/>
            <a:headEnd len="sm" w="sm" type="none"/>
            <a:tailEnd len="sm" w="sm" type="none"/>
          </a:ln>
        </p:spPr>
      </p:cxnSp>
      <p:cxnSp>
        <p:nvCxnSpPr>
          <p:cNvPr id="704" name="Shape 704"/>
          <p:cNvCxnSpPr/>
          <p:nvPr/>
        </p:nvCxnSpPr>
        <p:spPr>
          <a:xfrm>
            <a:off x="14193330" y="0"/>
            <a:ext cx="1" cy="1561903"/>
          </a:xfrm>
          <a:prstGeom prst="straightConnector1">
            <a:avLst/>
          </a:prstGeom>
          <a:noFill/>
          <a:ln cap="flat" cmpd="sng" w="25400">
            <a:solidFill>
              <a:srgbClr val="694AFF"/>
            </a:solidFill>
            <a:prstDash val="solid"/>
            <a:miter lim="400000"/>
            <a:headEnd len="sm" w="sm" type="none"/>
            <a:tailEnd len="sm" w="sm" type="none"/>
          </a:ln>
        </p:spPr>
      </p:cxnSp>
      <p:sp>
        <p:nvSpPr>
          <p:cNvPr id="705" name="Shape 705"/>
          <p:cNvSpPr txBox="1"/>
          <p:nvPr/>
        </p:nvSpPr>
        <p:spPr>
          <a:xfrm>
            <a:off x="17107664" y="1904999"/>
            <a:ext cx="5371336" cy="54864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151314"/>
              </a:buClr>
              <a:buSzPts val="3000"/>
              <a:buFont typeface="Proxima Nova"/>
              <a:buNone/>
            </a:pPr>
            <a:r>
              <a:rPr b="1" i="0" lang="en-US" sz="3000" u="none" cap="none" strike="noStrike">
                <a:solidFill>
                  <a:srgbClr val="151314"/>
                </a:solidFill>
                <a:latin typeface="Proxima Nova"/>
                <a:ea typeface="Proxima Nova"/>
                <a:cs typeface="Proxima Nova"/>
                <a:sym typeface="Proxima Nova"/>
              </a:rPr>
              <a:t>Dresda etoa jm osdoma.</a:t>
            </a:r>
            <a:endParaRPr/>
          </a:p>
        </p:txBody>
      </p:sp>
      <p:sp>
        <p:nvSpPr>
          <p:cNvPr id="706" name="Shape 706"/>
          <p:cNvSpPr txBox="1"/>
          <p:nvPr/>
        </p:nvSpPr>
        <p:spPr>
          <a:xfrm>
            <a:off x="17107664" y="2583180"/>
            <a:ext cx="5371336" cy="164592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Eem sus  ipsusitn the druamet, orem esomdo ipsos dolor sito amet, deras mera consetet.</a:t>
            </a:r>
            <a:endParaRPr/>
          </a:p>
        </p:txBody>
      </p:sp>
      <p:sp>
        <p:nvSpPr>
          <p:cNvPr id="707" name="Shape 707"/>
          <p:cNvSpPr txBox="1"/>
          <p:nvPr/>
        </p:nvSpPr>
        <p:spPr>
          <a:xfrm>
            <a:off x="17107664" y="5695949"/>
            <a:ext cx="5371336" cy="54864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151314"/>
              </a:buClr>
              <a:buSzPts val="3000"/>
              <a:buFont typeface="Proxima Nova"/>
              <a:buNone/>
            </a:pPr>
            <a:r>
              <a:rPr b="1" i="0" lang="en-US" sz="3000" u="none" cap="none" strike="noStrike">
                <a:solidFill>
                  <a:srgbClr val="151314"/>
                </a:solidFill>
                <a:latin typeface="Proxima Nova"/>
                <a:ea typeface="Proxima Nova"/>
                <a:cs typeface="Proxima Nova"/>
                <a:sym typeface="Proxima Nova"/>
              </a:rPr>
              <a:t>Dresda etoa jm osdoma.</a:t>
            </a:r>
            <a:endParaRPr/>
          </a:p>
        </p:txBody>
      </p:sp>
      <p:sp>
        <p:nvSpPr>
          <p:cNvPr id="708" name="Shape 708"/>
          <p:cNvSpPr txBox="1"/>
          <p:nvPr/>
        </p:nvSpPr>
        <p:spPr>
          <a:xfrm>
            <a:off x="17107664" y="6374130"/>
            <a:ext cx="5371336" cy="164592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Eem sus  ipsusitn the druamet, orem esomdo ipsos dolor sito amet, deras mera consetet.</a:t>
            </a:r>
            <a:endParaRPr/>
          </a:p>
        </p:txBody>
      </p:sp>
      <p:sp>
        <p:nvSpPr>
          <p:cNvPr id="709" name="Shape 709"/>
          <p:cNvSpPr txBox="1"/>
          <p:nvPr/>
        </p:nvSpPr>
        <p:spPr>
          <a:xfrm>
            <a:off x="17107664" y="9486899"/>
            <a:ext cx="5371336" cy="54864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151314"/>
              </a:buClr>
              <a:buSzPts val="3000"/>
              <a:buFont typeface="Proxima Nova"/>
              <a:buNone/>
            </a:pPr>
            <a:r>
              <a:rPr b="1" i="0" lang="en-US" sz="3000" u="none" cap="none" strike="noStrike">
                <a:solidFill>
                  <a:srgbClr val="151314"/>
                </a:solidFill>
                <a:latin typeface="Proxima Nova"/>
                <a:ea typeface="Proxima Nova"/>
                <a:cs typeface="Proxima Nova"/>
                <a:sym typeface="Proxima Nova"/>
              </a:rPr>
              <a:t>Dresda etoa jm osdoma.</a:t>
            </a:r>
            <a:endParaRPr/>
          </a:p>
        </p:txBody>
      </p:sp>
      <p:sp>
        <p:nvSpPr>
          <p:cNvPr id="710" name="Shape 710"/>
          <p:cNvSpPr txBox="1"/>
          <p:nvPr/>
        </p:nvSpPr>
        <p:spPr>
          <a:xfrm>
            <a:off x="17107664" y="10165080"/>
            <a:ext cx="5371336" cy="164592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Eem sus  ipsusitn the druamet, orem esomdo ipsos dolor sito amet, deras mera consetet.</a:t>
            </a:r>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14" name="Shape 714"/>
        <p:cNvGrpSpPr/>
        <p:nvPr/>
      </p:nvGrpSpPr>
      <p:grpSpPr>
        <a:xfrm>
          <a:off x="0" y="0"/>
          <a:ext cx="0" cy="0"/>
          <a:chOff x="0" y="0"/>
          <a:chExt cx="0" cy="0"/>
        </a:xfrm>
      </p:grpSpPr>
      <p:pic>
        <p:nvPicPr>
          <p:cNvPr id="715" name="Shape 715"/>
          <p:cNvPicPr preferRelativeResize="0"/>
          <p:nvPr/>
        </p:nvPicPr>
        <p:blipFill rotWithShape="1">
          <a:blip r:embed="rId3">
            <a:alphaModFix/>
          </a:blip>
          <a:srcRect b="10974" l="0" r="0" t="10967"/>
          <a:stretch/>
        </p:blipFill>
        <p:spPr>
          <a:xfrm>
            <a:off x="12954000" y="4622800"/>
            <a:ext cx="11430000" cy="9093201"/>
          </a:xfrm>
          <a:prstGeom prst="rect">
            <a:avLst/>
          </a:prstGeom>
          <a:noFill/>
          <a:ln>
            <a:noFill/>
          </a:ln>
        </p:spPr>
      </p:pic>
      <p:sp>
        <p:nvSpPr>
          <p:cNvPr id="716" name="Shape 716"/>
          <p:cNvSpPr txBox="1"/>
          <p:nvPr/>
        </p:nvSpPr>
        <p:spPr>
          <a:xfrm>
            <a:off x="1905000" y="1905000"/>
            <a:ext cx="9397505" cy="1551940"/>
          </a:xfrm>
          <a:prstGeom prst="rect">
            <a:avLst/>
          </a:prstGeom>
          <a:noFill/>
          <a:ln>
            <a:noFill/>
          </a:ln>
        </p:spPr>
        <p:txBody>
          <a:bodyPr anchorCtr="0" anchor="t" bIns="45700" lIns="45700" spcFirstLastPara="1" rIns="45700" wrap="square" tIns="45700">
            <a:noAutofit/>
          </a:bodyPr>
          <a:lstStyle/>
          <a:p>
            <a:pPr indent="0" lvl="0" marL="0" marR="0" rtl="0" algn="l">
              <a:lnSpc>
                <a:spcPct val="90000"/>
              </a:lnSpc>
              <a:spcBef>
                <a:spcPts val="0"/>
              </a:spcBef>
              <a:spcAft>
                <a:spcPts val="0"/>
              </a:spcAft>
              <a:buClr>
                <a:srgbClr val="151314"/>
              </a:buClr>
              <a:buSzPts val="9600"/>
              <a:buFont typeface="Proxima Nova"/>
              <a:buNone/>
            </a:pPr>
            <a:r>
              <a:rPr b="1" i="0" lang="en-US" sz="9600" u="none" cap="none" strike="noStrike">
                <a:solidFill>
                  <a:srgbClr val="151314"/>
                </a:solidFill>
                <a:latin typeface="Proxima Nova"/>
                <a:ea typeface="Proxima Nova"/>
                <a:cs typeface="Proxima Nova"/>
                <a:sym typeface="Proxima Nova"/>
              </a:rPr>
              <a:t>Timeline</a:t>
            </a:r>
            <a:endParaRPr/>
          </a:p>
        </p:txBody>
      </p:sp>
      <p:sp>
        <p:nvSpPr>
          <p:cNvPr id="717" name="Shape 717"/>
          <p:cNvSpPr txBox="1"/>
          <p:nvPr/>
        </p:nvSpPr>
        <p:spPr>
          <a:xfrm>
            <a:off x="1905000" y="4622800"/>
            <a:ext cx="9397505" cy="3850641"/>
          </a:xfrm>
          <a:prstGeom prst="rect">
            <a:avLst/>
          </a:prstGeom>
          <a:noFill/>
          <a:ln>
            <a:noFill/>
          </a:ln>
        </p:spPr>
        <p:txBody>
          <a:bodyPr anchorCtr="0" anchor="t" bIns="50800" lIns="50800" spcFirstLastPara="1" rIns="50800" wrap="square" tIns="508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The vero eos et accusam eton justo fosduo dolores iso etoma jam rebum. Steot clita kuasd gubergren, nosotra sea takimata sanctus est loda orem ipsusit druamet. Lorem eso ipsum dolor sit amet, derasm consetetur sadipscing elitromas. Sedma diam dnie nonumy eirmod tempor invidunt utony the labore etodre dolore magna aliquyam desando frond iron lares in this greadon.</a:t>
            </a:r>
            <a:endParaRPr/>
          </a:p>
        </p:txBody>
      </p:sp>
      <p:sp>
        <p:nvSpPr>
          <p:cNvPr id="718" name="Shape 718"/>
          <p:cNvSpPr/>
          <p:nvPr/>
        </p:nvSpPr>
        <p:spPr>
          <a:xfrm>
            <a:off x="1905000" y="9677400"/>
            <a:ext cx="9397505" cy="2133600"/>
          </a:xfrm>
          <a:prstGeom prst="rect">
            <a:avLst/>
          </a:prstGeom>
          <a:solidFill>
            <a:srgbClr val="000000"/>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719" name="Shape 719"/>
          <p:cNvSpPr txBox="1"/>
          <p:nvPr/>
        </p:nvSpPr>
        <p:spPr>
          <a:xfrm>
            <a:off x="2540000" y="10350500"/>
            <a:ext cx="7848204" cy="736600"/>
          </a:xfrm>
          <a:prstGeom prst="rect">
            <a:avLst/>
          </a:prstGeom>
          <a:noFill/>
          <a:ln>
            <a:noFill/>
          </a:ln>
        </p:spPr>
        <p:txBody>
          <a:bodyPr anchorCtr="0" anchor="t" bIns="50800" lIns="50800" spcFirstLastPara="1" rIns="50800" wrap="square" tIns="50800">
            <a:noAutofit/>
          </a:bodyPr>
          <a:lstStyle/>
          <a:p>
            <a:pPr indent="0" lvl="0" marL="0" marR="0" rtl="0" algn="l">
              <a:lnSpc>
                <a:spcPct val="120000"/>
              </a:lnSpc>
              <a:spcBef>
                <a:spcPts val="0"/>
              </a:spcBef>
              <a:spcAft>
                <a:spcPts val="0"/>
              </a:spcAft>
              <a:buClr>
                <a:srgbClr val="FFFFFF"/>
              </a:buClr>
              <a:buSzPts val="4200"/>
              <a:buFont typeface="Proxima Nova"/>
              <a:buNone/>
            </a:pPr>
            <a:r>
              <a:rPr b="0" i="0" lang="en-US" sz="4200" u="none" cap="none" strike="noStrike">
                <a:solidFill>
                  <a:srgbClr val="FFFFFF"/>
                </a:solidFill>
                <a:latin typeface="Proxima Nova"/>
                <a:ea typeface="Proxima Nova"/>
                <a:cs typeface="Proxima Nova"/>
                <a:sym typeface="Proxima Nova"/>
              </a:rPr>
              <a:t>3.2 Million Marketing Projects</a:t>
            </a:r>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23" name="Shape 723"/>
        <p:cNvGrpSpPr/>
        <p:nvPr/>
      </p:nvGrpSpPr>
      <p:grpSpPr>
        <a:xfrm>
          <a:off x="0" y="0"/>
          <a:ext cx="0" cy="0"/>
          <a:chOff x="0" y="0"/>
          <a:chExt cx="0" cy="0"/>
        </a:xfrm>
      </p:grpSpPr>
      <p:sp>
        <p:nvSpPr>
          <p:cNvPr id="724" name="Shape 724"/>
          <p:cNvSpPr txBox="1"/>
          <p:nvPr/>
        </p:nvSpPr>
        <p:spPr>
          <a:xfrm>
            <a:off x="1905000" y="4622800"/>
            <a:ext cx="5664002" cy="1551940"/>
          </a:xfrm>
          <a:prstGeom prst="rect">
            <a:avLst/>
          </a:prstGeom>
          <a:noFill/>
          <a:ln>
            <a:noFill/>
          </a:ln>
        </p:spPr>
        <p:txBody>
          <a:bodyPr anchorCtr="0" anchor="t" bIns="45700" lIns="45700" spcFirstLastPara="1" rIns="45700" wrap="square" tIns="45700">
            <a:noAutofit/>
          </a:bodyPr>
          <a:lstStyle/>
          <a:p>
            <a:pPr indent="0" lvl="0" marL="0" marR="0" rtl="0" algn="l">
              <a:lnSpc>
                <a:spcPct val="90000"/>
              </a:lnSpc>
              <a:spcBef>
                <a:spcPts val="0"/>
              </a:spcBef>
              <a:spcAft>
                <a:spcPts val="0"/>
              </a:spcAft>
              <a:buClr>
                <a:srgbClr val="151314"/>
              </a:buClr>
              <a:buSzPts val="9600"/>
              <a:buFont typeface="Proxima Nova"/>
              <a:buNone/>
            </a:pPr>
            <a:r>
              <a:rPr b="1" i="0" lang="en-US" sz="9600" u="none" cap="none" strike="noStrike">
                <a:solidFill>
                  <a:srgbClr val="151314"/>
                </a:solidFill>
                <a:latin typeface="Proxima Nova"/>
                <a:ea typeface="Proxima Nova"/>
                <a:cs typeface="Proxima Nova"/>
                <a:sym typeface="Proxima Nova"/>
              </a:rPr>
              <a:t>Timeline</a:t>
            </a:r>
            <a:endParaRPr/>
          </a:p>
        </p:txBody>
      </p:sp>
      <p:sp>
        <p:nvSpPr>
          <p:cNvPr id="725" name="Shape 725"/>
          <p:cNvSpPr txBox="1"/>
          <p:nvPr/>
        </p:nvSpPr>
        <p:spPr>
          <a:xfrm>
            <a:off x="1905000" y="6858000"/>
            <a:ext cx="5371335" cy="3302001"/>
          </a:xfrm>
          <a:prstGeom prst="rect">
            <a:avLst/>
          </a:prstGeom>
          <a:noFill/>
          <a:ln>
            <a:noFill/>
          </a:ln>
        </p:spPr>
        <p:txBody>
          <a:bodyPr anchorCtr="0" anchor="t" bIns="50800" lIns="50800" spcFirstLastPara="1" rIns="50800" wrap="square" tIns="508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Derasm consetetur sadipscing the elitromas. Sedma diam dnie nonumy eirmod tempor invide magna uyam desando frond iron lares in this ons frondas urdas greadon.</a:t>
            </a:r>
            <a:endParaRPr/>
          </a:p>
        </p:txBody>
      </p:sp>
      <p:sp>
        <p:nvSpPr>
          <p:cNvPr id="726" name="Shape 726"/>
          <p:cNvSpPr txBox="1"/>
          <p:nvPr/>
        </p:nvSpPr>
        <p:spPr>
          <a:xfrm>
            <a:off x="9506332" y="7874000"/>
            <a:ext cx="5371336" cy="548640"/>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151314"/>
              </a:buClr>
              <a:buSzPts val="3000"/>
              <a:buFont typeface="Proxima Nova"/>
              <a:buNone/>
            </a:pPr>
            <a:r>
              <a:rPr b="1" i="0" lang="en-US" sz="3000" u="none" cap="none" strike="noStrike">
                <a:solidFill>
                  <a:srgbClr val="151314"/>
                </a:solidFill>
                <a:latin typeface="Proxima Nova"/>
                <a:ea typeface="Proxima Nova"/>
                <a:cs typeface="Proxima Nova"/>
                <a:sym typeface="Proxima Nova"/>
              </a:rPr>
              <a:t>Dresda etoa jm osdoma.</a:t>
            </a:r>
            <a:endParaRPr/>
          </a:p>
        </p:txBody>
      </p:sp>
      <p:sp>
        <p:nvSpPr>
          <p:cNvPr id="727" name="Shape 727"/>
          <p:cNvSpPr txBox="1"/>
          <p:nvPr/>
        </p:nvSpPr>
        <p:spPr>
          <a:xfrm>
            <a:off x="9506332" y="8552181"/>
            <a:ext cx="5371336" cy="164592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Eem sus  ipsusitn the druamet, orem esomdo ipsos dolor sito amet, deras mera consetet.</a:t>
            </a:r>
            <a:endParaRPr/>
          </a:p>
        </p:txBody>
      </p:sp>
      <p:sp>
        <p:nvSpPr>
          <p:cNvPr id="728" name="Shape 728"/>
          <p:cNvSpPr txBox="1"/>
          <p:nvPr/>
        </p:nvSpPr>
        <p:spPr>
          <a:xfrm>
            <a:off x="17107664" y="7874000"/>
            <a:ext cx="5371336" cy="548640"/>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151314"/>
              </a:buClr>
              <a:buSzPts val="3000"/>
              <a:buFont typeface="Proxima Nova"/>
              <a:buNone/>
            </a:pPr>
            <a:r>
              <a:rPr b="1" i="0" lang="en-US" sz="3000" u="none" cap="none" strike="noStrike">
                <a:solidFill>
                  <a:srgbClr val="151314"/>
                </a:solidFill>
                <a:latin typeface="Proxima Nova"/>
                <a:ea typeface="Proxima Nova"/>
                <a:cs typeface="Proxima Nova"/>
                <a:sym typeface="Proxima Nova"/>
              </a:rPr>
              <a:t>Dresda etoa jm osdoma.</a:t>
            </a:r>
            <a:endParaRPr/>
          </a:p>
        </p:txBody>
      </p:sp>
      <p:sp>
        <p:nvSpPr>
          <p:cNvPr id="729" name="Shape 729"/>
          <p:cNvSpPr txBox="1"/>
          <p:nvPr/>
        </p:nvSpPr>
        <p:spPr>
          <a:xfrm>
            <a:off x="9506332" y="6858000"/>
            <a:ext cx="1651001" cy="637540"/>
          </a:xfrm>
          <a:prstGeom prst="rect">
            <a:avLst/>
          </a:prstGeom>
          <a:no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rgbClr val="0B0C11"/>
              </a:buClr>
              <a:buSzPts val="3600"/>
              <a:buFont typeface="Proxima Nova"/>
              <a:buNone/>
            </a:pPr>
            <a:r>
              <a:rPr b="1" i="0" lang="en-US" sz="3600" u="none" cap="none" strike="noStrike">
                <a:solidFill>
                  <a:srgbClr val="0B0C11"/>
                </a:solidFill>
                <a:latin typeface="Proxima Nova"/>
                <a:ea typeface="Proxima Nova"/>
                <a:cs typeface="Proxima Nova"/>
                <a:sym typeface="Proxima Nova"/>
              </a:rPr>
              <a:t>2019</a:t>
            </a:r>
            <a:endParaRPr/>
          </a:p>
        </p:txBody>
      </p:sp>
      <p:sp>
        <p:nvSpPr>
          <p:cNvPr id="730" name="Shape 730"/>
          <p:cNvSpPr txBox="1"/>
          <p:nvPr/>
        </p:nvSpPr>
        <p:spPr>
          <a:xfrm>
            <a:off x="17107664" y="6858000"/>
            <a:ext cx="1651001" cy="637540"/>
          </a:xfrm>
          <a:prstGeom prst="rect">
            <a:avLst/>
          </a:prstGeom>
          <a:no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rgbClr val="0B0C11"/>
              </a:buClr>
              <a:buSzPts val="3600"/>
              <a:buFont typeface="Proxima Nova"/>
              <a:buNone/>
            </a:pPr>
            <a:r>
              <a:rPr b="1" i="0" lang="en-US" sz="3600" u="none" cap="none" strike="noStrike">
                <a:solidFill>
                  <a:srgbClr val="0B0C11"/>
                </a:solidFill>
                <a:latin typeface="Proxima Nova"/>
                <a:ea typeface="Proxima Nova"/>
                <a:cs typeface="Proxima Nova"/>
                <a:sym typeface="Proxima Nova"/>
              </a:rPr>
              <a:t>2020</a:t>
            </a:r>
            <a:endParaRPr/>
          </a:p>
        </p:txBody>
      </p:sp>
      <p:cxnSp>
        <p:nvCxnSpPr>
          <p:cNvPr id="731" name="Shape 731"/>
          <p:cNvCxnSpPr/>
          <p:nvPr/>
        </p:nvCxnSpPr>
        <p:spPr>
          <a:xfrm>
            <a:off x="11157332" y="7189469"/>
            <a:ext cx="5417388" cy="1"/>
          </a:xfrm>
          <a:prstGeom prst="straightConnector1">
            <a:avLst/>
          </a:prstGeom>
          <a:noFill/>
          <a:ln cap="flat" cmpd="sng" w="25400">
            <a:solidFill>
              <a:srgbClr val="694AFF"/>
            </a:solidFill>
            <a:prstDash val="solid"/>
            <a:miter lim="400000"/>
            <a:headEnd len="sm" w="sm" type="none"/>
            <a:tailEnd len="sm" w="sm" type="none"/>
          </a:ln>
        </p:spPr>
      </p:cxnSp>
      <p:cxnSp>
        <p:nvCxnSpPr>
          <p:cNvPr id="732" name="Shape 732"/>
          <p:cNvCxnSpPr/>
          <p:nvPr/>
        </p:nvCxnSpPr>
        <p:spPr>
          <a:xfrm>
            <a:off x="18966613" y="7164069"/>
            <a:ext cx="5417389" cy="1"/>
          </a:xfrm>
          <a:prstGeom prst="straightConnector1">
            <a:avLst/>
          </a:prstGeom>
          <a:noFill/>
          <a:ln cap="flat" cmpd="sng" w="25400">
            <a:solidFill>
              <a:srgbClr val="694AFF"/>
            </a:solidFill>
            <a:prstDash val="solid"/>
            <a:miter lim="400000"/>
            <a:headEnd len="sm" w="sm" type="none"/>
            <a:tailEnd len="sm" w="sm" type="none"/>
          </a:ln>
        </p:spPr>
      </p:cxnSp>
      <p:sp>
        <p:nvSpPr>
          <p:cNvPr id="733" name="Shape 733"/>
          <p:cNvSpPr txBox="1"/>
          <p:nvPr/>
        </p:nvSpPr>
        <p:spPr>
          <a:xfrm>
            <a:off x="9506332" y="1905000"/>
            <a:ext cx="7068389" cy="1183640"/>
          </a:xfrm>
          <a:prstGeom prst="rect">
            <a:avLst/>
          </a:prstGeom>
          <a:no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rgbClr val="0B0C11"/>
              </a:buClr>
              <a:buSzPts val="3600"/>
              <a:buFont typeface="Proxima Nova"/>
              <a:buNone/>
            </a:pPr>
            <a:r>
              <a:rPr b="1" i="0" lang="en-US" sz="3600" u="none" cap="none" strike="noStrike">
                <a:solidFill>
                  <a:srgbClr val="0B0C11"/>
                </a:solidFill>
                <a:latin typeface="Proxima Nova"/>
                <a:ea typeface="Proxima Nova"/>
                <a:cs typeface="Proxima Nova"/>
                <a:sym typeface="Proxima Nova"/>
              </a:rPr>
              <a:t>THIS IS MODERN CLEAN CREATIVE DESIGN.</a:t>
            </a:r>
            <a:endParaRPr/>
          </a:p>
        </p:txBody>
      </p:sp>
      <p:sp>
        <p:nvSpPr>
          <p:cNvPr id="734" name="Shape 734"/>
          <p:cNvSpPr txBox="1"/>
          <p:nvPr/>
        </p:nvSpPr>
        <p:spPr>
          <a:xfrm>
            <a:off x="17107664" y="8552181"/>
            <a:ext cx="5371336" cy="164592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Eem sus  ipsusitn the druamet, orem esomdo ipsos dolor sito amet, deras mera consetet.</a:t>
            </a:r>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38" name="Shape 738"/>
        <p:cNvGrpSpPr/>
        <p:nvPr/>
      </p:nvGrpSpPr>
      <p:grpSpPr>
        <a:xfrm>
          <a:off x="0" y="0"/>
          <a:ext cx="0" cy="0"/>
          <a:chOff x="0" y="0"/>
          <a:chExt cx="0" cy="0"/>
        </a:xfrm>
      </p:grpSpPr>
      <p:sp>
        <p:nvSpPr>
          <p:cNvPr id="739" name="Shape 739"/>
          <p:cNvSpPr txBox="1"/>
          <p:nvPr/>
        </p:nvSpPr>
        <p:spPr>
          <a:xfrm>
            <a:off x="1905000" y="7874000"/>
            <a:ext cx="5371335" cy="548640"/>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151314"/>
              </a:buClr>
              <a:buSzPts val="3000"/>
              <a:buFont typeface="Proxima Nova"/>
              <a:buNone/>
            </a:pPr>
            <a:r>
              <a:rPr b="1" i="0" lang="en-US" sz="3000" u="none" cap="none" strike="noStrike">
                <a:solidFill>
                  <a:srgbClr val="151314"/>
                </a:solidFill>
                <a:latin typeface="Proxima Nova"/>
                <a:ea typeface="Proxima Nova"/>
                <a:cs typeface="Proxima Nova"/>
                <a:sym typeface="Proxima Nova"/>
              </a:rPr>
              <a:t>Dresda etoa jm osdoma.</a:t>
            </a:r>
            <a:endParaRPr/>
          </a:p>
        </p:txBody>
      </p:sp>
      <p:sp>
        <p:nvSpPr>
          <p:cNvPr id="740" name="Shape 740"/>
          <p:cNvSpPr txBox="1"/>
          <p:nvPr/>
        </p:nvSpPr>
        <p:spPr>
          <a:xfrm>
            <a:off x="1905000" y="8552181"/>
            <a:ext cx="5371336" cy="164592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Eem sus  ipsusitn druamet, orem esomdo ipsos dolor sit amet, deras consetet.</a:t>
            </a:r>
            <a:endParaRPr/>
          </a:p>
        </p:txBody>
      </p:sp>
      <p:sp>
        <p:nvSpPr>
          <p:cNvPr id="741" name="Shape 741"/>
          <p:cNvSpPr txBox="1"/>
          <p:nvPr/>
        </p:nvSpPr>
        <p:spPr>
          <a:xfrm>
            <a:off x="9506332" y="7874000"/>
            <a:ext cx="5371336" cy="548640"/>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151314"/>
              </a:buClr>
              <a:buSzPts val="3000"/>
              <a:buFont typeface="Proxima Nova"/>
              <a:buNone/>
            </a:pPr>
            <a:r>
              <a:rPr b="1" i="0" lang="en-US" sz="3000" u="none" cap="none" strike="noStrike">
                <a:solidFill>
                  <a:srgbClr val="151314"/>
                </a:solidFill>
                <a:latin typeface="Proxima Nova"/>
                <a:ea typeface="Proxima Nova"/>
                <a:cs typeface="Proxima Nova"/>
                <a:sym typeface="Proxima Nova"/>
              </a:rPr>
              <a:t>Dresda etoa jm osdoma.</a:t>
            </a:r>
            <a:endParaRPr/>
          </a:p>
        </p:txBody>
      </p:sp>
      <p:sp>
        <p:nvSpPr>
          <p:cNvPr id="742" name="Shape 742"/>
          <p:cNvSpPr txBox="1"/>
          <p:nvPr/>
        </p:nvSpPr>
        <p:spPr>
          <a:xfrm>
            <a:off x="9506332" y="8552181"/>
            <a:ext cx="5371336" cy="164592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Eem sus  ipsusitn druamet, orem esomdo ipsos dolor sit amet, deras consetet.</a:t>
            </a:r>
            <a:endParaRPr/>
          </a:p>
        </p:txBody>
      </p:sp>
      <p:sp>
        <p:nvSpPr>
          <p:cNvPr id="743" name="Shape 743"/>
          <p:cNvSpPr txBox="1"/>
          <p:nvPr/>
        </p:nvSpPr>
        <p:spPr>
          <a:xfrm>
            <a:off x="1905000" y="6858000"/>
            <a:ext cx="1651000" cy="637540"/>
          </a:xfrm>
          <a:prstGeom prst="rect">
            <a:avLst/>
          </a:prstGeom>
          <a:no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rgbClr val="0B0C11"/>
              </a:buClr>
              <a:buSzPts val="3600"/>
              <a:buFont typeface="Proxima Nova"/>
              <a:buNone/>
            </a:pPr>
            <a:r>
              <a:rPr b="1" i="0" lang="en-US" sz="3600" u="none" cap="none" strike="noStrike">
                <a:solidFill>
                  <a:srgbClr val="0B0C11"/>
                </a:solidFill>
                <a:latin typeface="Proxima Nova"/>
                <a:ea typeface="Proxima Nova"/>
                <a:cs typeface="Proxima Nova"/>
                <a:sym typeface="Proxima Nova"/>
              </a:rPr>
              <a:t>2021</a:t>
            </a:r>
            <a:endParaRPr/>
          </a:p>
        </p:txBody>
      </p:sp>
      <p:sp>
        <p:nvSpPr>
          <p:cNvPr id="744" name="Shape 744"/>
          <p:cNvSpPr txBox="1"/>
          <p:nvPr/>
        </p:nvSpPr>
        <p:spPr>
          <a:xfrm>
            <a:off x="9506332" y="6858000"/>
            <a:ext cx="1651001" cy="637540"/>
          </a:xfrm>
          <a:prstGeom prst="rect">
            <a:avLst/>
          </a:prstGeom>
          <a:no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rgbClr val="0B0C11"/>
              </a:buClr>
              <a:buSzPts val="3600"/>
              <a:buFont typeface="Proxima Nova"/>
              <a:buNone/>
            </a:pPr>
            <a:r>
              <a:rPr b="1" i="0" lang="en-US" sz="3600" u="none" cap="none" strike="noStrike">
                <a:solidFill>
                  <a:srgbClr val="0B0C11"/>
                </a:solidFill>
                <a:latin typeface="Proxima Nova"/>
                <a:ea typeface="Proxima Nova"/>
                <a:cs typeface="Proxima Nova"/>
                <a:sym typeface="Proxima Nova"/>
              </a:rPr>
              <a:t>2022</a:t>
            </a:r>
            <a:endParaRPr/>
          </a:p>
        </p:txBody>
      </p:sp>
      <p:cxnSp>
        <p:nvCxnSpPr>
          <p:cNvPr id="745" name="Shape 745"/>
          <p:cNvCxnSpPr/>
          <p:nvPr/>
        </p:nvCxnSpPr>
        <p:spPr>
          <a:xfrm>
            <a:off x="3556000" y="7189469"/>
            <a:ext cx="5417388" cy="1"/>
          </a:xfrm>
          <a:prstGeom prst="straightConnector1">
            <a:avLst/>
          </a:prstGeom>
          <a:noFill/>
          <a:ln cap="flat" cmpd="sng" w="25400">
            <a:solidFill>
              <a:srgbClr val="694AFF"/>
            </a:solidFill>
            <a:prstDash val="solid"/>
            <a:miter lim="400000"/>
            <a:headEnd len="sm" w="sm" type="none"/>
            <a:tailEnd len="sm" w="sm" type="none"/>
          </a:ln>
        </p:spPr>
      </p:cxnSp>
      <p:cxnSp>
        <p:nvCxnSpPr>
          <p:cNvPr id="746" name="Shape 746"/>
          <p:cNvCxnSpPr/>
          <p:nvPr/>
        </p:nvCxnSpPr>
        <p:spPr>
          <a:xfrm>
            <a:off x="11365280" y="7164069"/>
            <a:ext cx="5417389" cy="1"/>
          </a:xfrm>
          <a:prstGeom prst="straightConnector1">
            <a:avLst/>
          </a:prstGeom>
          <a:noFill/>
          <a:ln cap="flat" cmpd="sng" w="25400">
            <a:solidFill>
              <a:srgbClr val="694AFF"/>
            </a:solidFill>
            <a:prstDash val="solid"/>
            <a:miter lim="400000"/>
            <a:headEnd len="sm" w="sm" type="none"/>
            <a:tailEnd len="sm" w="sm" type="none"/>
          </a:ln>
        </p:spPr>
      </p:cxnSp>
      <p:sp>
        <p:nvSpPr>
          <p:cNvPr id="747" name="Shape 747"/>
          <p:cNvSpPr txBox="1"/>
          <p:nvPr/>
        </p:nvSpPr>
        <p:spPr>
          <a:xfrm>
            <a:off x="17107664" y="7874000"/>
            <a:ext cx="5371336" cy="548640"/>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151314"/>
              </a:buClr>
              <a:buSzPts val="3000"/>
              <a:buFont typeface="Proxima Nova"/>
              <a:buNone/>
            </a:pPr>
            <a:r>
              <a:rPr b="1" i="0" lang="en-US" sz="3000" u="none" cap="none" strike="noStrike">
                <a:solidFill>
                  <a:srgbClr val="151314"/>
                </a:solidFill>
                <a:latin typeface="Proxima Nova"/>
                <a:ea typeface="Proxima Nova"/>
                <a:cs typeface="Proxima Nova"/>
                <a:sym typeface="Proxima Nova"/>
              </a:rPr>
              <a:t>Dresda etoa jm osdoma.</a:t>
            </a:r>
            <a:endParaRPr/>
          </a:p>
        </p:txBody>
      </p:sp>
      <p:sp>
        <p:nvSpPr>
          <p:cNvPr id="748" name="Shape 748"/>
          <p:cNvSpPr txBox="1"/>
          <p:nvPr/>
        </p:nvSpPr>
        <p:spPr>
          <a:xfrm>
            <a:off x="17107664" y="8552181"/>
            <a:ext cx="5371336" cy="164592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Eem sus  ipsusitn druamet, orem esomdo ipsos dolor sit amet, deras consetet.</a:t>
            </a:r>
            <a:endParaRPr/>
          </a:p>
        </p:txBody>
      </p:sp>
      <p:sp>
        <p:nvSpPr>
          <p:cNvPr id="749" name="Shape 749"/>
          <p:cNvSpPr txBox="1"/>
          <p:nvPr/>
        </p:nvSpPr>
        <p:spPr>
          <a:xfrm>
            <a:off x="17107664" y="6858000"/>
            <a:ext cx="1651001" cy="637540"/>
          </a:xfrm>
          <a:prstGeom prst="rect">
            <a:avLst/>
          </a:prstGeom>
          <a:no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rgbClr val="0B0C11"/>
              </a:buClr>
              <a:buSzPts val="3600"/>
              <a:buFont typeface="Proxima Nova"/>
              <a:buNone/>
            </a:pPr>
            <a:r>
              <a:rPr b="1" i="0" lang="en-US" sz="3600" u="none" cap="none" strike="noStrike">
                <a:solidFill>
                  <a:srgbClr val="0B0C11"/>
                </a:solidFill>
                <a:latin typeface="Proxima Nova"/>
                <a:ea typeface="Proxima Nova"/>
                <a:cs typeface="Proxima Nova"/>
                <a:sym typeface="Proxima Nova"/>
              </a:rPr>
              <a:t>2023</a:t>
            </a:r>
            <a:endParaRPr/>
          </a:p>
        </p:txBody>
      </p:sp>
      <p:sp>
        <p:nvSpPr>
          <p:cNvPr id="750" name="Shape 750"/>
          <p:cNvSpPr txBox="1"/>
          <p:nvPr/>
        </p:nvSpPr>
        <p:spPr>
          <a:xfrm>
            <a:off x="1905000" y="1587500"/>
            <a:ext cx="9550302" cy="1551940"/>
          </a:xfrm>
          <a:prstGeom prst="rect">
            <a:avLst/>
          </a:prstGeom>
          <a:noFill/>
          <a:ln>
            <a:noFill/>
          </a:ln>
        </p:spPr>
        <p:txBody>
          <a:bodyPr anchorCtr="0" anchor="t" bIns="45700" lIns="45700" spcFirstLastPara="1" rIns="45700" wrap="square" tIns="45700">
            <a:noAutofit/>
          </a:bodyPr>
          <a:lstStyle/>
          <a:p>
            <a:pPr indent="0" lvl="0" marL="0" marR="0" rtl="0" algn="l">
              <a:lnSpc>
                <a:spcPct val="90000"/>
              </a:lnSpc>
              <a:spcBef>
                <a:spcPts val="0"/>
              </a:spcBef>
              <a:spcAft>
                <a:spcPts val="0"/>
              </a:spcAft>
              <a:buClr>
                <a:srgbClr val="151314"/>
              </a:buClr>
              <a:buSzPts val="9600"/>
              <a:buFont typeface="Proxima Nova"/>
              <a:buNone/>
            </a:pPr>
            <a:r>
              <a:rPr b="1" i="0" lang="en-US" sz="9600" u="none" cap="none" strike="noStrike">
                <a:solidFill>
                  <a:srgbClr val="151314"/>
                </a:solidFill>
                <a:latin typeface="Proxima Nova"/>
                <a:ea typeface="Proxima Nova"/>
                <a:cs typeface="Proxima Nova"/>
                <a:sym typeface="Proxima Nova"/>
              </a:rPr>
              <a:t>End Timeline</a:t>
            </a:r>
            <a:endParaRPr/>
          </a:p>
        </p:txBody>
      </p:sp>
      <p:sp>
        <p:nvSpPr>
          <p:cNvPr id="751" name="Shape 751"/>
          <p:cNvSpPr txBox="1"/>
          <p:nvPr/>
        </p:nvSpPr>
        <p:spPr>
          <a:xfrm>
            <a:off x="16637000" y="1905000"/>
            <a:ext cx="5842000" cy="384048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Das forem sus ast vero ob eosm etprsa accusam eturdn ao justso fosduno dolores etomda the jamo teclita kuasd fruda fr gubergren. Nosotra seada meram ontsem takimata sanctus est ses drumas</a:t>
            </a:r>
            <a:endParaRPr/>
          </a:p>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vero eoaccusam ida etois.</a:t>
            </a:r>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55" name="Shape 755"/>
        <p:cNvGrpSpPr/>
        <p:nvPr/>
      </p:nvGrpSpPr>
      <p:grpSpPr>
        <a:xfrm>
          <a:off x="0" y="0"/>
          <a:ext cx="0" cy="0"/>
          <a:chOff x="0" y="0"/>
          <a:chExt cx="0" cy="0"/>
        </a:xfrm>
      </p:grpSpPr>
      <p:pic>
        <p:nvPicPr>
          <p:cNvPr id="756" name="Shape 756"/>
          <p:cNvPicPr preferRelativeResize="0"/>
          <p:nvPr/>
        </p:nvPicPr>
        <p:blipFill rotWithShape="1">
          <a:blip r:embed="rId3">
            <a:alphaModFix/>
          </a:blip>
          <a:srcRect b="0" l="6016" r="6016" t="0"/>
          <a:stretch/>
        </p:blipFill>
        <p:spPr>
          <a:xfrm>
            <a:off x="16230600" y="0"/>
            <a:ext cx="6248451" cy="7239075"/>
          </a:xfrm>
          <a:prstGeom prst="rect">
            <a:avLst/>
          </a:prstGeom>
          <a:noFill/>
          <a:ln>
            <a:noFill/>
          </a:ln>
        </p:spPr>
      </p:pic>
      <p:pic>
        <p:nvPicPr>
          <p:cNvPr id="757" name="Shape 757"/>
          <p:cNvPicPr preferRelativeResize="0"/>
          <p:nvPr/>
        </p:nvPicPr>
        <p:blipFill rotWithShape="1">
          <a:blip r:embed="rId4">
            <a:alphaModFix/>
          </a:blip>
          <a:srcRect b="4137" l="0" r="0" t="4128"/>
          <a:stretch/>
        </p:blipFill>
        <p:spPr>
          <a:xfrm>
            <a:off x="16230600" y="7874125"/>
            <a:ext cx="6248451" cy="5841874"/>
          </a:xfrm>
          <a:prstGeom prst="rect">
            <a:avLst/>
          </a:prstGeom>
          <a:noFill/>
          <a:ln>
            <a:noFill/>
          </a:ln>
        </p:spPr>
      </p:pic>
      <p:sp>
        <p:nvSpPr>
          <p:cNvPr id="758" name="Shape 758"/>
          <p:cNvSpPr txBox="1"/>
          <p:nvPr/>
        </p:nvSpPr>
        <p:spPr>
          <a:xfrm>
            <a:off x="1905000" y="7874000"/>
            <a:ext cx="4698753" cy="1551940"/>
          </a:xfrm>
          <a:prstGeom prst="rect">
            <a:avLst/>
          </a:prstGeom>
          <a:noFill/>
          <a:ln>
            <a:noFill/>
          </a:ln>
        </p:spPr>
        <p:txBody>
          <a:bodyPr anchorCtr="0" anchor="t" bIns="45700" lIns="45700" spcFirstLastPara="1" rIns="45700" wrap="square" tIns="45700">
            <a:noAutofit/>
          </a:bodyPr>
          <a:lstStyle/>
          <a:p>
            <a:pPr indent="0" lvl="0" marL="0" marR="0" rtl="0" algn="l">
              <a:lnSpc>
                <a:spcPct val="90000"/>
              </a:lnSpc>
              <a:spcBef>
                <a:spcPts val="0"/>
              </a:spcBef>
              <a:spcAft>
                <a:spcPts val="0"/>
              </a:spcAft>
              <a:buClr>
                <a:srgbClr val="151314"/>
              </a:buClr>
              <a:buSzPts val="9600"/>
              <a:buFont typeface="Proxima Nova"/>
              <a:buNone/>
            </a:pPr>
            <a:r>
              <a:rPr b="1" i="0" lang="en-US" sz="9600" u="none" cap="none" strike="noStrike">
                <a:solidFill>
                  <a:srgbClr val="151314"/>
                </a:solidFill>
                <a:latin typeface="Proxima Nova"/>
                <a:ea typeface="Proxima Nova"/>
                <a:cs typeface="Proxima Nova"/>
                <a:sym typeface="Proxima Nova"/>
              </a:rPr>
              <a:t>Project</a:t>
            </a:r>
            <a:endParaRPr/>
          </a:p>
        </p:txBody>
      </p:sp>
      <p:sp>
        <p:nvSpPr>
          <p:cNvPr id="759" name="Shape 759"/>
          <p:cNvSpPr txBox="1"/>
          <p:nvPr/>
        </p:nvSpPr>
        <p:spPr>
          <a:xfrm>
            <a:off x="8292975" y="4622800"/>
            <a:ext cx="6248402" cy="1183640"/>
          </a:xfrm>
          <a:prstGeom prst="rect">
            <a:avLst/>
          </a:prstGeom>
          <a:no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rgbClr val="0B0C11"/>
              </a:buClr>
              <a:buSzPts val="3600"/>
              <a:buFont typeface="Proxima Nova"/>
              <a:buNone/>
            </a:pPr>
            <a:r>
              <a:rPr b="1" i="0" lang="en-US" sz="3600" u="none" cap="none" strike="noStrike">
                <a:solidFill>
                  <a:srgbClr val="0B0C11"/>
                </a:solidFill>
                <a:latin typeface="Proxima Nova"/>
                <a:ea typeface="Proxima Nova"/>
                <a:cs typeface="Proxima Nova"/>
                <a:sym typeface="Proxima Nova"/>
              </a:rPr>
              <a:t>FOSDUO ETOA JASOM THE THE MUS REBUM.</a:t>
            </a:r>
            <a:endParaRPr/>
          </a:p>
        </p:txBody>
      </p:sp>
      <p:sp>
        <p:nvSpPr>
          <p:cNvPr id="760" name="Shape 760"/>
          <p:cNvSpPr txBox="1"/>
          <p:nvPr/>
        </p:nvSpPr>
        <p:spPr>
          <a:xfrm>
            <a:off x="8292975" y="7411719"/>
            <a:ext cx="6248402" cy="4399281"/>
          </a:xfrm>
          <a:prstGeom prst="rect">
            <a:avLst/>
          </a:prstGeom>
          <a:noFill/>
          <a:ln>
            <a:noFill/>
          </a:ln>
        </p:spPr>
        <p:txBody>
          <a:bodyPr anchorCtr="0" anchor="t" bIns="50800" lIns="50800" spcFirstLastPara="1" rIns="50800" wrap="square" tIns="508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Oda orem ipsusit druamet lasorem eso ipsum dolor sit amet, derasm consetetur sadipscing the elitromas. Sedma diam dnie nonumy eirmod tempor invidunt utony the on labore etodre dolore magna aliquyam the desando frond iron lares in this indauas the greadon.</a:t>
            </a:r>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64" name="Shape 764"/>
        <p:cNvGrpSpPr/>
        <p:nvPr/>
      </p:nvGrpSpPr>
      <p:grpSpPr>
        <a:xfrm>
          <a:off x="0" y="0"/>
          <a:ext cx="0" cy="0"/>
          <a:chOff x="0" y="0"/>
          <a:chExt cx="0" cy="0"/>
        </a:xfrm>
      </p:grpSpPr>
      <p:pic>
        <p:nvPicPr>
          <p:cNvPr id="765" name="Shape 765"/>
          <p:cNvPicPr preferRelativeResize="0"/>
          <p:nvPr/>
        </p:nvPicPr>
        <p:blipFill rotWithShape="1">
          <a:blip r:embed="rId3">
            <a:alphaModFix/>
          </a:blip>
          <a:srcRect b="0" l="38675" r="38675" t="0"/>
          <a:stretch/>
        </p:blipFill>
        <p:spPr>
          <a:xfrm>
            <a:off x="21336000" y="0"/>
            <a:ext cx="3048000" cy="13716000"/>
          </a:xfrm>
          <a:prstGeom prst="rect">
            <a:avLst/>
          </a:prstGeom>
          <a:noFill/>
          <a:ln>
            <a:noFill/>
          </a:ln>
        </p:spPr>
      </p:pic>
      <p:sp>
        <p:nvSpPr>
          <p:cNvPr id="766" name="Shape 766"/>
          <p:cNvSpPr txBox="1"/>
          <p:nvPr/>
        </p:nvSpPr>
        <p:spPr>
          <a:xfrm>
            <a:off x="1905000" y="9298939"/>
            <a:ext cx="2692400" cy="1551941"/>
          </a:xfrm>
          <a:prstGeom prst="rect">
            <a:avLst/>
          </a:prstGeom>
          <a:noFill/>
          <a:ln>
            <a:noFill/>
          </a:ln>
        </p:spPr>
        <p:txBody>
          <a:bodyPr anchorCtr="0" anchor="t" bIns="45700" lIns="45700" spcFirstLastPara="1" rIns="45700" wrap="square" tIns="45700">
            <a:noAutofit/>
          </a:bodyPr>
          <a:lstStyle/>
          <a:p>
            <a:pPr indent="0" lvl="0" marL="0" marR="0" rtl="0" algn="l">
              <a:lnSpc>
                <a:spcPct val="90000"/>
              </a:lnSpc>
              <a:spcBef>
                <a:spcPts val="0"/>
              </a:spcBef>
              <a:spcAft>
                <a:spcPts val="0"/>
              </a:spcAft>
              <a:buClr>
                <a:srgbClr val="151314"/>
              </a:buClr>
              <a:buSzPts val="9600"/>
              <a:buFont typeface="Proxima Nova"/>
              <a:buNone/>
            </a:pPr>
            <a:r>
              <a:rPr b="1" i="0" lang="en-US" sz="9600" u="none" cap="none" strike="noStrike">
                <a:solidFill>
                  <a:srgbClr val="151314"/>
                </a:solidFill>
                <a:latin typeface="Proxima Nova"/>
                <a:ea typeface="Proxima Nova"/>
                <a:cs typeface="Proxima Nova"/>
                <a:sym typeface="Proxima Nova"/>
              </a:rPr>
              <a:t>2.</a:t>
            </a:r>
            <a:endParaRPr/>
          </a:p>
        </p:txBody>
      </p:sp>
      <p:sp>
        <p:nvSpPr>
          <p:cNvPr id="767" name="Shape 767"/>
          <p:cNvSpPr txBox="1"/>
          <p:nvPr/>
        </p:nvSpPr>
        <p:spPr>
          <a:xfrm>
            <a:off x="4597400" y="9616440"/>
            <a:ext cx="5079802" cy="219456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Deot clita kuasd gubergren, nosotrad seat the os takimta sancem ipsusit drin for the druamet comda.</a:t>
            </a:r>
            <a:endParaRPr/>
          </a:p>
        </p:txBody>
      </p:sp>
      <p:sp>
        <p:nvSpPr>
          <p:cNvPr id="768" name="Shape 768"/>
          <p:cNvSpPr txBox="1"/>
          <p:nvPr/>
        </p:nvSpPr>
        <p:spPr>
          <a:xfrm>
            <a:off x="1905000" y="5306059"/>
            <a:ext cx="2692400" cy="1551941"/>
          </a:xfrm>
          <a:prstGeom prst="rect">
            <a:avLst/>
          </a:prstGeom>
          <a:noFill/>
          <a:ln>
            <a:noFill/>
          </a:ln>
        </p:spPr>
        <p:txBody>
          <a:bodyPr anchorCtr="0" anchor="t" bIns="45700" lIns="45700" spcFirstLastPara="1" rIns="45700" wrap="square" tIns="45700">
            <a:noAutofit/>
          </a:bodyPr>
          <a:lstStyle/>
          <a:p>
            <a:pPr indent="0" lvl="0" marL="0" marR="0" rtl="0" algn="l">
              <a:lnSpc>
                <a:spcPct val="90000"/>
              </a:lnSpc>
              <a:spcBef>
                <a:spcPts val="0"/>
              </a:spcBef>
              <a:spcAft>
                <a:spcPts val="0"/>
              </a:spcAft>
              <a:buClr>
                <a:srgbClr val="151314"/>
              </a:buClr>
              <a:buSzPts val="9600"/>
              <a:buFont typeface="Proxima Nova"/>
              <a:buNone/>
            </a:pPr>
            <a:r>
              <a:rPr b="1" i="0" lang="en-US" sz="9600" u="none" cap="none" strike="noStrike">
                <a:solidFill>
                  <a:srgbClr val="151314"/>
                </a:solidFill>
                <a:latin typeface="Proxima Nova"/>
                <a:ea typeface="Proxima Nova"/>
                <a:cs typeface="Proxima Nova"/>
                <a:sym typeface="Proxima Nova"/>
              </a:rPr>
              <a:t>1.</a:t>
            </a:r>
            <a:endParaRPr/>
          </a:p>
        </p:txBody>
      </p:sp>
      <p:sp>
        <p:nvSpPr>
          <p:cNvPr id="769" name="Shape 769"/>
          <p:cNvSpPr txBox="1"/>
          <p:nvPr/>
        </p:nvSpPr>
        <p:spPr>
          <a:xfrm>
            <a:off x="4597400" y="5679440"/>
            <a:ext cx="5079802" cy="219456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Deot clita kuasd gubergren, nosotrad seat the os takimta sancem ipsusit drin for the druamet comda.</a:t>
            </a:r>
            <a:endParaRPr/>
          </a:p>
        </p:txBody>
      </p:sp>
      <p:sp>
        <p:nvSpPr>
          <p:cNvPr id="770" name="Shape 770"/>
          <p:cNvSpPr txBox="1"/>
          <p:nvPr/>
        </p:nvSpPr>
        <p:spPr>
          <a:xfrm>
            <a:off x="1905000" y="1905000"/>
            <a:ext cx="6070204" cy="1551940"/>
          </a:xfrm>
          <a:prstGeom prst="rect">
            <a:avLst/>
          </a:prstGeom>
          <a:noFill/>
          <a:ln>
            <a:noFill/>
          </a:ln>
        </p:spPr>
        <p:txBody>
          <a:bodyPr anchorCtr="0" anchor="t" bIns="45700" lIns="45700" spcFirstLastPara="1" rIns="45700" wrap="square" tIns="45700">
            <a:noAutofit/>
          </a:bodyPr>
          <a:lstStyle/>
          <a:p>
            <a:pPr indent="0" lvl="0" marL="0" marR="0" rtl="0" algn="l">
              <a:lnSpc>
                <a:spcPct val="90000"/>
              </a:lnSpc>
              <a:spcBef>
                <a:spcPts val="0"/>
              </a:spcBef>
              <a:spcAft>
                <a:spcPts val="0"/>
              </a:spcAft>
              <a:buClr>
                <a:srgbClr val="151314"/>
              </a:buClr>
              <a:buSzPts val="9600"/>
              <a:buFont typeface="Proxima Nova"/>
              <a:buNone/>
            </a:pPr>
            <a:r>
              <a:rPr b="1" i="0" lang="en-US" sz="9600" u="none" cap="none" strike="noStrike">
                <a:solidFill>
                  <a:srgbClr val="151314"/>
                </a:solidFill>
                <a:latin typeface="Proxima Nova"/>
                <a:ea typeface="Proxima Nova"/>
                <a:cs typeface="Proxima Nova"/>
                <a:sym typeface="Proxima Nova"/>
              </a:rPr>
              <a:t>Process</a:t>
            </a:r>
            <a:endParaRPr/>
          </a:p>
        </p:txBody>
      </p:sp>
      <p:sp>
        <p:nvSpPr>
          <p:cNvPr id="771" name="Shape 771"/>
          <p:cNvSpPr txBox="1"/>
          <p:nvPr/>
        </p:nvSpPr>
        <p:spPr>
          <a:xfrm>
            <a:off x="12192000" y="5306059"/>
            <a:ext cx="2692400" cy="1551941"/>
          </a:xfrm>
          <a:prstGeom prst="rect">
            <a:avLst/>
          </a:prstGeom>
          <a:noFill/>
          <a:ln>
            <a:noFill/>
          </a:ln>
        </p:spPr>
        <p:txBody>
          <a:bodyPr anchorCtr="0" anchor="t" bIns="45700" lIns="45700" spcFirstLastPara="1" rIns="45700" wrap="square" tIns="45700">
            <a:noAutofit/>
          </a:bodyPr>
          <a:lstStyle/>
          <a:p>
            <a:pPr indent="0" lvl="0" marL="0" marR="0" rtl="0" algn="l">
              <a:lnSpc>
                <a:spcPct val="90000"/>
              </a:lnSpc>
              <a:spcBef>
                <a:spcPts val="0"/>
              </a:spcBef>
              <a:spcAft>
                <a:spcPts val="0"/>
              </a:spcAft>
              <a:buClr>
                <a:srgbClr val="151314"/>
              </a:buClr>
              <a:buSzPts val="9600"/>
              <a:buFont typeface="Proxima Nova"/>
              <a:buNone/>
            </a:pPr>
            <a:r>
              <a:rPr b="1" i="0" lang="en-US" sz="9600" u="none" cap="none" strike="noStrike">
                <a:solidFill>
                  <a:srgbClr val="151314"/>
                </a:solidFill>
                <a:latin typeface="Proxima Nova"/>
                <a:ea typeface="Proxima Nova"/>
                <a:cs typeface="Proxima Nova"/>
                <a:sym typeface="Proxima Nova"/>
              </a:rPr>
              <a:t>3.</a:t>
            </a:r>
            <a:endParaRPr/>
          </a:p>
        </p:txBody>
      </p:sp>
      <p:sp>
        <p:nvSpPr>
          <p:cNvPr id="772" name="Shape 772"/>
          <p:cNvSpPr txBox="1"/>
          <p:nvPr/>
        </p:nvSpPr>
        <p:spPr>
          <a:xfrm>
            <a:off x="14884400" y="5679440"/>
            <a:ext cx="5079802" cy="219456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Deot clita kuasd gubergren, nosotrad seat the os takimta sancem ipsusit drin for the druamet comda.</a:t>
            </a:r>
            <a:endParaRPr/>
          </a:p>
        </p:txBody>
      </p:sp>
      <p:sp>
        <p:nvSpPr>
          <p:cNvPr id="773" name="Shape 773"/>
          <p:cNvSpPr txBox="1"/>
          <p:nvPr/>
        </p:nvSpPr>
        <p:spPr>
          <a:xfrm>
            <a:off x="12192000" y="9298939"/>
            <a:ext cx="2692400" cy="1551941"/>
          </a:xfrm>
          <a:prstGeom prst="rect">
            <a:avLst/>
          </a:prstGeom>
          <a:noFill/>
          <a:ln>
            <a:noFill/>
          </a:ln>
        </p:spPr>
        <p:txBody>
          <a:bodyPr anchorCtr="0" anchor="t" bIns="45700" lIns="45700" spcFirstLastPara="1" rIns="45700" wrap="square" tIns="45700">
            <a:noAutofit/>
          </a:bodyPr>
          <a:lstStyle/>
          <a:p>
            <a:pPr indent="0" lvl="0" marL="0" marR="0" rtl="0" algn="l">
              <a:lnSpc>
                <a:spcPct val="90000"/>
              </a:lnSpc>
              <a:spcBef>
                <a:spcPts val="0"/>
              </a:spcBef>
              <a:spcAft>
                <a:spcPts val="0"/>
              </a:spcAft>
              <a:buClr>
                <a:srgbClr val="151314"/>
              </a:buClr>
              <a:buSzPts val="9600"/>
              <a:buFont typeface="Proxima Nova"/>
              <a:buNone/>
            </a:pPr>
            <a:r>
              <a:rPr b="1" i="0" lang="en-US" sz="9600" u="none" cap="none" strike="noStrike">
                <a:solidFill>
                  <a:srgbClr val="151314"/>
                </a:solidFill>
                <a:latin typeface="Proxima Nova"/>
                <a:ea typeface="Proxima Nova"/>
                <a:cs typeface="Proxima Nova"/>
                <a:sym typeface="Proxima Nova"/>
              </a:rPr>
              <a:t>4.</a:t>
            </a:r>
            <a:endParaRPr/>
          </a:p>
        </p:txBody>
      </p:sp>
      <p:sp>
        <p:nvSpPr>
          <p:cNvPr id="774" name="Shape 774"/>
          <p:cNvSpPr txBox="1"/>
          <p:nvPr/>
        </p:nvSpPr>
        <p:spPr>
          <a:xfrm>
            <a:off x="14884400" y="9616440"/>
            <a:ext cx="5079802" cy="219456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Deot clita kuasd gubergren, nosotrad seat the os takimta sancem ipsusit drin for the druamet comda.</a:t>
            </a:r>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78" name="Shape 778"/>
        <p:cNvGrpSpPr/>
        <p:nvPr/>
      </p:nvGrpSpPr>
      <p:grpSpPr>
        <a:xfrm>
          <a:off x="0" y="0"/>
          <a:ext cx="0" cy="0"/>
          <a:chOff x="0" y="0"/>
          <a:chExt cx="0" cy="0"/>
        </a:xfrm>
      </p:grpSpPr>
      <p:pic>
        <p:nvPicPr>
          <p:cNvPr id="779" name="Shape 779"/>
          <p:cNvPicPr preferRelativeResize="0"/>
          <p:nvPr/>
        </p:nvPicPr>
        <p:blipFill rotWithShape="1">
          <a:blip r:embed="rId3">
            <a:alphaModFix/>
          </a:blip>
          <a:srcRect b="32644" l="0" r="0" t="32644"/>
          <a:stretch/>
        </p:blipFill>
        <p:spPr>
          <a:xfrm>
            <a:off x="9398000" y="0"/>
            <a:ext cx="13068225" cy="4622900"/>
          </a:xfrm>
          <a:prstGeom prst="rect">
            <a:avLst/>
          </a:prstGeom>
          <a:noFill/>
          <a:ln>
            <a:noFill/>
          </a:ln>
        </p:spPr>
      </p:pic>
      <p:sp>
        <p:nvSpPr>
          <p:cNvPr id="780" name="Shape 780"/>
          <p:cNvSpPr/>
          <p:nvPr/>
        </p:nvSpPr>
        <p:spPr>
          <a:xfrm>
            <a:off x="1905000" y="6604000"/>
            <a:ext cx="1905000" cy="1905000"/>
          </a:xfrm>
          <a:prstGeom prst="ellipse">
            <a:avLst/>
          </a:prstGeom>
          <a:blipFill rotWithShape="1">
            <a:blip r:embed="rId4">
              <a:alphaModFix/>
            </a:blip>
            <a:stretch>
              <a:fillRect b="0" l="0" r="0" t="0"/>
            </a:stretch>
          </a:blip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grpSp>
        <p:nvGrpSpPr>
          <p:cNvPr id="781" name="Shape 781"/>
          <p:cNvGrpSpPr/>
          <p:nvPr/>
        </p:nvGrpSpPr>
        <p:grpSpPr>
          <a:xfrm>
            <a:off x="4318000" y="6968489"/>
            <a:ext cx="3810002" cy="1176022"/>
            <a:chOff x="0" y="0"/>
            <a:chExt cx="3810001" cy="1176021"/>
          </a:xfrm>
        </p:grpSpPr>
        <p:sp>
          <p:nvSpPr>
            <p:cNvPr id="782" name="Shape 782"/>
            <p:cNvSpPr txBox="1"/>
            <p:nvPr/>
          </p:nvSpPr>
          <p:spPr>
            <a:xfrm>
              <a:off x="0" y="0"/>
              <a:ext cx="3810001" cy="548640"/>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151314"/>
                </a:buClr>
                <a:buSzPts val="3000"/>
                <a:buFont typeface="Proxima Nova"/>
                <a:buNone/>
              </a:pPr>
              <a:r>
                <a:rPr b="1" i="0" lang="en-US" sz="3000" u="none" cap="none" strike="noStrike">
                  <a:solidFill>
                    <a:srgbClr val="151314"/>
                  </a:solidFill>
                  <a:latin typeface="Proxima Nova"/>
                  <a:ea typeface="Proxima Nova"/>
                  <a:cs typeface="Proxima Nova"/>
                  <a:sym typeface="Proxima Nova"/>
                </a:rPr>
                <a:t>Enoa jasomds</a:t>
              </a:r>
              <a:endParaRPr/>
            </a:p>
          </p:txBody>
        </p:sp>
        <p:sp>
          <p:nvSpPr>
            <p:cNvPr id="783" name="Shape 783"/>
            <p:cNvSpPr txBox="1"/>
            <p:nvPr/>
          </p:nvSpPr>
          <p:spPr>
            <a:xfrm>
              <a:off x="0" y="627380"/>
              <a:ext cx="3810001" cy="54864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Somdo ipsos mito.</a:t>
              </a:r>
              <a:endParaRPr/>
            </a:p>
          </p:txBody>
        </p:sp>
      </p:grpSp>
      <p:sp>
        <p:nvSpPr>
          <p:cNvPr id="784" name="Shape 784"/>
          <p:cNvSpPr/>
          <p:nvPr/>
        </p:nvSpPr>
        <p:spPr>
          <a:xfrm>
            <a:off x="16891000" y="6664959"/>
            <a:ext cx="1905000" cy="1905001"/>
          </a:xfrm>
          <a:prstGeom prst="ellipse">
            <a:avLst/>
          </a:prstGeom>
          <a:blipFill rotWithShape="1">
            <a:blip r:embed="rId4">
              <a:alphaModFix/>
            </a:blip>
            <a:stretch>
              <a:fillRect b="0" l="0" r="0" t="0"/>
            </a:stretch>
          </a:blip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grpSp>
        <p:nvGrpSpPr>
          <p:cNvPr id="785" name="Shape 785"/>
          <p:cNvGrpSpPr/>
          <p:nvPr/>
        </p:nvGrpSpPr>
        <p:grpSpPr>
          <a:xfrm>
            <a:off x="19304000" y="7029449"/>
            <a:ext cx="3810002" cy="1176023"/>
            <a:chOff x="0" y="0"/>
            <a:chExt cx="3810001" cy="1176021"/>
          </a:xfrm>
        </p:grpSpPr>
        <p:sp>
          <p:nvSpPr>
            <p:cNvPr id="786" name="Shape 786"/>
            <p:cNvSpPr txBox="1"/>
            <p:nvPr/>
          </p:nvSpPr>
          <p:spPr>
            <a:xfrm>
              <a:off x="0" y="0"/>
              <a:ext cx="3810001" cy="548640"/>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151314"/>
                </a:buClr>
                <a:buSzPts val="3000"/>
                <a:buFont typeface="Proxima Nova"/>
                <a:buNone/>
              </a:pPr>
              <a:r>
                <a:rPr b="1" i="0" lang="en-US" sz="3000" u="none" cap="none" strike="noStrike">
                  <a:solidFill>
                    <a:srgbClr val="151314"/>
                  </a:solidFill>
                  <a:latin typeface="Proxima Nova"/>
                  <a:ea typeface="Proxima Nova"/>
                  <a:cs typeface="Proxima Nova"/>
                  <a:sym typeface="Proxima Nova"/>
                </a:rPr>
                <a:t>Enoa jasomds</a:t>
              </a:r>
              <a:endParaRPr/>
            </a:p>
          </p:txBody>
        </p:sp>
        <p:sp>
          <p:nvSpPr>
            <p:cNvPr id="787" name="Shape 787"/>
            <p:cNvSpPr txBox="1"/>
            <p:nvPr/>
          </p:nvSpPr>
          <p:spPr>
            <a:xfrm>
              <a:off x="0" y="627380"/>
              <a:ext cx="3810001" cy="54864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Somdo ipsos mito.</a:t>
              </a:r>
              <a:endParaRPr/>
            </a:p>
          </p:txBody>
        </p:sp>
      </p:grpSp>
      <p:sp>
        <p:nvSpPr>
          <p:cNvPr id="788" name="Shape 788"/>
          <p:cNvSpPr/>
          <p:nvPr/>
        </p:nvSpPr>
        <p:spPr>
          <a:xfrm>
            <a:off x="9398000" y="6664959"/>
            <a:ext cx="1905000" cy="1905001"/>
          </a:xfrm>
          <a:prstGeom prst="ellipse">
            <a:avLst/>
          </a:prstGeom>
          <a:blipFill rotWithShape="1">
            <a:blip r:embed="rId4">
              <a:alphaModFix/>
            </a:blip>
            <a:stretch>
              <a:fillRect b="0" l="0" r="0" t="0"/>
            </a:stretch>
          </a:blip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grpSp>
        <p:nvGrpSpPr>
          <p:cNvPr id="789" name="Shape 789"/>
          <p:cNvGrpSpPr/>
          <p:nvPr/>
        </p:nvGrpSpPr>
        <p:grpSpPr>
          <a:xfrm>
            <a:off x="11811000" y="7029449"/>
            <a:ext cx="3810002" cy="1176023"/>
            <a:chOff x="0" y="0"/>
            <a:chExt cx="3810001" cy="1176021"/>
          </a:xfrm>
        </p:grpSpPr>
        <p:sp>
          <p:nvSpPr>
            <p:cNvPr id="790" name="Shape 790"/>
            <p:cNvSpPr txBox="1"/>
            <p:nvPr/>
          </p:nvSpPr>
          <p:spPr>
            <a:xfrm>
              <a:off x="0" y="0"/>
              <a:ext cx="3810001" cy="548640"/>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151314"/>
                </a:buClr>
                <a:buSzPts val="3000"/>
                <a:buFont typeface="Proxima Nova"/>
                <a:buNone/>
              </a:pPr>
              <a:r>
                <a:rPr b="1" i="0" lang="en-US" sz="3000" u="none" cap="none" strike="noStrike">
                  <a:solidFill>
                    <a:srgbClr val="151314"/>
                  </a:solidFill>
                  <a:latin typeface="Proxima Nova"/>
                  <a:ea typeface="Proxima Nova"/>
                  <a:cs typeface="Proxima Nova"/>
                  <a:sym typeface="Proxima Nova"/>
                </a:rPr>
                <a:t>Enoa jasomds</a:t>
              </a:r>
              <a:endParaRPr/>
            </a:p>
          </p:txBody>
        </p:sp>
        <p:sp>
          <p:nvSpPr>
            <p:cNvPr id="791" name="Shape 791"/>
            <p:cNvSpPr txBox="1"/>
            <p:nvPr/>
          </p:nvSpPr>
          <p:spPr>
            <a:xfrm>
              <a:off x="0" y="627380"/>
              <a:ext cx="3810001" cy="54864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Somdo ipsos mito.</a:t>
              </a:r>
              <a:endParaRPr/>
            </a:p>
          </p:txBody>
        </p:sp>
      </p:grpSp>
      <p:sp>
        <p:nvSpPr>
          <p:cNvPr id="792" name="Shape 792"/>
          <p:cNvSpPr/>
          <p:nvPr/>
        </p:nvSpPr>
        <p:spPr>
          <a:xfrm>
            <a:off x="1905000" y="9779000"/>
            <a:ext cx="1905000" cy="1905000"/>
          </a:xfrm>
          <a:prstGeom prst="ellipse">
            <a:avLst/>
          </a:prstGeom>
          <a:blipFill rotWithShape="1">
            <a:blip r:embed="rId4">
              <a:alphaModFix/>
            </a:blip>
            <a:stretch>
              <a:fillRect b="0" l="0" r="0" t="0"/>
            </a:stretch>
          </a:blip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grpSp>
        <p:nvGrpSpPr>
          <p:cNvPr id="793" name="Shape 793"/>
          <p:cNvGrpSpPr/>
          <p:nvPr/>
        </p:nvGrpSpPr>
        <p:grpSpPr>
          <a:xfrm>
            <a:off x="4318000" y="10143489"/>
            <a:ext cx="3810002" cy="1176022"/>
            <a:chOff x="0" y="0"/>
            <a:chExt cx="3810001" cy="1176021"/>
          </a:xfrm>
        </p:grpSpPr>
        <p:sp>
          <p:nvSpPr>
            <p:cNvPr id="794" name="Shape 794"/>
            <p:cNvSpPr txBox="1"/>
            <p:nvPr/>
          </p:nvSpPr>
          <p:spPr>
            <a:xfrm>
              <a:off x="0" y="0"/>
              <a:ext cx="3810001" cy="548640"/>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151314"/>
                </a:buClr>
                <a:buSzPts val="3000"/>
                <a:buFont typeface="Proxima Nova"/>
                <a:buNone/>
              </a:pPr>
              <a:r>
                <a:rPr b="1" i="0" lang="en-US" sz="3000" u="none" cap="none" strike="noStrike">
                  <a:solidFill>
                    <a:srgbClr val="151314"/>
                  </a:solidFill>
                  <a:latin typeface="Proxima Nova"/>
                  <a:ea typeface="Proxima Nova"/>
                  <a:cs typeface="Proxima Nova"/>
                  <a:sym typeface="Proxima Nova"/>
                </a:rPr>
                <a:t>Enoa jasomds</a:t>
              </a:r>
              <a:endParaRPr/>
            </a:p>
          </p:txBody>
        </p:sp>
        <p:sp>
          <p:nvSpPr>
            <p:cNvPr id="795" name="Shape 795"/>
            <p:cNvSpPr txBox="1"/>
            <p:nvPr/>
          </p:nvSpPr>
          <p:spPr>
            <a:xfrm>
              <a:off x="0" y="627380"/>
              <a:ext cx="3810001" cy="54864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Somdo ipsos mito.</a:t>
              </a:r>
              <a:endParaRPr/>
            </a:p>
          </p:txBody>
        </p:sp>
      </p:grpSp>
      <p:sp>
        <p:nvSpPr>
          <p:cNvPr id="796" name="Shape 796"/>
          <p:cNvSpPr/>
          <p:nvPr/>
        </p:nvSpPr>
        <p:spPr>
          <a:xfrm>
            <a:off x="16891000" y="9839959"/>
            <a:ext cx="1905000" cy="1905001"/>
          </a:xfrm>
          <a:prstGeom prst="ellipse">
            <a:avLst/>
          </a:prstGeom>
          <a:blipFill rotWithShape="1">
            <a:blip r:embed="rId4">
              <a:alphaModFix/>
            </a:blip>
            <a:stretch>
              <a:fillRect b="0" l="0" r="0" t="0"/>
            </a:stretch>
          </a:blip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grpSp>
        <p:nvGrpSpPr>
          <p:cNvPr id="797" name="Shape 797"/>
          <p:cNvGrpSpPr/>
          <p:nvPr/>
        </p:nvGrpSpPr>
        <p:grpSpPr>
          <a:xfrm>
            <a:off x="19304000" y="10204449"/>
            <a:ext cx="3810002" cy="1176022"/>
            <a:chOff x="0" y="0"/>
            <a:chExt cx="3810001" cy="1176021"/>
          </a:xfrm>
        </p:grpSpPr>
        <p:sp>
          <p:nvSpPr>
            <p:cNvPr id="798" name="Shape 798"/>
            <p:cNvSpPr txBox="1"/>
            <p:nvPr/>
          </p:nvSpPr>
          <p:spPr>
            <a:xfrm>
              <a:off x="0" y="0"/>
              <a:ext cx="3810001" cy="548640"/>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151314"/>
                </a:buClr>
                <a:buSzPts val="3000"/>
                <a:buFont typeface="Proxima Nova"/>
                <a:buNone/>
              </a:pPr>
              <a:r>
                <a:rPr b="1" i="0" lang="en-US" sz="3000" u="none" cap="none" strike="noStrike">
                  <a:solidFill>
                    <a:srgbClr val="151314"/>
                  </a:solidFill>
                  <a:latin typeface="Proxima Nova"/>
                  <a:ea typeface="Proxima Nova"/>
                  <a:cs typeface="Proxima Nova"/>
                  <a:sym typeface="Proxima Nova"/>
                </a:rPr>
                <a:t>Enoa jasomds</a:t>
              </a:r>
              <a:endParaRPr/>
            </a:p>
          </p:txBody>
        </p:sp>
        <p:sp>
          <p:nvSpPr>
            <p:cNvPr id="799" name="Shape 799"/>
            <p:cNvSpPr txBox="1"/>
            <p:nvPr/>
          </p:nvSpPr>
          <p:spPr>
            <a:xfrm>
              <a:off x="0" y="627380"/>
              <a:ext cx="3810001" cy="54864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Somdo ipsos mito.</a:t>
              </a:r>
              <a:endParaRPr/>
            </a:p>
          </p:txBody>
        </p:sp>
      </p:grpSp>
      <p:sp>
        <p:nvSpPr>
          <p:cNvPr id="800" name="Shape 800"/>
          <p:cNvSpPr/>
          <p:nvPr/>
        </p:nvSpPr>
        <p:spPr>
          <a:xfrm>
            <a:off x="9398000" y="9839959"/>
            <a:ext cx="1905000" cy="1905001"/>
          </a:xfrm>
          <a:prstGeom prst="ellipse">
            <a:avLst/>
          </a:prstGeom>
          <a:blipFill rotWithShape="1">
            <a:blip r:embed="rId4">
              <a:alphaModFix/>
            </a:blip>
            <a:stretch>
              <a:fillRect b="0" l="0" r="0" t="0"/>
            </a:stretch>
          </a:blip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grpSp>
        <p:nvGrpSpPr>
          <p:cNvPr id="801" name="Shape 801"/>
          <p:cNvGrpSpPr/>
          <p:nvPr/>
        </p:nvGrpSpPr>
        <p:grpSpPr>
          <a:xfrm>
            <a:off x="11811000" y="10204449"/>
            <a:ext cx="3810002" cy="1176022"/>
            <a:chOff x="0" y="0"/>
            <a:chExt cx="3810001" cy="1176021"/>
          </a:xfrm>
        </p:grpSpPr>
        <p:sp>
          <p:nvSpPr>
            <p:cNvPr id="802" name="Shape 802"/>
            <p:cNvSpPr txBox="1"/>
            <p:nvPr/>
          </p:nvSpPr>
          <p:spPr>
            <a:xfrm>
              <a:off x="0" y="0"/>
              <a:ext cx="3810001" cy="548640"/>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151314"/>
                </a:buClr>
                <a:buSzPts val="3000"/>
                <a:buFont typeface="Proxima Nova"/>
                <a:buNone/>
              </a:pPr>
              <a:r>
                <a:rPr b="1" i="0" lang="en-US" sz="3000" u="none" cap="none" strike="noStrike">
                  <a:solidFill>
                    <a:srgbClr val="151314"/>
                  </a:solidFill>
                  <a:latin typeface="Proxima Nova"/>
                  <a:ea typeface="Proxima Nova"/>
                  <a:cs typeface="Proxima Nova"/>
                  <a:sym typeface="Proxima Nova"/>
                </a:rPr>
                <a:t>Enoa jasomds</a:t>
              </a:r>
              <a:endParaRPr/>
            </a:p>
          </p:txBody>
        </p:sp>
        <p:sp>
          <p:nvSpPr>
            <p:cNvPr id="803" name="Shape 803"/>
            <p:cNvSpPr txBox="1"/>
            <p:nvPr/>
          </p:nvSpPr>
          <p:spPr>
            <a:xfrm>
              <a:off x="0" y="627380"/>
              <a:ext cx="3810001" cy="54864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Somdo ipsos mito.</a:t>
              </a:r>
              <a:endParaRPr/>
            </a:p>
          </p:txBody>
        </p:sp>
      </p:grpSp>
      <p:sp>
        <p:nvSpPr>
          <p:cNvPr id="804" name="Shape 804"/>
          <p:cNvSpPr txBox="1"/>
          <p:nvPr/>
        </p:nvSpPr>
        <p:spPr>
          <a:xfrm>
            <a:off x="1905000" y="1905000"/>
            <a:ext cx="6476554" cy="1551940"/>
          </a:xfrm>
          <a:prstGeom prst="rect">
            <a:avLst/>
          </a:prstGeom>
          <a:noFill/>
          <a:ln>
            <a:noFill/>
          </a:ln>
        </p:spPr>
        <p:txBody>
          <a:bodyPr anchorCtr="0" anchor="t" bIns="45700" lIns="45700" spcFirstLastPara="1" rIns="45700" wrap="square" tIns="45700">
            <a:noAutofit/>
          </a:bodyPr>
          <a:lstStyle/>
          <a:p>
            <a:pPr indent="0" lvl="0" marL="0" marR="0" rtl="0" algn="l">
              <a:lnSpc>
                <a:spcPct val="90000"/>
              </a:lnSpc>
              <a:spcBef>
                <a:spcPts val="0"/>
              </a:spcBef>
              <a:spcAft>
                <a:spcPts val="0"/>
              </a:spcAft>
              <a:buClr>
                <a:srgbClr val="151314"/>
              </a:buClr>
              <a:buSzPts val="9600"/>
              <a:buFont typeface="Proxima Nova"/>
              <a:buNone/>
            </a:pPr>
            <a:r>
              <a:rPr b="1" i="0" lang="en-US" sz="9600" u="none" cap="none" strike="noStrike">
                <a:solidFill>
                  <a:srgbClr val="151314"/>
                </a:solidFill>
                <a:latin typeface="Proxima Nova"/>
                <a:ea typeface="Proxima Nova"/>
                <a:cs typeface="Proxima Nova"/>
                <a:sym typeface="Proxima Nova"/>
              </a:rPr>
              <a:t>Serivce</a:t>
            </a:r>
            <a:endParaRPr/>
          </a:p>
        </p:txBody>
      </p:sp>
      <p:sp>
        <p:nvSpPr>
          <p:cNvPr id="805" name="Shape 805"/>
          <p:cNvSpPr/>
          <p:nvPr/>
        </p:nvSpPr>
        <p:spPr>
          <a:xfrm>
            <a:off x="2593736" y="7315199"/>
            <a:ext cx="527528" cy="525781"/>
          </a:xfrm>
          <a:custGeom>
            <a:pathLst>
              <a:path extrusionOk="0" h="21600" w="21568">
                <a:moveTo>
                  <a:pt x="21516" y="939"/>
                </a:moveTo>
                <a:cubicBezTo>
                  <a:pt x="21516" y="887"/>
                  <a:pt x="21516" y="887"/>
                  <a:pt x="21568" y="835"/>
                </a:cubicBezTo>
                <a:cubicBezTo>
                  <a:pt x="21568" y="835"/>
                  <a:pt x="21568" y="835"/>
                  <a:pt x="21568" y="783"/>
                </a:cubicBezTo>
                <a:cubicBezTo>
                  <a:pt x="21568" y="730"/>
                  <a:pt x="21568" y="730"/>
                  <a:pt x="21568" y="678"/>
                </a:cubicBezTo>
                <a:cubicBezTo>
                  <a:pt x="21568" y="678"/>
                  <a:pt x="21568" y="678"/>
                  <a:pt x="21568" y="626"/>
                </a:cubicBezTo>
                <a:cubicBezTo>
                  <a:pt x="21568" y="574"/>
                  <a:pt x="21568" y="574"/>
                  <a:pt x="21568" y="522"/>
                </a:cubicBezTo>
                <a:cubicBezTo>
                  <a:pt x="21568" y="522"/>
                  <a:pt x="21568" y="522"/>
                  <a:pt x="21568" y="522"/>
                </a:cubicBezTo>
                <a:cubicBezTo>
                  <a:pt x="21568" y="470"/>
                  <a:pt x="21568" y="470"/>
                  <a:pt x="21516" y="417"/>
                </a:cubicBezTo>
                <a:cubicBezTo>
                  <a:pt x="21516" y="417"/>
                  <a:pt x="21516" y="417"/>
                  <a:pt x="21516" y="365"/>
                </a:cubicBezTo>
                <a:cubicBezTo>
                  <a:pt x="21516" y="365"/>
                  <a:pt x="21516" y="313"/>
                  <a:pt x="21464" y="313"/>
                </a:cubicBezTo>
                <a:cubicBezTo>
                  <a:pt x="21464" y="313"/>
                  <a:pt x="21464" y="313"/>
                  <a:pt x="21464" y="261"/>
                </a:cubicBezTo>
                <a:cubicBezTo>
                  <a:pt x="21464" y="209"/>
                  <a:pt x="21412" y="209"/>
                  <a:pt x="21412" y="157"/>
                </a:cubicBezTo>
                <a:cubicBezTo>
                  <a:pt x="21412" y="157"/>
                  <a:pt x="21412" y="157"/>
                  <a:pt x="21412" y="157"/>
                </a:cubicBezTo>
                <a:cubicBezTo>
                  <a:pt x="21412" y="157"/>
                  <a:pt x="21412" y="157"/>
                  <a:pt x="21412" y="157"/>
                </a:cubicBezTo>
                <a:cubicBezTo>
                  <a:pt x="21412" y="157"/>
                  <a:pt x="21412" y="157"/>
                  <a:pt x="21412" y="157"/>
                </a:cubicBezTo>
                <a:cubicBezTo>
                  <a:pt x="21360" y="104"/>
                  <a:pt x="21360" y="104"/>
                  <a:pt x="21308" y="104"/>
                </a:cubicBezTo>
                <a:cubicBezTo>
                  <a:pt x="21308" y="104"/>
                  <a:pt x="21308" y="104"/>
                  <a:pt x="21256" y="104"/>
                </a:cubicBezTo>
                <a:cubicBezTo>
                  <a:pt x="21256" y="104"/>
                  <a:pt x="21205" y="52"/>
                  <a:pt x="21153" y="52"/>
                </a:cubicBezTo>
                <a:cubicBezTo>
                  <a:pt x="21153" y="52"/>
                  <a:pt x="21153" y="52"/>
                  <a:pt x="21101" y="52"/>
                </a:cubicBezTo>
                <a:cubicBezTo>
                  <a:pt x="21049" y="52"/>
                  <a:pt x="21049" y="52"/>
                  <a:pt x="20997" y="0"/>
                </a:cubicBezTo>
                <a:cubicBezTo>
                  <a:pt x="20997" y="0"/>
                  <a:pt x="20997" y="0"/>
                  <a:pt x="20997" y="0"/>
                </a:cubicBezTo>
                <a:cubicBezTo>
                  <a:pt x="20945" y="0"/>
                  <a:pt x="20945" y="0"/>
                  <a:pt x="20893" y="0"/>
                </a:cubicBezTo>
                <a:cubicBezTo>
                  <a:pt x="20893" y="0"/>
                  <a:pt x="20893" y="0"/>
                  <a:pt x="20841" y="0"/>
                </a:cubicBezTo>
                <a:cubicBezTo>
                  <a:pt x="20789" y="0"/>
                  <a:pt x="20789" y="0"/>
                  <a:pt x="20737" y="0"/>
                </a:cubicBezTo>
                <a:cubicBezTo>
                  <a:pt x="20737" y="0"/>
                  <a:pt x="20737" y="0"/>
                  <a:pt x="20685" y="0"/>
                </a:cubicBezTo>
                <a:cubicBezTo>
                  <a:pt x="20633" y="0"/>
                  <a:pt x="20633" y="0"/>
                  <a:pt x="20581" y="52"/>
                </a:cubicBezTo>
                <a:cubicBezTo>
                  <a:pt x="20581" y="52"/>
                  <a:pt x="20581" y="52"/>
                  <a:pt x="20581" y="52"/>
                </a:cubicBezTo>
                <a:cubicBezTo>
                  <a:pt x="20581" y="52"/>
                  <a:pt x="20581" y="52"/>
                  <a:pt x="20581" y="52"/>
                </a:cubicBezTo>
                <a:lnTo>
                  <a:pt x="435" y="8400"/>
                </a:lnTo>
                <a:cubicBezTo>
                  <a:pt x="228" y="8504"/>
                  <a:pt x="72" y="8661"/>
                  <a:pt x="20" y="8870"/>
                </a:cubicBezTo>
                <a:cubicBezTo>
                  <a:pt x="-32" y="9078"/>
                  <a:pt x="20" y="9339"/>
                  <a:pt x="176" y="9496"/>
                </a:cubicBezTo>
                <a:lnTo>
                  <a:pt x="5887" y="15235"/>
                </a:lnTo>
                <a:lnTo>
                  <a:pt x="5887" y="19304"/>
                </a:lnTo>
                <a:cubicBezTo>
                  <a:pt x="5887" y="19565"/>
                  <a:pt x="6043" y="19826"/>
                  <a:pt x="6303" y="19930"/>
                </a:cubicBezTo>
                <a:cubicBezTo>
                  <a:pt x="6406" y="19983"/>
                  <a:pt x="6458" y="19983"/>
                  <a:pt x="6562" y="19983"/>
                </a:cubicBezTo>
                <a:cubicBezTo>
                  <a:pt x="6718" y="19983"/>
                  <a:pt x="6926" y="19930"/>
                  <a:pt x="7030" y="19774"/>
                </a:cubicBezTo>
                <a:lnTo>
                  <a:pt x="8691" y="18104"/>
                </a:lnTo>
                <a:lnTo>
                  <a:pt x="11910" y="21391"/>
                </a:lnTo>
                <a:cubicBezTo>
                  <a:pt x="12014" y="21496"/>
                  <a:pt x="12222" y="21600"/>
                  <a:pt x="12378" y="21600"/>
                </a:cubicBezTo>
                <a:cubicBezTo>
                  <a:pt x="12430" y="21600"/>
                  <a:pt x="12481" y="21600"/>
                  <a:pt x="12481" y="21600"/>
                </a:cubicBezTo>
                <a:cubicBezTo>
                  <a:pt x="12689" y="21548"/>
                  <a:pt x="12897" y="21391"/>
                  <a:pt x="12949" y="21183"/>
                </a:cubicBezTo>
                <a:lnTo>
                  <a:pt x="21516" y="939"/>
                </a:lnTo>
                <a:cubicBezTo>
                  <a:pt x="21516" y="991"/>
                  <a:pt x="21516" y="991"/>
                  <a:pt x="21516" y="939"/>
                </a:cubicBezTo>
                <a:cubicBezTo>
                  <a:pt x="21516" y="939"/>
                  <a:pt x="21516" y="939"/>
                  <a:pt x="21516" y="939"/>
                </a:cubicBezTo>
                <a:close/>
                <a:moveTo>
                  <a:pt x="18089" y="2609"/>
                </a:moveTo>
                <a:lnTo>
                  <a:pt x="6718" y="14035"/>
                </a:lnTo>
                <a:lnTo>
                  <a:pt x="1993" y="9287"/>
                </a:lnTo>
                <a:lnTo>
                  <a:pt x="18089" y="2609"/>
                </a:lnTo>
                <a:close/>
                <a:moveTo>
                  <a:pt x="7341" y="17739"/>
                </a:moveTo>
                <a:lnTo>
                  <a:pt x="7341" y="16644"/>
                </a:lnTo>
                <a:lnTo>
                  <a:pt x="7912" y="17217"/>
                </a:lnTo>
                <a:lnTo>
                  <a:pt x="7341" y="17739"/>
                </a:lnTo>
                <a:close/>
                <a:moveTo>
                  <a:pt x="12326" y="19722"/>
                </a:moveTo>
                <a:lnTo>
                  <a:pt x="7653" y="14974"/>
                </a:lnTo>
                <a:lnTo>
                  <a:pt x="19024" y="3548"/>
                </a:lnTo>
                <a:lnTo>
                  <a:pt x="12326" y="19722"/>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806" name="Shape 806"/>
          <p:cNvSpPr/>
          <p:nvPr/>
        </p:nvSpPr>
        <p:spPr>
          <a:xfrm>
            <a:off x="17538195" y="7309246"/>
            <a:ext cx="610609" cy="616429"/>
          </a:xfrm>
          <a:custGeom>
            <a:pathLst>
              <a:path extrusionOk="0" h="21561" w="21460">
                <a:moveTo>
                  <a:pt x="10349" y="100"/>
                </a:moveTo>
                <a:lnTo>
                  <a:pt x="223" y="7471"/>
                </a:lnTo>
                <a:cubicBezTo>
                  <a:pt x="89" y="7605"/>
                  <a:pt x="0" y="7794"/>
                  <a:pt x="0" y="7971"/>
                </a:cubicBezTo>
                <a:cubicBezTo>
                  <a:pt x="0" y="8149"/>
                  <a:pt x="131" y="8327"/>
                  <a:pt x="265" y="8415"/>
                </a:cubicBezTo>
                <a:lnTo>
                  <a:pt x="10405" y="15342"/>
                </a:lnTo>
                <a:cubicBezTo>
                  <a:pt x="10494" y="15387"/>
                  <a:pt x="10578" y="15426"/>
                  <a:pt x="10712" y="15426"/>
                </a:cubicBezTo>
                <a:cubicBezTo>
                  <a:pt x="10801" y="15426"/>
                  <a:pt x="10930" y="15390"/>
                  <a:pt x="11019" y="15301"/>
                </a:cubicBezTo>
                <a:lnTo>
                  <a:pt x="21159" y="8193"/>
                </a:lnTo>
                <a:cubicBezTo>
                  <a:pt x="21293" y="8104"/>
                  <a:pt x="21382" y="7971"/>
                  <a:pt x="21382" y="7749"/>
                </a:cubicBezTo>
                <a:cubicBezTo>
                  <a:pt x="21382" y="7527"/>
                  <a:pt x="21293" y="7338"/>
                  <a:pt x="21159" y="7249"/>
                </a:cubicBezTo>
                <a:lnTo>
                  <a:pt x="11019" y="100"/>
                </a:lnTo>
                <a:cubicBezTo>
                  <a:pt x="10840" y="-33"/>
                  <a:pt x="10528" y="-33"/>
                  <a:pt x="10349" y="100"/>
                </a:cubicBezTo>
                <a:close/>
                <a:moveTo>
                  <a:pt x="10712" y="1308"/>
                </a:moveTo>
                <a:lnTo>
                  <a:pt x="19862" y="7749"/>
                </a:lnTo>
                <a:lnTo>
                  <a:pt x="10712" y="14135"/>
                </a:lnTo>
                <a:lnTo>
                  <a:pt x="1562" y="7916"/>
                </a:lnTo>
                <a:lnTo>
                  <a:pt x="10712" y="1308"/>
                </a:lnTo>
                <a:close/>
                <a:moveTo>
                  <a:pt x="20978" y="10220"/>
                </a:moveTo>
                <a:cubicBezTo>
                  <a:pt x="20833" y="10198"/>
                  <a:pt x="20679" y="10242"/>
                  <a:pt x="20545" y="10331"/>
                </a:cubicBezTo>
                <a:lnTo>
                  <a:pt x="10726" y="17216"/>
                </a:lnTo>
                <a:lnTo>
                  <a:pt x="907" y="10498"/>
                </a:lnTo>
                <a:cubicBezTo>
                  <a:pt x="639" y="10320"/>
                  <a:pt x="290" y="10370"/>
                  <a:pt x="112" y="10637"/>
                </a:cubicBezTo>
                <a:cubicBezTo>
                  <a:pt x="-67" y="10903"/>
                  <a:pt x="-31" y="11264"/>
                  <a:pt x="237" y="11442"/>
                </a:cubicBezTo>
                <a:lnTo>
                  <a:pt x="10377" y="18369"/>
                </a:lnTo>
                <a:cubicBezTo>
                  <a:pt x="10467" y="18413"/>
                  <a:pt x="10550" y="18452"/>
                  <a:pt x="10684" y="18452"/>
                </a:cubicBezTo>
                <a:cubicBezTo>
                  <a:pt x="10773" y="18452"/>
                  <a:pt x="10910" y="18413"/>
                  <a:pt x="11089" y="18369"/>
                </a:cubicBezTo>
                <a:lnTo>
                  <a:pt x="21215" y="11261"/>
                </a:lnTo>
                <a:cubicBezTo>
                  <a:pt x="21483" y="11083"/>
                  <a:pt x="21533" y="10723"/>
                  <a:pt x="21354" y="10456"/>
                </a:cubicBezTo>
                <a:cubicBezTo>
                  <a:pt x="21265" y="10323"/>
                  <a:pt x="21123" y="10242"/>
                  <a:pt x="20978" y="10220"/>
                </a:cubicBezTo>
                <a:close/>
                <a:moveTo>
                  <a:pt x="20978" y="13330"/>
                </a:moveTo>
                <a:cubicBezTo>
                  <a:pt x="20833" y="13307"/>
                  <a:pt x="20679" y="13352"/>
                  <a:pt x="20545" y="13441"/>
                </a:cubicBezTo>
                <a:lnTo>
                  <a:pt x="10726" y="20326"/>
                </a:lnTo>
                <a:lnTo>
                  <a:pt x="907" y="13607"/>
                </a:lnTo>
                <a:cubicBezTo>
                  <a:pt x="639" y="13430"/>
                  <a:pt x="290" y="13479"/>
                  <a:pt x="112" y="13746"/>
                </a:cubicBezTo>
                <a:cubicBezTo>
                  <a:pt x="-67" y="14013"/>
                  <a:pt x="-31" y="14373"/>
                  <a:pt x="237" y="14551"/>
                </a:cubicBezTo>
                <a:lnTo>
                  <a:pt x="10377" y="21478"/>
                </a:lnTo>
                <a:cubicBezTo>
                  <a:pt x="10467" y="21523"/>
                  <a:pt x="10550" y="21561"/>
                  <a:pt x="10684" y="21561"/>
                </a:cubicBezTo>
                <a:cubicBezTo>
                  <a:pt x="10773" y="21561"/>
                  <a:pt x="10910" y="21567"/>
                  <a:pt x="11089" y="21478"/>
                </a:cubicBezTo>
                <a:lnTo>
                  <a:pt x="21215" y="14371"/>
                </a:lnTo>
                <a:cubicBezTo>
                  <a:pt x="21483" y="14193"/>
                  <a:pt x="21533" y="13832"/>
                  <a:pt x="21354" y="13566"/>
                </a:cubicBezTo>
                <a:cubicBezTo>
                  <a:pt x="21265" y="13432"/>
                  <a:pt x="21123" y="13352"/>
                  <a:pt x="20978" y="13330"/>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807" name="Shape 807"/>
          <p:cNvSpPr/>
          <p:nvPr/>
        </p:nvSpPr>
        <p:spPr>
          <a:xfrm>
            <a:off x="10046394" y="7368191"/>
            <a:ext cx="608212" cy="485838"/>
          </a:xfrm>
          <a:custGeom>
            <a:pathLst>
              <a:path extrusionOk="0" h="21564" w="21545">
                <a:moveTo>
                  <a:pt x="20835" y="20"/>
                </a:moveTo>
                <a:lnTo>
                  <a:pt x="10713" y="4477"/>
                </a:lnTo>
                <a:lnTo>
                  <a:pt x="4190" y="4477"/>
                </a:lnTo>
                <a:cubicBezTo>
                  <a:pt x="1895" y="4477"/>
                  <a:pt x="0" y="6852"/>
                  <a:pt x="0" y="9726"/>
                </a:cubicBezTo>
                <a:cubicBezTo>
                  <a:pt x="0" y="12601"/>
                  <a:pt x="1895" y="14958"/>
                  <a:pt x="4190" y="14958"/>
                </a:cubicBezTo>
                <a:lnTo>
                  <a:pt x="6608" y="14958"/>
                </a:lnTo>
                <a:lnTo>
                  <a:pt x="7957" y="21053"/>
                </a:lnTo>
                <a:cubicBezTo>
                  <a:pt x="8047" y="21391"/>
                  <a:pt x="8281" y="21564"/>
                  <a:pt x="8506" y="21564"/>
                </a:cubicBezTo>
                <a:cubicBezTo>
                  <a:pt x="8551" y="21564"/>
                  <a:pt x="8587" y="21564"/>
                  <a:pt x="8632" y="21564"/>
                </a:cubicBezTo>
                <a:cubicBezTo>
                  <a:pt x="8947" y="21451"/>
                  <a:pt x="9130" y="21043"/>
                  <a:pt x="9040" y="20648"/>
                </a:cubicBezTo>
                <a:lnTo>
                  <a:pt x="7789" y="14958"/>
                </a:lnTo>
                <a:lnTo>
                  <a:pt x="10657" y="14958"/>
                </a:lnTo>
                <a:lnTo>
                  <a:pt x="20779" y="19415"/>
                </a:lnTo>
                <a:cubicBezTo>
                  <a:pt x="20824" y="19415"/>
                  <a:pt x="20917" y="19468"/>
                  <a:pt x="20962" y="19468"/>
                </a:cubicBezTo>
                <a:cubicBezTo>
                  <a:pt x="21097" y="19468"/>
                  <a:pt x="21195" y="19418"/>
                  <a:pt x="21285" y="19362"/>
                </a:cubicBezTo>
                <a:cubicBezTo>
                  <a:pt x="21420" y="19249"/>
                  <a:pt x="21510" y="19024"/>
                  <a:pt x="21510" y="18798"/>
                </a:cubicBezTo>
                <a:lnTo>
                  <a:pt x="21510" y="760"/>
                </a:lnTo>
                <a:cubicBezTo>
                  <a:pt x="21600" y="478"/>
                  <a:pt x="21504" y="313"/>
                  <a:pt x="21369" y="144"/>
                </a:cubicBezTo>
                <a:cubicBezTo>
                  <a:pt x="21235" y="31"/>
                  <a:pt x="21015" y="-36"/>
                  <a:pt x="20835" y="20"/>
                </a:cubicBezTo>
                <a:close/>
                <a:moveTo>
                  <a:pt x="20470" y="1764"/>
                </a:moveTo>
                <a:lnTo>
                  <a:pt x="20470" y="17777"/>
                </a:lnTo>
                <a:lnTo>
                  <a:pt x="11430" y="13778"/>
                </a:lnTo>
                <a:lnTo>
                  <a:pt x="11430" y="5781"/>
                </a:lnTo>
                <a:lnTo>
                  <a:pt x="20470" y="1764"/>
                </a:lnTo>
                <a:close/>
                <a:moveTo>
                  <a:pt x="4190" y="5992"/>
                </a:moveTo>
                <a:lnTo>
                  <a:pt x="10207" y="5992"/>
                </a:lnTo>
                <a:lnTo>
                  <a:pt x="10207" y="13602"/>
                </a:lnTo>
                <a:lnTo>
                  <a:pt x="4190" y="13602"/>
                </a:lnTo>
                <a:cubicBezTo>
                  <a:pt x="2525" y="13545"/>
                  <a:pt x="1167" y="11865"/>
                  <a:pt x="1167" y="9779"/>
                </a:cubicBezTo>
                <a:cubicBezTo>
                  <a:pt x="1167" y="7694"/>
                  <a:pt x="2525" y="5992"/>
                  <a:pt x="4190" y="5992"/>
                </a:cubicBezTo>
                <a:close/>
                <a:moveTo>
                  <a:pt x="2840" y="9022"/>
                </a:moveTo>
                <a:cubicBezTo>
                  <a:pt x="2525" y="9022"/>
                  <a:pt x="2249" y="9367"/>
                  <a:pt x="2249" y="9762"/>
                </a:cubicBezTo>
                <a:cubicBezTo>
                  <a:pt x="2249" y="10156"/>
                  <a:pt x="2525" y="10484"/>
                  <a:pt x="2840" y="10484"/>
                </a:cubicBezTo>
                <a:lnTo>
                  <a:pt x="4639" y="10484"/>
                </a:lnTo>
                <a:cubicBezTo>
                  <a:pt x="4954" y="10484"/>
                  <a:pt x="5216" y="10156"/>
                  <a:pt x="5216" y="9762"/>
                </a:cubicBezTo>
                <a:cubicBezTo>
                  <a:pt x="5216" y="9367"/>
                  <a:pt x="4954" y="9022"/>
                  <a:pt x="4639" y="9022"/>
                </a:cubicBezTo>
                <a:lnTo>
                  <a:pt x="2840" y="9022"/>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808" name="Shape 808"/>
          <p:cNvSpPr/>
          <p:nvPr/>
        </p:nvSpPr>
        <p:spPr>
          <a:xfrm>
            <a:off x="10130154" y="10548060"/>
            <a:ext cx="440692" cy="465380"/>
          </a:xfrm>
          <a:custGeom>
            <a:pathLst>
              <a:path extrusionOk="0" h="20775" w="21600">
                <a:moveTo>
                  <a:pt x="21164" y="1159"/>
                </a:moveTo>
                <a:cubicBezTo>
                  <a:pt x="20915" y="1046"/>
                  <a:pt x="20604" y="1046"/>
                  <a:pt x="20355" y="1159"/>
                </a:cubicBezTo>
                <a:cubicBezTo>
                  <a:pt x="17305" y="2803"/>
                  <a:pt x="14255" y="1953"/>
                  <a:pt x="11018" y="1103"/>
                </a:cubicBezTo>
                <a:cubicBezTo>
                  <a:pt x="7594" y="139"/>
                  <a:pt x="3984" y="-825"/>
                  <a:pt x="373" y="1159"/>
                </a:cubicBezTo>
                <a:cubicBezTo>
                  <a:pt x="124" y="1273"/>
                  <a:pt x="0" y="1556"/>
                  <a:pt x="0" y="1783"/>
                </a:cubicBezTo>
                <a:lnTo>
                  <a:pt x="0" y="10910"/>
                </a:lnTo>
                <a:cubicBezTo>
                  <a:pt x="0" y="10910"/>
                  <a:pt x="0" y="10910"/>
                  <a:pt x="0" y="10910"/>
                </a:cubicBezTo>
                <a:lnTo>
                  <a:pt x="0" y="20038"/>
                </a:lnTo>
                <a:cubicBezTo>
                  <a:pt x="0" y="20435"/>
                  <a:pt x="373" y="20775"/>
                  <a:pt x="809" y="20775"/>
                </a:cubicBezTo>
                <a:cubicBezTo>
                  <a:pt x="1245" y="20775"/>
                  <a:pt x="1619" y="20435"/>
                  <a:pt x="1619" y="20038"/>
                </a:cubicBezTo>
                <a:lnTo>
                  <a:pt x="1619" y="11364"/>
                </a:lnTo>
                <a:cubicBezTo>
                  <a:pt x="4544" y="10003"/>
                  <a:pt x="7470" y="10797"/>
                  <a:pt x="10582" y="11647"/>
                </a:cubicBezTo>
                <a:cubicBezTo>
                  <a:pt x="12574" y="12214"/>
                  <a:pt x="14566" y="12725"/>
                  <a:pt x="16620" y="12725"/>
                </a:cubicBezTo>
                <a:cubicBezTo>
                  <a:pt x="18176" y="12725"/>
                  <a:pt x="19670" y="12441"/>
                  <a:pt x="21227" y="11534"/>
                </a:cubicBezTo>
                <a:cubicBezTo>
                  <a:pt x="21476" y="11421"/>
                  <a:pt x="21600" y="11137"/>
                  <a:pt x="21600" y="10910"/>
                </a:cubicBezTo>
                <a:lnTo>
                  <a:pt x="21600" y="1783"/>
                </a:lnTo>
                <a:cubicBezTo>
                  <a:pt x="21538" y="1556"/>
                  <a:pt x="21413" y="1329"/>
                  <a:pt x="21164" y="1159"/>
                </a:cubicBezTo>
                <a:close/>
                <a:moveTo>
                  <a:pt x="19982" y="10514"/>
                </a:moveTo>
                <a:cubicBezTo>
                  <a:pt x="17056" y="11874"/>
                  <a:pt x="14130" y="11081"/>
                  <a:pt x="11018" y="10230"/>
                </a:cubicBezTo>
                <a:cubicBezTo>
                  <a:pt x="9026" y="9663"/>
                  <a:pt x="7034" y="9153"/>
                  <a:pt x="4980" y="9153"/>
                </a:cubicBezTo>
                <a:cubicBezTo>
                  <a:pt x="3859" y="9153"/>
                  <a:pt x="2739" y="9323"/>
                  <a:pt x="1556" y="9777"/>
                </a:cubicBezTo>
                <a:lnTo>
                  <a:pt x="1556" y="3200"/>
                </a:lnTo>
                <a:cubicBezTo>
                  <a:pt x="1556" y="3200"/>
                  <a:pt x="1556" y="3200"/>
                  <a:pt x="1556" y="3200"/>
                </a:cubicBezTo>
                <a:lnTo>
                  <a:pt x="1556" y="2236"/>
                </a:lnTo>
                <a:cubicBezTo>
                  <a:pt x="4482" y="876"/>
                  <a:pt x="7408" y="1669"/>
                  <a:pt x="10520" y="2520"/>
                </a:cubicBezTo>
                <a:cubicBezTo>
                  <a:pt x="13570" y="3370"/>
                  <a:pt x="16745" y="4221"/>
                  <a:pt x="19982" y="3030"/>
                </a:cubicBezTo>
                <a:lnTo>
                  <a:pt x="19982" y="10514"/>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809" name="Shape 809"/>
          <p:cNvSpPr/>
          <p:nvPr/>
        </p:nvSpPr>
        <p:spPr>
          <a:xfrm>
            <a:off x="17520045" y="10571479"/>
            <a:ext cx="609617" cy="441961"/>
          </a:xfrm>
          <a:custGeom>
            <a:pathLst>
              <a:path extrusionOk="0" h="21600" w="21556">
                <a:moveTo>
                  <a:pt x="15897" y="21600"/>
                </a:moveTo>
                <a:lnTo>
                  <a:pt x="4176" y="21600"/>
                </a:lnTo>
                <a:cubicBezTo>
                  <a:pt x="1886" y="21600"/>
                  <a:pt x="0" y="18993"/>
                  <a:pt x="0" y="15828"/>
                </a:cubicBezTo>
                <a:cubicBezTo>
                  <a:pt x="0" y="13221"/>
                  <a:pt x="1257" y="10986"/>
                  <a:pt x="3009" y="10241"/>
                </a:cubicBezTo>
                <a:cubicBezTo>
                  <a:pt x="3233" y="4531"/>
                  <a:pt x="6646" y="0"/>
                  <a:pt x="10778" y="0"/>
                </a:cubicBezTo>
                <a:cubicBezTo>
                  <a:pt x="13876" y="0"/>
                  <a:pt x="16615" y="2483"/>
                  <a:pt x="17873" y="6331"/>
                </a:cubicBezTo>
                <a:cubicBezTo>
                  <a:pt x="20073" y="7448"/>
                  <a:pt x="21555" y="10366"/>
                  <a:pt x="21555" y="13717"/>
                </a:cubicBezTo>
                <a:cubicBezTo>
                  <a:pt x="21600" y="18124"/>
                  <a:pt x="19040" y="21600"/>
                  <a:pt x="15897" y="21600"/>
                </a:cubicBezTo>
                <a:close/>
                <a:moveTo>
                  <a:pt x="10778" y="1614"/>
                </a:moveTo>
                <a:cubicBezTo>
                  <a:pt x="7095" y="1614"/>
                  <a:pt x="4131" y="5710"/>
                  <a:pt x="4131" y="10800"/>
                </a:cubicBezTo>
                <a:lnTo>
                  <a:pt x="4131" y="10862"/>
                </a:lnTo>
                <a:cubicBezTo>
                  <a:pt x="4131" y="11297"/>
                  <a:pt x="3952" y="11607"/>
                  <a:pt x="3637" y="11731"/>
                </a:cubicBezTo>
                <a:cubicBezTo>
                  <a:pt x="2155" y="12103"/>
                  <a:pt x="1123" y="13841"/>
                  <a:pt x="1123" y="15890"/>
                </a:cubicBezTo>
                <a:cubicBezTo>
                  <a:pt x="1123" y="18186"/>
                  <a:pt x="2470" y="20110"/>
                  <a:pt x="4176" y="20110"/>
                </a:cubicBezTo>
                <a:lnTo>
                  <a:pt x="15897" y="20110"/>
                </a:lnTo>
                <a:cubicBezTo>
                  <a:pt x="18412" y="20110"/>
                  <a:pt x="20432" y="17317"/>
                  <a:pt x="20432" y="13841"/>
                </a:cubicBezTo>
                <a:cubicBezTo>
                  <a:pt x="20432" y="11110"/>
                  <a:pt x="19175" y="8690"/>
                  <a:pt x="17289" y="7883"/>
                </a:cubicBezTo>
                <a:cubicBezTo>
                  <a:pt x="17109" y="7821"/>
                  <a:pt x="16975" y="7634"/>
                  <a:pt x="16930" y="7448"/>
                </a:cubicBezTo>
                <a:cubicBezTo>
                  <a:pt x="15897" y="3848"/>
                  <a:pt x="13517" y="1614"/>
                  <a:pt x="10778" y="1614"/>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810" name="Shape 810"/>
          <p:cNvSpPr/>
          <p:nvPr/>
        </p:nvSpPr>
        <p:spPr>
          <a:xfrm>
            <a:off x="2510353" y="10476319"/>
            <a:ext cx="610911" cy="608863"/>
          </a:xfrm>
          <a:custGeom>
            <a:pathLst>
              <a:path extrusionOk="0" h="21571" w="21518">
                <a:moveTo>
                  <a:pt x="11393" y="16"/>
                </a:moveTo>
                <a:cubicBezTo>
                  <a:pt x="11214" y="-29"/>
                  <a:pt x="10996" y="22"/>
                  <a:pt x="10861" y="157"/>
                </a:cubicBezTo>
                <a:lnTo>
                  <a:pt x="168" y="10913"/>
                </a:lnTo>
                <a:cubicBezTo>
                  <a:pt x="-56" y="11138"/>
                  <a:pt x="-56" y="11489"/>
                  <a:pt x="168" y="11714"/>
                </a:cubicBezTo>
                <a:lnTo>
                  <a:pt x="9827" y="21388"/>
                </a:lnTo>
                <a:cubicBezTo>
                  <a:pt x="9916" y="21523"/>
                  <a:pt x="10098" y="21571"/>
                  <a:pt x="10232" y="21571"/>
                </a:cubicBezTo>
                <a:cubicBezTo>
                  <a:pt x="10367" y="21571"/>
                  <a:pt x="10501" y="21532"/>
                  <a:pt x="10680" y="21487"/>
                </a:cubicBezTo>
                <a:lnTo>
                  <a:pt x="21373" y="10730"/>
                </a:lnTo>
                <a:cubicBezTo>
                  <a:pt x="21508" y="10595"/>
                  <a:pt x="21544" y="10362"/>
                  <a:pt x="21499" y="10182"/>
                </a:cubicBezTo>
                <a:lnTo>
                  <a:pt x="19626" y="2364"/>
                </a:lnTo>
                <a:cubicBezTo>
                  <a:pt x="19537" y="2139"/>
                  <a:pt x="19402" y="1959"/>
                  <a:pt x="19179" y="1914"/>
                </a:cubicBezTo>
                <a:lnTo>
                  <a:pt x="11393" y="16"/>
                </a:lnTo>
                <a:close/>
                <a:moveTo>
                  <a:pt x="11435" y="1183"/>
                </a:moveTo>
                <a:lnTo>
                  <a:pt x="18550" y="2898"/>
                </a:lnTo>
                <a:lnTo>
                  <a:pt x="20255" y="10055"/>
                </a:lnTo>
                <a:lnTo>
                  <a:pt x="10190" y="20179"/>
                </a:lnTo>
                <a:lnTo>
                  <a:pt x="1370" y="11307"/>
                </a:lnTo>
                <a:lnTo>
                  <a:pt x="11435" y="1183"/>
                </a:lnTo>
                <a:close/>
                <a:moveTo>
                  <a:pt x="14230" y="4768"/>
                </a:moveTo>
                <a:cubicBezTo>
                  <a:pt x="13772" y="4769"/>
                  <a:pt x="13322" y="4951"/>
                  <a:pt x="12972" y="5303"/>
                </a:cubicBezTo>
                <a:cubicBezTo>
                  <a:pt x="12273" y="6006"/>
                  <a:pt x="12273" y="7145"/>
                  <a:pt x="12972" y="7848"/>
                </a:cubicBezTo>
                <a:cubicBezTo>
                  <a:pt x="13671" y="8551"/>
                  <a:pt x="14804" y="8551"/>
                  <a:pt x="15502" y="7848"/>
                </a:cubicBezTo>
                <a:cubicBezTo>
                  <a:pt x="16201" y="7145"/>
                  <a:pt x="16201" y="6006"/>
                  <a:pt x="15502" y="5303"/>
                </a:cubicBezTo>
                <a:cubicBezTo>
                  <a:pt x="15153" y="4951"/>
                  <a:pt x="14688" y="4768"/>
                  <a:pt x="14230" y="4768"/>
                </a:cubicBezTo>
                <a:close/>
                <a:moveTo>
                  <a:pt x="14230" y="5893"/>
                </a:moveTo>
                <a:cubicBezTo>
                  <a:pt x="14402" y="5893"/>
                  <a:pt x="14575" y="5958"/>
                  <a:pt x="14706" y="6090"/>
                </a:cubicBezTo>
                <a:cubicBezTo>
                  <a:pt x="14968" y="6354"/>
                  <a:pt x="14968" y="6783"/>
                  <a:pt x="14706" y="7046"/>
                </a:cubicBezTo>
                <a:cubicBezTo>
                  <a:pt x="14444" y="7310"/>
                  <a:pt x="14017" y="7310"/>
                  <a:pt x="13755" y="7046"/>
                </a:cubicBezTo>
                <a:cubicBezTo>
                  <a:pt x="13493" y="6783"/>
                  <a:pt x="13493" y="6354"/>
                  <a:pt x="13755" y="6090"/>
                </a:cubicBezTo>
                <a:cubicBezTo>
                  <a:pt x="13886" y="5958"/>
                  <a:pt x="14059" y="5893"/>
                  <a:pt x="14230" y="5893"/>
                </a:cubicBezTo>
                <a:close/>
                <a:moveTo>
                  <a:pt x="7730" y="9451"/>
                </a:moveTo>
                <a:cubicBezTo>
                  <a:pt x="7585" y="9451"/>
                  <a:pt x="7437" y="9507"/>
                  <a:pt x="7325" y="9619"/>
                </a:cubicBezTo>
                <a:cubicBezTo>
                  <a:pt x="7101" y="9844"/>
                  <a:pt x="7101" y="10210"/>
                  <a:pt x="7325" y="10435"/>
                </a:cubicBezTo>
                <a:lnTo>
                  <a:pt x="10722" y="13852"/>
                </a:lnTo>
                <a:cubicBezTo>
                  <a:pt x="10811" y="13987"/>
                  <a:pt x="10993" y="14034"/>
                  <a:pt x="11127" y="14034"/>
                </a:cubicBezTo>
                <a:cubicBezTo>
                  <a:pt x="11306" y="14034"/>
                  <a:pt x="11443" y="13987"/>
                  <a:pt x="11532" y="13852"/>
                </a:cubicBezTo>
                <a:cubicBezTo>
                  <a:pt x="11756" y="13627"/>
                  <a:pt x="11756" y="13261"/>
                  <a:pt x="11532" y="13036"/>
                </a:cubicBezTo>
                <a:lnTo>
                  <a:pt x="8136" y="9619"/>
                </a:lnTo>
                <a:cubicBezTo>
                  <a:pt x="8024" y="9507"/>
                  <a:pt x="7876" y="9451"/>
                  <a:pt x="7730" y="9451"/>
                </a:cubicBezTo>
                <a:close/>
                <a:moveTo>
                  <a:pt x="5494" y="11700"/>
                </a:moveTo>
                <a:cubicBezTo>
                  <a:pt x="5348" y="11700"/>
                  <a:pt x="5200" y="11757"/>
                  <a:pt x="5088" y="11869"/>
                </a:cubicBezTo>
                <a:cubicBezTo>
                  <a:pt x="4865" y="12094"/>
                  <a:pt x="4865" y="12460"/>
                  <a:pt x="5088" y="12685"/>
                </a:cubicBezTo>
                <a:lnTo>
                  <a:pt x="8485" y="16101"/>
                </a:lnTo>
                <a:cubicBezTo>
                  <a:pt x="8574" y="16236"/>
                  <a:pt x="8756" y="16284"/>
                  <a:pt x="8890" y="16284"/>
                </a:cubicBezTo>
                <a:cubicBezTo>
                  <a:pt x="9025" y="16284"/>
                  <a:pt x="9162" y="16236"/>
                  <a:pt x="9296" y="16101"/>
                </a:cubicBezTo>
                <a:cubicBezTo>
                  <a:pt x="9519" y="15876"/>
                  <a:pt x="9519" y="15511"/>
                  <a:pt x="9296" y="15286"/>
                </a:cubicBezTo>
                <a:lnTo>
                  <a:pt x="5899" y="11869"/>
                </a:lnTo>
                <a:cubicBezTo>
                  <a:pt x="5787" y="11757"/>
                  <a:pt x="5639" y="11700"/>
                  <a:pt x="5494" y="11700"/>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14" name="Shape 814"/>
        <p:cNvGrpSpPr/>
        <p:nvPr/>
      </p:nvGrpSpPr>
      <p:grpSpPr>
        <a:xfrm>
          <a:off x="0" y="0"/>
          <a:ext cx="0" cy="0"/>
          <a:chOff x="0" y="0"/>
          <a:chExt cx="0" cy="0"/>
        </a:xfrm>
      </p:grpSpPr>
      <p:pic>
        <p:nvPicPr>
          <p:cNvPr id="815" name="Shape 815"/>
          <p:cNvPicPr preferRelativeResize="0"/>
          <p:nvPr/>
        </p:nvPicPr>
        <p:blipFill rotWithShape="1">
          <a:blip r:embed="rId3">
            <a:alphaModFix/>
          </a:blip>
          <a:srcRect b="16453" l="0" r="0" t="16446"/>
          <a:stretch/>
        </p:blipFill>
        <p:spPr>
          <a:xfrm>
            <a:off x="14355775" y="0"/>
            <a:ext cx="10028100" cy="6858101"/>
          </a:xfrm>
          <a:prstGeom prst="rect">
            <a:avLst/>
          </a:prstGeom>
          <a:noFill/>
          <a:ln>
            <a:noFill/>
          </a:ln>
        </p:spPr>
      </p:pic>
      <p:pic>
        <p:nvPicPr>
          <p:cNvPr id="816" name="Shape 816"/>
          <p:cNvPicPr preferRelativeResize="0"/>
          <p:nvPr/>
        </p:nvPicPr>
        <p:blipFill rotWithShape="1">
          <a:blip r:embed="rId3">
            <a:alphaModFix/>
          </a:blip>
          <a:srcRect b="16453" l="0" r="0" t="16446"/>
          <a:stretch/>
        </p:blipFill>
        <p:spPr>
          <a:xfrm>
            <a:off x="14355775" y="6858000"/>
            <a:ext cx="10028100" cy="6858101"/>
          </a:xfrm>
          <a:prstGeom prst="rect">
            <a:avLst/>
          </a:prstGeom>
          <a:noFill/>
          <a:ln>
            <a:noFill/>
          </a:ln>
        </p:spPr>
      </p:pic>
      <p:sp>
        <p:nvSpPr>
          <p:cNvPr id="817" name="Shape 817"/>
          <p:cNvSpPr txBox="1"/>
          <p:nvPr/>
        </p:nvSpPr>
        <p:spPr>
          <a:xfrm>
            <a:off x="1905000" y="7886700"/>
            <a:ext cx="7721601" cy="1551940"/>
          </a:xfrm>
          <a:prstGeom prst="rect">
            <a:avLst/>
          </a:prstGeom>
          <a:noFill/>
          <a:ln>
            <a:noFill/>
          </a:ln>
        </p:spPr>
        <p:txBody>
          <a:bodyPr anchorCtr="0" anchor="t" bIns="45700" lIns="45700" spcFirstLastPara="1" rIns="45700" wrap="square" tIns="45700">
            <a:noAutofit/>
          </a:bodyPr>
          <a:lstStyle/>
          <a:p>
            <a:pPr indent="0" lvl="0" marL="0" marR="0" rtl="0" algn="l">
              <a:lnSpc>
                <a:spcPct val="90000"/>
              </a:lnSpc>
              <a:spcBef>
                <a:spcPts val="0"/>
              </a:spcBef>
              <a:spcAft>
                <a:spcPts val="0"/>
              </a:spcAft>
              <a:buClr>
                <a:srgbClr val="151314"/>
              </a:buClr>
              <a:buSzPts val="9600"/>
              <a:buFont typeface="Proxima Nova"/>
              <a:buNone/>
            </a:pPr>
            <a:r>
              <a:rPr b="1" i="0" lang="en-US" sz="9600" u="none" cap="none" strike="noStrike">
                <a:solidFill>
                  <a:srgbClr val="151314"/>
                </a:solidFill>
                <a:latin typeface="Proxima Nova"/>
                <a:ea typeface="Proxima Nova"/>
                <a:cs typeface="Proxima Nova"/>
                <a:sym typeface="Proxima Nova"/>
              </a:rPr>
              <a:t>Its awesome</a:t>
            </a:r>
            <a:endParaRPr/>
          </a:p>
        </p:txBody>
      </p:sp>
      <p:sp>
        <p:nvSpPr>
          <p:cNvPr id="818" name="Shape 818"/>
          <p:cNvSpPr txBox="1"/>
          <p:nvPr/>
        </p:nvSpPr>
        <p:spPr>
          <a:xfrm>
            <a:off x="1905000" y="1905000"/>
            <a:ext cx="6248401" cy="3302001"/>
          </a:xfrm>
          <a:prstGeom prst="rect">
            <a:avLst/>
          </a:prstGeom>
          <a:noFill/>
          <a:ln>
            <a:noFill/>
          </a:ln>
        </p:spPr>
        <p:txBody>
          <a:bodyPr anchorCtr="0" anchor="t" bIns="50800" lIns="50800" spcFirstLastPara="1" rIns="50800" wrap="square" tIns="508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Derasm consetetur sadipscing the elitromas. Sedma diam dnie nonumy eirmod tempor invidunt utony the labore etodre dolore magna uyam desando frond iron lares in this ons frondas urdas greadon.</a:t>
            </a:r>
            <a:endParaRPr/>
          </a:p>
        </p:txBody>
      </p:sp>
      <p:sp>
        <p:nvSpPr>
          <p:cNvPr id="819" name="Shape 819"/>
          <p:cNvSpPr txBox="1"/>
          <p:nvPr/>
        </p:nvSpPr>
        <p:spPr>
          <a:xfrm>
            <a:off x="1905000" y="10627359"/>
            <a:ext cx="6248401" cy="1183641"/>
          </a:xfrm>
          <a:prstGeom prst="rect">
            <a:avLst/>
          </a:prstGeom>
          <a:no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rgbClr val="694AFF"/>
              </a:buClr>
              <a:buSzPts val="3600"/>
              <a:buFont typeface="Proxima Nova"/>
              <a:buNone/>
            </a:pPr>
            <a:r>
              <a:rPr b="1" i="0" lang="en-US" sz="3600" u="none" cap="none" strike="noStrike">
                <a:solidFill>
                  <a:srgbClr val="694AFF"/>
                </a:solidFill>
                <a:latin typeface="Proxima Nova"/>
                <a:ea typeface="Proxima Nova"/>
                <a:cs typeface="Proxima Nova"/>
                <a:sym typeface="Proxima Nova"/>
              </a:rPr>
              <a:t>FOSDUO ETOA IDM ONS</a:t>
            </a:r>
            <a:br>
              <a:rPr b="1" i="0" lang="en-US" sz="3600" u="none" cap="none" strike="noStrike">
                <a:solidFill>
                  <a:srgbClr val="694AFF"/>
                </a:solidFill>
                <a:latin typeface="Proxima Nova"/>
                <a:ea typeface="Proxima Nova"/>
                <a:cs typeface="Proxima Nova"/>
                <a:sym typeface="Proxima Nova"/>
              </a:rPr>
            </a:br>
            <a:r>
              <a:rPr b="1" i="0" lang="en-US" sz="3600" u="none" cap="none" strike="noStrike">
                <a:solidFill>
                  <a:srgbClr val="694AFF"/>
                </a:solidFill>
                <a:latin typeface="Proxima Nova"/>
                <a:ea typeface="Proxima Nova"/>
                <a:cs typeface="Proxima Nova"/>
                <a:sym typeface="Proxima Nova"/>
              </a:rPr>
              <a:t>THE IDMO IDORASMA</a:t>
            </a:r>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23" name="Shape 823"/>
        <p:cNvGrpSpPr/>
        <p:nvPr/>
      </p:nvGrpSpPr>
      <p:grpSpPr>
        <a:xfrm>
          <a:off x="0" y="0"/>
          <a:ext cx="0" cy="0"/>
          <a:chOff x="0" y="0"/>
          <a:chExt cx="0" cy="0"/>
        </a:xfrm>
      </p:grpSpPr>
      <p:pic>
        <p:nvPicPr>
          <p:cNvPr id="824" name="Shape 824"/>
          <p:cNvPicPr preferRelativeResize="0"/>
          <p:nvPr/>
        </p:nvPicPr>
        <p:blipFill rotWithShape="1">
          <a:blip r:embed="rId3">
            <a:alphaModFix/>
          </a:blip>
          <a:srcRect b="18786" l="0" r="0" t="18780"/>
          <a:stretch/>
        </p:blipFill>
        <p:spPr>
          <a:xfrm>
            <a:off x="8407400" y="1905000"/>
            <a:ext cx="7569249" cy="4816449"/>
          </a:xfrm>
          <a:prstGeom prst="rect">
            <a:avLst/>
          </a:prstGeom>
          <a:noFill/>
          <a:ln>
            <a:noFill/>
          </a:ln>
        </p:spPr>
      </p:pic>
      <p:pic>
        <p:nvPicPr>
          <p:cNvPr id="825" name="Shape 825"/>
          <p:cNvPicPr preferRelativeResize="0"/>
          <p:nvPr/>
        </p:nvPicPr>
        <p:blipFill rotWithShape="1">
          <a:blip r:embed="rId4">
            <a:alphaModFix/>
          </a:blip>
          <a:srcRect b="0" l="17808" r="17808" t="0"/>
          <a:stretch/>
        </p:blipFill>
        <p:spPr>
          <a:xfrm>
            <a:off x="16230600" y="1905000"/>
            <a:ext cx="6248451" cy="9891425"/>
          </a:xfrm>
          <a:prstGeom prst="rect">
            <a:avLst/>
          </a:prstGeom>
          <a:noFill/>
          <a:ln>
            <a:noFill/>
          </a:ln>
        </p:spPr>
      </p:pic>
      <p:pic>
        <p:nvPicPr>
          <p:cNvPr id="826" name="Shape 826"/>
          <p:cNvPicPr preferRelativeResize="0"/>
          <p:nvPr/>
        </p:nvPicPr>
        <p:blipFill rotWithShape="1">
          <a:blip r:embed="rId5">
            <a:alphaModFix/>
          </a:blip>
          <a:srcRect b="33205" l="0" r="0" t="33209"/>
          <a:stretch/>
        </p:blipFill>
        <p:spPr>
          <a:xfrm>
            <a:off x="1909875" y="6994525"/>
            <a:ext cx="14071449" cy="4816449"/>
          </a:xfrm>
          <a:prstGeom prst="rect">
            <a:avLst/>
          </a:prstGeom>
          <a:noFill/>
          <a:ln>
            <a:noFill/>
          </a:ln>
        </p:spPr>
      </p:pic>
      <p:sp>
        <p:nvSpPr>
          <p:cNvPr id="827" name="Shape 827"/>
          <p:cNvSpPr txBox="1"/>
          <p:nvPr/>
        </p:nvSpPr>
        <p:spPr>
          <a:xfrm>
            <a:off x="1909877" y="1905000"/>
            <a:ext cx="4698753" cy="1551940"/>
          </a:xfrm>
          <a:prstGeom prst="rect">
            <a:avLst/>
          </a:prstGeom>
          <a:noFill/>
          <a:ln>
            <a:noFill/>
          </a:ln>
        </p:spPr>
        <p:txBody>
          <a:bodyPr anchorCtr="0" anchor="t" bIns="45700" lIns="45700" spcFirstLastPara="1" rIns="45700" wrap="square" tIns="45700">
            <a:noAutofit/>
          </a:bodyPr>
          <a:lstStyle/>
          <a:p>
            <a:pPr indent="0" lvl="0" marL="0" marR="0" rtl="0" algn="l">
              <a:lnSpc>
                <a:spcPct val="90000"/>
              </a:lnSpc>
              <a:spcBef>
                <a:spcPts val="0"/>
              </a:spcBef>
              <a:spcAft>
                <a:spcPts val="0"/>
              </a:spcAft>
              <a:buClr>
                <a:srgbClr val="151314"/>
              </a:buClr>
              <a:buSzPts val="9600"/>
              <a:buFont typeface="Proxima Nova"/>
              <a:buNone/>
            </a:pPr>
            <a:r>
              <a:rPr b="1" i="0" lang="en-US" sz="9600" u="none" cap="none" strike="noStrike">
                <a:solidFill>
                  <a:srgbClr val="151314"/>
                </a:solidFill>
                <a:latin typeface="Proxima Nova"/>
                <a:ea typeface="Proxima Nova"/>
                <a:cs typeface="Proxima Nova"/>
                <a:sym typeface="Proxima Nova"/>
              </a:rPr>
              <a:t>Gallery</a:t>
            </a:r>
            <a:endParaRPr/>
          </a:p>
        </p:txBody>
      </p:sp>
      <p:sp>
        <p:nvSpPr>
          <p:cNvPr id="828" name="Shape 828"/>
          <p:cNvSpPr txBox="1"/>
          <p:nvPr/>
        </p:nvSpPr>
        <p:spPr>
          <a:xfrm>
            <a:off x="1909876" y="3937000"/>
            <a:ext cx="4698754" cy="1193800"/>
          </a:xfrm>
          <a:prstGeom prst="rect">
            <a:avLst/>
          </a:prstGeom>
          <a:noFill/>
          <a:ln>
            <a:noFill/>
          </a:ln>
        </p:spPr>
        <p:txBody>
          <a:bodyPr anchorCtr="0" anchor="t" bIns="50800" lIns="50800" spcFirstLastPara="1" rIns="50800" wrap="square" tIns="50800">
            <a:noAutofit/>
          </a:bodyPr>
          <a:lstStyle/>
          <a:p>
            <a:pPr indent="0" lvl="0" marL="0" marR="0" rtl="0" algn="l">
              <a:lnSpc>
                <a:spcPct val="100000"/>
              </a:lnSpc>
              <a:spcBef>
                <a:spcPts val="0"/>
              </a:spcBef>
              <a:spcAft>
                <a:spcPts val="0"/>
              </a:spcAft>
              <a:buClr>
                <a:srgbClr val="694AFF"/>
              </a:buClr>
              <a:buSzPts val="3600"/>
              <a:buFont typeface="Proxima Nova"/>
              <a:buNone/>
            </a:pPr>
            <a:r>
              <a:rPr b="1" i="0" lang="en-US" sz="3600" u="none" cap="none" strike="noStrike">
                <a:solidFill>
                  <a:srgbClr val="694AFF"/>
                </a:solidFill>
                <a:latin typeface="Proxima Nova"/>
                <a:ea typeface="Proxima Nova"/>
                <a:cs typeface="Proxima Nova"/>
                <a:sym typeface="Proxima Nova"/>
              </a:rPr>
              <a:t>Endros the mordas indosn mido drim.</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9" name="Shape 319"/>
        <p:cNvGrpSpPr/>
        <p:nvPr/>
      </p:nvGrpSpPr>
      <p:grpSpPr>
        <a:xfrm>
          <a:off x="0" y="0"/>
          <a:ext cx="0" cy="0"/>
          <a:chOff x="0" y="0"/>
          <a:chExt cx="0" cy="0"/>
        </a:xfrm>
      </p:grpSpPr>
      <p:pic>
        <p:nvPicPr>
          <p:cNvPr id="320" name="Shape 320"/>
          <p:cNvPicPr preferRelativeResize="0"/>
          <p:nvPr/>
        </p:nvPicPr>
        <p:blipFill rotWithShape="1">
          <a:blip r:embed="rId3">
            <a:alphaModFix/>
          </a:blip>
          <a:srcRect b="0" l="17859" r="17852" t="0"/>
          <a:stretch/>
        </p:blipFill>
        <p:spPr>
          <a:xfrm>
            <a:off x="9347200" y="1919675"/>
            <a:ext cx="6248451" cy="9906000"/>
          </a:xfrm>
          <a:prstGeom prst="rect">
            <a:avLst/>
          </a:prstGeom>
          <a:noFill/>
          <a:ln>
            <a:noFill/>
          </a:ln>
        </p:spPr>
      </p:pic>
      <p:pic>
        <p:nvPicPr>
          <p:cNvPr id="321" name="Shape 321"/>
          <p:cNvPicPr preferRelativeResize="0"/>
          <p:nvPr/>
        </p:nvPicPr>
        <p:blipFill rotWithShape="1">
          <a:blip r:embed="rId4">
            <a:alphaModFix/>
          </a:blip>
          <a:srcRect b="12184" l="0" r="0" t="12184"/>
          <a:stretch/>
        </p:blipFill>
        <p:spPr>
          <a:xfrm>
            <a:off x="16230600" y="1919675"/>
            <a:ext cx="6248451" cy="4816449"/>
          </a:xfrm>
          <a:prstGeom prst="rect">
            <a:avLst/>
          </a:prstGeom>
          <a:noFill/>
          <a:ln>
            <a:noFill/>
          </a:ln>
        </p:spPr>
      </p:pic>
      <p:sp>
        <p:nvSpPr>
          <p:cNvPr id="322" name="Shape 322"/>
          <p:cNvSpPr txBox="1"/>
          <p:nvPr/>
        </p:nvSpPr>
        <p:spPr>
          <a:xfrm>
            <a:off x="1905000" y="7874000"/>
            <a:ext cx="4698753" cy="2866390"/>
          </a:xfrm>
          <a:prstGeom prst="rect">
            <a:avLst/>
          </a:prstGeom>
          <a:noFill/>
          <a:ln>
            <a:noFill/>
          </a:ln>
        </p:spPr>
        <p:txBody>
          <a:bodyPr anchorCtr="0" anchor="t" bIns="45700" lIns="45700" spcFirstLastPara="1" rIns="45700" wrap="square" tIns="45700">
            <a:noAutofit/>
          </a:bodyPr>
          <a:lstStyle/>
          <a:p>
            <a:pPr indent="0" lvl="0" marL="0" marR="0" rtl="0" algn="l">
              <a:lnSpc>
                <a:spcPct val="90000"/>
              </a:lnSpc>
              <a:spcBef>
                <a:spcPts val="0"/>
              </a:spcBef>
              <a:spcAft>
                <a:spcPts val="0"/>
              </a:spcAft>
              <a:buClr>
                <a:srgbClr val="151314"/>
              </a:buClr>
              <a:buSzPts val="9600"/>
              <a:buFont typeface="Proxima Nova"/>
              <a:buNone/>
            </a:pPr>
            <a:r>
              <a:rPr b="1" i="0" lang="en-US" sz="9600" u="none" cap="none" strike="noStrike">
                <a:solidFill>
                  <a:srgbClr val="151314"/>
                </a:solidFill>
                <a:latin typeface="Proxima Nova"/>
                <a:ea typeface="Proxima Nova"/>
                <a:cs typeface="Proxima Nova"/>
                <a:sym typeface="Proxima Nova"/>
              </a:rPr>
              <a:t>We say hello!</a:t>
            </a:r>
            <a:endParaRPr/>
          </a:p>
        </p:txBody>
      </p:sp>
      <p:sp>
        <p:nvSpPr>
          <p:cNvPr id="323" name="Shape 323"/>
          <p:cNvSpPr txBox="1"/>
          <p:nvPr/>
        </p:nvSpPr>
        <p:spPr>
          <a:xfrm>
            <a:off x="16230600" y="7874000"/>
            <a:ext cx="6248401" cy="1183640"/>
          </a:xfrm>
          <a:prstGeom prst="rect">
            <a:avLst/>
          </a:prstGeom>
          <a:no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rgbClr val="0B0C11"/>
              </a:buClr>
              <a:buSzPts val="3600"/>
              <a:buFont typeface="Proxima Nova"/>
              <a:buNone/>
            </a:pPr>
            <a:r>
              <a:rPr b="1" i="0" lang="en-US" sz="3600" u="none" cap="none" strike="noStrike">
                <a:solidFill>
                  <a:srgbClr val="0B0C11"/>
                </a:solidFill>
                <a:latin typeface="Proxima Nova"/>
                <a:ea typeface="Proxima Nova"/>
                <a:cs typeface="Proxima Nova"/>
                <a:sym typeface="Proxima Nova"/>
              </a:rPr>
              <a:t>FOSDUO ETOA JASOM THE THE MUS REBUM.</a:t>
            </a:r>
            <a:endParaRPr/>
          </a:p>
        </p:txBody>
      </p:sp>
      <p:sp>
        <p:nvSpPr>
          <p:cNvPr id="324" name="Shape 324"/>
          <p:cNvSpPr txBox="1"/>
          <p:nvPr/>
        </p:nvSpPr>
        <p:spPr>
          <a:xfrm>
            <a:off x="16230600" y="10160000"/>
            <a:ext cx="6248400" cy="1656081"/>
          </a:xfrm>
          <a:prstGeom prst="rect">
            <a:avLst/>
          </a:prstGeom>
          <a:noFill/>
          <a:ln>
            <a:noFill/>
          </a:ln>
        </p:spPr>
        <p:txBody>
          <a:bodyPr anchorCtr="0" anchor="t" bIns="50800" lIns="50800" spcFirstLastPara="1" rIns="50800" wrap="square" tIns="508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Dabore etodre dolore magna uyam desando frond iron lares in this ons frondas urdas greadon.</a:t>
            </a:r>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32" name="Shape 832"/>
        <p:cNvGrpSpPr/>
        <p:nvPr/>
      </p:nvGrpSpPr>
      <p:grpSpPr>
        <a:xfrm>
          <a:off x="0" y="0"/>
          <a:ext cx="0" cy="0"/>
          <a:chOff x="0" y="0"/>
          <a:chExt cx="0" cy="0"/>
        </a:xfrm>
      </p:grpSpPr>
      <p:pic>
        <p:nvPicPr>
          <p:cNvPr id="833" name="Shape 833"/>
          <p:cNvPicPr preferRelativeResize="0"/>
          <p:nvPr/>
        </p:nvPicPr>
        <p:blipFill rotWithShape="1">
          <a:blip r:embed="rId3">
            <a:alphaModFix/>
          </a:blip>
          <a:srcRect b="0" l="14987" r="14980" t="0"/>
          <a:stretch/>
        </p:blipFill>
        <p:spPr>
          <a:xfrm>
            <a:off x="5994400" y="4622800"/>
            <a:ext cx="6248451" cy="9093299"/>
          </a:xfrm>
          <a:prstGeom prst="rect">
            <a:avLst/>
          </a:prstGeom>
          <a:noFill/>
          <a:ln>
            <a:noFill/>
          </a:ln>
        </p:spPr>
      </p:pic>
      <p:sp>
        <p:nvSpPr>
          <p:cNvPr id="834" name="Shape 834"/>
          <p:cNvSpPr/>
          <p:nvPr/>
        </p:nvSpPr>
        <p:spPr>
          <a:xfrm>
            <a:off x="12242798" y="1902460"/>
            <a:ext cx="3048001" cy="9900921"/>
          </a:xfrm>
          <a:prstGeom prst="rect">
            <a:avLst/>
          </a:prstGeom>
          <a:solidFill>
            <a:srgbClr val="24282B"/>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835" name="Shape 835"/>
          <p:cNvSpPr txBox="1"/>
          <p:nvPr/>
        </p:nvSpPr>
        <p:spPr>
          <a:xfrm>
            <a:off x="1905000" y="1905000"/>
            <a:ext cx="7619653" cy="1551940"/>
          </a:xfrm>
          <a:prstGeom prst="rect">
            <a:avLst/>
          </a:prstGeom>
          <a:noFill/>
          <a:ln>
            <a:noFill/>
          </a:ln>
        </p:spPr>
        <p:txBody>
          <a:bodyPr anchorCtr="0" anchor="t" bIns="45700" lIns="45700" spcFirstLastPara="1" rIns="45700" wrap="square" tIns="45700">
            <a:noAutofit/>
          </a:bodyPr>
          <a:lstStyle/>
          <a:p>
            <a:pPr indent="0" lvl="0" marL="0" marR="0" rtl="0" algn="l">
              <a:lnSpc>
                <a:spcPct val="90000"/>
              </a:lnSpc>
              <a:spcBef>
                <a:spcPts val="0"/>
              </a:spcBef>
              <a:spcAft>
                <a:spcPts val="0"/>
              </a:spcAft>
              <a:buClr>
                <a:srgbClr val="151314"/>
              </a:buClr>
              <a:buSzPts val="9600"/>
              <a:buFont typeface="Proxima Nova"/>
              <a:buNone/>
            </a:pPr>
            <a:r>
              <a:rPr b="1" i="0" lang="en-US" sz="9600" u="none" cap="none" strike="noStrike">
                <a:solidFill>
                  <a:srgbClr val="151314"/>
                </a:solidFill>
                <a:latin typeface="Proxima Nova"/>
                <a:ea typeface="Proxima Nova"/>
                <a:cs typeface="Proxima Nova"/>
                <a:sym typeface="Proxima Nova"/>
              </a:rPr>
              <a:t>The slide</a:t>
            </a:r>
            <a:endParaRPr/>
          </a:p>
        </p:txBody>
      </p:sp>
      <p:sp>
        <p:nvSpPr>
          <p:cNvPr id="836" name="Shape 836"/>
          <p:cNvSpPr txBox="1"/>
          <p:nvPr/>
        </p:nvSpPr>
        <p:spPr>
          <a:xfrm>
            <a:off x="16382998" y="5627370"/>
            <a:ext cx="6096001" cy="54864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151314"/>
              </a:buClr>
              <a:buSzPts val="3000"/>
              <a:buFont typeface="Proxima Nova"/>
              <a:buNone/>
            </a:pPr>
            <a:r>
              <a:rPr b="1" i="0" lang="en-US" sz="3000" u="none" cap="none" strike="noStrike">
                <a:solidFill>
                  <a:srgbClr val="151314"/>
                </a:solidFill>
                <a:latin typeface="Proxima Nova"/>
                <a:ea typeface="Proxima Nova"/>
                <a:cs typeface="Proxima Nova"/>
                <a:sym typeface="Proxima Nova"/>
              </a:rPr>
              <a:t>Dresda etoa jasom osdoma</a:t>
            </a:r>
            <a:endParaRPr/>
          </a:p>
        </p:txBody>
      </p:sp>
      <p:sp>
        <p:nvSpPr>
          <p:cNvPr id="837" name="Shape 837"/>
          <p:cNvSpPr txBox="1"/>
          <p:nvPr/>
        </p:nvSpPr>
        <p:spPr>
          <a:xfrm>
            <a:off x="16382998" y="6432550"/>
            <a:ext cx="6096002" cy="164592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Sanctus est Lorem sus  ipsusitn druamet. Lorem esomdo ipsos dolor sit amet, deras consetet.</a:t>
            </a:r>
            <a:endParaRPr/>
          </a:p>
        </p:txBody>
      </p:sp>
      <p:sp>
        <p:nvSpPr>
          <p:cNvPr id="838" name="Shape 838"/>
          <p:cNvSpPr txBox="1"/>
          <p:nvPr/>
        </p:nvSpPr>
        <p:spPr>
          <a:xfrm>
            <a:off x="16382998" y="9310370"/>
            <a:ext cx="6096001" cy="54864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151314"/>
              </a:buClr>
              <a:buSzPts val="3000"/>
              <a:buFont typeface="Proxima Nova"/>
              <a:buNone/>
            </a:pPr>
            <a:r>
              <a:rPr b="1" i="0" lang="en-US" sz="3000" u="none" cap="none" strike="noStrike">
                <a:solidFill>
                  <a:srgbClr val="151314"/>
                </a:solidFill>
                <a:latin typeface="Proxima Nova"/>
                <a:ea typeface="Proxima Nova"/>
                <a:cs typeface="Proxima Nova"/>
                <a:sym typeface="Proxima Nova"/>
              </a:rPr>
              <a:t>Dresda etoa jasom osdoma</a:t>
            </a:r>
            <a:endParaRPr/>
          </a:p>
        </p:txBody>
      </p:sp>
      <p:sp>
        <p:nvSpPr>
          <p:cNvPr id="839" name="Shape 839"/>
          <p:cNvSpPr txBox="1"/>
          <p:nvPr/>
        </p:nvSpPr>
        <p:spPr>
          <a:xfrm>
            <a:off x="16382998" y="10115550"/>
            <a:ext cx="6096002" cy="164592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Sanctus est Lorem sus  ipsusitn druamet. Lorem esomdo ipsos dolor sit amet, deras consetet.</a:t>
            </a:r>
            <a:endParaRPr/>
          </a:p>
        </p:txBody>
      </p:sp>
      <p:sp>
        <p:nvSpPr>
          <p:cNvPr id="840" name="Shape 840"/>
          <p:cNvSpPr txBox="1"/>
          <p:nvPr/>
        </p:nvSpPr>
        <p:spPr>
          <a:xfrm>
            <a:off x="16382998" y="1949450"/>
            <a:ext cx="6096001" cy="548640"/>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151314"/>
              </a:buClr>
              <a:buSzPts val="3000"/>
              <a:buFont typeface="Proxima Nova"/>
              <a:buNone/>
            </a:pPr>
            <a:r>
              <a:rPr b="1" i="0" lang="en-US" sz="3000" u="none" cap="none" strike="noStrike">
                <a:solidFill>
                  <a:srgbClr val="151314"/>
                </a:solidFill>
                <a:latin typeface="Proxima Nova"/>
                <a:ea typeface="Proxima Nova"/>
                <a:cs typeface="Proxima Nova"/>
                <a:sym typeface="Proxima Nova"/>
              </a:rPr>
              <a:t>Dresda etoa jasom osdoma</a:t>
            </a:r>
            <a:endParaRPr/>
          </a:p>
        </p:txBody>
      </p:sp>
      <p:sp>
        <p:nvSpPr>
          <p:cNvPr id="841" name="Shape 841"/>
          <p:cNvSpPr txBox="1"/>
          <p:nvPr/>
        </p:nvSpPr>
        <p:spPr>
          <a:xfrm>
            <a:off x="16382998" y="2754630"/>
            <a:ext cx="6096002" cy="164592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Sanctus est Lorem sus  ipsusitn druamet. Lorem esomdo ipsos dolor sit amet, deras consetet.</a:t>
            </a:r>
            <a:endParaRPr/>
          </a:p>
        </p:txBody>
      </p:sp>
      <p:sp>
        <p:nvSpPr>
          <p:cNvPr id="842" name="Shape 842"/>
          <p:cNvSpPr/>
          <p:nvPr/>
        </p:nvSpPr>
        <p:spPr>
          <a:xfrm>
            <a:off x="13472627" y="2768600"/>
            <a:ext cx="588343" cy="812801"/>
          </a:xfrm>
          <a:custGeom>
            <a:pathLst>
              <a:path extrusionOk="0" h="21600" w="21600">
                <a:moveTo>
                  <a:pt x="10761" y="0"/>
                </a:moveTo>
                <a:cubicBezTo>
                  <a:pt x="10575" y="0"/>
                  <a:pt x="10393" y="51"/>
                  <a:pt x="10238" y="140"/>
                </a:cubicBezTo>
                <a:cubicBezTo>
                  <a:pt x="8066" y="1488"/>
                  <a:pt x="4277" y="4491"/>
                  <a:pt x="3161" y="9207"/>
                </a:cubicBezTo>
                <a:cubicBezTo>
                  <a:pt x="2602" y="11542"/>
                  <a:pt x="2912" y="13608"/>
                  <a:pt x="3471" y="15270"/>
                </a:cubicBezTo>
                <a:lnTo>
                  <a:pt x="252" y="17600"/>
                </a:lnTo>
                <a:cubicBezTo>
                  <a:pt x="128" y="17690"/>
                  <a:pt x="0" y="17872"/>
                  <a:pt x="0" y="18007"/>
                </a:cubicBezTo>
                <a:lnTo>
                  <a:pt x="0" y="21025"/>
                </a:lnTo>
                <a:cubicBezTo>
                  <a:pt x="0" y="21249"/>
                  <a:pt x="178" y="21426"/>
                  <a:pt x="427" y="21516"/>
                </a:cubicBezTo>
                <a:cubicBezTo>
                  <a:pt x="551" y="21561"/>
                  <a:pt x="690" y="21600"/>
                  <a:pt x="814" y="21600"/>
                </a:cubicBezTo>
                <a:cubicBezTo>
                  <a:pt x="938" y="21600"/>
                  <a:pt x="1117" y="21561"/>
                  <a:pt x="1241" y="21516"/>
                </a:cubicBezTo>
                <a:lnTo>
                  <a:pt x="7329" y="18639"/>
                </a:lnTo>
                <a:lnTo>
                  <a:pt x="8182" y="18639"/>
                </a:lnTo>
                <a:cubicBezTo>
                  <a:pt x="8182" y="18908"/>
                  <a:pt x="8194" y="19172"/>
                  <a:pt x="8318" y="19396"/>
                </a:cubicBezTo>
                <a:cubicBezTo>
                  <a:pt x="8690" y="20564"/>
                  <a:pt x="9858" y="21246"/>
                  <a:pt x="10354" y="21516"/>
                </a:cubicBezTo>
                <a:cubicBezTo>
                  <a:pt x="10478" y="21561"/>
                  <a:pt x="10676" y="21600"/>
                  <a:pt x="10800" y="21600"/>
                </a:cubicBezTo>
                <a:cubicBezTo>
                  <a:pt x="10924" y="21600"/>
                  <a:pt x="11102" y="21561"/>
                  <a:pt x="11227" y="21516"/>
                </a:cubicBezTo>
                <a:cubicBezTo>
                  <a:pt x="11723" y="21291"/>
                  <a:pt x="12910" y="20609"/>
                  <a:pt x="13282" y="19396"/>
                </a:cubicBezTo>
                <a:cubicBezTo>
                  <a:pt x="13344" y="19127"/>
                  <a:pt x="13398" y="18866"/>
                  <a:pt x="13398" y="18596"/>
                </a:cubicBezTo>
                <a:lnTo>
                  <a:pt x="14271" y="18596"/>
                </a:lnTo>
                <a:lnTo>
                  <a:pt x="20359" y="21474"/>
                </a:lnTo>
                <a:cubicBezTo>
                  <a:pt x="20483" y="21519"/>
                  <a:pt x="20662" y="21558"/>
                  <a:pt x="20786" y="21558"/>
                </a:cubicBezTo>
                <a:cubicBezTo>
                  <a:pt x="20910" y="21558"/>
                  <a:pt x="21030" y="21519"/>
                  <a:pt x="21154" y="21474"/>
                </a:cubicBezTo>
                <a:cubicBezTo>
                  <a:pt x="21402" y="21384"/>
                  <a:pt x="21600" y="21148"/>
                  <a:pt x="21600" y="20968"/>
                </a:cubicBezTo>
                <a:lnTo>
                  <a:pt x="21600" y="17965"/>
                </a:lnTo>
                <a:cubicBezTo>
                  <a:pt x="21538" y="17875"/>
                  <a:pt x="21476" y="17690"/>
                  <a:pt x="21290" y="17600"/>
                </a:cubicBezTo>
                <a:lnTo>
                  <a:pt x="18052" y="15270"/>
                </a:lnTo>
                <a:cubicBezTo>
                  <a:pt x="18610" y="13608"/>
                  <a:pt x="18920" y="11542"/>
                  <a:pt x="18362" y="9207"/>
                </a:cubicBezTo>
                <a:cubicBezTo>
                  <a:pt x="17245" y="4491"/>
                  <a:pt x="13456" y="1533"/>
                  <a:pt x="11285" y="140"/>
                </a:cubicBezTo>
                <a:cubicBezTo>
                  <a:pt x="11130" y="51"/>
                  <a:pt x="10947" y="0"/>
                  <a:pt x="10761" y="0"/>
                </a:cubicBezTo>
                <a:close/>
                <a:moveTo>
                  <a:pt x="10742" y="1347"/>
                </a:moveTo>
                <a:cubicBezTo>
                  <a:pt x="12541" y="2560"/>
                  <a:pt x="15822" y="5302"/>
                  <a:pt x="16753" y="9389"/>
                </a:cubicBezTo>
                <a:cubicBezTo>
                  <a:pt x="17497" y="12488"/>
                  <a:pt x="16574" y="15138"/>
                  <a:pt x="15706" y="16800"/>
                </a:cubicBezTo>
                <a:cubicBezTo>
                  <a:pt x="15519" y="17159"/>
                  <a:pt x="15023" y="17432"/>
                  <a:pt x="14465" y="17432"/>
                </a:cubicBezTo>
                <a:lnTo>
                  <a:pt x="12468" y="17432"/>
                </a:lnTo>
                <a:lnTo>
                  <a:pt x="7077" y="17432"/>
                </a:lnTo>
                <a:cubicBezTo>
                  <a:pt x="6519" y="17432"/>
                  <a:pt x="6022" y="17204"/>
                  <a:pt x="5836" y="16800"/>
                </a:cubicBezTo>
                <a:cubicBezTo>
                  <a:pt x="4906" y="15138"/>
                  <a:pt x="4029" y="12533"/>
                  <a:pt x="4712" y="9389"/>
                </a:cubicBezTo>
                <a:cubicBezTo>
                  <a:pt x="5642" y="5302"/>
                  <a:pt x="8943" y="2605"/>
                  <a:pt x="10742" y="1347"/>
                </a:cubicBezTo>
                <a:close/>
                <a:moveTo>
                  <a:pt x="10742" y="6737"/>
                </a:moveTo>
                <a:cubicBezTo>
                  <a:pt x="8942" y="6737"/>
                  <a:pt x="7446" y="7820"/>
                  <a:pt x="7446" y="9123"/>
                </a:cubicBezTo>
                <a:cubicBezTo>
                  <a:pt x="7446" y="10425"/>
                  <a:pt x="8942" y="11495"/>
                  <a:pt x="10742" y="11495"/>
                </a:cubicBezTo>
                <a:cubicBezTo>
                  <a:pt x="12541" y="11495"/>
                  <a:pt x="14019" y="10425"/>
                  <a:pt x="14019" y="9123"/>
                </a:cubicBezTo>
                <a:cubicBezTo>
                  <a:pt x="14019" y="7820"/>
                  <a:pt x="12541" y="6737"/>
                  <a:pt x="10742" y="6737"/>
                </a:cubicBezTo>
                <a:close/>
                <a:moveTo>
                  <a:pt x="10742" y="7902"/>
                </a:moveTo>
                <a:cubicBezTo>
                  <a:pt x="11673" y="7902"/>
                  <a:pt x="12409" y="8449"/>
                  <a:pt x="12409" y="9123"/>
                </a:cubicBezTo>
                <a:cubicBezTo>
                  <a:pt x="12409" y="9796"/>
                  <a:pt x="11673" y="10330"/>
                  <a:pt x="10742" y="10330"/>
                </a:cubicBezTo>
                <a:cubicBezTo>
                  <a:pt x="9811" y="10330"/>
                  <a:pt x="9055" y="9796"/>
                  <a:pt x="9055" y="9123"/>
                </a:cubicBezTo>
                <a:cubicBezTo>
                  <a:pt x="9055" y="8449"/>
                  <a:pt x="9811" y="7902"/>
                  <a:pt x="10742" y="7902"/>
                </a:cubicBezTo>
                <a:close/>
                <a:moveTo>
                  <a:pt x="3975" y="16533"/>
                </a:moveTo>
                <a:cubicBezTo>
                  <a:pt x="4099" y="16803"/>
                  <a:pt x="4219" y="17025"/>
                  <a:pt x="4343" y="17249"/>
                </a:cubicBezTo>
                <a:cubicBezTo>
                  <a:pt x="4529" y="17608"/>
                  <a:pt x="4898" y="17965"/>
                  <a:pt x="5332" y="18189"/>
                </a:cubicBezTo>
                <a:lnTo>
                  <a:pt x="1609" y="19944"/>
                </a:lnTo>
                <a:lnTo>
                  <a:pt x="1609" y="18232"/>
                </a:lnTo>
                <a:lnTo>
                  <a:pt x="3975" y="16533"/>
                </a:lnTo>
                <a:close/>
                <a:moveTo>
                  <a:pt x="17567" y="16533"/>
                </a:moveTo>
                <a:lnTo>
                  <a:pt x="19913" y="18232"/>
                </a:lnTo>
                <a:lnTo>
                  <a:pt x="19913" y="19944"/>
                </a:lnTo>
                <a:lnTo>
                  <a:pt x="16190" y="18189"/>
                </a:lnTo>
                <a:cubicBezTo>
                  <a:pt x="16625" y="17965"/>
                  <a:pt x="16931" y="17653"/>
                  <a:pt x="17179" y="17249"/>
                </a:cubicBezTo>
                <a:cubicBezTo>
                  <a:pt x="17303" y="17025"/>
                  <a:pt x="17443" y="16803"/>
                  <a:pt x="17567" y="16533"/>
                </a:cubicBezTo>
                <a:close/>
                <a:moveTo>
                  <a:pt x="9734" y="18596"/>
                </a:moveTo>
                <a:lnTo>
                  <a:pt x="11731" y="18596"/>
                </a:lnTo>
                <a:cubicBezTo>
                  <a:pt x="11793" y="18776"/>
                  <a:pt x="11735" y="18950"/>
                  <a:pt x="11673" y="19130"/>
                </a:cubicBezTo>
                <a:cubicBezTo>
                  <a:pt x="11486" y="19669"/>
                  <a:pt x="11114" y="20028"/>
                  <a:pt x="10742" y="20253"/>
                </a:cubicBezTo>
                <a:cubicBezTo>
                  <a:pt x="10370" y="20028"/>
                  <a:pt x="9997" y="19624"/>
                  <a:pt x="9811" y="19130"/>
                </a:cubicBezTo>
                <a:cubicBezTo>
                  <a:pt x="9749" y="18950"/>
                  <a:pt x="9734" y="18776"/>
                  <a:pt x="9734" y="18596"/>
                </a:cubicBezTo>
                <a:close/>
              </a:path>
            </a:pathLst>
          </a:custGeom>
          <a:solidFill>
            <a:srgbClr val="FFFFFF"/>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843" name="Shape 843"/>
          <p:cNvSpPr/>
          <p:nvPr/>
        </p:nvSpPr>
        <p:spPr>
          <a:xfrm>
            <a:off x="13360398" y="6600677"/>
            <a:ext cx="812801" cy="649263"/>
          </a:xfrm>
          <a:custGeom>
            <a:pathLst>
              <a:path extrusionOk="0" h="21564" w="21545">
                <a:moveTo>
                  <a:pt x="20835" y="20"/>
                </a:moveTo>
                <a:lnTo>
                  <a:pt x="10713" y="4477"/>
                </a:lnTo>
                <a:lnTo>
                  <a:pt x="4190" y="4477"/>
                </a:lnTo>
                <a:cubicBezTo>
                  <a:pt x="1895" y="4477"/>
                  <a:pt x="0" y="6852"/>
                  <a:pt x="0" y="9726"/>
                </a:cubicBezTo>
                <a:cubicBezTo>
                  <a:pt x="0" y="12601"/>
                  <a:pt x="1895" y="14958"/>
                  <a:pt x="4190" y="14958"/>
                </a:cubicBezTo>
                <a:lnTo>
                  <a:pt x="6608" y="14958"/>
                </a:lnTo>
                <a:lnTo>
                  <a:pt x="7957" y="21053"/>
                </a:lnTo>
                <a:cubicBezTo>
                  <a:pt x="8047" y="21391"/>
                  <a:pt x="8281" y="21564"/>
                  <a:pt x="8506" y="21564"/>
                </a:cubicBezTo>
                <a:cubicBezTo>
                  <a:pt x="8551" y="21564"/>
                  <a:pt x="8587" y="21564"/>
                  <a:pt x="8632" y="21564"/>
                </a:cubicBezTo>
                <a:cubicBezTo>
                  <a:pt x="8947" y="21451"/>
                  <a:pt x="9130" y="21043"/>
                  <a:pt x="9040" y="20648"/>
                </a:cubicBezTo>
                <a:lnTo>
                  <a:pt x="7789" y="14958"/>
                </a:lnTo>
                <a:lnTo>
                  <a:pt x="10657" y="14958"/>
                </a:lnTo>
                <a:lnTo>
                  <a:pt x="20779" y="19415"/>
                </a:lnTo>
                <a:cubicBezTo>
                  <a:pt x="20824" y="19415"/>
                  <a:pt x="20917" y="19468"/>
                  <a:pt x="20962" y="19468"/>
                </a:cubicBezTo>
                <a:cubicBezTo>
                  <a:pt x="21097" y="19468"/>
                  <a:pt x="21195" y="19418"/>
                  <a:pt x="21285" y="19362"/>
                </a:cubicBezTo>
                <a:cubicBezTo>
                  <a:pt x="21420" y="19249"/>
                  <a:pt x="21510" y="19024"/>
                  <a:pt x="21510" y="18798"/>
                </a:cubicBezTo>
                <a:lnTo>
                  <a:pt x="21510" y="760"/>
                </a:lnTo>
                <a:cubicBezTo>
                  <a:pt x="21600" y="478"/>
                  <a:pt x="21504" y="313"/>
                  <a:pt x="21369" y="144"/>
                </a:cubicBezTo>
                <a:cubicBezTo>
                  <a:pt x="21235" y="31"/>
                  <a:pt x="21015" y="-36"/>
                  <a:pt x="20835" y="20"/>
                </a:cubicBezTo>
                <a:close/>
                <a:moveTo>
                  <a:pt x="20470" y="1764"/>
                </a:moveTo>
                <a:lnTo>
                  <a:pt x="20470" y="17777"/>
                </a:lnTo>
                <a:lnTo>
                  <a:pt x="11430" y="13778"/>
                </a:lnTo>
                <a:lnTo>
                  <a:pt x="11430" y="5781"/>
                </a:lnTo>
                <a:lnTo>
                  <a:pt x="20470" y="1764"/>
                </a:lnTo>
                <a:close/>
                <a:moveTo>
                  <a:pt x="4190" y="5992"/>
                </a:moveTo>
                <a:lnTo>
                  <a:pt x="10207" y="5992"/>
                </a:lnTo>
                <a:lnTo>
                  <a:pt x="10207" y="13602"/>
                </a:lnTo>
                <a:lnTo>
                  <a:pt x="4190" y="13602"/>
                </a:lnTo>
                <a:cubicBezTo>
                  <a:pt x="2525" y="13545"/>
                  <a:pt x="1167" y="11865"/>
                  <a:pt x="1167" y="9779"/>
                </a:cubicBezTo>
                <a:cubicBezTo>
                  <a:pt x="1167" y="7694"/>
                  <a:pt x="2525" y="5992"/>
                  <a:pt x="4190" y="5992"/>
                </a:cubicBezTo>
                <a:close/>
                <a:moveTo>
                  <a:pt x="2840" y="9022"/>
                </a:moveTo>
                <a:cubicBezTo>
                  <a:pt x="2525" y="9022"/>
                  <a:pt x="2249" y="9367"/>
                  <a:pt x="2249" y="9762"/>
                </a:cubicBezTo>
                <a:cubicBezTo>
                  <a:pt x="2249" y="10156"/>
                  <a:pt x="2525" y="10484"/>
                  <a:pt x="2840" y="10484"/>
                </a:cubicBezTo>
                <a:lnTo>
                  <a:pt x="4639" y="10484"/>
                </a:lnTo>
                <a:cubicBezTo>
                  <a:pt x="4954" y="10484"/>
                  <a:pt x="5216" y="10156"/>
                  <a:pt x="5216" y="9762"/>
                </a:cubicBezTo>
                <a:cubicBezTo>
                  <a:pt x="5216" y="9367"/>
                  <a:pt x="4954" y="9022"/>
                  <a:pt x="4639" y="9022"/>
                </a:cubicBezTo>
                <a:lnTo>
                  <a:pt x="2840" y="9022"/>
                </a:lnTo>
                <a:close/>
              </a:path>
            </a:pathLst>
          </a:custGeom>
          <a:solidFill>
            <a:srgbClr val="FFFFFF"/>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844" name="Shape 844"/>
          <p:cNvSpPr/>
          <p:nvPr/>
        </p:nvSpPr>
        <p:spPr>
          <a:xfrm>
            <a:off x="13360398" y="10106843"/>
            <a:ext cx="812801" cy="810076"/>
          </a:xfrm>
          <a:custGeom>
            <a:pathLst>
              <a:path extrusionOk="0" h="21571" w="21518">
                <a:moveTo>
                  <a:pt x="11393" y="16"/>
                </a:moveTo>
                <a:cubicBezTo>
                  <a:pt x="11214" y="-29"/>
                  <a:pt x="10996" y="22"/>
                  <a:pt x="10861" y="157"/>
                </a:cubicBezTo>
                <a:lnTo>
                  <a:pt x="168" y="10913"/>
                </a:lnTo>
                <a:cubicBezTo>
                  <a:pt x="-56" y="11138"/>
                  <a:pt x="-56" y="11489"/>
                  <a:pt x="168" y="11714"/>
                </a:cubicBezTo>
                <a:lnTo>
                  <a:pt x="9827" y="21388"/>
                </a:lnTo>
                <a:cubicBezTo>
                  <a:pt x="9916" y="21523"/>
                  <a:pt x="10098" y="21571"/>
                  <a:pt x="10232" y="21571"/>
                </a:cubicBezTo>
                <a:cubicBezTo>
                  <a:pt x="10367" y="21571"/>
                  <a:pt x="10501" y="21532"/>
                  <a:pt x="10680" y="21487"/>
                </a:cubicBezTo>
                <a:lnTo>
                  <a:pt x="21373" y="10730"/>
                </a:lnTo>
                <a:cubicBezTo>
                  <a:pt x="21508" y="10595"/>
                  <a:pt x="21544" y="10362"/>
                  <a:pt x="21499" y="10182"/>
                </a:cubicBezTo>
                <a:lnTo>
                  <a:pt x="19626" y="2364"/>
                </a:lnTo>
                <a:cubicBezTo>
                  <a:pt x="19537" y="2139"/>
                  <a:pt x="19402" y="1959"/>
                  <a:pt x="19179" y="1914"/>
                </a:cubicBezTo>
                <a:lnTo>
                  <a:pt x="11393" y="16"/>
                </a:lnTo>
                <a:close/>
                <a:moveTo>
                  <a:pt x="11435" y="1183"/>
                </a:moveTo>
                <a:lnTo>
                  <a:pt x="18550" y="2898"/>
                </a:lnTo>
                <a:lnTo>
                  <a:pt x="20255" y="10055"/>
                </a:lnTo>
                <a:lnTo>
                  <a:pt x="10190" y="20179"/>
                </a:lnTo>
                <a:lnTo>
                  <a:pt x="1370" y="11307"/>
                </a:lnTo>
                <a:lnTo>
                  <a:pt x="11435" y="1183"/>
                </a:lnTo>
                <a:close/>
                <a:moveTo>
                  <a:pt x="14230" y="4768"/>
                </a:moveTo>
                <a:cubicBezTo>
                  <a:pt x="13772" y="4769"/>
                  <a:pt x="13322" y="4951"/>
                  <a:pt x="12972" y="5303"/>
                </a:cubicBezTo>
                <a:cubicBezTo>
                  <a:pt x="12273" y="6006"/>
                  <a:pt x="12273" y="7145"/>
                  <a:pt x="12972" y="7848"/>
                </a:cubicBezTo>
                <a:cubicBezTo>
                  <a:pt x="13671" y="8551"/>
                  <a:pt x="14804" y="8551"/>
                  <a:pt x="15502" y="7848"/>
                </a:cubicBezTo>
                <a:cubicBezTo>
                  <a:pt x="16201" y="7145"/>
                  <a:pt x="16201" y="6006"/>
                  <a:pt x="15502" y="5303"/>
                </a:cubicBezTo>
                <a:cubicBezTo>
                  <a:pt x="15153" y="4951"/>
                  <a:pt x="14688" y="4768"/>
                  <a:pt x="14230" y="4768"/>
                </a:cubicBezTo>
                <a:close/>
                <a:moveTo>
                  <a:pt x="14230" y="5893"/>
                </a:moveTo>
                <a:cubicBezTo>
                  <a:pt x="14402" y="5893"/>
                  <a:pt x="14575" y="5958"/>
                  <a:pt x="14706" y="6090"/>
                </a:cubicBezTo>
                <a:cubicBezTo>
                  <a:pt x="14968" y="6354"/>
                  <a:pt x="14968" y="6783"/>
                  <a:pt x="14706" y="7046"/>
                </a:cubicBezTo>
                <a:cubicBezTo>
                  <a:pt x="14444" y="7310"/>
                  <a:pt x="14017" y="7310"/>
                  <a:pt x="13755" y="7046"/>
                </a:cubicBezTo>
                <a:cubicBezTo>
                  <a:pt x="13493" y="6783"/>
                  <a:pt x="13493" y="6354"/>
                  <a:pt x="13755" y="6090"/>
                </a:cubicBezTo>
                <a:cubicBezTo>
                  <a:pt x="13886" y="5958"/>
                  <a:pt x="14059" y="5893"/>
                  <a:pt x="14230" y="5893"/>
                </a:cubicBezTo>
                <a:close/>
                <a:moveTo>
                  <a:pt x="7730" y="9451"/>
                </a:moveTo>
                <a:cubicBezTo>
                  <a:pt x="7585" y="9451"/>
                  <a:pt x="7437" y="9507"/>
                  <a:pt x="7325" y="9619"/>
                </a:cubicBezTo>
                <a:cubicBezTo>
                  <a:pt x="7101" y="9844"/>
                  <a:pt x="7101" y="10210"/>
                  <a:pt x="7325" y="10435"/>
                </a:cubicBezTo>
                <a:lnTo>
                  <a:pt x="10722" y="13852"/>
                </a:lnTo>
                <a:cubicBezTo>
                  <a:pt x="10811" y="13987"/>
                  <a:pt x="10993" y="14034"/>
                  <a:pt x="11127" y="14034"/>
                </a:cubicBezTo>
                <a:cubicBezTo>
                  <a:pt x="11306" y="14034"/>
                  <a:pt x="11443" y="13987"/>
                  <a:pt x="11532" y="13852"/>
                </a:cubicBezTo>
                <a:cubicBezTo>
                  <a:pt x="11756" y="13627"/>
                  <a:pt x="11756" y="13261"/>
                  <a:pt x="11532" y="13036"/>
                </a:cubicBezTo>
                <a:lnTo>
                  <a:pt x="8136" y="9619"/>
                </a:lnTo>
                <a:cubicBezTo>
                  <a:pt x="8024" y="9507"/>
                  <a:pt x="7876" y="9451"/>
                  <a:pt x="7730" y="9451"/>
                </a:cubicBezTo>
                <a:close/>
                <a:moveTo>
                  <a:pt x="5494" y="11700"/>
                </a:moveTo>
                <a:cubicBezTo>
                  <a:pt x="5348" y="11700"/>
                  <a:pt x="5200" y="11757"/>
                  <a:pt x="5088" y="11869"/>
                </a:cubicBezTo>
                <a:cubicBezTo>
                  <a:pt x="4865" y="12094"/>
                  <a:pt x="4865" y="12460"/>
                  <a:pt x="5088" y="12685"/>
                </a:cubicBezTo>
                <a:lnTo>
                  <a:pt x="8485" y="16101"/>
                </a:lnTo>
                <a:cubicBezTo>
                  <a:pt x="8574" y="16236"/>
                  <a:pt x="8756" y="16284"/>
                  <a:pt x="8890" y="16284"/>
                </a:cubicBezTo>
                <a:cubicBezTo>
                  <a:pt x="9025" y="16284"/>
                  <a:pt x="9162" y="16236"/>
                  <a:pt x="9296" y="16101"/>
                </a:cubicBezTo>
                <a:cubicBezTo>
                  <a:pt x="9519" y="15876"/>
                  <a:pt x="9519" y="15511"/>
                  <a:pt x="9296" y="15286"/>
                </a:cubicBezTo>
                <a:lnTo>
                  <a:pt x="5899" y="11869"/>
                </a:lnTo>
                <a:cubicBezTo>
                  <a:pt x="5787" y="11757"/>
                  <a:pt x="5639" y="11700"/>
                  <a:pt x="5494" y="11700"/>
                </a:cubicBezTo>
                <a:close/>
              </a:path>
            </a:pathLst>
          </a:custGeom>
          <a:solidFill>
            <a:srgbClr val="FFFFFF"/>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48" name="Shape 848"/>
        <p:cNvGrpSpPr/>
        <p:nvPr/>
      </p:nvGrpSpPr>
      <p:grpSpPr>
        <a:xfrm>
          <a:off x="0" y="0"/>
          <a:ext cx="0" cy="0"/>
          <a:chOff x="0" y="0"/>
          <a:chExt cx="0" cy="0"/>
        </a:xfrm>
      </p:grpSpPr>
      <p:pic>
        <p:nvPicPr>
          <p:cNvPr id="849" name="Shape 849"/>
          <p:cNvPicPr preferRelativeResize="0"/>
          <p:nvPr/>
        </p:nvPicPr>
        <p:blipFill rotWithShape="1">
          <a:blip r:embed="rId3">
            <a:alphaModFix/>
          </a:blip>
          <a:srcRect b="0" l="7533" r="7533" t="0"/>
          <a:stretch/>
        </p:blipFill>
        <p:spPr>
          <a:xfrm>
            <a:off x="12954000" y="0"/>
            <a:ext cx="11430000" cy="13716000"/>
          </a:xfrm>
          <a:prstGeom prst="rect">
            <a:avLst/>
          </a:prstGeom>
          <a:noFill/>
          <a:ln>
            <a:noFill/>
          </a:ln>
        </p:spPr>
      </p:pic>
      <p:sp>
        <p:nvSpPr>
          <p:cNvPr id="850" name="Shape 850"/>
          <p:cNvSpPr txBox="1"/>
          <p:nvPr/>
        </p:nvSpPr>
        <p:spPr>
          <a:xfrm>
            <a:off x="1905000" y="1905000"/>
            <a:ext cx="8762504" cy="1551940"/>
          </a:xfrm>
          <a:prstGeom prst="rect">
            <a:avLst/>
          </a:prstGeom>
          <a:noFill/>
          <a:ln>
            <a:noFill/>
          </a:ln>
        </p:spPr>
        <p:txBody>
          <a:bodyPr anchorCtr="0" anchor="t" bIns="45700" lIns="45700" spcFirstLastPara="1" rIns="45700" wrap="square" tIns="45700">
            <a:noAutofit/>
          </a:bodyPr>
          <a:lstStyle/>
          <a:p>
            <a:pPr indent="0" lvl="0" marL="0" marR="0" rtl="0" algn="l">
              <a:lnSpc>
                <a:spcPct val="90000"/>
              </a:lnSpc>
              <a:spcBef>
                <a:spcPts val="0"/>
              </a:spcBef>
              <a:spcAft>
                <a:spcPts val="0"/>
              </a:spcAft>
              <a:buClr>
                <a:srgbClr val="151314"/>
              </a:buClr>
              <a:buSzPts val="9600"/>
              <a:buFont typeface="Proxima Nova"/>
              <a:buNone/>
            </a:pPr>
            <a:r>
              <a:rPr b="1" i="0" lang="en-US" sz="9600" u="none" cap="none" strike="noStrike">
                <a:solidFill>
                  <a:srgbClr val="151314"/>
                </a:solidFill>
                <a:latin typeface="Proxima Nova"/>
                <a:ea typeface="Proxima Nova"/>
                <a:cs typeface="Proxima Nova"/>
                <a:sym typeface="Proxima Nova"/>
              </a:rPr>
              <a:t>Growth</a:t>
            </a:r>
            <a:endParaRPr/>
          </a:p>
        </p:txBody>
      </p:sp>
      <p:sp>
        <p:nvSpPr>
          <p:cNvPr id="851" name="Shape 851"/>
          <p:cNvSpPr txBox="1"/>
          <p:nvPr/>
        </p:nvSpPr>
        <p:spPr>
          <a:xfrm>
            <a:off x="1905000" y="4622800"/>
            <a:ext cx="9397504" cy="3850641"/>
          </a:xfrm>
          <a:prstGeom prst="rect">
            <a:avLst/>
          </a:prstGeom>
          <a:noFill/>
          <a:ln>
            <a:noFill/>
          </a:ln>
        </p:spPr>
        <p:txBody>
          <a:bodyPr anchorCtr="0" anchor="t" bIns="50800" lIns="50800" spcFirstLastPara="1" rIns="50800" wrap="square" tIns="508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The vero eos et accusam eton justo fosduo dolores iso etoma jam rebum. Steot clita kuasd gubergren, nosotra sea takimata sanctus est loda orem ipsusit druamet. Lorem eso ipsum dolor sit amet, derasm consetetur sadipscing elitromas. Sedma diam dnie nonumy eirmod tempor invidunt utony the labore etodre dolore magna aliquyam desando frond iron lares in this greadon.</a:t>
            </a:r>
            <a:endParaRPr/>
          </a:p>
        </p:txBody>
      </p:sp>
      <p:sp>
        <p:nvSpPr>
          <p:cNvPr id="852" name="Shape 852"/>
          <p:cNvSpPr/>
          <p:nvPr/>
        </p:nvSpPr>
        <p:spPr>
          <a:xfrm>
            <a:off x="1905000" y="9677400"/>
            <a:ext cx="9397504" cy="2133600"/>
          </a:xfrm>
          <a:prstGeom prst="rect">
            <a:avLst/>
          </a:prstGeom>
          <a:solidFill>
            <a:srgbClr val="E6E6E6"/>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853" name="Shape 853"/>
          <p:cNvSpPr txBox="1"/>
          <p:nvPr/>
        </p:nvSpPr>
        <p:spPr>
          <a:xfrm>
            <a:off x="2540000" y="10375900"/>
            <a:ext cx="7848204" cy="736600"/>
          </a:xfrm>
          <a:prstGeom prst="rect">
            <a:avLst/>
          </a:prstGeom>
          <a:noFill/>
          <a:ln>
            <a:noFill/>
          </a:ln>
        </p:spPr>
        <p:txBody>
          <a:bodyPr anchorCtr="0" anchor="t" bIns="50800" lIns="50800" spcFirstLastPara="1" rIns="50800" wrap="square" tIns="50800">
            <a:noAutofit/>
          </a:bodyPr>
          <a:lstStyle/>
          <a:p>
            <a:pPr indent="0" lvl="0" marL="0" marR="0" rtl="0" algn="l">
              <a:lnSpc>
                <a:spcPct val="120000"/>
              </a:lnSpc>
              <a:spcBef>
                <a:spcPts val="0"/>
              </a:spcBef>
              <a:spcAft>
                <a:spcPts val="0"/>
              </a:spcAft>
              <a:buClr>
                <a:srgbClr val="694AFF"/>
              </a:buClr>
              <a:buSzPts val="4200"/>
              <a:buFont typeface="Proxima Nova"/>
              <a:buNone/>
            </a:pPr>
            <a:r>
              <a:rPr b="0" i="0" lang="en-US" sz="4200" u="none" cap="none" strike="noStrike">
                <a:solidFill>
                  <a:srgbClr val="694AFF"/>
                </a:solidFill>
                <a:latin typeface="Proxima Nova"/>
                <a:ea typeface="Proxima Nova"/>
                <a:cs typeface="Proxima Nova"/>
                <a:sym typeface="Proxima Nova"/>
              </a:rPr>
              <a:t>4736+ Marketing Projects</a:t>
            </a:r>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57" name="Shape 857"/>
        <p:cNvGrpSpPr/>
        <p:nvPr/>
      </p:nvGrpSpPr>
      <p:grpSpPr>
        <a:xfrm>
          <a:off x="0" y="0"/>
          <a:ext cx="0" cy="0"/>
          <a:chOff x="0" y="0"/>
          <a:chExt cx="0" cy="0"/>
        </a:xfrm>
      </p:grpSpPr>
      <p:pic>
        <p:nvPicPr>
          <p:cNvPr id="858" name="Shape 858"/>
          <p:cNvPicPr preferRelativeResize="0"/>
          <p:nvPr/>
        </p:nvPicPr>
        <p:blipFill rotWithShape="1">
          <a:blip r:embed="rId3">
            <a:alphaModFix/>
          </a:blip>
          <a:srcRect b="0" l="12742" r="12742" t="0"/>
          <a:stretch/>
        </p:blipFill>
        <p:spPr>
          <a:xfrm>
            <a:off x="1905000" y="4622800"/>
            <a:ext cx="6648276" cy="9093201"/>
          </a:xfrm>
          <a:prstGeom prst="rect">
            <a:avLst/>
          </a:prstGeom>
          <a:noFill/>
          <a:ln>
            <a:noFill/>
          </a:ln>
        </p:spPr>
      </p:pic>
      <p:sp>
        <p:nvSpPr>
          <p:cNvPr id="859" name="Shape 859"/>
          <p:cNvSpPr/>
          <p:nvPr/>
        </p:nvSpPr>
        <p:spPr>
          <a:xfrm>
            <a:off x="16525970" y="9181105"/>
            <a:ext cx="5080001" cy="127001"/>
          </a:xfrm>
          <a:prstGeom prst="roundRect">
            <a:avLst>
              <a:gd fmla="val 50000" name="adj"/>
            </a:avLst>
          </a:prstGeom>
          <a:solidFill>
            <a:srgbClr val="694AFF"/>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860" name="Shape 860"/>
          <p:cNvSpPr txBox="1"/>
          <p:nvPr/>
        </p:nvSpPr>
        <p:spPr>
          <a:xfrm>
            <a:off x="16525970" y="8470734"/>
            <a:ext cx="2213872" cy="54864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Design</a:t>
            </a:r>
            <a:endParaRPr/>
          </a:p>
        </p:txBody>
      </p:sp>
      <p:sp>
        <p:nvSpPr>
          <p:cNvPr id="861" name="Shape 861"/>
          <p:cNvSpPr/>
          <p:nvPr/>
        </p:nvSpPr>
        <p:spPr>
          <a:xfrm>
            <a:off x="16525970" y="10375402"/>
            <a:ext cx="5715001" cy="127001"/>
          </a:xfrm>
          <a:prstGeom prst="roundRect">
            <a:avLst>
              <a:gd fmla="val 50000" name="adj"/>
            </a:avLst>
          </a:prstGeom>
          <a:solidFill>
            <a:srgbClr val="694AFF"/>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862" name="Shape 862"/>
          <p:cNvSpPr txBox="1"/>
          <p:nvPr/>
        </p:nvSpPr>
        <p:spPr>
          <a:xfrm>
            <a:off x="16525970" y="9665030"/>
            <a:ext cx="2548630" cy="54864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Development</a:t>
            </a:r>
            <a:endParaRPr/>
          </a:p>
        </p:txBody>
      </p:sp>
      <p:sp>
        <p:nvSpPr>
          <p:cNvPr id="863" name="Shape 863"/>
          <p:cNvSpPr txBox="1"/>
          <p:nvPr/>
        </p:nvSpPr>
        <p:spPr>
          <a:xfrm>
            <a:off x="1905000" y="1905000"/>
            <a:ext cx="6324501" cy="1551940"/>
          </a:xfrm>
          <a:prstGeom prst="rect">
            <a:avLst/>
          </a:prstGeom>
          <a:noFill/>
          <a:ln>
            <a:noFill/>
          </a:ln>
        </p:spPr>
        <p:txBody>
          <a:bodyPr anchorCtr="0" anchor="t" bIns="45700" lIns="45700" spcFirstLastPara="1" rIns="45700" wrap="square" tIns="45700">
            <a:noAutofit/>
          </a:bodyPr>
          <a:lstStyle/>
          <a:p>
            <a:pPr indent="0" lvl="0" marL="0" marR="0" rtl="0" algn="l">
              <a:lnSpc>
                <a:spcPct val="90000"/>
              </a:lnSpc>
              <a:spcBef>
                <a:spcPts val="0"/>
              </a:spcBef>
              <a:spcAft>
                <a:spcPts val="0"/>
              </a:spcAft>
              <a:buClr>
                <a:srgbClr val="151314"/>
              </a:buClr>
              <a:buSzPts val="9600"/>
              <a:buFont typeface="Proxima Nova"/>
              <a:buNone/>
            </a:pPr>
            <a:r>
              <a:rPr b="1" i="0" lang="en-US" sz="9600" u="none" cap="none" strike="noStrike">
                <a:solidFill>
                  <a:srgbClr val="151314"/>
                </a:solidFill>
                <a:latin typeface="Proxima Nova"/>
                <a:ea typeface="Proxima Nova"/>
                <a:cs typeface="Proxima Nova"/>
                <a:sym typeface="Proxima Nova"/>
              </a:rPr>
              <a:t>Tom Smith</a:t>
            </a:r>
            <a:endParaRPr/>
          </a:p>
        </p:txBody>
      </p:sp>
      <p:sp>
        <p:nvSpPr>
          <p:cNvPr id="864" name="Shape 864"/>
          <p:cNvSpPr txBox="1"/>
          <p:nvPr/>
        </p:nvSpPr>
        <p:spPr>
          <a:xfrm>
            <a:off x="11599050" y="4622800"/>
            <a:ext cx="5460903" cy="637540"/>
          </a:xfrm>
          <a:prstGeom prst="rect">
            <a:avLst/>
          </a:prstGeom>
          <a:no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rgbClr val="694AFF"/>
              </a:buClr>
              <a:buSzPts val="3600"/>
              <a:buFont typeface="Proxima Nova"/>
              <a:buNone/>
            </a:pPr>
            <a:r>
              <a:rPr b="1" i="0" lang="en-US" sz="3600" u="none" cap="none" strike="noStrike">
                <a:solidFill>
                  <a:srgbClr val="694AFF"/>
                </a:solidFill>
                <a:latin typeface="Proxima Nova"/>
                <a:ea typeface="Proxima Nova"/>
                <a:cs typeface="Proxima Nova"/>
                <a:sym typeface="Proxima Nova"/>
              </a:rPr>
              <a:t>Developer and Design</a:t>
            </a:r>
            <a:endParaRPr/>
          </a:p>
        </p:txBody>
      </p:sp>
      <p:sp>
        <p:nvSpPr>
          <p:cNvPr id="865" name="Shape 865"/>
          <p:cNvSpPr txBox="1"/>
          <p:nvPr/>
        </p:nvSpPr>
        <p:spPr>
          <a:xfrm>
            <a:off x="11617786" y="5973801"/>
            <a:ext cx="10884332" cy="1656081"/>
          </a:xfrm>
          <a:prstGeom prst="rect">
            <a:avLst/>
          </a:prstGeom>
          <a:noFill/>
          <a:ln>
            <a:noFill/>
          </a:ln>
        </p:spPr>
        <p:txBody>
          <a:bodyPr anchorCtr="0" anchor="t" bIns="50800" lIns="50800" spcFirstLastPara="1" rIns="50800" wrap="square" tIns="508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Sedma diam dnie nonumy eirmod tempor invidunt utony thenoy labore etodre dolore magna aliquyam desando frond iron lares in this greadon.</a:t>
            </a:r>
            <a:endParaRPr/>
          </a:p>
        </p:txBody>
      </p:sp>
      <p:sp>
        <p:nvSpPr>
          <p:cNvPr id="866" name="Shape 866"/>
          <p:cNvSpPr txBox="1"/>
          <p:nvPr/>
        </p:nvSpPr>
        <p:spPr>
          <a:xfrm>
            <a:off x="11599050" y="8519159"/>
            <a:ext cx="3661835" cy="329184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Steot clitaa in kuasd gubergren, ncotrar sema ons takimata sanctus esat vorem ipsusit frand drin for the con druamet.</a:t>
            </a:r>
            <a:endParaRPr/>
          </a:p>
        </p:txBody>
      </p:sp>
      <p:sp>
        <p:nvSpPr>
          <p:cNvPr id="867" name="Shape 867"/>
          <p:cNvSpPr/>
          <p:nvPr/>
        </p:nvSpPr>
        <p:spPr>
          <a:xfrm>
            <a:off x="16525970" y="11569700"/>
            <a:ext cx="4445001" cy="127000"/>
          </a:xfrm>
          <a:prstGeom prst="roundRect">
            <a:avLst>
              <a:gd fmla="val 50000" name="adj"/>
            </a:avLst>
          </a:prstGeom>
          <a:solidFill>
            <a:srgbClr val="694AFF"/>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868" name="Shape 868"/>
          <p:cNvSpPr txBox="1"/>
          <p:nvPr/>
        </p:nvSpPr>
        <p:spPr>
          <a:xfrm>
            <a:off x="16525970" y="10859328"/>
            <a:ext cx="2548630" cy="54864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Fashion</a:t>
            </a:r>
            <a:endParaRPr/>
          </a:p>
        </p:txBody>
      </p:sp>
      <p:sp>
        <p:nvSpPr>
          <p:cNvPr id="869" name="Shape 869"/>
          <p:cNvSpPr/>
          <p:nvPr/>
        </p:nvSpPr>
        <p:spPr>
          <a:xfrm>
            <a:off x="11599050" y="2680970"/>
            <a:ext cx="508001" cy="507732"/>
          </a:xfrm>
          <a:custGeom>
            <a:pathLst>
              <a:path extrusionOk="0" h="21600" w="21600">
                <a:moveTo>
                  <a:pt x="10800" y="0"/>
                </a:moveTo>
                <a:cubicBezTo>
                  <a:pt x="8030" y="0"/>
                  <a:pt x="5257" y="1052"/>
                  <a:pt x="3154" y="3156"/>
                </a:cubicBezTo>
                <a:cubicBezTo>
                  <a:pt x="1051" y="5260"/>
                  <a:pt x="0" y="8033"/>
                  <a:pt x="0" y="10806"/>
                </a:cubicBezTo>
                <a:cubicBezTo>
                  <a:pt x="0" y="13579"/>
                  <a:pt x="1051" y="16352"/>
                  <a:pt x="3154" y="18455"/>
                </a:cubicBezTo>
                <a:cubicBezTo>
                  <a:pt x="5275" y="20541"/>
                  <a:pt x="8021" y="21600"/>
                  <a:pt x="10800" y="21600"/>
                </a:cubicBezTo>
                <a:cubicBezTo>
                  <a:pt x="13579" y="21600"/>
                  <a:pt x="16361" y="20541"/>
                  <a:pt x="18446" y="18455"/>
                </a:cubicBezTo>
                <a:cubicBezTo>
                  <a:pt x="20549" y="16352"/>
                  <a:pt x="21600" y="13579"/>
                  <a:pt x="21600" y="10806"/>
                </a:cubicBezTo>
                <a:cubicBezTo>
                  <a:pt x="21600" y="8033"/>
                  <a:pt x="20549" y="5260"/>
                  <a:pt x="18446" y="3156"/>
                </a:cubicBezTo>
                <a:cubicBezTo>
                  <a:pt x="16343" y="1052"/>
                  <a:pt x="13570" y="0"/>
                  <a:pt x="10800" y="0"/>
                </a:cubicBezTo>
                <a:close/>
                <a:moveTo>
                  <a:pt x="10800" y="995"/>
                </a:moveTo>
                <a:cubicBezTo>
                  <a:pt x="13323" y="995"/>
                  <a:pt x="15813" y="1951"/>
                  <a:pt x="17714" y="3853"/>
                </a:cubicBezTo>
                <a:cubicBezTo>
                  <a:pt x="21518" y="7659"/>
                  <a:pt x="21518" y="13872"/>
                  <a:pt x="17714" y="17678"/>
                </a:cubicBezTo>
                <a:cubicBezTo>
                  <a:pt x="13911" y="21483"/>
                  <a:pt x="7689" y="21483"/>
                  <a:pt x="3886" y="17678"/>
                </a:cubicBezTo>
                <a:cubicBezTo>
                  <a:pt x="82" y="13873"/>
                  <a:pt x="82" y="7659"/>
                  <a:pt x="3886" y="3853"/>
                </a:cubicBezTo>
                <a:cubicBezTo>
                  <a:pt x="5787" y="1951"/>
                  <a:pt x="8277" y="995"/>
                  <a:pt x="10800" y="995"/>
                </a:cubicBezTo>
                <a:close/>
                <a:moveTo>
                  <a:pt x="12777" y="6541"/>
                </a:moveTo>
                <a:cubicBezTo>
                  <a:pt x="12302" y="6504"/>
                  <a:pt x="11854" y="6605"/>
                  <a:pt x="11451" y="6861"/>
                </a:cubicBezTo>
                <a:cubicBezTo>
                  <a:pt x="11342" y="6934"/>
                  <a:pt x="11241" y="7014"/>
                  <a:pt x="11131" y="7124"/>
                </a:cubicBezTo>
                <a:cubicBezTo>
                  <a:pt x="11058" y="7197"/>
                  <a:pt x="11022" y="7234"/>
                  <a:pt x="10949" y="7307"/>
                </a:cubicBezTo>
                <a:cubicBezTo>
                  <a:pt x="10510" y="7819"/>
                  <a:pt x="10320" y="8546"/>
                  <a:pt x="10503" y="9205"/>
                </a:cubicBezTo>
                <a:cubicBezTo>
                  <a:pt x="10357" y="9205"/>
                  <a:pt x="10215" y="9207"/>
                  <a:pt x="10069" y="9171"/>
                </a:cubicBezTo>
                <a:cubicBezTo>
                  <a:pt x="9849" y="9134"/>
                  <a:pt x="9659" y="9093"/>
                  <a:pt x="9440" y="9056"/>
                </a:cubicBezTo>
                <a:cubicBezTo>
                  <a:pt x="8416" y="8837"/>
                  <a:pt x="7465" y="8324"/>
                  <a:pt x="6697" y="7593"/>
                </a:cubicBezTo>
                <a:cubicBezTo>
                  <a:pt x="6478" y="7373"/>
                  <a:pt x="6263" y="7163"/>
                  <a:pt x="6080" y="6907"/>
                </a:cubicBezTo>
                <a:cubicBezTo>
                  <a:pt x="5495" y="7931"/>
                  <a:pt x="5822" y="9283"/>
                  <a:pt x="6846" y="9868"/>
                </a:cubicBezTo>
                <a:cubicBezTo>
                  <a:pt x="6480" y="9795"/>
                  <a:pt x="6114" y="9683"/>
                  <a:pt x="5749" y="9536"/>
                </a:cubicBezTo>
                <a:cubicBezTo>
                  <a:pt x="5712" y="10598"/>
                  <a:pt x="6517" y="11586"/>
                  <a:pt x="7577" y="11732"/>
                </a:cubicBezTo>
                <a:cubicBezTo>
                  <a:pt x="7211" y="11769"/>
                  <a:pt x="6843" y="11769"/>
                  <a:pt x="6514" y="11732"/>
                </a:cubicBezTo>
                <a:cubicBezTo>
                  <a:pt x="6807" y="12574"/>
                  <a:pt x="7577" y="13193"/>
                  <a:pt x="8491" y="13230"/>
                </a:cubicBezTo>
                <a:cubicBezTo>
                  <a:pt x="7541" y="13815"/>
                  <a:pt x="6446" y="14145"/>
                  <a:pt x="5349" y="14145"/>
                </a:cubicBezTo>
                <a:cubicBezTo>
                  <a:pt x="6226" y="14693"/>
                  <a:pt x="7248" y="14986"/>
                  <a:pt x="8309" y="15059"/>
                </a:cubicBezTo>
                <a:cubicBezTo>
                  <a:pt x="9150" y="15096"/>
                  <a:pt x="10030" y="14952"/>
                  <a:pt x="10834" y="14659"/>
                </a:cubicBezTo>
                <a:cubicBezTo>
                  <a:pt x="11566" y="14366"/>
                  <a:pt x="12261" y="13925"/>
                  <a:pt x="12846" y="13413"/>
                </a:cubicBezTo>
                <a:cubicBezTo>
                  <a:pt x="13431" y="12864"/>
                  <a:pt x="13911" y="12212"/>
                  <a:pt x="14240" y="11480"/>
                </a:cubicBezTo>
                <a:cubicBezTo>
                  <a:pt x="14606" y="10749"/>
                  <a:pt x="14786" y="9907"/>
                  <a:pt x="14823" y="9102"/>
                </a:cubicBezTo>
                <a:cubicBezTo>
                  <a:pt x="14823" y="8992"/>
                  <a:pt x="14823" y="8880"/>
                  <a:pt x="14823" y="8770"/>
                </a:cubicBezTo>
                <a:cubicBezTo>
                  <a:pt x="14823" y="8734"/>
                  <a:pt x="14823" y="8658"/>
                  <a:pt x="14823" y="8622"/>
                </a:cubicBezTo>
                <a:cubicBezTo>
                  <a:pt x="15225" y="8402"/>
                  <a:pt x="15586" y="8032"/>
                  <a:pt x="15806" y="7593"/>
                </a:cubicBezTo>
                <a:cubicBezTo>
                  <a:pt x="15440" y="7739"/>
                  <a:pt x="15111" y="7851"/>
                  <a:pt x="14709" y="7924"/>
                </a:cubicBezTo>
                <a:cubicBezTo>
                  <a:pt x="14672" y="7924"/>
                  <a:pt x="14677" y="7924"/>
                  <a:pt x="14640" y="7924"/>
                </a:cubicBezTo>
                <a:cubicBezTo>
                  <a:pt x="14640" y="7924"/>
                  <a:pt x="14640" y="7926"/>
                  <a:pt x="14640" y="7890"/>
                </a:cubicBezTo>
                <a:cubicBezTo>
                  <a:pt x="14677" y="7890"/>
                  <a:pt x="14672" y="7856"/>
                  <a:pt x="14709" y="7856"/>
                </a:cubicBezTo>
                <a:cubicBezTo>
                  <a:pt x="15111" y="7599"/>
                  <a:pt x="15408" y="7199"/>
                  <a:pt x="15554" y="6724"/>
                </a:cubicBezTo>
                <a:cubicBezTo>
                  <a:pt x="15481" y="6760"/>
                  <a:pt x="15410" y="6790"/>
                  <a:pt x="15337" y="6826"/>
                </a:cubicBezTo>
                <a:cubicBezTo>
                  <a:pt x="14971" y="7009"/>
                  <a:pt x="14597" y="7117"/>
                  <a:pt x="14194" y="7227"/>
                </a:cubicBezTo>
                <a:cubicBezTo>
                  <a:pt x="13829" y="6824"/>
                  <a:pt x="13326" y="6577"/>
                  <a:pt x="12777" y="6541"/>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870" name="Shape 870"/>
          <p:cNvSpPr/>
          <p:nvPr/>
        </p:nvSpPr>
        <p:spPr>
          <a:xfrm>
            <a:off x="13173852" y="2680970"/>
            <a:ext cx="508001" cy="507835"/>
          </a:xfrm>
          <a:custGeom>
            <a:pathLst>
              <a:path extrusionOk="0" h="21600" w="21600">
                <a:moveTo>
                  <a:pt x="10800" y="0"/>
                </a:moveTo>
                <a:cubicBezTo>
                  <a:pt x="8033" y="0"/>
                  <a:pt x="5262" y="1046"/>
                  <a:pt x="3157" y="3151"/>
                </a:cubicBezTo>
                <a:cubicBezTo>
                  <a:pt x="1052" y="5256"/>
                  <a:pt x="0" y="8026"/>
                  <a:pt x="0" y="10796"/>
                </a:cubicBezTo>
                <a:cubicBezTo>
                  <a:pt x="0" y="13567"/>
                  <a:pt x="1052" y="16337"/>
                  <a:pt x="3157" y="18442"/>
                </a:cubicBezTo>
                <a:cubicBezTo>
                  <a:pt x="5262" y="20547"/>
                  <a:pt x="8021" y="21600"/>
                  <a:pt x="10779" y="21600"/>
                </a:cubicBezTo>
                <a:cubicBezTo>
                  <a:pt x="13537" y="21600"/>
                  <a:pt x="16302" y="20547"/>
                  <a:pt x="18443" y="18442"/>
                </a:cubicBezTo>
                <a:cubicBezTo>
                  <a:pt x="20548" y="16337"/>
                  <a:pt x="21600" y="13567"/>
                  <a:pt x="21600" y="10796"/>
                </a:cubicBezTo>
                <a:cubicBezTo>
                  <a:pt x="21600" y="8026"/>
                  <a:pt x="20548" y="5256"/>
                  <a:pt x="18443" y="3151"/>
                </a:cubicBezTo>
                <a:cubicBezTo>
                  <a:pt x="16338" y="1046"/>
                  <a:pt x="13567" y="0"/>
                  <a:pt x="10800" y="0"/>
                </a:cubicBezTo>
                <a:close/>
                <a:moveTo>
                  <a:pt x="10779" y="1020"/>
                </a:moveTo>
                <a:cubicBezTo>
                  <a:pt x="13283" y="1020"/>
                  <a:pt x="15795" y="1959"/>
                  <a:pt x="17719" y="3883"/>
                </a:cubicBezTo>
                <a:cubicBezTo>
                  <a:pt x="21529" y="7694"/>
                  <a:pt x="21529" y="13906"/>
                  <a:pt x="17719" y="17717"/>
                </a:cubicBezTo>
                <a:cubicBezTo>
                  <a:pt x="13909" y="21529"/>
                  <a:pt x="7691" y="21529"/>
                  <a:pt x="3881" y="17717"/>
                </a:cubicBezTo>
                <a:cubicBezTo>
                  <a:pt x="71" y="13906"/>
                  <a:pt x="71" y="7694"/>
                  <a:pt x="3881" y="3883"/>
                </a:cubicBezTo>
                <a:cubicBezTo>
                  <a:pt x="5768" y="1959"/>
                  <a:pt x="8275" y="1020"/>
                  <a:pt x="10779" y="1020"/>
                </a:cubicBezTo>
                <a:close/>
                <a:moveTo>
                  <a:pt x="7298" y="6035"/>
                </a:moveTo>
                <a:cubicBezTo>
                  <a:pt x="6717" y="6035"/>
                  <a:pt x="6244" y="6508"/>
                  <a:pt x="6244" y="7090"/>
                </a:cubicBezTo>
                <a:cubicBezTo>
                  <a:pt x="6244" y="7671"/>
                  <a:pt x="6717" y="8145"/>
                  <a:pt x="7298" y="8145"/>
                </a:cubicBezTo>
                <a:cubicBezTo>
                  <a:pt x="7880" y="8145"/>
                  <a:pt x="8353" y="7671"/>
                  <a:pt x="8353" y="7090"/>
                </a:cubicBezTo>
                <a:cubicBezTo>
                  <a:pt x="8353" y="6508"/>
                  <a:pt x="7880" y="6035"/>
                  <a:pt x="7298" y="6035"/>
                </a:cubicBezTo>
                <a:close/>
                <a:moveTo>
                  <a:pt x="13001" y="8715"/>
                </a:moveTo>
                <a:cubicBezTo>
                  <a:pt x="12638" y="8715"/>
                  <a:pt x="12308" y="8780"/>
                  <a:pt x="11981" y="8926"/>
                </a:cubicBezTo>
                <a:cubicBezTo>
                  <a:pt x="11836" y="8998"/>
                  <a:pt x="11685" y="9110"/>
                  <a:pt x="11503" y="9291"/>
                </a:cubicBezTo>
                <a:cubicBezTo>
                  <a:pt x="11358" y="9437"/>
                  <a:pt x="11293" y="9576"/>
                  <a:pt x="11257" y="9685"/>
                </a:cubicBezTo>
                <a:lnTo>
                  <a:pt x="11257" y="8862"/>
                </a:lnTo>
                <a:lnTo>
                  <a:pt x="9436" y="8862"/>
                </a:lnTo>
                <a:lnTo>
                  <a:pt x="9436" y="14813"/>
                </a:lnTo>
                <a:lnTo>
                  <a:pt x="11320" y="14813"/>
                </a:lnTo>
                <a:lnTo>
                  <a:pt x="11320" y="11683"/>
                </a:lnTo>
                <a:cubicBezTo>
                  <a:pt x="11320" y="11066"/>
                  <a:pt x="11547" y="10528"/>
                  <a:pt x="11946" y="10346"/>
                </a:cubicBezTo>
                <a:cubicBezTo>
                  <a:pt x="12200" y="10237"/>
                  <a:pt x="12523" y="10276"/>
                  <a:pt x="12523" y="10276"/>
                </a:cubicBezTo>
                <a:cubicBezTo>
                  <a:pt x="12595" y="10276"/>
                  <a:pt x="12853" y="10311"/>
                  <a:pt x="13071" y="10529"/>
                </a:cubicBezTo>
                <a:cubicBezTo>
                  <a:pt x="13470" y="10892"/>
                  <a:pt x="13395" y="11290"/>
                  <a:pt x="13395" y="11472"/>
                </a:cubicBezTo>
                <a:lnTo>
                  <a:pt x="13395" y="14813"/>
                </a:lnTo>
                <a:lnTo>
                  <a:pt x="15279" y="14813"/>
                </a:lnTo>
                <a:lnTo>
                  <a:pt x="15279" y="11141"/>
                </a:lnTo>
                <a:cubicBezTo>
                  <a:pt x="15279" y="11032"/>
                  <a:pt x="15393" y="9833"/>
                  <a:pt x="14449" y="9144"/>
                </a:cubicBezTo>
                <a:cubicBezTo>
                  <a:pt x="13869" y="8672"/>
                  <a:pt x="13219" y="8715"/>
                  <a:pt x="13001" y="8715"/>
                </a:cubicBezTo>
                <a:close/>
                <a:moveTo>
                  <a:pt x="6356" y="8862"/>
                </a:moveTo>
                <a:lnTo>
                  <a:pt x="6356" y="14813"/>
                </a:lnTo>
                <a:lnTo>
                  <a:pt x="8234" y="14813"/>
                </a:lnTo>
                <a:lnTo>
                  <a:pt x="8234" y="8862"/>
                </a:lnTo>
                <a:lnTo>
                  <a:pt x="6356" y="8862"/>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871" name="Shape 871"/>
          <p:cNvSpPr/>
          <p:nvPr/>
        </p:nvSpPr>
        <p:spPr>
          <a:xfrm>
            <a:off x="13961250" y="2680970"/>
            <a:ext cx="508001" cy="508001"/>
          </a:xfrm>
          <a:custGeom>
            <a:pathLst>
              <a:path extrusionOk="0" h="21600" w="21600">
                <a:moveTo>
                  <a:pt x="10794" y="0"/>
                </a:moveTo>
                <a:cubicBezTo>
                  <a:pt x="7886" y="0"/>
                  <a:pt x="5195" y="1123"/>
                  <a:pt x="3159" y="3159"/>
                </a:cubicBezTo>
                <a:cubicBezTo>
                  <a:pt x="1123" y="5195"/>
                  <a:pt x="0" y="7922"/>
                  <a:pt x="0" y="10794"/>
                </a:cubicBezTo>
                <a:cubicBezTo>
                  <a:pt x="0" y="13703"/>
                  <a:pt x="1123" y="16394"/>
                  <a:pt x="3159" y="18430"/>
                </a:cubicBezTo>
                <a:cubicBezTo>
                  <a:pt x="5195" y="20466"/>
                  <a:pt x="7922" y="21600"/>
                  <a:pt x="10794" y="21600"/>
                </a:cubicBezTo>
                <a:cubicBezTo>
                  <a:pt x="13703" y="21600"/>
                  <a:pt x="16394" y="20466"/>
                  <a:pt x="18430" y="18430"/>
                </a:cubicBezTo>
                <a:cubicBezTo>
                  <a:pt x="20466" y="16394"/>
                  <a:pt x="21600" y="13667"/>
                  <a:pt x="21600" y="10794"/>
                </a:cubicBezTo>
                <a:cubicBezTo>
                  <a:pt x="21600" y="7886"/>
                  <a:pt x="20466" y="5195"/>
                  <a:pt x="18430" y="3159"/>
                </a:cubicBezTo>
                <a:cubicBezTo>
                  <a:pt x="16394" y="1123"/>
                  <a:pt x="13667" y="0"/>
                  <a:pt x="10794" y="0"/>
                </a:cubicBezTo>
                <a:close/>
                <a:moveTo>
                  <a:pt x="10794" y="1057"/>
                </a:moveTo>
                <a:cubicBezTo>
                  <a:pt x="13412" y="1057"/>
                  <a:pt x="15848" y="2077"/>
                  <a:pt x="17703" y="3931"/>
                </a:cubicBezTo>
                <a:cubicBezTo>
                  <a:pt x="19557" y="5786"/>
                  <a:pt x="20577" y="8222"/>
                  <a:pt x="20577" y="10840"/>
                </a:cubicBezTo>
                <a:cubicBezTo>
                  <a:pt x="20577" y="13458"/>
                  <a:pt x="19557" y="15894"/>
                  <a:pt x="17703" y="17748"/>
                </a:cubicBezTo>
                <a:cubicBezTo>
                  <a:pt x="15848" y="19602"/>
                  <a:pt x="13412" y="20611"/>
                  <a:pt x="10794" y="20611"/>
                </a:cubicBezTo>
                <a:cubicBezTo>
                  <a:pt x="8177" y="20611"/>
                  <a:pt x="5740" y="19602"/>
                  <a:pt x="3886" y="17748"/>
                </a:cubicBezTo>
                <a:cubicBezTo>
                  <a:pt x="2032" y="15894"/>
                  <a:pt x="1023" y="13458"/>
                  <a:pt x="1023" y="10840"/>
                </a:cubicBezTo>
                <a:cubicBezTo>
                  <a:pt x="1023" y="8222"/>
                  <a:pt x="2032" y="5786"/>
                  <a:pt x="3886" y="3931"/>
                </a:cubicBezTo>
                <a:cubicBezTo>
                  <a:pt x="5740" y="2077"/>
                  <a:pt x="8177" y="1057"/>
                  <a:pt x="10794" y="1057"/>
                </a:cubicBezTo>
                <a:close/>
                <a:moveTo>
                  <a:pt x="5454" y="5454"/>
                </a:moveTo>
                <a:lnTo>
                  <a:pt x="5454" y="15930"/>
                </a:lnTo>
                <a:lnTo>
                  <a:pt x="15930" y="15930"/>
                </a:lnTo>
                <a:lnTo>
                  <a:pt x="15930" y="5454"/>
                </a:lnTo>
                <a:lnTo>
                  <a:pt x="5454" y="5454"/>
                </a:lnTo>
                <a:close/>
                <a:moveTo>
                  <a:pt x="7238" y="7851"/>
                </a:moveTo>
                <a:lnTo>
                  <a:pt x="9306" y="7851"/>
                </a:lnTo>
                <a:lnTo>
                  <a:pt x="10874" y="11306"/>
                </a:lnTo>
                <a:lnTo>
                  <a:pt x="12249" y="7851"/>
                </a:lnTo>
                <a:lnTo>
                  <a:pt x="14214" y="7851"/>
                </a:lnTo>
                <a:lnTo>
                  <a:pt x="14214" y="8033"/>
                </a:lnTo>
                <a:lnTo>
                  <a:pt x="14146" y="8033"/>
                </a:lnTo>
                <a:lnTo>
                  <a:pt x="13521" y="8579"/>
                </a:lnTo>
                <a:lnTo>
                  <a:pt x="13521" y="12726"/>
                </a:lnTo>
                <a:lnTo>
                  <a:pt x="14146" y="13339"/>
                </a:lnTo>
                <a:lnTo>
                  <a:pt x="14146" y="13521"/>
                </a:lnTo>
                <a:lnTo>
                  <a:pt x="11340" y="13521"/>
                </a:lnTo>
                <a:lnTo>
                  <a:pt x="11340" y="13339"/>
                </a:lnTo>
                <a:lnTo>
                  <a:pt x="11999" y="12726"/>
                </a:lnTo>
                <a:lnTo>
                  <a:pt x="11999" y="9488"/>
                </a:lnTo>
                <a:lnTo>
                  <a:pt x="10431" y="13487"/>
                </a:lnTo>
                <a:lnTo>
                  <a:pt x="10215" y="13487"/>
                </a:lnTo>
                <a:lnTo>
                  <a:pt x="8431" y="9488"/>
                </a:lnTo>
                <a:lnTo>
                  <a:pt x="8431" y="12328"/>
                </a:lnTo>
                <a:lnTo>
                  <a:pt x="9238" y="13339"/>
                </a:lnTo>
                <a:lnTo>
                  <a:pt x="9238" y="13521"/>
                </a:lnTo>
                <a:lnTo>
                  <a:pt x="7158" y="13521"/>
                </a:lnTo>
                <a:lnTo>
                  <a:pt x="7158" y="13339"/>
                </a:lnTo>
                <a:lnTo>
                  <a:pt x="7965" y="12328"/>
                </a:lnTo>
                <a:lnTo>
                  <a:pt x="7965" y="8908"/>
                </a:lnTo>
                <a:lnTo>
                  <a:pt x="7238" y="8033"/>
                </a:lnTo>
                <a:lnTo>
                  <a:pt x="7238" y="7851"/>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872" name="Shape 872"/>
          <p:cNvSpPr/>
          <p:nvPr/>
        </p:nvSpPr>
        <p:spPr>
          <a:xfrm>
            <a:off x="12386450" y="2680970"/>
            <a:ext cx="508001" cy="508001"/>
          </a:xfrm>
          <a:custGeom>
            <a:pathLst>
              <a:path extrusionOk="0" h="21600" w="21600">
                <a:moveTo>
                  <a:pt x="10800" y="0"/>
                </a:moveTo>
                <a:cubicBezTo>
                  <a:pt x="8036" y="0"/>
                  <a:pt x="5266" y="1060"/>
                  <a:pt x="3158" y="3169"/>
                </a:cubicBezTo>
                <a:cubicBezTo>
                  <a:pt x="1049" y="5278"/>
                  <a:pt x="0" y="8036"/>
                  <a:pt x="0" y="10800"/>
                </a:cubicBezTo>
                <a:cubicBezTo>
                  <a:pt x="0" y="13564"/>
                  <a:pt x="1049" y="16334"/>
                  <a:pt x="3158" y="18442"/>
                </a:cubicBezTo>
                <a:cubicBezTo>
                  <a:pt x="5266" y="20551"/>
                  <a:pt x="8036" y="21600"/>
                  <a:pt x="10800" y="21600"/>
                </a:cubicBezTo>
                <a:cubicBezTo>
                  <a:pt x="13564" y="21600"/>
                  <a:pt x="16334" y="20551"/>
                  <a:pt x="18442" y="18442"/>
                </a:cubicBezTo>
                <a:cubicBezTo>
                  <a:pt x="20551" y="16334"/>
                  <a:pt x="21600" y="13564"/>
                  <a:pt x="21600" y="10800"/>
                </a:cubicBezTo>
                <a:cubicBezTo>
                  <a:pt x="21600" y="8036"/>
                  <a:pt x="20551" y="5278"/>
                  <a:pt x="18442" y="3169"/>
                </a:cubicBezTo>
                <a:cubicBezTo>
                  <a:pt x="16334" y="1060"/>
                  <a:pt x="13564" y="0"/>
                  <a:pt x="10800" y="0"/>
                </a:cubicBezTo>
                <a:close/>
                <a:moveTo>
                  <a:pt x="10800" y="1075"/>
                </a:moveTo>
                <a:cubicBezTo>
                  <a:pt x="13288" y="1075"/>
                  <a:pt x="15777" y="2026"/>
                  <a:pt x="17676" y="3924"/>
                </a:cubicBezTo>
                <a:cubicBezTo>
                  <a:pt x="21473" y="7721"/>
                  <a:pt x="21473" y="13879"/>
                  <a:pt x="17676" y="17676"/>
                </a:cubicBezTo>
                <a:cubicBezTo>
                  <a:pt x="13879" y="21473"/>
                  <a:pt x="7721" y="21473"/>
                  <a:pt x="3924" y="17676"/>
                </a:cubicBezTo>
                <a:cubicBezTo>
                  <a:pt x="127" y="13879"/>
                  <a:pt x="127" y="7721"/>
                  <a:pt x="3924" y="3924"/>
                </a:cubicBezTo>
                <a:cubicBezTo>
                  <a:pt x="5823" y="2026"/>
                  <a:pt x="8312" y="1075"/>
                  <a:pt x="10800" y="1075"/>
                </a:cubicBezTo>
                <a:close/>
                <a:moveTo>
                  <a:pt x="9919" y="5503"/>
                </a:moveTo>
                <a:cubicBezTo>
                  <a:pt x="8644" y="5503"/>
                  <a:pt x="8003" y="5505"/>
                  <a:pt x="7322" y="5720"/>
                </a:cubicBezTo>
                <a:cubicBezTo>
                  <a:pt x="6573" y="5993"/>
                  <a:pt x="5982" y="6573"/>
                  <a:pt x="5709" y="7322"/>
                </a:cubicBezTo>
                <a:cubicBezTo>
                  <a:pt x="5492" y="8007"/>
                  <a:pt x="5492" y="8649"/>
                  <a:pt x="5492" y="9919"/>
                </a:cubicBezTo>
                <a:lnTo>
                  <a:pt x="5492" y="11669"/>
                </a:lnTo>
                <a:cubicBezTo>
                  <a:pt x="5492" y="12959"/>
                  <a:pt x="5492" y="13605"/>
                  <a:pt x="5709" y="14289"/>
                </a:cubicBezTo>
                <a:cubicBezTo>
                  <a:pt x="5982" y="15039"/>
                  <a:pt x="6573" y="15618"/>
                  <a:pt x="7322" y="15891"/>
                </a:cubicBezTo>
                <a:cubicBezTo>
                  <a:pt x="8007" y="16108"/>
                  <a:pt x="8649" y="16120"/>
                  <a:pt x="9919" y="16120"/>
                </a:cubicBezTo>
                <a:lnTo>
                  <a:pt x="11658" y="16120"/>
                </a:lnTo>
                <a:cubicBezTo>
                  <a:pt x="12947" y="16120"/>
                  <a:pt x="13593" y="16108"/>
                  <a:pt x="14278" y="15891"/>
                </a:cubicBezTo>
                <a:cubicBezTo>
                  <a:pt x="15027" y="15618"/>
                  <a:pt x="15618" y="15039"/>
                  <a:pt x="15891" y="14289"/>
                </a:cubicBezTo>
                <a:cubicBezTo>
                  <a:pt x="16108" y="13605"/>
                  <a:pt x="16108" y="12962"/>
                  <a:pt x="16108" y="11692"/>
                </a:cubicBezTo>
                <a:lnTo>
                  <a:pt x="16108" y="9942"/>
                </a:lnTo>
                <a:cubicBezTo>
                  <a:pt x="16108" y="8653"/>
                  <a:pt x="16108" y="8007"/>
                  <a:pt x="15891" y="7322"/>
                </a:cubicBezTo>
                <a:cubicBezTo>
                  <a:pt x="15618" y="6573"/>
                  <a:pt x="15027" y="5993"/>
                  <a:pt x="14278" y="5720"/>
                </a:cubicBezTo>
                <a:cubicBezTo>
                  <a:pt x="13593" y="5503"/>
                  <a:pt x="12951" y="5503"/>
                  <a:pt x="11681" y="5503"/>
                </a:cubicBezTo>
                <a:lnTo>
                  <a:pt x="9942" y="5503"/>
                </a:lnTo>
                <a:lnTo>
                  <a:pt x="9919" y="5503"/>
                </a:lnTo>
                <a:close/>
                <a:moveTo>
                  <a:pt x="9553" y="6338"/>
                </a:moveTo>
                <a:lnTo>
                  <a:pt x="9564" y="6338"/>
                </a:lnTo>
                <a:lnTo>
                  <a:pt x="12047" y="6338"/>
                </a:lnTo>
                <a:cubicBezTo>
                  <a:pt x="12971" y="6338"/>
                  <a:pt x="13448" y="6340"/>
                  <a:pt x="13946" y="6498"/>
                </a:cubicBezTo>
                <a:cubicBezTo>
                  <a:pt x="14492" y="6697"/>
                  <a:pt x="14915" y="7120"/>
                  <a:pt x="15113" y="7665"/>
                </a:cubicBezTo>
                <a:cubicBezTo>
                  <a:pt x="15271" y="8164"/>
                  <a:pt x="15273" y="8637"/>
                  <a:pt x="15273" y="9576"/>
                </a:cubicBezTo>
                <a:lnTo>
                  <a:pt x="15273" y="12058"/>
                </a:lnTo>
                <a:cubicBezTo>
                  <a:pt x="15273" y="12983"/>
                  <a:pt x="15271" y="13448"/>
                  <a:pt x="15113" y="13946"/>
                </a:cubicBezTo>
                <a:cubicBezTo>
                  <a:pt x="14915" y="14492"/>
                  <a:pt x="14492" y="14926"/>
                  <a:pt x="13946" y="15125"/>
                </a:cubicBezTo>
                <a:cubicBezTo>
                  <a:pt x="13448" y="15283"/>
                  <a:pt x="12974" y="15273"/>
                  <a:pt x="12036" y="15273"/>
                </a:cubicBezTo>
                <a:lnTo>
                  <a:pt x="9553" y="15273"/>
                </a:lnTo>
                <a:cubicBezTo>
                  <a:pt x="8629" y="15273"/>
                  <a:pt x="8164" y="15283"/>
                  <a:pt x="7665" y="15125"/>
                </a:cubicBezTo>
                <a:cubicBezTo>
                  <a:pt x="7120" y="14926"/>
                  <a:pt x="6685" y="14492"/>
                  <a:pt x="6487" y="13946"/>
                </a:cubicBezTo>
                <a:cubicBezTo>
                  <a:pt x="6329" y="13448"/>
                  <a:pt x="6327" y="12974"/>
                  <a:pt x="6327" y="12036"/>
                </a:cubicBezTo>
                <a:lnTo>
                  <a:pt x="6327" y="9553"/>
                </a:lnTo>
                <a:cubicBezTo>
                  <a:pt x="6327" y="8629"/>
                  <a:pt x="6329" y="8164"/>
                  <a:pt x="6487" y="7665"/>
                </a:cubicBezTo>
                <a:cubicBezTo>
                  <a:pt x="6685" y="7120"/>
                  <a:pt x="7120" y="6697"/>
                  <a:pt x="7665" y="6498"/>
                </a:cubicBezTo>
                <a:cubicBezTo>
                  <a:pt x="8161" y="6341"/>
                  <a:pt x="8626" y="6338"/>
                  <a:pt x="9553" y="6338"/>
                </a:cubicBezTo>
                <a:close/>
                <a:moveTo>
                  <a:pt x="13534" y="7551"/>
                </a:moveTo>
                <a:cubicBezTo>
                  <a:pt x="13423" y="7551"/>
                  <a:pt x="13310" y="7592"/>
                  <a:pt x="13225" y="7677"/>
                </a:cubicBezTo>
                <a:cubicBezTo>
                  <a:pt x="13056" y="7846"/>
                  <a:pt x="13056" y="8125"/>
                  <a:pt x="13225" y="8294"/>
                </a:cubicBezTo>
                <a:cubicBezTo>
                  <a:pt x="13395" y="8464"/>
                  <a:pt x="13674" y="8464"/>
                  <a:pt x="13843" y="8294"/>
                </a:cubicBezTo>
                <a:cubicBezTo>
                  <a:pt x="14012" y="8125"/>
                  <a:pt x="14012" y="7846"/>
                  <a:pt x="13843" y="7677"/>
                </a:cubicBezTo>
                <a:cubicBezTo>
                  <a:pt x="13759" y="7592"/>
                  <a:pt x="13645" y="7551"/>
                  <a:pt x="13534" y="7551"/>
                </a:cubicBezTo>
                <a:close/>
                <a:moveTo>
                  <a:pt x="10800" y="8237"/>
                </a:moveTo>
                <a:cubicBezTo>
                  <a:pt x="10135" y="8237"/>
                  <a:pt x="9465" y="8485"/>
                  <a:pt x="8958" y="8992"/>
                </a:cubicBezTo>
                <a:cubicBezTo>
                  <a:pt x="7943" y="10007"/>
                  <a:pt x="7943" y="11661"/>
                  <a:pt x="8958" y="12676"/>
                </a:cubicBezTo>
                <a:cubicBezTo>
                  <a:pt x="9973" y="13691"/>
                  <a:pt x="11627" y="13691"/>
                  <a:pt x="12642" y="12676"/>
                </a:cubicBezTo>
                <a:cubicBezTo>
                  <a:pt x="13657" y="11661"/>
                  <a:pt x="13657" y="10007"/>
                  <a:pt x="12642" y="8992"/>
                </a:cubicBezTo>
                <a:cubicBezTo>
                  <a:pt x="12135" y="8485"/>
                  <a:pt x="11465" y="8237"/>
                  <a:pt x="10800" y="8237"/>
                </a:cubicBezTo>
                <a:close/>
                <a:moveTo>
                  <a:pt x="10800" y="9210"/>
                </a:moveTo>
                <a:cubicBezTo>
                  <a:pt x="11216" y="9210"/>
                  <a:pt x="11627" y="9373"/>
                  <a:pt x="11944" y="9690"/>
                </a:cubicBezTo>
                <a:cubicBezTo>
                  <a:pt x="12578" y="10324"/>
                  <a:pt x="12578" y="11356"/>
                  <a:pt x="11944" y="11990"/>
                </a:cubicBezTo>
                <a:cubicBezTo>
                  <a:pt x="11310" y="12624"/>
                  <a:pt x="10290" y="12624"/>
                  <a:pt x="9656" y="11990"/>
                </a:cubicBezTo>
                <a:cubicBezTo>
                  <a:pt x="9022" y="11356"/>
                  <a:pt x="9022" y="10324"/>
                  <a:pt x="9656" y="9690"/>
                </a:cubicBezTo>
                <a:cubicBezTo>
                  <a:pt x="9973" y="9373"/>
                  <a:pt x="10384" y="9210"/>
                  <a:pt x="10800" y="9210"/>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76" name="Shape 876"/>
        <p:cNvGrpSpPr/>
        <p:nvPr/>
      </p:nvGrpSpPr>
      <p:grpSpPr>
        <a:xfrm>
          <a:off x="0" y="0"/>
          <a:ext cx="0" cy="0"/>
          <a:chOff x="0" y="0"/>
          <a:chExt cx="0" cy="0"/>
        </a:xfrm>
      </p:grpSpPr>
      <p:pic>
        <p:nvPicPr>
          <p:cNvPr id="877" name="Shape 877"/>
          <p:cNvPicPr preferRelativeResize="0"/>
          <p:nvPr/>
        </p:nvPicPr>
        <p:blipFill rotWithShape="1">
          <a:blip r:embed="rId3">
            <a:alphaModFix/>
          </a:blip>
          <a:srcRect b="941" l="0" r="0" t="941"/>
          <a:stretch/>
        </p:blipFill>
        <p:spPr>
          <a:xfrm>
            <a:off x="1924475" y="1905000"/>
            <a:ext cx="4445001" cy="4445000"/>
          </a:xfrm>
          <a:prstGeom prst="rect">
            <a:avLst/>
          </a:prstGeom>
          <a:noFill/>
          <a:ln>
            <a:noFill/>
          </a:ln>
        </p:spPr>
      </p:pic>
      <p:pic>
        <p:nvPicPr>
          <p:cNvPr id="878" name="Shape 878"/>
          <p:cNvPicPr preferRelativeResize="0"/>
          <p:nvPr/>
        </p:nvPicPr>
        <p:blipFill rotWithShape="1">
          <a:blip r:embed="rId3">
            <a:alphaModFix/>
          </a:blip>
          <a:srcRect b="941" l="0" r="0" t="941"/>
          <a:stretch/>
        </p:blipFill>
        <p:spPr>
          <a:xfrm>
            <a:off x="7295738" y="1905000"/>
            <a:ext cx="4445001" cy="4445000"/>
          </a:xfrm>
          <a:prstGeom prst="rect">
            <a:avLst/>
          </a:prstGeom>
          <a:noFill/>
          <a:ln>
            <a:noFill/>
          </a:ln>
        </p:spPr>
      </p:pic>
      <p:pic>
        <p:nvPicPr>
          <p:cNvPr id="879" name="Shape 879"/>
          <p:cNvPicPr preferRelativeResize="0"/>
          <p:nvPr/>
        </p:nvPicPr>
        <p:blipFill rotWithShape="1">
          <a:blip r:embed="rId3">
            <a:alphaModFix/>
          </a:blip>
          <a:srcRect b="941" l="0" r="0" t="941"/>
          <a:stretch/>
        </p:blipFill>
        <p:spPr>
          <a:xfrm>
            <a:off x="12669538" y="1905000"/>
            <a:ext cx="4445001" cy="4445000"/>
          </a:xfrm>
          <a:prstGeom prst="rect">
            <a:avLst/>
          </a:prstGeom>
          <a:noFill/>
          <a:ln>
            <a:noFill/>
          </a:ln>
        </p:spPr>
      </p:pic>
      <p:pic>
        <p:nvPicPr>
          <p:cNvPr id="880" name="Shape 880"/>
          <p:cNvPicPr preferRelativeResize="0"/>
          <p:nvPr/>
        </p:nvPicPr>
        <p:blipFill rotWithShape="1">
          <a:blip r:embed="rId3">
            <a:alphaModFix/>
          </a:blip>
          <a:srcRect b="941" l="0" r="0" t="941"/>
          <a:stretch/>
        </p:blipFill>
        <p:spPr>
          <a:xfrm>
            <a:off x="18043350" y="1905000"/>
            <a:ext cx="4445001" cy="4445000"/>
          </a:xfrm>
          <a:prstGeom prst="rect">
            <a:avLst/>
          </a:prstGeom>
          <a:noFill/>
          <a:ln>
            <a:noFill/>
          </a:ln>
        </p:spPr>
      </p:pic>
      <p:sp>
        <p:nvSpPr>
          <p:cNvPr id="881" name="Shape 881"/>
          <p:cNvSpPr txBox="1"/>
          <p:nvPr/>
        </p:nvSpPr>
        <p:spPr>
          <a:xfrm>
            <a:off x="1909664" y="10259059"/>
            <a:ext cx="7598834" cy="1551941"/>
          </a:xfrm>
          <a:prstGeom prst="rect">
            <a:avLst/>
          </a:prstGeom>
          <a:noFill/>
          <a:ln>
            <a:noFill/>
          </a:ln>
        </p:spPr>
        <p:txBody>
          <a:bodyPr anchorCtr="0" anchor="t" bIns="45700" lIns="45700" spcFirstLastPara="1" rIns="45700" wrap="square" tIns="45700">
            <a:noAutofit/>
          </a:bodyPr>
          <a:lstStyle/>
          <a:p>
            <a:pPr indent="0" lvl="0" marL="0" marR="0" rtl="0" algn="l">
              <a:lnSpc>
                <a:spcPct val="90000"/>
              </a:lnSpc>
              <a:spcBef>
                <a:spcPts val="0"/>
              </a:spcBef>
              <a:spcAft>
                <a:spcPts val="0"/>
              </a:spcAft>
              <a:buClr>
                <a:srgbClr val="151314"/>
              </a:buClr>
              <a:buSzPts val="9600"/>
              <a:buFont typeface="Proxima Nova"/>
              <a:buNone/>
            </a:pPr>
            <a:r>
              <a:rPr b="1" i="0" lang="en-US" sz="9600" u="none" cap="none" strike="noStrike">
                <a:solidFill>
                  <a:srgbClr val="151314"/>
                </a:solidFill>
                <a:latin typeface="Proxima Nova"/>
                <a:ea typeface="Proxima Nova"/>
                <a:cs typeface="Proxima Nova"/>
                <a:sym typeface="Proxima Nova"/>
              </a:rPr>
              <a:t>Our team</a:t>
            </a:r>
            <a:endParaRPr/>
          </a:p>
        </p:txBody>
      </p:sp>
      <p:sp>
        <p:nvSpPr>
          <p:cNvPr id="882" name="Shape 882"/>
          <p:cNvSpPr txBox="1"/>
          <p:nvPr/>
        </p:nvSpPr>
        <p:spPr>
          <a:xfrm>
            <a:off x="7290760" y="7261859"/>
            <a:ext cx="4449566" cy="54864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151314"/>
              </a:buClr>
              <a:buSzPts val="3000"/>
              <a:buFont typeface="Proxima Nova"/>
              <a:buNone/>
            </a:pPr>
            <a:r>
              <a:rPr b="1" i="0" lang="en-US" sz="3000" u="none" cap="none" strike="noStrike">
                <a:solidFill>
                  <a:srgbClr val="151314"/>
                </a:solidFill>
                <a:latin typeface="Proxima Nova"/>
                <a:ea typeface="Proxima Nova"/>
                <a:cs typeface="Proxima Nova"/>
                <a:sym typeface="Proxima Nova"/>
              </a:rPr>
              <a:t>JONA MILLER</a:t>
            </a:r>
            <a:endParaRPr/>
          </a:p>
        </p:txBody>
      </p:sp>
      <p:sp>
        <p:nvSpPr>
          <p:cNvPr id="883" name="Shape 883"/>
          <p:cNvSpPr txBox="1"/>
          <p:nvPr/>
        </p:nvSpPr>
        <p:spPr>
          <a:xfrm>
            <a:off x="7290760" y="7940040"/>
            <a:ext cx="4449467" cy="54864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Creative Design</a:t>
            </a:r>
            <a:endParaRPr/>
          </a:p>
        </p:txBody>
      </p:sp>
      <p:sp>
        <p:nvSpPr>
          <p:cNvPr id="884" name="Shape 884"/>
          <p:cNvSpPr txBox="1"/>
          <p:nvPr/>
        </p:nvSpPr>
        <p:spPr>
          <a:xfrm>
            <a:off x="1914328" y="7261859"/>
            <a:ext cx="4449466" cy="54864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151314"/>
              </a:buClr>
              <a:buSzPts val="3000"/>
              <a:buFont typeface="Proxima Nova"/>
              <a:buNone/>
            </a:pPr>
            <a:r>
              <a:rPr b="1" i="0" lang="en-US" sz="3000" u="none" cap="none" strike="noStrike">
                <a:solidFill>
                  <a:srgbClr val="151314"/>
                </a:solidFill>
                <a:latin typeface="Proxima Nova"/>
                <a:ea typeface="Proxima Nova"/>
                <a:cs typeface="Proxima Nova"/>
                <a:sym typeface="Proxima Nova"/>
              </a:rPr>
              <a:t>TOM SMITH</a:t>
            </a:r>
            <a:endParaRPr/>
          </a:p>
        </p:txBody>
      </p:sp>
      <p:sp>
        <p:nvSpPr>
          <p:cNvPr id="885" name="Shape 885"/>
          <p:cNvSpPr txBox="1"/>
          <p:nvPr/>
        </p:nvSpPr>
        <p:spPr>
          <a:xfrm>
            <a:off x="1914328" y="7940040"/>
            <a:ext cx="4449665" cy="54864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CEO - Founder</a:t>
            </a:r>
            <a:endParaRPr/>
          </a:p>
        </p:txBody>
      </p:sp>
      <p:sp>
        <p:nvSpPr>
          <p:cNvPr id="886" name="Shape 886"/>
          <p:cNvSpPr txBox="1"/>
          <p:nvPr/>
        </p:nvSpPr>
        <p:spPr>
          <a:xfrm>
            <a:off x="12666995" y="7259319"/>
            <a:ext cx="4449466" cy="54864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151314"/>
              </a:buClr>
              <a:buSzPts val="3000"/>
              <a:buFont typeface="Proxima Nova"/>
              <a:buNone/>
            </a:pPr>
            <a:r>
              <a:rPr b="1" i="0" lang="en-US" sz="3000" u="none" cap="none" strike="noStrike">
                <a:solidFill>
                  <a:srgbClr val="151314"/>
                </a:solidFill>
                <a:latin typeface="Proxima Nova"/>
                <a:ea typeface="Proxima Nova"/>
                <a:cs typeface="Proxima Nova"/>
                <a:sym typeface="Proxima Nova"/>
              </a:rPr>
              <a:t>JOHN BLESA</a:t>
            </a:r>
            <a:endParaRPr/>
          </a:p>
        </p:txBody>
      </p:sp>
      <p:sp>
        <p:nvSpPr>
          <p:cNvPr id="887" name="Shape 887"/>
          <p:cNvSpPr txBox="1"/>
          <p:nvPr/>
        </p:nvSpPr>
        <p:spPr>
          <a:xfrm>
            <a:off x="12666995" y="7937500"/>
            <a:ext cx="4449665" cy="548640"/>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Development</a:t>
            </a:r>
            <a:endParaRPr/>
          </a:p>
        </p:txBody>
      </p:sp>
      <p:sp>
        <p:nvSpPr>
          <p:cNvPr id="888" name="Shape 888"/>
          <p:cNvSpPr txBox="1"/>
          <p:nvPr/>
        </p:nvSpPr>
        <p:spPr>
          <a:xfrm>
            <a:off x="18047992" y="7259319"/>
            <a:ext cx="4449467" cy="54864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151314"/>
              </a:buClr>
              <a:buSzPts val="3000"/>
              <a:buFont typeface="Proxima Nova"/>
              <a:buNone/>
            </a:pPr>
            <a:r>
              <a:rPr b="1" i="0" lang="en-US" sz="3000" u="none" cap="none" strike="noStrike">
                <a:solidFill>
                  <a:srgbClr val="151314"/>
                </a:solidFill>
                <a:latin typeface="Proxima Nova"/>
                <a:ea typeface="Proxima Nova"/>
                <a:cs typeface="Proxima Nova"/>
                <a:sym typeface="Proxima Nova"/>
              </a:rPr>
              <a:t>LUCK BOSSA</a:t>
            </a:r>
            <a:endParaRPr/>
          </a:p>
        </p:txBody>
      </p:sp>
      <p:sp>
        <p:nvSpPr>
          <p:cNvPr id="889" name="Shape 889"/>
          <p:cNvSpPr txBox="1"/>
          <p:nvPr/>
        </p:nvSpPr>
        <p:spPr>
          <a:xfrm>
            <a:off x="18047992" y="7937500"/>
            <a:ext cx="4449666" cy="548640"/>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Photography</a:t>
            </a:r>
            <a:endParaRPr/>
          </a:p>
        </p:txBody>
      </p:sp>
      <p:sp>
        <p:nvSpPr>
          <p:cNvPr id="890" name="Shape 890"/>
          <p:cNvSpPr/>
          <p:nvPr/>
        </p:nvSpPr>
        <p:spPr>
          <a:xfrm>
            <a:off x="11305692" y="7332979"/>
            <a:ext cx="355601" cy="359153"/>
          </a:xfrm>
          <a:custGeom>
            <a:pathLst>
              <a:path extrusionOk="0" h="21600" w="21353">
                <a:moveTo>
                  <a:pt x="2533" y="0"/>
                </a:moveTo>
                <a:cubicBezTo>
                  <a:pt x="1133" y="0"/>
                  <a:pt x="0" y="1134"/>
                  <a:pt x="0" y="2537"/>
                </a:cubicBezTo>
                <a:cubicBezTo>
                  <a:pt x="0" y="3940"/>
                  <a:pt x="1133" y="5074"/>
                  <a:pt x="2533" y="5074"/>
                </a:cubicBezTo>
                <a:cubicBezTo>
                  <a:pt x="3934" y="5074"/>
                  <a:pt x="5066" y="3940"/>
                  <a:pt x="5066" y="2537"/>
                </a:cubicBezTo>
                <a:cubicBezTo>
                  <a:pt x="5066" y="1134"/>
                  <a:pt x="3934" y="0"/>
                  <a:pt x="2533" y="0"/>
                </a:cubicBezTo>
                <a:close/>
                <a:moveTo>
                  <a:pt x="15764" y="6817"/>
                </a:moveTo>
                <a:cubicBezTo>
                  <a:pt x="14904" y="6817"/>
                  <a:pt x="14131" y="7050"/>
                  <a:pt x="13316" y="7413"/>
                </a:cubicBezTo>
                <a:cubicBezTo>
                  <a:pt x="13044" y="7549"/>
                  <a:pt x="12634" y="7809"/>
                  <a:pt x="12226" y="8263"/>
                </a:cubicBezTo>
                <a:cubicBezTo>
                  <a:pt x="11909" y="8626"/>
                  <a:pt x="11680" y="8997"/>
                  <a:pt x="11590" y="9269"/>
                </a:cubicBezTo>
                <a:lnTo>
                  <a:pt x="11590" y="7271"/>
                </a:lnTo>
                <a:lnTo>
                  <a:pt x="7245" y="7271"/>
                </a:lnTo>
                <a:lnTo>
                  <a:pt x="7245" y="21600"/>
                </a:lnTo>
                <a:lnTo>
                  <a:pt x="11774" y="21600"/>
                </a:lnTo>
                <a:lnTo>
                  <a:pt x="11774" y="14074"/>
                </a:lnTo>
                <a:cubicBezTo>
                  <a:pt x="11774" y="12577"/>
                  <a:pt x="12277" y="11222"/>
                  <a:pt x="13274" y="10814"/>
                </a:cubicBezTo>
                <a:cubicBezTo>
                  <a:pt x="13908" y="10587"/>
                  <a:pt x="14629" y="10672"/>
                  <a:pt x="14675" y="10672"/>
                </a:cubicBezTo>
                <a:cubicBezTo>
                  <a:pt x="14901" y="10718"/>
                  <a:pt x="15490" y="10811"/>
                  <a:pt x="16033" y="11310"/>
                </a:cubicBezTo>
                <a:cubicBezTo>
                  <a:pt x="16939" y="12127"/>
                  <a:pt x="16797" y="13082"/>
                  <a:pt x="16797" y="13535"/>
                </a:cubicBezTo>
                <a:lnTo>
                  <a:pt x="16797" y="21600"/>
                </a:lnTo>
                <a:lnTo>
                  <a:pt x="21325" y="21600"/>
                </a:lnTo>
                <a:lnTo>
                  <a:pt x="21325" y="12798"/>
                </a:lnTo>
                <a:cubicBezTo>
                  <a:pt x="21371" y="12572"/>
                  <a:pt x="21600" y="9624"/>
                  <a:pt x="19245" y="7809"/>
                </a:cubicBezTo>
                <a:cubicBezTo>
                  <a:pt x="17842" y="6766"/>
                  <a:pt x="16262" y="6772"/>
                  <a:pt x="15764" y="6817"/>
                </a:cubicBezTo>
                <a:close/>
                <a:moveTo>
                  <a:pt x="0" y="7257"/>
                </a:moveTo>
                <a:lnTo>
                  <a:pt x="0" y="21586"/>
                </a:lnTo>
                <a:lnTo>
                  <a:pt x="4528" y="21586"/>
                </a:lnTo>
                <a:lnTo>
                  <a:pt x="4528" y="7257"/>
                </a:lnTo>
                <a:lnTo>
                  <a:pt x="0" y="7257"/>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891" name="Shape 891"/>
          <p:cNvSpPr/>
          <p:nvPr/>
        </p:nvSpPr>
        <p:spPr>
          <a:xfrm>
            <a:off x="16649970" y="7332979"/>
            <a:ext cx="355601" cy="359153"/>
          </a:xfrm>
          <a:custGeom>
            <a:pathLst>
              <a:path extrusionOk="0" h="21600" w="21353">
                <a:moveTo>
                  <a:pt x="2533" y="0"/>
                </a:moveTo>
                <a:cubicBezTo>
                  <a:pt x="1133" y="0"/>
                  <a:pt x="0" y="1134"/>
                  <a:pt x="0" y="2537"/>
                </a:cubicBezTo>
                <a:cubicBezTo>
                  <a:pt x="0" y="3940"/>
                  <a:pt x="1133" y="5074"/>
                  <a:pt x="2533" y="5074"/>
                </a:cubicBezTo>
                <a:cubicBezTo>
                  <a:pt x="3934" y="5074"/>
                  <a:pt x="5066" y="3940"/>
                  <a:pt x="5066" y="2537"/>
                </a:cubicBezTo>
                <a:cubicBezTo>
                  <a:pt x="5066" y="1134"/>
                  <a:pt x="3934" y="0"/>
                  <a:pt x="2533" y="0"/>
                </a:cubicBezTo>
                <a:close/>
                <a:moveTo>
                  <a:pt x="15764" y="6817"/>
                </a:moveTo>
                <a:cubicBezTo>
                  <a:pt x="14904" y="6817"/>
                  <a:pt x="14131" y="7050"/>
                  <a:pt x="13316" y="7413"/>
                </a:cubicBezTo>
                <a:cubicBezTo>
                  <a:pt x="13044" y="7549"/>
                  <a:pt x="12634" y="7809"/>
                  <a:pt x="12226" y="8263"/>
                </a:cubicBezTo>
                <a:cubicBezTo>
                  <a:pt x="11909" y="8626"/>
                  <a:pt x="11680" y="8997"/>
                  <a:pt x="11590" y="9269"/>
                </a:cubicBezTo>
                <a:lnTo>
                  <a:pt x="11590" y="7271"/>
                </a:lnTo>
                <a:lnTo>
                  <a:pt x="7245" y="7271"/>
                </a:lnTo>
                <a:lnTo>
                  <a:pt x="7245" y="21600"/>
                </a:lnTo>
                <a:lnTo>
                  <a:pt x="11774" y="21600"/>
                </a:lnTo>
                <a:lnTo>
                  <a:pt x="11774" y="14074"/>
                </a:lnTo>
                <a:cubicBezTo>
                  <a:pt x="11774" y="12577"/>
                  <a:pt x="12277" y="11222"/>
                  <a:pt x="13274" y="10814"/>
                </a:cubicBezTo>
                <a:cubicBezTo>
                  <a:pt x="13908" y="10587"/>
                  <a:pt x="14629" y="10672"/>
                  <a:pt x="14675" y="10672"/>
                </a:cubicBezTo>
                <a:cubicBezTo>
                  <a:pt x="14901" y="10718"/>
                  <a:pt x="15490" y="10811"/>
                  <a:pt x="16033" y="11310"/>
                </a:cubicBezTo>
                <a:cubicBezTo>
                  <a:pt x="16939" y="12127"/>
                  <a:pt x="16797" y="13082"/>
                  <a:pt x="16797" y="13535"/>
                </a:cubicBezTo>
                <a:lnTo>
                  <a:pt x="16797" y="21600"/>
                </a:lnTo>
                <a:lnTo>
                  <a:pt x="21325" y="21600"/>
                </a:lnTo>
                <a:lnTo>
                  <a:pt x="21325" y="12798"/>
                </a:lnTo>
                <a:cubicBezTo>
                  <a:pt x="21371" y="12572"/>
                  <a:pt x="21600" y="9624"/>
                  <a:pt x="19245" y="7809"/>
                </a:cubicBezTo>
                <a:cubicBezTo>
                  <a:pt x="17842" y="6766"/>
                  <a:pt x="16262" y="6772"/>
                  <a:pt x="15764" y="6817"/>
                </a:cubicBezTo>
                <a:close/>
                <a:moveTo>
                  <a:pt x="0" y="7257"/>
                </a:moveTo>
                <a:lnTo>
                  <a:pt x="0" y="21586"/>
                </a:lnTo>
                <a:lnTo>
                  <a:pt x="4528" y="21586"/>
                </a:lnTo>
                <a:lnTo>
                  <a:pt x="4528" y="7257"/>
                </a:lnTo>
                <a:lnTo>
                  <a:pt x="0" y="7257"/>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892" name="Shape 892"/>
          <p:cNvSpPr/>
          <p:nvPr/>
        </p:nvSpPr>
        <p:spPr>
          <a:xfrm>
            <a:off x="22040347" y="7332979"/>
            <a:ext cx="355601" cy="359153"/>
          </a:xfrm>
          <a:custGeom>
            <a:pathLst>
              <a:path extrusionOk="0" h="21600" w="21353">
                <a:moveTo>
                  <a:pt x="2533" y="0"/>
                </a:moveTo>
                <a:cubicBezTo>
                  <a:pt x="1133" y="0"/>
                  <a:pt x="0" y="1134"/>
                  <a:pt x="0" y="2537"/>
                </a:cubicBezTo>
                <a:cubicBezTo>
                  <a:pt x="0" y="3940"/>
                  <a:pt x="1133" y="5074"/>
                  <a:pt x="2533" y="5074"/>
                </a:cubicBezTo>
                <a:cubicBezTo>
                  <a:pt x="3934" y="5074"/>
                  <a:pt x="5066" y="3940"/>
                  <a:pt x="5066" y="2537"/>
                </a:cubicBezTo>
                <a:cubicBezTo>
                  <a:pt x="5066" y="1134"/>
                  <a:pt x="3934" y="0"/>
                  <a:pt x="2533" y="0"/>
                </a:cubicBezTo>
                <a:close/>
                <a:moveTo>
                  <a:pt x="15764" y="6817"/>
                </a:moveTo>
                <a:cubicBezTo>
                  <a:pt x="14904" y="6817"/>
                  <a:pt x="14131" y="7050"/>
                  <a:pt x="13316" y="7413"/>
                </a:cubicBezTo>
                <a:cubicBezTo>
                  <a:pt x="13044" y="7549"/>
                  <a:pt x="12634" y="7809"/>
                  <a:pt x="12226" y="8263"/>
                </a:cubicBezTo>
                <a:cubicBezTo>
                  <a:pt x="11909" y="8626"/>
                  <a:pt x="11680" y="8997"/>
                  <a:pt x="11590" y="9269"/>
                </a:cubicBezTo>
                <a:lnTo>
                  <a:pt x="11590" y="7271"/>
                </a:lnTo>
                <a:lnTo>
                  <a:pt x="7245" y="7271"/>
                </a:lnTo>
                <a:lnTo>
                  <a:pt x="7245" y="21600"/>
                </a:lnTo>
                <a:lnTo>
                  <a:pt x="11774" y="21600"/>
                </a:lnTo>
                <a:lnTo>
                  <a:pt x="11774" y="14074"/>
                </a:lnTo>
                <a:cubicBezTo>
                  <a:pt x="11774" y="12577"/>
                  <a:pt x="12277" y="11222"/>
                  <a:pt x="13274" y="10814"/>
                </a:cubicBezTo>
                <a:cubicBezTo>
                  <a:pt x="13908" y="10587"/>
                  <a:pt x="14629" y="10672"/>
                  <a:pt x="14675" y="10672"/>
                </a:cubicBezTo>
                <a:cubicBezTo>
                  <a:pt x="14901" y="10718"/>
                  <a:pt x="15490" y="10811"/>
                  <a:pt x="16033" y="11310"/>
                </a:cubicBezTo>
                <a:cubicBezTo>
                  <a:pt x="16939" y="12127"/>
                  <a:pt x="16797" y="13082"/>
                  <a:pt x="16797" y="13535"/>
                </a:cubicBezTo>
                <a:lnTo>
                  <a:pt x="16797" y="21600"/>
                </a:lnTo>
                <a:lnTo>
                  <a:pt x="21325" y="21600"/>
                </a:lnTo>
                <a:lnTo>
                  <a:pt x="21325" y="12798"/>
                </a:lnTo>
                <a:cubicBezTo>
                  <a:pt x="21371" y="12572"/>
                  <a:pt x="21600" y="9624"/>
                  <a:pt x="19245" y="7809"/>
                </a:cubicBezTo>
                <a:cubicBezTo>
                  <a:pt x="17842" y="6766"/>
                  <a:pt x="16262" y="6772"/>
                  <a:pt x="15764" y="6817"/>
                </a:cubicBezTo>
                <a:close/>
                <a:moveTo>
                  <a:pt x="0" y="7257"/>
                </a:moveTo>
                <a:lnTo>
                  <a:pt x="0" y="21586"/>
                </a:lnTo>
                <a:lnTo>
                  <a:pt x="4528" y="21586"/>
                </a:lnTo>
                <a:lnTo>
                  <a:pt x="4528" y="7257"/>
                </a:lnTo>
                <a:lnTo>
                  <a:pt x="0" y="7257"/>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893" name="Shape 893"/>
          <p:cNvSpPr/>
          <p:nvPr/>
        </p:nvSpPr>
        <p:spPr>
          <a:xfrm>
            <a:off x="5954937" y="7332979"/>
            <a:ext cx="355601" cy="359153"/>
          </a:xfrm>
          <a:custGeom>
            <a:pathLst>
              <a:path extrusionOk="0" h="21600" w="21353">
                <a:moveTo>
                  <a:pt x="2533" y="0"/>
                </a:moveTo>
                <a:cubicBezTo>
                  <a:pt x="1133" y="0"/>
                  <a:pt x="0" y="1134"/>
                  <a:pt x="0" y="2537"/>
                </a:cubicBezTo>
                <a:cubicBezTo>
                  <a:pt x="0" y="3940"/>
                  <a:pt x="1133" y="5074"/>
                  <a:pt x="2533" y="5074"/>
                </a:cubicBezTo>
                <a:cubicBezTo>
                  <a:pt x="3934" y="5074"/>
                  <a:pt x="5066" y="3940"/>
                  <a:pt x="5066" y="2537"/>
                </a:cubicBezTo>
                <a:cubicBezTo>
                  <a:pt x="5066" y="1134"/>
                  <a:pt x="3934" y="0"/>
                  <a:pt x="2533" y="0"/>
                </a:cubicBezTo>
                <a:close/>
                <a:moveTo>
                  <a:pt x="15764" y="6817"/>
                </a:moveTo>
                <a:cubicBezTo>
                  <a:pt x="14904" y="6817"/>
                  <a:pt x="14131" y="7050"/>
                  <a:pt x="13316" y="7413"/>
                </a:cubicBezTo>
                <a:cubicBezTo>
                  <a:pt x="13044" y="7549"/>
                  <a:pt x="12634" y="7809"/>
                  <a:pt x="12226" y="8263"/>
                </a:cubicBezTo>
                <a:cubicBezTo>
                  <a:pt x="11909" y="8626"/>
                  <a:pt x="11680" y="8997"/>
                  <a:pt x="11590" y="9269"/>
                </a:cubicBezTo>
                <a:lnTo>
                  <a:pt x="11590" y="7271"/>
                </a:lnTo>
                <a:lnTo>
                  <a:pt x="7245" y="7271"/>
                </a:lnTo>
                <a:lnTo>
                  <a:pt x="7245" y="21600"/>
                </a:lnTo>
                <a:lnTo>
                  <a:pt x="11774" y="21600"/>
                </a:lnTo>
                <a:lnTo>
                  <a:pt x="11774" y="14074"/>
                </a:lnTo>
                <a:cubicBezTo>
                  <a:pt x="11774" y="12577"/>
                  <a:pt x="12277" y="11222"/>
                  <a:pt x="13274" y="10814"/>
                </a:cubicBezTo>
                <a:cubicBezTo>
                  <a:pt x="13908" y="10587"/>
                  <a:pt x="14629" y="10672"/>
                  <a:pt x="14675" y="10672"/>
                </a:cubicBezTo>
                <a:cubicBezTo>
                  <a:pt x="14901" y="10718"/>
                  <a:pt x="15490" y="10811"/>
                  <a:pt x="16033" y="11310"/>
                </a:cubicBezTo>
                <a:cubicBezTo>
                  <a:pt x="16939" y="12127"/>
                  <a:pt x="16797" y="13082"/>
                  <a:pt x="16797" y="13535"/>
                </a:cubicBezTo>
                <a:lnTo>
                  <a:pt x="16797" y="21600"/>
                </a:lnTo>
                <a:lnTo>
                  <a:pt x="21325" y="21600"/>
                </a:lnTo>
                <a:lnTo>
                  <a:pt x="21325" y="12798"/>
                </a:lnTo>
                <a:cubicBezTo>
                  <a:pt x="21371" y="12572"/>
                  <a:pt x="21600" y="9624"/>
                  <a:pt x="19245" y="7809"/>
                </a:cubicBezTo>
                <a:cubicBezTo>
                  <a:pt x="17842" y="6766"/>
                  <a:pt x="16262" y="6772"/>
                  <a:pt x="15764" y="6817"/>
                </a:cubicBezTo>
                <a:close/>
                <a:moveTo>
                  <a:pt x="0" y="7257"/>
                </a:moveTo>
                <a:lnTo>
                  <a:pt x="0" y="21586"/>
                </a:lnTo>
                <a:lnTo>
                  <a:pt x="4528" y="21586"/>
                </a:lnTo>
                <a:lnTo>
                  <a:pt x="4528" y="7257"/>
                </a:lnTo>
                <a:lnTo>
                  <a:pt x="0" y="7257"/>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97" name="Shape 897"/>
        <p:cNvGrpSpPr/>
        <p:nvPr/>
      </p:nvGrpSpPr>
      <p:grpSpPr>
        <a:xfrm>
          <a:off x="0" y="0"/>
          <a:ext cx="0" cy="0"/>
          <a:chOff x="0" y="0"/>
          <a:chExt cx="0" cy="0"/>
        </a:xfrm>
      </p:grpSpPr>
      <p:pic>
        <p:nvPicPr>
          <p:cNvPr id="898" name="Shape 898"/>
          <p:cNvPicPr preferRelativeResize="0"/>
          <p:nvPr/>
        </p:nvPicPr>
        <p:blipFill rotWithShape="1">
          <a:blip r:embed="rId3">
            <a:alphaModFix/>
          </a:blip>
          <a:srcRect b="0" l="19" r="29" t="0"/>
          <a:stretch/>
        </p:blipFill>
        <p:spPr>
          <a:xfrm>
            <a:off x="12245425" y="1902550"/>
            <a:ext cx="2720250" cy="2773700"/>
          </a:xfrm>
          <a:prstGeom prst="rect">
            <a:avLst/>
          </a:prstGeom>
          <a:noFill/>
          <a:ln>
            <a:noFill/>
          </a:ln>
        </p:spPr>
      </p:pic>
      <p:pic>
        <p:nvPicPr>
          <p:cNvPr id="899" name="Shape 899"/>
          <p:cNvPicPr preferRelativeResize="0"/>
          <p:nvPr/>
        </p:nvPicPr>
        <p:blipFill rotWithShape="1">
          <a:blip r:embed="rId3">
            <a:alphaModFix/>
          </a:blip>
          <a:srcRect b="0" l="19" r="29" t="0"/>
          <a:stretch/>
        </p:blipFill>
        <p:spPr>
          <a:xfrm>
            <a:off x="12245425" y="5471150"/>
            <a:ext cx="2720250" cy="2773700"/>
          </a:xfrm>
          <a:prstGeom prst="rect">
            <a:avLst/>
          </a:prstGeom>
          <a:noFill/>
          <a:ln>
            <a:noFill/>
          </a:ln>
        </p:spPr>
      </p:pic>
      <p:pic>
        <p:nvPicPr>
          <p:cNvPr id="900" name="Shape 900"/>
          <p:cNvPicPr preferRelativeResize="0"/>
          <p:nvPr/>
        </p:nvPicPr>
        <p:blipFill rotWithShape="1">
          <a:blip r:embed="rId3">
            <a:alphaModFix/>
          </a:blip>
          <a:srcRect b="0" l="19" r="29" t="0"/>
          <a:stretch/>
        </p:blipFill>
        <p:spPr>
          <a:xfrm>
            <a:off x="12245425" y="9037325"/>
            <a:ext cx="2720250" cy="2773700"/>
          </a:xfrm>
          <a:prstGeom prst="rect">
            <a:avLst/>
          </a:prstGeom>
          <a:noFill/>
          <a:ln>
            <a:noFill/>
          </a:ln>
        </p:spPr>
      </p:pic>
      <p:sp>
        <p:nvSpPr>
          <p:cNvPr id="901" name="Shape 901"/>
          <p:cNvSpPr txBox="1"/>
          <p:nvPr/>
        </p:nvSpPr>
        <p:spPr>
          <a:xfrm>
            <a:off x="1905000" y="4622800"/>
            <a:ext cx="7003459" cy="1551940"/>
          </a:xfrm>
          <a:prstGeom prst="rect">
            <a:avLst/>
          </a:prstGeom>
          <a:noFill/>
          <a:ln>
            <a:noFill/>
          </a:ln>
        </p:spPr>
        <p:txBody>
          <a:bodyPr anchorCtr="0" anchor="t" bIns="45700" lIns="45700" spcFirstLastPara="1" rIns="45700" wrap="square" tIns="45700">
            <a:noAutofit/>
          </a:bodyPr>
          <a:lstStyle/>
          <a:p>
            <a:pPr indent="0" lvl="0" marL="0" marR="0" rtl="0" algn="l">
              <a:lnSpc>
                <a:spcPct val="90000"/>
              </a:lnSpc>
              <a:spcBef>
                <a:spcPts val="0"/>
              </a:spcBef>
              <a:spcAft>
                <a:spcPts val="0"/>
              </a:spcAft>
              <a:buClr>
                <a:srgbClr val="151314"/>
              </a:buClr>
              <a:buSzPts val="9600"/>
              <a:buFont typeface="Proxima Nova"/>
              <a:buNone/>
            </a:pPr>
            <a:r>
              <a:rPr b="1" i="0" lang="en-US" sz="9600" u="none" cap="none" strike="noStrike">
                <a:solidFill>
                  <a:srgbClr val="151314"/>
                </a:solidFill>
                <a:latin typeface="Proxima Nova"/>
                <a:ea typeface="Proxima Nova"/>
                <a:cs typeface="Proxima Nova"/>
                <a:sym typeface="Proxima Nova"/>
              </a:rPr>
              <a:t>Our team</a:t>
            </a:r>
            <a:endParaRPr/>
          </a:p>
        </p:txBody>
      </p:sp>
      <p:sp>
        <p:nvSpPr>
          <p:cNvPr id="902" name="Shape 902"/>
          <p:cNvSpPr txBox="1"/>
          <p:nvPr/>
        </p:nvSpPr>
        <p:spPr>
          <a:xfrm>
            <a:off x="15600659" y="5471159"/>
            <a:ext cx="4449565" cy="54864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151314"/>
              </a:buClr>
              <a:buSzPts val="3000"/>
              <a:buFont typeface="Proxima Nova"/>
              <a:buNone/>
            </a:pPr>
            <a:r>
              <a:rPr b="1" i="0" lang="en-US" sz="3000" u="none" cap="none" strike="noStrike">
                <a:solidFill>
                  <a:srgbClr val="151314"/>
                </a:solidFill>
                <a:latin typeface="Proxima Nova"/>
                <a:ea typeface="Proxima Nova"/>
                <a:cs typeface="Proxima Nova"/>
                <a:sym typeface="Proxima Nova"/>
              </a:rPr>
              <a:t>JONA MILLER</a:t>
            </a:r>
            <a:endParaRPr/>
          </a:p>
        </p:txBody>
      </p:sp>
      <p:sp>
        <p:nvSpPr>
          <p:cNvPr id="903" name="Shape 903"/>
          <p:cNvSpPr txBox="1"/>
          <p:nvPr/>
        </p:nvSpPr>
        <p:spPr>
          <a:xfrm>
            <a:off x="15600659" y="6149340"/>
            <a:ext cx="4449466" cy="54864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Creative Design</a:t>
            </a:r>
            <a:endParaRPr/>
          </a:p>
        </p:txBody>
      </p:sp>
      <p:sp>
        <p:nvSpPr>
          <p:cNvPr id="904" name="Shape 904"/>
          <p:cNvSpPr txBox="1"/>
          <p:nvPr/>
        </p:nvSpPr>
        <p:spPr>
          <a:xfrm>
            <a:off x="15600759" y="1905000"/>
            <a:ext cx="4449466" cy="548640"/>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151314"/>
              </a:buClr>
              <a:buSzPts val="3000"/>
              <a:buFont typeface="Proxima Nova"/>
              <a:buNone/>
            </a:pPr>
            <a:r>
              <a:rPr b="1" i="0" lang="en-US" sz="3000" u="none" cap="none" strike="noStrike">
                <a:solidFill>
                  <a:srgbClr val="151314"/>
                </a:solidFill>
                <a:latin typeface="Proxima Nova"/>
                <a:ea typeface="Proxima Nova"/>
                <a:cs typeface="Proxima Nova"/>
                <a:sym typeface="Proxima Nova"/>
              </a:rPr>
              <a:t>TOM SMITH</a:t>
            </a:r>
            <a:endParaRPr/>
          </a:p>
        </p:txBody>
      </p:sp>
      <p:sp>
        <p:nvSpPr>
          <p:cNvPr id="905" name="Shape 905"/>
          <p:cNvSpPr txBox="1"/>
          <p:nvPr/>
        </p:nvSpPr>
        <p:spPr>
          <a:xfrm>
            <a:off x="15600759" y="2583180"/>
            <a:ext cx="4449665" cy="54864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CEO - Founder</a:t>
            </a:r>
            <a:endParaRPr/>
          </a:p>
        </p:txBody>
      </p:sp>
      <p:sp>
        <p:nvSpPr>
          <p:cNvPr id="906" name="Shape 906"/>
          <p:cNvSpPr txBox="1"/>
          <p:nvPr/>
        </p:nvSpPr>
        <p:spPr>
          <a:xfrm>
            <a:off x="15600659" y="9037319"/>
            <a:ext cx="4449466" cy="54864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151314"/>
              </a:buClr>
              <a:buSzPts val="3000"/>
              <a:buFont typeface="Proxima Nova"/>
              <a:buNone/>
            </a:pPr>
            <a:r>
              <a:rPr b="1" i="0" lang="en-US" sz="3000" u="none" cap="none" strike="noStrike">
                <a:solidFill>
                  <a:srgbClr val="151314"/>
                </a:solidFill>
                <a:latin typeface="Proxima Nova"/>
                <a:ea typeface="Proxima Nova"/>
                <a:cs typeface="Proxima Nova"/>
                <a:sym typeface="Proxima Nova"/>
              </a:rPr>
              <a:t>JOHN BLESA</a:t>
            </a:r>
            <a:endParaRPr/>
          </a:p>
        </p:txBody>
      </p:sp>
      <p:sp>
        <p:nvSpPr>
          <p:cNvPr id="907" name="Shape 907"/>
          <p:cNvSpPr txBox="1"/>
          <p:nvPr/>
        </p:nvSpPr>
        <p:spPr>
          <a:xfrm>
            <a:off x="15600659" y="9715500"/>
            <a:ext cx="4449665" cy="548640"/>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Development</a:t>
            </a:r>
            <a:endParaRPr/>
          </a:p>
        </p:txBody>
      </p:sp>
      <p:sp>
        <p:nvSpPr>
          <p:cNvPr id="908" name="Shape 908"/>
          <p:cNvSpPr txBox="1"/>
          <p:nvPr/>
        </p:nvSpPr>
        <p:spPr>
          <a:xfrm>
            <a:off x="15600659" y="3571319"/>
            <a:ext cx="6878340" cy="1107441"/>
          </a:xfrm>
          <a:prstGeom prst="rect">
            <a:avLst/>
          </a:prstGeom>
          <a:noFill/>
          <a:ln>
            <a:noFill/>
          </a:ln>
        </p:spPr>
        <p:txBody>
          <a:bodyPr anchorCtr="0" anchor="t" bIns="50800" lIns="50800" spcFirstLastPara="1" rIns="50800" wrap="square" tIns="508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Sedma diam dnie nonumy eirmod tun0 utony the labore etodre dolore masn.</a:t>
            </a:r>
            <a:endParaRPr/>
          </a:p>
        </p:txBody>
      </p:sp>
      <p:sp>
        <p:nvSpPr>
          <p:cNvPr id="909" name="Shape 909"/>
          <p:cNvSpPr txBox="1"/>
          <p:nvPr/>
        </p:nvSpPr>
        <p:spPr>
          <a:xfrm>
            <a:off x="15600659" y="7137479"/>
            <a:ext cx="6878340" cy="1107441"/>
          </a:xfrm>
          <a:prstGeom prst="rect">
            <a:avLst/>
          </a:prstGeom>
          <a:noFill/>
          <a:ln>
            <a:noFill/>
          </a:ln>
        </p:spPr>
        <p:txBody>
          <a:bodyPr anchorCtr="0" anchor="t" bIns="50800" lIns="50800" spcFirstLastPara="1" rIns="50800" wrap="square" tIns="508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Sedma diam dnie nonumy eirmod tun0 utony the labore etodre dolore masn.</a:t>
            </a:r>
            <a:endParaRPr/>
          </a:p>
        </p:txBody>
      </p:sp>
      <p:sp>
        <p:nvSpPr>
          <p:cNvPr id="910" name="Shape 910"/>
          <p:cNvSpPr txBox="1"/>
          <p:nvPr/>
        </p:nvSpPr>
        <p:spPr>
          <a:xfrm>
            <a:off x="15600659" y="10703638"/>
            <a:ext cx="6878340" cy="1107441"/>
          </a:xfrm>
          <a:prstGeom prst="rect">
            <a:avLst/>
          </a:prstGeom>
          <a:noFill/>
          <a:ln>
            <a:noFill/>
          </a:ln>
        </p:spPr>
        <p:txBody>
          <a:bodyPr anchorCtr="0" anchor="t" bIns="50800" lIns="50800" spcFirstLastPara="1" rIns="50800" wrap="square" tIns="508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Sedma diam dnie nonumy eirmod tun0 utony the labore etodre dolore masn.</a:t>
            </a:r>
            <a:endParaRPr/>
          </a:p>
        </p:txBody>
      </p:sp>
      <p:sp>
        <p:nvSpPr>
          <p:cNvPr id="911" name="Shape 911"/>
          <p:cNvSpPr txBox="1"/>
          <p:nvPr/>
        </p:nvSpPr>
        <p:spPr>
          <a:xfrm>
            <a:off x="1905000" y="10154998"/>
            <a:ext cx="7003460" cy="1656081"/>
          </a:xfrm>
          <a:prstGeom prst="rect">
            <a:avLst/>
          </a:prstGeom>
          <a:noFill/>
          <a:ln>
            <a:noFill/>
          </a:ln>
        </p:spPr>
        <p:txBody>
          <a:bodyPr anchorCtr="0" anchor="t" bIns="50800" lIns="50800" spcFirstLastPara="1" rIns="50800" wrap="square" tIns="508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Forem eso ipsum dolor sit amet, derasm consetetur sadipscing elitromas. Sedma diam dnie nonumy eirmod tempronsa.</a:t>
            </a:r>
            <a:endParaRPr/>
          </a:p>
        </p:txBody>
      </p:sp>
      <p:sp>
        <p:nvSpPr>
          <p:cNvPr id="912" name="Shape 912"/>
          <p:cNvSpPr txBox="1"/>
          <p:nvPr/>
        </p:nvSpPr>
        <p:spPr>
          <a:xfrm>
            <a:off x="1905000" y="7853679"/>
            <a:ext cx="6902058" cy="1183641"/>
          </a:xfrm>
          <a:prstGeom prst="rect">
            <a:avLst/>
          </a:prstGeom>
          <a:no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rgbClr val="0B0C11"/>
              </a:buClr>
              <a:buSzPts val="3600"/>
              <a:buFont typeface="Proxima Nova"/>
              <a:buNone/>
            </a:pPr>
            <a:r>
              <a:rPr b="1" i="0" lang="en-US" sz="3600" u="none" cap="none" strike="noStrike">
                <a:solidFill>
                  <a:srgbClr val="0B0C11"/>
                </a:solidFill>
                <a:latin typeface="Proxima Nova"/>
                <a:ea typeface="Proxima Nova"/>
                <a:cs typeface="Proxima Nova"/>
                <a:sym typeface="Proxima Nova"/>
              </a:rPr>
              <a:t>DERSON IDRA THE MORDA CRUDA CON FRISADA NUO</a:t>
            </a:r>
            <a:endParaRPr/>
          </a:p>
        </p:txBody>
      </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16" name="Shape 916"/>
        <p:cNvGrpSpPr/>
        <p:nvPr/>
      </p:nvGrpSpPr>
      <p:grpSpPr>
        <a:xfrm>
          <a:off x="0" y="0"/>
          <a:ext cx="0" cy="0"/>
          <a:chOff x="0" y="0"/>
          <a:chExt cx="0" cy="0"/>
        </a:xfrm>
      </p:grpSpPr>
      <p:pic>
        <p:nvPicPr>
          <p:cNvPr id="917" name="Shape 917"/>
          <p:cNvPicPr preferRelativeResize="0"/>
          <p:nvPr/>
        </p:nvPicPr>
        <p:blipFill rotWithShape="1">
          <a:blip r:embed="rId3">
            <a:alphaModFix/>
          </a:blip>
          <a:srcRect b="0" l="10368" r="10360" t="0"/>
          <a:stretch/>
        </p:blipFill>
        <p:spPr>
          <a:xfrm>
            <a:off x="1904975" y="6731100"/>
            <a:ext cx="4445001" cy="5714899"/>
          </a:xfrm>
          <a:prstGeom prst="rect">
            <a:avLst/>
          </a:prstGeom>
          <a:noFill/>
          <a:ln>
            <a:noFill/>
          </a:ln>
        </p:spPr>
      </p:pic>
      <p:pic>
        <p:nvPicPr>
          <p:cNvPr id="918" name="Shape 918"/>
          <p:cNvPicPr preferRelativeResize="0"/>
          <p:nvPr/>
        </p:nvPicPr>
        <p:blipFill rotWithShape="1">
          <a:blip r:embed="rId3">
            <a:alphaModFix/>
          </a:blip>
          <a:srcRect b="0" l="10368" r="10360" t="0"/>
          <a:stretch/>
        </p:blipFill>
        <p:spPr>
          <a:xfrm>
            <a:off x="7281338" y="6731000"/>
            <a:ext cx="4445001" cy="5714899"/>
          </a:xfrm>
          <a:prstGeom prst="rect">
            <a:avLst/>
          </a:prstGeom>
          <a:noFill/>
          <a:ln>
            <a:noFill/>
          </a:ln>
        </p:spPr>
      </p:pic>
      <p:pic>
        <p:nvPicPr>
          <p:cNvPr id="919" name="Shape 919"/>
          <p:cNvPicPr preferRelativeResize="0"/>
          <p:nvPr/>
        </p:nvPicPr>
        <p:blipFill rotWithShape="1">
          <a:blip r:embed="rId3">
            <a:alphaModFix/>
          </a:blip>
          <a:srcRect b="0" l="10368" r="10360" t="0"/>
          <a:stretch/>
        </p:blipFill>
        <p:spPr>
          <a:xfrm>
            <a:off x="12657663" y="6731100"/>
            <a:ext cx="4445001" cy="5714899"/>
          </a:xfrm>
          <a:prstGeom prst="rect">
            <a:avLst/>
          </a:prstGeom>
          <a:noFill/>
          <a:ln>
            <a:noFill/>
          </a:ln>
        </p:spPr>
      </p:pic>
      <p:pic>
        <p:nvPicPr>
          <p:cNvPr id="920" name="Shape 920"/>
          <p:cNvPicPr preferRelativeResize="0"/>
          <p:nvPr/>
        </p:nvPicPr>
        <p:blipFill rotWithShape="1">
          <a:blip r:embed="rId3">
            <a:alphaModFix/>
          </a:blip>
          <a:srcRect b="0" l="10368" r="10360" t="0"/>
          <a:stretch/>
        </p:blipFill>
        <p:spPr>
          <a:xfrm>
            <a:off x="18034000" y="6731000"/>
            <a:ext cx="4445001" cy="5714899"/>
          </a:xfrm>
          <a:prstGeom prst="rect">
            <a:avLst/>
          </a:prstGeom>
          <a:noFill/>
          <a:ln>
            <a:noFill/>
          </a:ln>
        </p:spPr>
      </p:pic>
      <p:sp>
        <p:nvSpPr>
          <p:cNvPr id="921" name="Shape 921"/>
          <p:cNvSpPr txBox="1"/>
          <p:nvPr/>
        </p:nvSpPr>
        <p:spPr>
          <a:xfrm>
            <a:off x="1907381" y="1905000"/>
            <a:ext cx="7598834" cy="1551940"/>
          </a:xfrm>
          <a:prstGeom prst="rect">
            <a:avLst/>
          </a:prstGeom>
          <a:noFill/>
          <a:ln>
            <a:noFill/>
          </a:ln>
        </p:spPr>
        <p:txBody>
          <a:bodyPr anchorCtr="0" anchor="t" bIns="45700" lIns="45700" spcFirstLastPara="1" rIns="45700" wrap="square" tIns="45700">
            <a:noAutofit/>
          </a:bodyPr>
          <a:lstStyle/>
          <a:p>
            <a:pPr indent="0" lvl="0" marL="0" marR="0" rtl="0" algn="l">
              <a:lnSpc>
                <a:spcPct val="90000"/>
              </a:lnSpc>
              <a:spcBef>
                <a:spcPts val="0"/>
              </a:spcBef>
              <a:spcAft>
                <a:spcPts val="0"/>
              </a:spcAft>
              <a:buClr>
                <a:srgbClr val="151314"/>
              </a:buClr>
              <a:buSzPts val="9600"/>
              <a:buFont typeface="Proxima Nova"/>
              <a:buNone/>
            </a:pPr>
            <a:r>
              <a:rPr b="1" i="0" lang="en-US" sz="9600" u="none" cap="none" strike="noStrike">
                <a:solidFill>
                  <a:srgbClr val="151314"/>
                </a:solidFill>
                <a:latin typeface="Proxima Nova"/>
                <a:ea typeface="Proxima Nova"/>
                <a:cs typeface="Proxima Nova"/>
                <a:sym typeface="Proxima Nova"/>
              </a:rPr>
              <a:t>Our team</a:t>
            </a:r>
            <a:endParaRPr/>
          </a:p>
        </p:txBody>
      </p:sp>
      <p:sp>
        <p:nvSpPr>
          <p:cNvPr id="922" name="Shape 922"/>
          <p:cNvSpPr txBox="1"/>
          <p:nvPr/>
        </p:nvSpPr>
        <p:spPr>
          <a:xfrm>
            <a:off x="7281432" y="4625340"/>
            <a:ext cx="4449566" cy="54864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151314"/>
              </a:buClr>
              <a:buSzPts val="3000"/>
              <a:buFont typeface="Proxima Nova"/>
              <a:buNone/>
            </a:pPr>
            <a:r>
              <a:rPr b="1" i="0" lang="en-US" sz="3000" u="none" cap="none" strike="noStrike">
                <a:solidFill>
                  <a:srgbClr val="151314"/>
                </a:solidFill>
                <a:latin typeface="Proxima Nova"/>
                <a:ea typeface="Proxima Nova"/>
                <a:cs typeface="Proxima Nova"/>
                <a:sym typeface="Proxima Nova"/>
              </a:rPr>
              <a:t>JONA MILLER</a:t>
            </a:r>
            <a:endParaRPr/>
          </a:p>
        </p:txBody>
      </p:sp>
      <p:sp>
        <p:nvSpPr>
          <p:cNvPr id="923" name="Shape 923"/>
          <p:cNvSpPr txBox="1"/>
          <p:nvPr/>
        </p:nvSpPr>
        <p:spPr>
          <a:xfrm>
            <a:off x="7281432" y="5303520"/>
            <a:ext cx="4449466" cy="54864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Creative Design</a:t>
            </a:r>
            <a:endParaRPr/>
          </a:p>
        </p:txBody>
      </p:sp>
      <p:sp>
        <p:nvSpPr>
          <p:cNvPr id="924" name="Shape 924"/>
          <p:cNvSpPr txBox="1"/>
          <p:nvPr/>
        </p:nvSpPr>
        <p:spPr>
          <a:xfrm>
            <a:off x="1904999" y="4625340"/>
            <a:ext cx="4449467" cy="54864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151314"/>
              </a:buClr>
              <a:buSzPts val="3000"/>
              <a:buFont typeface="Proxima Nova"/>
              <a:buNone/>
            </a:pPr>
            <a:r>
              <a:rPr b="1" i="0" lang="en-US" sz="3000" u="none" cap="none" strike="noStrike">
                <a:solidFill>
                  <a:srgbClr val="151314"/>
                </a:solidFill>
                <a:latin typeface="Proxima Nova"/>
                <a:ea typeface="Proxima Nova"/>
                <a:cs typeface="Proxima Nova"/>
                <a:sym typeface="Proxima Nova"/>
              </a:rPr>
              <a:t>TOM SMITH</a:t>
            </a:r>
            <a:endParaRPr/>
          </a:p>
        </p:txBody>
      </p:sp>
      <p:sp>
        <p:nvSpPr>
          <p:cNvPr id="925" name="Shape 925"/>
          <p:cNvSpPr txBox="1"/>
          <p:nvPr/>
        </p:nvSpPr>
        <p:spPr>
          <a:xfrm>
            <a:off x="1904999" y="5303520"/>
            <a:ext cx="4449665" cy="54864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CEO - Founder</a:t>
            </a:r>
            <a:endParaRPr/>
          </a:p>
        </p:txBody>
      </p:sp>
      <p:sp>
        <p:nvSpPr>
          <p:cNvPr id="926" name="Shape 926"/>
          <p:cNvSpPr txBox="1"/>
          <p:nvPr/>
        </p:nvSpPr>
        <p:spPr>
          <a:xfrm>
            <a:off x="12657666" y="4622800"/>
            <a:ext cx="4449467" cy="548640"/>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151314"/>
              </a:buClr>
              <a:buSzPts val="3000"/>
              <a:buFont typeface="Proxima Nova"/>
              <a:buNone/>
            </a:pPr>
            <a:r>
              <a:rPr b="1" i="0" lang="en-US" sz="3000" u="none" cap="none" strike="noStrike">
                <a:solidFill>
                  <a:srgbClr val="151314"/>
                </a:solidFill>
                <a:latin typeface="Proxima Nova"/>
                <a:ea typeface="Proxima Nova"/>
                <a:cs typeface="Proxima Nova"/>
                <a:sym typeface="Proxima Nova"/>
              </a:rPr>
              <a:t>JOHN BLESA</a:t>
            </a:r>
            <a:endParaRPr/>
          </a:p>
        </p:txBody>
      </p:sp>
      <p:sp>
        <p:nvSpPr>
          <p:cNvPr id="927" name="Shape 927"/>
          <p:cNvSpPr txBox="1"/>
          <p:nvPr/>
        </p:nvSpPr>
        <p:spPr>
          <a:xfrm>
            <a:off x="12657666" y="5300980"/>
            <a:ext cx="4449665" cy="54864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Development</a:t>
            </a:r>
            <a:endParaRPr/>
          </a:p>
        </p:txBody>
      </p:sp>
      <p:sp>
        <p:nvSpPr>
          <p:cNvPr id="928" name="Shape 928"/>
          <p:cNvSpPr txBox="1"/>
          <p:nvPr/>
        </p:nvSpPr>
        <p:spPr>
          <a:xfrm>
            <a:off x="18038663" y="4622800"/>
            <a:ext cx="4449466" cy="548640"/>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151314"/>
              </a:buClr>
              <a:buSzPts val="3000"/>
              <a:buFont typeface="Proxima Nova"/>
              <a:buNone/>
            </a:pPr>
            <a:r>
              <a:rPr b="1" i="0" lang="en-US" sz="3000" u="none" cap="none" strike="noStrike">
                <a:solidFill>
                  <a:srgbClr val="151314"/>
                </a:solidFill>
                <a:latin typeface="Proxima Nova"/>
                <a:ea typeface="Proxima Nova"/>
                <a:cs typeface="Proxima Nova"/>
                <a:sym typeface="Proxima Nova"/>
              </a:rPr>
              <a:t>LUCK BOSSA</a:t>
            </a:r>
            <a:endParaRPr/>
          </a:p>
        </p:txBody>
      </p:sp>
      <p:sp>
        <p:nvSpPr>
          <p:cNvPr id="929" name="Shape 929"/>
          <p:cNvSpPr txBox="1"/>
          <p:nvPr/>
        </p:nvSpPr>
        <p:spPr>
          <a:xfrm>
            <a:off x="18038663" y="5300980"/>
            <a:ext cx="4449665" cy="54864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Photography</a:t>
            </a:r>
            <a:endParaRPr/>
          </a:p>
        </p:txBody>
      </p:sp>
      <p:sp>
        <p:nvSpPr>
          <p:cNvPr id="930" name="Shape 930"/>
          <p:cNvSpPr txBox="1"/>
          <p:nvPr/>
        </p:nvSpPr>
        <p:spPr>
          <a:xfrm>
            <a:off x="12657666" y="2127250"/>
            <a:ext cx="9830464" cy="1107441"/>
          </a:xfrm>
          <a:prstGeom prst="rect">
            <a:avLst/>
          </a:prstGeom>
          <a:noFill/>
          <a:ln>
            <a:noFill/>
          </a:ln>
        </p:spPr>
        <p:txBody>
          <a:bodyPr anchorCtr="0" anchor="t" bIns="50800" lIns="50800" spcFirstLastPara="1" rIns="50800" wrap="square" tIns="508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Sedma diam dnie nonumy eirmod tempor invidunt utony the labore etodre dolore magna aliquyam desando fro.</a:t>
            </a:r>
            <a:endParaRPr/>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34" name="Shape 934"/>
        <p:cNvGrpSpPr/>
        <p:nvPr/>
      </p:nvGrpSpPr>
      <p:grpSpPr>
        <a:xfrm>
          <a:off x="0" y="0"/>
          <a:ext cx="0" cy="0"/>
          <a:chOff x="0" y="0"/>
          <a:chExt cx="0" cy="0"/>
        </a:xfrm>
      </p:grpSpPr>
      <p:pic>
        <p:nvPicPr>
          <p:cNvPr id="935" name="Shape 935"/>
          <p:cNvPicPr preferRelativeResize="0"/>
          <p:nvPr/>
        </p:nvPicPr>
        <p:blipFill rotWithShape="1">
          <a:blip r:embed="rId3">
            <a:alphaModFix/>
          </a:blip>
          <a:srcRect b="0" l="10368" r="10360" t="0"/>
          <a:stretch/>
        </p:blipFill>
        <p:spPr>
          <a:xfrm>
            <a:off x="12653000" y="6096050"/>
            <a:ext cx="4445001" cy="5714899"/>
          </a:xfrm>
          <a:prstGeom prst="rect">
            <a:avLst/>
          </a:prstGeom>
          <a:noFill/>
          <a:ln>
            <a:noFill/>
          </a:ln>
        </p:spPr>
      </p:pic>
      <p:pic>
        <p:nvPicPr>
          <p:cNvPr id="936" name="Shape 936"/>
          <p:cNvPicPr preferRelativeResize="0"/>
          <p:nvPr/>
        </p:nvPicPr>
        <p:blipFill rotWithShape="1">
          <a:blip r:embed="rId3">
            <a:alphaModFix/>
          </a:blip>
          <a:srcRect b="0" l="10368" r="10360" t="0"/>
          <a:stretch/>
        </p:blipFill>
        <p:spPr>
          <a:xfrm>
            <a:off x="18031713" y="6096050"/>
            <a:ext cx="4445001" cy="5714899"/>
          </a:xfrm>
          <a:prstGeom prst="rect">
            <a:avLst/>
          </a:prstGeom>
          <a:noFill/>
          <a:ln>
            <a:noFill/>
          </a:ln>
        </p:spPr>
      </p:pic>
      <p:sp>
        <p:nvSpPr>
          <p:cNvPr id="937" name="Shape 937"/>
          <p:cNvSpPr txBox="1"/>
          <p:nvPr/>
        </p:nvSpPr>
        <p:spPr>
          <a:xfrm>
            <a:off x="1905000" y="7874000"/>
            <a:ext cx="6354333" cy="1551940"/>
          </a:xfrm>
          <a:prstGeom prst="rect">
            <a:avLst/>
          </a:prstGeom>
          <a:noFill/>
          <a:ln>
            <a:noFill/>
          </a:ln>
        </p:spPr>
        <p:txBody>
          <a:bodyPr anchorCtr="0" anchor="t" bIns="45700" lIns="45700" spcFirstLastPara="1" rIns="45700" wrap="square" tIns="45700">
            <a:noAutofit/>
          </a:bodyPr>
          <a:lstStyle/>
          <a:p>
            <a:pPr indent="0" lvl="0" marL="0" marR="0" rtl="0" algn="l">
              <a:lnSpc>
                <a:spcPct val="90000"/>
              </a:lnSpc>
              <a:spcBef>
                <a:spcPts val="0"/>
              </a:spcBef>
              <a:spcAft>
                <a:spcPts val="0"/>
              </a:spcAft>
              <a:buClr>
                <a:srgbClr val="151314"/>
              </a:buClr>
              <a:buSzPts val="9600"/>
              <a:buFont typeface="Proxima Nova"/>
              <a:buNone/>
            </a:pPr>
            <a:r>
              <a:rPr b="1" i="0" lang="en-US" sz="9600" u="none" cap="none" strike="noStrike">
                <a:solidFill>
                  <a:srgbClr val="151314"/>
                </a:solidFill>
                <a:latin typeface="Proxima Nova"/>
                <a:ea typeface="Proxima Nova"/>
                <a:cs typeface="Proxima Nova"/>
                <a:sym typeface="Proxima Nova"/>
              </a:rPr>
              <a:t>Our team</a:t>
            </a:r>
            <a:endParaRPr/>
          </a:p>
        </p:txBody>
      </p:sp>
      <p:sp>
        <p:nvSpPr>
          <p:cNvPr id="938" name="Shape 938"/>
          <p:cNvSpPr txBox="1"/>
          <p:nvPr/>
        </p:nvSpPr>
        <p:spPr>
          <a:xfrm>
            <a:off x="18029434" y="3990340"/>
            <a:ext cx="4449566" cy="54864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151314"/>
              </a:buClr>
              <a:buSzPts val="3000"/>
              <a:buFont typeface="Proxima Nova"/>
              <a:buNone/>
            </a:pPr>
            <a:r>
              <a:rPr b="1" i="0" lang="en-US" sz="3000" u="none" cap="none" strike="noStrike">
                <a:solidFill>
                  <a:srgbClr val="151314"/>
                </a:solidFill>
                <a:latin typeface="Proxima Nova"/>
                <a:ea typeface="Proxima Nova"/>
                <a:cs typeface="Proxima Nova"/>
                <a:sym typeface="Proxima Nova"/>
              </a:rPr>
              <a:t>JONA MILLER</a:t>
            </a:r>
            <a:endParaRPr/>
          </a:p>
        </p:txBody>
      </p:sp>
      <p:sp>
        <p:nvSpPr>
          <p:cNvPr id="939" name="Shape 939"/>
          <p:cNvSpPr txBox="1"/>
          <p:nvPr/>
        </p:nvSpPr>
        <p:spPr>
          <a:xfrm>
            <a:off x="18029434" y="4668520"/>
            <a:ext cx="4449467" cy="54864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Creative Design</a:t>
            </a:r>
            <a:endParaRPr/>
          </a:p>
        </p:txBody>
      </p:sp>
      <p:sp>
        <p:nvSpPr>
          <p:cNvPr id="940" name="Shape 940"/>
          <p:cNvSpPr txBox="1"/>
          <p:nvPr/>
        </p:nvSpPr>
        <p:spPr>
          <a:xfrm>
            <a:off x="12653002" y="3990340"/>
            <a:ext cx="4449467" cy="54864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151314"/>
              </a:buClr>
              <a:buSzPts val="3000"/>
              <a:buFont typeface="Proxima Nova"/>
              <a:buNone/>
            </a:pPr>
            <a:r>
              <a:rPr b="1" i="0" lang="en-US" sz="3000" u="none" cap="none" strike="noStrike">
                <a:solidFill>
                  <a:srgbClr val="151314"/>
                </a:solidFill>
                <a:latin typeface="Proxima Nova"/>
                <a:ea typeface="Proxima Nova"/>
                <a:cs typeface="Proxima Nova"/>
                <a:sym typeface="Proxima Nova"/>
              </a:rPr>
              <a:t>TOM SMITH</a:t>
            </a:r>
            <a:endParaRPr/>
          </a:p>
        </p:txBody>
      </p:sp>
      <p:sp>
        <p:nvSpPr>
          <p:cNvPr id="941" name="Shape 941"/>
          <p:cNvSpPr txBox="1"/>
          <p:nvPr/>
        </p:nvSpPr>
        <p:spPr>
          <a:xfrm>
            <a:off x="12653002" y="4668520"/>
            <a:ext cx="4449665" cy="54864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CEO - Founder</a:t>
            </a:r>
            <a:endParaRPr/>
          </a:p>
        </p:txBody>
      </p:sp>
      <p:sp>
        <p:nvSpPr>
          <p:cNvPr id="942" name="Shape 942"/>
          <p:cNvSpPr txBox="1"/>
          <p:nvPr/>
        </p:nvSpPr>
        <p:spPr>
          <a:xfrm>
            <a:off x="1905000" y="1905000"/>
            <a:ext cx="5555759" cy="3850641"/>
          </a:xfrm>
          <a:prstGeom prst="rect">
            <a:avLst/>
          </a:prstGeom>
          <a:noFill/>
          <a:ln>
            <a:noFill/>
          </a:ln>
        </p:spPr>
        <p:txBody>
          <a:bodyPr anchorCtr="0" anchor="t" bIns="50800" lIns="50800" spcFirstLastPara="1" rIns="50800" wrap="square" tIns="508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Forem eso ipsum dolor sit amet, derasm consetetur sadipscing elitromas. Sedma diam dnie nonumy eirmod tempor invidunt utony the labore etodre dolore magna aliquyam desando frond iron lares in this greadon.</a:t>
            </a:r>
            <a:endParaRPr/>
          </a:p>
        </p:txBody>
      </p:sp>
      <p:sp>
        <p:nvSpPr>
          <p:cNvPr id="943" name="Shape 943"/>
          <p:cNvSpPr txBox="1"/>
          <p:nvPr/>
        </p:nvSpPr>
        <p:spPr>
          <a:xfrm>
            <a:off x="1905000" y="10627359"/>
            <a:ext cx="6902058" cy="1183641"/>
          </a:xfrm>
          <a:prstGeom prst="rect">
            <a:avLst/>
          </a:prstGeom>
          <a:no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rgbClr val="0B0C11"/>
              </a:buClr>
              <a:buSzPts val="3600"/>
              <a:buFont typeface="Proxima Nova"/>
              <a:buNone/>
            </a:pPr>
            <a:r>
              <a:rPr b="1" i="0" lang="en-US" sz="3600" u="none" cap="none" strike="noStrike">
                <a:solidFill>
                  <a:srgbClr val="0B0C11"/>
                </a:solidFill>
                <a:latin typeface="Proxima Nova"/>
                <a:ea typeface="Proxima Nova"/>
                <a:cs typeface="Proxima Nova"/>
                <a:sym typeface="Proxima Nova"/>
              </a:rPr>
              <a:t>DERSON IDRA THE MORDA CRUDA CON FRISADA NUO</a:t>
            </a:r>
            <a:endParaRPr/>
          </a:p>
        </p:txBody>
      </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47" name="Shape 947"/>
        <p:cNvGrpSpPr/>
        <p:nvPr/>
      </p:nvGrpSpPr>
      <p:grpSpPr>
        <a:xfrm>
          <a:off x="0" y="0"/>
          <a:ext cx="0" cy="0"/>
          <a:chOff x="0" y="0"/>
          <a:chExt cx="0" cy="0"/>
        </a:xfrm>
      </p:grpSpPr>
      <p:pic>
        <p:nvPicPr>
          <p:cNvPr id="948" name="Shape 948"/>
          <p:cNvPicPr preferRelativeResize="0"/>
          <p:nvPr/>
        </p:nvPicPr>
        <p:blipFill rotWithShape="1">
          <a:blip r:embed="rId3">
            <a:alphaModFix/>
          </a:blip>
          <a:srcRect b="0" l="18855" r="18855" t="0"/>
          <a:stretch/>
        </p:blipFill>
        <p:spPr>
          <a:xfrm>
            <a:off x="0" y="0"/>
            <a:ext cx="8382849" cy="13716000"/>
          </a:xfrm>
          <a:prstGeom prst="rect">
            <a:avLst/>
          </a:prstGeom>
          <a:noFill/>
          <a:ln>
            <a:noFill/>
          </a:ln>
        </p:spPr>
      </p:pic>
      <p:sp>
        <p:nvSpPr>
          <p:cNvPr id="949" name="Shape 949"/>
          <p:cNvSpPr txBox="1"/>
          <p:nvPr/>
        </p:nvSpPr>
        <p:spPr>
          <a:xfrm>
            <a:off x="11636521" y="1905000"/>
            <a:ext cx="6324502" cy="1551940"/>
          </a:xfrm>
          <a:prstGeom prst="rect">
            <a:avLst/>
          </a:prstGeom>
          <a:noFill/>
          <a:ln>
            <a:noFill/>
          </a:ln>
        </p:spPr>
        <p:txBody>
          <a:bodyPr anchorCtr="0" anchor="t" bIns="45700" lIns="45700" spcFirstLastPara="1" rIns="45700" wrap="square" tIns="45700">
            <a:noAutofit/>
          </a:bodyPr>
          <a:lstStyle/>
          <a:p>
            <a:pPr indent="0" lvl="0" marL="0" marR="0" rtl="0" algn="l">
              <a:lnSpc>
                <a:spcPct val="90000"/>
              </a:lnSpc>
              <a:spcBef>
                <a:spcPts val="0"/>
              </a:spcBef>
              <a:spcAft>
                <a:spcPts val="0"/>
              </a:spcAft>
              <a:buClr>
                <a:srgbClr val="151314"/>
              </a:buClr>
              <a:buSzPts val="9600"/>
              <a:buFont typeface="Proxima Nova"/>
              <a:buNone/>
            </a:pPr>
            <a:r>
              <a:rPr b="1" i="0" lang="en-US" sz="9600" u="none" cap="none" strike="noStrike">
                <a:solidFill>
                  <a:srgbClr val="151314"/>
                </a:solidFill>
                <a:latin typeface="Proxima Nova"/>
                <a:ea typeface="Proxima Nova"/>
                <a:cs typeface="Proxima Nova"/>
                <a:sym typeface="Proxima Nova"/>
              </a:rPr>
              <a:t>Tom Smith</a:t>
            </a:r>
            <a:endParaRPr/>
          </a:p>
        </p:txBody>
      </p:sp>
      <p:sp>
        <p:nvSpPr>
          <p:cNvPr id="950" name="Shape 950"/>
          <p:cNvSpPr txBox="1"/>
          <p:nvPr/>
        </p:nvSpPr>
        <p:spPr>
          <a:xfrm>
            <a:off x="11636521" y="3896359"/>
            <a:ext cx="5460902" cy="637541"/>
          </a:xfrm>
          <a:prstGeom prst="rect">
            <a:avLst/>
          </a:prstGeom>
          <a:no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rgbClr val="694AFF"/>
              </a:buClr>
              <a:buSzPts val="3600"/>
              <a:buFont typeface="Proxima Nova"/>
              <a:buNone/>
            </a:pPr>
            <a:r>
              <a:rPr b="1" i="0" lang="en-US" sz="3600" u="none" cap="none" strike="noStrike">
                <a:solidFill>
                  <a:srgbClr val="694AFF"/>
                </a:solidFill>
                <a:latin typeface="Proxima Nova"/>
                <a:ea typeface="Proxima Nova"/>
                <a:cs typeface="Proxima Nova"/>
                <a:sym typeface="Proxima Nova"/>
              </a:rPr>
              <a:t>Developer and Design</a:t>
            </a:r>
            <a:endParaRPr/>
          </a:p>
        </p:txBody>
      </p:sp>
      <p:sp>
        <p:nvSpPr>
          <p:cNvPr id="951" name="Shape 951"/>
          <p:cNvSpPr txBox="1"/>
          <p:nvPr/>
        </p:nvSpPr>
        <p:spPr>
          <a:xfrm>
            <a:off x="11636521" y="5669279"/>
            <a:ext cx="10884332" cy="2204721"/>
          </a:xfrm>
          <a:prstGeom prst="rect">
            <a:avLst/>
          </a:prstGeom>
          <a:noFill/>
          <a:ln>
            <a:noFill/>
          </a:ln>
        </p:spPr>
        <p:txBody>
          <a:bodyPr anchorCtr="0" anchor="t" bIns="50800" lIns="50800" spcFirstLastPara="1" rIns="50800" wrap="square" tIns="508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Forem eso ipsum dolor sit amet, derasm consetetur sadipscing elitromas. Sedma diam dnie nonumy eirmod tempor invidunt utony the labore etodre dolore magna aliquyam desando frond iron lares in this greadon.</a:t>
            </a:r>
            <a:endParaRPr/>
          </a:p>
        </p:txBody>
      </p:sp>
      <p:sp>
        <p:nvSpPr>
          <p:cNvPr id="952" name="Shape 952"/>
          <p:cNvSpPr/>
          <p:nvPr/>
        </p:nvSpPr>
        <p:spPr>
          <a:xfrm>
            <a:off x="11636521" y="9140345"/>
            <a:ext cx="406401" cy="331375"/>
          </a:xfrm>
          <a:custGeom>
            <a:pathLst>
              <a:path extrusionOk="0" h="21422" w="21600">
                <a:moveTo>
                  <a:pt x="21600" y="2714"/>
                </a:moveTo>
                <a:cubicBezTo>
                  <a:pt x="20877" y="3044"/>
                  <a:pt x="20109" y="3319"/>
                  <a:pt x="19341" y="3484"/>
                </a:cubicBezTo>
                <a:cubicBezTo>
                  <a:pt x="19295" y="3484"/>
                  <a:pt x="19250" y="3484"/>
                  <a:pt x="19205" y="3539"/>
                </a:cubicBezTo>
                <a:cubicBezTo>
                  <a:pt x="19205" y="3539"/>
                  <a:pt x="19205" y="3484"/>
                  <a:pt x="19205" y="3484"/>
                </a:cubicBezTo>
                <a:cubicBezTo>
                  <a:pt x="19250" y="3429"/>
                  <a:pt x="19295" y="3429"/>
                  <a:pt x="19341" y="3374"/>
                </a:cubicBezTo>
                <a:cubicBezTo>
                  <a:pt x="20154" y="2714"/>
                  <a:pt x="20787" y="1670"/>
                  <a:pt x="21058" y="516"/>
                </a:cubicBezTo>
                <a:cubicBezTo>
                  <a:pt x="20922" y="626"/>
                  <a:pt x="20787" y="680"/>
                  <a:pt x="20606" y="790"/>
                </a:cubicBezTo>
                <a:cubicBezTo>
                  <a:pt x="19883" y="1230"/>
                  <a:pt x="19069" y="1560"/>
                  <a:pt x="18301" y="1780"/>
                </a:cubicBezTo>
                <a:cubicBezTo>
                  <a:pt x="17533" y="735"/>
                  <a:pt x="16449" y="131"/>
                  <a:pt x="15319" y="21"/>
                </a:cubicBezTo>
                <a:cubicBezTo>
                  <a:pt x="14370" y="-89"/>
                  <a:pt x="13376" y="241"/>
                  <a:pt x="12562" y="845"/>
                </a:cubicBezTo>
                <a:cubicBezTo>
                  <a:pt x="12291" y="1010"/>
                  <a:pt x="12065" y="1285"/>
                  <a:pt x="11885" y="1505"/>
                </a:cubicBezTo>
                <a:cubicBezTo>
                  <a:pt x="11749" y="1670"/>
                  <a:pt x="11659" y="1780"/>
                  <a:pt x="11523" y="1945"/>
                </a:cubicBezTo>
                <a:cubicBezTo>
                  <a:pt x="10619" y="3264"/>
                  <a:pt x="10258" y="5077"/>
                  <a:pt x="10619" y="6726"/>
                </a:cubicBezTo>
                <a:cubicBezTo>
                  <a:pt x="10303" y="6726"/>
                  <a:pt x="9987" y="6671"/>
                  <a:pt x="9715" y="6671"/>
                </a:cubicBezTo>
                <a:cubicBezTo>
                  <a:pt x="9264" y="6616"/>
                  <a:pt x="8857" y="6506"/>
                  <a:pt x="8450" y="6397"/>
                </a:cubicBezTo>
                <a:cubicBezTo>
                  <a:pt x="6326" y="5847"/>
                  <a:pt x="4338" y="4528"/>
                  <a:pt x="2756" y="2714"/>
                </a:cubicBezTo>
                <a:cubicBezTo>
                  <a:pt x="2305" y="2164"/>
                  <a:pt x="1853" y="1615"/>
                  <a:pt x="1491" y="955"/>
                </a:cubicBezTo>
                <a:cubicBezTo>
                  <a:pt x="271" y="3539"/>
                  <a:pt x="949" y="6891"/>
                  <a:pt x="3073" y="8430"/>
                </a:cubicBezTo>
                <a:cubicBezTo>
                  <a:pt x="2305" y="8265"/>
                  <a:pt x="1536" y="7990"/>
                  <a:pt x="813" y="7606"/>
                </a:cubicBezTo>
                <a:cubicBezTo>
                  <a:pt x="768" y="10299"/>
                  <a:pt x="2440" y="12717"/>
                  <a:pt x="4609" y="13157"/>
                </a:cubicBezTo>
                <a:cubicBezTo>
                  <a:pt x="3886" y="13267"/>
                  <a:pt x="3118" y="13267"/>
                  <a:pt x="2395" y="13157"/>
                </a:cubicBezTo>
                <a:cubicBezTo>
                  <a:pt x="2982" y="15300"/>
                  <a:pt x="4564" y="16839"/>
                  <a:pt x="6507" y="16894"/>
                </a:cubicBezTo>
                <a:cubicBezTo>
                  <a:pt x="4564" y="18378"/>
                  <a:pt x="2305" y="19203"/>
                  <a:pt x="0" y="19148"/>
                </a:cubicBezTo>
                <a:cubicBezTo>
                  <a:pt x="1853" y="20522"/>
                  <a:pt x="3931" y="21291"/>
                  <a:pt x="6100" y="21401"/>
                </a:cubicBezTo>
                <a:cubicBezTo>
                  <a:pt x="7863" y="21511"/>
                  <a:pt x="9625" y="21181"/>
                  <a:pt x="11297" y="20412"/>
                </a:cubicBezTo>
                <a:cubicBezTo>
                  <a:pt x="12833" y="19697"/>
                  <a:pt x="14279" y="18598"/>
                  <a:pt x="15500" y="17224"/>
                </a:cubicBezTo>
                <a:cubicBezTo>
                  <a:pt x="16720" y="15850"/>
                  <a:pt x="17714" y="14201"/>
                  <a:pt x="18392" y="12387"/>
                </a:cubicBezTo>
                <a:cubicBezTo>
                  <a:pt x="19115" y="10519"/>
                  <a:pt x="19521" y="8485"/>
                  <a:pt x="19567" y="6396"/>
                </a:cubicBezTo>
                <a:cubicBezTo>
                  <a:pt x="19567" y="6122"/>
                  <a:pt x="19567" y="5847"/>
                  <a:pt x="19567" y="5572"/>
                </a:cubicBezTo>
                <a:cubicBezTo>
                  <a:pt x="19567" y="5462"/>
                  <a:pt x="19567" y="5352"/>
                  <a:pt x="19567" y="5187"/>
                </a:cubicBezTo>
                <a:cubicBezTo>
                  <a:pt x="20425" y="4803"/>
                  <a:pt x="21148" y="3868"/>
                  <a:pt x="21600" y="2714"/>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953" name="Shape 953"/>
          <p:cNvSpPr/>
          <p:nvPr/>
        </p:nvSpPr>
        <p:spPr>
          <a:xfrm>
            <a:off x="12403166" y="9097139"/>
            <a:ext cx="193887" cy="406401"/>
          </a:xfrm>
          <a:custGeom>
            <a:pathLst>
              <a:path extrusionOk="0" h="21600" w="21600">
                <a:moveTo>
                  <a:pt x="5754" y="21600"/>
                </a:moveTo>
                <a:lnTo>
                  <a:pt x="14054" y="21600"/>
                </a:lnTo>
                <a:lnTo>
                  <a:pt x="14054" y="11070"/>
                </a:lnTo>
                <a:lnTo>
                  <a:pt x="21128" y="11070"/>
                </a:lnTo>
                <a:lnTo>
                  <a:pt x="21600" y="7380"/>
                </a:lnTo>
                <a:lnTo>
                  <a:pt x="14054" y="7380"/>
                </a:lnTo>
                <a:cubicBezTo>
                  <a:pt x="14054" y="7380"/>
                  <a:pt x="14054" y="5535"/>
                  <a:pt x="14054" y="4815"/>
                </a:cubicBezTo>
                <a:cubicBezTo>
                  <a:pt x="14054" y="3960"/>
                  <a:pt x="14903" y="3600"/>
                  <a:pt x="16601" y="3600"/>
                </a:cubicBezTo>
                <a:cubicBezTo>
                  <a:pt x="18016" y="3600"/>
                  <a:pt x="21600" y="3600"/>
                  <a:pt x="21600" y="3600"/>
                </a:cubicBezTo>
                <a:lnTo>
                  <a:pt x="21600" y="0"/>
                </a:lnTo>
                <a:cubicBezTo>
                  <a:pt x="21600" y="0"/>
                  <a:pt x="16318" y="0"/>
                  <a:pt x="15186" y="0"/>
                </a:cubicBezTo>
                <a:cubicBezTo>
                  <a:pt x="8300" y="0"/>
                  <a:pt x="5659" y="1215"/>
                  <a:pt x="5659" y="3960"/>
                </a:cubicBezTo>
                <a:cubicBezTo>
                  <a:pt x="5659" y="6345"/>
                  <a:pt x="5659" y="7380"/>
                  <a:pt x="5659" y="7380"/>
                </a:cubicBezTo>
                <a:lnTo>
                  <a:pt x="0" y="7380"/>
                </a:lnTo>
                <a:lnTo>
                  <a:pt x="0" y="11115"/>
                </a:lnTo>
                <a:lnTo>
                  <a:pt x="5659" y="11115"/>
                </a:lnTo>
                <a:lnTo>
                  <a:pt x="5659" y="21600"/>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954" name="Shape 954"/>
          <p:cNvSpPr/>
          <p:nvPr/>
        </p:nvSpPr>
        <p:spPr>
          <a:xfrm>
            <a:off x="13617683" y="9157423"/>
            <a:ext cx="406401" cy="263060"/>
          </a:xfrm>
          <a:custGeom>
            <a:pathLst>
              <a:path extrusionOk="0" h="21600" w="21600">
                <a:moveTo>
                  <a:pt x="0" y="0"/>
                </a:moveTo>
                <a:lnTo>
                  <a:pt x="0" y="21225"/>
                </a:lnTo>
                <a:lnTo>
                  <a:pt x="6206" y="21225"/>
                </a:lnTo>
                <a:cubicBezTo>
                  <a:pt x="6937" y="21225"/>
                  <a:pt x="7581" y="21150"/>
                  <a:pt x="8175" y="20939"/>
                </a:cubicBezTo>
                <a:cubicBezTo>
                  <a:pt x="8768" y="20727"/>
                  <a:pt x="9273" y="20375"/>
                  <a:pt x="9730" y="19881"/>
                </a:cubicBezTo>
                <a:cubicBezTo>
                  <a:pt x="10095" y="19387"/>
                  <a:pt x="10412" y="18841"/>
                  <a:pt x="10686" y="18206"/>
                </a:cubicBezTo>
                <a:cubicBezTo>
                  <a:pt x="11097" y="17218"/>
                  <a:pt x="11271" y="16081"/>
                  <a:pt x="11271" y="14811"/>
                </a:cubicBezTo>
                <a:cubicBezTo>
                  <a:pt x="11271" y="13612"/>
                  <a:pt x="11094" y="12550"/>
                  <a:pt x="10729" y="11704"/>
                </a:cubicBezTo>
                <a:cubicBezTo>
                  <a:pt x="10363" y="10787"/>
                  <a:pt x="9816" y="10231"/>
                  <a:pt x="9131" y="9808"/>
                </a:cubicBezTo>
                <a:cubicBezTo>
                  <a:pt x="9587" y="9455"/>
                  <a:pt x="9958" y="9019"/>
                  <a:pt x="10187" y="8596"/>
                </a:cubicBezTo>
                <a:cubicBezTo>
                  <a:pt x="10597" y="7820"/>
                  <a:pt x="10814" y="6780"/>
                  <a:pt x="10814" y="5510"/>
                </a:cubicBezTo>
                <a:cubicBezTo>
                  <a:pt x="10814" y="4241"/>
                  <a:pt x="10597" y="3165"/>
                  <a:pt x="10187" y="2248"/>
                </a:cubicBezTo>
                <a:cubicBezTo>
                  <a:pt x="9502" y="767"/>
                  <a:pt x="8306" y="71"/>
                  <a:pt x="6663" y="0"/>
                </a:cubicBezTo>
                <a:lnTo>
                  <a:pt x="0" y="0"/>
                </a:lnTo>
                <a:close/>
                <a:moveTo>
                  <a:pt x="13696" y="705"/>
                </a:moveTo>
                <a:lnTo>
                  <a:pt x="13696" y="3042"/>
                </a:lnTo>
                <a:lnTo>
                  <a:pt x="19317" y="3042"/>
                </a:lnTo>
                <a:lnTo>
                  <a:pt x="19317" y="705"/>
                </a:lnTo>
                <a:lnTo>
                  <a:pt x="13696" y="705"/>
                </a:lnTo>
                <a:close/>
                <a:moveTo>
                  <a:pt x="2696" y="3747"/>
                </a:moveTo>
                <a:lnTo>
                  <a:pt x="5664" y="3747"/>
                </a:lnTo>
                <a:cubicBezTo>
                  <a:pt x="6349" y="3747"/>
                  <a:pt x="6894" y="3888"/>
                  <a:pt x="7305" y="4100"/>
                </a:cubicBezTo>
                <a:cubicBezTo>
                  <a:pt x="7807" y="4452"/>
                  <a:pt x="8032" y="5074"/>
                  <a:pt x="8032" y="6061"/>
                </a:cubicBezTo>
                <a:cubicBezTo>
                  <a:pt x="8032" y="6978"/>
                  <a:pt x="7855" y="7626"/>
                  <a:pt x="7490" y="7979"/>
                </a:cubicBezTo>
                <a:cubicBezTo>
                  <a:pt x="7125" y="8331"/>
                  <a:pt x="6614" y="8464"/>
                  <a:pt x="6021" y="8464"/>
                </a:cubicBezTo>
                <a:lnTo>
                  <a:pt x="2696" y="8464"/>
                </a:lnTo>
                <a:lnTo>
                  <a:pt x="2696" y="3747"/>
                </a:lnTo>
                <a:close/>
                <a:moveTo>
                  <a:pt x="16478" y="4937"/>
                </a:moveTo>
                <a:cubicBezTo>
                  <a:pt x="14972" y="4937"/>
                  <a:pt x="13785" y="5660"/>
                  <a:pt x="12826" y="7141"/>
                </a:cubicBezTo>
                <a:cubicBezTo>
                  <a:pt x="11867" y="8622"/>
                  <a:pt x="11413" y="10650"/>
                  <a:pt x="11413" y="13401"/>
                </a:cubicBezTo>
                <a:cubicBezTo>
                  <a:pt x="11413" y="16293"/>
                  <a:pt x="11919" y="18413"/>
                  <a:pt x="12969" y="19682"/>
                </a:cubicBezTo>
                <a:cubicBezTo>
                  <a:pt x="14019" y="20952"/>
                  <a:pt x="15208" y="21600"/>
                  <a:pt x="16578" y="21600"/>
                </a:cubicBezTo>
                <a:cubicBezTo>
                  <a:pt x="18222" y="21600"/>
                  <a:pt x="19489" y="20815"/>
                  <a:pt x="20402" y="19264"/>
                </a:cubicBezTo>
                <a:cubicBezTo>
                  <a:pt x="20995" y="18347"/>
                  <a:pt x="21323" y="17359"/>
                  <a:pt x="21415" y="16442"/>
                </a:cubicBezTo>
                <a:lnTo>
                  <a:pt x="18675" y="16442"/>
                </a:lnTo>
                <a:cubicBezTo>
                  <a:pt x="18538" y="16866"/>
                  <a:pt x="18347" y="17218"/>
                  <a:pt x="18119" y="17500"/>
                </a:cubicBezTo>
                <a:cubicBezTo>
                  <a:pt x="17754" y="17994"/>
                  <a:pt x="17257" y="18206"/>
                  <a:pt x="16664" y="18206"/>
                </a:cubicBezTo>
                <a:cubicBezTo>
                  <a:pt x="16116" y="18206"/>
                  <a:pt x="15619" y="18056"/>
                  <a:pt x="15208" y="17633"/>
                </a:cubicBezTo>
                <a:cubicBezTo>
                  <a:pt x="14569" y="16998"/>
                  <a:pt x="14198" y="15878"/>
                  <a:pt x="14153" y="14327"/>
                </a:cubicBezTo>
                <a:lnTo>
                  <a:pt x="21600" y="14327"/>
                </a:lnTo>
                <a:cubicBezTo>
                  <a:pt x="21600" y="12986"/>
                  <a:pt x="21591" y="11924"/>
                  <a:pt x="21500" y="11219"/>
                </a:cubicBezTo>
                <a:cubicBezTo>
                  <a:pt x="21363" y="10020"/>
                  <a:pt x="21098" y="8896"/>
                  <a:pt x="20687" y="7979"/>
                </a:cubicBezTo>
                <a:cubicBezTo>
                  <a:pt x="20185" y="6921"/>
                  <a:pt x="19634" y="6136"/>
                  <a:pt x="18904" y="5642"/>
                </a:cubicBezTo>
                <a:cubicBezTo>
                  <a:pt x="18173" y="5149"/>
                  <a:pt x="17391" y="4867"/>
                  <a:pt x="16478" y="4937"/>
                </a:cubicBezTo>
                <a:close/>
                <a:moveTo>
                  <a:pt x="16435" y="8331"/>
                </a:moveTo>
                <a:cubicBezTo>
                  <a:pt x="17075" y="8332"/>
                  <a:pt x="17622" y="8605"/>
                  <a:pt x="18033" y="9169"/>
                </a:cubicBezTo>
                <a:cubicBezTo>
                  <a:pt x="18490" y="9733"/>
                  <a:pt x="18715" y="10580"/>
                  <a:pt x="18761" y="11638"/>
                </a:cubicBezTo>
                <a:lnTo>
                  <a:pt x="14153" y="11638"/>
                </a:lnTo>
                <a:cubicBezTo>
                  <a:pt x="14290" y="10580"/>
                  <a:pt x="14515" y="9804"/>
                  <a:pt x="14880" y="9169"/>
                </a:cubicBezTo>
                <a:cubicBezTo>
                  <a:pt x="15291" y="8605"/>
                  <a:pt x="15796" y="8261"/>
                  <a:pt x="16435" y="8331"/>
                </a:cubicBezTo>
                <a:close/>
                <a:moveTo>
                  <a:pt x="2696" y="11990"/>
                </a:moveTo>
                <a:lnTo>
                  <a:pt x="6120" y="11990"/>
                </a:lnTo>
                <a:cubicBezTo>
                  <a:pt x="6714" y="11990"/>
                  <a:pt x="7171" y="12131"/>
                  <a:pt x="7490" y="12343"/>
                </a:cubicBezTo>
                <a:cubicBezTo>
                  <a:pt x="8084" y="12766"/>
                  <a:pt x="8360" y="13463"/>
                  <a:pt x="8360" y="14591"/>
                </a:cubicBezTo>
                <a:cubicBezTo>
                  <a:pt x="8360" y="15931"/>
                  <a:pt x="8041" y="16786"/>
                  <a:pt x="7447" y="17280"/>
                </a:cubicBezTo>
                <a:cubicBezTo>
                  <a:pt x="7082" y="17492"/>
                  <a:pt x="6614" y="17633"/>
                  <a:pt x="6021" y="17633"/>
                </a:cubicBezTo>
                <a:lnTo>
                  <a:pt x="2696" y="17633"/>
                </a:lnTo>
                <a:lnTo>
                  <a:pt x="2696" y="11990"/>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955" name="Shape 955"/>
          <p:cNvSpPr/>
          <p:nvPr/>
        </p:nvSpPr>
        <p:spPr>
          <a:xfrm>
            <a:off x="14278070" y="9080059"/>
            <a:ext cx="406401" cy="406401"/>
          </a:xfrm>
          <a:custGeom>
            <a:pathLst>
              <a:path extrusionOk="0" h="21600" w="21600">
                <a:moveTo>
                  <a:pt x="0" y="0"/>
                </a:moveTo>
                <a:lnTo>
                  <a:pt x="0" y="21600"/>
                </a:lnTo>
                <a:lnTo>
                  <a:pt x="21600" y="21600"/>
                </a:lnTo>
                <a:lnTo>
                  <a:pt x="21600" y="0"/>
                </a:lnTo>
                <a:lnTo>
                  <a:pt x="0" y="0"/>
                </a:lnTo>
                <a:close/>
                <a:moveTo>
                  <a:pt x="18000" y="5310"/>
                </a:moveTo>
                <a:lnTo>
                  <a:pt x="16740" y="6435"/>
                </a:lnTo>
                <a:lnTo>
                  <a:pt x="16740" y="14985"/>
                </a:lnTo>
                <a:lnTo>
                  <a:pt x="18000" y="16245"/>
                </a:lnTo>
                <a:lnTo>
                  <a:pt x="18000" y="16605"/>
                </a:lnTo>
                <a:lnTo>
                  <a:pt x="12195" y="16605"/>
                </a:lnTo>
                <a:lnTo>
                  <a:pt x="12195" y="16245"/>
                </a:lnTo>
                <a:lnTo>
                  <a:pt x="13500" y="14985"/>
                </a:lnTo>
                <a:lnTo>
                  <a:pt x="13500" y="8280"/>
                </a:lnTo>
                <a:lnTo>
                  <a:pt x="10260" y="16560"/>
                </a:lnTo>
                <a:lnTo>
                  <a:pt x="9765" y="16560"/>
                </a:lnTo>
                <a:lnTo>
                  <a:pt x="6075" y="8280"/>
                </a:lnTo>
                <a:lnTo>
                  <a:pt x="6075" y="14130"/>
                </a:lnTo>
                <a:lnTo>
                  <a:pt x="7785" y="16200"/>
                </a:lnTo>
                <a:lnTo>
                  <a:pt x="7785" y="16560"/>
                </a:lnTo>
                <a:lnTo>
                  <a:pt x="3465" y="16560"/>
                </a:lnTo>
                <a:lnTo>
                  <a:pt x="3465" y="16245"/>
                </a:lnTo>
                <a:lnTo>
                  <a:pt x="5130" y="14175"/>
                </a:lnTo>
                <a:lnTo>
                  <a:pt x="5130" y="7110"/>
                </a:lnTo>
                <a:lnTo>
                  <a:pt x="3645" y="5355"/>
                </a:lnTo>
                <a:lnTo>
                  <a:pt x="3645" y="4950"/>
                </a:lnTo>
                <a:lnTo>
                  <a:pt x="7920" y="4950"/>
                </a:lnTo>
                <a:lnTo>
                  <a:pt x="11115" y="12060"/>
                </a:lnTo>
                <a:lnTo>
                  <a:pt x="13950" y="4950"/>
                </a:lnTo>
                <a:lnTo>
                  <a:pt x="18000" y="4950"/>
                </a:lnTo>
                <a:lnTo>
                  <a:pt x="18000" y="5310"/>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956" name="Shape 956"/>
          <p:cNvSpPr/>
          <p:nvPr/>
        </p:nvSpPr>
        <p:spPr>
          <a:xfrm>
            <a:off x="12957296" y="9091445"/>
            <a:ext cx="406401" cy="406401"/>
          </a:xfrm>
          <a:custGeom>
            <a:pathLst>
              <a:path extrusionOk="0" h="21600" w="21600">
                <a:moveTo>
                  <a:pt x="9014" y="0"/>
                </a:moveTo>
                <a:cubicBezTo>
                  <a:pt x="6420" y="0"/>
                  <a:pt x="5112" y="4"/>
                  <a:pt x="3727" y="443"/>
                </a:cubicBezTo>
                <a:cubicBezTo>
                  <a:pt x="2202" y="998"/>
                  <a:pt x="998" y="2195"/>
                  <a:pt x="443" y="3720"/>
                </a:cubicBezTo>
                <a:cubicBezTo>
                  <a:pt x="1" y="5113"/>
                  <a:pt x="0" y="6424"/>
                  <a:pt x="0" y="9007"/>
                </a:cubicBezTo>
                <a:lnTo>
                  <a:pt x="0" y="12551"/>
                </a:lnTo>
                <a:cubicBezTo>
                  <a:pt x="0" y="15174"/>
                  <a:pt x="1" y="16487"/>
                  <a:pt x="443" y="17880"/>
                </a:cubicBezTo>
                <a:cubicBezTo>
                  <a:pt x="998" y="19405"/>
                  <a:pt x="2202" y="20602"/>
                  <a:pt x="3727" y="21157"/>
                </a:cubicBezTo>
                <a:cubicBezTo>
                  <a:pt x="5120" y="21599"/>
                  <a:pt x="6431" y="21600"/>
                  <a:pt x="9014" y="21600"/>
                </a:cubicBezTo>
                <a:lnTo>
                  <a:pt x="12551" y="21600"/>
                </a:lnTo>
                <a:cubicBezTo>
                  <a:pt x="15174" y="21600"/>
                  <a:pt x="16487" y="21599"/>
                  <a:pt x="17880" y="21157"/>
                </a:cubicBezTo>
                <a:cubicBezTo>
                  <a:pt x="19405" y="20602"/>
                  <a:pt x="20602" y="19405"/>
                  <a:pt x="21157" y="17880"/>
                </a:cubicBezTo>
                <a:cubicBezTo>
                  <a:pt x="21599" y="16487"/>
                  <a:pt x="21600" y="15176"/>
                  <a:pt x="21600" y="12593"/>
                </a:cubicBezTo>
                <a:lnTo>
                  <a:pt x="21600" y="9049"/>
                </a:lnTo>
                <a:cubicBezTo>
                  <a:pt x="21600" y="6426"/>
                  <a:pt x="21599" y="5113"/>
                  <a:pt x="21157" y="3720"/>
                </a:cubicBezTo>
                <a:cubicBezTo>
                  <a:pt x="20602" y="2195"/>
                  <a:pt x="19405" y="998"/>
                  <a:pt x="17880" y="443"/>
                </a:cubicBezTo>
                <a:cubicBezTo>
                  <a:pt x="16487" y="1"/>
                  <a:pt x="15176" y="0"/>
                  <a:pt x="12593" y="0"/>
                </a:cubicBezTo>
                <a:lnTo>
                  <a:pt x="9049" y="0"/>
                </a:lnTo>
                <a:lnTo>
                  <a:pt x="9014" y="0"/>
                </a:lnTo>
                <a:close/>
                <a:moveTo>
                  <a:pt x="8262" y="1702"/>
                </a:moveTo>
                <a:lnTo>
                  <a:pt x="8290" y="1702"/>
                </a:lnTo>
                <a:lnTo>
                  <a:pt x="13345" y="1702"/>
                </a:lnTo>
                <a:cubicBezTo>
                  <a:pt x="15225" y="1702"/>
                  <a:pt x="16177" y="1704"/>
                  <a:pt x="17191" y="2025"/>
                </a:cubicBezTo>
                <a:cubicBezTo>
                  <a:pt x="18301" y="2429"/>
                  <a:pt x="19178" y="3299"/>
                  <a:pt x="19582" y="4409"/>
                </a:cubicBezTo>
                <a:cubicBezTo>
                  <a:pt x="19903" y="5423"/>
                  <a:pt x="19898" y="6381"/>
                  <a:pt x="19898" y="8290"/>
                </a:cubicBezTo>
                <a:lnTo>
                  <a:pt x="19898" y="13338"/>
                </a:lnTo>
                <a:cubicBezTo>
                  <a:pt x="19898" y="15218"/>
                  <a:pt x="19903" y="16177"/>
                  <a:pt x="19582" y="17191"/>
                </a:cubicBezTo>
                <a:cubicBezTo>
                  <a:pt x="19178" y="18301"/>
                  <a:pt x="18301" y="19171"/>
                  <a:pt x="17191" y="19575"/>
                </a:cubicBezTo>
                <a:cubicBezTo>
                  <a:pt x="16177" y="19896"/>
                  <a:pt x="15219" y="19898"/>
                  <a:pt x="13310" y="19898"/>
                </a:cubicBezTo>
                <a:lnTo>
                  <a:pt x="8262" y="19898"/>
                </a:lnTo>
                <a:cubicBezTo>
                  <a:pt x="6382" y="19898"/>
                  <a:pt x="5430" y="19896"/>
                  <a:pt x="4416" y="19575"/>
                </a:cubicBezTo>
                <a:cubicBezTo>
                  <a:pt x="3306" y="19171"/>
                  <a:pt x="2429" y="18301"/>
                  <a:pt x="2025" y="17191"/>
                </a:cubicBezTo>
                <a:cubicBezTo>
                  <a:pt x="1704" y="16177"/>
                  <a:pt x="1702" y="15219"/>
                  <a:pt x="1702" y="13310"/>
                </a:cubicBezTo>
                <a:lnTo>
                  <a:pt x="1702" y="8262"/>
                </a:lnTo>
                <a:cubicBezTo>
                  <a:pt x="1702" y="6382"/>
                  <a:pt x="1704" y="5423"/>
                  <a:pt x="2025" y="4409"/>
                </a:cubicBezTo>
                <a:cubicBezTo>
                  <a:pt x="2429" y="3299"/>
                  <a:pt x="3306" y="2429"/>
                  <a:pt x="4416" y="2025"/>
                </a:cubicBezTo>
                <a:cubicBezTo>
                  <a:pt x="5423" y="1706"/>
                  <a:pt x="6376" y="1702"/>
                  <a:pt x="8262" y="1702"/>
                </a:cubicBezTo>
                <a:close/>
                <a:moveTo>
                  <a:pt x="16355" y="4177"/>
                </a:moveTo>
                <a:cubicBezTo>
                  <a:pt x="16129" y="4177"/>
                  <a:pt x="15915" y="4258"/>
                  <a:pt x="15743" y="4430"/>
                </a:cubicBezTo>
                <a:cubicBezTo>
                  <a:pt x="15399" y="4774"/>
                  <a:pt x="15399" y="5344"/>
                  <a:pt x="15743" y="5688"/>
                </a:cubicBezTo>
                <a:cubicBezTo>
                  <a:pt x="16087" y="6032"/>
                  <a:pt x="16636" y="6032"/>
                  <a:pt x="16980" y="5688"/>
                </a:cubicBezTo>
                <a:cubicBezTo>
                  <a:pt x="17325" y="5344"/>
                  <a:pt x="17325" y="4774"/>
                  <a:pt x="16980" y="4430"/>
                </a:cubicBezTo>
                <a:cubicBezTo>
                  <a:pt x="16808" y="4258"/>
                  <a:pt x="16580" y="4177"/>
                  <a:pt x="16355" y="4177"/>
                </a:cubicBezTo>
                <a:close/>
                <a:moveTo>
                  <a:pt x="10800" y="5576"/>
                </a:moveTo>
                <a:cubicBezTo>
                  <a:pt x="9447" y="5576"/>
                  <a:pt x="8078" y="6083"/>
                  <a:pt x="7045" y="7116"/>
                </a:cubicBezTo>
                <a:cubicBezTo>
                  <a:pt x="4981" y="9180"/>
                  <a:pt x="4981" y="12539"/>
                  <a:pt x="7045" y="14604"/>
                </a:cubicBezTo>
                <a:cubicBezTo>
                  <a:pt x="9110" y="16668"/>
                  <a:pt x="12490" y="16669"/>
                  <a:pt x="14555" y="14604"/>
                </a:cubicBezTo>
                <a:cubicBezTo>
                  <a:pt x="16619" y="12539"/>
                  <a:pt x="16619" y="9180"/>
                  <a:pt x="14555" y="7116"/>
                </a:cubicBezTo>
                <a:cubicBezTo>
                  <a:pt x="13522" y="6083"/>
                  <a:pt x="12153" y="5576"/>
                  <a:pt x="10800" y="5576"/>
                </a:cubicBezTo>
                <a:close/>
                <a:moveTo>
                  <a:pt x="10800" y="7559"/>
                </a:moveTo>
                <a:cubicBezTo>
                  <a:pt x="11646" y="7559"/>
                  <a:pt x="12489" y="7891"/>
                  <a:pt x="13134" y="8536"/>
                </a:cubicBezTo>
                <a:cubicBezTo>
                  <a:pt x="14425" y="9826"/>
                  <a:pt x="14425" y="11914"/>
                  <a:pt x="13134" y="13205"/>
                </a:cubicBezTo>
                <a:cubicBezTo>
                  <a:pt x="11844" y="14495"/>
                  <a:pt x="9756" y="14495"/>
                  <a:pt x="8466" y="13205"/>
                </a:cubicBezTo>
                <a:cubicBezTo>
                  <a:pt x="7175" y="11914"/>
                  <a:pt x="7175" y="9826"/>
                  <a:pt x="8466" y="8536"/>
                </a:cubicBezTo>
                <a:cubicBezTo>
                  <a:pt x="9111" y="7891"/>
                  <a:pt x="9954" y="7559"/>
                  <a:pt x="10800" y="7559"/>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60" name="Shape 960"/>
        <p:cNvGrpSpPr/>
        <p:nvPr/>
      </p:nvGrpSpPr>
      <p:grpSpPr>
        <a:xfrm>
          <a:off x="0" y="0"/>
          <a:ext cx="0" cy="0"/>
          <a:chOff x="0" y="0"/>
          <a:chExt cx="0" cy="0"/>
        </a:xfrm>
      </p:grpSpPr>
      <p:pic>
        <p:nvPicPr>
          <p:cNvPr id="961" name="Shape 961"/>
          <p:cNvPicPr preferRelativeResize="0"/>
          <p:nvPr/>
        </p:nvPicPr>
        <p:blipFill rotWithShape="1">
          <a:blip r:embed="rId3">
            <a:alphaModFix/>
          </a:blip>
          <a:srcRect b="0" l="20603" r="20597" t="0"/>
          <a:stretch/>
        </p:blipFill>
        <p:spPr>
          <a:xfrm>
            <a:off x="16764000" y="1905000"/>
            <a:ext cx="5715000" cy="9906000"/>
          </a:xfrm>
          <a:prstGeom prst="rect">
            <a:avLst/>
          </a:prstGeom>
          <a:noFill/>
          <a:ln>
            <a:noFill/>
          </a:ln>
        </p:spPr>
      </p:pic>
      <p:sp>
        <p:nvSpPr>
          <p:cNvPr id="962" name="Shape 962"/>
          <p:cNvSpPr txBox="1"/>
          <p:nvPr/>
        </p:nvSpPr>
        <p:spPr>
          <a:xfrm>
            <a:off x="1905000" y="7874000"/>
            <a:ext cx="6324501" cy="1551940"/>
          </a:xfrm>
          <a:prstGeom prst="rect">
            <a:avLst/>
          </a:prstGeom>
          <a:noFill/>
          <a:ln>
            <a:noFill/>
          </a:ln>
        </p:spPr>
        <p:txBody>
          <a:bodyPr anchorCtr="0" anchor="t" bIns="45700" lIns="45700" spcFirstLastPara="1" rIns="45700" wrap="square" tIns="45700">
            <a:noAutofit/>
          </a:bodyPr>
          <a:lstStyle/>
          <a:p>
            <a:pPr indent="0" lvl="0" marL="0" marR="0" rtl="0" algn="l">
              <a:lnSpc>
                <a:spcPct val="90000"/>
              </a:lnSpc>
              <a:spcBef>
                <a:spcPts val="0"/>
              </a:spcBef>
              <a:spcAft>
                <a:spcPts val="0"/>
              </a:spcAft>
              <a:buClr>
                <a:srgbClr val="151314"/>
              </a:buClr>
              <a:buSzPts val="9600"/>
              <a:buFont typeface="Proxima Nova"/>
              <a:buNone/>
            </a:pPr>
            <a:r>
              <a:rPr b="1" i="0" lang="en-US" sz="9600" u="none" cap="none" strike="noStrike">
                <a:solidFill>
                  <a:srgbClr val="151314"/>
                </a:solidFill>
                <a:latin typeface="Proxima Nova"/>
                <a:ea typeface="Proxima Nova"/>
                <a:cs typeface="Proxima Nova"/>
                <a:sym typeface="Proxima Nova"/>
              </a:rPr>
              <a:t>Pira Mors</a:t>
            </a:r>
            <a:endParaRPr/>
          </a:p>
        </p:txBody>
      </p:sp>
      <p:sp>
        <p:nvSpPr>
          <p:cNvPr id="963" name="Shape 963"/>
          <p:cNvSpPr txBox="1"/>
          <p:nvPr/>
        </p:nvSpPr>
        <p:spPr>
          <a:xfrm>
            <a:off x="1905000" y="9825209"/>
            <a:ext cx="6361973" cy="637541"/>
          </a:xfrm>
          <a:prstGeom prst="rect">
            <a:avLst/>
          </a:prstGeom>
          <a:no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rgbClr val="0B0C11"/>
              </a:buClr>
              <a:buSzPts val="3600"/>
              <a:buFont typeface="Proxima Nova"/>
              <a:buNone/>
            </a:pPr>
            <a:r>
              <a:rPr b="1" i="0" lang="en-US" sz="3600" u="none" cap="none" strike="noStrike">
                <a:solidFill>
                  <a:srgbClr val="0B0C11"/>
                </a:solidFill>
                <a:latin typeface="Proxima Nova"/>
                <a:ea typeface="Proxima Nova"/>
                <a:cs typeface="Proxima Nova"/>
                <a:sym typeface="Proxima Nova"/>
              </a:rPr>
              <a:t>STYLE &amp; DESIGN</a:t>
            </a:r>
            <a:endParaRPr/>
          </a:p>
        </p:txBody>
      </p:sp>
      <p:sp>
        <p:nvSpPr>
          <p:cNvPr id="964" name="Shape 964"/>
          <p:cNvSpPr txBox="1"/>
          <p:nvPr/>
        </p:nvSpPr>
        <p:spPr>
          <a:xfrm>
            <a:off x="9144000" y="6755374"/>
            <a:ext cx="6096001" cy="58801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151314"/>
              </a:buClr>
              <a:buSzPts val="3000"/>
              <a:buFont typeface="Proxima Nova"/>
              <a:buNone/>
            </a:pPr>
            <a:r>
              <a:rPr b="1" i="0" lang="en-US" sz="3000" u="none" cap="none" strike="noStrike">
                <a:solidFill>
                  <a:srgbClr val="151314"/>
                </a:solidFill>
                <a:latin typeface="Proxima Nova"/>
                <a:ea typeface="Proxima Nova"/>
                <a:cs typeface="Proxima Nova"/>
                <a:sym typeface="Proxima Nova"/>
              </a:rPr>
              <a:t>Resume - Studies</a:t>
            </a:r>
            <a:endParaRPr/>
          </a:p>
        </p:txBody>
      </p:sp>
      <p:sp>
        <p:nvSpPr>
          <p:cNvPr id="965" name="Shape 965"/>
          <p:cNvSpPr txBox="1"/>
          <p:nvPr/>
        </p:nvSpPr>
        <p:spPr>
          <a:xfrm>
            <a:off x="9144000" y="7560554"/>
            <a:ext cx="6096001" cy="109728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Sanctus est Lorem sus  ipsusitn druamet. Lorem esomdo ipsos dolor sit amet, deras consetet.</a:t>
            </a:r>
            <a:endParaRPr/>
          </a:p>
        </p:txBody>
      </p:sp>
      <p:sp>
        <p:nvSpPr>
          <p:cNvPr id="966" name="Shape 966"/>
          <p:cNvSpPr txBox="1"/>
          <p:nvPr/>
        </p:nvSpPr>
        <p:spPr>
          <a:xfrm>
            <a:off x="9144000" y="1905000"/>
            <a:ext cx="6096001" cy="219456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Nosotra sond seada deros meram takimata sanctus est lorem sus. At vero eos eta accusam eton justo fosduom dolores etomdam rebum.</a:t>
            </a:r>
            <a:endParaRPr/>
          </a:p>
        </p:txBody>
      </p:sp>
      <p:pic>
        <p:nvPicPr>
          <p:cNvPr id="967" name="Shape 967"/>
          <p:cNvPicPr preferRelativeResize="0"/>
          <p:nvPr/>
        </p:nvPicPr>
        <p:blipFill rotWithShape="1">
          <a:blip r:embed="rId4">
            <a:alphaModFix/>
          </a:blip>
          <a:srcRect b="0" l="0" r="0" t="0"/>
          <a:stretch/>
        </p:blipFill>
        <p:spPr>
          <a:xfrm>
            <a:off x="8956431" y="9317209"/>
            <a:ext cx="5902569" cy="2714753"/>
          </a:xfrm>
          <a:prstGeom prst="rect">
            <a:avLst/>
          </a:prstGeom>
          <a:noFill/>
          <a:ln>
            <a:noFill/>
          </a:ln>
        </p:spPr>
      </p:pic>
      <p:sp>
        <p:nvSpPr>
          <p:cNvPr id="968" name="Shape 968"/>
          <p:cNvSpPr/>
          <p:nvPr/>
        </p:nvSpPr>
        <p:spPr>
          <a:xfrm>
            <a:off x="9144000" y="4635819"/>
            <a:ext cx="508000" cy="507732"/>
          </a:xfrm>
          <a:custGeom>
            <a:pathLst>
              <a:path extrusionOk="0" h="21600" w="21600">
                <a:moveTo>
                  <a:pt x="10800" y="0"/>
                </a:moveTo>
                <a:cubicBezTo>
                  <a:pt x="8030" y="0"/>
                  <a:pt x="5257" y="1052"/>
                  <a:pt x="3154" y="3156"/>
                </a:cubicBezTo>
                <a:cubicBezTo>
                  <a:pt x="1051" y="5260"/>
                  <a:pt x="0" y="8033"/>
                  <a:pt x="0" y="10806"/>
                </a:cubicBezTo>
                <a:cubicBezTo>
                  <a:pt x="0" y="13579"/>
                  <a:pt x="1051" y="16352"/>
                  <a:pt x="3154" y="18455"/>
                </a:cubicBezTo>
                <a:cubicBezTo>
                  <a:pt x="5275" y="20541"/>
                  <a:pt x="8021" y="21600"/>
                  <a:pt x="10800" y="21600"/>
                </a:cubicBezTo>
                <a:cubicBezTo>
                  <a:pt x="13579" y="21600"/>
                  <a:pt x="16361" y="20541"/>
                  <a:pt x="18446" y="18455"/>
                </a:cubicBezTo>
                <a:cubicBezTo>
                  <a:pt x="20549" y="16352"/>
                  <a:pt x="21600" y="13579"/>
                  <a:pt x="21600" y="10806"/>
                </a:cubicBezTo>
                <a:cubicBezTo>
                  <a:pt x="21600" y="8033"/>
                  <a:pt x="20549" y="5260"/>
                  <a:pt x="18446" y="3156"/>
                </a:cubicBezTo>
                <a:cubicBezTo>
                  <a:pt x="16343" y="1052"/>
                  <a:pt x="13570" y="0"/>
                  <a:pt x="10800" y="0"/>
                </a:cubicBezTo>
                <a:close/>
                <a:moveTo>
                  <a:pt x="10800" y="995"/>
                </a:moveTo>
                <a:cubicBezTo>
                  <a:pt x="13323" y="995"/>
                  <a:pt x="15813" y="1951"/>
                  <a:pt x="17714" y="3853"/>
                </a:cubicBezTo>
                <a:cubicBezTo>
                  <a:pt x="21518" y="7659"/>
                  <a:pt x="21518" y="13872"/>
                  <a:pt x="17714" y="17678"/>
                </a:cubicBezTo>
                <a:cubicBezTo>
                  <a:pt x="13911" y="21483"/>
                  <a:pt x="7689" y="21483"/>
                  <a:pt x="3886" y="17678"/>
                </a:cubicBezTo>
                <a:cubicBezTo>
                  <a:pt x="82" y="13873"/>
                  <a:pt x="82" y="7659"/>
                  <a:pt x="3886" y="3853"/>
                </a:cubicBezTo>
                <a:cubicBezTo>
                  <a:pt x="5787" y="1951"/>
                  <a:pt x="8277" y="995"/>
                  <a:pt x="10800" y="995"/>
                </a:cubicBezTo>
                <a:close/>
                <a:moveTo>
                  <a:pt x="12777" y="6541"/>
                </a:moveTo>
                <a:cubicBezTo>
                  <a:pt x="12302" y="6504"/>
                  <a:pt x="11854" y="6605"/>
                  <a:pt x="11451" y="6861"/>
                </a:cubicBezTo>
                <a:cubicBezTo>
                  <a:pt x="11342" y="6934"/>
                  <a:pt x="11241" y="7014"/>
                  <a:pt x="11131" y="7124"/>
                </a:cubicBezTo>
                <a:cubicBezTo>
                  <a:pt x="11058" y="7197"/>
                  <a:pt x="11022" y="7234"/>
                  <a:pt x="10949" y="7307"/>
                </a:cubicBezTo>
                <a:cubicBezTo>
                  <a:pt x="10510" y="7819"/>
                  <a:pt x="10320" y="8546"/>
                  <a:pt x="10503" y="9205"/>
                </a:cubicBezTo>
                <a:cubicBezTo>
                  <a:pt x="10357" y="9205"/>
                  <a:pt x="10215" y="9207"/>
                  <a:pt x="10069" y="9171"/>
                </a:cubicBezTo>
                <a:cubicBezTo>
                  <a:pt x="9849" y="9134"/>
                  <a:pt x="9659" y="9093"/>
                  <a:pt x="9440" y="9056"/>
                </a:cubicBezTo>
                <a:cubicBezTo>
                  <a:pt x="8416" y="8837"/>
                  <a:pt x="7465" y="8324"/>
                  <a:pt x="6697" y="7593"/>
                </a:cubicBezTo>
                <a:cubicBezTo>
                  <a:pt x="6478" y="7373"/>
                  <a:pt x="6263" y="7163"/>
                  <a:pt x="6080" y="6907"/>
                </a:cubicBezTo>
                <a:cubicBezTo>
                  <a:pt x="5495" y="7931"/>
                  <a:pt x="5822" y="9283"/>
                  <a:pt x="6846" y="9868"/>
                </a:cubicBezTo>
                <a:cubicBezTo>
                  <a:pt x="6480" y="9795"/>
                  <a:pt x="6114" y="9683"/>
                  <a:pt x="5749" y="9536"/>
                </a:cubicBezTo>
                <a:cubicBezTo>
                  <a:pt x="5712" y="10598"/>
                  <a:pt x="6517" y="11586"/>
                  <a:pt x="7577" y="11732"/>
                </a:cubicBezTo>
                <a:cubicBezTo>
                  <a:pt x="7211" y="11769"/>
                  <a:pt x="6843" y="11769"/>
                  <a:pt x="6514" y="11732"/>
                </a:cubicBezTo>
                <a:cubicBezTo>
                  <a:pt x="6807" y="12574"/>
                  <a:pt x="7577" y="13193"/>
                  <a:pt x="8491" y="13230"/>
                </a:cubicBezTo>
                <a:cubicBezTo>
                  <a:pt x="7541" y="13815"/>
                  <a:pt x="6446" y="14145"/>
                  <a:pt x="5349" y="14145"/>
                </a:cubicBezTo>
                <a:cubicBezTo>
                  <a:pt x="6226" y="14693"/>
                  <a:pt x="7248" y="14986"/>
                  <a:pt x="8309" y="15059"/>
                </a:cubicBezTo>
                <a:cubicBezTo>
                  <a:pt x="9150" y="15096"/>
                  <a:pt x="10030" y="14952"/>
                  <a:pt x="10834" y="14659"/>
                </a:cubicBezTo>
                <a:cubicBezTo>
                  <a:pt x="11566" y="14366"/>
                  <a:pt x="12261" y="13925"/>
                  <a:pt x="12846" y="13413"/>
                </a:cubicBezTo>
                <a:cubicBezTo>
                  <a:pt x="13431" y="12864"/>
                  <a:pt x="13911" y="12212"/>
                  <a:pt x="14240" y="11480"/>
                </a:cubicBezTo>
                <a:cubicBezTo>
                  <a:pt x="14606" y="10749"/>
                  <a:pt x="14786" y="9907"/>
                  <a:pt x="14823" y="9102"/>
                </a:cubicBezTo>
                <a:cubicBezTo>
                  <a:pt x="14823" y="8992"/>
                  <a:pt x="14823" y="8880"/>
                  <a:pt x="14823" y="8770"/>
                </a:cubicBezTo>
                <a:cubicBezTo>
                  <a:pt x="14823" y="8734"/>
                  <a:pt x="14823" y="8658"/>
                  <a:pt x="14823" y="8622"/>
                </a:cubicBezTo>
                <a:cubicBezTo>
                  <a:pt x="15225" y="8402"/>
                  <a:pt x="15586" y="8032"/>
                  <a:pt x="15806" y="7593"/>
                </a:cubicBezTo>
                <a:cubicBezTo>
                  <a:pt x="15440" y="7739"/>
                  <a:pt x="15111" y="7851"/>
                  <a:pt x="14709" y="7924"/>
                </a:cubicBezTo>
                <a:cubicBezTo>
                  <a:pt x="14672" y="7924"/>
                  <a:pt x="14677" y="7924"/>
                  <a:pt x="14640" y="7924"/>
                </a:cubicBezTo>
                <a:cubicBezTo>
                  <a:pt x="14640" y="7924"/>
                  <a:pt x="14640" y="7926"/>
                  <a:pt x="14640" y="7890"/>
                </a:cubicBezTo>
                <a:cubicBezTo>
                  <a:pt x="14677" y="7890"/>
                  <a:pt x="14672" y="7856"/>
                  <a:pt x="14709" y="7856"/>
                </a:cubicBezTo>
                <a:cubicBezTo>
                  <a:pt x="15111" y="7599"/>
                  <a:pt x="15408" y="7199"/>
                  <a:pt x="15554" y="6724"/>
                </a:cubicBezTo>
                <a:cubicBezTo>
                  <a:pt x="15481" y="6760"/>
                  <a:pt x="15410" y="6790"/>
                  <a:pt x="15337" y="6826"/>
                </a:cubicBezTo>
                <a:cubicBezTo>
                  <a:pt x="14971" y="7009"/>
                  <a:pt x="14597" y="7117"/>
                  <a:pt x="14194" y="7227"/>
                </a:cubicBezTo>
                <a:cubicBezTo>
                  <a:pt x="13829" y="6824"/>
                  <a:pt x="13326" y="6577"/>
                  <a:pt x="12777" y="6541"/>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969" name="Shape 969"/>
          <p:cNvSpPr/>
          <p:nvPr/>
        </p:nvSpPr>
        <p:spPr>
          <a:xfrm>
            <a:off x="10718800" y="4635819"/>
            <a:ext cx="508001" cy="507836"/>
          </a:xfrm>
          <a:custGeom>
            <a:pathLst>
              <a:path extrusionOk="0" h="21600" w="21600">
                <a:moveTo>
                  <a:pt x="10800" y="0"/>
                </a:moveTo>
                <a:cubicBezTo>
                  <a:pt x="8033" y="0"/>
                  <a:pt x="5262" y="1046"/>
                  <a:pt x="3157" y="3151"/>
                </a:cubicBezTo>
                <a:cubicBezTo>
                  <a:pt x="1052" y="5256"/>
                  <a:pt x="0" y="8026"/>
                  <a:pt x="0" y="10796"/>
                </a:cubicBezTo>
                <a:cubicBezTo>
                  <a:pt x="0" y="13567"/>
                  <a:pt x="1052" y="16337"/>
                  <a:pt x="3157" y="18442"/>
                </a:cubicBezTo>
                <a:cubicBezTo>
                  <a:pt x="5262" y="20547"/>
                  <a:pt x="8021" y="21600"/>
                  <a:pt x="10779" y="21600"/>
                </a:cubicBezTo>
                <a:cubicBezTo>
                  <a:pt x="13537" y="21600"/>
                  <a:pt x="16302" y="20547"/>
                  <a:pt x="18443" y="18442"/>
                </a:cubicBezTo>
                <a:cubicBezTo>
                  <a:pt x="20548" y="16337"/>
                  <a:pt x="21600" y="13567"/>
                  <a:pt x="21600" y="10796"/>
                </a:cubicBezTo>
                <a:cubicBezTo>
                  <a:pt x="21600" y="8026"/>
                  <a:pt x="20548" y="5256"/>
                  <a:pt x="18443" y="3151"/>
                </a:cubicBezTo>
                <a:cubicBezTo>
                  <a:pt x="16338" y="1046"/>
                  <a:pt x="13567" y="0"/>
                  <a:pt x="10800" y="0"/>
                </a:cubicBezTo>
                <a:close/>
                <a:moveTo>
                  <a:pt x="10779" y="1020"/>
                </a:moveTo>
                <a:cubicBezTo>
                  <a:pt x="13283" y="1020"/>
                  <a:pt x="15795" y="1959"/>
                  <a:pt x="17719" y="3883"/>
                </a:cubicBezTo>
                <a:cubicBezTo>
                  <a:pt x="21529" y="7694"/>
                  <a:pt x="21529" y="13906"/>
                  <a:pt x="17719" y="17717"/>
                </a:cubicBezTo>
                <a:cubicBezTo>
                  <a:pt x="13909" y="21529"/>
                  <a:pt x="7691" y="21529"/>
                  <a:pt x="3881" y="17717"/>
                </a:cubicBezTo>
                <a:cubicBezTo>
                  <a:pt x="71" y="13906"/>
                  <a:pt x="71" y="7694"/>
                  <a:pt x="3881" y="3883"/>
                </a:cubicBezTo>
                <a:cubicBezTo>
                  <a:pt x="5768" y="1959"/>
                  <a:pt x="8275" y="1020"/>
                  <a:pt x="10779" y="1020"/>
                </a:cubicBezTo>
                <a:close/>
                <a:moveTo>
                  <a:pt x="7298" y="6035"/>
                </a:moveTo>
                <a:cubicBezTo>
                  <a:pt x="6717" y="6035"/>
                  <a:pt x="6244" y="6508"/>
                  <a:pt x="6244" y="7090"/>
                </a:cubicBezTo>
                <a:cubicBezTo>
                  <a:pt x="6244" y="7671"/>
                  <a:pt x="6717" y="8145"/>
                  <a:pt x="7298" y="8145"/>
                </a:cubicBezTo>
                <a:cubicBezTo>
                  <a:pt x="7880" y="8145"/>
                  <a:pt x="8353" y="7671"/>
                  <a:pt x="8353" y="7090"/>
                </a:cubicBezTo>
                <a:cubicBezTo>
                  <a:pt x="8353" y="6508"/>
                  <a:pt x="7880" y="6035"/>
                  <a:pt x="7298" y="6035"/>
                </a:cubicBezTo>
                <a:close/>
                <a:moveTo>
                  <a:pt x="13001" y="8715"/>
                </a:moveTo>
                <a:cubicBezTo>
                  <a:pt x="12638" y="8715"/>
                  <a:pt x="12308" y="8780"/>
                  <a:pt x="11981" y="8926"/>
                </a:cubicBezTo>
                <a:cubicBezTo>
                  <a:pt x="11836" y="8998"/>
                  <a:pt x="11685" y="9110"/>
                  <a:pt x="11503" y="9291"/>
                </a:cubicBezTo>
                <a:cubicBezTo>
                  <a:pt x="11358" y="9437"/>
                  <a:pt x="11293" y="9576"/>
                  <a:pt x="11257" y="9685"/>
                </a:cubicBezTo>
                <a:lnTo>
                  <a:pt x="11257" y="8862"/>
                </a:lnTo>
                <a:lnTo>
                  <a:pt x="9436" y="8862"/>
                </a:lnTo>
                <a:lnTo>
                  <a:pt x="9436" y="14813"/>
                </a:lnTo>
                <a:lnTo>
                  <a:pt x="11320" y="14813"/>
                </a:lnTo>
                <a:lnTo>
                  <a:pt x="11320" y="11683"/>
                </a:lnTo>
                <a:cubicBezTo>
                  <a:pt x="11320" y="11066"/>
                  <a:pt x="11547" y="10528"/>
                  <a:pt x="11946" y="10346"/>
                </a:cubicBezTo>
                <a:cubicBezTo>
                  <a:pt x="12200" y="10237"/>
                  <a:pt x="12523" y="10276"/>
                  <a:pt x="12523" y="10276"/>
                </a:cubicBezTo>
                <a:cubicBezTo>
                  <a:pt x="12595" y="10276"/>
                  <a:pt x="12853" y="10311"/>
                  <a:pt x="13071" y="10529"/>
                </a:cubicBezTo>
                <a:cubicBezTo>
                  <a:pt x="13470" y="10892"/>
                  <a:pt x="13395" y="11290"/>
                  <a:pt x="13395" y="11472"/>
                </a:cubicBezTo>
                <a:lnTo>
                  <a:pt x="13395" y="14813"/>
                </a:lnTo>
                <a:lnTo>
                  <a:pt x="15279" y="14813"/>
                </a:lnTo>
                <a:lnTo>
                  <a:pt x="15279" y="11141"/>
                </a:lnTo>
                <a:cubicBezTo>
                  <a:pt x="15279" y="11032"/>
                  <a:pt x="15393" y="9833"/>
                  <a:pt x="14449" y="9144"/>
                </a:cubicBezTo>
                <a:cubicBezTo>
                  <a:pt x="13869" y="8672"/>
                  <a:pt x="13219" y="8715"/>
                  <a:pt x="13001" y="8715"/>
                </a:cubicBezTo>
                <a:close/>
                <a:moveTo>
                  <a:pt x="6356" y="8862"/>
                </a:moveTo>
                <a:lnTo>
                  <a:pt x="6356" y="14813"/>
                </a:lnTo>
                <a:lnTo>
                  <a:pt x="8234" y="14813"/>
                </a:lnTo>
                <a:lnTo>
                  <a:pt x="8234" y="8862"/>
                </a:lnTo>
                <a:lnTo>
                  <a:pt x="6356" y="8862"/>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970" name="Shape 970"/>
          <p:cNvSpPr/>
          <p:nvPr/>
        </p:nvSpPr>
        <p:spPr>
          <a:xfrm>
            <a:off x="11506199" y="4635819"/>
            <a:ext cx="508001" cy="508001"/>
          </a:xfrm>
          <a:custGeom>
            <a:pathLst>
              <a:path extrusionOk="0" h="21600" w="21600">
                <a:moveTo>
                  <a:pt x="10794" y="0"/>
                </a:moveTo>
                <a:cubicBezTo>
                  <a:pt x="7886" y="0"/>
                  <a:pt x="5195" y="1123"/>
                  <a:pt x="3159" y="3159"/>
                </a:cubicBezTo>
                <a:cubicBezTo>
                  <a:pt x="1123" y="5195"/>
                  <a:pt x="0" y="7922"/>
                  <a:pt x="0" y="10794"/>
                </a:cubicBezTo>
                <a:cubicBezTo>
                  <a:pt x="0" y="13703"/>
                  <a:pt x="1123" y="16394"/>
                  <a:pt x="3159" y="18430"/>
                </a:cubicBezTo>
                <a:cubicBezTo>
                  <a:pt x="5195" y="20466"/>
                  <a:pt x="7922" y="21600"/>
                  <a:pt x="10794" y="21600"/>
                </a:cubicBezTo>
                <a:cubicBezTo>
                  <a:pt x="13703" y="21600"/>
                  <a:pt x="16394" y="20466"/>
                  <a:pt x="18430" y="18430"/>
                </a:cubicBezTo>
                <a:cubicBezTo>
                  <a:pt x="20466" y="16394"/>
                  <a:pt x="21600" y="13667"/>
                  <a:pt x="21600" y="10794"/>
                </a:cubicBezTo>
                <a:cubicBezTo>
                  <a:pt x="21600" y="7886"/>
                  <a:pt x="20466" y="5195"/>
                  <a:pt x="18430" y="3159"/>
                </a:cubicBezTo>
                <a:cubicBezTo>
                  <a:pt x="16394" y="1123"/>
                  <a:pt x="13667" y="0"/>
                  <a:pt x="10794" y="0"/>
                </a:cubicBezTo>
                <a:close/>
                <a:moveTo>
                  <a:pt x="10794" y="1057"/>
                </a:moveTo>
                <a:cubicBezTo>
                  <a:pt x="13412" y="1057"/>
                  <a:pt x="15848" y="2077"/>
                  <a:pt x="17703" y="3931"/>
                </a:cubicBezTo>
                <a:cubicBezTo>
                  <a:pt x="19557" y="5786"/>
                  <a:pt x="20577" y="8222"/>
                  <a:pt x="20577" y="10840"/>
                </a:cubicBezTo>
                <a:cubicBezTo>
                  <a:pt x="20577" y="13458"/>
                  <a:pt x="19557" y="15894"/>
                  <a:pt x="17703" y="17748"/>
                </a:cubicBezTo>
                <a:cubicBezTo>
                  <a:pt x="15848" y="19602"/>
                  <a:pt x="13412" y="20611"/>
                  <a:pt x="10794" y="20611"/>
                </a:cubicBezTo>
                <a:cubicBezTo>
                  <a:pt x="8177" y="20611"/>
                  <a:pt x="5740" y="19602"/>
                  <a:pt x="3886" y="17748"/>
                </a:cubicBezTo>
                <a:cubicBezTo>
                  <a:pt x="2032" y="15894"/>
                  <a:pt x="1023" y="13458"/>
                  <a:pt x="1023" y="10840"/>
                </a:cubicBezTo>
                <a:cubicBezTo>
                  <a:pt x="1023" y="8222"/>
                  <a:pt x="2032" y="5786"/>
                  <a:pt x="3886" y="3931"/>
                </a:cubicBezTo>
                <a:cubicBezTo>
                  <a:pt x="5740" y="2077"/>
                  <a:pt x="8177" y="1057"/>
                  <a:pt x="10794" y="1057"/>
                </a:cubicBezTo>
                <a:close/>
                <a:moveTo>
                  <a:pt x="5454" y="5454"/>
                </a:moveTo>
                <a:lnTo>
                  <a:pt x="5454" y="15930"/>
                </a:lnTo>
                <a:lnTo>
                  <a:pt x="15930" y="15930"/>
                </a:lnTo>
                <a:lnTo>
                  <a:pt x="15930" y="5454"/>
                </a:lnTo>
                <a:lnTo>
                  <a:pt x="5454" y="5454"/>
                </a:lnTo>
                <a:close/>
                <a:moveTo>
                  <a:pt x="7238" y="7851"/>
                </a:moveTo>
                <a:lnTo>
                  <a:pt x="9306" y="7851"/>
                </a:lnTo>
                <a:lnTo>
                  <a:pt x="10874" y="11306"/>
                </a:lnTo>
                <a:lnTo>
                  <a:pt x="12249" y="7851"/>
                </a:lnTo>
                <a:lnTo>
                  <a:pt x="14214" y="7851"/>
                </a:lnTo>
                <a:lnTo>
                  <a:pt x="14214" y="8033"/>
                </a:lnTo>
                <a:lnTo>
                  <a:pt x="14146" y="8033"/>
                </a:lnTo>
                <a:lnTo>
                  <a:pt x="13521" y="8579"/>
                </a:lnTo>
                <a:lnTo>
                  <a:pt x="13521" y="12726"/>
                </a:lnTo>
                <a:lnTo>
                  <a:pt x="14146" y="13339"/>
                </a:lnTo>
                <a:lnTo>
                  <a:pt x="14146" y="13521"/>
                </a:lnTo>
                <a:lnTo>
                  <a:pt x="11340" y="13521"/>
                </a:lnTo>
                <a:lnTo>
                  <a:pt x="11340" y="13339"/>
                </a:lnTo>
                <a:lnTo>
                  <a:pt x="11999" y="12726"/>
                </a:lnTo>
                <a:lnTo>
                  <a:pt x="11999" y="9488"/>
                </a:lnTo>
                <a:lnTo>
                  <a:pt x="10431" y="13487"/>
                </a:lnTo>
                <a:lnTo>
                  <a:pt x="10215" y="13487"/>
                </a:lnTo>
                <a:lnTo>
                  <a:pt x="8431" y="9488"/>
                </a:lnTo>
                <a:lnTo>
                  <a:pt x="8431" y="12328"/>
                </a:lnTo>
                <a:lnTo>
                  <a:pt x="9238" y="13339"/>
                </a:lnTo>
                <a:lnTo>
                  <a:pt x="9238" y="13521"/>
                </a:lnTo>
                <a:lnTo>
                  <a:pt x="7158" y="13521"/>
                </a:lnTo>
                <a:lnTo>
                  <a:pt x="7158" y="13339"/>
                </a:lnTo>
                <a:lnTo>
                  <a:pt x="7965" y="12328"/>
                </a:lnTo>
                <a:lnTo>
                  <a:pt x="7965" y="8908"/>
                </a:lnTo>
                <a:lnTo>
                  <a:pt x="7238" y="8033"/>
                </a:lnTo>
                <a:lnTo>
                  <a:pt x="7238" y="7851"/>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971" name="Shape 971"/>
          <p:cNvSpPr/>
          <p:nvPr/>
        </p:nvSpPr>
        <p:spPr>
          <a:xfrm>
            <a:off x="9931400" y="4635819"/>
            <a:ext cx="508001" cy="508001"/>
          </a:xfrm>
          <a:custGeom>
            <a:pathLst>
              <a:path extrusionOk="0" h="21600" w="21600">
                <a:moveTo>
                  <a:pt x="10800" y="0"/>
                </a:moveTo>
                <a:cubicBezTo>
                  <a:pt x="8036" y="0"/>
                  <a:pt x="5266" y="1060"/>
                  <a:pt x="3158" y="3169"/>
                </a:cubicBezTo>
                <a:cubicBezTo>
                  <a:pt x="1049" y="5278"/>
                  <a:pt x="0" y="8036"/>
                  <a:pt x="0" y="10800"/>
                </a:cubicBezTo>
                <a:cubicBezTo>
                  <a:pt x="0" y="13564"/>
                  <a:pt x="1049" y="16334"/>
                  <a:pt x="3158" y="18442"/>
                </a:cubicBezTo>
                <a:cubicBezTo>
                  <a:pt x="5266" y="20551"/>
                  <a:pt x="8036" y="21600"/>
                  <a:pt x="10800" y="21600"/>
                </a:cubicBezTo>
                <a:cubicBezTo>
                  <a:pt x="13564" y="21600"/>
                  <a:pt x="16334" y="20551"/>
                  <a:pt x="18442" y="18442"/>
                </a:cubicBezTo>
                <a:cubicBezTo>
                  <a:pt x="20551" y="16334"/>
                  <a:pt x="21600" y="13564"/>
                  <a:pt x="21600" y="10800"/>
                </a:cubicBezTo>
                <a:cubicBezTo>
                  <a:pt x="21600" y="8036"/>
                  <a:pt x="20551" y="5278"/>
                  <a:pt x="18442" y="3169"/>
                </a:cubicBezTo>
                <a:cubicBezTo>
                  <a:pt x="16334" y="1060"/>
                  <a:pt x="13564" y="0"/>
                  <a:pt x="10800" y="0"/>
                </a:cubicBezTo>
                <a:close/>
                <a:moveTo>
                  <a:pt x="10800" y="1075"/>
                </a:moveTo>
                <a:cubicBezTo>
                  <a:pt x="13288" y="1075"/>
                  <a:pt x="15777" y="2026"/>
                  <a:pt x="17676" y="3924"/>
                </a:cubicBezTo>
                <a:cubicBezTo>
                  <a:pt x="21473" y="7721"/>
                  <a:pt x="21473" y="13879"/>
                  <a:pt x="17676" y="17676"/>
                </a:cubicBezTo>
                <a:cubicBezTo>
                  <a:pt x="13879" y="21473"/>
                  <a:pt x="7721" y="21473"/>
                  <a:pt x="3924" y="17676"/>
                </a:cubicBezTo>
                <a:cubicBezTo>
                  <a:pt x="127" y="13879"/>
                  <a:pt x="127" y="7721"/>
                  <a:pt x="3924" y="3924"/>
                </a:cubicBezTo>
                <a:cubicBezTo>
                  <a:pt x="5823" y="2026"/>
                  <a:pt x="8312" y="1075"/>
                  <a:pt x="10800" y="1075"/>
                </a:cubicBezTo>
                <a:close/>
                <a:moveTo>
                  <a:pt x="9919" y="5503"/>
                </a:moveTo>
                <a:cubicBezTo>
                  <a:pt x="8644" y="5503"/>
                  <a:pt x="8003" y="5505"/>
                  <a:pt x="7322" y="5720"/>
                </a:cubicBezTo>
                <a:cubicBezTo>
                  <a:pt x="6573" y="5993"/>
                  <a:pt x="5982" y="6573"/>
                  <a:pt x="5709" y="7322"/>
                </a:cubicBezTo>
                <a:cubicBezTo>
                  <a:pt x="5492" y="8007"/>
                  <a:pt x="5492" y="8649"/>
                  <a:pt x="5492" y="9919"/>
                </a:cubicBezTo>
                <a:lnTo>
                  <a:pt x="5492" y="11669"/>
                </a:lnTo>
                <a:cubicBezTo>
                  <a:pt x="5492" y="12959"/>
                  <a:pt x="5492" y="13605"/>
                  <a:pt x="5709" y="14289"/>
                </a:cubicBezTo>
                <a:cubicBezTo>
                  <a:pt x="5982" y="15039"/>
                  <a:pt x="6573" y="15618"/>
                  <a:pt x="7322" y="15891"/>
                </a:cubicBezTo>
                <a:cubicBezTo>
                  <a:pt x="8007" y="16108"/>
                  <a:pt x="8649" y="16120"/>
                  <a:pt x="9919" y="16120"/>
                </a:cubicBezTo>
                <a:lnTo>
                  <a:pt x="11658" y="16120"/>
                </a:lnTo>
                <a:cubicBezTo>
                  <a:pt x="12947" y="16120"/>
                  <a:pt x="13593" y="16108"/>
                  <a:pt x="14278" y="15891"/>
                </a:cubicBezTo>
                <a:cubicBezTo>
                  <a:pt x="15027" y="15618"/>
                  <a:pt x="15618" y="15039"/>
                  <a:pt x="15891" y="14289"/>
                </a:cubicBezTo>
                <a:cubicBezTo>
                  <a:pt x="16108" y="13605"/>
                  <a:pt x="16108" y="12962"/>
                  <a:pt x="16108" y="11692"/>
                </a:cubicBezTo>
                <a:lnTo>
                  <a:pt x="16108" y="9942"/>
                </a:lnTo>
                <a:cubicBezTo>
                  <a:pt x="16108" y="8653"/>
                  <a:pt x="16108" y="8007"/>
                  <a:pt x="15891" y="7322"/>
                </a:cubicBezTo>
                <a:cubicBezTo>
                  <a:pt x="15618" y="6573"/>
                  <a:pt x="15027" y="5993"/>
                  <a:pt x="14278" y="5720"/>
                </a:cubicBezTo>
                <a:cubicBezTo>
                  <a:pt x="13593" y="5503"/>
                  <a:pt x="12951" y="5503"/>
                  <a:pt x="11681" y="5503"/>
                </a:cubicBezTo>
                <a:lnTo>
                  <a:pt x="9942" y="5503"/>
                </a:lnTo>
                <a:lnTo>
                  <a:pt x="9919" y="5503"/>
                </a:lnTo>
                <a:close/>
                <a:moveTo>
                  <a:pt x="9553" y="6338"/>
                </a:moveTo>
                <a:lnTo>
                  <a:pt x="9564" y="6338"/>
                </a:lnTo>
                <a:lnTo>
                  <a:pt x="12047" y="6338"/>
                </a:lnTo>
                <a:cubicBezTo>
                  <a:pt x="12971" y="6338"/>
                  <a:pt x="13448" y="6340"/>
                  <a:pt x="13946" y="6498"/>
                </a:cubicBezTo>
                <a:cubicBezTo>
                  <a:pt x="14492" y="6697"/>
                  <a:pt x="14915" y="7120"/>
                  <a:pt x="15113" y="7665"/>
                </a:cubicBezTo>
                <a:cubicBezTo>
                  <a:pt x="15271" y="8164"/>
                  <a:pt x="15273" y="8637"/>
                  <a:pt x="15273" y="9576"/>
                </a:cubicBezTo>
                <a:lnTo>
                  <a:pt x="15273" y="12058"/>
                </a:lnTo>
                <a:cubicBezTo>
                  <a:pt x="15273" y="12983"/>
                  <a:pt x="15271" y="13448"/>
                  <a:pt x="15113" y="13946"/>
                </a:cubicBezTo>
                <a:cubicBezTo>
                  <a:pt x="14915" y="14492"/>
                  <a:pt x="14492" y="14926"/>
                  <a:pt x="13946" y="15125"/>
                </a:cubicBezTo>
                <a:cubicBezTo>
                  <a:pt x="13448" y="15283"/>
                  <a:pt x="12974" y="15273"/>
                  <a:pt x="12036" y="15273"/>
                </a:cubicBezTo>
                <a:lnTo>
                  <a:pt x="9553" y="15273"/>
                </a:lnTo>
                <a:cubicBezTo>
                  <a:pt x="8629" y="15273"/>
                  <a:pt x="8164" y="15283"/>
                  <a:pt x="7665" y="15125"/>
                </a:cubicBezTo>
                <a:cubicBezTo>
                  <a:pt x="7120" y="14926"/>
                  <a:pt x="6685" y="14492"/>
                  <a:pt x="6487" y="13946"/>
                </a:cubicBezTo>
                <a:cubicBezTo>
                  <a:pt x="6329" y="13448"/>
                  <a:pt x="6327" y="12974"/>
                  <a:pt x="6327" y="12036"/>
                </a:cubicBezTo>
                <a:lnTo>
                  <a:pt x="6327" y="9553"/>
                </a:lnTo>
                <a:cubicBezTo>
                  <a:pt x="6327" y="8629"/>
                  <a:pt x="6329" y="8164"/>
                  <a:pt x="6487" y="7665"/>
                </a:cubicBezTo>
                <a:cubicBezTo>
                  <a:pt x="6685" y="7120"/>
                  <a:pt x="7120" y="6697"/>
                  <a:pt x="7665" y="6498"/>
                </a:cubicBezTo>
                <a:cubicBezTo>
                  <a:pt x="8161" y="6341"/>
                  <a:pt x="8626" y="6338"/>
                  <a:pt x="9553" y="6338"/>
                </a:cubicBezTo>
                <a:close/>
                <a:moveTo>
                  <a:pt x="13534" y="7551"/>
                </a:moveTo>
                <a:cubicBezTo>
                  <a:pt x="13423" y="7551"/>
                  <a:pt x="13310" y="7592"/>
                  <a:pt x="13225" y="7677"/>
                </a:cubicBezTo>
                <a:cubicBezTo>
                  <a:pt x="13056" y="7846"/>
                  <a:pt x="13056" y="8125"/>
                  <a:pt x="13225" y="8294"/>
                </a:cubicBezTo>
                <a:cubicBezTo>
                  <a:pt x="13395" y="8464"/>
                  <a:pt x="13674" y="8464"/>
                  <a:pt x="13843" y="8294"/>
                </a:cubicBezTo>
                <a:cubicBezTo>
                  <a:pt x="14012" y="8125"/>
                  <a:pt x="14012" y="7846"/>
                  <a:pt x="13843" y="7677"/>
                </a:cubicBezTo>
                <a:cubicBezTo>
                  <a:pt x="13759" y="7592"/>
                  <a:pt x="13645" y="7551"/>
                  <a:pt x="13534" y="7551"/>
                </a:cubicBezTo>
                <a:close/>
                <a:moveTo>
                  <a:pt x="10800" y="8237"/>
                </a:moveTo>
                <a:cubicBezTo>
                  <a:pt x="10135" y="8237"/>
                  <a:pt x="9465" y="8485"/>
                  <a:pt x="8958" y="8992"/>
                </a:cubicBezTo>
                <a:cubicBezTo>
                  <a:pt x="7943" y="10007"/>
                  <a:pt x="7943" y="11661"/>
                  <a:pt x="8958" y="12676"/>
                </a:cubicBezTo>
                <a:cubicBezTo>
                  <a:pt x="9973" y="13691"/>
                  <a:pt x="11627" y="13691"/>
                  <a:pt x="12642" y="12676"/>
                </a:cubicBezTo>
                <a:cubicBezTo>
                  <a:pt x="13657" y="11661"/>
                  <a:pt x="13657" y="10007"/>
                  <a:pt x="12642" y="8992"/>
                </a:cubicBezTo>
                <a:cubicBezTo>
                  <a:pt x="12135" y="8485"/>
                  <a:pt x="11465" y="8237"/>
                  <a:pt x="10800" y="8237"/>
                </a:cubicBezTo>
                <a:close/>
                <a:moveTo>
                  <a:pt x="10800" y="9210"/>
                </a:moveTo>
                <a:cubicBezTo>
                  <a:pt x="11216" y="9210"/>
                  <a:pt x="11627" y="9373"/>
                  <a:pt x="11944" y="9690"/>
                </a:cubicBezTo>
                <a:cubicBezTo>
                  <a:pt x="12578" y="10324"/>
                  <a:pt x="12578" y="11356"/>
                  <a:pt x="11944" y="11990"/>
                </a:cubicBezTo>
                <a:cubicBezTo>
                  <a:pt x="11310" y="12624"/>
                  <a:pt x="10290" y="12624"/>
                  <a:pt x="9656" y="11990"/>
                </a:cubicBezTo>
                <a:cubicBezTo>
                  <a:pt x="9022" y="11356"/>
                  <a:pt x="9022" y="10324"/>
                  <a:pt x="9656" y="9690"/>
                </a:cubicBezTo>
                <a:cubicBezTo>
                  <a:pt x="9973" y="9373"/>
                  <a:pt x="10384" y="9210"/>
                  <a:pt x="10800" y="9210"/>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75" name="Shape 975"/>
        <p:cNvGrpSpPr/>
        <p:nvPr/>
      </p:nvGrpSpPr>
      <p:grpSpPr>
        <a:xfrm>
          <a:off x="0" y="0"/>
          <a:ext cx="0" cy="0"/>
          <a:chOff x="0" y="0"/>
          <a:chExt cx="0" cy="0"/>
        </a:xfrm>
      </p:grpSpPr>
      <p:pic>
        <p:nvPicPr>
          <p:cNvPr id="976" name="Shape 976"/>
          <p:cNvPicPr preferRelativeResize="0"/>
          <p:nvPr/>
        </p:nvPicPr>
        <p:blipFill rotWithShape="1">
          <a:blip r:embed="rId3">
            <a:alphaModFix/>
          </a:blip>
          <a:srcRect b="0" l="18855" r="18855" t="0"/>
          <a:stretch/>
        </p:blipFill>
        <p:spPr>
          <a:xfrm>
            <a:off x="7445125" y="0"/>
            <a:ext cx="8382849" cy="13716000"/>
          </a:xfrm>
          <a:prstGeom prst="rect">
            <a:avLst/>
          </a:prstGeom>
          <a:noFill/>
          <a:ln>
            <a:noFill/>
          </a:ln>
        </p:spPr>
      </p:pic>
      <p:sp>
        <p:nvSpPr>
          <p:cNvPr id="977" name="Shape 977"/>
          <p:cNvSpPr txBox="1"/>
          <p:nvPr/>
        </p:nvSpPr>
        <p:spPr>
          <a:xfrm>
            <a:off x="1905000" y="4622800"/>
            <a:ext cx="4191000" cy="2866390"/>
          </a:xfrm>
          <a:prstGeom prst="rect">
            <a:avLst/>
          </a:prstGeom>
          <a:noFill/>
          <a:ln>
            <a:noFill/>
          </a:ln>
        </p:spPr>
        <p:txBody>
          <a:bodyPr anchorCtr="0" anchor="t" bIns="45700" lIns="45700" spcFirstLastPara="1" rIns="45700" wrap="square" tIns="45700">
            <a:noAutofit/>
          </a:bodyPr>
          <a:lstStyle/>
          <a:p>
            <a:pPr indent="0" lvl="0" marL="0" marR="0" rtl="0" algn="l">
              <a:lnSpc>
                <a:spcPct val="90000"/>
              </a:lnSpc>
              <a:spcBef>
                <a:spcPts val="0"/>
              </a:spcBef>
              <a:spcAft>
                <a:spcPts val="0"/>
              </a:spcAft>
              <a:buClr>
                <a:srgbClr val="151314"/>
              </a:buClr>
              <a:buSzPts val="9600"/>
              <a:buFont typeface="Proxima Nova"/>
              <a:buNone/>
            </a:pPr>
            <a:r>
              <a:rPr b="1" i="0" lang="en-US" sz="9600" u="none" cap="none" strike="noStrike">
                <a:solidFill>
                  <a:srgbClr val="151314"/>
                </a:solidFill>
                <a:latin typeface="Proxima Nova"/>
                <a:ea typeface="Proxima Nova"/>
                <a:cs typeface="Proxima Nova"/>
                <a:sym typeface="Proxima Nova"/>
              </a:rPr>
              <a:t>Mila</a:t>
            </a:r>
            <a:endParaRPr/>
          </a:p>
          <a:p>
            <a:pPr indent="0" lvl="0" marL="0" marR="0" rtl="0" algn="l">
              <a:lnSpc>
                <a:spcPct val="90000"/>
              </a:lnSpc>
              <a:spcBef>
                <a:spcPts val="0"/>
              </a:spcBef>
              <a:spcAft>
                <a:spcPts val="0"/>
              </a:spcAft>
              <a:buClr>
                <a:srgbClr val="151314"/>
              </a:buClr>
              <a:buSzPts val="9600"/>
              <a:buFont typeface="Proxima Nova"/>
              <a:buNone/>
            </a:pPr>
            <a:r>
              <a:rPr b="1" i="0" lang="en-US" sz="9600" u="none" cap="none" strike="noStrike">
                <a:solidFill>
                  <a:srgbClr val="151314"/>
                </a:solidFill>
                <a:latin typeface="Proxima Nova"/>
                <a:ea typeface="Proxima Nova"/>
                <a:cs typeface="Proxima Nova"/>
                <a:sym typeface="Proxima Nova"/>
              </a:rPr>
              <a:t>Smith</a:t>
            </a:r>
            <a:endParaRPr/>
          </a:p>
        </p:txBody>
      </p:sp>
      <p:sp>
        <p:nvSpPr>
          <p:cNvPr id="978" name="Shape 978"/>
          <p:cNvSpPr txBox="1"/>
          <p:nvPr/>
        </p:nvSpPr>
        <p:spPr>
          <a:xfrm>
            <a:off x="1905000" y="7874000"/>
            <a:ext cx="3987702" cy="637540"/>
          </a:xfrm>
          <a:prstGeom prst="rect">
            <a:avLst/>
          </a:prstGeom>
          <a:no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rgbClr val="694AFF"/>
              </a:buClr>
              <a:buSzPts val="3600"/>
              <a:buFont typeface="Proxima Nova"/>
              <a:buNone/>
            </a:pPr>
            <a:r>
              <a:rPr b="1" i="0" lang="en-US" sz="3600" u="none" cap="none" strike="noStrike">
                <a:solidFill>
                  <a:srgbClr val="694AFF"/>
                </a:solidFill>
                <a:latin typeface="Proxima Nova"/>
                <a:ea typeface="Proxima Nova"/>
                <a:cs typeface="Proxima Nova"/>
                <a:sym typeface="Proxima Nova"/>
              </a:rPr>
              <a:t>Design</a:t>
            </a:r>
            <a:endParaRPr/>
          </a:p>
        </p:txBody>
      </p:sp>
      <p:sp>
        <p:nvSpPr>
          <p:cNvPr id="979" name="Shape 979"/>
          <p:cNvSpPr txBox="1"/>
          <p:nvPr/>
        </p:nvSpPr>
        <p:spPr>
          <a:xfrm>
            <a:off x="17380342" y="4622800"/>
            <a:ext cx="5098658" cy="4399281"/>
          </a:xfrm>
          <a:prstGeom prst="rect">
            <a:avLst/>
          </a:prstGeom>
          <a:noFill/>
          <a:ln>
            <a:noFill/>
          </a:ln>
        </p:spPr>
        <p:txBody>
          <a:bodyPr anchorCtr="0" anchor="t" bIns="50800" lIns="50800" spcFirstLastPara="1" rIns="50800" wrap="square" tIns="508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Forem eso ipsum dolor sit amet, derasm consetetur sadipscing elitromas. Sedma diam dnie nonumy eirmod tempor invidunt utony the labore etodre dolore magna aliquyam desando frond iron lares in this greadon.</a:t>
            </a:r>
            <a:endParaRPr/>
          </a:p>
        </p:txBody>
      </p:sp>
      <p:sp>
        <p:nvSpPr>
          <p:cNvPr id="980" name="Shape 980"/>
          <p:cNvSpPr txBox="1"/>
          <p:nvPr/>
        </p:nvSpPr>
        <p:spPr>
          <a:xfrm>
            <a:off x="17380342" y="1905000"/>
            <a:ext cx="5098659" cy="1729740"/>
          </a:xfrm>
          <a:prstGeom prst="rect">
            <a:avLst/>
          </a:prstGeom>
          <a:no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rgbClr val="0B0C11"/>
              </a:buClr>
              <a:buSzPts val="3600"/>
              <a:buFont typeface="Proxima Nova"/>
              <a:buNone/>
            </a:pPr>
            <a:r>
              <a:rPr b="1" i="0" lang="en-US" sz="3600" u="none" cap="none" strike="noStrike">
                <a:solidFill>
                  <a:srgbClr val="0B0C11"/>
                </a:solidFill>
                <a:latin typeface="Proxima Nova"/>
                <a:ea typeface="Proxima Nova"/>
                <a:cs typeface="Proxima Nova"/>
                <a:sym typeface="Proxima Nova"/>
              </a:rPr>
              <a:t>DERSON IDRA THE MORDA CRUDA CON FRISADA NUO</a:t>
            </a:r>
            <a:endParaRPr/>
          </a:p>
        </p:txBody>
      </p:sp>
      <p:sp>
        <p:nvSpPr>
          <p:cNvPr id="981" name="Shape 981"/>
          <p:cNvSpPr/>
          <p:nvPr/>
        </p:nvSpPr>
        <p:spPr>
          <a:xfrm>
            <a:off x="17405742" y="11303050"/>
            <a:ext cx="508001" cy="507732"/>
          </a:xfrm>
          <a:custGeom>
            <a:pathLst>
              <a:path extrusionOk="0" h="21600" w="21600">
                <a:moveTo>
                  <a:pt x="10800" y="0"/>
                </a:moveTo>
                <a:cubicBezTo>
                  <a:pt x="8030" y="0"/>
                  <a:pt x="5257" y="1052"/>
                  <a:pt x="3154" y="3156"/>
                </a:cubicBezTo>
                <a:cubicBezTo>
                  <a:pt x="1051" y="5260"/>
                  <a:pt x="0" y="8033"/>
                  <a:pt x="0" y="10806"/>
                </a:cubicBezTo>
                <a:cubicBezTo>
                  <a:pt x="0" y="13579"/>
                  <a:pt x="1051" y="16352"/>
                  <a:pt x="3154" y="18455"/>
                </a:cubicBezTo>
                <a:cubicBezTo>
                  <a:pt x="5275" y="20541"/>
                  <a:pt x="8021" y="21600"/>
                  <a:pt x="10800" y="21600"/>
                </a:cubicBezTo>
                <a:cubicBezTo>
                  <a:pt x="13579" y="21600"/>
                  <a:pt x="16361" y="20541"/>
                  <a:pt x="18446" y="18455"/>
                </a:cubicBezTo>
                <a:cubicBezTo>
                  <a:pt x="20549" y="16352"/>
                  <a:pt x="21600" y="13579"/>
                  <a:pt x="21600" y="10806"/>
                </a:cubicBezTo>
                <a:cubicBezTo>
                  <a:pt x="21600" y="8033"/>
                  <a:pt x="20549" y="5260"/>
                  <a:pt x="18446" y="3156"/>
                </a:cubicBezTo>
                <a:cubicBezTo>
                  <a:pt x="16343" y="1052"/>
                  <a:pt x="13570" y="0"/>
                  <a:pt x="10800" y="0"/>
                </a:cubicBezTo>
                <a:close/>
                <a:moveTo>
                  <a:pt x="10800" y="995"/>
                </a:moveTo>
                <a:cubicBezTo>
                  <a:pt x="13323" y="995"/>
                  <a:pt x="15813" y="1951"/>
                  <a:pt x="17714" y="3853"/>
                </a:cubicBezTo>
                <a:cubicBezTo>
                  <a:pt x="21518" y="7659"/>
                  <a:pt x="21518" y="13872"/>
                  <a:pt x="17714" y="17678"/>
                </a:cubicBezTo>
                <a:cubicBezTo>
                  <a:pt x="13911" y="21483"/>
                  <a:pt x="7689" y="21483"/>
                  <a:pt x="3886" y="17678"/>
                </a:cubicBezTo>
                <a:cubicBezTo>
                  <a:pt x="82" y="13873"/>
                  <a:pt x="82" y="7659"/>
                  <a:pt x="3886" y="3853"/>
                </a:cubicBezTo>
                <a:cubicBezTo>
                  <a:pt x="5787" y="1951"/>
                  <a:pt x="8277" y="995"/>
                  <a:pt x="10800" y="995"/>
                </a:cubicBezTo>
                <a:close/>
                <a:moveTo>
                  <a:pt x="12777" y="6541"/>
                </a:moveTo>
                <a:cubicBezTo>
                  <a:pt x="12302" y="6504"/>
                  <a:pt x="11854" y="6605"/>
                  <a:pt x="11451" y="6861"/>
                </a:cubicBezTo>
                <a:cubicBezTo>
                  <a:pt x="11342" y="6934"/>
                  <a:pt x="11241" y="7014"/>
                  <a:pt x="11131" y="7124"/>
                </a:cubicBezTo>
                <a:cubicBezTo>
                  <a:pt x="11058" y="7197"/>
                  <a:pt x="11022" y="7234"/>
                  <a:pt x="10949" y="7307"/>
                </a:cubicBezTo>
                <a:cubicBezTo>
                  <a:pt x="10510" y="7819"/>
                  <a:pt x="10320" y="8546"/>
                  <a:pt x="10503" y="9205"/>
                </a:cubicBezTo>
                <a:cubicBezTo>
                  <a:pt x="10357" y="9205"/>
                  <a:pt x="10215" y="9207"/>
                  <a:pt x="10069" y="9171"/>
                </a:cubicBezTo>
                <a:cubicBezTo>
                  <a:pt x="9849" y="9134"/>
                  <a:pt x="9659" y="9093"/>
                  <a:pt x="9440" y="9056"/>
                </a:cubicBezTo>
                <a:cubicBezTo>
                  <a:pt x="8416" y="8837"/>
                  <a:pt x="7465" y="8324"/>
                  <a:pt x="6697" y="7593"/>
                </a:cubicBezTo>
                <a:cubicBezTo>
                  <a:pt x="6478" y="7373"/>
                  <a:pt x="6263" y="7163"/>
                  <a:pt x="6080" y="6907"/>
                </a:cubicBezTo>
                <a:cubicBezTo>
                  <a:pt x="5495" y="7931"/>
                  <a:pt x="5822" y="9283"/>
                  <a:pt x="6846" y="9868"/>
                </a:cubicBezTo>
                <a:cubicBezTo>
                  <a:pt x="6480" y="9795"/>
                  <a:pt x="6114" y="9683"/>
                  <a:pt x="5749" y="9536"/>
                </a:cubicBezTo>
                <a:cubicBezTo>
                  <a:pt x="5712" y="10598"/>
                  <a:pt x="6517" y="11586"/>
                  <a:pt x="7577" y="11732"/>
                </a:cubicBezTo>
                <a:cubicBezTo>
                  <a:pt x="7211" y="11769"/>
                  <a:pt x="6843" y="11769"/>
                  <a:pt x="6514" y="11732"/>
                </a:cubicBezTo>
                <a:cubicBezTo>
                  <a:pt x="6807" y="12574"/>
                  <a:pt x="7577" y="13193"/>
                  <a:pt x="8491" y="13230"/>
                </a:cubicBezTo>
                <a:cubicBezTo>
                  <a:pt x="7541" y="13815"/>
                  <a:pt x="6446" y="14145"/>
                  <a:pt x="5349" y="14145"/>
                </a:cubicBezTo>
                <a:cubicBezTo>
                  <a:pt x="6226" y="14693"/>
                  <a:pt x="7248" y="14986"/>
                  <a:pt x="8309" y="15059"/>
                </a:cubicBezTo>
                <a:cubicBezTo>
                  <a:pt x="9150" y="15096"/>
                  <a:pt x="10030" y="14952"/>
                  <a:pt x="10834" y="14659"/>
                </a:cubicBezTo>
                <a:cubicBezTo>
                  <a:pt x="11566" y="14366"/>
                  <a:pt x="12261" y="13925"/>
                  <a:pt x="12846" y="13413"/>
                </a:cubicBezTo>
                <a:cubicBezTo>
                  <a:pt x="13431" y="12864"/>
                  <a:pt x="13911" y="12212"/>
                  <a:pt x="14240" y="11480"/>
                </a:cubicBezTo>
                <a:cubicBezTo>
                  <a:pt x="14606" y="10749"/>
                  <a:pt x="14786" y="9907"/>
                  <a:pt x="14823" y="9102"/>
                </a:cubicBezTo>
                <a:cubicBezTo>
                  <a:pt x="14823" y="8992"/>
                  <a:pt x="14823" y="8880"/>
                  <a:pt x="14823" y="8770"/>
                </a:cubicBezTo>
                <a:cubicBezTo>
                  <a:pt x="14823" y="8734"/>
                  <a:pt x="14823" y="8658"/>
                  <a:pt x="14823" y="8622"/>
                </a:cubicBezTo>
                <a:cubicBezTo>
                  <a:pt x="15225" y="8402"/>
                  <a:pt x="15586" y="8032"/>
                  <a:pt x="15806" y="7593"/>
                </a:cubicBezTo>
                <a:cubicBezTo>
                  <a:pt x="15440" y="7739"/>
                  <a:pt x="15111" y="7851"/>
                  <a:pt x="14709" y="7924"/>
                </a:cubicBezTo>
                <a:cubicBezTo>
                  <a:pt x="14672" y="7924"/>
                  <a:pt x="14677" y="7924"/>
                  <a:pt x="14640" y="7924"/>
                </a:cubicBezTo>
                <a:cubicBezTo>
                  <a:pt x="14640" y="7924"/>
                  <a:pt x="14640" y="7926"/>
                  <a:pt x="14640" y="7890"/>
                </a:cubicBezTo>
                <a:cubicBezTo>
                  <a:pt x="14677" y="7890"/>
                  <a:pt x="14672" y="7856"/>
                  <a:pt x="14709" y="7856"/>
                </a:cubicBezTo>
                <a:cubicBezTo>
                  <a:pt x="15111" y="7599"/>
                  <a:pt x="15408" y="7199"/>
                  <a:pt x="15554" y="6724"/>
                </a:cubicBezTo>
                <a:cubicBezTo>
                  <a:pt x="15481" y="6760"/>
                  <a:pt x="15410" y="6790"/>
                  <a:pt x="15337" y="6826"/>
                </a:cubicBezTo>
                <a:cubicBezTo>
                  <a:pt x="14971" y="7009"/>
                  <a:pt x="14597" y="7117"/>
                  <a:pt x="14194" y="7227"/>
                </a:cubicBezTo>
                <a:cubicBezTo>
                  <a:pt x="13829" y="6824"/>
                  <a:pt x="13326" y="6577"/>
                  <a:pt x="12777" y="6541"/>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982" name="Shape 982"/>
          <p:cNvSpPr/>
          <p:nvPr/>
        </p:nvSpPr>
        <p:spPr>
          <a:xfrm>
            <a:off x="18980544" y="11303050"/>
            <a:ext cx="508001" cy="507836"/>
          </a:xfrm>
          <a:custGeom>
            <a:pathLst>
              <a:path extrusionOk="0" h="21600" w="21600">
                <a:moveTo>
                  <a:pt x="10800" y="0"/>
                </a:moveTo>
                <a:cubicBezTo>
                  <a:pt x="8033" y="0"/>
                  <a:pt x="5262" y="1046"/>
                  <a:pt x="3157" y="3151"/>
                </a:cubicBezTo>
                <a:cubicBezTo>
                  <a:pt x="1052" y="5256"/>
                  <a:pt x="0" y="8026"/>
                  <a:pt x="0" y="10796"/>
                </a:cubicBezTo>
                <a:cubicBezTo>
                  <a:pt x="0" y="13567"/>
                  <a:pt x="1052" y="16337"/>
                  <a:pt x="3157" y="18442"/>
                </a:cubicBezTo>
                <a:cubicBezTo>
                  <a:pt x="5262" y="20547"/>
                  <a:pt x="8021" y="21600"/>
                  <a:pt x="10779" y="21600"/>
                </a:cubicBezTo>
                <a:cubicBezTo>
                  <a:pt x="13537" y="21600"/>
                  <a:pt x="16302" y="20547"/>
                  <a:pt x="18443" y="18442"/>
                </a:cubicBezTo>
                <a:cubicBezTo>
                  <a:pt x="20548" y="16337"/>
                  <a:pt x="21600" y="13567"/>
                  <a:pt x="21600" y="10796"/>
                </a:cubicBezTo>
                <a:cubicBezTo>
                  <a:pt x="21600" y="8026"/>
                  <a:pt x="20548" y="5256"/>
                  <a:pt x="18443" y="3151"/>
                </a:cubicBezTo>
                <a:cubicBezTo>
                  <a:pt x="16338" y="1046"/>
                  <a:pt x="13567" y="0"/>
                  <a:pt x="10800" y="0"/>
                </a:cubicBezTo>
                <a:close/>
                <a:moveTo>
                  <a:pt x="10779" y="1020"/>
                </a:moveTo>
                <a:cubicBezTo>
                  <a:pt x="13283" y="1020"/>
                  <a:pt x="15795" y="1959"/>
                  <a:pt x="17719" y="3883"/>
                </a:cubicBezTo>
                <a:cubicBezTo>
                  <a:pt x="21529" y="7694"/>
                  <a:pt x="21529" y="13906"/>
                  <a:pt x="17719" y="17717"/>
                </a:cubicBezTo>
                <a:cubicBezTo>
                  <a:pt x="13909" y="21529"/>
                  <a:pt x="7691" y="21529"/>
                  <a:pt x="3881" y="17717"/>
                </a:cubicBezTo>
                <a:cubicBezTo>
                  <a:pt x="71" y="13906"/>
                  <a:pt x="71" y="7694"/>
                  <a:pt x="3881" y="3883"/>
                </a:cubicBezTo>
                <a:cubicBezTo>
                  <a:pt x="5768" y="1959"/>
                  <a:pt x="8275" y="1020"/>
                  <a:pt x="10779" y="1020"/>
                </a:cubicBezTo>
                <a:close/>
                <a:moveTo>
                  <a:pt x="7298" y="6035"/>
                </a:moveTo>
                <a:cubicBezTo>
                  <a:pt x="6717" y="6035"/>
                  <a:pt x="6244" y="6508"/>
                  <a:pt x="6244" y="7090"/>
                </a:cubicBezTo>
                <a:cubicBezTo>
                  <a:pt x="6244" y="7671"/>
                  <a:pt x="6717" y="8145"/>
                  <a:pt x="7298" y="8145"/>
                </a:cubicBezTo>
                <a:cubicBezTo>
                  <a:pt x="7880" y="8145"/>
                  <a:pt x="8353" y="7671"/>
                  <a:pt x="8353" y="7090"/>
                </a:cubicBezTo>
                <a:cubicBezTo>
                  <a:pt x="8353" y="6508"/>
                  <a:pt x="7880" y="6035"/>
                  <a:pt x="7298" y="6035"/>
                </a:cubicBezTo>
                <a:close/>
                <a:moveTo>
                  <a:pt x="13001" y="8715"/>
                </a:moveTo>
                <a:cubicBezTo>
                  <a:pt x="12638" y="8715"/>
                  <a:pt x="12308" y="8780"/>
                  <a:pt x="11981" y="8926"/>
                </a:cubicBezTo>
                <a:cubicBezTo>
                  <a:pt x="11836" y="8998"/>
                  <a:pt x="11685" y="9110"/>
                  <a:pt x="11503" y="9291"/>
                </a:cubicBezTo>
                <a:cubicBezTo>
                  <a:pt x="11358" y="9437"/>
                  <a:pt x="11293" y="9576"/>
                  <a:pt x="11257" y="9685"/>
                </a:cubicBezTo>
                <a:lnTo>
                  <a:pt x="11257" y="8862"/>
                </a:lnTo>
                <a:lnTo>
                  <a:pt x="9436" y="8862"/>
                </a:lnTo>
                <a:lnTo>
                  <a:pt x="9436" y="14813"/>
                </a:lnTo>
                <a:lnTo>
                  <a:pt x="11320" y="14813"/>
                </a:lnTo>
                <a:lnTo>
                  <a:pt x="11320" y="11683"/>
                </a:lnTo>
                <a:cubicBezTo>
                  <a:pt x="11320" y="11066"/>
                  <a:pt x="11547" y="10528"/>
                  <a:pt x="11946" y="10346"/>
                </a:cubicBezTo>
                <a:cubicBezTo>
                  <a:pt x="12200" y="10237"/>
                  <a:pt x="12523" y="10276"/>
                  <a:pt x="12523" y="10276"/>
                </a:cubicBezTo>
                <a:cubicBezTo>
                  <a:pt x="12595" y="10276"/>
                  <a:pt x="12853" y="10311"/>
                  <a:pt x="13071" y="10529"/>
                </a:cubicBezTo>
                <a:cubicBezTo>
                  <a:pt x="13470" y="10892"/>
                  <a:pt x="13395" y="11290"/>
                  <a:pt x="13395" y="11472"/>
                </a:cubicBezTo>
                <a:lnTo>
                  <a:pt x="13395" y="14813"/>
                </a:lnTo>
                <a:lnTo>
                  <a:pt x="15279" y="14813"/>
                </a:lnTo>
                <a:lnTo>
                  <a:pt x="15279" y="11141"/>
                </a:lnTo>
                <a:cubicBezTo>
                  <a:pt x="15279" y="11032"/>
                  <a:pt x="15393" y="9833"/>
                  <a:pt x="14449" y="9144"/>
                </a:cubicBezTo>
                <a:cubicBezTo>
                  <a:pt x="13869" y="8672"/>
                  <a:pt x="13219" y="8715"/>
                  <a:pt x="13001" y="8715"/>
                </a:cubicBezTo>
                <a:close/>
                <a:moveTo>
                  <a:pt x="6356" y="8862"/>
                </a:moveTo>
                <a:lnTo>
                  <a:pt x="6356" y="14813"/>
                </a:lnTo>
                <a:lnTo>
                  <a:pt x="8234" y="14813"/>
                </a:lnTo>
                <a:lnTo>
                  <a:pt x="8234" y="8862"/>
                </a:lnTo>
                <a:lnTo>
                  <a:pt x="6356" y="8862"/>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983" name="Shape 983"/>
          <p:cNvSpPr/>
          <p:nvPr/>
        </p:nvSpPr>
        <p:spPr>
          <a:xfrm>
            <a:off x="19767941" y="11303050"/>
            <a:ext cx="508001" cy="508001"/>
          </a:xfrm>
          <a:custGeom>
            <a:pathLst>
              <a:path extrusionOk="0" h="21600" w="21600">
                <a:moveTo>
                  <a:pt x="10794" y="0"/>
                </a:moveTo>
                <a:cubicBezTo>
                  <a:pt x="7886" y="0"/>
                  <a:pt x="5195" y="1123"/>
                  <a:pt x="3159" y="3159"/>
                </a:cubicBezTo>
                <a:cubicBezTo>
                  <a:pt x="1123" y="5195"/>
                  <a:pt x="0" y="7922"/>
                  <a:pt x="0" y="10794"/>
                </a:cubicBezTo>
                <a:cubicBezTo>
                  <a:pt x="0" y="13703"/>
                  <a:pt x="1123" y="16394"/>
                  <a:pt x="3159" y="18430"/>
                </a:cubicBezTo>
                <a:cubicBezTo>
                  <a:pt x="5195" y="20466"/>
                  <a:pt x="7922" y="21600"/>
                  <a:pt x="10794" y="21600"/>
                </a:cubicBezTo>
                <a:cubicBezTo>
                  <a:pt x="13703" y="21600"/>
                  <a:pt x="16394" y="20466"/>
                  <a:pt x="18430" y="18430"/>
                </a:cubicBezTo>
                <a:cubicBezTo>
                  <a:pt x="20466" y="16394"/>
                  <a:pt x="21600" y="13667"/>
                  <a:pt x="21600" y="10794"/>
                </a:cubicBezTo>
                <a:cubicBezTo>
                  <a:pt x="21600" y="7886"/>
                  <a:pt x="20466" y="5195"/>
                  <a:pt x="18430" y="3159"/>
                </a:cubicBezTo>
                <a:cubicBezTo>
                  <a:pt x="16394" y="1123"/>
                  <a:pt x="13667" y="0"/>
                  <a:pt x="10794" y="0"/>
                </a:cubicBezTo>
                <a:close/>
                <a:moveTo>
                  <a:pt x="10794" y="1057"/>
                </a:moveTo>
                <a:cubicBezTo>
                  <a:pt x="13412" y="1057"/>
                  <a:pt x="15848" y="2077"/>
                  <a:pt x="17703" y="3931"/>
                </a:cubicBezTo>
                <a:cubicBezTo>
                  <a:pt x="19557" y="5786"/>
                  <a:pt x="20577" y="8222"/>
                  <a:pt x="20577" y="10840"/>
                </a:cubicBezTo>
                <a:cubicBezTo>
                  <a:pt x="20577" y="13458"/>
                  <a:pt x="19557" y="15894"/>
                  <a:pt x="17703" y="17748"/>
                </a:cubicBezTo>
                <a:cubicBezTo>
                  <a:pt x="15848" y="19602"/>
                  <a:pt x="13412" y="20611"/>
                  <a:pt x="10794" y="20611"/>
                </a:cubicBezTo>
                <a:cubicBezTo>
                  <a:pt x="8177" y="20611"/>
                  <a:pt x="5740" y="19602"/>
                  <a:pt x="3886" y="17748"/>
                </a:cubicBezTo>
                <a:cubicBezTo>
                  <a:pt x="2032" y="15894"/>
                  <a:pt x="1023" y="13458"/>
                  <a:pt x="1023" y="10840"/>
                </a:cubicBezTo>
                <a:cubicBezTo>
                  <a:pt x="1023" y="8222"/>
                  <a:pt x="2032" y="5786"/>
                  <a:pt x="3886" y="3931"/>
                </a:cubicBezTo>
                <a:cubicBezTo>
                  <a:pt x="5740" y="2077"/>
                  <a:pt x="8177" y="1057"/>
                  <a:pt x="10794" y="1057"/>
                </a:cubicBezTo>
                <a:close/>
                <a:moveTo>
                  <a:pt x="5454" y="5454"/>
                </a:moveTo>
                <a:lnTo>
                  <a:pt x="5454" y="15930"/>
                </a:lnTo>
                <a:lnTo>
                  <a:pt x="15930" y="15930"/>
                </a:lnTo>
                <a:lnTo>
                  <a:pt x="15930" y="5454"/>
                </a:lnTo>
                <a:lnTo>
                  <a:pt x="5454" y="5454"/>
                </a:lnTo>
                <a:close/>
                <a:moveTo>
                  <a:pt x="7238" y="7851"/>
                </a:moveTo>
                <a:lnTo>
                  <a:pt x="9306" y="7851"/>
                </a:lnTo>
                <a:lnTo>
                  <a:pt x="10874" y="11306"/>
                </a:lnTo>
                <a:lnTo>
                  <a:pt x="12249" y="7851"/>
                </a:lnTo>
                <a:lnTo>
                  <a:pt x="14214" y="7851"/>
                </a:lnTo>
                <a:lnTo>
                  <a:pt x="14214" y="8033"/>
                </a:lnTo>
                <a:lnTo>
                  <a:pt x="14146" y="8033"/>
                </a:lnTo>
                <a:lnTo>
                  <a:pt x="13521" y="8579"/>
                </a:lnTo>
                <a:lnTo>
                  <a:pt x="13521" y="12726"/>
                </a:lnTo>
                <a:lnTo>
                  <a:pt x="14146" y="13339"/>
                </a:lnTo>
                <a:lnTo>
                  <a:pt x="14146" y="13521"/>
                </a:lnTo>
                <a:lnTo>
                  <a:pt x="11340" y="13521"/>
                </a:lnTo>
                <a:lnTo>
                  <a:pt x="11340" y="13339"/>
                </a:lnTo>
                <a:lnTo>
                  <a:pt x="11999" y="12726"/>
                </a:lnTo>
                <a:lnTo>
                  <a:pt x="11999" y="9488"/>
                </a:lnTo>
                <a:lnTo>
                  <a:pt x="10431" y="13487"/>
                </a:lnTo>
                <a:lnTo>
                  <a:pt x="10215" y="13487"/>
                </a:lnTo>
                <a:lnTo>
                  <a:pt x="8431" y="9488"/>
                </a:lnTo>
                <a:lnTo>
                  <a:pt x="8431" y="12328"/>
                </a:lnTo>
                <a:lnTo>
                  <a:pt x="9238" y="13339"/>
                </a:lnTo>
                <a:lnTo>
                  <a:pt x="9238" y="13521"/>
                </a:lnTo>
                <a:lnTo>
                  <a:pt x="7158" y="13521"/>
                </a:lnTo>
                <a:lnTo>
                  <a:pt x="7158" y="13339"/>
                </a:lnTo>
                <a:lnTo>
                  <a:pt x="7965" y="12328"/>
                </a:lnTo>
                <a:lnTo>
                  <a:pt x="7965" y="8908"/>
                </a:lnTo>
                <a:lnTo>
                  <a:pt x="7238" y="8033"/>
                </a:lnTo>
                <a:lnTo>
                  <a:pt x="7238" y="7851"/>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984" name="Shape 984"/>
          <p:cNvSpPr/>
          <p:nvPr/>
        </p:nvSpPr>
        <p:spPr>
          <a:xfrm>
            <a:off x="18193142" y="11303050"/>
            <a:ext cx="508001" cy="508001"/>
          </a:xfrm>
          <a:custGeom>
            <a:pathLst>
              <a:path extrusionOk="0" h="21600" w="21600">
                <a:moveTo>
                  <a:pt x="10800" y="0"/>
                </a:moveTo>
                <a:cubicBezTo>
                  <a:pt x="8036" y="0"/>
                  <a:pt x="5266" y="1060"/>
                  <a:pt x="3158" y="3169"/>
                </a:cubicBezTo>
                <a:cubicBezTo>
                  <a:pt x="1049" y="5278"/>
                  <a:pt x="0" y="8036"/>
                  <a:pt x="0" y="10800"/>
                </a:cubicBezTo>
                <a:cubicBezTo>
                  <a:pt x="0" y="13564"/>
                  <a:pt x="1049" y="16334"/>
                  <a:pt x="3158" y="18442"/>
                </a:cubicBezTo>
                <a:cubicBezTo>
                  <a:pt x="5266" y="20551"/>
                  <a:pt x="8036" y="21600"/>
                  <a:pt x="10800" y="21600"/>
                </a:cubicBezTo>
                <a:cubicBezTo>
                  <a:pt x="13564" y="21600"/>
                  <a:pt x="16334" y="20551"/>
                  <a:pt x="18442" y="18442"/>
                </a:cubicBezTo>
                <a:cubicBezTo>
                  <a:pt x="20551" y="16334"/>
                  <a:pt x="21600" y="13564"/>
                  <a:pt x="21600" y="10800"/>
                </a:cubicBezTo>
                <a:cubicBezTo>
                  <a:pt x="21600" y="8036"/>
                  <a:pt x="20551" y="5278"/>
                  <a:pt x="18442" y="3169"/>
                </a:cubicBezTo>
                <a:cubicBezTo>
                  <a:pt x="16334" y="1060"/>
                  <a:pt x="13564" y="0"/>
                  <a:pt x="10800" y="0"/>
                </a:cubicBezTo>
                <a:close/>
                <a:moveTo>
                  <a:pt x="10800" y="1075"/>
                </a:moveTo>
                <a:cubicBezTo>
                  <a:pt x="13288" y="1075"/>
                  <a:pt x="15777" y="2026"/>
                  <a:pt x="17676" y="3924"/>
                </a:cubicBezTo>
                <a:cubicBezTo>
                  <a:pt x="21473" y="7721"/>
                  <a:pt x="21473" y="13879"/>
                  <a:pt x="17676" y="17676"/>
                </a:cubicBezTo>
                <a:cubicBezTo>
                  <a:pt x="13879" y="21473"/>
                  <a:pt x="7721" y="21473"/>
                  <a:pt x="3924" y="17676"/>
                </a:cubicBezTo>
                <a:cubicBezTo>
                  <a:pt x="127" y="13879"/>
                  <a:pt x="127" y="7721"/>
                  <a:pt x="3924" y="3924"/>
                </a:cubicBezTo>
                <a:cubicBezTo>
                  <a:pt x="5823" y="2026"/>
                  <a:pt x="8312" y="1075"/>
                  <a:pt x="10800" y="1075"/>
                </a:cubicBezTo>
                <a:close/>
                <a:moveTo>
                  <a:pt x="9919" y="5503"/>
                </a:moveTo>
                <a:cubicBezTo>
                  <a:pt x="8644" y="5503"/>
                  <a:pt x="8003" y="5505"/>
                  <a:pt x="7322" y="5720"/>
                </a:cubicBezTo>
                <a:cubicBezTo>
                  <a:pt x="6573" y="5993"/>
                  <a:pt x="5982" y="6573"/>
                  <a:pt x="5709" y="7322"/>
                </a:cubicBezTo>
                <a:cubicBezTo>
                  <a:pt x="5492" y="8007"/>
                  <a:pt x="5492" y="8649"/>
                  <a:pt x="5492" y="9919"/>
                </a:cubicBezTo>
                <a:lnTo>
                  <a:pt x="5492" y="11669"/>
                </a:lnTo>
                <a:cubicBezTo>
                  <a:pt x="5492" y="12959"/>
                  <a:pt x="5492" y="13605"/>
                  <a:pt x="5709" y="14289"/>
                </a:cubicBezTo>
                <a:cubicBezTo>
                  <a:pt x="5982" y="15039"/>
                  <a:pt x="6573" y="15618"/>
                  <a:pt x="7322" y="15891"/>
                </a:cubicBezTo>
                <a:cubicBezTo>
                  <a:pt x="8007" y="16108"/>
                  <a:pt x="8649" y="16120"/>
                  <a:pt x="9919" y="16120"/>
                </a:cubicBezTo>
                <a:lnTo>
                  <a:pt x="11658" y="16120"/>
                </a:lnTo>
                <a:cubicBezTo>
                  <a:pt x="12947" y="16120"/>
                  <a:pt x="13593" y="16108"/>
                  <a:pt x="14278" y="15891"/>
                </a:cubicBezTo>
                <a:cubicBezTo>
                  <a:pt x="15027" y="15618"/>
                  <a:pt x="15618" y="15039"/>
                  <a:pt x="15891" y="14289"/>
                </a:cubicBezTo>
                <a:cubicBezTo>
                  <a:pt x="16108" y="13605"/>
                  <a:pt x="16108" y="12962"/>
                  <a:pt x="16108" y="11692"/>
                </a:cubicBezTo>
                <a:lnTo>
                  <a:pt x="16108" y="9942"/>
                </a:lnTo>
                <a:cubicBezTo>
                  <a:pt x="16108" y="8653"/>
                  <a:pt x="16108" y="8007"/>
                  <a:pt x="15891" y="7322"/>
                </a:cubicBezTo>
                <a:cubicBezTo>
                  <a:pt x="15618" y="6573"/>
                  <a:pt x="15027" y="5993"/>
                  <a:pt x="14278" y="5720"/>
                </a:cubicBezTo>
                <a:cubicBezTo>
                  <a:pt x="13593" y="5503"/>
                  <a:pt x="12951" y="5503"/>
                  <a:pt x="11681" y="5503"/>
                </a:cubicBezTo>
                <a:lnTo>
                  <a:pt x="9942" y="5503"/>
                </a:lnTo>
                <a:lnTo>
                  <a:pt x="9919" y="5503"/>
                </a:lnTo>
                <a:close/>
                <a:moveTo>
                  <a:pt x="9553" y="6338"/>
                </a:moveTo>
                <a:lnTo>
                  <a:pt x="9564" y="6338"/>
                </a:lnTo>
                <a:lnTo>
                  <a:pt x="12047" y="6338"/>
                </a:lnTo>
                <a:cubicBezTo>
                  <a:pt x="12971" y="6338"/>
                  <a:pt x="13448" y="6340"/>
                  <a:pt x="13946" y="6498"/>
                </a:cubicBezTo>
                <a:cubicBezTo>
                  <a:pt x="14492" y="6697"/>
                  <a:pt x="14915" y="7120"/>
                  <a:pt x="15113" y="7665"/>
                </a:cubicBezTo>
                <a:cubicBezTo>
                  <a:pt x="15271" y="8164"/>
                  <a:pt x="15273" y="8637"/>
                  <a:pt x="15273" y="9576"/>
                </a:cubicBezTo>
                <a:lnTo>
                  <a:pt x="15273" y="12058"/>
                </a:lnTo>
                <a:cubicBezTo>
                  <a:pt x="15273" y="12983"/>
                  <a:pt x="15271" y="13448"/>
                  <a:pt x="15113" y="13946"/>
                </a:cubicBezTo>
                <a:cubicBezTo>
                  <a:pt x="14915" y="14492"/>
                  <a:pt x="14492" y="14926"/>
                  <a:pt x="13946" y="15125"/>
                </a:cubicBezTo>
                <a:cubicBezTo>
                  <a:pt x="13448" y="15283"/>
                  <a:pt x="12974" y="15273"/>
                  <a:pt x="12036" y="15273"/>
                </a:cubicBezTo>
                <a:lnTo>
                  <a:pt x="9553" y="15273"/>
                </a:lnTo>
                <a:cubicBezTo>
                  <a:pt x="8629" y="15273"/>
                  <a:pt x="8164" y="15283"/>
                  <a:pt x="7665" y="15125"/>
                </a:cubicBezTo>
                <a:cubicBezTo>
                  <a:pt x="7120" y="14926"/>
                  <a:pt x="6685" y="14492"/>
                  <a:pt x="6487" y="13946"/>
                </a:cubicBezTo>
                <a:cubicBezTo>
                  <a:pt x="6329" y="13448"/>
                  <a:pt x="6327" y="12974"/>
                  <a:pt x="6327" y="12036"/>
                </a:cubicBezTo>
                <a:lnTo>
                  <a:pt x="6327" y="9553"/>
                </a:lnTo>
                <a:cubicBezTo>
                  <a:pt x="6327" y="8629"/>
                  <a:pt x="6329" y="8164"/>
                  <a:pt x="6487" y="7665"/>
                </a:cubicBezTo>
                <a:cubicBezTo>
                  <a:pt x="6685" y="7120"/>
                  <a:pt x="7120" y="6697"/>
                  <a:pt x="7665" y="6498"/>
                </a:cubicBezTo>
                <a:cubicBezTo>
                  <a:pt x="8161" y="6341"/>
                  <a:pt x="8626" y="6338"/>
                  <a:pt x="9553" y="6338"/>
                </a:cubicBezTo>
                <a:close/>
                <a:moveTo>
                  <a:pt x="13534" y="7551"/>
                </a:moveTo>
                <a:cubicBezTo>
                  <a:pt x="13423" y="7551"/>
                  <a:pt x="13310" y="7592"/>
                  <a:pt x="13225" y="7677"/>
                </a:cubicBezTo>
                <a:cubicBezTo>
                  <a:pt x="13056" y="7846"/>
                  <a:pt x="13056" y="8125"/>
                  <a:pt x="13225" y="8294"/>
                </a:cubicBezTo>
                <a:cubicBezTo>
                  <a:pt x="13395" y="8464"/>
                  <a:pt x="13674" y="8464"/>
                  <a:pt x="13843" y="8294"/>
                </a:cubicBezTo>
                <a:cubicBezTo>
                  <a:pt x="14012" y="8125"/>
                  <a:pt x="14012" y="7846"/>
                  <a:pt x="13843" y="7677"/>
                </a:cubicBezTo>
                <a:cubicBezTo>
                  <a:pt x="13759" y="7592"/>
                  <a:pt x="13645" y="7551"/>
                  <a:pt x="13534" y="7551"/>
                </a:cubicBezTo>
                <a:close/>
                <a:moveTo>
                  <a:pt x="10800" y="8237"/>
                </a:moveTo>
                <a:cubicBezTo>
                  <a:pt x="10135" y="8237"/>
                  <a:pt x="9465" y="8485"/>
                  <a:pt x="8958" y="8992"/>
                </a:cubicBezTo>
                <a:cubicBezTo>
                  <a:pt x="7943" y="10007"/>
                  <a:pt x="7943" y="11661"/>
                  <a:pt x="8958" y="12676"/>
                </a:cubicBezTo>
                <a:cubicBezTo>
                  <a:pt x="9973" y="13691"/>
                  <a:pt x="11627" y="13691"/>
                  <a:pt x="12642" y="12676"/>
                </a:cubicBezTo>
                <a:cubicBezTo>
                  <a:pt x="13657" y="11661"/>
                  <a:pt x="13657" y="10007"/>
                  <a:pt x="12642" y="8992"/>
                </a:cubicBezTo>
                <a:cubicBezTo>
                  <a:pt x="12135" y="8485"/>
                  <a:pt x="11465" y="8237"/>
                  <a:pt x="10800" y="8237"/>
                </a:cubicBezTo>
                <a:close/>
                <a:moveTo>
                  <a:pt x="10800" y="9210"/>
                </a:moveTo>
                <a:cubicBezTo>
                  <a:pt x="11216" y="9210"/>
                  <a:pt x="11627" y="9373"/>
                  <a:pt x="11944" y="9690"/>
                </a:cubicBezTo>
                <a:cubicBezTo>
                  <a:pt x="12578" y="10324"/>
                  <a:pt x="12578" y="11356"/>
                  <a:pt x="11944" y="11990"/>
                </a:cubicBezTo>
                <a:cubicBezTo>
                  <a:pt x="11310" y="12624"/>
                  <a:pt x="10290" y="12624"/>
                  <a:pt x="9656" y="11990"/>
                </a:cubicBezTo>
                <a:cubicBezTo>
                  <a:pt x="9022" y="11356"/>
                  <a:pt x="9022" y="10324"/>
                  <a:pt x="9656" y="9690"/>
                </a:cubicBezTo>
                <a:cubicBezTo>
                  <a:pt x="9973" y="9373"/>
                  <a:pt x="10384" y="9210"/>
                  <a:pt x="10800" y="9210"/>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985" name="Shape 985"/>
          <p:cNvSpPr/>
          <p:nvPr/>
        </p:nvSpPr>
        <p:spPr>
          <a:xfrm>
            <a:off x="20555341" y="11303050"/>
            <a:ext cx="507948" cy="508001"/>
          </a:xfrm>
          <a:custGeom>
            <a:pathLst>
              <a:path extrusionOk="0" h="21600" w="20594">
                <a:moveTo>
                  <a:pt x="10296" y="0"/>
                </a:moveTo>
                <a:cubicBezTo>
                  <a:pt x="7665" y="0"/>
                  <a:pt x="5031" y="1057"/>
                  <a:pt x="3019" y="3168"/>
                </a:cubicBezTo>
                <a:cubicBezTo>
                  <a:pt x="-1006" y="7353"/>
                  <a:pt x="-1006" y="14200"/>
                  <a:pt x="3019" y="18421"/>
                </a:cubicBezTo>
                <a:cubicBezTo>
                  <a:pt x="5048" y="20549"/>
                  <a:pt x="7658" y="21600"/>
                  <a:pt x="10307" y="21600"/>
                </a:cubicBezTo>
                <a:cubicBezTo>
                  <a:pt x="12955" y="21600"/>
                  <a:pt x="15568" y="20558"/>
                  <a:pt x="17563" y="18466"/>
                </a:cubicBezTo>
                <a:cubicBezTo>
                  <a:pt x="19523" y="16410"/>
                  <a:pt x="20594" y="13697"/>
                  <a:pt x="20594" y="10811"/>
                </a:cubicBezTo>
                <a:cubicBezTo>
                  <a:pt x="20594" y="7925"/>
                  <a:pt x="19523" y="5224"/>
                  <a:pt x="17563" y="3168"/>
                </a:cubicBezTo>
                <a:cubicBezTo>
                  <a:pt x="15550" y="1057"/>
                  <a:pt x="12927" y="0"/>
                  <a:pt x="10296" y="0"/>
                </a:cubicBezTo>
                <a:close/>
                <a:moveTo>
                  <a:pt x="10307" y="1037"/>
                </a:moveTo>
                <a:cubicBezTo>
                  <a:pt x="12715" y="1037"/>
                  <a:pt x="15086" y="2016"/>
                  <a:pt x="16875" y="3856"/>
                </a:cubicBezTo>
                <a:cubicBezTo>
                  <a:pt x="18629" y="5731"/>
                  <a:pt x="19594" y="8180"/>
                  <a:pt x="19594" y="10777"/>
                </a:cubicBezTo>
                <a:cubicBezTo>
                  <a:pt x="19594" y="13411"/>
                  <a:pt x="18629" y="15860"/>
                  <a:pt x="16875" y="17699"/>
                </a:cubicBezTo>
                <a:cubicBezTo>
                  <a:pt x="13263" y="21523"/>
                  <a:pt x="7353" y="21523"/>
                  <a:pt x="3707" y="17699"/>
                </a:cubicBezTo>
                <a:cubicBezTo>
                  <a:pt x="60" y="13911"/>
                  <a:pt x="60" y="7713"/>
                  <a:pt x="3707" y="3889"/>
                </a:cubicBezTo>
                <a:cubicBezTo>
                  <a:pt x="5530" y="1977"/>
                  <a:pt x="7933" y="1037"/>
                  <a:pt x="10307" y="1037"/>
                </a:cubicBezTo>
                <a:close/>
                <a:moveTo>
                  <a:pt x="10178" y="7215"/>
                </a:moveTo>
                <a:cubicBezTo>
                  <a:pt x="8802" y="7215"/>
                  <a:pt x="7465" y="7256"/>
                  <a:pt x="6673" y="7328"/>
                </a:cubicBezTo>
                <a:cubicBezTo>
                  <a:pt x="6157" y="7400"/>
                  <a:pt x="6020" y="7508"/>
                  <a:pt x="5813" y="7689"/>
                </a:cubicBezTo>
                <a:cubicBezTo>
                  <a:pt x="5607" y="7869"/>
                  <a:pt x="5123" y="8401"/>
                  <a:pt x="5158" y="10890"/>
                </a:cubicBezTo>
                <a:cubicBezTo>
                  <a:pt x="5192" y="13524"/>
                  <a:pt x="5607" y="13957"/>
                  <a:pt x="5813" y="14137"/>
                </a:cubicBezTo>
                <a:cubicBezTo>
                  <a:pt x="6020" y="14281"/>
                  <a:pt x="6295" y="14428"/>
                  <a:pt x="6673" y="14464"/>
                </a:cubicBezTo>
                <a:cubicBezTo>
                  <a:pt x="7877" y="14608"/>
                  <a:pt x="9387" y="14577"/>
                  <a:pt x="10178" y="14577"/>
                </a:cubicBezTo>
                <a:cubicBezTo>
                  <a:pt x="10969" y="14577"/>
                  <a:pt x="12489" y="14608"/>
                  <a:pt x="13693" y="14464"/>
                </a:cubicBezTo>
                <a:cubicBezTo>
                  <a:pt x="14071" y="14428"/>
                  <a:pt x="14346" y="14281"/>
                  <a:pt x="14553" y="14137"/>
                </a:cubicBezTo>
                <a:cubicBezTo>
                  <a:pt x="14759" y="13993"/>
                  <a:pt x="15174" y="13524"/>
                  <a:pt x="15209" y="10890"/>
                </a:cubicBezTo>
                <a:cubicBezTo>
                  <a:pt x="15243" y="8401"/>
                  <a:pt x="14759" y="7869"/>
                  <a:pt x="14553" y="7689"/>
                </a:cubicBezTo>
                <a:cubicBezTo>
                  <a:pt x="14346" y="7508"/>
                  <a:pt x="14209" y="7400"/>
                  <a:pt x="13693" y="7328"/>
                </a:cubicBezTo>
                <a:cubicBezTo>
                  <a:pt x="12936" y="7256"/>
                  <a:pt x="11554" y="7215"/>
                  <a:pt x="10178" y="7215"/>
                </a:cubicBezTo>
                <a:close/>
                <a:moveTo>
                  <a:pt x="9221" y="9380"/>
                </a:moveTo>
                <a:cubicBezTo>
                  <a:pt x="9221" y="9380"/>
                  <a:pt x="11868" y="10969"/>
                  <a:pt x="11833" y="10969"/>
                </a:cubicBezTo>
                <a:cubicBezTo>
                  <a:pt x="11799" y="10933"/>
                  <a:pt x="9221" y="12514"/>
                  <a:pt x="9221" y="12514"/>
                </a:cubicBezTo>
                <a:lnTo>
                  <a:pt x="9221" y="9380"/>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8" name="Shape 328"/>
        <p:cNvGrpSpPr/>
        <p:nvPr/>
      </p:nvGrpSpPr>
      <p:grpSpPr>
        <a:xfrm>
          <a:off x="0" y="0"/>
          <a:ext cx="0" cy="0"/>
          <a:chOff x="0" y="0"/>
          <a:chExt cx="0" cy="0"/>
        </a:xfrm>
      </p:grpSpPr>
      <p:pic>
        <p:nvPicPr>
          <p:cNvPr id="329" name="Shape 329"/>
          <p:cNvPicPr preferRelativeResize="0"/>
          <p:nvPr/>
        </p:nvPicPr>
        <p:blipFill rotWithShape="1">
          <a:blip r:embed="rId3">
            <a:alphaModFix/>
          </a:blip>
          <a:srcRect b="12184" l="0" r="0" t="12184"/>
          <a:stretch/>
        </p:blipFill>
        <p:spPr>
          <a:xfrm>
            <a:off x="1905000" y="6540575"/>
            <a:ext cx="9397500" cy="7175424"/>
          </a:xfrm>
          <a:prstGeom prst="rect">
            <a:avLst/>
          </a:prstGeom>
          <a:noFill/>
          <a:ln>
            <a:noFill/>
          </a:ln>
        </p:spPr>
      </p:pic>
      <p:sp>
        <p:nvSpPr>
          <p:cNvPr id="330" name="Shape 330"/>
          <p:cNvSpPr txBox="1"/>
          <p:nvPr/>
        </p:nvSpPr>
        <p:spPr>
          <a:xfrm>
            <a:off x="1905000" y="1905000"/>
            <a:ext cx="9397504" cy="1421928"/>
          </a:xfrm>
          <a:prstGeom prst="rect">
            <a:avLst/>
          </a:prstGeom>
          <a:noFill/>
          <a:ln>
            <a:noFill/>
          </a:ln>
        </p:spPr>
        <p:txBody>
          <a:bodyPr anchorCtr="0" anchor="t" bIns="45700" lIns="45700" spcFirstLastPara="1" rIns="45700" wrap="square" tIns="45700">
            <a:noAutofit/>
          </a:bodyPr>
          <a:lstStyle/>
          <a:p>
            <a:pPr indent="0" lvl="0" marL="0" marR="0" rtl="0" algn="l">
              <a:lnSpc>
                <a:spcPct val="90000"/>
              </a:lnSpc>
              <a:spcBef>
                <a:spcPts val="0"/>
              </a:spcBef>
              <a:spcAft>
                <a:spcPts val="0"/>
              </a:spcAft>
              <a:buClr>
                <a:srgbClr val="151314"/>
              </a:buClr>
              <a:buSzPts val="9600"/>
              <a:buFont typeface="Proxima Nova"/>
              <a:buNone/>
            </a:pPr>
            <a:r>
              <a:rPr b="1" i="0" lang="en-US" sz="9600" u="none" cap="none" strike="noStrike">
                <a:solidFill>
                  <a:srgbClr val="151314"/>
                </a:solidFill>
                <a:latin typeface="Proxima Nova"/>
                <a:ea typeface="Proxima Nova"/>
                <a:cs typeface="Proxima Nova"/>
                <a:sym typeface="Proxima Nova"/>
              </a:rPr>
              <a:t>Our vision</a:t>
            </a:r>
            <a:endParaRPr/>
          </a:p>
        </p:txBody>
      </p:sp>
      <p:sp>
        <p:nvSpPr>
          <p:cNvPr id="331" name="Shape 331"/>
          <p:cNvSpPr txBox="1"/>
          <p:nvPr/>
        </p:nvSpPr>
        <p:spPr>
          <a:xfrm>
            <a:off x="13081496" y="6366509"/>
            <a:ext cx="9397504" cy="2265877"/>
          </a:xfrm>
          <a:prstGeom prst="rect">
            <a:avLst/>
          </a:prstGeom>
          <a:noFill/>
          <a:ln>
            <a:noFill/>
          </a:ln>
        </p:spPr>
        <p:txBody>
          <a:bodyPr anchorCtr="0" anchor="t" bIns="50800" lIns="50800" spcFirstLastPara="1" rIns="50800" wrap="square" tIns="508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Maorem eso ipsum dolor sit amet, derasm consetetur sadipscing elitromas. Sedma diam dnie nonumy eirmod tempor invidunt utony the labore etodre dolore magna aliquyam desando frond iron lares in this greadon.</a:t>
            </a:r>
            <a:endParaRPr/>
          </a:p>
        </p:txBody>
      </p:sp>
      <p:sp>
        <p:nvSpPr>
          <p:cNvPr id="332" name="Shape 332"/>
          <p:cNvSpPr/>
          <p:nvPr/>
        </p:nvSpPr>
        <p:spPr>
          <a:xfrm>
            <a:off x="13081496" y="9677400"/>
            <a:ext cx="9397504" cy="2133600"/>
          </a:xfrm>
          <a:prstGeom prst="rect">
            <a:avLst/>
          </a:prstGeom>
          <a:solidFill>
            <a:srgbClr val="694AFF"/>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333" name="Shape 333"/>
          <p:cNvSpPr txBox="1"/>
          <p:nvPr/>
        </p:nvSpPr>
        <p:spPr>
          <a:xfrm>
            <a:off x="13716495" y="10350500"/>
            <a:ext cx="7848204" cy="804387"/>
          </a:xfrm>
          <a:prstGeom prst="rect">
            <a:avLst/>
          </a:prstGeom>
          <a:noFill/>
          <a:ln>
            <a:noFill/>
          </a:ln>
        </p:spPr>
        <p:txBody>
          <a:bodyPr anchorCtr="0" anchor="t" bIns="50800" lIns="50800" spcFirstLastPara="1" rIns="50800" wrap="square" tIns="50800">
            <a:noAutofit/>
          </a:bodyPr>
          <a:lstStyle/>
          <a:p>
            <a:pPr indent="0" lvl="0" marL="0" marR="0" rtl="0" algn="l">
              <a:lnSpc>
                <a:spcPct val="120000"/>
              </a:lnSpc>
              <a:spcBef>
                <a:spcPts val="0"/>
              </a:spcBef>
              <a:spcAft>
                <a:spcPts val="0"/>
              </a:spcAft>
              <a:buClr>
                <a:srgbClr val="FFFFFF"/>
              </a:buClr>
              <a:buSzPts val="4200"/>
              <a:buFont typeface="Proxima Nova"/>
              <a:buNone/>
            </a:pPr>
            <a:r>
              <a:rPr b="0" i="0" lang="en-US" sz="4200" u="none" cap="none" strike="noStrike">
                <a:solidFill>
                  <a:srgbClr val="FFFFFF"/>
                </a:solidFill>
                <a:latin typeface="Proxima Nova"/>
                <a:ea typeface="Proxima Nova"/>
                <a:cs typeface="Proxima Nova"/>
                <a:sym typeface="Proxima Nova"/>
              </a:rPr>
              <a:t>2580+ Marketing Campaigns</a:t>
            </a:r>
            <a:endParaRPr/>
          </a:p>
        </p:txBody>
      </p:sp>
      <p:sp>
        <p:nvSpPr>
          <p:cNvPr id="334" name="Shape 334"/>
          <p:cNvSpPr txBox="1"/>
          <p:nvPr/>
        </p:nvSpPr>
        <p:spPr>
          <a:xfrm>
            <a:off x="13081496" y="4622800"/>
            <a:ext cx="9397504" cy="646331"/>
          </a:xfrm>
          <a:prstGeom prst="rect">
            <a:avLst/>
          </a:prstGeom>
          <a:no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rgbClr val="0B0C11"/>
              </a:buClr>
              <a:buSzPts val="3600"/>
              <a:buFont typeface="Proxima Nova"/>
              <a:buNone/>
            </a:pPr>
            <a:r>
              <a:rPr b="1" i="0" lang="en-US" sz="3600" u="none" cap="none" strike="noStrike">
                <a:solidFill>
                  <a:srgbClr val="0B0C11"/>
                </a:solidFill>
                <a:latin typeface="Proxima Nova"/>
                <a:ea typeface="Proxima Nova"/>
                <a:cs typeface="Proxima Nova"/>
                <a:sym typeface="Proxima Nova"/>
              </a:rPr>
              <a:t>DOA JASOM THE THE MUS REBUM.</a:t>
            </a:r>
            <a:endParaRPr/>
          </a:p>
        </p:txBody>
      </p: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89" name="Shape 989"/>
        <p:cNvGrpSpPr/>
        <p:nvPr/>
      </p:nvGrpSpPr>
      <p:grpSpPr>
        <a:xfrm>
          <a:off x="0" y="0"/>
          <a:ext cx="0" cy="0"/>
          <a:chOff x="0" y="0"/>
          <a:chExt cx="0" cy="0"/>
        </a:xfrm>
      </p:grpSpPr>
      <p:pic>
        <p:nvPicPr>
          <p:cNvPr id="990" name="Shape 990"/>
          <p:cNvPicPr preferRelativeResize="0"/>
          <p:nvPr/>
        </p:nvPicPr>
        <p:blipFill rotWithShape="1">
          <a:blip r:embed="rId3">
            <a:alphaModFix/>
          </a:blip>
          <a:srcRect b="26379" l="0" r="0" t="26379"/>
          <a:stretch/>
        </p:blipFill>
        <p:spPr>
          <a:xfrm>
            <a:off x="1905000" y="1905000"/>
            <a:ext cx="20573901" cy="9905851"/>
          </a:xfrm>
          <a:prstGeom prst="rect">
            <a:avLst/>
          </a:prstGeom>
          <a:noFill/>
          <a:ln>
            <a:noFill/>
          </a:ln>
        </p:spPr>
      </p:pic>
      <p:sp>
        <p:nvSpPr>
          <p:cNvPr id="991" name="Shape 991"/>
          <p:cNvSpPr txBox="1"/>
          <p:nvPr/>
        </p:nvSpPr>
        <p:spPr>
          <a:xfrm>
            <a:off x="2540000" y="4622800"/>
            <a:ext cx="8822478" cy="3393444"/>
          </a:xfrm>
          <a:prstGeom prst="rect">
            <a:avLst/>
          </a:prstGeom>
          <a:noFill/>
          <a:ln>
            <a:noFill/>
          </a:ln>
        </p:spPr>
        <p:txBody>
          <a:bodyPr anchorCtr="0" anchor="t" bIns="45700" lIns="45700" spcFirstLastPara="1" rIns="45700" wrap="square" tIns="45700">
            <a:noAutofit/>
          </a:bodyPr>
          <a:lstStyle/>
          <a:p>
            <a:pPr indent="0" lvl="0" marL="0" marR="0" rtl="0" algn="l">
              <a:lnSpc>
                <a:spcPct val="80000"/>
              </a:lnSpc>
              <a:spcBef>
                <a:spcPts val="0"/>
              </a:spcBef>
              <a:spcAft>
                <a:spcPts val="0"/>
              </a:spcAft>
              <a:buClr>
                <a:srgbClr val="694AFF"/>
              </a:buClr>
              <a:buSzPts val="20000"/>
              <a:buFont typeface="Poppins"/>
              <a:buNone/>
            </a:pPr>
            <a:r>
              <a:rPr b="1" i="0" lang="en-US" sz="20000" u="none" cap="none" strike="noStrike">
                <a:solidFill>
                  <a:srgbClr val="694AFF"/>
                </a:solidFill>
                <a:latin typeface="Poppins"/>
                <a:ea typeface="Poppins"/>
                <a:cs typeface="Poppins"/>
                <a:sym typeface="Poppins"/>
              </a:rPr>
              <a:t>Break</a:t>
            </a:r>
            <a:endParaRPr/>
          </a:p>
        </p:txBody>
      </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95" name="Shape 995"/>
        <p:cNvGrpSpPr/>
        <p:nvPr/>
      </p:nvGrpSpPr>
      <p:grpSpPr>
        <a:xfrm>
          <a:off x="0" y="0"/>
          <a:ext cx="0" cy="0"/>
          <a:chOff x="0" y="0"/>
          <a:chExt cx="0" cy="0"/>
        </a:xfrm>
      </p:grpSpPr>
      <p:pic>
        <p:nvPicPr>
          <p:cNvPr id="996" name="Shape 996"/>
          <p:cNvPicPr preferRelativeResize="0"/>
          <p:nvPr/>
        </p:nvPicPr>
        <p:blipFill rotWithShape="1">
          <a:blip r:embed="rId3">
            <a:alphaModFix/>
          </a:blip>
          <a:srcRect b="8396" l="0" r="0" t="8388"/>
          <a:stretch/>
        </p:blipFill>
        <p:spPr>
          <a:xfrm>
            <a:off x="1905000" y="1905000"/>
            <a:ext cx="5390850" cy="4572100"/>
          </a:xfrm>
          <a:prstGeom prst="rect">
            <a:avLst/>
          </a:prstGeom>
          <a:noFill/>
          <a:ln>
            <a:noFill/>
          </a:ln>
        </p:spPr>
      </p:pic>
      <p:pic>
        <p:nvPicPr>
          <p:cNvPr id="997" name="Shape 997"/>
          <p:cNvPicPr preferRelativeResize="0"/>
          <p:nvPr/>
        </p:nvPicPr>
        <p:blipFill rotWithShape="1">
          <a:blip r:embed="rId3">
            <a:alphaModFix/>
          </a:blip>
          <a:srcRect b="8396" l="0" r="0" t="8388"/>
          <a:stretch/>
        </p:blipFill>
        <p:spPr>
          <a:xfrm>
            <a:off x="1905000" y="7874000"/>
            <a:ext cx="5390850" cy="4572100"/>
          </a:xfrm>
          <a:prstGeom prst="rect">
            <a:avLst/>
          </a:prstGeom>
          <a:noFill/>
          <a:ln>
            <a:noFill/>
          </a:ln>
        </p:spPr>
      </p:pic>
      <p:pic>
        <p:nvPicPr>
          <p:cNvPr id="998" name="Shape 998"/>
          <p:cNvPicPr preferRelativeResize="0"/>
          <p:nvPr/>
        </p:nvPicPr>
        <p:blipFill rotWithShape="1">
          <a:blip r:embed="rId4">
            <a:alphaModFix/>
          </a:blip>
          <a:srcRect b="0" l="14888" r="14881" t="0"/>
          <a:stretch/>
        </p:blipFill>
        <p:spPr>
          <a:xfrm>
            <a:off x="8839700" y="1905000"/>
            <a:ext cx="5390850" cy="7823299"/>
          </a:xfrm>
          <a:prstGeom prst="rect">
            <a:avLst/>
          </a:prstGeom>
          <a:noFill/>
          <a:ln>
            <a:noFill/>
          </a:ln>
        </p:spPr>
      </p:pic>
      <p:sp>
        <p:nvSpPr>
          <p:cNvPr id="999" name="Shape 999"/>
          <p:cNvSpPr txBox="1"/>
          <p:nvPr/>
        </p:nvSpPr>
        <p:spPr>
          <a:xfrm>
            <a:off x="15774392" y="4622800"/>
            <a:ext cx="6704608" cy="2866390"/>
          </a:xfrm>
          <a:prstGeom prst="rect">
            <a:avLst/>
          </a:prstGeom>
          <a:noFill/>
          <a:ln>
            <a:noFill/>
          </a:ln>
        </p:spPr>
        <p:txBody>
          <a:bodyPr anchorCtr="0" anchor="t" bIns="45700" lIns="45700" spcFirstLastPara="1" rIns="45700" wrap="square" tIns="45700">
            <a:noAutofit/>
          </a:bodyPr>
          <a:lstStyle/>
          <a:p>
            <a:pPr indent="0" lvl="0" marL="0" marR="0" rtl="0" algn="l">
              <a:lnSpc>
                <a:spcPct val="90000"/>
              </a:lnSpc>
              <a:spcBef>
                <a:spcPts val="0"/>
              </a:spcBef>
              <a:spcAft>
                <a:spcPts val="0"/>
              </a:spcAft>
              <a:buClr>
                <a:srgbClr val="151314"/>
              </a:buClr>
              <a:buSzPts val="9600"/>
              <a:buFont typeface="Proxima Nova"/>
              <a:buNone/>
            </a:pPr>
            <a:r>
              <a:rPr b="1" i="0" lang="en-US" sz="9600" u="none" cap="none" strike="noStrike">
                <a:solidFill>
                  <a:srgbClr val="151314"/>
                </a:solidFill>
                <a:latin typeface="Proxima Nova"/>
                <a:ea typeface="Proxima Nova"/>
                <a:cs typeface="Proxima Nova"/>
                <a:sym typeface="Proxima Nova"/>
              </a:rPr>
              <a:t>Newest</a:t>
            </a:r>
            <a:endParaRPr/>
          </a:p>
          <a:p>
            <a:pPr indent="0" lvl="0" marL="0" marR="0" rtl="0" algn="l">
              <a:lnSpc>
                <a:spcPct val="90000"/>
              </a:lnSpc>
              <a:spcBef>
                <a:spcPts val="0"/>
              </a:spcBef>
              <a:spcAft>
                <a:spcPts val="0"/>
              </a:spcAft>
              <a:buClr>
                <a:srgbClr val="151314"/>
              </a:buClr>
              <a:buSzPts val="9600"/>
              <a:buFont typeface="Proxima Nova"/>
              <a:buNone/>
            </a:pPr>
            <a:r>
              <a:rPr b="1" i="0" lang="en-US" sz="9600" u="none" cap="none" strike="noStrike">
                <a:solidFill>
                  <a:srgbClr val="151314"/>
                </a:solidFill>
                <a:latin typeface="Proxima Nova"/>
                <a:ea typeface="Proxima Nova"/>
                <a:cs typeface="Proxima Nova"/>
                <a:sym typeface="Proxima Nova"/>
              </a:rPr>
              <a:t>projects</a:t>
            </a:r>
            <a:endParaRPr/>
          </a:p>
        </p:txBody>
      </p:sp>
      <p:sp>
        <p:nvSpPr>
          <p:cNvPr id="1000" name="Shape 1000"/>
          <p:cNvSpPr txBox="1"/>
          <p:nvPr/>
        </p:nvSpPr>
        <p:spPr>
          <a:xfrm>
            <a:off x="15774392" y="8544559"/>
            <a:ext cx="6704608" cy="1183641"/>
          </a:xfrm>
          <a:prstGeom prst="rect">
            <a:avLst/>
          </a:prstGeom>
          <a:no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rgbClr val="0B0C11"/>
              </a:buClr>
              <a:buSzPts val="3600"/>
              <a:buFont typeface="Proxima Nova"/>
              <a:buNone/>
            </a:pPr>
            <a:r>
              <a:rPr b="1" i="0" lang="en-US" sz="3600" u="none" cap="none" strike="noStrike">
                <a:solidFill>
                  <a:srgbClr val="0B0C11"/>
                </a:solidFill>
                <a:latin typeface="Proxima Nova"/>
                <a:ea typeface="Proxima Nova"/>
                <a:cs typeface="Proxima Nova"/>
                <a:sym typeface="Proxima Nova"/>
              </a:rPr>
              <a:t>DERSON IDRA THE MORDA CRUDA CON FRISADA NUO</a:t>
            </a:r>
            <a:endParaRPr/>
          </a:p>
        </p:txBody>
      </p:sp>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04" name="Shape 1004"/>
        <p:cNvGrpSpPr/>
        <p:nvPr/>
      </p:nvGrpSpPr>
      <p:grpSpPr>
        <a:xfrm>
          <a:off x="0" y="0"/>
          <a:ext cx="0" cy="0"/>
          <a:chOff x="0" y="0"/>
          <a:chExt cx="0" cy="0"/>
        </a:xfrm>
      </p:grpSpPr>
      <p:pic>
        <p:nvPicPr>
          <p:cNvPr id="1005" name="Shape 1005"/>
          <p:cNvPicPr preferRelativeResize="0"/>
          <p:nvPr/>
        </p:nvPicPr>
        <p:blipFill rotWithShape="1">
          <a:blip r:embed="rId3">
            <a:alphaModFix/>
          </a:blip>
          <a:srcRect b="12184" l="0" r="0" t="12184"/>
          <a:stretch/>
        </p:blipFill>
        <p:spPr>
          <a:xfrm>
            <a:off x="16230600" y="1905000"/>
            <a:ext cx="6248400" cy="4816449"/>
          </a:xfrm>
          <a:prstGeom prst="rect">
            <a:avLst/>
          </a:prstGeom>
          <a:noFill/>
          <a:ln>
            <a:noFill/>
          </a:ln>
        </p:spPr>
      </p:pic>
      <p:pic>
        <p:nvPicPr>
          <p:cNvPr id="1006" name="Shape 1006"/>
          <p:cNvPicPr preferRelativeResize="0"/>
          <p:nvPr/>
        </p:nvPicPr>
        <p:blipFill rotWithShape="1">
          <a:blip r:embed="rId4">
            <a:alphaModFix/>
          </a:blip>
          <a:srcRect b="0" l="17858" r="17858" t="0"/>
          <a:stretch/>
        </p:blipFill>
        <p:spPr>
          <a:xfrm>
            <a:off x="9347225" y="1919675"/>
            <a:ext cx="6248400" cy="9906101"/>
          </a:xfrm>
          <a:prstGeom prst="rect">
            <a:avLst/>
          </a:prstGeom>
          <a:noFill/>
          <a:ln>
            <a:noFill/>
          </a:ln>
        </p:spPr>
      </p:pic>
      <p:sp>
        <p:nvSpPr>
          <p:cNvPr id="1007" name="Shape 1007"/>
          <p:cNvSpPr txBox="1"/>
          <p:nvPr/>
        </p:nvSpPr>
        <p:spPr>
          <a:xfrm>
            <a:off x="1905000" y="7874000"/>
            <a:ext cx="4698753" cy="1551940"/>
          </a:xfrm>
          <a:prstGeom prst="rect">
            <a:avLst/>
          </a:prstGeom>
          <a:noFill/>
          <a:ln>
            <a:noFill/>
          </a:ln>
        </p:spPr>
        <p:txBody>
          <a:bodyPr anchorCtr="0" anchor="t" bIns="45700" lIns="45700" spcFirstLastPara="1" rIns="45700" wrap="square" tIns="45700">
            <a:noAutofit/>
          </a:bodyPr>
          <a:lstStyle/>
          <a:p>
            <a:pPr indent="0" lvl="0" marL="0" marR="0" rtl="0" algn="l">
              <a:lnSpc>
                <a:spcPct val="90000"/>
              </a:lnSpc>
              <a:spcBef>
                <a:spcPts val="0"/>
              </a:spcBef>
              <a:spcAft>
                <a:spcPts val="0"/>
              </a:spcAft>
              <a:buClr>
                <a:srgbClr val="151314"/>
              </a:buClr>
              <a:buSzPts val="9600"/>
              <a:buFont typeface="Proxima Nova"/>
              <a:buNone/>
            </a:pPr>
            <a:r>
              <a:rPr b="1" i="0" lang="en-US" sz="9600" u="none" cap="none" strike="noStrike">
                <a:solidFill>
                  <a:srgbClr val="151314"/>
                </a:solidFill>
                <a:latin typeface="Proxima Nova"/>
                <a:ea typeface="Proxima Nova"/>
                <a:cs typeface="Proxima Nova"/>
                <a:sym typeface="Proxima Nova"/>
              </a:rPr>
              <a:t>Gallery</a:t>
            </a:r>
            <a:endParaRPr/>
          </a:p>
        </p:txBody>
      </p:sp>
      <p:sp>
        <p:nvSpPr>
          <p:cNvPr id="1008" name="Shape 1008"/>
          <p:cNvSpPr txBox="1"/>
          <p:nvPr/>
        </p:nvSpPr>
        <p:spPr>
          <a:xfrm>
            <a:off x="16230600" y="7874000"/>
            <a:ext cx="6248400" cy="2753361"/>
          </a:xfrm>
          <a:prstGeom prst="rect">
            <a:avLst/>
          </a:prstGeom>
          <a:noFill/>
          <a:ln>
            <a:noFill/>
          </a:ln>
        </p:spPr>
        <p:txBody>
          <a:bodyPr anchorCtr="0" anchor="t" bIns="50800" lIns="50800" spcFirstLastPara="1" rIns="50800" wrap="square" tIns="508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Sedma diam dnie nonumy eirmodon tempor invidunt utony the do labore etodre dolore magna aliquyam then desando frond iron lares in this orda greadon.</a:t>
            </a:r>
            <a:endParaRPr/>
          </a:p>
        </p:txBody>
      </p:sp>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12" name="Shape 1012"/>
        <p:cNvGrpSpPr/>
        <p:nvPr/>
      </p:nvGrpSpPr>
      <p:grpSpPr>
        <a:xfrm>
          <a:off x="0" y="0"/>
          <a:ext cx="0" cy="0"/>
          <a:chOff x="0" y="0"/>
          <a:chExt cx="0" cy="0"/>
        </a:xfrm>
      </p:grpSpPr>
      <p:pic>
        <p:nvPicPr>
          <p:cNvPr id="1013" name="Shape 1013"/>
          <p:cNvPicPr preferRelativeResize="0"/>
          <p:nvPr/>
        </p:nvPicPr>
        <p:blipFill rotWithShape="1">
          <a:blip r:embed="rId3">
            <a:alphaModFix/>
          </a:blip>
          <a:srcRect b="0" l="10549" r="10549" t="0"/>
          <a:stretch/>
        </p:blipFill>
        <p:spPr>
          <a:xfrm>
            <a:off x="-75" y="0"/>
            <a:ext cx="6095901" cy="7873851"/>
          </a:xfrm>
          <a:prstGeom prst="rect">
            <a:avLst/>
          </a:prstGeom>
          <a:noFill/>
          <a:ln>
            <a:noFill/>
          </a:ln>
        </p:spPr>
      </p:pic>
      <p:pic>
        <p:nvPicPr>
          <p:cNvPr id="1014" name="Shape 1014"/>
          <p:cNvPicPr preferRelativeResize="0"/>
          <p:nvPr/>
        </p:nvPicPr>
        <p:blipFill rotWithShape="1">
          <a:blip r:embed="rId4">
            <a:alphaModFix/>
          </a:blip>
          <a:srcRect b="0" l="27349" r="27354" t="0"/>
          <a:stretch/>
        </p:blipFill>
        <p:spPr>
          <a:xfrm>
            <a:off x="6096000" y="0"/>
            <a:ext cx="6095901" cy="13715850"/>
          </a:xfrm>
          <a:prstGeom prst="rect">
            <a:avLst/>
          </a:prstGeom>
          <a:noFill/>
          <a:ln>
            <a:noFill/>
          </a:ln>
        </p:spPr>
      </p:pic>
      <p:pic>
        <p:nvPicPr>
          <p:cNvPr id="1015" name="Shape 1015"/>
          <p:cNvPicPr preferRelativeResize="0"/>
          <p:nvPr/>
        </p:nvPicPr>
        <p:blipFill rotWithShape="1">
          <a:blip r:embed="rId5">
            <a:alphaModFix/>
          </a:blip>
          <a:srcRect b="2990" l="0" r="0" t="2980"/>
          <a:stretch/>
        </p:blipFill>
        <p:spPr>
          <a:xfrm>
            <a:off x="12192000" y="7873850"/>
            <a:ext cx="6095901" cy="5841849"/>
          </a:xfrm>
          <a:prstGeom prst="rect">
            <a:avLst/>
          </a:prstGeom>
          <a:noFill/>
          <a:ln>
            <a:noFill/>
          </a:ln>
        </p:spPr>
      </p:pic>
      <p:pic>
        <p:nvPicPr>
          <p:cNvPr id="1016" name="Shape 1016"/>
          <p:cNvPicPr preferRelativeResize="0"/>
          <p:nvPr/>
        </p:nvPicPr>
        <p:blipFill rotWithShape="1">
          <a:blip r:embed="rId6">
            <a:alphaModFix/>
          </a:blip>
          <a:srcRect b="2990" l="0" r="0" t="2980"/>
          <a:stretch/>
        </p:blipFill>
        <p:spPr>
          <a:xfrm>
            <a:off x="18288000" y="7874000"/>
            <a:ext cx="6095901" cy="5841849"/>
          </a:xfrm>
          <a:prstGeom prst="rect">
            <a:avLst/>
          </a:prstGeom>
          <a:noFill/>
          <a:ln>
            <a:noFill/>
          </a:ln>
        </p:spPr>
      </p:pic>
      <p:sp>
        <p:nvSpPr>
          <p:cNvPr id="1017" name="Shape 1017"/>
          <p:cNvSpPr txBox="1"/>
          <p:nvPr/>
        </p:nvSpPr>
        <p:spPr>
          <a:xfrm>
            <a:off x="18287998" y="1905000"/>
            <a:ext cx="4191002" cy="1551940"/>
          </a:xfrm>
          <a:prstGeom prst="rect">
            <a:avLst/>
          </a:prstGeom>
          <a:noFill/>
          <a:ln>
            <a:noFill/>
          </a:ln>
        </p:spPr>
        <p:txBody>
          <a:bodyPr anchorCtr="0" anchor="t" bIns="45700" lIns="45700" spcFirstLastPara="1" rIns="45700" wrap="square" tIns="45700">
            <a:noAutofit/>
          </a:bodyPr>
          <a:lstStyle/>
          <a:p>
            <a:pPr indent="0" lvl="0" marL="0" marR="0" rtl="0" algn="l">
              <a:lnSpc>
                <a:spcPct val="90000"/>
              </a:lnSpc>
              <a:spcBef>
                <a:spcPts val="0"/>
              </a:spcBef>
              <a:spcAft>
                <a:spcPts val="0"/>
              </a:spcAft>
              <a:buClr>
                <a:srgbClr val="151314"/>
              </a:buClr>
              <a:buSzPts val="9600"/>
              <a:buFont typeface="Proxima Nova"/>
              <a:buNone/>
            </a:pPr>
            <a:r>
              <a:rPr b="1" i="0" lang="en-US" sz="9600" u="none" cap="none" strike="noStrike">
                <a:solidFill>
                  <a:srgbClr val="151314"/>
                </a:solidFill>
                <a:latin typeface="Proxima Nova"/>
                <a:ea typeface="Proxima Nova"/>
                <a:cs typeface="Proxima Nova"/>
                <a:sym typeface="Proxima Nova"/>
              </a:rPr>
              <a:t>Gallery</a:t>
            </a:r>
            <a:endParaRPr/>
          </a:p>
        </p:txBody>
      </p:sp>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21" name="Shape 1021"/>
        <p:cNvGrpSpPr/>
        <p:nvPr/>
      </p:nvGrpSpPr>
      <p:grpSpPr>
        <a:xfrm>
          <a:off x="0" y="0"/>
          <a:ext cx="0" cy="0"/>
          <a:chOff x="0" y="0"/>
          <a:chExt cx="0" cy="0"/>
        </a:xfrm>
      </p:grpSpPr>
      <p:pic>
        <p:nvPicPr>
          <p:cNvPr id="1022" name="Shape 1022"/>
          <p:cNvPicPr preferRelativeResize="0"/>
          <p:nvPr/>
        </p:nvPicPr>
        <p:blipFill rotWithShape="1">
          <a:blip r:embed="rId3">
            <a:alphaModFix/>
          </a:blip>
          <a:srcRect b="0" l="17808" r="17808" t="0"/>
          <a:stretch/>
        </p:blipFill>
        <p:spPr>
          <a:xfrm>
            <a:off x="1905000" y="1912300"/>
            <a:ext cx="6248451" cy="9891401"/>
          </a:xfrm>
          <a:prstGeom prst="rect">
            <a:avLst/>
          </a:prstGeom>
          <a:noFill/>
          <a:ln>
            <a:noFill/>
          </a:ln>
        </p:spPr>
      </p:pic>
      <p:pic>
        <p:nvPicPr>
          <p:cNvPr id="1023" name="Shape 1023"/>
          <p:cNvPicPr preferRelativeResize="0"/>
          <p:nvPr/>
        </p:nvPicPr>
        <p:blipFill rotWithShape="1">
          <a:blip r:embed="rId3">
            <a:alphaModFix/>
          </a:blip>
          <a:srcRect b="0" l="17808" r="17808" t="0"/>
          <a:stretch/>
        </p:blipFill>
        <p:spPr>
          <a:xfrm>
            <a:off x="16230600" y="1912300"/>
            <a:ext cx="6248451" cy="9891401"/>
          </a:xfrm>
          <a:prstGeom prst="rect">
            <a:avLst/>
          </a:prstGeom>
          <a:noFill/>
          <a:ln>
            <a:noFill/>
          </a:ln>
        </p:spPr>
      </p:pic>
      <p:pic>
        <p:nvPicPr>
          <p:cNvPr id="1024" name="Shape 1024"/>
          <p:cNvPicPr preferRelativeResize="0"/>
          <p:nvPr/>
        </p:nvPicPr>
        <p:blipFill rotWithShape="1">
          <a:blip r:embed="rId4">
            <a:alphaModFix/>
          </a:blip>
          <a:srcRect b="18786" l="0" r="0" t="18780"/>
          <a:stretch/>
        </p:blipFill>
        <p:spPr>
          <a:xfrm>
            <a:off x="8407400" y="1912300"/>
            <a:ext cx="7569249" cy="4816449"/>
          </a:xfrm>
          <a:prstGeom prst="rect">
            <a:avLst/>
          </a:prstGeom>
          <a:noFill/>
          <a:ln>
            <a:noFill/>
          </a:ln>
        </p:spPr>
      </p:pic>
      <p:pic>
        <p:nvPicPr>
          <p:cNvPr id="1025" name="Shape 1025"/>
          <p:cNvPicPr preferRelativeResize="0"/>
          <p:nvPr/>
        </p:nvPicPr>
        <p:blipFill rotWithShape="1">
          <a:blip r:embed="rId4">
            <a:alphaModFix/>
          </a:blip>
          <a:srcRect b="18786" l="0" r="0" t="18780"/>
          <a:stretch/>
        </p:blipFill>
        <p:spPr>
          <a:xfrm>
            <a:off x="8407400" y="6994525"/>
            <a:ext cx="7569249" cy="4816449"/>
          </a:xfrm>
          <a:prstGeom prst="rect">
            <a:avLst/>
          </a:prstGeom>
          <a:noFill/>
          <a:ln>
            <a:noFill/>
          </a:ln>
        </p:spPr>
      </p:pic>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29" name="Shape 1029"/>
        <p:cNvGrpSpPr/>
        <p:nvPr/>
      </p:nvGrpSpPr>
      <p:grpSpPr>
        <a:xfrm>
          <a:off x="0" y="0"/>
          <a:ext cx="0" cy="0"/>
          <a:chOff x="0" y="0"/>
          <a:chExt cx="0" cy="0"/>
        </a:xfrm>
      </p:grpSpPr>
      <p:pic>
        <p:nvPicPr>
          <p:cNvPr id="1030" name="Shape 1030"/>
          <p:cNvPicPr preferRelativeResize="0"/>
          <p:nvPr/>
        </p:nvPicPr>
        <p:blipFill rotWithShape="1">
          <a:blip r:embed="rId3">
            <a:alphaModFix/>
          </a:blip>
          <a:srcRect b="0" l="17808" r="17808" t="0"/>
          <a:stretch/>
        </p:blipFill>
        <p:spPr>
          <a:xfrm>
            <a:off x="9730638" y="1912300"/>
            <a:ext cx="6248451" cy="9891401"/>
          </a:xfrm>
          <a:prstGeom prst="rect">
            <a:avLst/>
          </a:prstGeom>
          <a:noFill/>
          <a:ln>
            <a:noFill/>
          </a:ln>
        </p:spPr>
      </p:pic>
      <p:pic>
        <p:nvPicPr>
          <p:cNvPr id="1031" name="Shape 1031"/>
          <p:cNvPicPr preferRelativeResize="0"/>
          <p:nvPr/>
        </p:nvPicPr>
        <p:blipFill rotWithShape="1">
          <a:blip r:embed="rId4">
            <a:alphaModFix/>
          </a:blip>
          <a:srcRect b="18786" l="0" r="0" t="18780"/>
          <a:stretch/>
        </p:blipFill>
        <p:spPr>
          <a:xfrm>
            <a:off x="1909875" y="6994525"/>
            <a:ext cx="7569249" cy="4816449"/>
          </a:xfrm>
          <a:prstGeom prst="rect">
            <a:avLst/>
          </a:prstGeom>
          <a:noFill/>
          <a:ln>
            <a:noFill/>
          </a:ln>
        </p:spPr>
      </p:pic>
      <p:pic>
        <p:nvPicPr>
          <p:cNvPr id="1032" name="Shape 1032"/>
          <p:cNvPicPr preferRelativeResize="0"/>
          <p:nvPr/>
        </p:nvPicPr>
        <p:blipFill rotWithShape="1">
          <a:blip r:embed="rId5">
            <a:alphaModFix/>
          </a:blip>
          <a:srcRect b="12184" l="0" r="0" t="12184"/>
          <a:stretch/>
        </p:blipFill>
        <p:spPr>
          <a:xfrm>
            <a:off x="16230600" y="1919675"/>
            <a:ext cx="6248451" cy="4816449"/>
          </a:xfrm>
          <a:prstGeom prst="rect">
            <a:avLst/>
          </a:prstGeom>
          <a:noFill/>
          <a:ln>
            <a:noFill/>
          </a:ln>
        </p:spPr>
      </p:pic>
      <p:sp>
        <p:nvSpPr>
          <p:cNvPr id="1033" name="Shape 1033"/>
          <p:cNvSpPr txBox="1"/>
          <p:nvPr/>
        </p:nvSpPr>
        <p:spPr>
          <a:xfrm>
            <a:off x="1909876" y="1905000"/>
            <a:ext cx="4698754" cy="1551940"/>
          </a:xfrm>
          <a:prstGeom prst="rect">
            <a:avLst/>
          </a:prstGeom>
          <a:noFill/>
          <a:ln>
            <a:noFill/>
          </a:ln>
        </p:spPr>
        <p:txBody>
          <a:bodyPr anchorCtr="0" anchor="t" bIns="45700" lIns="45700" spcFirstLastPara="1" rIns="45700" wrap="square" tIns="45700">
            <a:noAutofit/>
          </a:bodyPr>
          <a:lstStyle/>
          <a:p>
            <a:pPr indent="0" lvl="0" marL="0" marR="0" rtl="0" algn="l">
              <a:lnSpc>
                <a:spcPct val="90000"/>
              </a:lnSpc>
              <a:spcBef>
                <a:spcPts val="0"/>
              </a:spcBef>
              <a:spcAft>
                <a:spcPts val="0"/>
              </a:spcAft>
              <a:buClr>
                <a:srgbClr val="151314"/>
              </a:buClr>
              <a:buSzPts val="9600"/>
              <a:buFont typeface="Proxima Nova"/>
              <a:buNone/>
            </a:pPr>
            <a:r>
              <a:rPr b="1" i="0" lang="en-US" sz="9600" u="none" cap="none" strike="noStrike">
                <a:solidFill>
                  <a:srgbClr val="151314"/>
                </a:solidFill>
                <a:latin typeface="Proxima Nova"/>
                <a:ea typeface="Proxima Nova"/>
                <a:cs typeface="Proxima Nova"/>
                <a:sym typeface="Proxima Nova"/>
              </a:rPr>
              <a:t>Gallery</a:t>
            </a:r>
            <a:endParaRPr/>
          </a:p>
        </p:txBody>
      </p:sp>
      <p:sp>
        <p:nvSpPr>
          <p:cNvPr id="1034" name="Shape 1034"/>
          <p:cNvSpPr txBox="1"/>
          <p:nvPr/>
        </p:nvSpPr>
        <p:spPr>
          <a:xfrm>
            <a:off x="1909876" y="3937000"/>
            <a:ext cx="4698754" cy="1193800"/>
          </a:xfrm>
          <a:prstGeom prst="rect">
            <a:avLst/>
          </a:prstGeom>
          <a:noFill/>
          <a:ln>
            <a:noFill/>
          </a:ln>
        </p:spPr>
        <p:txBody>
          <a:bodyPr anchorCtr="0" anchor="t" bIns="50800" lIns="50800" spcFirstLastPara="1" rIns="50800" wrap="square" tIns="50800">
            <a:noAutofit/>
          </a:bodyPr>
          <a:lstStyle/>
          <a:p>
            <a:pPr indent="0" lvl="0" marL="0" marR="0" rtl="0" algn="l">
              <a:lnSpc>
                <a:spcPct val="100000"/>
              </a:lnSpc>
              <a:spcBef>
                <a:spcPts val="0"/>
              </a:spcBef>
              <a:spcAft>
                <a:spcPts val="0"/>
              </a:spcAft>
              <a:buClr>
                <a:srgbClr val="694AFF"/>
              </a:buClr>
              <a:buSzPts val="3600"/>
              <a:buFont typeface="Proxima Nova"/>
              <a:buNone/>
            </a:pPr>
            <a:r>
              <a:rPr b="1" i="0" lang="en-US" sz="3600" u="none" cap="none" strike="noStrike">
                <a:solidFill>
                  <a:srgbClr val="694AFF"/>
                </a:solidFill>
                <a:latin typeface="Proxima Nova"/>
                <a:ea typeface="Proxima Nova"/>
                <a:cs typeface="Proxima Nova"/>
                <a:sym typeface="Proxima Nova"/>
              </a:rPr>
              <a:t>Endros the mordas indosn mido drim.</a:t>
            </a:r>
            <a:endParaRPr/>
          </a:p>
        </p:txBody>
      </p:sp>
      <p:sp>
        <p:nvSpPr>
          <p:cNvPr id="1035" name="Shape 1035"/>
          <p:cNvSpPr txBox="1"/>
          <p:nvPr/>
        </p:nvSpPr>
        <p:spPr>
          <a:xfrm>
            <a:off x="17653248" y="10617200"/>
            <a:ext cx="4825753" cy="1193800"/>
          </a:xfrm>
          <a:prstGeom prst="rect">
            <a:avLst/>
          </a:prstGeom>
          <a:noFill/>
          <a:ln>
            <a:noFill/>
          </a:ln>
        </p:spPr>
        <p:txBody>
          <a:bodyPr anchorCtr="0" anchor="t" bIns="50800" lIns="50800" spcFirstLastPara="1" rIns="50800" wrap="square" tIns="50800">
            <a:noAutofit/>
          </a:bodyPr>
          <a:lstStyle/>
          <a:p>
            <a:pPr indent="0" lvl="0" marL="0" marR="0" rtl="0" algn="l">
              <a:lnSpc>
                <a:spcPct val="100000"/>
              </a:lnSpc>
              <a:spcBef>
                <a:spcPts val="0"/>
              </a:spcBef>
              <a:spcAft>
                <a:spcPts val="0"/>
              </a:spcAft>
              <a:buClr>
                <a:srgbClr val="0B0C11"/>
              </a:buClr>
              <a:buSzPts val="3600"/>
              <a:buFont typeface="Proxima Nova"/>
              <a:buNone/>
            </a:pPr>
            <a:r>
              <a:rPr b="1" i="0" lang="en-US" sz="3600" u="none" cap="none" strike="noStrike">
                <a:solidFill>
                  <a:srgbClr val="0B0C11"/>
                </a:solidFill>
                <a:latin typeface="Proxima Nova"/>
                <a:ea typeface="Proxima Nova"/>
                <a:cs typeface="Proxima Nova"/>
                <a:sym typeface="Proxima Nova"/>
              </a:rPr>
              <a:t>ENDOS THE MODAS INDOS MIDO DRIM.</a:t>
            </a:r>
            <a:endParaRPr/>
          </a:p>
        </p:txBody>
      </p:sp>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39" name="Shape 1039"/>
        <p:cNvGrpSpPr/>
        <p:nvPr/>
      </p:nvGrpSpPr>
      <p:grpSpPr>
        <a:xfrm>
          <a:off x="0" y="0"/>
          <a:ext cx="0" cy="0"/>
          <a:chOff x="0" y="0"/>
          <a:chExt cx="0" cy="0"/>
        </a:xfrm>
      </p:grpSpPr>
      <p:grpSp>
        <p:nvGrpSpPr>
          <p:cNvPr id="1040" name="Shape 1040"/>
          <p:cNvGrpSpPr/>
          <p:nvPr/>
        </p:nvGrpSpPr>
        <p:grpSpPr>
          <a:xfrm>
            <a:off x="14365491" y="1905000"/>
            <a:ext cx="8113513" cy="16369470"/>
            <a:chOff x="16850" y="0"/>
            <a:chExt cx="8113511" cy="16369468"/>
          </a:xfrm>
        </p:grpSpPr>
        <p:grpSp>
          <p:nvGrpSpPr>
            <p:cNvPr id="1041" name="Shape 1041"/>
            <p:cNvGrpSpPr/>
            <p:nvPr/>
          </p:nvGrpSpPr>
          <p:grpSpPr>
            <a:xfrm>
              <a:off x="16850" y="2120904"/>
              <a:ext cx="238324" cy="3938140"/>
              <a:chOff x="0" y="0"/>
              <a:chExt cx="238323" cy="3938139"/>
            </a:xfrm>
          </p:grpSpPr>
          <p:sp>
            <p:nvSpPr>
              <p:cNvPr id="1042" name="Shape 1042"/>
              <p:cNvSpPr/>
              <p:nvPr/>
            </p:nvSpPr>
            <p:spPr>
              <a:xfrm>
                <a:off x="0" y="0"/>
                <a:ext cx="198225" cy="609360"/>
              </a:xfrm>
              <a:custGeom>
                <a:pathLst>
                  <a:path extrusionOk="0" h="21600" w="21600">
                    <a:moveTo>
                      <a:pt x="21600" y="21600"/>
                    </a:moveTo>
                    <a:lnTo>
                      <a:pt x="5274" y="21600"/>
                    </a:lnTo>
                    <a:cubicBezTo>
                      <a:pt x="2260" y="21600"/>
                      <a:pt x="0" y="20960"/>
                      <a:pt x="0" y="19920"/>
                    </a:cubicBezTo>
                    <a:lnTo>
                      <a:pt x="0" y="1680"/>
                    </a:lnTo>
                    <a:cubicBezTo>
                      <a:pt x="0" y="640"/>
                      <a:pt x="2260" y="0"/>
                      <a:pt x="5274" y="0"/>
                    </a:cubicBezTo>
                    <a:lnTo>
                      <a:pt x="21600" y="0"/>
                    </a:lnTo>
                    <a:lnTo>
                      <a:pt x="21600" y="21600"/>
                    </a:lnTo>
                  </a:path>
                </a:pathLst>
              </a:custGeom>
              <a:solidFill>
                <a:srgbClr val="24282B"/>
              </a:solidFill>
              <a:ln>
                <a:noFill/>
              </a:ln>
            </p:spPr>
            <p:txBody>
              <a:bodyPr anchorCtr="0" anchor="ctr" bIns="59050" lIns="59050" spcFirstLastPara="1" rIns="59050" wrap="square" tIns="5905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043" name="Shape 1043"/>
              <p:cNvSpPr/>
              <p:nvPr/>
            </p:nvSpPr>
            <p:spPr>
              <a:xfrm>
                <a:off x="0" y="1353575"/>
                <a:ext cx="238323" cy="1150773"/>
              </a:xfrm>
              <a:custGeom>
                <a:pathLst>
                  <a:path extrusionOk="0" h="21600" w="21600">
                    <a:moveTo>
                      <a:pt x="21600" y="21600"/>
                    </a:moveTo>
                    <a:lnTo>
                      <a:pt x="4404" y="21600"/>
                    </a:lnTo>
                    <a:cubicBezTo>
                      <a:pt x="1887" y="21600"/>
                      <a:pt x="0" y="21258"/>
                      <a:pt x="0" y="20704"/>
                    </a:cubicBezTo>
                    <a:lnTo>
                      <a:pt x="0" y="896"/>
                    </a:lnTo>
                    <a:cubicBezTo>
                      <a:pt x="0" y="384"/>
                      <a:pt x="1887" y="0"/>
                      <a:pt x="4404" y="0"/>
                    </a:cubicBezTo>
                    <a:lnTo>
                      <a:pt x="21600" y="0"/>
                    </a:lnTo>
                    <a:lnTo>
                      <a:pt x="21600" y="21600"/>
                    </a:lnTo>
                  </a:path>
                </a:pathLst>
              </a:custGeom>
              <a:solidFill>
                <a:srgbClr val="24282B"/>
              </a:solidFill>
              <a:ln>
                <a:noFill/>
              </a:ln>
            </p:spPr>
            <p:txBody>
              <a:bodyPr anchorCtr="0" anchor="ctr" bIns="59050" lIns="59050" spcFirstLastPara="1" rIns="59050" wrap="square" tIns="5905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044" name="Shape 1044"/>
              <p:cNvSpPr/>
              <p:nvPr/>
            </p:nvSpPr>
            <p:spPr>
              <a:xfrm>
                <a:off x="0" y="2817444"/>
                <a:ext cx="198225" cy="1120695"/>
              </a:xfrm>
              <a:custGeom>
                <a:pathLst>
                  <a:path extrusionOk="0" h="21600" w="21600">
                    <a:moveTo>
                      <a:pt x="21600" y="21600"/>
                    </a:moveTo>
                    <a:lnTo>
                      <a:pt x="5274" y="21600"/>
                    </a:lnTo>
                    <a:cubicBezTo>
                      <a:pt x="2260" y="21600"/>
                      <a:pt x="0" y="21249"/>
                      <a:pt x="0" y="20680"/>
                    </a:cubicBezTo>
                    <a:lnTo>
                      <a:pt x="0" y="920"/>
                    </a:lnTo>
                    <a:cubicBezTo>
                      <a:pt x="0" y="394"/>
                      <a:pt x="2260" y="0"/>
                      <a:pt x="5274" y="0"/>
                    </a:cubicBezTo>
                    <a:lnTo>
                      <a:pt x="21600" y="0"/>
                    </a:lnTo>
                    <a:lnTo>
                      <a:pt x="21600" y="21600"/>
                    </a:lnTo>
                  </a:path>
                </a:pathLst>
              </a:custGeom>
              <a:solidFill>
                <a:srgbClr val="24282B"/>
              </a:solidFill>
              <a:ln>
                <a:noFill/>
              </a:ln>
            </p:spPr>
            <p:txBody>
              <a:bodyPr anchorCtr="0" anchor="ctr" bIns="59050" lIns="59050" spcFirstLastPara="1" rIns="59050" wrap="square" tIns="5905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grpSp>
        <p:sp>
          <p:nvSpPr>
            <p:cNvPr id="1045" name="Shape 1045"/>
            <p:cNvSpPr/>
            <p:nvPr/>
          </p:nvSpPr>
          <p:spPr>
            <a:xfrm>
              <a:off x="7962213" y="3708313"/>
              <a:ext cx="168148" cy="1990565"/>
            </a:xfrm>
            <a:custGeom>
              <a:pathLst>
                <a:path extrusionOk="0" h="21600" w="21600">
                  <a:moveTo>
                    <a:pt x="15386" y="21600"/>
                  </a:moveTo>
                  <a:lnTo>
                    <a:pt x="0" y="21600"/>
                  </a:lnTo>
                  <a:lnTo>
                    <a:pt x="0" y="0"/>
                  </a:lnTo>
                  <a:lnTo>
                    <a:pt x="15386" y="0"/>
                  </a:lnTo>
                  <a:cubicBezTo>
                    <a:pt x="19233" y="0"/>
                    <a:pt x="21600" y="372"/>
                    <a:pt x="21600" y="867"/>
                  </a:cubicBezTo>
                  <a:lnTo>
                    <a:pt x="21600" y="20733"/>
                  </a:lnTo>
                  <a:cubicBezTo>
                    <a:pt x="21600" y="21146"/>
                    <a:pt x="18641" y="21600"/>
                    <a:pt x="15386" y="21600"/>
                  </a:cubicBezTo>
                </a:path>
              </a:pathLst>
            </a:custGeom>
            <a:solidFill>
              <a:srgbClr val="24282B"/>
            </a:solidFill>
            <a:ln>
              <a:noFill/>
            </a:ln>
          </p:spPr>
          <p:txBody>
            <a:bodyPr anchorCtr="0" anchor="ctr" bIns="59050" lIns="59050" spcFirstLastPara="1" rIns="59050" wrap="square" tIns="5905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grpSp>
          <p:nvGrpSpPr>
            <p:cNvPr id="1046" name="Shape 1046"/>
            <p:cNvGrpSpPr/>
            <p:nvPr/>
          </p:nvGrpSpPr>
          <p:grpSpPr>
            <a:xfrm>
              <a:off x="73791" y="0"/>
              <a:ext cx="7994171" cy="16369468"/>
              <a:chOff x="0" y="0"/>
              <a:chExt cx="7994169" cy="16369466"/>
            </a:xfrm>
          </p:grpSpPr>
          <p:sp>
            <p:nvSpPr>
              <p:cNvPr id="1047" name="Shape 1047"/>
              <p:cNvSpPr/>
              <p:nvPr/>
            </p:nvSpPr>
            <p:spPr>
              <a:xfrm>
                <a:off x="0" y="0"/>
                <a:ext cx="7994169" cy="16369466"/>
              </a:xfrm>
              <a:prstGeom prst="roundRect">
                <a:avLst>
                  <a:gd fmla="val 14497" name="adj"/>
                </a:avLst>
              </a:prstGeom>
              <a:solidFill>
                <a:srgbClr val="151314"/>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1048" name="Shape 1048"/>
              <p:cNvSpPr/>
              <p:nvPr/>
            </p:nvSpPr>
            <p:spPr>
              <a:xfrm>
                <a:off x="133705" y="58424"/>
                <a:ext cx="7726757" cy="16252614"/>
              </a:xfrm>
              <a:prstGeom prst="roundRect">
                <a:avLst>
                  <a:gd fmla="val 14999" name="adj"/>
                </a:avLst>
              </a:prstGeom>
              <a:solidFill>
                <a:srgbClr val="A6AAA8"/>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1049" name="Shape 1049"/>
              <p:cNvSpPr/>
              <p:nvPr/>
            </p:nvSpPr>
            <p:spPr>
              <a:xfrm>
                <a:off x="61660" y="130470"/>
                <a:ext cx="7870849" cy="16108523"/>
              </a:xfrm>
              <a:prstGeom prst="roundRect">
                <a:avLst>
                  <a:gd fmla="val 14725" name="adj"/>
                </a:avLst>
              </a:prstGeom>
              <a:solidFill>
                <a:srgbClr val="151314"/>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1050" name="Shape 1050"/>
              <p:cNvSpPr/>
              <p:nvPr/>
            </p:nvSpPr>
            <p:spPr>
              <a:xfrm>
                <a:off x="145713" y="224601"/>
                <a:ext cx="7702742" cy="15920264"/>
              </a:xfrm>
              <a:prstGeom prst="roundRect">
                <a:avLst>
                  <a:gd fmla="val 14386" name="adj"/>
                </a:avLst>
              </a:prstGeom>
              <a:solidFill>
                <a:srgbClr val="A6AAA8"/>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1051" name="Shape 1051"/>
              <p:cNvSpPr/>
              <p:nvPr/>
            </p:nvSpPr>
            <p:spPr>
              <a:xfrm>
                <a:off x="258589" y="170567"/>
                <a:ext cx="7476990" cy="16055127"/>
              </a:xfrm>
              <a:prstGeom prst="roundRect">
                <a:avLst>
                  <a:gd fmla="val 13411" name="adj"/>
                </a:avLst>
              </a:prstGeom>
              <a:solidFill>
                <a:srgbClr val="151314"/>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grpSp>
      </p:grpSp>
      <p:sp>
        <p:nvSpPr>
          <p:cNvPr id="1052" name="Shape 1052"/>
          <p:cNvSpPr txBox="1"/>
          <p:nvPr/>
        </p:nvSpPr>
        <p:spPr>
          <a:xfrm>
            <a:off x="1905000" y="1905000"/>
            <a:ext cx="9092853" cy="1551940"/>
          </a:xfrm>
          <a:prstGeom prst="rect">
            <a:avLst/>
          </a:prstGeom>
          <a:noFill/>
          <a:ln>
            <a:noFill/>
          </a:ln>
        </p:spPr>
        <p:txBody>
          <a:bodyPr anchorCtr="0" anchor="t" bIns="45700" lIns="45700" spcFirstLastPara="1" rIns="45700" wrap="square" tIns="45700">
            <a:noAutofit/>
          </a:bodyPr>
          <a:lstStyle/>
          <a:p>
            <a:pPr indent="0" lvl="0" marL="0" marR="0" rtl="0" algn="l">
              <a:lnSpc>
                <a:spcPct val="90000"/>
              </a:lnSpc>
              <a:spcBef>
                <a:spcPts val="0"/>
              </a:spcBef>
              <a:spcAft>
                <a:spcPts val="0"/>
              </a:spcAft>
              <a:buClr>
                <a:srgbClr val="151314"/>
              </a:buClr>
              <a:buSzPts val="9600"/>
              <a:buFont typeface="Proxima Nova"/>
              <a:buNone/>
            </a:pPr>
            <a:r>
              <a:rPr b="1" i="0" lang="en-US" sz="9600" u="none" cap="none" strike="noStrike">
                <a:solidFill>
                  <a:srgbClr val="151314"/>
                </a:solidFill>
                <a:latin typeface="Proxima Nova"/>
                <a:ea typeface="Proxima Nova"/>
                <a:cs typeface="Proxima Nova"/>
                <a:sym typeface="Proxima Nova"/>
              </a:rPr>
              <a:t>Showcase</a:t>
            </a:r>
            <a:endParaRPr/>
          </a:p>
        </p:txBody>
      </p:sp>
      <p:sp>
        <p:nvSpPr>
          <p:cNvPr id="1053" name="Shape 1053"/>
          <p:cNvSpPr txBox="1"/>
          <p:nvPr/>
        </p:nvSpPr>
        <p:spPr>
          <a:xfrm>
            <a:off x="1905000" y="4196080"/>
            <a:ext cx="6096001" cy="164592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Sanctus est Lorem sus  ipsusitn druamet. Lorem esomdo ipsos dolor sit amet, deras consetet.</a:t>
            </a:r>
            <a:endParaRPr/>
          </a:p>
        </p:txBody>
      </p:sp>
      <p:sp>
        <p:nvSpPr>
          <p:cNvPr id="1054" name="Shape 1054"/>
          <p:cNvSpPr txBox="1"/>
          <p:nvPr/>
        </p:nvSpPr>
        <p:spPr>
          <a:xfrm>
            <a:off x="1905000" y="7874000"/>
            <a:ext cx="5715100" cy="1183640"/>
          </a:xfrm>
          <a:prstGeom prst="rect">
            <a:avLst/>
          </a:prstGeom>
          <a:no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rgbClr val="0B0C11"/>
              </a:buClr>
              <a:buSzPts val="3600"/>
              <a:buFont typeface="Proxima Nova"/>
              <a:buNone/>
            </a:pPr>
            <a:r>
              <a:rPr b="1" i="0" lang="en-US" sz="3600" u="none" cap="none" strike="noStrike">
                <a:solidFill>
                  <a:srgbClr val="0B0C11"/>
                </a:solidFill>
                <a:latin typeface="Proxima Nova"/>
                <a:ea typeface="Proxima Nova"/>
                <a:cs typeface="Proxima Nova"/>
                <a:sym typeface="Proxima Nova"/>
              </a:rPr>
              <a:t>FOSDUO ETOA JASOM THE THE MUS REBUM.</a:t>
            </a:r>
            <a:endParaRPr/>
          </a:p>
        </p:txBody>
      </p:sp>
      <p:sp>
        <p:nvSpPr>
          <p:cNvPr id="1055" name="Shape 1055"/>
          <p:cNvSpPr txBox="1"/>
          <p:nvPr/>
        </p:nvSpPr>
        <p:spPr>
          <a:xfrm>
            <a:off x="1905000" y="10703559"/>
            <a:ext cx="10287000" cy="1107441"/>
          </a:xfrm>
          <a:prstGeom prst="rect">
            <a:avLst/>
          </a:prstGeom>
          <a:noFill/>
          <a:ln>
            <a:noFill/>
          </a:ln>
        </p:spPr>
        <p:txBody>
          <a:bodyPr anchorCtr="0" anchor="t" bIns="50800" lIns="50800" spcFirstLastPara="1" rIns="50800" wrap="square" tIns="508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Dirmod tempor invidunt utony the labore etodre dolore magna aliquyam desando frond iron lares in this greadon.</a:t>
            </a:r>
            <a:endParaRPr/>
          </a:p>
        </p:txBody>
      </p:sp>
      <p:pic>
        <p:nvPicPr>
          <p:cNvPr id="1056" name="Shape 1056"/>
          <p:cNvPicPr preferRelativeResize="0"/>
          <p:nvPr/>
        </p:nvPicPr>
        <p:blipFill rotWithShape="1">
          <a:blip r:embed="rId3">
            <a:alphaModFix/>
          </a:blip>
          <a:srcRect b="0" l="26250" r="26245" t="0"/>
          <a:stretch/>
        </p:blipFill>
        <p:spPr>
          <a:xfrm>
            <a:off x="14764150" y="2258875"/>
            <a:ext cx="7332900" cy="15644100"/>
          </a:xfrm>
          <a:prstGeom prst="roundRect">
            <a:avLst>
              <a:gd fmla="val 11675" name="adj"/>
            </a:avLst>
          </a:prstGeom>
          <a:noFill/>
          <a:ln>
            <a:noFill/>
          </a:ln>
        </p:spPr>
      </p:pic>
      <p:grpSp>
        <p:nvGrpSpPr>
          <p:cNvPr id="1057" name="Shape 1057"/>
          <p:cNvGrpSpPr/>
          <p:nvPr/>
        </p:nvGrpSpPr>
        <p:grpSpPr>
          <a:xfrm>
            <a:off x="16290876" y="2113222"/>
            <a:ext cx="4279596" cy="696963"/>
            <a:chOff x="-1" y="0"/>
            <a:chExt cx="4279594" cy="696961"/>
          </a:xfrm>
        </p:grpSpPr>
        <p:grpSp>
          <p:nvGrpSpPr>
            <p:cNvPr id="1058" name="Shape 1058"/>
            <p:cNvGrpSpPr/>
            <p:nvPr/>
          </p:nvGrpSpPr>
          <p:grpSpPr>
            <a:xfrm>
              <a:off x="-1" y="0"/>
              <a:ext cx="4279594" cy="696961"/>
              <a:chOff x="0" y="0"/>
              <a:chExt cx="4279592" cy="696960"/>
            </a:xfrm>
          </p:grpSpPr>
          <p:grpSp>
            <p:nvGrpSpPr>
              <p:cNvPr id="1059" name="Shape 1059"/>
              <p:cNvGrpSpPr/>
              <p:nvPr/>
            </p:nvGrpSpPr>
            <p:grpSpPr>
              <a:xfrm>
                <a:off x="0" y="142355"/>
                <a:ext cx="4279592" cy="554605"/>
                <a:chOff x="0" y="0"/>
                <a:chExt cx="4279591" cy="554603"/>
              </a:xfrm>
            </p:grpSpPr>
            <p:sp>
              <p:nvSpPr>
                <p:cNvPr id="1060" name="Shape 1060"/>
                <p:cNvSpPr/>
                <p:nvPr/>
              </p:nvSpPr>
              <p:spPr>
                <a:xfrm>
                  <a:off x="0" y="0"/>
                  <a:ext cx="179629" cy="179629"/>
                </a:xfrm>
                <a:custGeom>
                  <a:pathLst>
                    <a:path extrusionOk="0" h="21600" w="21600">
                      <a:moveTo>
                        <a:pt x="0" y="0"/>
                      </a:moveTo>
                      <a:cubicBezTo>
                        <a:pt x="5528" y="0"/>
                        <a:pt x="11058" y="2107"/>
                        <a:pt x="15275" y="6325"/>
                      </a:cubicBezTo>
                      <a:cubicBezTo>
                        <a:pt x="19493" y="10542"/>
                        <a:pt x="21600" y="16072"/>
                        <a:pt x="21600" y="21600"/>
                      </a:cubicBezTo>
                      <a:lnTo>
                        <a:pt x="21600" y="0"/>
                      </a:lnTo>
                      <a:lnTo>
                        <a:pt x="0" y="0"/>
                      </a:lnTo>
                      <a:close/>
                    </a:path>
                  </a:pathLst>
                </a:custGeom>
                <a:solidFill>
                  <a:srgbClr val="151314"/>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1061" name="Shape 1061"/>
                <p:cNvSpPr/>
                <p:nvPr/>
              </p:nvSpPr>
              <p:spPr>
                <a:xfrm>
                  <a:off x="165566" y="0"/>
                  <a:ext cx="3948459" cy="554603"/>
                </a:xfrm>
                <a:custGeom>
                  <a:pathLst>
                    <a:path extrusionOk="0" h="21589" w="21600">
                      <a:moveTo>
                        <a:pt x="0" y="0"/>
                      </a:moveTo>
                      <a:cubicBezTo>
                        <a:pt x="4" y="4123"/>
                        <a:pt x="17" y="7416"/>
                        <a:pt x="135" y="10314"/>
                      </a:cubicBezTo>
                      <a:cubicBezTo>
                        <a:pt x="353" y="15199"/>
                        <a:pt x="892" y="19035"/>
                        <a:pt x="1578" y="20584"/>
                      </a:cubicBezTo>
                      <a:cubicBezTo>
                        <a:pt x="2072" y="21600"/>
                        <a:pt x="2594" y="21589"/>
                        <a:pt x="3384" y="21589"/>
                      </a:cubicBezTo>
                      <a:lnTo>
                        <a:pt x="18216" y="21589"/>
                      </a:lnTo>
                      <a:cubicBezTo>
                        <a:pt x="19006" y="21589"/>
                        <a:pt x="19528" y="21600"/>
                        <a:pt x="20022" y="20584"/>
                      </a:cubicBezTo>
                      <a:cubicBezTo>
                        <a:pt x="20708" y="19035"/>
                        <a:pt x="21247" y="15199"/>
                        <a:pt x="21465" y="10314"/>
                      </a:cubicBezTo>
                      <a:cubicBezTo>
                        <a:pt x="21583" y="7416"/>
                        <a:pt x="21596" y="4123"/>
                        <a:pt x="21600" y="0"/>
                      </a:cubicBezTo>
                      <a:lnTo>
                        <a:pt x="0" y="0"/>
                      </a:lnTo>
                      <a:close/>
                    </a:path>
                  </a:pathLst>
                </a:custGeom>
                <a:solidFill>
                  <a:srgbClr val="151314"/>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1062" name="Shape 1062"/>
                <p:cNvSpPr/>
                <p:nvPr/>
              </p:nvSpPr>
              <p:spPr>
                <a:xfrm flipH="1">
                  <a:off x="4099961" y="0"/>
                  <a:ext cx="179630" cy="179629"/>
                </a:xfrm>
                <a:custGeom>
                  <a:pathLst>
                    <a:path extrusionOk="0" h="21600" w="21600">
                      <a:moveTo>
                        <a:pt x="0" y="0"/>
                      </a:moveTo>
                      <a:cubicBezTo>
                        <a:pt x="5528" y="0"/>
                        <a:pt x="11058" y="2107"/>
                        <a:pt x="15275" y="6325"/>
                      </a:cubicBezTo>
                      <a:cubicBezTo>
                        <a:pt x="19493" y="10542"/>
                        <a:pt x="21600" y="16072"/>
                        <a:pt x="21600" y="21600"/>
                      </a:cubicBezTo>
                      <a:lnTo>
                        <a:pt x="21600" y="0"/>
                      </a:lnTo>
                      <a:lnTo>
                        <a:pt x="0" y="0"/>
                      </a:lnTo>
                      <a:close/>
                    </a:path>
                  </a:pathLst>
                </a:custGeom>
                <a:solidFill>
                  <a:srgbClr val="151314"/>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grpSp>
          <p:sp>
            <p:nvSpPr>
              <p:cNvPr id="1063" name="Shape 1063"/>
              <p:cNvSpPr/>
              <p:nvPr/>
            </p:nvSpPr>
            <p:spPr>
              <a:xfrm>
                <a:off x="7257" y="0"/>
                <a:ext cx="4265076" cy="142356"/>
              </a:xfrm>
              <a:prstGeom prst="rect">
                <a:avLst/>
              </a:prstGeom>
              <a:solidFill>
                <a:srgbClr val="151314"/>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grpSp>
        <p:grpSp>
          <p:nvGrpSpPr>
            <p:cNvPr id="1064" name="Shape 1064"/>
            <p:cNvGrpSpPr/>
            <p:nvPr/>
          </p:nvGrpSpPr>
          <p:grpSpPr>
            <a:xfrm>
              <a:off x="1385725" y="247375"/>
              <a:ext cx="1508142" cy="168509"/>
              <a:chOff x="1155718" y="204241"/>
              <a:chExt cx="1508141" cy="168508"/>
            </a:xfrm>
          </p:grpSpPr>
          <p:sp>
            <p:nvSpPr>
              <p:cNvPr id="1065" name="Shape 1065"/>
              <p:cNvSpPr/>
              <p:nvPr/>
            </p:nvSpPr>
            <p:spPr>
              <a:xfrm>
                <a:off x="1155718" y="237943"/>
                <a:ext cx="1055831" cy="101104"/>
              </a:xfrm>
              <a:custGeom>
                <a:pathLst>
                  <a:path extrusionOk="0" h="21600" w="21600">
                    <a:moveTo>
                      <a:pt x="20524" y="21600"/>
                    </a:moveTo>
                    <a:lnTo>
                      <a:pt x="1119" y="21600"/>
                    </a:lnTo>
                    <a:cubicBezTo>
                      <a:pt x="473" y="21600"/>
                      <a:pt x="0" y="17280"/>
                      <a:pt x="0" y="10800"/>
                    </a:cubicBezTo>
                    <a:cubicBezTo>
                      <a:pt x="0" y="4320"/>
                      <a:pt x="473" y="0"/>
                      <a:pt x="1119" y="0"/>
                    </a:cubicBezTo>
                    <a:lnTo>
                      <a:pt x="20524" y="0"/>
                    </a:lnTo>
                    <a:cubicBezTo>
                      <a:pt x="21127" y="0"/>
                      <a:pt x="21600" y="4320"/>
                      <a:pt x="21600" y="10800"/>
                    </a:cubicBezTo>
                    <a:cubicBezTo>
                      <a:pt x="21600" y="16416"/>
                      <a:pt x="21127" y="21600"/>
                      <a:pt x="20524" y="21600"/>
                    </a:cubicBezTo>
                  </a:path>
                </a:pathLst>
              </a:custGeom>
              <a:solidFill>
                <a:srgbClr val="212121"/>
              </a:solidFill>
              <a:ln>
                <a:noFill/>
              </a:ln>
            </p:spPr>
            <p:txBody>
              <a:bodyPr anchorCtr="0" anchor="ctr" bIns="59050" lIns="59050" spcFirstLastPara="1" rIns="59050" wrap="square" tIns="5905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grpSp>
            <p:nvGrpSpPr>
              <p:cNvPr id="1066" name="Shape 1066"/>
              <p:cNvGrpSpPr/>
              <p:nvPr/>
            </p:nvGrpSpPr>
            <p:grpSpPr>
              <a:xfrm>
                <a:off x="2495352" y="204241"/>
                <a:ext cx="168507" cy="168508"/>
                <a:chOff x="0" y="-1"/>
                <a:chExt cx="168506" cy="168507"/>
              </a:xfrm>
            </p:grpSpPr>
            <p:sp>
              <p:nvSpPr>
                <p:cNvPr id="1067" name="Shape 1067"/>
                <p:cNvSpPr/>
                <p:nvPr/>
              </p:nvSpPr>
              <p:spPr>
                <a:xfrm>
                  <a:off x="0" y="-1"/>
                  <a:ext cx="168506" cy="168507"/>
                </a:xfrm>
                <a:custGeom>
                  <a:pathLst>
                    <a:path extrusionOk="0" h="21318" w="21318">
                      <a:moveTo>
                        <a:pt x="11481" y="36"/>
                      </a:moveTo>
                      <a:cubicBezTo>
                        <a:pt x="13477" y="217"/>
                        <a:pt x="14930" y="762"/>
                        <a:pt x="16563" y="1851"/>
                      </a:cubicBezTo>
                      <a:cubicBezTo>
                        <a:pt x="18015" y="2940"/>
                        <a:pt x="19286" y="4210"/>
                        <a:pt x="20193" y="6025"/>
                      </a:cubicBezTo>
                      <a:cubicBezTo>
                        <a:pt x="20919" y="7841"/>
                        <a:pt x="21464" y="9656"/>
                        <a:pt x="21282" y="11471"/>
                      </a:cubicBezTo>
                      <a:cubicBezTo>
                        <a:pt x="21101" y="13467"/>
                        <a:pt x="20556" y="14920"/>
                        <a:pt x="19467" y="16553"/>
                      </a:cubicBezTo>
                      <a:cubicBezTo>
                        <a:pt x="18378" y="18187"/>
                        <a:pt x="16926" y="19457"/>
                        <a:pt x="15293" y="20183"/>
                      </a:cubicBezTo>
                      <a:cubicBezTo>
                        <a:pt x="13477" y="21091"/>
                        <a:pt x="11662" y="21454"/>
                        <a:pt x="9847" y="21272"/>
                      </a:cubicBezTo>
                      <a:cubicBezTo>
                        <a:pt x="7851" y="21091"/>
                        <a:pt x="6398" y="20546"/>
                        <a:pt x="4765" y="19457"/>
                      </a:cubicBezTo>
                      <a:cubicBezTo>
                        <a:pt x="3131" y="18368"/>
                        <a:pt x="1861" y="17098"/>
                        <a:pt x="1135" y="15283"/>
                      </a:cubicBezTo>
                      <a:cubicBezTo>
                        <a:pt x="227" y="13467"/>
                        <a:pt x="-136" y="11834"/>
                        <a:pt x="46" y="9837"/>
                      </a:cubicBezTo>
                      <a:cubicBezTo>
                        <a:pt x="227" y="8022"/>
                        <a:pt x="772" y="6388"/>
                        <a:pt x="1861" y="4755"/>
                      </a:cubicBezTo>
                      <a:cubicBezTo>
                        <a:pt x="2950" y="3121"/>
                        <a:pt x="4220" y="2032"/>
                        <a:pt x="6035" y="1125"/>
                      </a:cubicBezTo>
                      <a:cubicBezTo>
                        <a:pt x="7851" y="399"/>
                        <a:pt x="9484" y="-146"/>
                        <a:pt x="11481" y="36"/>
                      </a:cubicBezTo>
                    </a:path>
                  </a:pathLst>
                </a:custGeom>
                <a:solidFill>
                  <a:srgbClr val="24282B"/>
                </a:solidFill>
                <a:ln>
                  <a:noFill/>
                </a:ln>
              </p:spPr>
              <p:txBody>
                <a:bodyPr anchorCtr="0" anchor="ctr" bIns="59050" lIns="59050" spcFirstLastPara="1" rIns="59050" wrap="square" tIns="5905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068" name="Shape 1068"/>
                <p:cNvSpPr/>
                <p:nvPr/>
              </p:nvSpPr>
              <p:spPr>
                <a:xfrm>
                  <a:off x="25357" y="24946"/>
                  <a:ext cx="124199" cy="124530"/>
                </a:xfrm>
                <a:custGeom>
                  <a:pathLst>
                    <a:path extrusionOk="0" h="21339" w="21282">
                      <a:moveTo>
                        <a:pt x="17121" y="2185"/>
                      </a:moveTo>
                      <a:cubicBezTo>
                        <a:pt x="18646" y="3202"/>
                        <a:pt x="19662" y="4726"/>
                        <a:pt x="20425" y="6505"/>
                      </a:cubicBezTo>
                      <a:cubicBezTo>
                        <a:pt x="21187" y="8284"/>
                        <a:pt x="21441" y="10063"/>
                        <a:pt x="21187" y="11842"/>
                      </a:cubicBezTo>
                      <a:cubicBezTo>
                        <a:pt x="20933" y="13874"/>
                        <a:pt x="20425" y="15399"/>
                        <a:pt x="19154" y="16924"/>
                      </a:cubicBezTo>
                      <a:cubicBezTo>
                        <a:pt x="17883" y="18703"/>
                        <a:pt x="16613" y="19719"/>
                        <a:pt x="14834" y="20482"/>
                      </a:cubicBezTo>
                      <a:cubicBezTo>
                        <a:pt x="13055" y="21244"/>
                        <a:pt x="11276" y="21498"/>
                        <a:pt x="9243" y="21244"/>
                      </a:cubicBezTo>
                      <a:cubicBezTo>
                        <a:pt x="7465" y="20990"/>
                        <a:pt x="5686" y="20482"/>
                        <a:pt x="4161" y="19211"/>
                      </a:cubicBezTo>
                      <a:cubicBezTo>
                        <a:pt x="2636" y="18194"/>
                        <a:pt x="1620" y="16670"/>
                        <a:pt x="857" y="14637"/>
                      </a:cubicBezTo>
                      <a:cubicBezTo>
                        <a:pt x="95" y="12858"/>
                        <a:pt x="-159" y="11333"/>
                        <a:pt x="95" y="9300"/>
                      </a:cubicBezTo>
                      <a:cubicBezTo>
                        <a:pt x="349" y="7267"/>
                        <a:pt x="857" y="5743"/>
                        <a:pt x="2128" y="4218"/>
                      </a:cubicBezTo>
                      <a:cubicBezTo>
                        <a:pt x="3399" y="2693"/>
                        <a:pt x="4669" y="1423"/>
                        <a:pt x="6448" y="660"/>
                      </a:cubicBezTo>
                      <a:cubicBezTo>
                        <a:pt x="8227" y="-102"/>
                        <a:pt x="10006" y="-102"/>
                        <a:pt x="12039" y="152"/>
                      </a:cubicBezTo>
                      <a:cubicBezTo>
                        <a:pt x="13817" y="152"/>
                        <a:pt x="15596" y="914"/>
                        <a:pt x="17121" y="2185"/>
                      </a:cubicBezTo>
                    </a:path>
                  </a:pathLst>
                </a:custGeom>
                <a:solidFill>
                  <a:srgbClr val="30218E"/>
                </a:solidFill>
                <a:ln>
                  <a:noFill/>
                </a:ln>
              </p:spPr>
              <p:txBody>
                <a:bodyPr anchorCtr="0" anchor="ctr" bIns="59050" lIns="59050" spcFirstLastPara="1" rIns="59050" wrap="square" tIns="5905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069" name="Shape 1069"/>
                <p:cNvSpPr/>
                <p:nvPr/>
              </p:nvSpPr>
              <p:spPr>
                <a:xfrm>
                  <a:off x="49938" y="49857"/>
                  <a:ext cx="96737" cy="95530"/>
                </a:xfrm>
                <a:custGeom>
                  <a:pathLst>
                    <a:path extrusionOk="0" h="21321" w="21600">
                      <a:moveTo>
                        <a:pt x="19722" y="5055"/>
                      </a:moveTo>
                      <a:cubicBezTo>
                        <a:pt x="21130" y="6894"/>
                        <a:pt x="21600" y="8272"/>
                        <a:pt x="21600" y="10111"/>
                      </a:cubicBezTo>
                      <a:cubicBezTo>
                        <a:pt x="21600" y="12409"/>
                        <a:pt x="21130" y="13787"/>
                        <a:pt x="20191" y="15626"/>
                      </a:cubicBezTo>
                      <a:cubicBezTo>
                        <a:pt x="19252" y="17464"/>
                        <a:pt x="17843" y="18843"/>
                        <a:pt x="16435" y="19762"/>
                      </a:cubicBezTo>
                      <a:cubicBezTo>
                        <a:pt x="14557" y="20681"/>
                        <a:pt x="13148" y="21140"/>
                        <a:pt x="11270" y="21140"/>
                      </a:cubicBezTo>
                      <a:cubicBezTo>
                        <a:pt x="9391" y="21600"/>
                        <a:pt x="7513" y="21140"/>
                        <a:pt x="5635" y="20221"/>
                      </a:cubicBezTo>
                      <a:cubicBezTo>
                        <a:pt x="3757" y="19302"/>
                        <a:pt x="2348" y="18383"/>
                        <a:pt x="1409" y="16545"/>
                      </a:cubicBezTo>
                      <a:cubicBezTo>
                        <a:pt x="0" y="15166"/>
                        <a:pt x="0" y="13328"/>
                        <a:pt x="0" y="11030"/>
                      </a:cubicBezTo>
                      <a:cubicBezTo>
                        <a:pt x="0" y="9191"/>
                        <a:pt x="0" y="7353"/>
                        <a:pt x="939" y="5974"/>
                      </a:cubicBezTo>
                      <a:cubicBezTo>
                        <a:pt x="1878" y="4136"/>
                        <a:pt x="2817" y="2757"/>
                        <a:pt x="4696" y="1838"/>
                      </a:cubicBezTo>
                      <a:cubicBezTo>
                        <a:pt x="6104" y="919"/>
                        <a:pt x="8452" y="0"/>
                        <a:pt x="10330" y="0"/>
                      </a:cubicBezTo>
                      <a:cubicBezTo>
                        <a:pt x="12209" y="0"/>
                        <a:pt x="14087" y="460"/>
                        <a:pt x="15965" y="1379"/>
                      </a:cubicBezTo>
                      <a:cubicBezTo>
                        <a:pt x="17374" y="2298"/>
                        <a:pt x="18783" y="3217"/>
                        <a:pt x="19722" y="5055"/>
                      </a:cubicBezTo>
                    </a:path>
                  </a:pathLst>
                </a:custGeom>
                <a:solidFill>
                  <a:srgbClr val="24282B"/>
                </a:solidFill>
                <a:ln>
                  <a:noFill/>
                </a:ln>
              </p:spPr>
              <p:txBody>
                <a:bodyPr anchorCtr="0" anchor="ctr" bIns="59050" lIns="59050" spcFirstLastPara="1" rIns="59050" wrap="square" tIns="5905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grpSp>
        </p:grpSp>
      </p:grpSp>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73" name="Shape 1073"/>
        <p:cNvGrpSpPr/>
        <p:nvPr/>
      </p:nvGrpSpPr>
      <p:grpSpPr>
        <a:xfrm>
          <a:off x="0" y="0"/>
          <a:ext cx="0" cy="0"/>
          <a:chOff x="0" y="0"/>
          <a:chExt cx="0" cy="0"/>
        </a:xfrm>
      </p:grpSpPr>
      <p:pic>
        <p:nvPicPr>
          <p:cNvPr id="1074" name="Shape 1074"/>
          <p:cNvPicPr preferRelativeResize="0"/>
          <p:nvPr/>
        </p:nvPicPr>
        <p:blipFill rotWithShape="1">
          <a:blip r:embed="rId3">
            <a:alphaModFix/>
          </a:blip>
          <a:srcRect b="0" l="17808" r="17808" t="0"/>
          <a:stretch/>
        </p:blipFill>
        <p:spPr>
          <a:xfrm>
            <a:off x="1904988" y="1912300"/>
            <a:ext cx="6248451" cy="9891401"/>
          </a:xfrm>
          <a:prstGeom prst="rect">
            <a:avLst/>
          </a:prstGeom>
          <a:noFill/>
          <a:ln>
            <a:noFill/>
          </a:ln>
        </p:spPr>
      </p:pic>
      <p:pic>
        <p:nvPicPr>
          <p:cNvPr id="1075" name="Shape 1075"/>
          <p:cNvPicPr preferRelativeResize="0"/>
          <p:nvPr/>
        </p:nvPicPr>
        <p:blipFill rotWithShape="1">
          <a:blip r:embed="rId4">
            <a:alphaModFix/>
          </a:blip>
          <a:srcRect b="18786" l="0" r="0" t="18780"/>
          <a:stretch/>
        </p:blipFill>
        <p:spPr>
          <a:xfrm>
            <a:off x="8407400" y="1897725"/>
            <a:ext cx="7569249" cy="4816449"/>
          </a:xfrm>
          <a:prstGeom prst="rect">
            <a:avLst/>
          </a:prstGeom>
          <a:noFill/>
          <a:ln>
            <a:noFill/>
          </a:ln>
        </p:spPr>
      </p:pic>
      <p:pic>
        <p:nvPicPr>
          <p:cNvPr id="1076" name="Shape 1076"/>
          <p:cNvPicPr preferRelativeResize="0"/>
          <p:nvPr/>
        </p:nvPicPr>
        <p:blipFill rotWithShape="1">
          <a:blip r:embed="rId5">
            <a:alphaModFix/>
          </a:blip>
          <a:srcRect b="33205" l="0" r="0" t="33209"/>
          <a:stretch/>
        </p:blipFill>
        <p:spPr>
          <a:xfrm>
            <a:off x="8407400" y="6994525"/>
            <a:ext cx="14071449" cy="4816449"/>
          </a:xfrm>
          <a:prstGeom prst="rect">
            <a:avLst/>
          </a:prstGeom>
          <a:noFill/>
          <a:ln>
            <a:noFill/>
          </a:ln>
        </p:spPr>
      </p:pic>
      <p:sp>
        <p:nvSpPr>
          <p:cNvPr id="1077" name="Shape 1077"/>
          <p:cNvSpPr/>
          <p:nvPr/>
        </p:nvSpPr>
        <p:spPr>
          <a:xfrm>
            <a:off x="16230600" y="1905000"/>
            <a:ext cx="6248400" cy="4801897"/>
          </a:xfrm>
          <a:prstGeom prst="rect">
            <a:avLst/>
          </a:prstGeom>
          <a:solidFill>
            <a:srgbClr val="694AFF"/>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1078" name="Shape 1078"/>
          <p:cNvSpPr txBox="1"/>
          <p:nvPr/>
        </p:nvSpPr>
        <p:spPr>
          <a:xfrm>
            <a:off x="18212195" y="3563937"/>
            <a:ext cx="2285208" cy="1498601"/>
          </a:xfrm>
          <a:prstGeom prst="rect">
            <a:avLst/>
          </a:prstGeom>
          <a:noFill/>
          <a:ln>
            <a:noFill/>
          </a:ln>
        </p:spPr>
        <p:txBody>
          <a:bodyPr anchorCtr="0" anchor="t" bIns="50800" lIns="50800" spcFirstLastPara="1" rIns="50800" wrap="square" tIns="50800">
            <a:noAutofit/>
          </a:bodyPr>
          <a:lstStyle/>
          <a:p>
            <a:pPr indent="0" lvl="0" marL="0" marR="0" rtl="0" algn="l">
              <a:lnSpc>
                <a:spcPct val="120000"/>
              </a:lnSpc>
              <a:spcBef>
                <a:spcPts val="0"/>
              </a:spcBef>
              <a:spcAft>
                <a:spcPts val="0"/>
              </a:spcAft>
              <a:buClr>
                <a:srgbClr val="FFFFFF"/>
              </a:buClr>
              <a:buSzPts val="4200"/>
              <a:buFont typeface="Proxima Nova"/>
              <a:buNone/>
            </a:pPr>
            <a:r>
              <a:rPr b="0" i="0" lang="en-US" sz="4200" u="none" cap="none" strike="noStrike">
                <a:solidFill>
                  <a:srgbClr val="FFFFFF"/>
                </a:solidFill>
                <a:latin typeface="Proxima Nova"/>
                <a:ea typeface="Proxima Nova"/>
                <a:cs typeface="Proxima Nova"/>
                <a:sym typeface="Proxima Nova"/>
              </a:rPr>
              <a:t>Our new</a:t>
            </a:r>
            <a:endParaRPr/>
          </a:p>
          <a:p>
            <a:pPr indent="0" lvl="0" marL="0" marR="0" rtl="0" algn="l">
              <a:lnSpc>
                <a:spcPct val="120000"/>
              </a:lnSpc>
              <a:spcBef>
                <a:spcPts val="0"/>
              </a:spcBef>
              <a:spcAft>
                <a:spcPts val="0"/>
              </a:spcAft>
              <a:buClr>
                <a:srgbClr val="FFFFFF"/>
              </a:buClr>
              <a:buSzPts val="4200"/>
              <a:buFont typeface="Proxima Nova"/>
              <a:buNone/>
            </a:pPr>
            <a:r>
              <a:rPr b="0" i="0" lang="en-US" sz="4200" u="none" cap="none" strike="noStrike">
                <a:solidFill>
                  <a:srgbClr val="FFFFFF"/>
                </a:solidFill>
                <a:latin typeface="Proxima Nova"/>
                <a:ea typeface="Proxima Nova"/>
                <a:cs typeface="Proxima Nova"/>
                <a:sym typeface="Proxima Nova"/>
              </a:rPr>
              <a:t>projects.</a:t>
            </a:r>
            <a:endParaRPr/>
          </a:p>
        </p:txBody>
      </p:sp>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82" name="Shape 1082"/>
        <p:cNvGrpSpPr/>
        <p:nvPr/>
      </p:nvGrpSpPr>
      <p:grpSpPr>
        <a:xfrm>
          <a:off x="0" y="0"/>
          <a:ext cx="0" cy="0"/>
          <a:chOff x="0" y="0"/>
          <a:chExt cx="0" cy="0"/>
        </a:xfrm>
      </p:grpSpPr>
      <p:pic>
        <p:nvPicPr>
          <p:cNvPr id="1083" name="Shape 1083"/>
          <p:cNvPicPr preferRelativeResize="0"/>
          <p:nvPr/>
        </p:nvPicPr>
        <p:blipFill rotWithShape="1">
          <a:blip r:embed="rId3">
            <a:alphaModFix/>
          </a:blip>
          <a:srcRect b="18786" l="0" r="0" t="18780"/>
          <a:stretch/>
        </p:blipFill>
        <p:spPr>
          <a:xfrm>
            <a:off x="1905000" y="1905000"/>
            <a:ext cx="7569249" cy="4816449"/>
          </a:xfrm>
          <a:prstGeom prst="rect">
            <a:avLst/>
          </a:prstGeom>
          <a:noFill/>
          <a:ln>
            <a:noFill/>
          </a:ln>
        </p:spPr>
      </p:pic>
      <p:pic>
        <p:nvPicPr>
          <p:cNvPr id="1084" name="Shape 1084"/>
          <p:cNvPicPr preferRelativeResize="0"/>
          <p:nvPr/>
        </p:nvPicPr>
        <p:blipFill rotWithShape="1">
          <a:blip r:embed="rId4">
            <a:alphaModFix/>
          </a:blip>
          <a:srcRect b="0" l="17808" r="17808" t="0"/>
          <a:stretch/>
        </p:blipFill>
        <p:spPr>
          <a:xfrm>
            <a:off x="9728188" y="1919687"/>
            <a:ext cx="6248451" cy="9891401"/>
          </a:xfrm>
          <a:prstGeom prst="rect">
            <a:avLst/>
          </a:prstGeom>
          <a:noFill/>
          <a:ln>
            <a:noFill/>
          </a:ln>
        </p:spPr>
      </p:pic>
      <p:pic>
        <p:nvPicPr>
          <p:cNvPr id="1085" name="Shape 1085"/>
          <p:cNvPicPr preferRelativeResize="0"/>
          <p:nvPr/>
        </p:nvPicPr>
        <p:blipFill rotWithShape="1">
          <a:blip r:embed="rId4">
            <a:alphaModFix/>
          </a:blip>
          <a:srcRect b="0" l="17808" r="17808" t="0"/>
          <a:stretch/>
        </p:blipFill>
        <p:spPr>
          <a:xfrm>
            <a:off x="16230588" y="1919700"/>
            <a:ext cx="6248451" cy="9891401"/>
          </a:xfrm>
          <a:prstGeom prst="rect">
            <a:avLst/>
          </a:prstGeom>
          <a:noFill/>
          <a:ln>
            <a:noFill/>
          </a:ln>
        </p:spPr>
      </p:pic>
      <p:sp>
        <p:nvSpPr>
          <p:cNvPr id="1086" name="Shape 1086"/>
          <p:cNvSpPr txBox="1"/>
          <p:nvPr/>
        </p:nvSpPr>
        <p:spPr>
          <a:xfrm>
            <a:off x="1905000" y="7874000"/>
            <a:ext cx="6704608" cy="1551940"/>
          </a:xfrm>
          <a:prstGeom prst="rect">
            <a:avLst/>
          </a:prstGeom>
          <a:noFill/>
          <a:ln>
            <a:noFill/>
          </a:ln>
        </p:spPr>
        <p:txBody>
          <a:bodyPr anchorCtr="0" anchor="t" bIns="45700" lIns="45700" spcFirstLastPara="1" rIns="45700" wrap="square" tIns="45700">
            <a:noAutofit/>
          </a:bodyPr>
          <a:lstStyle/>
          <a:p>
            <a:pPr indent="0" lvl="0" marL="0" marR="0" rtl="0" algn="l">
              <a:lnSpc>
                <a:spcPct val="90000"/>
              </a:lnSpc>
              <a:spcBef>
                <a:spcPts val="0"/>
              </a:spcBef>
              <a:spcAft>
                <a:spcPts val="0"/>
              </a:spcAft>
              <a:buClr>
                <a:srgbClr val="151314"/>
              </a:buClr>
              <a:buSzPts val="9600"/>
              <a:buFont typeface="Proxima Nova"/>
              <a:buNone/>
            </a:pPr>
            <a:r>
              <a:rPr b="1" i="0" lang="en-US" sz="9600" u="none" cap="none" strike="noStrike">
                <a:solidFill>
                  <a:srgbClr val="151314"/>
                </a:solidFill>
                <a:latin typeface="Proxima Nova"/>
                <a:ea typeface="Proxima Nova"/>
                <a:cs typeface="Proxima Nova"/>
                <a:sym typeface="Proxima Nova"/>
              </a:rPr>
              <a:t>Its more</a:t>
            </a:r>
            <a:endParaRPr/>
          </a:p>
        </p:txBody>
      </p:sp>
      <p:sp>
        <p:nvSpPr>
          <p:cNvPr id="1087" name="Shape 1087"/>
          <p:cNvSpPr txBox="1"/>
          <p:nvPr/>
        </p:nvSpPr>
        <p:spPr>
          <a:xfrm>
            <a:off x="1905000" y="10612675"/>
            <a:ext cx="6704608" cy="1183641"/>
          </a:xfrm>
          <a:prstGeom prst="rect">
            <a:avLst/>
          </a:prstGeom>
          <a:no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rgbClr val="0B0C11"/>
              </a:buClr>
              <a:buSzPts val="3600"/>
              <a:buFont typeface="Proxima Nova"/>
              <a:buNone/>
            </a:pPr>
            <a:r>
              <a:rPr b="1" i="0" lang="en-US" sz="3600" u="none" cap="none" strike="noStrike">
                <a:solidFill>
                  <a:srgbClr val="0B0C11"/>
                </a:solidFill>
                <a:latin typeface="Proxima Nova"/>
                <a:ea typeface="Proxima Nova"/>
                <a:cs typeface="Proxima Nova"/>
                <a:sym typeface="Proxima Nova"/>
              </a:rPr>
              <a:t>DERSONA THE MORDA CRUDA CON FRON.</a:t>
            </a:r>
            <a:endParaRPr/>
          </a:p>
        </p:txBody>
      </p:sp>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91" name="Shape 1091"/>
        <p:cNvGrpSpPr/>
        <p:nvPr/>
      </p:nvGrpSpPr>
      <p:grpSpPr>
        <a:xfrm>
          <a:off x="0" y="0"/>
          <a:ext cx="0" cy="0"/>
          <a:chOff x="0" y="0"/>
          <a:chExt cx="0" cy="0"/>
        </a:xfrm>
      </p:grpSpPr>
      <p:pic>
        <p:nvPicPr>
          <p:cNvPr id="1092" name="Shape 1092"/>
          <p:cNvPicPr preferRelativeResize="0"/>
          <p:nvPr/>
        </p:nvPicPr>
        <p:blipFill rotWithShape="1">
          <a:blip r:embed="rId3">
            <a:alphaModFix/>
          </a:blip>
          <a:srcRect b="18786" l="0" r="0" t="18780"/>
          <a:stretch/>
        </p:blipFill>
        <p:spPr>
          <a:xfrm>
            <a:off x="8407375" y="1905000"/>
            <a:ext cx="7569249" cy="4816449"/>
          </a:xfrm>
          <a:prstGeom prst="rect">
            <a:avLst/>
          </a:prstGeom>
          <a:noFill/>
          <a:ln>
            <a:noFill/>
          </a:ln>
        </p:spPr>
      </p:pic>
      <p:pic>
        <p:nvPicPr>
          <p:cNvPr id="1093" name="Shape 1093"/>
          <p:cNvPicPr preferRelativeResize="0"/>
          <p:nvPr/>
        </p:nvPicPr>
        <p:blipFill rotWithShape="1">
          <a:blip r:embed="rId4">
            <a:alphaModFix/>
          </a:blip>
          <a:srcRect b="0" l="17808" r="17808" t="0"/>
          <a:stretch/>
        </p:blipFill>
        <p:spPr>
          <a:xfrm>
            <a:off x="1904988" y="1912287"/>
            <a:ext cx="6248451" cy="9891401"/>
          </a:xfrm>
          <a:prstGeom prst="rect">
            <a:avLst/>
          </a:prstGeom>
          <a:noFill/>
          <a:ln>
            <a:noFill/>
          </a:ln>
        </p:spPr>
      </p:pic>
      <p:pic>
        <p:nvPicPr>
          <p:cNvPr id="1094" name="Shape 1094"/>
          <p:cNvPicPr preferRelativeResize="0"/>
          <p:nvPr/>
        </p:nvPicPr>
        <p:blipFill rotWithShape="1">
          <a:blip r:embed="rId5">
            <a:alphaModFix/>
          </a:blip>
          <a:srcRect b="33205" l="0" r="0" t="33209"/>
          <a:stretch/>
        </p:blipFill>
        <p:spPr>
          <a:xfrm>
            <a:off x="8407375" y="6994525"/>
            <a:ext cx="14071449" cy="4816449"/>
          </a:xfrm>
          <a:prstGeom prst="rect">
            <a:avLst/>
          </a:prstGeom>
          <a:noFill/>
          <a:ln>
            <a:noFill/>
          </a:ln>
        </p:spPr>
      </p:pic>
      <p:sp>
        <p:nvSpPr>
          <p:cNvPr id="1095" name="Shape 1095"/>
          <p:cNvSpPr txBox="1"/>
          <p:nvPr/>
        </p:nvSpPr>
        <p:spPr>
          <a:xfrm>
            <a:off x="17653245" y="4622800"/>
            <a:ext cx="4825754" cy="1193800"/>
          </a:xfrm>
          <a:prstGeom prst="rect">
            <a:avLst/>
          </a:prstGeom>
          <a:noFill/>
          <a:ln>
            <a:noFill/>
          </a:ln>
        </p:spPr>
        <p:txBody>
          <a:bodyPr anchorCtr="0" anchor="t" bIns="50800" lIns="50800" spcFirstLastPara="1" rIns="50800" wrap="square" tIns="50800">
            <a:noAutofit/>
          </a:bodyPr>
          <a:lstStyle/>
          <a:p>
            <a:pPr indent="0" lvl="0" marL="0" marR="0" rtl="0" algn="l">
              <a:lnSpc>
                <a:spcPct val="100000"/>
              </a:lnSpc>
              <a:spcBef>
                <a:spcPts val="0"/>
              </a:spcBef>
              <a:spcAft>
                <a:spcPts val="0"/>
              </a:spcAft>
              <a:buClr>
                <a:srgbClr val="0B0C11"/>
              </a:buClr>
              <a:buSzPts val="3600"/>
              <a:buFont typeface="Proxima Nova"/>
              <a:buNone/>
            </a:pPr>
            <a:r>
              <a:rPr b="1" i="0" lang="en-US" sz="3600" u="none" cap="none" strike="noStrike">
                <a:solidFill>
                  <a:srgbClr val="0B0C11"/>
                </a:solidFill>
                <a:latin typeface="Proxima Nova"/>
                <a:ea typeface="Proxima Nova"/>
                <a:cs typeface="Proxima Nova"/>
                <a:sym typeface="Proxima Nova"/>
              </a:rPr>
              <a:t>ENDOS THE MODAS INDOS MIDO DRIM.</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8" name="Shape 338"/>
        <p:cNvGrpSpPr/>
        <p:nvPr/>
      </p:nvGrpSpPr>
      <p:grpSpPr>
        <a:xfrm>
          <a:off x="0" y="0"/>
          <a:ext cx="0" cy="0"/>
          <a:chOff x="0" y="0"/>
          <a:chExt cx="0" cy="0"/>
        </a:xfrm>
      </p:grpSpPr>
      <p:pic>
        <p:nvPicPr>
          <p:cNvPr id="339" name="Shape 339"/>
          <p:cNvPicPr preferRelativeResize="0"/>
          <p:nvPr/>
        </p:nvPicPr>
        <p:blipFill rotWithShape="1">
          <a:blip r:embed="rId3">
            <a:alphaModFix/>
          </a:blip>
          <a:srcRect b="12184" l="0" r="0" t="12184"/>
          <a:stretch/>
        </p:blipFill>
        <p:spPr>
          <a:xfrm>
            <a:off x="9347175" y="1905000"/>
            <a:ext cx="6248451" cy="4816449"/>
          </a:xfrm>
          <a:prstGeom prst="rect">
            <a:avLst/>
          </a:prstGeom>
          <a:noFill/>
          <a:ln>
            <a:noFill/>
          </a:ln>
        </p:spPr>
      </p:pic>
      <p:pic>
        <p:nvPicPr>
          <p:cNvPr id="340" name="Shape 340"/>
          <p:cNvPicPr preferRelativeResize="0"/>
          <p:nvPr/>
        </p:nvPicPr>
        <p:blipFill rotWithShape="1">
          <a:blip r:embed="rId3">
            <a:alphaModFix/>
          </a:blip>
          <a:srcRect b="12184" l="0" r="0" t="12184"/>
          <a:stretch/>
        </p:blipFill>
        <p:spPr>
          <a:xfrm>
            <a:off x="16230575" y="1905000"/>
            <a:ext cx="6248451" cy="4816449"/>
          </a:xfrm>
          <a:prstGeom prst="rect">
            <a:avLst/>
          </a:prstGeom>
          <a:noFill/>
          <a:ln>
            <a:noFill/>
          </a:ln>
        </p:spPr>
      </p:pic>
      <p:sp>
        <p:nvSpPr>
          <p:cNvPr id="341" name="Shape 341"/>
          <p:cNvSpPr txBox="1"/>
          <p:nvPr/>
        </p:nvSpPr>
        <p:spPr>
          <a:xfrm>
            <a:off x="1905000" y="7874000"/>
            <a:ext cx="4698753" cy="2866390"/>
          </a:xfrm>
          <a:prstGeom prst="rect">
            <a:avLst/>
          </a:prstGeom>
          <a:noFill/>
          <a:ln>
            <a:noFill/>
          </a:ln>
        </p:spPr>
        <p:txBody>
          <a:bodyPr anchorCtr="0" anchor="t" bIns="45700" lIns="45700" spcFirstLastPara="1" rIns="45700" wrap="square" tIns="45700">
            <a:noAutofit/>
          </a:bodyPr>
          <a:lstStyle/>
          <a:p>
            <a:pPr indent="0" lvl="0" marL="0" marR="0" rtl="0" algn="l">
              <a:lnSpc>
                <a:spcPct val="90000"/>
              </a:lnSpc>
              <a:spcBef>
                <a:spcPts val="0"/>
              </a:spcBef>
              <a:spcAft>
                <a:spcPts val="0"/>
              </a:spcAft>
              <a:buClr>
                <a:srgbClr val="151314"/>
              </a:buClr>
              <a:buSzPts val="9600"/>
              <a:buFont typeface="Proxima Nova"/>
              <a:buNone/>
            </a:pPr>
            <a:r>
              <a:rPr b="1" i="0" lang="en-US" sz="9600" u="none" cap="none" strike="noStrike">
                <a:solidFill>
                  <a:srgbClr val="151314"/>
                </a:solidFill>
                <a:latin typeface="Proxima Nova"/>
                <a:ea typeface="Proxima Nova"/>
                <a:cs typeface="Proxima Nova"/>
                <a:sym typeface="Proxima Nova"/>
              </a:rPr>
              <a:t>Clean</a:t>
            </a:r>
            <a:endParaRPr/>
          </a:p>
          <a:p>
            <a:pPr indent="0" lvl="0" marL="0" marR="0" rtl="0" algn="l">
              <a:lnSpc>
                <a:spcPct val="90000"/>
              </a:lnSpc>
              <a:spcBef>
                <a:spcPts val="0"/>
              </a:spcBef>
              <a:spcAft>
                <a:spcPts val="0"/>
              </a:spcAft>
              <a:buClr>
                <a:srgbClr val="151314"/>
              </a:buClr>
              <a:buSzPts val="9600"/>
              <a:buFont typeface="Proxima Nova"/>
              <a:buNone/>
            </a:pPr>
            <a:r>
              <a:rPr b="1" i="0" lang="en-US" sz="9600" u="none" cap="none" strike="noStrike">
                <a:solidFill>
                  <a:srgbClr val="151314"/>
                </a:solidFill>
                <a:latin typeface="Proxima Nova"/>
                <a:ea typeface="Proxima Nova"/>
                <a:cs typeface="Proxima Nova"/>
                <a:sym typeface="Proxima Nova"/>
              </a:rPr>
              <a:t>style</a:t>
            </a:r>
            <a:endParaRPr/>
          </a:p>
        </p:txBody>
      </p:sp>
      <p:sp>
        <p:nvSpPr>
          <p:cNvPr id="342" name="Shape 342"/>
          <p:cNvSpPr txBox="1"/>
          <p:nvPr/>
        </p:nvSpPr>
        <p:spPr>
          <a:xfrm>
            <a:off x="9347200" y="7874000"/>
            <a:ext cx="6248401" cy="1183640"/>
          </a:xfrm>
          <a:prstGeom prst="rect">
            <a:avLst/>
          </a:prstGeom>
          <a:no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rgbClr val="0B0C11"/>
              </a:buClr>
              <a:buSzPts val="3600"/>
              <a:buFont typeface="Proxima Nova"/>
              <a:buNone/>
            </a:pPr>
            <a:r>
              <a:rPr b="1" i="0" lang="en-US" sz="3600" u="none" cap="none" strike="noStrike">
                <a:solidFill>
                  <a:srgbClr val="0B0C11"/>
                </a:solidFill>
                <a:latin typeface="Proxima Nova"/>
                <a:ea typeface="Proxima Nova"/>
                <a:cs typeface="Proxima Nova"/>
                <a:sym typeface="Proxima Nova"/>
              </a:rPr>
              <a:t>FOSUO ETO JASOM THE THE MUS REBUM.</a:t>
            </a:r>
            <a:endParaRPr/>
          </a:p>
        </p:txBody>
      </p:sp>
      <p:sp>
        <p:nvSpPr>
          <p:cNvPr id="343" name="Shape 343"/>
          <p:cNvSpPr txBox="1"/>
          <p:nvPr/>
        </p:nvSpPr>
        <p:spPr>
          <a:xfrm>
            <a:off x="16230600" y="7874000"/>
            <a:ext cx="6248400" cy="3302001"/>
          </a:xfrm>
          <a:prstGeom prst="rect">
            <a:avLst/>
          </a:prstGeom>
          <a:noFill/>
          <a:ln>
            <a:noFill/>
          </a:ln>
        </p:spPr>
        <p:txBody>
          <a:bodyPr anchorCtr="0" anchor="t" bIns="50800" lIns="50800" spcFirstLastPara="1" rIns="50800" wrap="square" tIns="508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Derasm consetetur sadipscing the elitromas. Sedma diam dnie nonumy eirmod tempor invidunt utony the labore etodre dolore magna uyam desando frond iron lares in this ons frondas urdas greadon.</a:t>
            </a:r>
            <a:endParaRPr/>
          </a:p>
        </p:txBody>
      </p:sp>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99" name="Shape 1099"/>
        <p:cNvGrpSpPr/>
        <p:nvPr/>
      </p:nvGrpSpPr>
      <p:grpSpPr>
        <a:xfrm>
          <a:off x="0" y="0"/>
          <a:ext cx="0" cy="0"/>
          <a:chOff x="0" y="0"/>
          <a:chExt cx="0" cy="0"/>
        </a:xfrm>
      </p:grpSpPr>
      <p:pic>
        <p:nvPicPr>
          <p:cNvPr id="1100" name="Shape 1100"/>
          <p:cNvPicPr preferRelativeResize="0"/>
          <p:nvPr/>
        </p:nvPicPr>
        <p:blipFill rotWithShape="1">
          <a:blip r:embed="rId3">
            <a:alphaModFix/>
          </a:blip>
          <a:srcRect b="18490" l="0" r="0" t="18490"/>
          <a:stretch/>
        </p:blipFill>
        <p:spPr>
          <a:xfrm>
            <a:off x="2050575" y="1919675"/>
            <a:ext cx="7498926" cy="4816449"/>
          </a:xfrm>
          <a:prstGeom prst="rect">
            <a:avLst/>
          </a:prstGeom>
          <a:noFill/>
          <a:ln>
            <a:noFill/>
          </a:ln>
        </p:spPr>
      </p:pic>
      <p:pic>
        <p:nvPicPr>
          <p:cNvPr id="1101" name="Shape 1101"/>
          <p:cNvPicPr preferRelativeResize="0"/>
          <p:nvPr/>
        </p:nvPicPr>
        <p:blipFill rotWithShape="1">
          <a:blip r:embed="rId4">
            <a:alphaModFix/>
          </a:blip>
          <a:srcRect b="12184" l="0" r="0" t="12184"/>
          <a:stretch/>
        </p:blipFill>
        <p:spPr>
          <a:xfrm>
            <a:off x="16230600" y="1919675"/>
            <a:ext cx="6248451" cy="4816449"/>
          </a:xfrm>
          <a:prstGeom prst="rect">
            <a:avLst/>
          </a:prstGeom>
          <a:noFill/>
          <a:ln>
            <a:noFill/>
          </a:ln>
        </p:spPr>
      </p:pic>
      <p:pic>
        <p:nvPicPr>
          <p:cNvPr id="1102" name="Shape 1102"/>
          <p:cNvPicPr preferRelativeResize="0"/>
          <p:nvPr/>
        </p:nvPicPr>
        <p:blipFill rotWithShape="1">
          <a:blip r:embed="rId4">
            <a:alphaModFix/>
          </a:blip>
          <a:srcRect b="12184" l="0" r="0" t="12184"/>
          <a:stretch/>
        </p:blipFill>
        <p:spPr>
          <a:xfrm>
            <a:off x="16230600" y="6994525"/>
            <a:ext cx="6248451" cy="4816449"/>
          </a:xfrm>
          <a:prstGeom prst="rect">
            <a:avLst/>
          </a:prstGeom>
          <a:noFill/>
          <a:ln>
            <a:noFill/>
          </a:ln>
        </p:spPr>
      </p:pic>
      <p:pic>
        <p:nvPicPr>
          <p:cNvPr id="1103" name="Shape 1103"/>
          <p:cNvPicPr preferRelativeResize="0"/>
          <p:nvPr/>
        </p:nvPicPr>
        <p:blipFill rotWithShape="1">
          <a:blip r:embed="rId5">
            <a:alphaModFix/>
          </a:blip>
          <a:srcRect b="0" l="17808" r="17808" t="0"/>
          <a:stretch/>
        </p:blipFill>
        <p:spPr>
          <a:xfrm>
            <a:off x="9765825" y="1919675"/>
            <a:ext cx="6248451" cy="9891425"/>
          </a:xfrm>
          <a:prstGeom prst="rect">
            <a:avLst/>
          </a:prstGeom>
          <a:noFill/>
          <a:ln>
            <a:noFill/>
          </a:ln>
        </p:spPr>
      </p:pic>
      <p:sp>
        <p:nvSpPr>
          <p:cNvPr id="1104" name="Shape 1104"/>
          <p:cNvSpPr txBox="1"/>
          <p:nvPr/>
        </p:nvSpPr>
        <p:spPr>
          <a:xfrm>
            <a:off x="1905000" y="7874000"/>
            <a:ext cx="4698753" cy="1551940"/>
          </a:xfrm>
          <a:prstGeom prst="rect">
            <a:avLst/>
          </a:prstGeom>
          <a:noFill/>
          <a:ln>
            <a:noFill/>
          </a:ln>
        </p:spPr>
        <p:txBody>
          <a:bodyPr anchorCtr="0" anchor="t" bIns="45700" lIns="45700" spcFirstLastPara="1" rIns="45700" wrap="square" tIns="45700">
            <a:noAutofit/>
          </a:bodyPr>
          <a:lstStyle/>
          <a:p>
            <a:pPr indent="0" lvl="0" marL="0" marR="0" rtl="0" algn="l">
              <a:lnSpc>
                <a:spcPct val="90000"/>
              </a:lnSpc>
              <a:spcBef>
                <a:spcPts val="0"/>
              </a:spcBef>
              <a:spcAft>
                <a:spcPts val="0"/>
              </a:spcAft>
              <a:buClr>
                <a:srgbClr val="151314"/>
              </a:buClr>
              <a:buSzPts val="9600"/>
              <a:buFont typeface="Proxima Nova"/>
              <a:buNone/>
            </a:pPr>
            <a:r>
              <a:rPr b="1" i="0" lang="en-US" sz="9600" u="none" cap="none" strike="noStrike">
                <a:solidFill>
                  <a:srgbClr val="151314"/>
                </a:solidFill>
                <a:latin typeface="Proxima Nova"/>
                <a:ea typeface="Proxima Nova"/>
                <a:cs typeface="Proxima Nova"/>
                <a:sym typeface="Proxima Nova"/>
              </a:rPr>
              <a:t>Gallery</a:t>
            </a:r>
            <a:endParaRPr/>
          </a:p>
        </p:txBody>
      </p:sp>
      <p:sp>
        <p:nvSpPr>
          <p:cNvPr id="1105" name="Shape 1105"/>
          <p:cNvSpPr txBox="1"/>
          <p:nvPr/>
        </p:nvSpPr>
        <p:spPr>
          <a:xfrm>
            <a:off x="1909877" y="10617200"/>
            <a:ext cx="6349853" cy="1193800"/>
          </a:xfrm>
          <a:prstGeom prst="rect">
            <a:avLst/>
          </a:prstGeom>
          <a:noFill/>
          <a:ln>
            <a:noFill/>
          </a:ln>
        </p:spPr>
        <p:txBody>
          <a:bodyPr anchorCtr="0" anchor="t" bIns="50800" lIns="50800" spcFirstLastPara="1" rIns="50800" wrap="square" tIns="50800">
            <a:noAutofit/>
          </a:bodyPr>
          <a:lstStyle/>
          <a:p>
            <a:pPr indent="0" lvl="0" marL="0" marR="0" rtl="0" algn="l">
              <a:lnSpc>
                <a:spcPct val="100000"/>
              </a:lnSpc>
              <a:spcBef>
                <a:spcPts val="0"/>
              </a:spcBef>
              <a:spcAft>
                <a:spcPts val="0"/>
              </a:spcAft>
              <a:buClr>
                <a:srgbClr val="694AFF"/>
              </a:buClr>
              <a:buSzPts val="3600"/>
              <a:buFont typeface="Proxima Nova"/>
              <a:buNone/>
            </a:pPr>
            <a:r>
              <a:rPr b="1" i="0" lang="en-US" sz="3600" u="none" cap="none" strike="noStrike">
                <a:solidFill>
                  <a:srgbClr val="694AFF"/>
                </a:solidFill>
                <a:latin typeface="Proxima Nova"/>
                <a:ea typeface="Proxima Nova"/>
                <a:cs typeface="Proxima Nova"/>
                <a:sym typeface="Proxima Nova"/>
              </a:rPr>
              <a:t>Endros the mordas indosn mido thes drim.</a:t>
            </a:r>
            <a:endParaRPr/>
          </a:p>
        </p:txBody>
      </p:sp>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09" name="Shape 1109"/>
        <p:cNvGrpSpPr/>
        <p:nvPr/>
      </p:nvGrpSpPr>
      <p:grpSpPr>
        <a:xfrm>
          <a:off x="0" y="0"/>
          <a:ext cx="0" cy="0"/>
          <a:chOff x="0" y="0"/>
          <a:chExt cx="0" cy="0"/>
        </a:xfrm>
      </p:grpSpPr>
      <p:sp>
        <p:nvSpPr>
          <p:cNvPr id="1110" name="Shape 1110"/>
          <p:cNvSpPr/>
          <p:nvPr/>
        </p:nvSpPr>
        <p:spPr>
          <a:xfrm>
            <a:off x="-1" y="-1"/>
            <a:ext cx="24384001" cy="6850382"/>
          </a:xfrm>
          <a:prstGeom prst="rect">
            <a:avLst/>
          </a:prstGeom>
          <a:solidFill>
            <a:srgbClr val="694AFF"/>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grpSp>
        <p:nvGrpSpPr>
          <p:cNvPr id="1111" name="Shape 1111"/>
          <p:cNvGrpSpPr/>
          <p:nvPr/>
        </p:nvGrpSpPr>
        <p:grpSpPr>
          <a:xfrm>
            <a:off x="10228211" y="1947258"/>
            <a:ext cx="17173626" cy="9806246"/>
            <a:chOff x="0" y="0"/>
            <a:chExt cx="17173626" cy="9806244"/>
          </a:xfrm>
        </p:grpSpPr>
        <p:sp>
          <p:nvSpPr>
            <p:cNvPr id="1112" name="Shape 1112"/>
            <p:cNvSpPr/>
            <p:nvPr/>
          </p:nvSpPr>
          <p:spPr>
            <a:xfrm>
              <a:off x="1548745" y="48162"/>
              <a:ext cx="13985180" cy="9472394"/>
            </a:xfrm>
            <a:custGeom>
              <a:pathLst>
                <a:path extrusionOk="0" h="21600" w="21600">
                  <a:moveTo>
                    <a:pt x="0" y="21077"/>
                  </a:moveTo>
                  <a:lnTo>
                    <a:pt x="0" y="869"/>
                  </a:lnTo>
                  <a:cubicBezTo>
                    <a:pt x="0" y="388"/>
                    <a:pt x="263" y="0"/>
                    <a:pt x="589" y="0"/>
                  </a:cubicBezTo>
                  <a:lnTo>
                    <a:pt x="21013" y="0"/>
                  </a:lnTo>
                  <a:cubicBezTo>
                    <a:pt x="21335" y="0"/>
                    <a:pt x="21600" y="388"/>
                    <a:pt x="21600" y="869"/>
                  </a:cubicBezTo>
                  <a:lnTo>
                    <a:pt x="21600" y="21077"/>
                  </a:lnTo>
                  <a:cubicBezTo>
                    <a:pt x="21600" y="21363"/>
                    <a:pt x="21441" y="21600"/>
                    <a:pt x="21247" y="21600"/>
                  </a:cubicBezTo>
                  <a:lnTo>
                    <a:pt x="354" y="21600"/>
                  </a:lnTo>
                  <a:cubicBezTo>
                    <a:pt x="157" y="21600"/>
                    <a:pt x="0" y="21371"/>
                    <a:pt x="0" y="21077"/>
                  </a:cubicBezTo>
                </a:path>
              </a:pathLst>
            </a:custGeom>
            <a:solidFill>
              <a:srgbClr val="333333"/>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113" name="Shape 1113"/>
            <p:cNvSpPr/>
            <p:nvPr/>
          </p:nvSpPr>
          <p:spPr>
            <a:xfrm>
              <a:off x="1519848" y="0"/>
              <a:ext cx="14042972" cy="9554269"/>
            </a:xfrm>
            <a:custGeom>
              <a:pathLst>
                <a:path extrusionOk="0" h="21600" w="21600">
                  <a:moveTo>
                    <a:pt x="21212" y="21600"/>
                  </a:moveTo>
                  <a:lnTo>
                    <a:pt x="388" y="21600"/>
                  </a:lnTo>
                  <a:cubicBezTo>
                    <a:pt x="193" y="21600"/>
                    <a:pt x="0" y="21316"/>
                    <a:pt x="0" y="21030"/>
                  </a:cubicBezTo>
                  <a:lnTo>
                    <a:pt x="0" y="872"/>
                  </a:lnTo>
                  <a:cubicBezTo>
                    <a:pt x="0" y="390"/>
                    <a:pt x="299" y="0"/>
                    <a:pt x="627" y="0"/>
                  </a:cubicBezTo>
                  <a:lnTo>
                    <a:pt x="20972" y="0"/>
                  </a:lnTo>
                  <a:cubicBezTo>
                    <a:pt x="21299" y="0"/>
                    <a:pt x="21600" y="390"/>
                    <a:pt x="21600" y="872"/>
                  </a:cubicBezTo>
                  <a:lnTo>
                    <a:pt x="21600" y="21030"/>
                  </a:lnTo>
                  <a:cubicBezTo>
                    <a:pt x="21600" y="21316"/>
                    <a:pt x="21409" y="21600"/>
                    <a:pt x="21212" y="21600"/>
                  </a:cubicBezTo>
                  <a:close/>
                  <a:moveTo>
                    <a:pt x="405" y="21523"/>
                  </a:moveTo>
                  <a:lnTo>
                    <a:pt x="21193" y="21523"/>
                  </a:lnTo>
                  <a:cubicBezTo>
                    <a:pt x="21388" y="21523"/>
                    <a:pt x="21546" y="21289"/>
                    <a:pt x="21546" y="21005"/>
                  </a:cubicBezTo>
                  <a:lnTo>
                    <a:pt x="21546" y="975"/>
                  </a:lnTo>
                  <a:cubicBezTo>
                    <a:pt x="21546" y="509"/>
                    <a:pt x="21289" y="131"/>
                    <a:pt x="20972" y="131"/>
                  </a:cubicBezTo>
                  <a:lnTo>
                    <a:pt x="627" y="131"/>
                  </a:lnTo>
                  <a:cubicBezTo>
                    <a:pt x="311" y="131"/>
                    <a:pt x="54" y="509"/>
                    <a:pt x="54" y="975"/>
                  </a:cubicBezTo>
                  <a:lnTo>
                    <a:pt x="54" y="21005"/>
                  </a:lnTo>
                  <a:cubicBezTo>
                    <a:pt x="54" y="21289"/>
                    <a:pt x="212" y="21523"/>
                    <a:pt x="405" y="21523"/>
                  </a:cubicBezTo>
                  <a:close/>
                </a:path>
              </a:pathLst>
            </a:custGeom>
            <a:solidFill>
              <a:srgbClr val="696A6D"/>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grpSp>
          <p:nvGrpSpPr>
            <p:cNvPr id="1114" name="Shape 1114"/>
            <p:cNvGrpSpPr/>
            <p:nvPr/>
          </p:nvGrpSpPr>
          <p:grpSpPr>
            <a:xfrm>
              <a:off x="0" y="9482148"/>
              <a:ext cx="17173626" cy="222391"/>
              <a:chOff x="0" y="0"/>
              <a:chExt cx="17173626" cy="222390"/>
            </a:xfrm>
          </p:grpSpPr>
          <p:sp>
            <p:nvSpPr>
              <p:cNvPr id="1115" name="Shape 1115"/>
              <p:cNvSpPr/>
              <p:nvPr/>
            </p:nvSpPr>
            <p:spPr>
              <a:xfrm>
                <a:off x="0" y="0"/>
                <a:ext cx="8591571" cy="222390"/>
              </a:xfrm>
              <a:prstGeom prst="rect">
                <a:avLst/>
              </a:prstGeom>
              <a:gradFill>
                <a:gsLst>
                  <a:gs pos="0">
                    <a:srgbClr val="464847"/>
                  </a:gs>
                  <a:gs pos="1078">
                    <a:srgbClr val="3B4142"/>
                  </a:gs>
                  <a:gs pos="1415">
                    <a:srgbClr val="727679"/>
                  </a:gs>
                  <a:gs pos="1675">
                    <a:srgbClr val="A9ACB0"/>
                  </a:gs>
                  <a:gs pos="3442">
                    <a:srgbClr val="787B80"/>
                  </a:gs>
                  <a:gs pos="5318">
                    <a:srgbClr val="484B4F"/>
                  </a:gs>
                  <a:gs pos="13483">
                    <a:srgbClr val="5C5E63"/>
                  </a:gs>
                  <a:gs pos="20452">
                    <a:srgbClr val="717276"/>
                  </a:gs>
                  <a:gs pos="38329">
                    <a:srgbClr val="818287"/>
                  </a:gs>
                  <a:gs pos="62243">
                    <a:srgbClr val="929397"/>
                  </a:gs>
                  <a:gs pos="100000">
                    <a:srgbClr val="929397"/>
                  </a:gs>
                </a:gsLst>
                <a:lin ang="0" scaled="0"/>
              </a:gra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2400"/>
                  <a:buFont typeface="Helvetica Neue Light"/>
                  <a:buNone/>
                </a:pPr>
                <a:r>
                  <a:rPr b="0" i="0" lang="en-US" sz="2400" u="none" cap="none" strike="noStrike">
                    <a:solidFill>
                      <a:srgbClr val="FFFFFF"/>
                    </a:solidFill>
                    <a:latin typeface="Helvetica Neue Light"/>
                    <a:ea typeface="Helvetica Neue Light"/>
                    <a:cs typeface="Helvetica Neue Light"/>
                    <a:sym typeface="Helvetica Neue Light"/>
                  </a:rPr>
                  <a:t> </a:t>
                </a:r>
                <a:endParaRPr/>
              </a:p>
            </p:txBody>
          </p:sp>
          <p:sp>
            <p:nvSpPr>
              <p:cNvPr id="1116" name="Shape 1116"/>
              <p:cNvSpPr/>
              <p:nvPr/>
            </p:nvSpPr>
            <p:spPr>
              <a:xfrm>
                <a:off x="8582055" y="0"/>
                <a:ext cx="8591572" cy="222390"/>
              </a:xfrm>
              <a:prstGeom prst="rect">
                <a:avLst/>
              </a:prstGeom>
              <a:gradFill>
                <a:gsLst>
                  <a:gs pos="0">
                    <a:srgbClr val="464847"/>
                  </a:gs>
                  <a:gs pos="1078">
                    <a:srgbClr val="3B4142"/>
                  </a:gs>
                  <a:gs pos="1415">
                    <a:srgbClr val="727679"/>
                  </a:gs>
                  <a:gs pos="1675">
                    <a:srgbClr val="A9ACB0"/>
                  </a:gs>
                  <a:gs pos="3442">
                    <a:srgbClr val="787B80"/>
                  </a:gs>
                  <a:gs pos="5318">
                    <a:srgbClr val="484B4F"/>
                  </a:gs>
                  <a:gs pos="13483">
                    <a:srgbClr val="5C5E63"/>
                  </a:gs>
                  <a:gs pos="20452">
                    <a:srgbClr val="717276"/>
                  </a:gs>
                  <a:gs pos="38329">
                    <a:srgbClr val="818287"/>
                  </a:gs>
                  <a:gs pos="62243">
                    <a:srgbClr val="929397"/>
                  </a:gs>
                  <a:gs pos="100000">
                    <a:srgbClr val="929397"/>
                  </a:gs>
                </a:gsLst>
                <a:lin ang="10800000" scaled="0"/>
              </a:gra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2400"/>
                  <a:buFont typeface="Helvetica Neue Light"/>
                  <a:buNone/>
                </a:pPr>
                <a:r>
                  <a:rPr b="0" i="0" lang="en-US" sz="2400" u="none" cap="none" strike="noStrike">
                    <a:solidFill>
                      <a:srgbClr val="FFFFFF"/>
                    </a:solidFill>
                    <a:latin typeface="Helvetica Neue Light"/>
                    <a:ea typeface="Helvetica Neue Light"/>
                    <a:cs typeface="Helvetica Neue Light"/>
                    <a:sym typeface="Helvetica Neue Light"/>
                  </a:rPr>
                  <a:t> </a:t>
                </a:r>
                <a:endParaRPr/>
              </a:p>
            </p:txBody>
          </p:sp>
        </p:grpSp>
        <p:sp>
          <p:nvSpPr>
            <p:cNvPr id="1117" name="Shape 1117"/>
            <p:cNvSpPr/>
            <p:nvPr/>
          </p:nvSpPr>
          <p:spPr>
            <a:xfrm>
              <a:off x="7407111" y="9484982"/>
              <a:ext cx="2334771" cy="138571"/>
            </a:xfrm>
            <a:custGeom>
              <a:pathLst>
                <a:path extrusionOk="0" h="21600" w="21600">
                  <a:moveTo>
                    <a:pt x="0" y="0"/>
                  </a:moveTo>
                  <a:lnTo>
                    <a:pt x="0" y="10800"/>
                  </a:lnTo>
                  <a:cubicBezTo>
                    <a:pt x="0" y="16971"/>
                    <a:pt x="384" y="21600"/>
                    <a:pt x="828" y="21600"/>
                  </a:cubicBezTo>
                  <a:lnTo>
                    <a:pt x="20772" y="21600"/>
                  </a:lnTo>
                  <a:cubicBezTo>
                    <a:pt x="21236" y="21600"/>
                    <a:pt x="21600" y="16971"/>
                    <a:pt x="21600" y="10800"/>
                  </a:cubicBezTo>
                  <a:lnTo>
                    <a:pt x="21600" y="0"/>
                  </a:lnTo>
                  <a:lnTo>
                    <a:pt x="0" y="0"/>
                  </a:lnTo>
                </a:path>
              </a:pathLst>
            </a:custGeom>
            <a:gradFill>
              <a:gsLst>
                <a:gs pos="0">
                  <a:srgbClr val="24282B"/>
                </a:gs>
                <a:gs pos="3820">
                  <a:srgbClr val="46494C"/>
                </a:gs>
                <a:gs pos="9344">
                  <a:srgbClr val="696A6D"/>
                </a:gs>
                <a:gs pos="49865">
                  <a:srgbClr val="727376"/>
                </a:gs>
                <a:gs pos="92717">
                  <a:srgbClr val="696A6D"/>
                </a:gs>
                <a:gs pos="100000">
                  <a:srgbClr val="24282B"/>
                </a:gs>
              </a:gsLst>
              <a:lin ang="0" scaled="0"/>
            </a:gra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118" name="Shape 1118"/>
            <p:cNvSpPr/>
            <p:nvPr/>
          </p:nvSpPr>
          <p:spPr>
            <a:xfrm>
              <a:off x="7689" y="9698144"/>
              <a:ext cx="17165937" cy="108100"/>
            </a:xfrm>
            <a:custGeom>
              <a:pathLst>
                <a:path extrusionOk="0" h="21600" w="21598">
                  <a:moveTo>
                    <a:pt x="20352" y="21600"/>
                  </a:moveTo>
                  <a:cubicBezTo>
                    <a:pt x="13789" y="21600"/>
                    <a:pt x="7801" y="21600"/>
                    <a:pt x="1239" y="21600"/>
                  </a:cubicBezTo>
                  <a:cubicBezTo>
                    <a:pt x="815" y="17280"/>
                    <a:pt x="193" y="5451"/>
                    <a:pt x="3" y="720"/>
                  </a:cubicBezTo>
                  <a:cubicBezTo>
                    <a:pt x="-1" y="720"/>
                    <a:pt x="-1" y="0"/>
                    <a:pt x="3" y="0"/>
                  </a:cubicBezTo>
                  <a:cubicBezTo>
                    <a:pt x="7200" y="0"/>
                    <a:pt x="14398" y="0"/>
                    <a:pt x="21596" y="0"/>
                  </a:cubicBezTo>
                  <a:cubicBezTo>
                    <a:pt x="21599" y="0"/>
                    <a:pt x="21599" y="411"/>
                    <a:pt x="21596" y="720"/>
                  </a:cubicBezTo>
                  <a:cubicBezTo>
                    <a:pt x="21510" y="4114"/>
                    <a:pt x="20891" y="19851"/>
                    <a:pt x="20352" y="21600"/>
                  </a:cubicBezTo>
                </a:path>
              </a:pathLst>
            </a:custGeom>
            <a:gradFill>
              <a:gsLst>
                <a:gs pos="0">
                  <a:srgbClr val="3B4142"/>
                </a:gs>
                <a:gs pos="18807">
                  <a:srgbClr val="63686B"/>
                </a:gs>
                <a:gs pos="35319">
                  <a:srgbClr val="8B8F93"/>
                </a:gs>
                <a:gs pos="54082">
                  <a:srgbClr val="9A9DA2"/>
                </a:gs>
                <a:gs pos="83486">
                  <a:srgbClr val="A9ACB0"/>
                </a:gs>
                <a:gs pos="100000">
                  <a:srgbClr val="464847"/>
                </a:gs>
              </a:gsLst>
              <a:lin ang="16200000" scaled="0"/>
            </a:gra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1800"/>
                <a:buFont typeface="Arial"/>
                <a:buNone/>
              </a:pPr>
              <a:r>
                <a:rPr b="0" i="0" lang="en-US" sz="1800" u="none" cap="none" strike="noStrike">
                  <a:solidFill>
                    <a:srgbClr val="000000"/>
                  </a:solidFill>
                  <a:latin typeface="Arial"/>
                  <a:ea typeface="Arial"/>
                  <a:cs typeface="Arial"/>
                  <a:sym typeface="Arial"/>
                </a:rPr>
                <a:t> </a:t>
              </a:r>
              <a:endParaRPr/>
            </a:p>
          </p:txBody>
        </p:sp>
        <p:sp>
          <p:nvSpPr>
            <p:cNvPr id="1119" name="Shape 1119"/>
            <p:cNvSpPr/>
            <p:nvPr/>
          </p:nvSpPr>
          <p:spPr>
            <a:xfrm>
              <a:off x="1592091" y="96324"/>
              <a:ext cx="13896326" cy="9197869"/>
            </a:xfrm>
            <a:custGeom>
              <a:pathLst>
                <a:path extrusionOk="0" h="21600" w="21597">
                  <a:moveTo>
                    <a:pt x="21081" y="0"/>
                  </a:moveTo>
                  <a:lnTo>
                    <a:pt x="519" y="0"/>
                  </a:lnTo>
                  <a:cubicBezTo>
                    <a:pt x="236" y="0"/>
                    <a:pt x="0" y="351"/>
                    <a:pt x="0" y="787"/>
                  </a:cubicBezTo>
                  <a:lnTo>
                    <a:pt x="0" y="21061"/>
                  </a:lnTo>
                  <a:cubicBezTo>
                    <a:pt x="0" y="21359"/>
                    <a:pt x="161" y="21600"/>
                    <a:pt x="356" y="21600"/>
                  </a:cubicBezTo>
                  <a:lnTo>
                    <a:pt x="21242" y="21600"/>
                  </a:lnTo>
                  <a:cubicBezTo>
                    <a:pt x="21437" y="21600"/>
                    <a:pt x="21597" y="21359"/>
                    <a:pt x="21597" y="21061"/>
                  </a:cubicBezTo>
                  <a:lnTo>
                    <a:pt x="21597" y="782"/>
                  </a:lnTo>
                  <a:cubicBezTo>
                    <a:pt x="21600" y="351"/>
                    <a:pt x="21366" y="0"/>
                    <a:pt x="21081" y="0"/>
                  </a:cubicBezTo>
                </a:path>
              </a:pathLst>
            </a:custGeom>
            <a:solidFill>
              <a:srgbClr val="181A19"/>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120" name="Shape 1120"/>
            <p:cNvSpPr/>
            <p:nvPr/>
          </p:nvSpPr>
          <p:spPr>
            <a:xfrm>
              <a:off x="2011998" y="683742"/>
              <a:ext cx="13053857" cy="8225316"/>
            </a:xfrm>
            <a:custGeom>
              <a:pathLst>
                <a:path extrusionOk="0" h="21600" w="21600">
                  <a:moveTo>
                    <a:pt x="10802" y="21600"/>
                  </a:moveTo>
                  <a:lnTo>
                    <a:pt x="0" y="21600"/>
                  </a:lnTo>
                  <a:lnTo>
                    <a:pt x="0" y="0"/>
                  </a:lnTo>
                  <a:lnTo>
                    <a:pt x="21600" y="0"/>
                  </a:lnTo>
                  <a:lnTo>
                    <a:pt x="21600" y="21600"/>
                  </a:lnTo>
                  <a:lnTo>
                    <a:pt x="10802" y="21600"/>
                  </a:lnTo>
                </a:path>
              </a:pathLst>
            </a:custGeom>
            <a:solidFill>
              <a:srgbClr val="3D3D3F"/>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121" name="Shape 1121"/>
            <p:cNvSpPr/>
            <p:nvPr/>
          </p:nvSpPr>
          <p:spPr>
            <a:xfrm>
              <a:off x="8488901" y="334325"/>
              <a:ext cx="109677" cy="109688"/>
            </a:xfrm>
            <a:custGeom>
              <a:pathLst>
                <a:path extrusionOk="0" h="21600" w="21600">
                  <a:moveTo>
                    <a:pt x="21600" y="10693"/>
                  </a:moveTo>
                  <a:cubicBezTo>
                    <a:pt x="21600" y="12618"/>
                    <a:pt x="21168" y="14329"/>
                    <a:pt x="20088" y="16040"/>
                  </a:cubicBezTo>
                  <a:cubicBezTo>
                    <a:pt x="19224" y="17750"/>
                    <a:pt x="18144" y="19034"/>
                    <a:pt x="16416" y="20103"/>
                  </a:cubicBezTo>
                  <a:cubicBezTo>
                    <a:pt x="14472" y="20958"/>
                    <a:pt x="12960" y="21600"/>
                    <a:pt x="11016" y="21600"/>
                  </a:cubicBezTo>
                  <a:cubicBezTo>
                    <a:pt x="9072" y="21600"/>
                    <a:pt x="7344" y="20958"/>
                    <a:pt x="5616" y="20103"/>
                  </a:cubicBezTo>
                  <a:cubicBezTo>
                    <a:pt x="3672" y="19034"/>
                    <a:pt x="2376" y="17750"/>
                    <a:pt x="1512" y="16040"/>
                  </a:cubicBezTo>
                  <a:cubicBezTo>
                    <a:pt x="432" y="14329"/>
                    <a:pt x="0" y="12618"/>
                    <a:pt x="0" y="10693"/>
                  </a:cubicBezTo>
                  <a:cubicBezTo>
                    <a:pt x="0" y="8768"/>
                    <a:pt x="432" y="7057"/>
                    <a:pt x="1512" y="5347"/>
                  </a:cubicBezTo>
                  <a:cubicBezTo>
                    <a:pt x="2376" y="3636"/>
                    <a:pt x="3672" y="2352"/>
                    <a:pt x="5616" y="1497"/>
                  </a:cubicBezTo>
                  <a:cubicBezTo>
                    <a:pt x="7344" y="428"/>
                    <a:pt x="9072" y="0"/>
                    <a:pt x="11016" y="0"/>
                  </a:cubicBezTo>
                  <a:cubicBezTo>
                    <a:pt x="12960" y="0"/>
                    <a:pt x="14472" y="428"/>
                    <a:pt x="16416" y="1497"/>
                  </a:cubicBezTo>
                  <a:cubicBezTo>
                    <a:pt x="18144" y="2352"/>
                    <a:pt x="19224" y="3636"/>
                    <a:pt x="20088" y="5347"/>
                  </a:cubicBezTo>
                  <a:cubicBezTo>
                    <a:pt x="21168" y="7057"/>
                    <a:pt x="21600" y="8768"/>
                    <a:pt x="21600" y="10693"/>
                  </a:cubicBezTo>
                </a:path>
              </a:pathLst>
            </a:custGeom>
            <a:solidFill>
              <a:srgbClr val="4C4D4B"/>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122" name="Shape 1122"/>
            <p:cNvSpPr/>
            <p:nvPr/>
          </p:nvSpPr>
          <p:spPr>
            <a:xfrm>
              <a:off x="8488901" y="352922"/>
              <a:ext cx="85595" cy="83506"/>
            </a:xfrm>
            <a:custGeom>
              <a:pathLst>
                <a:path extrusionOk="0" h="21076" w="21600">
                  <a:moveTo>
                    <a:pt x="0" y="12380"/>
                  </a:moveTo>
                  <a:cubicBezTo>
                    <a:pt x="0" y="13502"/>
                    <a:pt x="0" y="14624"/>
                    <a:pt x="831" y="16588"/>
                  </a:cubicBezTo>
                  <a:cubicBezTo>
                    <a:pt x="3046" y="19393"/>
                    <a:pt x="6646" y="21076"/>
                    <a:pt x="9969" y="21076"/>
                  </a:cubicBezTo>
                  <a:cubicBezTo>
                    <a:pt x="16338" y="21076"/>
                    <a:pt x="21600" y="16027"/>
                    <a:pt x="21600" y="10136"/>
                  </a:cubicBezTo>
                  <a:cubicBezTo>
                    <a:pt x="21600" y="5928"/>
                    <a:pt x="19385" y="1720"/>
                    <a:pt x="15785" y="37"/>
                  </a:cubicBezTo>
                  <a:cubicBezTo>
                    <a:pt x="15231" y="37"/>
                    <a:pt x="14123" y="37"/>
                    <a:pt x="13569" y="37"/>
                  </a:cubicBezTo>
                  <a:cubicBezTo>
                    <a:pt x="5815" y="-524"/>
                    <a:pt x="0" y="5367"/>
                    <a:pt x="0" y="12380"/>
                  </a:cubicBezTo>
                </a:path>
              </a:pathLst>
            </a:custGeom>
            <a:solidFill>
              <a:srgbClr val="0E0D0C"/>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grpSp>
      <p:sp>
        <p:nvSpPr>
          <p:cNvPr id="1123" name="Shape 1123"/>
          <p:cNvSpPr txBox="1"/>
          <p:nvPr/>
        </p:nvSpPr>
        <p:spPr>
          <a:xfrm>
            <a:off x="1905000" y="10627359"/>
            <a:ext cx="4572000" cy="1183641"/>
          </a:xfrm>
          <a:prstGeom prst="rect">
            <a:avLst/>
          </a:prstGeom>
          <a:no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rgbClr val="0B0C11"/>
              </a:buClr>
              <a:buSzPts val="3600"/>
              <a:buFont typeface="Proxima Nova"/>
              <a:buNone/>
            </a:pPr>
            <a:r>
              <a:rPr b="1" i="0" lang="en-US" sz="3600" u="none" cap="none" strike="noStrike">
                <a:solidFill>
                  <a:srgbClr val="0B0C11"/>
                </a:solidFill>
                <a:latin typeface="Proxima Nova"/>
                <a:ea typeface="Proxima Nova"/>
                <a:cs typeface="Proxima Nova"/>
                <a:sym typeface="Proxima Nova"/>
              </a:rPr>
              <a:t>SHOWCASE YOUR WORK ON LAPTOP</a:t>
            </a:r>
            <a:endParaRPr/>
          </a:p>
        </p:txBody>
      </p:sp>
      <p:sp>
        <p:nvSpPr>
          <p:cNvPr id="1124" name="Shape 1124"/>
          <p:cNvSpPr txBox="1"/>
          <p:nvPr/>
        </p:nvSpPr>
        <p:spPr>
          <a:xfrm>
            <a:off x="1905000" y="7874000"/>
            <a:ext cx="4826000" cy="1551940"/>
          </a:xfrm>
          <a:prstGeom prst="rect">
            <a:avLst/>
          </a:prstGeom>
          <a:noFill/>
          <a:ln>
            <a:noFill/>
          </a:ln>
        </p:spPr>
        <p:txBody>
          <a:bodyPr anchorCtr="0" anchor="t" bIns="45700" lIns="45700" spcFirstLastPara="1" rIns="45700" wrap="square" tIns="45700">
            <a:noAutofit/>
          </a:bodyPr>
          <a:lstStyle/>
          <a:p>
            <a:pPr indent="0" lvl="0" marL="0" marR="0" rtl="0" algn="l">
              <a:lnSpc>
                <a:spcPct val="90000"/>
              </a:lnSpc>
              <a:spcBef>
                <a:spcPts val="0"/>
              </a:spcBef>
              <a:spcAft>
                <a:spcPts val="0"/>
              </a:spcAft>
              <a:buClr>
                <a:srgbClr val="151314"/>
              </a:buClr>
              <a:buSzPts val="9600"/>
              <a:buFont typeface="Proxima Nova"/>
              <a:buNone/>
            </a:pPr>
            <a:r>
              <a:rPr b="1" i="0" lang="en-US" sz="9600" u="none" cap="none" strike="noStrike">
                <a:solidFill>
                  <a:srgbClr val="151314"/>
                </a:solidFill>
                <a:latin typeface="Proxima Nova"/>
                <a:ea typeface="Proxima Nova"/>
                <a:cs typeface="Proxima Nova"/>
                <a:sym typeface="Proxima Nova"/>
              </a:rPr>
              <a:t>Laptop</a:t>
            </a:r>
            <a:endParaRPr/>
          </a:p>
        </p:txBody>
      </p:sp>
      <p:pic>
        <p:nvPicPr>
          <p:cNvPr id="1125" name="Shape 1125"/>
          <p:cNvPicPr preferRelativeResize="0"/>
          <p:nvPr/>
        </p:nvPicPr>
        <p:blipFill rotWithShape="1">
          <a:blip r:embed="rId3">
            <a:alphaModFix/>
          </a:blip>
          <a:srcRect b="19051" l="0" r="0" t="19051"/>
          <a:stretch/>
        </p:blipFill>
        <p:spPr>
          <a:xfrm>
            <a:off x="12233200" y="2624475"/>
            <a:ext cx="13051524" cy="8233049"/>
          </a:xfrm>
          <a:prstGeom prst="rect">
            <a:avLst/>
          </a:prstGeom>
          <a:noFill/>
          <a:ln>
            <a:noFill/>
          </a:ln>
        </p:spPr>
      </p:pic>
    </p:spTree>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29" name="Shape 1129"/>
        <p:cNvGrpSpPr/>
        <p:nvPr/>
      </p:nvGrpSpPr>
      <p:grpSpPr>
        <a:xfrm>
          <a:off x="0" y="0"/>
          <a:ext cx="0" cy="0"/>
          <a:chOff x="0" y="0"/>
          <a:chExt cx="0" cy="0"/>
        </a:xfrm>
      </p:grpSpPr>
      <p:sp>
        <p:nvSpPr>
          <p:cNvPr id="1130" name="Shape 1130"/>
          <p:cNvSpPr txBox="1"/>
          <p:nvPr/>
        </p:nvSpPr>
        <p:spPr>
          <a:xfrm>
            <a:off x="1905000" y="1905000"/>
            <a:ext cx="9397504" cy="1551940"/>
          </a:xfrm>
          <a:prstGeom prst="rect">
            <a:avLst/>
          </a:prstGeom>
          <a:noFill/>
          <a:ln>
            <a:noFill/>
          </a:ln>
        </p:spPr>
        <p:txBody>
          <a:bodyPr anchorCtr="0" anchor="t" bIns="45700" lIns="45700" spcFirstLastPara="1" rIns="45700" wrap="square" tIns="45700">
            <a:noAutofit/>
          </a:bodyPr>
          <a:lstStyle/>
          <a:p>
            <a:pPr indent="0" lvl="0" marL="0" marR="0" rtl="0" algn="l">
              <a:lnSpc>
                <a:spcPct val="90000"/>
              </a:lnSpc>
              <a:spcBef>
                <a:spcPts val="0"/>
              </a:spcBef>
              <a:spcAft>
                <a:spcPts val="0"/>
              </a:spcAft>
              <a:buClr>
                <a:srgbClr val="151314"/>
              </a:buClr>
              <a:buSzPts val="9600"/>
              <a:buFont typeface="Proxima Nova"/>
              <a:buNone/>
            </a:pPr>
            <a:r>
              <a:rPr b="1" i="0" lang="en-US" sz="9600" u="none" cap="none" strike="noStrike">
                <a:solidFill>
                  <a:srgbClr val="151314"/>
                </a:solidFill>
                <a:latin typeface="Proxima Nova"/>
                <a:ea typeface="Proxima Nova"/>
                <a:cs typeface="Proxima Nova"/>
                <a:sym typeface="Proxima Nova"/>
              </a:rPr>
              <a:t>Campaigns</a:t>
            </a:r>
            <a:endParaRPr/>
          </a:p>
        </p:txBody>
      </p:sp>
      <p:grpSp>
        <p:nvGrpSpPr>
          <p:cNvPr id="1131" name="Shape 1131"/>
          <p:cNvGrpSpPr/>
          <p:nvPr/>
        </p:nvGrpSpPr>
        <p:grpSpPr>
          <a:xfrm>
            <a:off x="10083303" y="4542790"/>
            <a:ext cx="3302001" cy="6662422"/>
            <a:chOff x="0" y="0"/>
            <a:chExt cx="3302000" cy="6662421"/>
          </a:xfrm>
        </p:grpSpPr>
        <p:pic>
          <p:nvPicPr>
            <p:cNvPr id="1132" name="Shape 1132"/>
            <p:cNvPicPr preferRelativeResize="0"/>
            <p:nvPr/>
          </p:nvPicPr>
          <p:blipFill rotWithShape="1">
            <a:blip r:embed="rId3">
              <a:alphaModFix/>
            </a:blip>
            <a:srcRect b="0" l="0" r="0" t="0"/>
            <a:stretch/>
          </p:blipFill>
          <p:spPr>
            <a:xfrm>
              <a:off x="254000" y="0"/>
              <a:ext cx="2794000" cy="2794000"/>
            </a:xfrm>
            <a:prstGeom prst="rect">
              <a:avLst/>
            </a:prstGeom>
            <a:noFill/>
            <a:ln>
              <a:noFill/>
            </a:ln>
          </p:spPr>
        </p:pic>
        <p:grpSp>
          <p:nvGrpSpPr>
            <p:cNvPr id="1133" name="Shape 1133"/>
            <p:cNvGrpSpPr/>
            <p:nvPr/>
          </p:nvGrpSpPr>
          <p:grpSpPr>
            <a:xfrm>
              <a:off x="381000" y="127000"/>
              <a:ext cx="2540000" cy="2540000"/>
              <a:chOff x="0" y="0"/>
              <a:chExt cx="2540000" cy="2540000"/>
            </a:xfrm>
          </p:grpSpPr>
          <p:sp>
            <p:nvSpPr>
              <p:cNvPr id="1134" name="Shape 1134"/>
              <p:cNvSpPr/>
              <p:nvPr/>
            </p:nvSpPr>
            <p:spPr>
              <a:xfrm>
                <a:off x="0" y="0"/>
                <a:ext cx="2540000" cy="2540000"/>
              </a:xfrm>
              <a:prstGeom prst="ellipse">
                <a:avLst/>
              </a:prstGeom>
              <a:solidFill>
                <a:srgbClr val="F2F2F2"/>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1135" name="Shape 1135"/>
              <p:cNvSpPr txBox="1"/>
              <p:nvPr/>
            </p:nvSpPr>
            <p:spPr>
              <a:xfrm>
                <a:off x="0" y="901699"/>
                <a:ext cx="2540000" cy="736601"/>
              </a:xfrm>
              <a:prstGeom prst="rect">
                <a:avLst/>
              </a:prstGeom>
              <a:no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0B0C11"/>
                  </a:buClr>
                  <a:buSzPts val="4200"/>
                  <a:buFont typeface="Proxima Nova"/>
                  <a:buNone/>
                </a:pPr>
                <a:r>
                  <a:rPr b="0" i="0" lang="en-US" sz="4200" u="none" cap="none" strike="noStrike">
                    <a:solidFill>
                      <a:srgbClr val="0B0C11"/>
                    </a:solidFill>
                    <a:latin typeface="Proxima Nova"/>
                    <a:ea typeface="Proxima Nova"/>
                    <a:cs typeface="Proxima Nova"/>
                    <a:sym typeface="Proxima Nova"/>
                  </a:rPr>
                  <a:t>70%</a:t>
                </a:r>
                <a:endParaRPr/>
              </a:p>
            </p:txBody>
          </p:sp>
        </p:grpSp>
        <p:sp>
          <p:nvSpPr>
            <p:cNvPr id="1136" name="Shape 1136"/>
            <p:cNvSpPr txBox="1"/>
            <p:nvPr/>
          </p:nvSpPr>
          <p:spPr>
            <a:xfrm>
              <a:off x="0" y="3324083"/>
              <a:ext cx="3302000" cy="548641"/>
            </a:xfrm>
            <a:prstGeom prst="rect">
              <a:avLst/>
            </a:prstGeom>
            <a:noFill/>
            <a:ln>
              <a:noFill/>
            </a:ln>
          </p:spPr>
          <p:txBody>
            <a:bodyPr anchorCtr="0" anchor="t" bIns="45700" lIns="45700" spcFirstLastPara="1" rIns="45700" wrap="square" tIns="45700">
              <a:noAutofit/>
            </a:bodyPr>
            <a:lstStyle/>
            <a:p>
              <a:pPr indent="0" lvl="0" marL="0" marR="0" rtl="0" algn="ctr">
                <a:lnSpc>
                  <a:spcPct val="110000"/>
                </a:lnSpc>
                <a:spcBef>
                  <a:spcPts val="0"/>
                </a:spcBef>
                <a:spcAft>
                  <a:spcPts val="0"/>
                </a:spcAft>
                <a:buClr>
                  <a:srgbClr val="151314"/>
                </a:buClr>
                <a:buSzPts val="3000"/>
                <a:buFont typeface="Proxima Nova"/>
                <a:buNone/>
              </a:pPr>
              <a:r>
                <a:rPr b="1" i="0" lang="en-US" sz="3000" u="none" cap="none" strike="noStrike">
                  <a:solidFill>
                    <a:srgbClr val="151314"/>
                  </a:solidFill>
                  <a:latin typeface="Proxima Nova"/>
                  <a:ea typeface="Proxima Nova"/>
                  <a:cs typeface="Proxima Nova"/>
                  <a:sym typeface="Proxima Nova"/>
                </a:rPr>
                <a:t>Dos jasom osdo</a:t>
              </a:r>
              <a:endParaRPr/>
            </a:p>
          </p:txBody>
        </p:sp>
        <p:sp>
          <p:nvSpPr>
            <p:cNvPr id="1137" name="Shape 1137"/>
            <p:cNvSpPr txBox="1"/>
            <p:nvPr/>
          </p:nvSpPr>
          <p:spPr>
            <a:xfrm>
              <a:off x="0" y="4102100"/>
              <a:ext cx="3302000" cy="2560321"/>
            </a:xfrm>
            <a:prstGeom prst="rect">
              <a:avLst/>
            </a:prstGeom>
            <a:noFill/>
            <a:ln>
              <a:noFill/>
            </a:ln>
          </p:spPr>
          <p:txBody>
            <a:bodyPr anchorCtr="0" anchor="t" bIns="45700" lIns="45700" spcFirstLastPara="1" rIns="45700" wrap="square" tIns="45700">
              <a:noAutofit/>
            </a:bodyPr>
            <a:lstStyle/>
            <a:p>
              <a:pPr indent="0" lvl="0" marL="0" marR="0" rtl="0" algn="ctr">
                <a:lnSpc>
                  <a:spcPct val="11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Esodo dsto lorem susda  ipsudsitn drua esomdo ipsos dolor deras erdas esnon consetet.</a:t>
              </a:r>
              <a:endParaRPr/>
            </a:p>
          </p:txBody>
        </p:sp>
      </p:grpSp>
      <p:grpSp>
        <p:nvGrpSpPr>
          <p:cNvPr id="1138" name="Shape 1138"/>
          <p:cNvGrpSpPr/>
          <p:nvPr/>
        </p:nvGrpSpPr>
        <p:grpSpPr>
          <a:xfrm>
            <a:off x="14630152" y="4542790"/>
            <a:ext cx="3302001" cy="6662422"/>
            <a:chOff x="0" y="0"/>
            <a:chExt cx="3302000" cy="6662421"/>
          </a:xfrm>
        </p:grpSpPr>
        <p:pic>
          <p:nvPicPr>
            <p:cNvPr id="1139" name="Shape 1139"/>
            <p:cNvPicPr preferRelativeResize="0"/>
            <p:nvPr/>
          </p:nvPicPr>
          <p:blipFill rotWithShape="1">
            <a:blip r:embed="rId3">
              <a:alphaModFix/>
            </a:blip>
            <a:srcRect b="0" l="0" r="0" t="0"/>
            <a:stretch/>
          </p:blipFill>
          <p:spPr>
            <a:xfrm>
              <a:off x="254000" y="0"/>
              <a:ext cx="2794000" cy="2794000"/>
            </a:xfrm>
            <a:prstGeom prst="rect">
              <a:avLst/>
            </a:prstGeom>
            <a:noFill/>
            <a:ln>
              <a:noFill/>
            </a:ln>
          </p:spPr>
        </p:pic>
        <p:grpSp>
          <p:nvGrpSpPr>
            <p:cNvPr id="1140" name="Shape 1140"/>
            <p:cNvGrpSpPr/>
            <p:nvPr/>
          </p:nvGrpSpPr>
          <p:grpSpPr>
            <a:xfrm>
              <a:off x="381000" y="127000"/>
              <a:ext cx="2540000" cy="2540000"/>
              <a:chOff x="0" y="0"/>
              <a:chExt cx="2540000" cy="2540000"/>
            </a:xfrm>
          </p:grpSpPr>
          <p:sp>
            <p:nvSpPr>
              <p:cNvPr id="1141" name="Shape 1141"/>
              <p:cNvSpPr/>
              <p:nvPr/>
            </p:nvSpPr>
            <p:spPr>
              <a:xfrm>
                <a:off x="0" y="0"/>
                <a:ext cx="2540000" cy="2540000"/>
              </a:xfrm>
              <a:prstGeom prst="ellipse">
                <a:avLst/>
              </a:prstGeom>
              <a:solidFill>
                <a:srgbClr val="F2F2F2"/>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1142" name="Shape 1142"/>
              <p:cNvSpPr txBox="1"/>
              <p:nvPr/>
            </p:nvSpPr>
            <p:spPr>
              <a:xfrm>
                <a:off x="0" y="901699"/>
                <a:ext cx="2540000" cy="736601"/>
              </a:xfrm>
              <a:prstGeom prst="rect">
                <a:avLst/>
              </a:prstGeom>
              <a:no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0B0C11"/>
                  </a:buClr>
                  <a:buSzPts val="4200"/>
                  <a:buFont typeface="Proxima Nova"/>
                  <a:buNone/>
                </a:pPr>
                <a:r>
                  <a:rPr b="0" i="0" lang="en-US" sz="4200" u="none" cap="none" strike="noStrike">
                    <a:solidFill>
                      <a:srgbClr val="0B0C11"/>
                    </a:solidFill>
                    <a:latin typeface="Proxima Nova"/>
                    <a:ea typeface="Proxima Nova"/>
                    <a:cs typeface="Proxima Nova"/>
                    <a:sym typeface="Proxima Nova"/>
                  </a:rPr>
                  <a:t>70%</a:t>
                </a:r>
                <a:endParaRPr/>
              </a:p>
            </p:txBody>
          </p:sp>
        </p:grpSp>
        <p:sp>
          <p:nvSpPr>
            <p:cNvPr id="1143" name="Shape 1143"/>
            <p:cNvSpPr txBox="1"/>
            <p:nvPr/>
          </p:nvSpPr>
          <p:spPr>
            <a:xfrm>
              <a:off x="0" y="3324083"/>
              <a:ext cx="3302000" cy="548641"/>
            </a:xfrm>
            <a:prstGeom prst="rect">
              <a:avLst/>
            </a:prstGeom>
            <a:noFill/>
            <a:ln>
              <a:noFill/>
            </a:ln>
          </p:spPr>
          <p:txBody>
            <a:bodyPr anchorCtr="0" anchor="t" bIns="45700" lIns="45700" spcFirstLastPara="1" rIns="45700" wrap="square" tIns="45700">
              <a:noAutofit/>
            </a:bodyPr>
            <a:lstStyle/>
            <a:p>
              <a:pPr indent="0" lvl="0" marL="0" marR="0" rtl="0" algn="ctr">
                <a:lnSpc>
                  <a:spcPct val="110000"/>
                </a:lnSpc>
                <a:spcBef>
                  <a:spcPts val="0"/>
                </a:spcBef>
                <a:spcAft>
                  <a:spcPts val="0"/>
                </a:spcAft>
                <a:buClr>
                  <a:srgbClr val="151314"/>
                </a:buClr>
                <a:buSzPts val="3000"/>
                <a:buFont typeface="Proxima Nova"/>
                <a:buNone/>
              </a:pPr>
              <a:r>
                <a:rPr b="1" i="0" lang="en-US" sz="3000" u="none" cap="none" strike="noStrike">
                  <a:solidFill>
                    <a:srgbClr val="151314"/>
                  </a:solidFill>
                  <a:latin typeface="Proxima Nova"/>
                  <a:ea typeface="Proxima Nova"/>
                  <a:cs typeface="Proxima Nova"/>
                  <a:sym typeface="Proxima Nova"/>
                </a:rPr>
                <a:t>Dos jasom osdo</a:t>
              </a:r>
              <a:endParaRPr/>
            </a:p>
          </p:txBody>
        </p:sp>
        <p:sp>
          <p:nvSpPr>
            <p:cNvPr id="1144" name="Shape 1144"/>
            <p:cNvSpPr txBox="1"/>
            <p:nvPr/>
          </p:nvSpPr>
          <p:spPr>
            <a:xfrm>
              <a:off x="0" y="4102100"/>
              <a:ext cx="3302000" cy="2560321"/>
            </a:xfrm>
            <a:prstGeom prst="rect">
              <a:avLst/>
            </a:prstGeom>
            <a:noFill/>
            <a:ln>
              <a:noFill/>
            </a:ln>
          </p:spPr>
          <p:txBody>
            <a:bodyPr anchorCtr="0" anchor="t" bIns="45700" lIns="45700" spcFirstLastPara="1" rIns="45700" wrap="square" tIns="45700">
              <a:noAutofit/>
            </a:bodyPr>
            <a:lstStyle/>
            <a:p>
              <a:pPr indent="0" lvl="0" marL="0" marR="0" rtl="0" algn="ctr">
                <a:lnSpc>
                  <a:spcPct val="11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Esodo dsto lorem susda  ipsudsitn drua esomdo ipsos dolor deras erdas esnon consetet.</a:t>
              </a:r>
              <a:endParaRPr/>
            </a:p>
          </p:txBody>
        </p:sp>
      </p:grpSp>
      <p:grpSp>
        <p:nvGrpSpPr>
          <p:cNvPr id="1145" name="Shape 1145"/>
          <p:cNvGrpSpPr/>
          <p:nvPr/>
        </p:nvGrpSpPr>
        <p:grpSpPr>
          <a:xfrm>
            <a:off x="19177000" y="4542790"/>
            <a:ext cx="3302000" cy="6662422"/>
            <a:chOff x="0" y="0"/>
            <a:chExt cx="3302000" cy="6662421"/>
          </a:xfrm>
        </p:grpSpPr>
        <p:pic>
          <p:nvPicPr>
            <p:cNvPr id="1146" name="Shape 1146"/>
            <p:cNvPicPr preferRelativeResize="0"/>
            <p:nvPr/>
          </p:nvPicPr>
          <p:blipFill rotWithShape="1">
            <a:blip r:embed="rId3">
              <a:alphaModFix/>
            </a:blip>
            <a:srcRect b="0" l="0" r="0" t="0"/>
            <a:stretch/>
          </p:blipFill>
          <p:spPr>
            <a:xfrm>
              <a:off x="254000" y="0"/>
              <a:ext cx="2794000" cy="2794000"/>
            </a:xfrm>
            <a:prstGeom prst="rect">
              <a:avLst/>
            </a:prstGeom>
            <a:noFill/>
            <a:ln>
              <a:noFill/>
            </a:ln>
          </p:spPr>
        </p:pic>
        <p:grpSp>
          <p:nvGrpSpPr>
            <p:cNvPr id="1147" name="Shape 1147"/>
            <p:cNvGrpSpPr/>
            <p:nvPr/>
          </p:nvGrpSpPr>
          <p:grpSpPr>
            <a:xfrm>
              <a:off x="381000" y="127000"/>
              <a:ext cx="2540000" cy="2540000"/>
              <a:chOff x="0" y="0"/>
              <a:chExt cx="2540000" cy="2540000"/>
            </a:xfrm>
          </p:grpSpPr>
          <p:sp>
            <p:nvSpPr>
              <p:cNvPr id="1148" name="Shape 1148"/>
              <p:cNvSpPr/>
              <p:nvPr/>
            </p:nvSpPr>
            <p:spPr>
              <a:xfrm>
                <a:off x="0" y="0"/>
                <a:ext cx="2540000" cy="2540000"/>
              </a:xfrm>
              <a:prstGeom prst="ellipse">
                <a:avLst/>
              </a:prstGeom>
              <a:solidFill>
                <a:srgbClr val="F2F2F2"/>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1149" name="Shape 1149"/>
              <p:cNvSpPr txBox="1"/>
              <p:nvPr/>
            </p:nvSpPr>
            <p:spPr>
              <a:xfrm>
                <a:off x="0" y="901699"/>
                <a:ext cx="2540000" cy="736601"/>
              </a:xfrm>
              <a:prstGeom prst="rect">
                <a:avLst/>
              </a:prstGeom>
              <a:no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0B0C11"/>
                  </a:buClr>
                  <a:buSzPts val="4200"/>
                  <a:buFont typeface="Proxima Nova"/>
                  <a:buNone/>
                </a:pPr>
                <a:r>
                  <a:rPr b="0" i="0" lang="en-US" sz="4200" u="none" cap="none" strike="noStrike">
                    <a:solidFill>
                      <a:srgbClr val="0B0C11"/>
                    </a:solidFill>
                    <a:latin typeface="Proxima Nova"/>
                    <a:ea typeface="Proxima Nova"/>
                    <a:cs typeface="Proxima Nova"/>
                    <a:sym typeface="Proxima Nova"/>
                  </a:rPr>
                  <a:t>70%</a:t>
                </a:r>
                <a:endParaRPr/>
              </a:p>
            </p:txBody>
          </p:sp>
        </p:grpSp>
        <p:sp>
          <p:nvSpPr>
            <p:cNvPr id="1150" name="Shape 1150"/>
            <p:cNvSpPr txBox="1"/>
            <p:nvPr/>
          </p:nvSpPr>
          <p:spPr>
            <a:xfrm>
              <a:off x="0" y="3324083"/>
              <a:ext cx="3302000" cy="548641"/>
            </a:xfrm>
            <a:prstGeom prst="rect">
              <a:avLst/>
            </a:prstGeom>
            <a:noFill/>
            <a:ln>
              <a:noFill/>
            </a:ln>
          </p:spPr>
          <p:txBody>
            <a:bodyPr anchorCtr="0" anchor="t" bIns="45700" lIns="45700" spcFirstLastPara="1" rIns="45700" wrap="square" tIns="45700">
              <a:noAutofit/>
            </a:bodyPr>
            <a:lstStyle/>
            <a:p>
              <a:pPr indent="0" lvl="0" marL="0" marR="0" rtl="0" algn="ctr">
                <a:lnSpc>
                  <a:spcPct val="110000"/>
                </a:lnSpc>
                <a:spcBef>
                  <a:spcPts val="0"/>
                </a:spcBef>
                <a:spcAft>
                  <a:spcPts val="0"/>
                </a:spcAft>
                <a:buClr>
                  <a:srgbClr val="151314"/>
                </a:buClr>
                <a:buSzPts val="3000"/>
                <a:buFont typeface="Proxima Nova"/>
                <a:buNone/>
              </a:pPr>
              <a:r>
                <a:rPr b="1" i="0" lang="en-US" sz="3000" u="none" cap="none" strike="noStrike">
                  <a:solidFill>
                    <a:srgbClr val="151314"/>
                  </a:solidFill>
                  <a:latin typeface="Proxima Nova"/>
                  <a:ea typeface="Proxima Nova"/>
                  <a:cs typeface="Proxima Nova"/>
                  <a:sym typeface="Proxima Nova"/>
                </a:rPr>
                <a:t>Dos jasom osdo</a:t>
              </a:r>
              <a:endParaRPr/>
            </a:p>
          </p:txBody>
        </p:sp>
        <p:sp>
          <p:nvSpPr>
            <p:cNvPr id="1151" name="Shape 1151"/>
            <p:cNvSpPr txBox="1"/>
            <p:nvPr/>
          </p:nvSpPr>
          <p:spPr>
            <a:xfrm>
              <a:off x="0" y="4102100"/>
              <a:ext cx="3302000" cy="2560321"/>
            </a:xfrm>
            <a:prstGeom prst="rect">
              <a:avLst/>
            </a:prstGeom>
            <a:noFill/>
            <a:ln>
              <a:noFill/>
            </a:ln>
          </p:spPr>
          <p:txBody>
            <a:bodyPr anchorCtr="0" anchor="t" bIns="45700" lIns="45700" spcFirstLastPara="1" rIns="45700" wrap="square" tIns="45700">
              <a:noAutofit/>
            </a:bodyPr>
            <a:lstStyle/>
            <a:p>
              <a:pPr indent="0" lvl="0" marL="0" marR="0" rtl="0" algn="ctr">
                <a:lnSpc>
                  <a:spcPct val="11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Esodo dsto lorem susda  ipsudsitn drua esomdo ipsos dolor deras erdas esnon consetet.</a:t>
              </a:r>
              <a:endParaRPr/>
            </a:p>
          </p:txBody>
        </p:sp>
      </p:grpSp>
      <p:sp>
        <p:nvSpPr>
          <p:cNvPr id="1152" name="Shape 1152"/>
          <p:cNvSpPr txBox="1"/>
          <p:nvPr/>
        </p:nvSpPr>
        <p:spPr>
          <a:xfrm>
            <a:off x="1904999" y="3656965"/>
            <a:ext cx="9397506" cy="647701"/>
          </a:xfrm>
          <a:prstGeom prst="rect">
            <a:avLst/>
          </a:prstGeom>
          <a:noFill/>
          <a:ln>
            <a:noFill/>
          </a:ln>
        </p:spPr>
        <p:txBody>
          <a:bodyPr anchorCtr="0" anchor="t" bIns="50800" lIns="50800" spcFirstLastPara="1" rIns="50800" wrap="square" tIns="50800">
            <a:noAutofit/>
          </a:bodyPr>
          <a:lstStyle/>
          <a:p>
            <a:pPr indent="0" lvl="0" marL="0" marR="0" rtl="0" algn="l">
              <a:lnSpc>
                <a:spcPct val="100000"/>
              </a:lnSpc>
              <a:spcBef>
                <a:spcPts val="0"/>
              </a:spcBef>
              <a:spcAft>
                <a:spcPts val="0"/>
              </a:spcAft>
              <a:buClr>
                <a:srgbClr val="694AFF"/>
              </a:buClr>
              <a:buSzPts val="3600"/>
              <a:buFont typeface="Proxima Nova"/>
              <a:buNone/>
            </a:pPr>
            <a:r>
              <a:rPr b="1" i="0" lang="en-US" sz="3600" u="none" cap="none" strike="noStrike">
                <a:solidFill>
                  <a:srgbClr val="694AFF"/>
                </a:solidFill>
                <a:latin typeface="Proxima Nova"/>
                <a:ea typeface="Proxima Nova"/>
                <a:cs typeface="Proxima Nova"/>
                <a:sym typeface="Proxima Nova"/>
              </a:rPr>
              <a:t>Endros the mordas indosn mido</a:t>
            </a:r>
            <a:endParaRPr/>
          </a:p>
        </p:txBody>
      </p:sp>
      <p:sp>
        <p:nvSpPr>
          <p:cNvPr id="1153" name="Shape 1153"/>
          <p:cNvSpPr txBox="1"/>
          <p:nvPr/>
        </p:nvSpPr>
        <p:spPr>
          <a:xfrm>
            <a:off x="1905000" y="5217159"/>
            <a:ext cx="6350100" cy="6045202"/>
          </a:xfrm>
          <a:prstGeom prst="rect">
            <a:avLst/>
          </a:prstGeom>
          <a:noFill/>
          <a:ln>
            <a:noFill/>
          </a:ln>
        </p:spPr>
        <p:txBody>
          <a:bodyPr anchorCtr="0" anchor="t" bIns="50800" lIns="50800" spcFirstLastPara="1" rIns="50800" wrap="square" tIns="508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The vero eos et accusam eton justo fosduo dolores iso etoma jam rebum. Steot clita kuasd gubergren, nosotra sea takimata sanctus est loda orem ipsusit druamet. Lorem eso ipsum dolor sit amet, derasm consetetur sadipscing elitromas. Sedma diam dnie nonumy eirmod tempor invidunt utony the labore etodre dolore magna aliquyam desando frond iron lares in this greadon.</a:t>
            </a:r>
            <a:endParaRPr/>
          </a:p>
        </p:txBody>
      </p:sp>
    </p:spTree>
  </p:cSld>
  <p:clrMapOvr>
    <a:masterClrMapping/>
  </p:clrMapOvr>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57" name="Shape 1157"/>
        <p:cNvGrpSpPr/>
        <p:nvPr/>
      </p:nvGrpSpPr>
      <p:grpSpPr>
        <a:xfrm>
          <a:off x="0" y="0"/>
          <a:ext cx="0" cy="0"/>
          <a:chOff x="0" y="0"/>
          <a:chExt cx="0" cy="0"/>
        </a:xfrm>
      </p:grpSpPr>
      <p:pic>
        <p:nvPicPr>
          <p:cNvPr id="1158" name="Shape 1158"/>
          <p:cNvPicPr preferRelativeResize="0"/>
          <p:nvPr/>
        </p:nvPicPr>
        <p:blipFill rotWithShape="1">
          <a:blip r:embed="rId3">
            <a:alphaModFix/>
          </a:blip>
          <a:srcRect b="0" l="12808" r="12808" t="0"/>
          <a:stretch/>
        </p:blipFill>
        <p:spPr>
          <a:xfrm>
            <a:off x="1905000" y="5720550"/>
            <a:ext cx="4445001" cy="6090525"/>
          </a:xfrm>
          <a:prstGeom prst="rect">
            <a:avLst/>
          </a:prstGeom>
          <a:noFill/>
          <a:ln>
            <a:noFill/>
          </a:ln>
        </p:spPr>
      </p:pic>
      <p:pic>
        <p:nvPicPr>
          <p:cNvPr id="1159" name="Shape 1159"/>
          <p:cNvPicPr preferRelativeResize="0"/>
          <p:nvPr/>
        </p:nvPicPr>
        <p:blipFill rotWithShape="1">
          <a:blip r:embed="rId3">
            <a:alphaModFix/>
          </a:blip>
          <a:srcRect b="0" l="12808" r="12808" t="0"/>
          <a:stretch/>
        </p:blipFill>
        <p:spPr>
          <a:xfrm>
            <a:off x="7281338" y="5715000"/>
            <a:ext cx="4445001" cy="6090525"/>
          </a:xfrm>
          <a:prstGeom prst="rect">
            <a:avLst/>
          </a:prstGeom>
          <a:noFill/>
          <a:ln>
            <a:noFill/>
          </a:ln>
        </p:spPr>
      </p:pic>
      <p:pic>
        <p:nvPicPr>
          <p:cNvPr id="1160" name="Shape 1160"/>
          <p:cNvPicPr preferRelativeResize="0"/>
          <p:nvPr/>
        </p:nvPicPr>
        <p:blipFill rotWithShape="1">
          <a:blip r:embed="rId3">
            <a:alphaModFix/>
          </a:blip>
          <a:srcRect b="0" l="12808" r="12808" t="0"/>
          <a:stretch/>
        </p:blipFill>
        <p:spPr>
          <a:xfrm>
            <a:off x="12657675" y="5720563"/>
            <a:ext cx="4445001" cy="6090525"/>
          </a:xfrm>
          <a:prstGeom prst="rect">
            <a:avLst/>
          </a:prstGeom>
          <a:noFill/>
          <a:ln>
            <a:noFill/>
          </a:ln>
        </p:spPr>
      </p:pic>
      <p:pic>
        <p:nvPicPr>
          <p:cNvPr id="1161" name="Shape 1161"/>
          <p:cNvPicPr preferRelativeResize="0"/>
          <p:nvPr/>
        </p:nvPicPr>
        <p:blipFill rotWithShape="1">
          <a:blip r:embed="rId3">
            <a:alphaModFix/>
          </a:blip>
          <a:srcRect b="0" l="12808" r="12808" t="0"/>
          <a:stretch/>
        </p:blipFill>
        <p:spPr>
          <a:xfrm>
            <a:off x="18034000" y="5715000"/>
            <a:ext cx="4445001" cy="6090525"/>
          </a:xfrm>
          <a:prstGeom prst="rect">
            <a:avLst/>
          </a:prstGeom>
          <a:noFill/>
          <a:ln>
            <a:noFill/>
          </a:ln>
        </p:spPr>
      </p:pic>
      <p:sp>
        <p:nvSpPr>
          <p:cNvPr id="1162" name="Shape 1162"/>
          <p:cNvSpPr txBox="1"/>
          <p:nvPr/>
        </p:nvSpPr>
        <p:spPr>
          <a:xfrm>
            <a:off x="1905000" y="1587500"/>
            <a:ext cx="9397505" cy="1551940"/>
          </a:xfrm>
          <a:prstGeom prst="rect">
            <a:avLst/>
          </a:prstGeom>
          <a:noFill/>
          <a:ln>
            <a:noFill/>
          </a:ln>
        </p:spPr>
        <p:txBody>
          <a:bodyPr anchorCtr="0" anchor="t" bIns="45700" lIns="45700" spcFirstLastPara="1" rIns="45700" wrap="square" tIns="45700">
            <a:noAutofit/>
          </a:bodyPr>
          <a:lstStyle/>
          <a:p>
            <a:pPr indent="0" lvl="0" marL="0" marR="0" rtl="0" algn="l">
              <a:lnSpc>
                <a:spcPct val="90000"/>
              </a:lnSpc>
              <a:spcBef>
                <a:spcPts val="0"/>
              </a:spcBef>
              <a:spcAft>
                <a:spcPts val="0"/>
              </a:spcAft>
              <a:buClr>
                <a:srgbClr val="151314"/>
              </a:buClr>
              <a:buSzPts val="9600"/>
              <a:buFont typeface="Proxima Nova"/>
              <a:buNone/>
            </a:pPr>
            <a:r>
              <a:rPr b="1" i="0" lang="en-US" sz="9600" u="none" cap="none" strike="noStrike">
                <a:solidFill>
                  <a:srgbClr val="151314"/>
                </a:solidFill>
                <a:latin typeface="Proxima Nova"/>
                <a:ea typeface="Proxima Nova"/>
                <a:cs typeface="Proxima Nova"/>
                <a:sym typeface="Proxima Nova"/>
              </a:rPr>
              <a:t>Performance</a:t>
            </a:r>
            <a:endParaRPr/>
          </a:p>
        </p:txBody>
      </p:sp>
      <p:sp>
        <p:nvSpPr>
          <p:cNvPr id="1163" name="Shape 1163"/>
          <p:cNvSpPr txBox="1"/>
          <p:nvPr/>
        </p:nvSpPr>
        <p:spPr>
          <a:xfrm>
            <a:off x="1905000" y="3886200"/>
            <a:ext cx="9397506" cy="647700"/>
          </a:xfrm>
          <a:prstGeom prst="rect">
            <a:avLst/>
          </a:prstGeom>
          <a:noFill/>
          <a:ln>
            <a:noFill/>
          </a:ln>
        </p:spPr>
        <p:txBody>
          <a:bodyPr anchorCtr="0" anchor="t" bIns="50800" lIns="50800" spcFirstLastPara="1" rIns="50800" wrap="square" tIns="50800">
            <a:noAutofit/>
          </a:bodyPr>
          <a:lstStyle/>
          <a:p>
            <a:pPr indent="0" lvl="0" marL="0" marR="0" rtl="0" algn="l">
              <a:lnSpc>
                <a:spcPct val="100000"/>
              </a:lnSpc>
              <a:spcBef>
                <a:spcPts val="0"/>
              </a:spcBef>
              <a:spcAft>
                <a:spcPts val="0"/>
              </a:spcAft>
              <a:buClr>
                <a:srgbClr val="694AFF"/>
              </a:buClr>
              <a:buSzPts val="3600"/>
              <a:buFont typeface="Proxima Nova"/>
              <a:buNone/>
            </a:pPr>
            <a:r>
              <a:rPr b="1" i="0" lang="en-US" sz="3600" u="none" cap="none" strike="noStrike">
                <a:solidFill>
                  <a:srgbClr val="694AFF"/>
                </a:solidFill>
                <a:latin typeface="Proxima Nova"/>
                <a:ea typeface="Proxima Nova"/>
                <a:cs typeface="Proxima Nova"/>
                <a:sym typeface="Proxima Nova"/>
              </a:rPr>
              <a:t>Endros the mordas indosn mido</a:t>
            </a:r>
            <a:endParaRPr/>
          </a:p>
        </p:txBody>
      </p:sp>
      <p:sp>
        <p:nvSpPr>
          <p:cNvPr id="1164" name="Shape 1164"/>
          <p:cNvSpPr txBox="1"/>
          <p:nvPr/>
        </p:nvSpPr>
        <p:spPr>
          <a:xfrm>
            <a:off x="12657666" y="1905000"/>
            <a:ext cx="9821334" cy="2204721"/>
          </a:xfrm>
          <a:prstGeom prst="rect">
            <a:avLst/>
          </a:prstGeom>
          <a:noFill/>
          <a:ln>
            <a:noFill/>
          </a:ln>
        </p:spPr>
        <p:txBody>
          <a:bodyPr anchorCtr="0" anchor="t" bIns="50800" lIns="50800" spcFirstLastPara="1" rIns="50800" wrap="square" tIns="508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Drem eso ipsum dolor sit amet, derasm consetetur the sadipscing elitromas. Sedma diam dnie nonumy eirmod tempor invidunt utony the labore etodre dolore magna aliquyam desando frond iron lares in this greadon.</a:t>
            </a:r>
            <a:endParaRPr/>
          </a:p>
        </p:txBody>
      </p:sp>
    </p:spTree>
  </p:cSld>
  <p:clrMapOvr>
    <a:masterClrMapping/>
  </p:clrMapOvr>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68" name="Shape 1168"/>
        <p:cNvGrpSpPr/>
        <p:nvPr/>
      </p:nvGrpSpPr>
      <p:grpSpPr>
        <a:xfrm>
          <a:off x="0" y="0"/>
          <a:ext cx="0" cy="0"/>
          <a:chOff x="0" y="0"/>
          <a:chExt cx="0" cy="0"/>
        </a:xfrm>
      </p:grpSpPr>
      <p:grpSp>
        <p:nvGrpSpPr>
          <p:cNvPr id="1169" name="Shape 1169"/>
          <p:cNvGrpSpPr/>
          <p:nvPr/>
        </p:nvGrpSpPr>
        <p:grpSpPr>
          <a:xfrm>
            <a:off x="9994200" y="1915292"/>
            <a:ext cx="5435507" cy="9885416"/>
            <a:chOff x="0" y="-1"/>
            <a:chExt cx="5435505" cy="9885415"/>
          </a:xfrm>
        </p:grpSpPr>
        <p:sp>
          <p:nvSpPr>
            <p:cNvPr id="1170" name="Shape 1170"/>
            <p:cNvSpPr/>
            <p:nvPr/>
          </p:nvSpPr>
          <p:spPr>
            <a:xfrm>
              <a:off x="498305" y="-1"/>
              <a:ext cx="4230765" cy="2067694"/>
            </a:xfrm>
            <a:custGeom>
              <a:pathLst>
                <a:path extrusionOk="0" h="21439" w="21600">
                  <a:moveTo>
                    <a:pt x="18876" y="3577"/>
                  </a:moveTo>
                  <a:cubicBezTo>
                    <a:pt x="18697" y="2436"/>
                    <a:pt x="18625" y="203"/>
                    <a:pt x="10848" y="9"/>
                  </a:cubicBezTo>
                  <a:cubicBezTo>
                    <a:pt x="3238" y="-161"/>
                    <a:pt x="3154" y="2193"/>
                    <a:pt x="2963" y="3407"/>
                  </a:cubicBezTo>
                  <a:cubicBezTo>
                    <a:pt x="2736" y="4741"/>
                    <a:pt x="2855" y="18842"/>
                    <a:pt x="0" y="21221"/>
                  </a:cubicBezTo>
                  <a:cubicBezTo>
                    <a:pt x="4862" y="21293"/>
                    <a:pt x="10824" y="21342"/>
                    <a:pt x="10824" y="21342"/>
                  </a:cubicBezTo>
                  <a:cubicBezTo>
                    <a:pt x="16618" y="21390"/>
                    <a:pt x="16463" y="21390"/>
                    <a:pt x="21600" y="21439"/>
                  </a:cubicBezTo>
                  <a:cubicBezTo>
                    <a:pt x="18996" y="19497"/>
                    <a:pt x="19043" y="4644"/>
                    <a:pt x="18876" y="3577"/>
                  </a:cubicBezTo>
                </a:path>
              </a:pathLst>
            </a:custGeom>
            <a:solidFill>
              <a:srgbClr val="323031"/>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171" name="Shape 1171"/>
            <p:cNvSpPr/>
            <p:nvPr/>
          </p:nvSpPr>
          <p:spPr>
            <a:xfrm>
              <a:off x="498305" y="7815610"/>
              <a:ext cx="4230765" cy="2069804"/>
            </a:xfrm>
            <a:custGeom>
              <a:pathLst>
                <a:path extrusionOk="0" h="21461" w="21600">
                  <a:moveTo>
                    <a:pt x="2724" y="17883"/>
                  </a:moveTo>
                  <a:cubicBezTo>
                    <a:pt x="2903" y="19000"/>
                    <a:pt x="2975" y="21236"/>
                    <a:pt x="10752" y="21454"/>
                  </a:cubicBezTo>
                  <a:cubicBezTo>
                    <a:pt x="18362" y="21600"/>
                    <a:pt x="18446" y="19267"/>
                    <a:pt x="18637" y="18028"/>
                  </a:cubicBezTo>
                  <a:cubicBezTo>
                    <a:pt x="18864" y="16716"/>
                    <a:pt x="18745" y="2600"/>
                    <a:pt x="21600" y="194"/>
                  </a:cubicBezTo>
                  <a:cubicBezTo>
                    <a:pt x="16738" y="146"/>
                    <a:pt x="10776" y="97"/>
                    <a:pt x="10776" y="97"/>
                  </a:cubicBezTo>
                  <a:cubicBezTo>
                    <a:pt x="4982" y="49"/>
                    <a:pt x="5137" y="49"/>
                    <a:pt x="0" y="0"/>
                  </a:cubicBezTo>
                  <a:cubicBezTo>
                    <a:pt x="2604" y="1919"/>
                    <a:pt x="2557" y="16813"/>
                    <a:pt x="2724" y="17883"/>
                  </a:cubicBezTo>
                </a:path>
              </a:pathLst>
            </a:custGeom>
            <a:solidFill>
              <a:srgbClr val="323031"/>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grpSp>
          <p:nvGrpSpPr>
            <p:cNvPr id="1172" name="Shape 1172"/>
            <p:cNvGrpSpPr/>
            <p:nvPr/>
          </p:nvGrpSpPr>
          <p:grpSpPr>
            <a:xfrm>
              <a:off x="0" y="1769229"/>
              <a:ext cx="5435505" cy="6190440"/>
              <a:chOff x="0" y="0"/>
              <a:chExt cx="5435504" cy="6190439"/>
            </a:xfrm>
          </p:grpSpPr>
          <p:grpSp>
            <p:nvGrpSpPr>
              <p:cNvPr id="1173" name="Shape 1173"/>
              <p:cNvGrpSpPr/>
              <p:nvPr/>
            </p:nvGrpSpPr>
            <p:grpSpPr>
              <a:xfrm>
                <a:off x="5172835" y="3344051"/>
                <a:ext cx="173547" cy="1587662"/>
                <a:chOff x="0" y="0"/>
                <a:chExt cx="173545" cy="1587660"/>
              </a:xfrm>
            </p:grpSpPr>
            <p:sp>
              <p:nvSpPr>
                <p:cNvPr id="1174" name="Shape 1174"/>
                <p:cNvSpPr/>
                <p:nvPr/>
              </p:nvSpPr>
              <p:spPr>
                <a:xfrm>
                  <a:off x="10744" y="0"/>
                  <a:ext cx="162801" cy="1587660"/>
                </a:xfrm>
                <a:custGeom>
                  <a:pathLst>
                    <a:path extrusionOk="0" h="21600" w="21600">
                      <a:moveTo>
                        <a:pt x="13976" y="21600"/>
                      </a:moveTo>
                      <a:lnTo>
                        <a:pt x="0" y="21600"/>
                      </a:lnTo>
                      <a:lnTo>
                        <a:pt x="0" y="0"/>
                      </a:lnTo>
                      <a:lnTo>
                        <a:pt x="13976" y="0"/>
                      </a:lnTo>
                      <a:cubicBezTo>
                        <a:pt x="18106" y="0"/>
                        <a:pt x="21600" y="349"/>
                        <a:pt x="21600" y="731"/>
                      </a:cubicBezTo>
                      <a:lnTo>
                        <a:pt x="21600" y="20869"/>
                      </a:lnTo>
                      <a:cubicBezTo>
                        <a:pt x="21600" y="21251"/>
                        <a:pt x="18106" y="21600"/>
                        <a:pt x="13976" y="21600"/>
                      </a:cubicBezTo>
                    </a:path>
                  </a:pathLst>
                </a:custGeom>
                <a:solidFill>
                  <a:srgbClr val="424242"/>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175" name="Shape 1175"/>
                <p:cNvSpPr/>
                <p:nvPr/>
              </p:nvSpPr>
              <p:spPr>
                <a:xfrm>
                  <a:off x="0" y="0"/>
                  <a:ext cx="162801" cy="1587660"/>
                </a:xfrm>
                <a:custGeom>
                  <a:pathLst>
                    <a:path extrusionOk="0" h="21600" w="21600">
                      <a:moveTo>
                        <a:pt x="13976" y="21600"/>
                      </a:moveTo>
                      <a:lnTo>
                        <a:pt x="0" y="21600"/>
                      </a:lnTo>
                      <a:lnTo>
                        <a:pt x="0" y="0"/>
                      </a:lnTo>
                      <a:lnTo>
                        <a:pt x="13976" y="0"/>
                      </a:lnTo>
                      <a:cubicBezTo>
                        <a:pt x="18106" y="0"/>
                        <a:pt x="21600" y="349"/>
                        <a:pt x="21600" y="731"/>
                      </a:cubicBezTo>
                      <a:lnTo>
                        <a:pt x="21600" y="20869"/>
                      </a:lnTo>
                      <a:cubicBezTo>
                        <a:pt x="21600" y="21251"/>
                        <a:pt x="18106" y="21600"/>
                        <a:pt x="13976" y="21600"/>
                      </a:cubicBezTo>
                    </a:path>
                  </a:pathLst>
                </a:custGeom>
                <a:solidFill>
                  <a:srgbClr val="7C7C7C"/>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176" name="Shape 1176"/>
                <p:cNvSpPr/>
                <p:nvPr/>
              </p:nvSpPr>
              <p:spPr>
                <a:xfrm>
                  <a:off x="0" y="51074"/>
                  <a:ext cx="162801" cy="1485512"/>
                </a:xfrm>
                <a:custGeom>
                  <a:pathLst>
                    <a:path extrusionOk="0" h="21600" w="21600">
                      <a:moveTo>
                        <a:pt x="13976" y="21600"/>
                      </a:moveTo>
                      <a:lnTo>
                        <a:pt x="0" y="21600"/>
                      </a:lnTo>
                      <a:lnTo>
                        <a:pt x="0" y="0"/>
                      </a:lnTo>
                      <a:lnTo>
                        <a:pt x="13976" y="0"/>
                      </a:lnTo>
                      <a:cubicBezTo>
                        <a:pt x="18106" y="0"/>
                        <a:pt x="21600" y="349"/>
                        <a:pt x="21600" y="731"/>
                      </a:cubicBezTo>
                      <a:lnTo>
                        <a:pt x="21600" y="20869"/>
                      </a:lnTo>
                      <a:cubicBezTo>
                        <a:pt x="21600" y="21251"/>
                        <a:pt x="18106" y="21600"/>
                        <a:pt x="13976" y="21600"/>
                      </a:cubicBezTo>
                    </a:path>
                  </a:pathLst>
                </a:custGeom>
                <a:solidFill>
                  <a:srgbClr val="000000"/>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177" name="Shape 1177"/>
                <p:cNvSpPr/>
                <p:nvPr/>
              </p:nvSpPr>
              <p:spPr>
                <a:xfrm>
                  <a:off x="0" y="102148"/>
                  <a:ext cx="162801" cy="1383364"/>
                </a:xfrm>
                <a:custGeom>
                  <a:pathLst>
                    <a:path extrusionOk="0" h="21600" w="21600">
                      <a:moveTo>
                        <a:pt x="13976" y="21600"/>
                      </a:moveTo>
                      <a:lnTo>
                        <a:pt x="0" y="21600"/>
                      </a:lnTo>
                      <a:lnTo>
                        <a:pt x="0" y="0"/>
                      </a:lnTo>
                      <a:lnTo>
                        <a:pt x="13976" y="0"/>
                      </a:lnTo>
                      <a:cubicBezTo>
                        <a:pt x="18106" y="0"/>
                        <a:pt x="21600" y="349"/>
                        <a:pt x="21600" y="731"/>
                      </a:cubicBezTo>
                      <a:lnTo>
                        <a:pt x="21600" y="20869"/>
                      </a:lnTo>
                      <a:cubicBezTo>
                        <a:pt x="21600" y="21251"/>
                        <a:pt x="18106" y="21600"/>
                        <a:pt x="13976" y="21600"/>
                      </a:cubicBezTo>
                    </a:path>
                  </a:pathLst>
                </a:custGeom>
                <a:solidFill>
                  <a:srgbClr val="5A5B5B"/>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178" name="Shape 1178"/>
                <p:cNvSpPr/>
                <p:nvPr/>
              </p:nvSpPr>
              <p:spPr>
                <a:xfrm>
                  <a:off x="0" y="150207"/>
                  <a:ext cx="162801" cy="1287246"/>
                </a:xfrm>
                <a:custGeom>
                  <a:pathLst>
                    <a:path extrusionOk="0" h="21600" w="21600">
                      <a:moveTo>
                        <a:pt x="13976" y="21600"/>
                      </a:moveTo>
                      <a:lnTo>
                        <a:pt x="0" y="21600"/>
                      </a:lnTo>
                      <a:lnTo>
                        <a:pt x="0" y="0"/>
                      </a:lnTo>
                      <a:lnTo>
                        <a:pt x="13976" y="0"/>
                      </a:lnTo>
                      <a:cubicBezTo>
                        <a:pt x="18106" y="0"/>
                        <a:pt x="21600" y="349"/>
                        <a:pt x="21600" y="731"/>
                      </a:cubicBezTo>
                      <a:lnTo>
                        <a:pt x="21600" y="20869"/>
                      </a:lnTo>
                      <a:cubicBezTo>
                        <a:pt x="21600" y="21251"/>
                        <a:pt x="18106" y="21600"/>
                        <a:pt x="13976" y="21600"/>
                      </a:cubicBezTo>
                    </a:path>
                  </a:pathLst>
                </a:custGeom>
                <a:solidFill>
                  <a:srgbClr val="B6B6B8"/>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179" name="Shape 1179"/>
                <p:cNvSpPr/>
                <p:nvPr/>
              </p:nvSpPr>
              <p:spPr>
                <a:xfrm>
                  <a:off x="0" y="198266"/>
                  <a:ext cx="162801" cy="1143070"/>
                </a:xfrm>
                <a:custGeom>
                  <a:pathLst>
                    <a:path extrusionOk="0" h="21600" w="21600">
                      <a:moveTo>
                        <a:pt x="13976" y="21600"/>
                      </a:moveTo>
                      <a:lnTo>
                        <a:pt x="0" y="21600"/>
                      </a:lnTo>
                      <a:lnTo>
                        <a:pt x="0" y="0"/>
                      </a:lnTo>
                      <a:lnTo>
                        <a:pt x="13976" y="0"/>
                      </a:lnTo>
                      <a:cubicBezTo>
                        <a:pt x="18106" y="0"/>
                        <a:pt x="21600" y="349"/>
                        <a:pt x="21600" y="731"/>
                      </a:cubicBezTo>
                      <a:lnTo>
                        <a:pt x="21600" y="20869"/>
                      </a:lnTo>
                      <a:cubicBezTo>
                        <a:pt x="21600" y="21251"/>
                        <a:pt x="18106" y="21600"/>
                        <a:pt x="13976" y="21600"/>
                      </a:cubicBezTo>
                    </a:path>
                  </a:pathLst>
                </a:custGeom>
                <a:solidFill>
                  <a:srgbClr val="ECECEC"/>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grpSp>
          <p:grpSp>
            <p:nvGrpSpPr>
              <p:cNvPr id="1180" name="Shape 1180"/>
              <p:cNvGrpSpPr/>
              <p:nvPr/>
            </p:nvGrpSpPr>
            <p:grpSpPr>
              <a:xfrm>
                <a:off x="5038161" y="1435949"/>
                <a:ext cx="397343" cy="999003"/>
                <a:chOff x="-2576" y="0"/>
                <a:chExt cx="397342" cy="999002"/>
              </a:xfrm>
            </p:grpSpPr>
            <p:sp>
              <p:nvSpPr>
                <p:cNvPr id="1181" name="Shape 1181"/>
                <p:cNvSpPr/>
                <p:nvPr/>
              </p:nvSpPr>
              <p:spPr>
                <a:xfrm>
                  <a:off x="8169" y="0"/>
                  <a:ext cx="386597" cy="999002"/>
                </a:xfrm>
                <a:custGeom>
                  <a:pathLst>
                    <a:path extrusionOk="0" h="21600" w="21600">
                      <a:moveTo>
                        <a:pt x="11669" y="21600"/>
                      </a:moveTo>
                      <a:cubicBezTo>
                        <a:pt x="5214" y="21600"/>
                        <a:pt x="0" y="17928"/>
                        <a:pt x="0" y="15401"/>
                      </a:cubicBezTo>
                      <a:lnTo>
                        <a:pt x="0" y="6199"/>
                      </a:lnTo>
                      <a:cubicBezTo>
                        <a:pt x="0" y="3719"/>
                        <a:pt x="5214" y="0"/>
                        <a:pt x="11669" y="0"/>
                      </a:cubicBezTo>
                      <a:cubicBezTo>
                        <a:pt x="17131" y="0"/>
                        <a:pt x="21600" y="1717"/>
                        <a:pt x="21600" y="3815"/>
                      </a:cubicBezTo>
                      <a:lnTo>
                        <a:pt x="21600" y="17785"/>
                      </a:lnTo>
                      <a:cubicBezTo>
                        <a:pt x="21600" y="19931"/>
                        <a:pt x="17131" y="21600"/>
                        <a:pt x="11669" y="21600"/>
                      </a:cubicBezTo>
                    </a:path>
                  </a:pathLst>
                </a:custGeom>
                <a:solidFill>
                  <a:srgbClr val="424242"/>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1800"/>
                    <a:buFont typeface="Arial"/>
                    <a:buNone/>
                  </a:pPr>
                  <a:r>
                    <a:rPr b="0" i="0" lang="en-US" sz="1800" u="none" cap="none" strike="noStrike">
                      <a:solidFill>
                        <a:srgbClr val="000000"/>
                      </a:solidFill>
                      <a:latin typeface="Arial"/>
                      <a:ea typeface="Arial"/>
                      <a:cs typeface="Arial"/>
                      <a:sym typeface="Arial"/>
                    </a:rPr>
                    <a:t> </a:t>
                  </a:r>
                  <a:endParaRPr/>
                </a:p>
              </p:txBody>
            </p:sp>
            <p:sp>
              <p:nvSpPr>
                <p:cNvPr id="1182" name="Shape 1182"/>
                <p:cNvSpPr/>
                <p:nvPr/>
              </p:nvSpPr>
              <p:spPr>
                <a:xfrm>
                  <a:off x="0" y="5372"/>
                  <a:ext cx="386597" cy="982885"/>
                </a:xfrm>
                <a:custGeom>
                  <a:pathLst>
                    <a:path extrusionOk="0" h="21600" w="21600">
                      <a:moveTo>
                        <a:pt x="11669" y="21600"/>
                      </a:moveTo>
                      <a:cubicBezTo>
                        <a:pt x="5214" y="21600"/>
                        <a:pt x="0" y="17928"/>
                        <a:pt x="0" y="15401"/>
                      </a:cubicBezTo>
                      <a:lnTo>
                        <a:pt x="0" y="6199"/>
                      </a:lnTo>
                      <a:cubicBezTo>
                        <a:pt x="0" y="3719"/>
                        <a:pt x="5214" y="0"/>
                        <a:pt x="11669" y="0"/>
                      </a:cubicBezTo>
                      <a:cubicBezTo>
                        <a:pt x="17131" y="0"/>
                        <a:pt x="21600" y="1717"/>
                        <a:pt x="21600" y="3815"/>
                      </a:cubicBezTo>
                      <a:lnTo>
                        <a:pt x="21600" y="17785"/>
                      </a:lnTo>
                      <a:cubicBezTo>
                        <a:pt x="21600" y="19931"/>
                        <a:pt x="17131" y="21600"/>
                        <a:pt x="11669" y="21600"/>
                      </a:cubicBezTo>
                    </a:path>
                  </a:pathLst>
                </a:custGeom>
                <a:solidFill>
                  <a:srgbClr val="B6B6B8"/>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1800"/>
                    <a:buFont typeface="Arial"/>
                    <a:buNone/>
                  </a:pPr>
                  <a:r>
                    <a:rPr b="0" i="0" lang="en-US" sz="1800" u="none" cap="none" strike="noStrike">
                      <a:solidFill>
                        <a:srgbClr val="000000"/>
                      </a:solidFill>
                      <a:latin typeface="Arial"/>
                      <a:ea typeface="Arial"/>
                      <a:cs typeface="Arial"/>
                      <a:sym typeface="Arial"/>
                    </a:rPr>
                    <a:t> </a:t>
                  </a:r>
                  <a:endParaRPr/>
                </a:p>
              </p:txBody>
            </p:sp>
            <p:sp>
              <p:nvSpPr>
                <p:cNvPr id="1183" name="Shape 1183"/>
                <p:cNvSpPr/>
                <p:nvPr/>
              </p:nvSpPr>
              <p:spPr>
                <a:xfrm>
                  <a:off x="0" y="54957"/>
                  <a:ext cx="386597" cy="889088"/>
                </a:xfrm>
                <a:custGeom>
                  <a:pathLst>
                    <a:path extrusionOk="0" h="21600" w="21600">
                      <a:moveTo>
                        <a:pt x="11669" y="21600"/>
                      </a:moveTo>
                      <a:cubicBezTo>
                        <a:pt x="5214" y="21600"/>
                        <a:pt x="0" y="17928"/>
                        <a:pt x="0" y="15401"/>
                      </a:cubicBezTo>
                      <a:lnTo>
                        <a:pt x="0" y="6199"/>
                      </a:lnTo>
                      <a:cubicBezTo>
                        <a:pt x="0" y="3719"/>
                        <a:pt x="5214" y="0"/>
                        <a:pt x="11669" y="0"/>
                      </a:cubicBezTo>
                      <a:cubicBezTo>
                        <a:pt x="17131" y="0"/>
                        <a:pt x="21600" y="1717"/>
                        <a:pt x="21600" y="3815"/>
                      </a:cubicBezTo>
                      <a:lnTo>
                        <a:pt x="21600" y="17785"/>
                      </a:lnTo>
                      <a:cubicBezTo>
                        <a:pt x="21600" y="19931"/>
                        <a:pt x="17131" y="21600"/>
                        <a:pt x="11669" y="21600"/>
                      </a:cubicBezTo>
                    </a:path>
                  </a:pathLst>
                </a:custGeom>
                <a:solidFill>
                  <a:srgbClr val="000000"/>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1800"/>
                    <a:buFont typeface="Arial"/>
                    <a:buNone/>
                  </a:pPr>
                  <a:r>
                    <a:rPr b="0" i="0" lang="en-US" sz="1800" u="none" cap="none" strike="noStrike">
                      <a:solidFill>
                        <a:srgbClr val="000000"/>
                      </a:solidFill>
                      <a:latin typeface="Arial"/>
                      <a:ea typeface="Arial"/>
                      <a:cs typeface="Arial"/>
                      <a:sym typeface="Arial"/>
                    </a:rPr>
                    <a:t> </a:t>
                  </a:r>
                  <a:endParaRPr/>
                </a:p>
              </p:txBody>
            </p:sp>
            <p:sp>
              <p:nvSpPr>
                <p:cNvPr id="1184" name="Shape 1184"/>
                <p:cNvSpPr/>
                <p:nvPr/>
              </p:nvSpPr>
              <p:spPr>
                <a:xfrm>
                  <a:off x="2" y="134610"/>
                  <a:ext cx="386598" cy="729781"/>
                </a:xfrm>
                <a:custGeom>
                  <a:pathLst>
                    <a:path extrusionOk="0" h="21600" w="21600">
                      <a:moveTo>
                        <a:pt x="11669" y="21600"/>
                      </a:moveTo>
                      <a:cubicBezTo>
                        <a:pt x="5214" y="21600"/>
                        <a:pt x="0" y="17928"/>
                        <a:pt x="0" y="15401"/>
                      </a:cubicBezTo>
                      <a:lnTo>
                        <a:pt x="0" y="6199"/>
                      </a:lnTo>
                      <a:cubicBezTo>
                        <a:pt x="0" y="3719"/>
                        <a:pt x="5214" y="0"/>
                        <a:pt x="11669" y="0"/>
                      </a:cubicBezTo>
                      <a:cubicBezTo>
                        <a:pt x="17131" y="0"/>
                        <a:pt x="21600" y="1717"/>
                        <a:pt x="21600" y="3815"/>
                      </a:cubicBezTo>
                      <a:lnTo>
                        <a:pt x="21600" y="17785"/>
                      </a:lnTo>
                      <a:cubicBezTo>
                        <a:pt x="21600" y="19931"/>
                        <a:pt x="17131" y="21600"/>
                        <a:pt x="11669" y="21600"/>
                      </a:cubicBezTo>
                    </a:path>
                  </a:pathLst>
                </a:custGeom>
                <a:solidFill>
                  <a:srgbClr val="5A5B5B"/>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1800"/>
                    <a:buFont typeface="Arial"/>
                    <a:buNone/>
                  </a:pPr>
                  <a:r>
                    <a:rPr b="0" i="0" lang="en-US" sz="1800" u="none" cap="none" strike="noStrike">
                      <a:solidFill>
                        <a:srgbClr val="000000"/>
                      </a:solidFill>
                      <a:latin typeface="Arial"/>
                      <a:ea typeface="Arial"/>
                      <a:cs typeface="Arial"/>
                      <a:sym typeface="Arial"/>
                    </a:rPr>
                    <a:t> </a:t>
                  </a:r>
                  <a:endParaRPr/>
                </a:p>
              </p:txBody>
            </p:sp>
            <p:sp>
              <p:nvSpPr>
                <p:cNvPr id="1185" name="Shape 1185"/>
                <p:cNvSpPr/>
                <p:nvPr/>
              </p:nvSpPr>
              <p:spPr>
                <a:xfrm>
                  <a:off x="-2576" y="189769"/>
                  <a:ext cx="386598" cy="619463"/>
                </a:xfrm>
                <a:custGeom>
                  <a:pathLst>
                    <a:path extrusionOk="0" h="21600" w="21600">
                      <a:moveTo>
                        <a:pt x="11669" y="21600"/>
                      </a:moveTo>
                      <a:cubicBezTo>
                        <a:pt x="5214" y="21600"/>
                        <a:pt x="0" y="17928"/>
                        <a:pt x="0" y="15401"/>
                      </a:cubicBezTo>
                      <a:lnTo>
                        <a:pt x="0" y="6199"/>
                      </a:lnTo>
                      <a:cubicBezTo>
                        <a:pt x="0" y="3719"/>
                        <a:pt x="5214" y="0"/>
                        <a:pt x="11669" y="0"/>
                      </a:cubicBezTo>
                      <a:cubicBezTo>
                        <a:pt x="17131" y="0"/>
                        <a:pt x="21600" y="1717"/>
                        <a:pt x="21600" y="3815"/>
                      </a:cubicBezTo>
                      <a:lnTo>
                        <a:pt x="21600" y="17785"/>
                      </a:lnTo>
                      <a:cubicBezTo>
                        <a:pt x="21600" y="19931"/>
                        <a:pt x="17131" y="21600"/>
                        <a:pt x="11669" y="21600"/>
                      </a:cubicBezTo>
                    </a:path>
                  </a:pathLst>
                </a:custGeom>
                <a:solidFill>
                  <a:srgbClr val="B6B6B8"/>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1800"/>
                    <a:buFont typeface="Arial"/>
                    <a:buNone/>
                  </a:pPr>
                  <a:r>
                    <a:rPr b="0" i="0" lang="en-US" sz="1800" u="none" cap="none" strike="noStrike">
                      <a:solidFill>
                        <a:srgbClr val="000000"/>
                      </a:solidFill>
                      <a:latin typeface="Arial"/>
                      <a:ea typeface="Arial"/>
                      <a:cs typeface="Arial"/>
                      <a:sym typeface="Arial"/>
                    </a:rPr>
                    <a:t> </a:t>
                  </a:r>
                  <a:endParaRPr/>
                </a:p>
              </p:txBody>
            </p:sp>
            <p:sp>
              <p:nvSpPr>
                <p:cNvPr id="1186" name="Shape 1186"/>
                <p:cNvSpPr/>
                <p:nvPr/>
              </p:nvSpPr>
              <p:spPr>
                <a:xfrm>
                  <a:off x="61820" y="277622"/>
                  <a:ext cx="322202" cy="443758"/>
                </a:xfrm>
                <a:custGeom>
                  <a:pathLst>
                    <a:path extrusionOk="0" h="21600" w="21600">
                      <a:moveTo>
                        <a:pt x="11669" y="21600"/>
                      </a:moveTo>
                      <a:cubicBezTo>
                        <a:pt x="5214" y="21600"/>
                        <a:pt x="0" y="17928"/>
                        <a:pt x="0" y="15401"/>
                      </a:cubicBezTo>
                      <a:lnTo>
                        <a:pt x="0" y="6199"/>
                      </a:lnTo>
                      <a:cubicBezTo>
                        <a:pt x="0" y="3719"/>
                        <a:pt x="5214" y="0"/>
                        <a:pt x="11669" y="0"/>
                      </a:cubicBezTo>
                      <a:cubicBezTo>
                        <a:pt x="17131" y="0"/>
                        <a:pt x="21600" y="1717"/>
                        <a:pt x="21600" y="3815"/>
                      </a:cubicBezTo>
                      <a:lnTo>
                        <a:pt x="21600" y="17785"/>
                      </a:lnTo>
                      <a:cubicBezTo>
                        <a:pt x="21600" y="19931"/>
                        <a:pt x="17131" y="21600"/>
                        <a:pt x="11669" y="21600"/>
                      </a:cubicBezTo>
                    </a:path>
                  </a:pathLst>
                </a:custGeom>
                <a:solidFill>
                  <a:srgbClr val="ECECEC"/>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1800"/>
                    <a:buFont typeface="Arial"/>
                    <a:buNone/>
                  </a:pPr>
                  <a:r>
                    <a:rPr b="0" i="0" lang="en-US" sz="1800" u="none" cap="none" strike="noStrike">
                      <a:solidFill>
                        <a:srgbClr val="000000"/>
                      </a:solidFill>
                      <a:latin typeface="Arial"/>
                      <a:ea typeface="Arial"/>
                      <a:cs typeface="Arial"/>
                      <a:sym typeface="Arial"/>
                    </a:rPr>
                    <a:t> </a:t>
                  </a:r>
                  <a:endParaRPr/>
                </a:p>
              </p:txBody>
            </p:sp>
          </p:grpSp>
          <p:grpSp>
            <p:nvGrpSpPr>
              <p:cNvPr id="1187" name="Shape 1187"/>
              <p:cNvGrpSpPr/>
              <p:nvPr/>
            </p:nvGrpSpPr>
            <p:grpSpPr>
              <a:xfrm>
                <a:off x="0" y="0"/>
                <a:ext cx="5227377" cy="6190439"/>
                <a:chOff x="0" y="0"/>
                <a:chExt cx="5227376" cy="6190438"/>
              </a:xfrm>
            </p:grpSpPr>
            <p:sp>
              <p:nvSpPr>
                <p:cNvPr id="1188" name="Shape 1188"/>
                <p:cNvSpPr/>
                <p:nvPr/>
              </p:nvSpPr>
              <p:spPr>
                <a:xfrm>
                  <a:off x="0" y="0"/>
                  <a:ext cx="5227376" cy="6190438"/>
                </a:xfrm>
                <a:prstGeom prst="roundRect">
                  <a:avLst>
                    <a:gd fmla="val 18569" name="adj"/>
                  </a:avLst>
                </a:prstGeom>
                <a:solidFill>
                  <a:srgbClr val="B6B6B8"/>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1189" name="Shape 1189"/>
                <p:cNvSpPr/>
                <p:nvPr/>
              </p:nvSpPr>
              <p:spPr>
                <a:xfrm>
                  <a:off x="25293" y="29953"/>
                  <a:ext cx="5176790" cy="6130533"/>
                </a:xfrm>
                <a:prstGeom prst="roundRect">
                  <a:avLst>
                    <a:gd fmla="val 18569" name="adj"/>
                  </a:avLst>
                </a:prstGeom>
                <a:solidFill>
                  <a:srgbClr val="000000"/>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1190" name="Shape 1190"/>
                <p:cNvSpPr/>
                <p:nvPr/>
              </p:nvSpPr>
              <p:spPr>
                <a:xfrm>
                  <a:off x="57895" y="68560"/>
                  <a:ext cx="5111587" cy="6053318"/>
                </a:xfrm>
                <a:prstGeom prst="roundRect">
                  <a:avLst>
                    <a:gd fmla="val 18569" name="adj"/>
                  </a:avLst>
                </a:prstGeom>
                <a:solidFill>
                  <a:srgbClr val="ECECEC"/>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1191" name="Shape 1191"/>
                <p:cNvSpPr/>
                <p:nvPr/>
              </p:nvSpPr>
              <p:spPr>
                <a:xfrm>
                  <a:off x="186579" y="220954"/>
                  <a:ext cx="4854216" cy="5748530"/>
                </a:xfrm>
                <a:prstGeom prst="roundRect">
                  <a:avLst>
                    <a:gd fmla="val 18569" name="adj"/>
                  </a:avLst>
                </a:prstGeom>
                <a:solidFill>
                  <a:srgbClr val="424242"/>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1192" name="Shape 1192"/>
                <p:cNvSpPr/>
                <p:nvPr/>
              </p:nvSpPr>
              <p:spPr>
                <a:xfrm>
                  <a:off x="210327" y="249077"/>
                  <a:ext cx="4806722" cy="5692286"/>
                </a:xfrm>
                <a:prstGeom prst="roundRect">
                  <a:avLst>
                    <a:gd fmla="val 18569" name="adj"/>
                  </a:avLst>
                </a:prstGeom>
                <a:solidFill>
                  <a:srgbClr val="000000"/>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grpSp>
        </p:grpSp>
      </p:grpSp>
      <p:sp>
        <p:nvSpPr>
          <p:cNvPr id="1193" name="Shape 1193"/>
          <p:cNvSpPr txBox="1"/>
          <p:nvPr/>
        </p:nvSpPr>
        <p:spPr>
          <a:xfrm>
            <a:off x="1907439" y="4622800"/>
            <a:ext cx="7035454" cy="2866390"/>
          </a:xfrm>
          <a:prstGeom prst="rect">
            <a:avLst/>
          </a:prstGeom>
          <a:noFill/>
          <a:ln>
            <a:noFill/>
          </a:ln>
        </p:spPr>
        <p:txBody>
          <a:bodyPr anchorCtr="0" anchor="t" bIns="45700" lIns="45700" spcFirstLastPara="1" rIns="45700" wrap="square" tIns="45700">
            <a:noAutofit/>
          </a:bodyPr>
          <a:lstStyle/>
          <a:p>
            <a:pPr indent="0" lvl="0" marL="0" marR="0" rtl="0" algn="l">
              <a:lnSpc>
                <a:spcPct val="90000"/>
              </a:lnSpc>
              <a:spcBef>
                <a:spcPts val="0"/>
              </a:spcBef>
              <a:spcAft>
                <a:spcPts val="0"/>
              </a:spcAft>
              <a:buClr>
                <a:srgbClr val="151314"/>
              </a:buClr>
              <a:buSzPts val="9600"/>
              <a:buFont typeface="Proxima Nova"/>
              <a:buNone/>
            </a:pPr>
            <a:r>
              <a:rPr b="1" i="0" lang="en-US" sz="9600" u="none" cap="none" strike="noStrike">
                <a:solidFill>
                  <a:srgbClr val="151314"/>
                </a:solidFill>
                <a:latin typeface="Proxima Nova"/>
                <a:ea typeface="Proxima Nova"/>
                <a:cs typeface="Proxima Nova"/>
                <a:sym typeface="Proxima Nova"/>
              </a:rPr>
              <a:t>Showcase</a:t>
            </a:r>
            <a:endParaRPr/>
          </a:p>
          <a:p>
            <a:pPr indent="0" lvl="0" marL="0" marR="0" rtl="0" algn="l">
              <a:lnSpc>
                <a:spcPct val="90000"/>
              </a:lnSpc>
              <a:spcBef>
                <a:spcPts val="0"/>
              </a:spcBef>
              <a:spcAft>
                <a:spcPts val="0"/>
              </a:spcAft>
              <a:buClr>
                <a:srgbClr val="151314"/>
              </a:buClr>
              <a:buSzPts val="9600"/>
              <a:buFont typeface="Proxima Nova"/>
              <a:buNone/>
            </a:pPr>
            <a:r>
              <a:rPr b="1" i="0" lang="en-US" sz="9600" u="none" cap="none" strike="noStrike">
                <a:solidFill>
                  <a:srgbClr val="151314"/>
                </a:solidFill>
                <a:latin typeface="Proxima Nova"/>
                <a:ea typeface="Proxima Nova"/>
                <a:cs typeface="Proxima Nova"/>
                <a:sym typeface="Proxima Nova"/>
              </a:rPr>
              <a:t>watch</a:t>
            </a:r>
            <a:endParaRPr/>
          </a:p>
        </p:txBody>
      </p:sp>
      <p:sp>
        <p:nvSpPr>
          <p:cNvPr id="1194" name="Shape 1194"/>
          <p:cNvSpPr txBox="1"/>
          <p:nvPr/>
        </p:nvSpPr>
        <p:spPr>
          <a:xfrm>
            <a:off x="1917196" y="10617066"/>
            <a:ext cx="5715101" cy="1183641"/>
          </a:xfrm>
          <a:prstGeom prst="rect">
            <a:avLst/>
          </a:prstGeom>
          <a:no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rgbClr val="0B0C11"/>
              </a:buClr>
              <a:buSzPts val="3600"/>
              <a:buFont typeface="Proxima Nova"/>
              <a:buNone/>
            </a:pPr>
            <a:r>
              <a:rPr b="1" i="0" lang="en-US" sz="3600" u="none" cap="none" strike="noStrike">
                <a:solidFill>
                  <a:srgbClr val="0B0C11"/>
                </a:solidFill>
                <a:latin typeface="Proxima Nova"/>
                <a:ea typeface="Proxima Nova"/>
                <a:cs typeface="Proxima Nova"/>
                <a:sym typeface="Proxima Nova"/>
              </a:rPr>
              <a:t>FOSDUO ETOA JASOM THE THE MUS REBUM.</a:t>
            </a:r>
            <a:endParaRPr/>
          </a:p>
        </p:txBody>
      </p:sp>
      <p:sp>
        <p:nvSpPr>
          <p:cNvPr id="1195" name="Shape 1195"/>
          <p:cNvSpPr txBox="1"/>
          <p:nvPr/>
        </p:nvSpPr>
        <p:spPr>
          <a:xfrm>
            <a:off x="17791606" y="8519159"/>
            <a:ext cx="4677636" cy="329184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At vero eos et accusam eto justo fosduo dolores etoma jam rebum. Steot clita the kuasd gubergren, nosotrad sea takimata sanctus est sit frand for the druamet.</a:t>
            </a:r>
            <a:endParaRPr/>
          </a:p>
        </p:txBody>
      </p:sp>
      <p:sp>
        <p:nvSpPr>
          <p:cNvPr id="1196" name="Shape 1196"/>
          <p:cNvSpPr txBox="1"/>
          <p:nvPr/>
        </p:nvSpPr>
        <p:spPr>
          <a:xfrm>
            <a:off x="17791606" y="6154553"/>
            <a:ext cx="4687394" cy="1729741"/>
          </a:xfrm>
          <a:prstGeom prst="rect">
            <a:avLst/>
          </a:prstGeom>
          <a:no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rgbClr val="0B0C11"/>
              </a:buClr>
              <a:buSzPts val="3600"/>
              <a:buFont typeface="Proxima Nova"/>
              <a:buNone/>
            </a:pPr>
            <a:r>
              <a:rPr b="1" i="0" lang="en-US" sz="3600" u="none" cap="none" strike="noStrike">
                <a:solidFill>
                  <a:srgbClr val="0B0C11"/>
                </a:solidFill>
                <a:latin typeface="Proxima Nova"/>
                <a:ea typeface="Proxima Nova"/>
                <a:cs typeface="Proxima Nova"/>
                <a:sym typeface="Proxima Nova"/>
              </a:rPr>
              <a:t>UNO ETOA JAOM FROAN DRUNDA SERNO UNDAS.</a:t>
            </a:r>
            <a:endParaRPr/>
          </a:p>
        </p:txBody>
      </p:sp>
      <p:sp>
        <p:nvSpPr>
          <p:cNvPr id="1197" name="Shape 1197"/>
          <p:cNvSpPr/>
          <p:nvPr/>
        </p:nvSpPr>
        <p:spPr>
          <a:xfrm>
            <a:off x="17537606" y="3614686"/>
            <a:ext cx="1905001" cy="1905001"/>
          </a:xfrm>
          <a:prstGeom prst="ellipse">
            <a:avLst/>
          </a:prstGeom>
          <a:blipFill rotWithShape="1">
            <a:blip r:embed="rId3">
              <a:alphaModFix/>
            </a:blip>
            <a:stretch>
              <a:fillRect b="0" l="0" r="0" t="0"/>
            </a:stretch>
          </a:blip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1198" name="Shape 1198"/>
          <p:cNvSpPr/>
          <p:nvPr/>
        </p:nvSpPr>
        <p:spPr>
          <a:xfrm>
            <a:off x="18195934" y="4160786"/>
            <a:ext cx="588344" cy="812801"/>
          </a:xfrm>
          <a:custGeom>
            <a:pathLst>
              <a:path extrusionOk="0" h="21600" w="21600">
                <a:moveTo>
                  <a:pt x="10761" y="0"/>
                </a:moveTo>
                <a:cubicBezTo>
                  <a:pt x="10575" y="0"/>
                  <a:pt x="10393" y="51"/>
                  <a:pt x="10238" y="140"/>
                </a:cubicBezTo>
                <a:cubicBezTo>
                  <a:pt x="8066" y="1488"/>
                  <a:pt x="4277" y="4491"/>
                  <a:pt x="3161" y="9207"/>
                </a:cubicBezTo>
                <a:cubicBezTo>
                  <a:pt x="2602" y="11542"/>
                  <a:pt x="2912" y="13608"/>
                  <a:pt x="3471" y="15270"/>
                </a:cubicBezTo>
                <a:lnTo>
                  <a:pt x="252" y="17600"/>
                </a:lnTo>
                <a:cubicBezTo>
                  <a:pt x="128" y="17690"/>
                  <a:pt x="0" y="17872"/>
                  <a:pt x="0" y="18007"/>
                </a:cubicBezTo>
                <a:lnTo>
                  <a:pt x="0" y="21025"/>
                </a:lnTo>
                <a:cubicBezTo>
                  <a:pt x="0" y="21249"/>
                  <a:pt x="178" y="21426"/>
                  <a:pt x="427" y="21516"/>
                </a:cubicBezTo>
                <a:cubicBezTo>
                  <a:pt x="551" y="21561"/>
                  <a:pt x="690" y="21600"/>
                  <a:pt x="814" y="21600"/>
                </a:cubicBezTo>
                <a:cubicBezTo>
                  <a:pt x="938" y="21600"/>
                  <a:pt x="1117" y="21561"/>
                  <a:pt x="1241" y="21516"/>
                </a:cubicBezTo>
                <a:lnTo>
                  <a:pt x="7329" y="18639"/>
                </a:lnTo>
                <a:lnTo>
                  <a:pt x="8182" y="18639"/>
                </a:lnTo>
                <a:cubicBezTo>
                  <a:pt x="8182" y="18908"/>
                  <a:pt x="8194" y="19172"/>
                  <a:pt x="8318" y="19396"/>
                </a:cubicBezTo>
                <a:cubicBezTo>
                  <a:pt x="8690" y="20564"/>
                  <a:pt x="9858" y="21246"/>
                  <a:pt x="10354" y="21516"/>
                </a:cubicBezTo>
                <a:cubicBezTo>
                  <a:pt x="10478" y="21561"/>
                  <a:pt x="10676" y="21600"/>
                  <a:pt x="10800" y="21600"/>
                </a:cubicBezTo>
                <a:cubicBezTo>
                  <a:pt x="10924" y="21600"/>
                  <a:pt x="11102" y="21561"/>
                  <a:pt x="11227" y="21516"/>
                </a:cubicBezTo>
                <a:cubicBezTo>
                  <a:pt x="11723" y="21291"/>
                  <a:pt x="12910" y="20609"/>
                  <a:pt x="13282" y="19396"/>
                </a:cubicBezTo>
                <a:cubicBezTo>
                  <a:pt x="13344" y="19127"/>
                  <a:pt x="13398" y="18866"/>
                  <a:pt x="13398" y="18596"/>
                </a:cubicBezTo>
                <a:lnTo>
                  <a:pt x="14271" y="18596"/>
                </a:lnTo>
                <a:lnTo>
                  <a:pt x="20359" y="21474"/>
                </a:lnTo>
                <a:cubicBezTo>
                  <a:pt x="20483" y="21519"/>
                  <a:pt x="20662" y="21558"/>
                  <a:pt x="20786" y="21558"/>
                </a:cubicBezTo>
                <a:cubicBezTo>
                  <a:pt x="20910" y="21558"/>
                  <a:pt x="21030" y="21519"/>
                  <a:pt x="21154" y="21474"/>
                </a:cubicBezTo>
                <a:cubicBezTo>
                  <a:pt x="21402" y="21384"/>
                  <a:pt x="21600" y="21148"/>
                  <a:pt x="21600" y="20968"/>
                </a:cubicBezTo>
                <a:lnTo>
                  <a:pt x="21600" y="17965"/>
                </a:lnTo>
                <a:cubicBezTo>
                  <a:pt x="21538" y="17875"/>
                  <a:pt x="21476" y="17690"/>
                  <a:pt x="21290" y="17600"/>
                </a:cubicBezTo>
                <a:lnTo>
                  <a:pt x="18052" y="15270"/>
                </a:lnTo>
                <a:cubicBezTo>
                  <a:pt x="18610" y="13608"/>
                  <a:pt x="18920" y="11542"/>
                  <a:pt x="18362" y="9207"/>
                </a:cubicBezTo>
                <a:cubicBezTo>
                  <a:pt x="17245" y="4491"/>
                  <a:pt x="13456" y="1533"/>
                  <a:pt x="11285" y="140"/>
                </a:cubicBezTo>
                <a:cubicBezTo>
                  <a:pt x="11130" y="51"/>
                  <a:pt x="10947" y="0"/>
                  <a:pt x="10761" y="0"/>
                </a:cubicBezTo>
                <a:close/>
                <a:moveTo>
                  <a:pt x="10742" y="1347"/>
                </a:moveTo>
                <a:cubicBezTo>
                  <a:pt x="12541" y="2560"/>
                  <a:pt x="15822" y="5302"/>
                  <a:pt x="16753" y="9389"/>
                </a:cubicBezTo>
                <a:cubicBezTo>
                  <a:pt x="17497" y="12488"/>
                  <a:pt x="16574" y="15138"/>
                  <a:pt x="15706" y="16800"/>
                </a:cubicBezTo>
                <a:cubicBezTo>
                  <a:pt x="15519" y="17159"/>
                  <a:pt x="15023" y="17432"/>
                  <a:pt x="14465" y="17432"/>
                </a:cubicBezTo>
                <a:lnTo>
                  <a:pt x="12468" y="17432"/>
                </a:lnTo>
                <a:lnTo>
                  <a:pt x="7077" y="17432"/>
                </a:lnTo>
                <a:cubicBezTo>
                  <a:pt x="6519" y="17432"/>
                  <a:pt x="6022" y="17204"/>
                  <a:pt x="5836" y="16800"/>
                </a:cubicBezTo>
                <a:cubicBezTo>
                  <a:pt x="4906" y="15138"/>
                  <a:pt x="4029" y="12533"/>
                  <a:pt x="4712" y="9389"/>
                </a:cubicBezTo>
                <a:cubicBezTo>
                  <a:pt x="5642" y="5302"/>
                  <a:pt x="8943" y="2605"/>
                  <a:pt x="10742" y="1347"/>
                </a:cubicBezTo>
                <a:close/>
                <a:moveTo>
                  <a:pt x="10742" y="6737"/>
                </a:moveTo>
                <a:cubicBezTo>
                  <a:pt x="8942" y="6737"/>
                  <a:pt x="7446" y="7820"/>
                  <a:pt x="7446" y="9123"/>
                </a:cubicBezTo>
                <a:cubicBezTo>
                  <a:pt x="7446" y="10425"/>
                  <a:pt x="8942" y="11495"/>
                  <a:pt x="10742" y="11495"/>
                </a:cubicBezTo>
                <a:cubicBezTo>
                  <a:pt x="12541" y="11495"/>
                  <a:pt x="14019" y="10425"/>
                  <a:pt x="14019" y="9123"/>
                </a:cubicBezTo>
                <a:cubicBezTo>
                  <a:pt x="14019" y="7820"/>
                  <a:pt x="12541" y="6737"/>
                  <a:pt x="10742" y="6737"/>
                </a:cubicBezTo>
                <a:close/>
                <a:moveTo>
                  <a:pt x="10742" y="7902"/>
                </a:moveTo>
                <a:cubicBezTo>
                  <a:pt x="11673" y="7902"/>
                  <a:pt x="12409" y="8449"/>
                  <a:pt x="12409" y="9123"/>
                </a:cubicBezTo>
                <a:cubicBezTo>
                  <a:pt x="12409" y="9796"/>
                  <a:pt x="11673" y="10330"/>
                  <a:pt x="10742" y="10330"/>
                </a:cubicBezTo>
                <a:cubicBezTo>
                  <a:pt x="9811" y="10330"/>
                  <a:pt x="9055" y="9796"/>
                  <a:pt x="9055" y="9123"/>
                </a:cubicBezTo>
                <a:cubicBezTo>
                  <a:pt x="9055" y="8449"/>
                  <a:pt x="9811" y="7902"/>
                  <a:pt x="10742" y="7902"/>
                </a:cubicBezTo>
                <a:close/>
                <a:moveTo>
                  <a:pt x="3975" y="16533"/>
                </a:moveTo>
                <a:cubicBezTo>
                  <a:pt x="4099" y="16803"/>
                  <a:pt x="4219" y="17025"/>
                  <a:pt x="4343" y="17249"/>
                </a:cubicBezTo>
                <a:cubicBezTo>
                  <a:pt x="4529" y="17608"/>
                  <a:pt x="4898" y="17965"/>
                  <a:pt x="5332" y="18189"/>
                </a:cubicBezTo>
                <a:lnTo>
                  <a:pt x="1609" y="19944"/>
                </a:lnTo>
                <a:lnTo>
                  <a:pt x="1609" y="18232"/>
                </a:lnTo>
                <a:lnTo>
                  <a:pt x="3975" y="16533"/>
                </a:lnTo>
                <a:close/>
                <a:moveTo>
                  <a:pt x="17567" y="16533"/>
                </a:moveTo>
                <a:lnTo>
                  <a:pt x="19913" y="18232"/>
                </a:lnTo>
                <a:lnTo>
                  <a:pt x="19913" y="19944"/>
                </a:lnTo>
                <a:lnTo>
                  <a:pt x="16190" y="18189"/>
                </a:lnTo>
                <a:cubicBezTo>
                  <a:pt x="16625" y="17965"/>
                  <a:pt x="16931" y="17653"/>
                  <a:pt x="17179" y="17249"/>
                </a:cubicBezTo>
                <a:cubicBezTo>
                  <a:pt x="17303" y="17025"/>
                  <a:pt x="17443" y="16803"/>
                  <a:pt x="17567" y="16533"/>
                </a:cubicBezTo>
                <a:close/>
                <a:moveTo>
                  <a:pt x="9734" y="18596"/>
                </a:moveTo>
                <a:lnTo>
                  <a:pt x="11731" y="18596"/>
                </a:lnTo>
                <a:cubicBezTo>
                  <a:pt x="11793" y="18776"/>
                  <a:pt x="11735" y="18950"/>
                  <a:pt x="11673" y="19130"/>
                </a:cubicBezTo>
                <a:cubicBezTo>
                  <a:pt x="11486" y="19669"/>
                  <a:pt x="11114" y="20028"/>
                  <a:pt x="10742" y="20253"/>
                </a:cubicBezTo>
                <a:cubicBezTo>
                  <a:pt x="10370" y="20028"/>
                  <a:pt x="9997" y="19624"/>
                  <a:pt x="9811" y="19130"/>
                </a:cubicBezTo>
                <a:cubicBezTo>
                  <a:pt x="9749" y="18950"/>
                  <a:pt x="9734" y="18776"/>
                  <a:pt x="9734" y="18596"/>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pic>
        <p:nvPicPr>
          <p:cNvPr id="1199" name="Shape 1199"/>
          <p:cNvPicPr preferRelativeResize="0"/>
          <p:nvPr/>
        </p:nvPicPr>
        <p:blipFill rotWithShape="1">
          <a:blip r:embed="rId4">
            <a:alphaModFix/>
          </a:blip>
          <a:srcRect b="0" l="9800" r="9800" t="0"/>
          <a:stretch/>
        </p:blipFill>
        <p:spPr>
          <a:xfrm>
            <a:off x="10854825" y="4635300"/>
            <a:ext cx="3505926" cy="4444425"/>
          </a:xfrm>
          <a:prstGeom prst="rect">
            <a:avLst/>
          </a:prstGeom>
          <a:noFill/>
          <a:ln>
            <a:noFill/>
          </a:ln>
        </p:spPr>
      </p:pic>
    </p:spTree>
  </p:cSld>
  <p:clrMapOvr>
    <a:masterClrMapping/>
  </p:clrMapOvr>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03" name="Shape 1203"/>
        <p:cNvGrpSpPr/>
        <p:nvPr/>
      </p:nvGrpSpPr>
      <p:grpSpPr>
        <a:xfrm>
          <a:off x="0" y="0"/>
          <a:ext cx="0" cy="0"/>
          <a:chOff x="0" y="0"/>
          <a:chExt cx="0" cy="0"/>
        </a:xfrm>
      </p:grpSpPr>
      <p:pic>
        <p:nvPicPr>
          <p:cNvPr id="1204" name="Shape 1204"/>
          <p:cNvPicPr preferRelativeResize="0"/>
          <p:nvPr/>
        </p:nvPicPr>
        <p:blipFill rotWithShape="1">
          <a:blip r:embed="rId3">
            <a:alphaModFix/>
          </a:blip>
          <a:srcRect b="0" l="12808" r="12808" t="0"/>
          <a:stretch/>
        </p:blipFill>
        <p:spPr>
          <a:xfrm>
            <a:off x="6096000" y="0"/>
            <a:ext cx="6095901" cy="7873851"/>
          </a:xfrm>
          <a:prstGeom prst="rect">
            <a:avLst/>
          </a:prstGeom>
          <a:noFill/>
          <a:ln>
            <a:noFill/>
          </a:ln>
        </p:spPr>
      </p:pic>
      <p:pic>
        <p:nvPicPr>
          <p:cNvPr id="1205" name="Shape 1205"/>
          <p:cNvPicPr preferRelativeResize="0"/>
          <p:nvPr/>
        </p:nvPicPr>
        <p:blipFill rotWithShape="1">
          <a:blip r:embed="rId3">
            <a:alphaModFix/>
          </a:blip>
          <a:srcRect b="0" l="12808" r="12808" t="0"/>
          <a:stretch/>
        </p:blipFill>
        <p:spPr>
          <a:xfrm>
            <a:off x="18288000" y="5842000"/>
            <a:ext cx="6095901" cy="7873851"/>
          </a:xfrm>
          <a:prstGeom prst="rect">
            <a:avLst/>
          </a:prstGeom>
          <a:noFill/>
          <a:ln>
            <a:noFill/>
          </a:ln>
        </p:spPr>
      </p:pic>
      <p:pic>
        <p:nvPicPr>
          <p:cNvPr id="1206" name="Shape 1206"/>
          <p:cNvPicPr preferRelativeResize="0"/>
          <p:nvPr/>
        </p:nvPicPr>
        <p:blipFill rotWithShape="1">
          <a:blip r:embed="rId4">
            <a:alphaModFix/>
          </a:blip>
          <a:srcRect b="2990" l="0" r="0" t="2980"/>
          <a:stretch/>
        </p:blipFill>
        <p:spPr>
          <a:xfrm>
            <a:off x="18288000" y="0"/>
            <a:ext cx="6095901" cy="5841849"/>
          </a:xfrm>
          <a:prstGeom prst="rect">
            <a:avLst/>
          </a:prstGeom>
          <a:noFill/>
          <a:ln>
            <a:noFill/>
          </a:ln>
        </p:spPr>
      </p:pic>
      <p:pic>
        <p:nvPicPr>
          <p:cNvPr id="1207" name="Shape 1207"/>
          <p:cNvPicPr preferRelativeResize="0"/>
          <p:nvPr/>
        </p:nvPicPr>
        <p:blipFill rotWithShape="1">
          <a:blip r:embed="rId5">
            <a:alphaModFix/>
          </a:blip>
          <a:srcRect b="0" l="27349" r="27354" t="0"/>
          <a:stretch/>
        </p:blipFill>
        <p:spPr>
          <a:xfrm>
            <a:off x="12192000" y="0"/>
            <a:ext cx="6095901" cy="13715850"/>
          </a:xfrm>
          <a:prstGeom prst="rect">
            <a:avLst/>
          </a:prstGeom>
          <a:noFill/>
          <a:ln>
            <a:noFill/>
          </a:ln>
        </p:spPr>
      </p:pic>
      <p:sp>
        <p:nvSpPr>
          <p:cNvPr id="1208" name="Shape 1208"/>
          <p:cNvSpPr txBox="1"/>
          <p:nvPr/>
        </p:nvSpPr>
        <p:spPr>
          <a:xfrm>
            <a:off x="2540000" y="10259059"/>
            <a:ext cx="6604000" cy="1551941"/>
          </a:xfrm>
          <a:prstGeom prst="rect">
            <a:avLst/>
          </a:prstGeom>
          <a:noFill/>
          <a:ln>
            <a:noFill/>
          </a:ln>
        </p:spPr>
        <p:txBody>
          <a:bodyPr anchorCtr="0" anchor="t" bIns="45700" lIns="45700" spcFirstLastPara="1" rIns="45700" wrap="square" tIns="45700">
            <a:noAutofit/>
          </a:bodyPr>
          <a:lstStyle/>
          <a:p>
            <a:pPr indent="0" lvl="0" marL="0" marR="0" rtl="0" algn="l">
              <a:lnSpc>
                <a:spcPct val="90000"/>
              </a:lnSpc>
              <a:spcBef>
                <a:spcPts val="0"/>
              </a:spcBef>
              <a:spcAft>
                <a:spcPts val="0"/>
              </a:spcAft>
              <a:buClr>
                <a:srgbClr val="151314"/>
              </a:buClr>
              <a:buSzPts val="9600"/>
              <a:buFont typeface="Proxima Nova"/>
              <a:buNone/>
            </a:pPr>
            <a:r>
              <a:rPr b="1" i="0" lang="en-US" sz="9600" u="none" cap="none" strike="noStrike">
                <a:solidFill>
                  <a:srgbClr val="151314"/>
                </a:solidFill>
                <a:latin typeface="Proxima Nova"/>
                <a:ea typeface="Proxima Nova"/>
                <a:cs typeface="Proxima Nova"/>
                <a:sym typeface="Proxima Nova"/>
              </a:rPr>
              <a:t>New Styles</a:t>
            </a:r>
            <a:endParaRPr/>
          </a:p>
        </p:txBody>
      </p:sp>
    </p:spTree>
  </p:cSld>
  <p:clrMapOvr>
    <a:masterClrMapping/>
  </p:clrMapOvr>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12" name="Shape 1212"/>
        <p:cNvGrpSpPr/>
        <p:nvPr/>
      </p:nvGrpSpPr>
      <p:grpSpPr>
        <a:xfrm>
          <a:off x="0" y="0"/>
          <a:ext cx="0" cy="0"/>
          <a:chOff x="0" y="0"/>
          <a:chExt cx="0" cy="0"/>
        </a:xfrm>
      </p:grpSpPr>
      <p:grpSp>
        <p:nvGrpSpPr>
          <p:cNvPr id="1213" name="Shape 1213"/>
          <p:cNvGrpSpPr/>
          <p:nvPr/>
        </p:nvGrpSpPr>
        <p:grpSpPr>
          <a:xfrm>
            <a:off x="1905000" y="1905000"/>
            <a:ext cx="4909902" cy="9906000"/>
            <a:chOff x="10197" y="0"/>
            <a:chExt cx="4909901" cy="9906000"/>
          </a:xfrm>
        </p:grpSpPr>
        <p:grpSp>
          <p:nvGrpSpPr>
            <p:cNvPr id="1214" name="Shape 1214"/>
            <p:cNvGrpSpPr/>
            <p:nvPr/>
          </p:nvGrpSpPr>
          <p:grpSpPr>
            <a:xfrm>
              <a:off x="10197" y="1283467"/>
              <a:ext cx="144222" cy="2383171"/>
              <a:chOff x="0" y="0"/>
              <a:chExt cx="144221" cy="2383169"/>
            </a:xfrm>
          </p:grpSpPr>
          <p:sp>
            <p:nvSpPr>
              <p:cNvPr id="1215" name="Shape 1215"/>
              <p:cNvSpPr/>
              <p:nvPr/>
            </p:nvSpPr>
            <p:spPr>
              <a:xfrm>
                <a:off x="0" y="0"/>
                <a:ext cx="119957" cy="368755"/>
              </a:xfrm>
              <a:custGeom>
                <a:pathLst>
                  <a:path extrusionOk="0" h="21600" w="21600">
                    <a:moveTo>
                      <a:pt x="21600" y="21600"/>
                    </a:moveTo>
                    <a:lnTo>
                      <a:pt x="5274" y="21600"/>
                    </a:lnTo>
                    <a:cubicBezTo>
                      <a:pt x="2260" y="21600"/>
                      <a:pt x="0" y="20960"/>
                      <a:pt x="0" y="19920"/>
                    </a:cubicBezTo>
                    <a:lnTo>
                      <a:pt x="0" y="1680"/>
                    </a:lnTo>
                    <a:cubicBezTo>
                      <a:pt x="0" y="640"/>
                      <a:pt x="2260" y="0"/>
                      <a:pt x="5274" y="0"/>
                    </a:cubicBezTo>
                    <a:lnTo>
                      <a:pt x="21600" y="0"/>
                    </a:lnTo>
                    <a:lnTo>
                      <a:pt x="21600" y="21600"/>
                    </a:lnTo>
                  </a:path>
                </a:pathLst>
              </a:custGeom>
              <a:solidFill>
                <a:srgbClr val="24282B"/>
              </a:solidFill>
              <a:ln>
                <a:noFill/>
              </a:ln>
            </p:spPr>
            <p:txBody>
              <a:bodyPr anchorCtr="0" anchor="ctr" bIns="59050" lIns="59050" spcFirstLastPara="1" rIns="59050" wrap="square" tIns="5905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216" name="Shape 1216"/>
              <p:cNvSpPr/>
              <p:nvPr/>
            </p:nvSpPr>
            <p:spPr>
              <a:xfrm>
                <a:off x="0" y="819117"/>
                <a:ext cx="144221" cy="696392"/>
              </a:xfrm>
              <a:custGeom>
                <a:pathLst>
                  <a:path extrusionOk="0" h="21600" w="21600">
                    <a:moveTo>
                      <a:pt x="21600" y="21600"/>
                    </a:moveTo>
                    <a:lnTo>
                      <a:pt x="4404" y="21600"/>
                    </a:lnTo>
                    <a:cubicBezTo>
                      <a:pt x="1887" y="21600"/>
                      <a:pt x="0" y="21258"/>
                      <a:pt x="0" y="20704"/>
                    </a:cubicBezTo>
                    <a:lnTo>
                      <a:pt x="0" y="896"/>
                    </a:lnTo>
                    <a:cubicBezTo>
                      <a:pt x="0" y="384"/>
                      <a:pt x="1887" y="0"/>
                      <a:pt x="4404" y="0"/>
                    </a:cubicBezTo>
                    <a:lnTo>
                      <a:pt x="21600" y="0"/>
                    </a:lnTo>
                    <a:lnTo>
                      <a:pt x="21600" y="21600"/>
                    </a:lnTo>
                  </a:path>
                </a:pathLst>
              </a:custGeom>
              <a:solidFill>
                <a:srgbClr val="24282B"/>
              </a:solidFill>
              <a:ln>
                <a:noFill/>
              </a:ln>
            </p:spPr>
            <p:txBody>
              <a:bodyPr anchorCtr="0" anchor="ctr" bIns="59050" lIns="59050" spcFirstLastPara="1" rIns="59050" wrap="square" tIns="5905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217" name="Shape 1217"/>
              <p:cNvSpPr/>
              <p:nvPr/>
            </p:nvSpPr>
            <p:spPr>
              <a:xfrm>
                <a:off x="0" y="1704979"/>
                <a:ext cx="119957" cy="678190"/>
              </a:xfrm>
              <a:custGeom>
                <a:pathLst>
                  <a:path extrusionOk="0" h="21600" w="21600">
                    <a:moveTo>
                      <a:pt x="21600" y="21600"/>
                    </a:moveTo>
                    <a:lnTo>
                      <a:pt x="5274" y="21600"/>
                    </a:lnTo>
                    <a:cubicBezTo>
                      <a:pt x="2260" y="21600"/>
                      <a:pt x="0" y="21249"/>
                      <a:pt x="0" y="20680"/>
                    </a:cubicBezTo>
                    <a:lnTo>
                      <a:pt x="0" y="920"/>
                    </a:lnTo>
                    <a:cubicBezTo>
                      <a:pt x="0" y="394"/>
                      <a:pt x="2260" y="0"/>
                      <a:pt x="5274" y="0"/>
                    </a:cubicBezTo>
                    <a:lnTo>
                      <a:pt x="21600" y="0"/>
                    </a:lnTo>
                    <a:lnTo>
                      <a:pt x="21600" y="21600"/>
                    </a:lnTo>
                  </a:path>
                </a:pathLst>
              </a:custGeom>
              <a:solidFill>
                <a:srgbClr val="24282B"/>
              </a:solidFill>
              <a:ln>
                <a:noFill/>
              </a:ln>
            </p:spPr>
            <p:txBody>
              <a:bodyPr anchorCtr="0" anchor="ctr" bIns="59050" lIns="59050" spcFirstLastPara="1" rIns="59050" wrap="square" tIns="5905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grpSp>
        <p:sp>
          <p:nvSpPr>
            <p:cNvPr id="1218" name="Shape 1218"/>
            <p:cNvSpPr/>
            <p:nvPr/>
          </p:nvSpPr>
          <p:spPr>
            <a:xfrm>
              <a:off x="4818342" y="2244089"/>
              <a:ext cx="101756" cy="1204593"/>
            </a:xfrm>
            <a:custGeom>
              <a:pathLst>
                <a:path extrusionOk="0" h="21600" w="21600">
                  <a:moveTo>
                    <a:pt x="15386" y="21600"/>
                  </a:moveTo>
                  <a:lnTo>
                    <a:pt x="0" y="21600"/>
                  </a:lnTo>
                  <a:lnTo>
                    <a:pt x="0" y="0"/>
                  </a:lnTo>
                  <a:lnTo>
                    <a:pt x="15386" y="0"/>
                  </a:lnTo>
                  <a:cubicBezTo>
                    <a:pt x="19233" y="0"/>
                    <a:pt x="21600" y="372"/>
                    <a:pt x="21600" y="867"/>
                  </a:cubicBezTo>
                  <a:lnTo>
                    <a:pt x="21600" y="20733"/>
                  </a:lnTo>
                  <a:cubicBezTo>
                    <a:pt x="21600" y="21146"/>
                    <a:pt x="18641" y="21600"/>
                    <a:pt x="15386" y="21600"/>
                  </a:cubicBezTo>
                </a:path>
              </a:pathLst>
            </a:custGeom>
            <a:solidFill>
              <a:srgbClr val="24282B"/>
            </a:solidFill>
            <a:ln>
              <a:noFill/>
            </a:ln>
          </p:spPr>
          <p:txBody>
            <a:bodyPr anchorCtr="0" anchor="ctr" bIns="59050" lIns="59050" spcFirstLastPara="1" rIns="59050" wrap="square" tIns="5905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grpSp>
          <p:nvGrpSpPr>
            <p:cNvPr id="1219" name="Shape 1219"/>
            <p:cNvGrpSpPr/>
            <p:nvPr/>
          </p:nvGrpSpPr>
          <p:grpSpPr>
            <a:xfrm>
              <a:off x="44655" y="0"/>
              <a:ext cx="4837682" cy="9906000"/>
              <a:chOff x="0" y="0"/>
              <a:chExt cx="4837680" cy="9906000"/>
            </a:xfrm>
          </p:grpSpPr>
          <p:sp>
            <p:nvSpPr>
              <p:cNvPr id="1220" name="Shape 1220"/>
              <p:cNvSpPr/>
              <p:nvPr/>
            </p:nvSpPr>
            <p:spPr>
              <a:xfrm>
                <a:off x="0" y="0"/>
                <a:ext cx="4837680" cy="9906000"/>
              </a:xfrm>
              <a:prstGeom prst="roundRect">
                <a:avLst>
                  <a:gd fmla="val 14497" name="adj"/>
                </a:avLst>
              </a:prstGeom>
              <a:solidFill>
                <a:srgbClr val="151314"/>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1221" name="Shape 1221"/>
              <p:cNvSpPr/>
              <p:nvPr/>
            </p:nvSpPr>
            <p:spPr>
              <a:xfrm>
                <a:off x="80912" y="35355"/>
                <a:ext cx="4675856" cy="9835287"/>
              </a:xfrm>
              <a:prstGeom prst="roundRect">
                <a:avLst>
                  <a:gd fmla="val 14999" name="adj"/>
                </a:avLst>
              </a:prstGeom>
              <a:solidFill>
                <a:srgbClr val="A6AAA8"/>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1222" name="Shape 1222"/>
              <p:cNvSpPr/>
              <p:nvPr/>
            </p:nvSpPr>
            <p:spPr>
              <a:xfrm>
                <a:off x="37313" y="78954"/>
                <a:ext cx="4763054" cy="9748090"/>
              </a:xfrm>
              <a:prstGeom prst="roundRect">
                <a:avLst>
                  <a:gd fmla="val 14725" name="adj"/>
                </a:avLst>
              </a:prstGeom>
              <a:solidFill>
                <a:srgbClr val="151314"/>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1223" name="Shape 1223"/>
              <p:cNvSpPr/>
              <p:nvPr/>
            </p:nvSpPr>
            <p:spPr>
              <a:xfrm>
                <a:off x="88178" y="135917"/>
                <a:ext cx="4661324" cy="9634165"/>
              </a:xfrm>
              <a:prstGeom prst="roundRect">
                <a:avLst>
                  <a:gd fmla="val 14386" name="adj"/>
                </a:avLst>
              </a:prstGeom>
              <a:solidFill>
                <a:srgbClr val="A6AAA8"/>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1224" name="Shape 1224"/>
              <p:cNvSpPr/>
              <p:nvPr/>
            </p:nvSpPr>
            <p:spPr>
              <a:xfrm>
                <a:off x="156485" y="103219"/>
                <a:ext cx="4524709" cy="9715777"/>
              </a:xfrm>
              <a:prstGeom prst="roundRect">
                <a:avLst>
                  <a:gd fmla="val 13411" name="adj"/>
                </a:avLst>
              </a:prstGeom>
              <a:solidFill>
                <a:srgbClr val="151314"/>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grpSp>
      </p:grpSp>
      <p:sp>
        <p:nvSpPr>
          <p:cNvPr id="1225" name="Shape 1225"/>
          <p:cNvSpPr txBox="1"/>
          <p:nvPr/>
        </p:nvSpPr>
        <p:spPr>
          <a:xfrm>
            <a:off x="15878367" y="7874000"/>
            <a:ext cx="6600634" cy="1551940"/>
          </a:xfrm>
          <a:prstGeom prst="rect">
            <a:avLst/>
          </a:prstGeom>
          <a:noFill/>
          <a:ln>
            <a:noFill/>
          </a:ln>
        </p:spPr>
        <p:txBody>
          <a:bodyPr anchorCtr="0" anchor="t" bIns="45700" lIns="45700" spcFirstLastPara="1" rIns="45700" wrap="square" tIns="45700">
            <a:noAutofit/>
          </a:bodyPr>
          <a:lstStyle/>
          <a:p>
            <a:pPr indent="0" lvl="0" marL="0" marR="0" rtl="0" algn="l">
              <a:lnSpc>
                <a:spcPct val="90000"/>
              </a:lnSpc>
              <a:spcBef>
                <a:spcPts val="0"/>
              </a:spcBef>
              <a:spcAft>
                <a:spcPts val="0"/>
              </a:spcAft>
              <a:buClr>
                <a:srgbClr val="151314"/>
              </a:buClr>
              <a:buSzPts val="9600"/>
              <a:buFont typeface="Proxima Nova"/>
              <a:buNone/>
            </a:pPr>
            <a:r>
              <a:rPr b="1" i="0" lang="en-US" sz="9600" u="none" cap="none" strike="noStrike">
                <a:solidFill>
                  <a:srgbClr val="151314"/>
                </a:solidFill>
                <a:latin typeface="Proxima Nova"/>
                <a:ea typeface="Proxima Nova"/>
                <a:cs typeface="Proxima Nova"/>
                <a:sym typeface="Proxima Nova"/>
              </a:rPr>
              <a:t>Showcase</a:t>
            </a:r>
            <a:endParaRPr/>
          </a:p>
        </p:txBody>
      </p:sp>
      <p:sp>
        <p:nvSpPr>
          <p:cNvPr id="1226" name="Shape 1226"/>
          <p:cNvSpPr txBox="1"/>
          <p:nvPr/>
        </p:nvSpPr>
        <p:spPr>
          <a:xfrm>
            <a:off x="15878367" y="10627359"/>
            <a:ext cx="6600634" cy="1183641"/>
          </a:xfrm>
          <a:prstGeom prst="rect">
            <a:avLst/>
          </a:prstGeom>
          <a:no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rgbClr val="0B0C11"/>
              </a:buClr>
              <a:buSzPts val="3600"/>
              <a:buFont typeface="Proxima Nova"/>
              <a:buNone/>
            </a:pPr>
            <a:r>
              <a:rPr b="1" i="0" lang="en-US" sz="3600" u="none" cap="none" strike="noStrike">
                <a:solidFill>
                  <a:srgbClr val="0B0C11"/>
                </a:solidFill>
                <a:latin typeface="Proxima Nova"/>
                <a:ea typeface="Proxima Nova"/>
                <a:cs typeface="Proxima Nova"/>
                <a:sym typeface="Proxima Nova"/>
              </a:rPr>
              <a:t>FOSDUO ETOA JASOM THE THE MUS REBUM.</a:t>
            </a:r>
            <a:endParaRPr/>
          </a:p>
        </p:txBody>
      </p:sp>
      <p:sp>
        <p:nvSpPr>
          <p:cNvPr id="1227" name="Shape 1227"/>
          <p:cNvSpPr txBox="1"/>
          <p:nvPr/>
        </p:nvSpPr>
        <p:spPr>
          <a:xfrm>
            <a:off x="9007815" y="7874000"/>
            <a:ext cx="4677636" cy="274320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At vero eos et accusam eto justo fosduo dolores etoma jam rebum. Steot clita the sea takimata sanctus est sit frand for the druamet.</a:t>
            </a:r>
            <a:endParaRPr/>
          </a:p>
        </p:txBody>
      </p:sp>
      <p:sp>
        <p:nvSpPr>
          <p:cNvPr id="1228" name="Shape 1228"/>
          <p:cNvSpPr txBox="1"/>
          <p:nvPr/>
        </p:nvSpPr>
        <p:spPr>
          <a:xfrm>
            <a:off x="9007815" y="4664843"/>
            <a:ext cx="4909901" cy="1729741"/>
          </a:xfrm>
          <a:prstGeom prst="rect">
            <a:avLst/>
          </a:prstGeom>
          <a:no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rgbClr val="0B0C11"/>
              </a:buClr>
              <a:buSzPts val="3600"/>
              <a:buFont typeface="Proxima Nova"/>
              <a:buNone/>
            </a:pPr>
            <a:r>
              <a:rPr b="1" i="0" lang="en-US" sz="3600" u="none" cap="none" strike="noStrike">
                <a:solidFill>
                  <a:srgbClr val="0B0C11"/>
                </a:solidFill>
                <a:latin typeface="Proxima Nova"/>
                <a:ea typeface="Proxima Nova"/>
                <a:cs typeface="Proxima Nova"/>
                <a:sym typeface="Proxima Nova"/>
              </a:rPr>
              <a:t>NOS ETOA IS JAOM FRAN OR DRUNDA SERNO UNDAS.</a:t>
            </a:r>
            <a:endParaRPr/>
          </a:p>
        </p:txBody>
      </p:sp>
      <p:sp>
        <p:nvSpPr>
          <p:cNvPr id="1229" name="Shape 1229"/>
          <p:cNvSpPr txBox="1"/>
          <p:nvPr/>
        </p:nvSpPr>
        <p:spPr>
          <a:xfrm>
            <a:off x="15878367" y="1920239"/>
            <a:ext cx="6600634" cy="438912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Deras consetetur this sadipcing elitroma. Vero eos eot accusam eto drer justo fosduo oo dolores etoma jam rebum. Steot clita kuasd fruda gubergren, nosotra sea meram takimata sadnctus est Lorem sus  ipsusit druamet. Lorem esomdo from desda for ipsum for cound.</a:t>
            </a:r>
            <a:endParaRPr/>
          </a:p>
        </p:txBody>
      </p:sp>
      <p:pic>
        <p:nvPicPr>
          <p:cNvPr id="1230" name="Shape 1230"/>
          <p:cNvPicPr preferRelativeResize="0"/>
          <p:nvPr/>
        </p:nvPicPr>
        <p:blipFill rotWithShape="1">
          <a:blip r:embed="rId3">
            <a:alphaModFix/>
          </a:blip>
          <a:srcRect b="0" l="26250" r="26245" t="0"/>
          <a:stretch/>
        </p:blipFill>
        <p:spPr>
          <a:xfrm>
            <a:off x="2146250" y="2119150"/>
            <a:ext cx="4435800" cy="9463200"/>
          </a:xfrm>
          <a:prstGeom prst="roundRect">
            <a:avLst>
              <a:gd fmla="val 11675" name="adj"/>
            </a:avLst>
          </a:prstGeom>
          <a:noFill/>
          <a:ln>
            <a:noFill/>
          </a:ln>
        </p:spPr>
      </p:pic>
      <p:grpSp>
        <p:nvGrpSpPr>
          <p:cNvPr id="1231" name="Shape 1231"/>
          <p:cNvGrpSpPr/>
          <p:nvPr/>
        </p:nvGrpSpPr>
        <p:grpSpPr>
          <a:xfrm>
            <a:off x="3070147" y="2031006"/>
            <a:ext cx="2589805" cy="421769"/>
            <a:chOff x="-2" y="0"/>
            <a:chExt cx="2589803" cy="421768"/>
          </a:xfrm>
        </p:grpSpPr>
        <p:grpSp>
          <p:nvGrpSpPr>
            <p:cNvPr id="1232" name="Shape 1232"/>
            <p:cNvGrpSpPr/>
            <p:nvPr/>
          </p:nvGrpSpPr>
          <p:grpSpPr>
            <a:xfrm>
              <a:off x="-2" y="0"/>
              <a:ext cx="2589803" cy="421768"/>
              <a:chOff x="-1" y="0"/>
              <a:chExt cx="2589801" cy="421767"/>
            </a:xfrm>
          </p:grpSpPr>
          <p:grpSp>
            <p:nvGrpSpPr>
              <p:cNvPr id="1233" name="Shape 1233"/>
              <p:cNvGrpSpPr/>
              <p:nvPr/>
            </p:nvGrpSpPr>
            <p:grpSpPr>
              <a:xfrm>
                <a:off x="-1" y="86146"/>
                <a:ext cx="2589801" cy="335621"/>
                <a:chOff x="0" y="0"/>
                <a:chExt cx="2589799" cy="335619"/>
              </a:xfrm>
            </p:grpSpPr>
            <p:sp>
              <p:nvSpPr>
                <p:cNvPr id="1234" name="Shape 1234"/>
                <p:cNvSpPr/>
                <p:nvPr/>
              </p:nvSpPr>
              <p:spPr>
                <a:xfrm>
                  <a:off x="0" y="0"/>
                  <a:ext cx="108703" cy="108703"/>
                </a:xfrm>
                <a:custGeom>
                  <a:pathLst>
                    <a:path extrusionOk="0" h="21600" w="21600">
                      <a:moveTo>
                        <a:pt x="0" y="0"/>
                      </a:moveTo>
                      <a:cubicBezTo>
                        <a:pt x="5528" y="0"/>
                        <a:pt x="11058" y="2107"/>
                        <a:pt x="15275" y="6325"/>
                      </a:cubicBezTo>
                      <a:cubicBezTo>
                        <a:pt x="19493" y="10542"/>
                        <a:pt x="21600" y="16072"/>
                        <a:pt x="21600" y="21600"/>
                      </a:cubicBezTo>
                      <a:lnTo>
                        <a:pt x="21600" y="0"/>
                      </a:lnTo>
                      <a:lnTo>
                        <a:pt x="0" y="0"/>
                      </a:lnTo>
                      <a:close/>
                    </a:path>
                  </a:pathLst>
                </a:custGeom>
                <a:solidFill>
                  <a:srgbClr val="151314"/>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1235" name="Shape 1235"/>
                <p:cNvSpPr/>
                <p:nvPr/>
              </p:nvSpPr>
              <p:spPr>
                <a:xfrm>
                  <a:off x="100192" y="0"/>
                  <a:ext cx="2389415" cy="335619"/>
                </a:xfrm>
                <a:custGeom>
                  <a:pathLst>
                    <a:path extrusionOk="0" h="21589" w="21600">
                      <a:moveTo>
                        <a:pt x="0" y="0"/>
                      </a:moveTo>
                      <a:cubicBezTo>
                        <a:pt x="4" y="4123"/>
                        <a:pt x="17" y="7416"/>
                        <a:pt x="135" y="10314"/>
                      </a:cubicBezTo>
                      <a:cubicBezTo>
                        <a:pt x="353" y="15199"/>
                        <a:pt x="892" y="19035"/>
                        <a:pt x="1578" y="20584"/>
                      </a:cubicBezTo>
                      <a:cubicBezTo>
                        <a:pt x="2072" y="21600"/>
                        <a:pt x="2594" y="21589"/>
                        <a:pt x="3384" y="21589"/>
                      </a:cubicBezTo>
                      <a:lnTo>
                        <a:pt x="18216" y="21589"/>
                      </a:lnTo>
                      <a:cubicBezTo>
                        <a:pt x="19006" y="21589"/>
                        <a:pt x="19528" y="21600"/>
                        <a:pt x="20022" y="20584"/>
                      </a:cubicBezTo>
                      <a:cubicBezTo>
                        <a:pt x="20708" y="19035"/>
                        <a:pt x="21247" y="15199"/>
                        <a:pt x="21465" y="10314"/>
                      </a:cubicBezTo>
                      <a:cubicBezTo>
                        <a:pt x="21583" y="7416"/>
                        <a:pt x="21596" y="4123"/>
                        <a:pt x="21600" y="0"/>
                      </a:cubicBezTo>
                      <a:lnTo>
                        <a:pt x="0" y="0"/>
                      </a:lnTo>
                      <a:close/>
                    </a:path>
                  </a:pathLst>
                </a:custGeom>
                <a:solidFill>
                  <a:srgbClr val="151314"/>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1236" name="Shape 1236"/>
                <p:cNvSpPr/>
                <p:nvPr/>
              </p:nvSpPr>
              <p:spPr>
                <a:xfrm flipH="1">
                  <a:off x="2481096" y="0"/>
                  <a:ext cx="108703" cy="108703"/>
                </a:xfrm>
                <a:custGeom>
                  <a:pathLst>
                    <a:path extrusionOk="0" h="21600" w="21600">
                      <a:moveTo>
                        <a:pt x="0" y="0"/>
                      </a:moveTo>
                      <a:cubicBezTo>
                        <a:pt x="5528" y="0"/>
                        <a:pt x="11058" y="2107"/>
                        <a:pt x="15275" y="6325"/>
                      </a:cubicBezTo>
                      <a:cubicBezTo>
                        <a:pt x="19493" y="10542"/>
                        <a:pt x="21600" y="16072"/>
                        <a:pt x="21600" y="21600"/>
                      </a:cubicBezTo>
                      <a:lnTo>
                        <a:pt x="21600" y="0"/>
                      </a:lnTo>
                      <a:lnTo>
                        <a:pt x="0" y="0"/>
                      </a:lnTo>
                      <a:close/>
                    </a:path>
                  </a:pathLst>
                </a:custGeom>
                <a:solidFill>
                  <a:srgbClr val="151314"/>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grpSp>
          <p:sp>
            <p:nvSpPr>
              <p:cNvPr id="1237" name="Shape 1237"/>
              <p:cNvSpPr/>
              <p:nvPr/>
            </p:nvSpPr>
            <p:spPr>
              <a:xfrm>
                <a:off x="4391" y="0"/>
                <a:ext cx="2581017" cy="86147"/>
              </a:xfrm>
              <a:prstGeom prst="rect">
                <a:avLst/>
              </a:prstGeom>
              <a:solidFill>
                <a:srgbClr val="151314"/>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grpSp>
        <p:grpSp>
          <p:nvGrpSpPr>
            <p:cNvPr id="1238" name="Shape 1238"/>
            <p:cNvGrpSpPr/>
            <p:nvPr/>
          </p:nvGrpSpPr>
          <p:grpSpPr>
            <a:xfrm>
              <a:off x="838573" y="149698"/>
              <a:ext cx="912655" cy="101976"/>
              <a:chOff x="699384" y="123596"/>
              <a:chExt cx="912654" cy="101974"/>
            </a:xfrm>
          </p:grpSpPr>
          <p:sp>
            <p:nvSpPr>
              <p:cNvPr id="1239" name="Shape 1239"/>
              <p:cNvSpPr/>
              <p:nvPr/>
            </p:nvSpPr>
            <p:spPr>
              <a:xfrm>
                <a:off x="699384" y="143991"/>
                <a:ext cx="638938" cy="61184"/>
              </a:xfrm>
              <a:custGeom>
                <a:pathLst>
                  <a:path extrusionOk="0" h="21600" w="21600">
                    <a:moveTo>
                      <a:pt x="20524" y="21600"/>
                    </a:moveTo>
                    <a:lnTo>
                      <a:pt x="1119" y="21600"/>
                    </a:lnTo>
                    <a:cubicBezTo>
                      <a:pt x="473" y="21600"/>
                      <a:pt x="0" y="17280"/>
                      <a:pt x="0" y="10800"/>
                    </a:cubicBezTo>
                    <a:cubicBezTo>
                      <a:pt x="0" y="4320"/>
                      <a:pt x="473" y="0"/>
                      <a:pt x="1119" y="0"/>
                    </a:cubicBezTo>
                    <a:lnTo>
                      <a:pt x="20524" y="0"/>
                    </a:lnTo>
                    <a:cubicBezTo>
                      <a:pt x="21127" y="0"/>
                      <a:pt x="21600" y="4320"/>
                      <a:pt x="21600" y="10800"/>
                    </a:cubicBezTo>
                    <a:cubicBezTo>
                      <a:pt x="21600" y="16416"/>
                      <a:pt x="21127" y="21600"/>
                      <a:pt x="20524" y="21600"/>
                    </a:cubicBezTo>
                  </a:path>
                </a:pathLst>
              </a:custGeom>
              <a:solidFill>
                <a:srgbClr val="212121"/>
              </a:solidFill>
              <a:ln>
                <a:noFill/>
              </a:ln>
            </p:spPr>
            <p:txBody>
              <a:bodyPr anchorCtr="0" anchor="ctr" bIns="59050" lIns="59050" spcFirstLastPara="1" rIns="59050" wrap="square" tIns="5905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grpSp>
            <p:nvGrpSpPr>
              <p:cNvPr id="1240" name="Shape 1240"/>
              <p:cNvGrpSpPr/>
              <p:nvPr/>
            </p:nvGrpSpPr>
            <p:grpSpPr>
              <a:xfrm>
                <a:off x="1510065" y="123596"/>
                <a:ext cx="101973" cy="101974"/>
                <a:chOff x="0" y="-1"/>
                <a:chExt cx="101972" cy="101973"/>
              </a:xfrm>
            </p:grpSpPr>
            <p:sp>
              <p:nvSpPr>
                <p:cNvPr id="1241" name="Shape 1241"/>
                <p:cNvSpPr/>
                <p:nvPr/>
              </p:nvSpPr>
              <p:spPr>
                <a:xfrm>
                  <a:off x="0" y="-1"/>
                  <a:ext cx="101972" cy="101973"/>
                </a:xfrm>
                <a:custGeom>
                  <a:pathLst>
                    <a:path extrusionOk="0" h="21318" w="21318">
                      <a:moveTo>
                        <a:pt x="11481" y="36"/>
                      </a:moveTo>
                      <a:cubicBezTo>
                        <a:pt x="13477" y="217"/>
                        <a:pt x="14930" y="762"/>
                        <a:pt x="16563" y="1851"/>
                      </a:cubicBezTo>
                      <a:cubicBezTo>
                        <a:pt x="18015" y="2940"/>
                        <a:pt x="19286" y="4210"/>
                        <a:pt x="20193" y="6025"/>
                      </a:cubicBezTo>
                      <a:cubicBezTo>
                        <a:pt x="20919" y="7841"/>
                        <a:pt x="21464" y="9656"/>
                        <a:pt x="21282" y="11471"/>
                      </a:cubicBezTo>
                      <a:cubicBezTo>
                        <a:pt x="21101" y="13467"/>
                        <a:pt x="20556" y="14920"/>
                        <a:pt x="19467" y="16553"/>
                      </a:cubicBezTo>
                      <a:cubicBezTo>
                        <a:pt x="18378" y="18187"/>
                        <a:pt x="16926" y="19457"/>
                        <a:pt x="15293" y="20183"/>
                      </a:cubicBezTo>
                      <a:cubicBezTo>
                        <a:pt x="13477" y="21091"/>
                        <a:pt x="11662" y="21454"/>
                        <a:pt x="9847" y="21272"/>
                      </a:cubicBezTo>
                      <a:cubicBezTo>
                        <a:pt x="7851" y="21091"/>
                        <a:pt x="6398" y="20546"/>
                        <a:pt x="4765" y="19457"/>
                      </a:cubicBezTo>
                      <a:cubicBezTo>
                        <a:pt x="3131" y="18368"/>
                        <a:pt x="1861" y="17098"/>
                        <a:pt x="1135" y="15283"/>
                      </a:cubicBezTo>
                      <a:cubicBezTo>
                        <a:pt x="227" y="13467"/>
                        <a:pt x="-136" y="11834"/>
                        <a:pt x="46" y="9837"/>
                      </a:cubicBezTo>
                      <a:cubicBezTo>
                        <a:pt x="227" y="8022"/>
                        <a:pt x="772" y="6388"/>
                        <a:pt x="1861" y="4755"/>
                      </a:cubicBezTo>
                      <a:cubicBezTo>
                        <a:pt x="2950" y="3121"/>
                        <a:pt x="4220" y="2032"/>
                        <a:pt x="6035" y="1125"/>
                      </a:cubicBezTo>
                      <a:cubicBezTo>
                        <a:pt x="7851" y="399"/>
                        <a:pt x="9484" y="-146"/>
                        <a:pt x="11481" y="36"/>
                      </a:cubicBezTo>
                    </a:path>
                  </a:pathLst>
                </a:custGeom>
                <a:solidFill>
                  <a:srgbClr val="24282B"/>
                </a:solidFill>
                <a:ln>
                  <a:noFill/>
                </a:ln>
              </p:spPr>
              <p:txBody>
                <a:bodyPr anchorCtr="0" anchor="ctr" bIns="59050" lIns="59050" spcFirstLastPara="1" rIns="59050" wrap="square" tIns="5905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242" name="Shape 1242"/>
                <p:cNvSpPr/>
                <p:nvPr/>
              </p:nvSpPr>
              <p:spPr>
                <a:xfrm>
                  <a:off x="15344" y="15096"/>
                  <a:ext cx="75160" cy="75360"/>
                </a:xfrm>
                <a:custGeom>
                  <a:pathLst>
                    <a:path extrusionOk="0" h="21339" w="21282">
                      <a:moveTo>
                        <a:pt x="17121" y="2185"/>
                      </a:moveTo>
                      <a:cubicBezTo>
                        <a:pt x="18646" y="3202"/>
                        <a:pt x="19662" y="4726"/>
                        <a:pt x="20425" y="6505"/>
                      </a:cubicBezTo>
                      <a:cubicBezTo>
                        <a:pt x="21187" y="8284"/>
                        <a:pt x="21441" y="10063"/>
                        <a:pt x="21187" y="11842"/>
                      </a:cubicBezTo>
                      <a:cubicBezTo>
                        <a:pt x="20933" y="13874"/>
                        <a:pt x="20425" y="15399"/>
                        <a:pt x="19154" y="16924"/>
                      </a:cubicBezTo>
                      <a:cubicBezTo>
                        <a:pt x="17883" y="18703"/>
                        <a:pt x="16613" y="19719"/>
                        <a:pt x="14834" y="20482"/>
                      </a:cubicBezTo>
                      <a:cubicBezTo>
                        <a:pt x="13055" y="21244"/>
                        <a:pt x="11276" y="21498"/>
                        <a:pt x="9243" y="21244"/>
                      </a:cubicBezTo>
                      <a:cubicBezTo>
                        <a:pt x="7465" y="20990"/>
                        <a:pt x="5686" y="20482"/>
                        <a:pt x="4161" y="19211"/>
                      </a:cubicBezTo>
                      <a:cubicBezTo>
                        <a:pt x="2636" y="18194"/>
                        <a:pt x="1620" y="16670"/>
                        <a:pt x="857" y="14637"/>
                      </a:cubicBezTo>
                      <a:cubicBezTo>
                        <a:pt x="95" y="12858"/>
                        <a:pt x="-159" y="11333"/>
                        <a:pt x="95" y="9300"/>
                      </a:cubicBezTo>
                      <a:cubicBezTo>
                        <a:pt x="349" y="7267"/>
                        <a:pt x="857" y="5743"/>
                        <a:pt x="2128" y="4218"/>
                      </a:cubicBezTo>
                      <a:cubicBezTo>
                        <a:pt x="3399" y="2693"/>
                        <a:pt x="4669" y="1423"/>
                        <a:pt x="6448" y="660"/>
                      </a:cubicBezTo>
                      <a:cubicBezTo>
                        <a:pt x="8227" y="-102"/>
                        <a:pt x="10006" y="-102"/>
                        <a:pt x="12039" y="152"/>
                      </a:cubicBezTo>
                      <a:cubicBezTo>
                        <a:pt x="13817" y="152"/>
                        <a:pt x="15596" y="914"/>
                        <a:pt x="17121" y="2185"/>
                      </a:cubicBezTo>
                    </a:path>
                  </a:pathLst>
                </a:custGeom>
                <a:solidFill>
                  <a:srgbClr val="30218E"/>
                </a:solidFill>
                <a:ln>
                  <a:noFill/>
                </a:ln>
              </p:spPr>
              <p:txBody>
                <a:bodyPr anchorCtr="0" anchor="ctr" bIns="59050" lIns="59050" spcFirstLastPara="1" rIns="59050" wrap="square" tIns="5905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243" name="Shape 1243"/>
                <p:cNvSpPr/>
                <p:nvPr/>
              </p:nvSpPr>
              <p:spPr>
                <a:xfrm>
                  <a:off x="30220" y="30171"/>
                  <a:ext cx="58541" cy="57810"/>
                </a:xfrm>
                <a:custGeom>
                  <a:pathLst>
                    <a:path extrusionOk="0" h="21321" w="21600">
                      <a:moveTo>
                        <a:pt x="19722" y="5055"/>
                      </a:moveTo>
                      <a:cubicBezTo>
                        <a:pt x="21130" y="6894"/>
                        <a:pt x="21600" y="8272"/>
                        <a:pt x="21600" y="10111"/>
                      </a:cubicBezTo>
                      <a:cubicBezTo>
                        <a:pt x="21600" y="12409"/>
                        <a:pt x="21130" y="13787"/>
                        <a:pt x="20191" y="15626"/>
                      </a:cubicBezTo>
                      <a:cubicBezTo>
                        <a:pt x="19252" y="17464"/>
                        <a:pt x="17843" y="18843"/>
                        <a:pt x="16435" y="19762"/>
                      </a:cubicBezTo>
                      <a:cubicBezTo>
                        <a:pt x="14557" y="20681"/>
                        <a:pt x="13148" y="21140"/>
                        <a:pt x="11270" y="21140"/>
                      </a:cubicBezTo>
                      <a:cubicBezTo>
                        <a:pt x="9391" y="21600"/>
                        <a:pt x="7513" y="21140"/>
                        <a:pt x="5635" y="20221"/>
                      </a:cubicBezTo>
                      <a:cubicBezTo>
                        <a:pt x="3757" y="19302"/>
                        <a:pt x="2348" y="18383"/>
                        <a:pt x="1409" y="16545"/>
                      </a:cubicBezTo>
                      <a:cubicBezTo>
                        <a:pt x="0" y="15166"/>
                        <a:pt x="0" y="13328"/>
                        <a:pt x="0" y="11030"/>
                      </a:cubicBezTo>
                      <a:cubicBezTo>
                        <a:pt x="0" y="9191"/>
                        <a:pt x="0" y="7353"/>
                        <a:pt x="939" y="5974"/>
                      </a:cubicBezTo>
                      <a:cubicBezTo>
                        <a:pt x="1878" y="4136"/>
                        <a:pt x="2817" y="2757"/>
                        <a:pt x="4696" y="1838"/>
                      </a:cubicBezTo>
                      <a:cubicBezTo>
                        <a:pt x="6104" y="919"/>
                        <a:pt x="8452" y="0"/>
                        <a:pt x="10330" y="0"/>
                      </a:cubicBezTo>
                      <a:cubicBezTo>
                        <a:pt x="12209" y="0"/>
                        <a:pt x="14087" y="460"/>
                        <a:pt x="15965" y="1379"/>
                      </a:cubicBezTo>
                      <a:cubicBezTo>
                        <a:pt x="17374" y="2298"/>
                        <a:pt x="18783" y="3217"/>
                        <a:pt x="19722" y="5055"/>
                      </a:cubicBezTo>
                    </a:path>
                  </a:pathLst>
                </a:custGeom>
                <a:solidFill>
                  <a:srgbClr val="24282B"/>
                </a:solidFill>
                <a:ln>
                  <a:noFill/>
                </a:ln>
              </p:spPr>
              <p:txBody>
                <a:bodyPr anchorCtr="0" anchor="ctr" bIns="59050" lIns="59050" spcFirstLastPara="1" rIns="59050" wrap="square" tIns="5905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grpSp>
        </p:grpSp>
      </p:grpSp>
    </p:spTree>
  </p:cSld>
  <p:clrMapOvr>
    <a:masterClrMapping/>
  </p:clrMapOvr>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47" name="Shape 1247"/>
        <p:cNvGrpSpPr/>
        <p:nvPr/>
      </p:nvGrpSpPr>
      <p:grpSpPr>
        <a:xfrm>
          <a:off x="0" y="0"/>
          <a:ext cx="0" cy="0"/>
          <a:chOff x="0" y="0"/>
          <a:chExt cx="0" cy="0"/>
        </a:xfrm>
      </p:grpSpPr>
      <p:pic>
        <p:nvPicPr>
          <p:cNvPr id="1248" name="Shape 1248"/>
          <p:cNvPicPr preferRelativeResize="0"/>
          <p:nvPr/>
        </p:nvPicPr>
        <p:blipFill rotWithShape="1">
          <a:blip r:embed="rId3">
            <a:alphaModFix/>
          </a:blip>
          <a:srcRect b="18741" l="0" r="0" t="18747"/>
          <a:stretch/>
        </p:blipFill>
        <p:spPr>
          <a:xfrm>
            <a:off x="12511825" y="5461000"/>
            <a:ext cx="9967176" cy="6349899"/>
          </a:xfrm>
          <a:prstGeom prst="rect">
            <a:avLst/>
          </a:prstGeom>
          <a:noFill/>
          <a:ln>
            <a:noFill/>
          </a:ln>
        </p:spPr>
      </p:pic>
      <p:sp>
        <p:nvSpPr>
          <p:cNvPr id="1249" name="Shape 1249"/>
          <p:cNvSpPr/>
          <p:nvPr/>
        </p:nvSpPr>
        <p:spPr>
          <a:xfrm>
            <a:off x="1904999" y="5460999"/>
            <a:ext cx="10606824" cy="6350001"/>
          </a:xfrm>
          <a:prstGeom prst="rect">
            <a:avLst/>
          </a:prstGeom>
          <a:solidFill>
            <a:srgbClr val="694AFF"/>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1250" name="Shape 1250"/>
          <p:cNvSpPr txBox="1"/>
          <p:nvPr/>
        </p:nvSpPr>
        <p:spPr>
          <a:xfrm>
            <a:off x="3220759" y="6985000"/>
            <a:ext cx="7975303" cy="3302001"/>
          </a:xfrm>
          <a:prstGeom prst="rect">
            <a:avLst/>
          </a:prstGeom>
          <a:noFill/>
          <a:ln>
            <a:noFill/>
          </a:ln>
        </p:spPr>
        <p:txBody>
          <a:bodyPr anchorCtr="0" anchor="t" bIns="50800" lIns="50800" spcFirstLastPara="1" rIns="50800" wrap="square" tIns="50800">
            <a:noAutofit/>
          </a:bodyPr>
          <a:lstStyle/>
          <a:p>
            <a:pPr indent="0" lvl="0" marL="0" marR="0" rtl="0" algn="l">
              <a:lnSpc>
                <a:spcPct val="120000"/>
              </a:lnSpc>
              <a:spcBef>
                <a:spcPts val="0"/>
              </a:spcBef>
              <a:spcAft>
                <a:spcPts val="0"/>
              </a:spcAft>
              <a:buClr>
                <a:srgbClr val="694AFF"/>
              </a:buClr>
              <a:buSzPts val="3000"/>
              <a:buFont typeface="Proxima Nova"/>
              <a:buNone/>
            </a:pPr>
            <a:r>
              <a:rPr b="0" i="0" lang="en-US" sz="3000" u="none" cap="none" strike="noStrike">
                <a:solidFill>
                  <a:srgbClr val="694AFF"/>
                </a:solidFill>
                <a:latin typeface="Proxima Nova"/>
                <a:ea typeface="Proxima Nova"/>
                <a:cs typeface="Proxima Nova"/>
                <a:sym typeface="Proxima Nova"/>
              </a:rPr>
              <a:t>Nosotra sea takimata sanctus est loda orem ipsusit druamet. Lorem eso ipsum dolor sit amet, derasm consetetur sadipscing elitromas. Sedma diam dnie nonumy eirmod tempor invidunt utony the labore etodre dolore magna aliquyam desiron lares in this greadon.</a:t>
            </a:r>
            <a:endParaRPr/>
          </a:p>
        </p:txBody>
      </p:sp>
      <p:sp>
        <p:nvSpPr>
          <p:cNvPr id="1251" name="Shape 1251"/>
          <p:cNvSpPr txBox="1"/>
          <p:nvPr/>
        </p:nvSpPr>
        <p:spPr>
          <a:xfrm>
            <a:off x="1904999" y="1905000"/>
            <a:ext cx="9397505" cy="1551940"/>
          </a:xfrm>
          <a:prstGeom prst="rect">
            <a:avLst/>
          </a:prstGeom>
          <a:noFill/>
          <a:ln>
            <a:noFill/>
          </a:ln>
        </p:spPr>
        <p:txBody>
          <a:bodyPr anchorCtr="0" anchor="t" bIns="45700" lIns="45700" spcFirstLastPara="1" rIns="45700" wrap="square" tIns="45700">
            <a:noAutofit/>
          </a:bodyPr>
          <a:lstStyle/>
          <a:p>
            <a:pPr indent="0" lvl="0" marL="0" marR="0" rtl="0" algn="l">
              <a:lnSpc>
                <a:spcPct val="90000"/>
              </a:lnSpc>
              <a:spcBef>
                <a:spcPts val="0"/>
              </a:spcBef>
              <a:spcAft>
                <a:spcPts val="0"/>
              </a:spcAft>
              <a:buClr>
                <a:srgbClr val="151314"/>
              </a:buClr>
              <a:buSzPts val="9600"/>
              <a:buFont typeface="Proxima Nova"/>
              <a:buNone/>
            </a:pPr>
            <a:r>
              <a:rPr b="1" i="0" lang="en-US" sz="9600" u="none" cap="none" strike="noStrike">
                <a:solidFill>
                  <a:srgbClr val="151314"/>
                </a:solidFill>
                <a:latin typeface="Proxima Nova"/>
                <a:ea typeface="Proxima Nova"/>
                <a:cs typeface="Proxima Nova"/>
                <a:sym typeface="Proxima Nova"/>
              </a:rPr>
              <a:t>The workflow</a:t>
            </a:r>
            <a:endParaRPr/>
          </a:p>
        </p:txBody>
      </p:sp>
      <p:sp>
        <p:nvSpPr>
          <p:cNvPr id="1252" name="Shape 1252"/>
          <p:cNvSpPr txBox="1"/>
          <p:nvPr/>
        </p:nvSpPr>
        <p:spPr>
          <a:xfrm>
            <a:off x="12511822" y="1905000"/>
            <a:ext cx="9967179" cy="1656081"/>
          </a:xfrm>
          <a:prstGeom prst="rect">
            <a:avLst/>
          </a:prstGeom>
          <a:noFill/>
          <a:ln>
            <a:noFill/>
          </a:ln>
        </p:spPr>
        <p:txBody>
          <a:bodyPr anchorCtr="0" anchor="t" bIns="50800" lIns="50800" spcFirstLastPara="1" rIns="50800" wrap="square" tIns="508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Derasm consetetur sadipscing elitromas. Sedma diam dnie nonumy eirmod tempor invidunt utony the labore magna aliquyam desando frond iron lares in this greadon.</a:t>
            </a:r>
            <a:endParaRPr/>
          </a:p>
        </p:txBody>
      </p:sp>
    </p:spTree>
  </p:cSld>
  <p:clrMapOvr>
    <a:masterClrMapping/>
  </p:clrMapOvr>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56" name="Shape 1256"/>
        <p:cNvGrpSpPr/>
        <p:nvPr/>
      </p:nvGrpSpPr>
      <p:grpSpPr>
        <a:xfrm>
          <a:off x="0" y="0"/>
          <a:ext cx="0" cy="0"/>
          <a:chOff x="0" y="0"/>
          <a:chExt cx="0" cy="0"/>
        </a:xfrm>
      </p:grpSpPr>
      <p:pic>
        <p:nvPicPr>
          <p:cNvPr id="1257" name="Shape 1257"/>
          <p:cNvPicPr preferRelativeResize="0"/>
          <p:nvPr/>
        </p:nvPicPr>
        <p:blipFill rotWithShape="1">
          <a:blip r:embed="rId3">
            <a:alphaModFix/>
          </a:blip>
          <a:srcRect b="39805" l="0" r="0" t="39807"/>
          <a:stretch/>
        </p:blipFill>
        <p:spPr>
          <a:xfrm>
            <a:off x="9398000" y="1905000"/>
            <a:ext cx="13080924" cy="2717800"/>
          </a:xfrm>
          <a:prstGeom prst="rect">
            <a:avLst/>
          </a:prstGeom>
          <a:noFill/>
          <a:ln>
            <a:noFill/>
          </a:ln>
        </p:spPr>
      </p:pic>
      <p:sp>
        <p:nvSpPr>
          <p:cNvPr id="1258" name="Shape 1258"/>
          <p:cNvSpPr txBox="1"/>
          <p:nvPr/>
        </p:nvSpPr>
        <p:spPr>
          <a:xfrm>
            <a:off x="1905000" y="1905000"/>
            <a:ext cx="7493000" cy="1551940"/>
          </a:xfrm>
          <a:prstGeom prst="rect">
            <a:avLst/>
          </a:prstGeom>
          <a:noFill/>
          <a:ln>
            <a:noFill/>
          </a:ln>
        </p:spPr>
        <p:txBody>
          <a:bodyPr anchorCtr="0" anchor="t" bIns="45700" lIns="45700" spcFirstLastPara="1" rIns="45700" wrap="square" tIns="45700">
            <a:noAutofit/>
          </a:bodyPr>
          <a:lstStyle/>
          <a:p>
            <a:pPr indent="0" lvl="0" marL="0" marR="0" rtl="0" algn="l">
              <a:lnSpc>
                <a:spcPct val="90000"/>
              </a:lnSpc>
              <a:spcBef>
                <a:spcPts val="0"/>
              </a:spcBef>
              <a:spcAft>
                <a:spcPts val="0"/>
              </a:spcAft>
              <a:buClr>
                <a:srgbClr val="151314"/>
              </a:buClr>
              <a:buSzPts val="9600"/>
              <a:buFont typeface="Proxima Nova"/>
              <a:buNone/>
            </a:pPr>
            <a:r>
              <a:rPr b="1" i="0" lang="en-US" sz="9600" u="none" cap="none" strike="noStrike">
                <a:solidFill>
                  <a:srgbClr val="151314"/>
                </a:solidFill>
                <a:latin typeface="Proxima Nova"/>
                <a:ea typeface="Proxima Nova"/>
                <a:cs typeface="Proxima Nova"/>
                <a:sym typeface="Proxima Nova"/>
              </a:rPr>
              <a:t>Success</a:t>
            </a:r>
            <a:endParaRPr/>
          </a:p>
        </p:txBody>
      </p:sp>
      <p:sp>
        <p:nvSpPr>
          <p:cNvPr id="1259" name="Shape 1259"/>
          <p:cNvSpPr txBox="1"/>
          <p:nvPr/>
        </p:nvSpPr>
        <p:spPr>
          <a:xfrm>
            <a:off x="1905000" y="5725159"/>
            <a:ext cx="5588000" cy="637541"/>
          </a:xfrm>
          <a:prstGeom prst="rect">
            <a:avLst/>
          </a:prstGeom>
          <a:no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rgbClr val="694AFF"/>
              </a:buClr>
              <a:buSzPts val="3600"/>
              <a:buFont typeface="Proxima Nova"/>
              <a:buNone/>
            </a:pPr>
            <a:r>
              <a:rPr b="1" i="0" lang="en-US" sz="3600" u="none" cap="none" strike="noStrike">
                <a:solidFill>
                  <a:srgbClr val="694AFF"/>
                </a:solidFill>
                <a:latin typeface="Proxima Nova"/>
                <a:ea typeface="Proxima Nova"/>
                <a:cs typeface="Proxima Nova"/>
                <a:sym typeface="Proxima Nova"/>
              </a:rPr>
              <a:t>1. DOM REBUM BRAS</a:t>
            </a:r>
            <a:endParaRPr/>
          </a:p>
        </p:txBody>
      </p:sp>
      <p:sp>
        <p:nvSpPr>
          <p:cNvPr id="1260" name="Shape 1260"/>
          <p:cNvSpPr txBox="1"/>
          <p:nvPr/>
        </p:nvSpPr>
        <p:spPr>
          <a:xfrm>
            <a:off x="1905000" y="6873240"/>
            <a:ext cx="5588000" cy="493776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Deras consetetur this sadipcing elitroma. Vero eos eot accusam eto drer justo fosduo oo dolores etoma jam rebum. Steot clita kuasd fruda gubergren, nosotra sea meram takimata sadnctus est Lorem sus  ipsusit druamet. Lorem esomdo from desda for ipsum for cound.</a:t>
            </a:r>
            <a:endParaRPr/>
          </a:p>
        </p:txBody>
      </p:sp>
      <p:sp>
        <p:nvSpPr>
          <p:cNvPr id="1261" name="Shape 1261"/>
          <p:cNvSpPr txBox="1"/>
          <p:nvPr/>
        </p:nvSpPr>
        <p:spPr>
          <a:xfrm>
            <a:off x="16891000" y="5725159"/>
            <a:ext cx="5588000" cy="637541"/>
          </a:xfrm>
          <a:prstGeom prst="rect">
            <a:avLst/>
          </a:prstGeom>
          <a:no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rgbClr val="694AFF"/>
              </a:buClr>
              <a:buSzPts val="3600"/>
              <a:buFont typeface="Proxima Nova"/>
              <a:buNone/>
            </a:pPr>
            <a:r>
              <a:rPr b="1" i="0" lang="en-US" sz="3600" u="none" cap="none" strike="noStrike">
                <a:solidFill>
                  <a:srgbClr val="694AFF"/>
                </a:solidFill>
                <a:latin typeface="Proxima Nova"/>
                <a:ea typeface="Proxima Nova"/>
                <a:cs typeface="Proxima Nova"/>
                <a:sym typeface="Proxima Nova"/>
              </a:rPr>
              <a:t>3. BRAS REBUM FORM</a:t>
            </a:r>
            <a:endParaRPr/>
          </a:p>
        </p:txBody>
      </p:sp>
      <p:sp>
        <p:nvSpPr>
          <p:cNvPr id="1262" name="Shape 1262"/>
          <p:cNvSpPr txBox="1"/>
          <p:nvPr/>
        </p:nvSpPr>
        <p:spPr>
          <a:xfrm>
            <a:off x="16891000" y="6873240"/>
            <a:ext cx="5588000" cy="493776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Deras consetetur this sadipcing elitroma. Vero eos eot accusam eto drer justo fosduo oo dolores etoma jam rebum. Steot clita kuasd fruda gubergren, nosotra sea meram takimata sadnctus est Lorem sus  ipsusit druamet. Lorem esomdo vricsd morua ipsum mursa prosa.</a:t>
            </a:r>
            <a:endParaRPr/>
          </a:p>
        </p:txBody>
      </p:sp>
      <p:sp>
        <p:nvSpPr>
          <p:cNvPr id="1263" name="Shape 1263"/>
          <p:cNvSpPr txBox="1"/>
          <p:nvPr/>
        </p:nvSpPr>
        <p:spPr>
          <a:xfrm>
            <a:off x="9398000" y="5725159"/>
            <a:ext cx="5588000" cy="637541"/>
          </a:xfrm>
          <a:prstGeom prst="rect">
            <a:avLst/>
          </a:prstGeom>
          <a:no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rgbClr val="694AFF"/>
              </a:buClr>
              <a:buSzPts val="3600"/>
              <a:buFont typeface="Proxima Nova"/>
              <a:buNone/>
            </a:pPr>
            <a:r>
              <a:rPr b="1" i="0" lang="en-US" sz="3600" u="none" cap="none" strike="noStrike">
                <a:solidFill>
                  <a:srgbClr val="694AFF"/>
                </a:solidFill>
                <a:latin typeface="Proxima Nova"/>
                <a:ea typeface="Proxima Nova"/>
                <a:cs typeface="Proxima Nova"/>
                <a:sym typeface="Proxima Nova"/>
              </a:rPr>
              <a:t>2. JAOM REBUM MURA</a:t>
            </a:r>
            <a:endParaRPr/>
          </a:p>
        </p:txBody>
      </p:sp>
      <p:sp>
        <p:nvSpPr>
          <p:cNvPr id="1264" name="Shape 1264"/>
          <p:cNvSpPr txBox="1"/>
          <p:nvPr/>
        </p:nvSpPr>
        <p:spPr>
          <a:xfrm>
            <a:off x="9398000" y="6873240"/>
            <a:ext cx="5588000" cy="493776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Deras consetetur this sadipcing elitroma. Vero eos eot accusam eto drer justo fosduo oo dolores etoma jam rebum. Steot clita kuasd fruda gubergren, nosotra sea meram takimata sadnctus est Lorem sus  ipsusit druamet. Lorem esomdo iotdas vordas ipsum zurda nura.</a:t>
            </a:r>
            <a:endParaRPr/>
          </a:p>
        </p:txBody>
      </p:sp>
    </p:spTree>
  </p:cSld>
  <p:clrMapOvr>
    <a:masterClrMapping/>
  </p:clrMapOvr>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68" name="Shape 1268"/>
        <p:cNvGrpSpPr/>
        <p:nvPr/>
      </p:nvGrpSpPr>
      <p:grpSpPr>
        <a:xfrm>
          <a:off x="0" y="0"/>
          <a:ext cx="0" cy="0"/>
          <a:chOff x="0" y="0"/>
          <a:chExt cx="0" cy="0"/>
        </a:xfrm>
      </p:grpSpPr>
      <p:pic>
        <p:nvPicPr>
          <p:cNvPr id="1269" name="Shape 1269"/>
          <p:cNvPicPr preferRelativeResize="0"/>
          <p:nvPr/>
        </p:nvPicPr>
        <p:blipFill rotWithShape="1">
          <a:blip r:embed="rId3">
            <a:alphaModFix/>
          </a:blip>
          <a:srcRect b="0" l="19377" r="19377" t="0"/>
          <a:stretch/>
        </p:blipFill>
        <p:spPr>
          <a:xfrm>
            <a:off x="0" y="0"/>
            <a:ext cx="8242299" cy="13716000"/>
          </a:xfrm>
          <a:prstGeom prst="rect">
            <a:avLst/>
          </a:prstGeom>
          <a:noFill/>
          <a:ln>
            <a:noFill/>
          </a:ln>
        </p:spPr>
      </p:pic>
      <p:pic>
        <p:nvPicPr>
          <p:cNvPr id="1270" name="Shape 1270"/>
          <p:cNvPicPr preferRelativeResize="0"/>
          <p:nvPr/>
        </p:nvPicPr>
        <p:blipFill rotWithShape="1">
          <a:blip r:embed="rId4">
            <a:alphaModFix/>
          </a:blip>
          <a:srcRect b="0" l="0" r="0" t="0"/>
          <a:stretch/>
        </p:blipFill>
        <p:spPr>
          <a:xfrm>
            <a:off x="11372850" y="7874000"/>
            <a:ext cx="3302000" cy="3302000"/>
          </a:xfrm>
          <a:prstGeom prst="rect">
            <a:avLst/>
          </a:prstGeom>
          <a:noFill/>
          <a:ln>
            <a:noFill/>
          </a:ln>
        </p:spPr>
      </p:pic>
      <p:sp>
        <p:nvSpPr>
          <p:cNvPr id="1271" name="Shape 1271"/>
          <p:cNvSpPr/>
          <p:nvPr/>
        </p:nvSpPr>
        <p:spPr>
          <a:xfrm>
            <a:off x="11563350" y="8064500"/>
            <a:ext cx="2921000" cy="2921000"/>
          </a:xfrm>
          <a:prstGeom prst="ellipse">
            <a:avLst/>
          </a:prstGeom>
          <a:solidFill>
            <a:srgbClr val="FFFFFF"/>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1272" name="Shape 1272"/>
          <p:cNvSpPr txBox="1"/>
          <p:nvPr/>
        </p:nvSpPr>
        <p:spPr>
          <a:xfrm>
            <a:off x="11626850" y="9088308"/>
            <a:ext cx="2794000" cy="828041"/>
          </a:xfrm>
          <a:prstGeom prst="rect">
            <a:avLst/>
          </a:prstGeom>
          <a:noFill/>
          <a:ln>
            <a:noFill/>
          </a:ln>
        </p:spPr>
        <p:txBody>
          <a:bodyPr anchorCtr="0" anchor="t" bIns="45700" lIns="45700" spcFirstLastPara="1" rIns="45700" wrap="square" tIns="45700">
            <a:noAutofit/>
          </a:bodyPr>
          <a:lstStyle/>
          <a:p>
            <a:pPr indent="0" lvl="0" marL="0" marR="0" rtl="0" algn="ctr">
              <a:lnSpc>
                <a:spcPct val="100000"/>
              </a:lnSpc>
              <a:spcBef>
                <a:spcPts val="0"/>
              </a:spcBef>
              <a:spcAft>
                <a:spcPts val="0"/>
              </a:spcAft>
              <a:buClr>
                <a:srgbClr val="694AFF"/>
              </a:buClr>
              <a:buSzPts val="4800"/>
              <a:buFont typeface="Proxima Nova"/>
              <a:buNone/>
            </a:pPr>
            <a:r>
              <a:rPr b="1" i="0" lang="en-US" sz="4800" u="none" cap="none" strike="noStrike">
                <a:solidFill>
                  <a:srgbClr val="694AFF"/>
                </a:solidFill>
                <a:latin typeface="Proxima Nova"/>
                <a:ea typeface="Proxima Nova"/>
                <a:cs typeface="Proxima Nova"/>
                <a:sym typeface="Proxima Nova"/>
              </a:rPr>
              <a:t>56%</a:t>
            </a:r>
            <a:endParaRPr/>
          </a:p>
        </p:txBody>
      </p:sp>
      <p:pic>
        <p:nvPicPr>
          <p:cNvPr id="1273" name="Shape 1273"/>
          <p:cNvPicPr preferRelativeResize="0"/>
          <p:nvPr/>
        </p:nvPicPr>
        <p:blipFill rotWithShape="1">
          <a:blip r:embed="rId5">
            <a:alphaModFix/>
          </a:blip>
          <a:srcRect b="0" l="0" r="0" t="0"/>
          <a:stretch/>
        </p:blipFill>
        <p:spPr>
          <a:xfrm>
            <a:off x="17399198" y="7874000"/>
            <a:ext cx="3302001" cy="3302000"/>
          </a:xfrm>
          <a:prstGeom prst="rect">
            <a:avLst/>
          </a:prstGeom>
          <a:noFill/>
          <a:ln>
            <a:noFill/>
          </a:ln>
        </p:spPr>
      </p:pic>
      <p:sp>
        <p:nvSpPr>
          <p:cNvPr id="1274" name="Shape 1274"/>
          <p:cNvSpPr/>
          <p:nvPr/>
        </p:nvSpPr>
        <p:spPr>
          <a:xfrm>
            <a:off x="17589698" y="8064500"/>
            <a:ext cx="2921001" cy="2921000"/>
          </a:xfrm>
          <a:prstGeom prst="ellipse">
            <a:avLst/>
          </a:prstGeom>
          <a:solidFill>
            <a:srgbClr val="FFFFFF"/>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1275" name="Shape 1275"/>
          <p:cNvSpPr txBox="1"/>
          <p:nvPr/>
        </p:nvSpPr>
        <p:spPr>
          <a:xfrm>
            <a:off x="17653198" y="9088308"/>
            <a:ext cx="2794001" cy="828041"/>
          </a:xfrm>
          <a:prstGeom prst="rect">
            <a:avLst/>
          </a:prstGeom>
          <a:noFill/>
          <a:ln>
            <a:noFill/>
          </a:ln>
        </p:spPr>
        <p:txBody>
          <a:bodyPr anchorCtr="0" anchor="t" bIns="45700" lIns="45700" spcFirstLastPara="1" rIns="45700" wrap="square" tIns="45700">
            <a:noAutofit/>
          </a:bodyPr>
          <a:lstStyle/>
          <a:p>
            <a:pPr indent="0" lvl="0" marL="0" marR="0" rtl="0" algn="ctr">
              <a:lnSpc>
                <a:spcPct val="100000"/>
              </a:lnSpc>
              <a:spcBef>
                <a:spcPts val="0"/>
              </a:spcBef>
              <a:spcAft>
                <a:spcPts val="0"/>
              </a:spcAft>
              <a:buClr>
                <a:srgbClr val="694AFF"/>
              </a:buClr>
              <a:buSzPts val="4800"/>
              <a:buFont typeface="Proxima Nova"/>
              <a:buNone/>
            </a:pPr>
            <a:r>
              <a:rPr b="1" i="0" lang="en-US" sz="4800" u="none" cap="none" strike="noStrike">
                <a:solidFill>
                  <a:srgbClr val="694AFF"/>
                </a:solidFill>
                <a:latin typeface="Proxima Nova"/>
                <a:ea typeface="Proxima Nova"/>
                <a:cs typeface="Proxima Nova"/>
                <a:sym typeface="Proxima Nova"/>
              </a:rPr>
              <a:t>32%</a:t>
            </a:r>
            <a:endParaRPr/>
          </a:p>
        </p:txBody>
      </p:sp>
      <p:sp>
        <p:nvSpPr>
          <p:cNvPr id="1276" name="Shape 1276"/>
          <p:cNvSpPr txBox="1"/>
          <p:nvPr/>
        </p:nvSpPr>
        <p:spPr>
          <a:xfrm>
            <a:off x="11372850" y="1905000"/>
            <a:ext cx="6096000" cy="1551940"/>
          </a:xfrm>
          <a:prstGeom prst="rect">
            <a:avLst/>
          </a:prstGeom>
          <a:noFill/>
          <a:ln>
            <a:noFill/>
          </a:ln>
        </p:spPr>
        <p:txBody>
          <a:bodyPr anchorCtr="0" anchor="t" bIns="45700" lIns="45700" spcFirstLastPara="1" rIns="45700" wrap="square" tIns="45700">
            <a:noAutofit/>
          </a:bodyPr>
          <a:lstStyle/>
          <a:p>
            <a:pPr indent="0" lvl="0" marL="0" marR="0" rtl="0" algn="l">
              <a:lnSpc>
                <a:spcPct val="90000"/>
              </a:lnSpc>
              <a:spcBef>
                <a:spcPts val="0"/>
              </a:spcBef>
              <a:spcAft>
                <a:spcPts val="0"/>
              </a:spcAft>
              <a:buClr>
                <a:srgbClr val="151314"/>
              </a:buClr>
              <a:buSzPts val="9600"/>
              <a:buFont typeface="Proxima Nova"/>
              <a:buNone/>
            </a:pPr>
            <a:r>
              <a:rPr b="1" i="0" lang="en-US" sz="9600" u="none" cap="none" strike="noStrike">
                <a:solidFill>
                  <a:srgbClr val="151314"/>
                </a:solidFill>
                <a:latin typeface="Proxima Nova"/>
                <a:ea typeface="Proxima Nova"/>
                <a:cs typeface="Proxima Nova"/>
                <a:sym typeface="Proxima Nova"/>
              </a:rPr>
              <a:t>Pie chart</a:t>
            </a:r>
            <a:endParaRPr/>
          </a:p>
        </p:txBody>
      </p:sp>
      <p:sp>
        <p:nvSpPr>
          <p:cNvPr id="1277" name="Shape 1277"/>
          <p:cNvSpPr txBox="1"/>
          <p:nvPr/>
        </p:nvSpPr>
        <p:spPr>
          <a:xfrm>
            <a:off x="11372850" y="4622800"/>
            <a:ext cx="5079802" cy="219456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Deot clita kuasd estras mero, nosotrad seat the os takimta sancem ipsusit drin for them druamet fruda comda.</a:t>
            </a:r>
            <a:endParaRPr/>
          </a:p>
        </p:txBody>
      </p:sp>
      <p:sp>
        <p:nvSpPr>
          <p:cNvPr id="1278" name="Shape 1278"/>
          <p:cNvSpPr txBox="1"/>
          <p:nvPr/>
        </p:nvSpPr>
        <p:spPr>
          <a:xfrm>
            <a:off x="17399198" y="4622800"/>
            <a:ext cx="5079802" cy="219456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Deot clita kuasd estras mero, nosotrad seat the os takimta sancem ipsusit drin for them druamet fruda comda.</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47" name="Shape 347"/>
        <p:cNvGrpSpPr/>
        <p:nvPr/>
      </p:nvGrpSpPr>
      <p:grpSpPr>
        <a:xfrm>
          <a:off x="0" y="0"/>
          <a:ext cx="0" cy="0"/>
          <a:chOff x="0" y="0"/>
          <a:chExt cx="0" cy="0"/>
        </a:xfrm>
      </p:grpSpPr>
      <p:pic>
        <p:nvPicPr>
          <p:cNvPr id="348" name="Shape 348"/>
          <p:cNvPicPr preferRelativeResize="0"/>
          <p:nvPr/>
        </p:nvPicPr>
        <p:blipFill rotWithShape="1">
          <a:blip r:embed="rId3">
            <a:alphaModFix/>
          </a:blip>
          <a:srcRect b="0" l="17858" r="17858" t="0"/>
          <a:stretch/>
        </p:blipFill>
        <p:spPr>
          <a:xfrm>
            <a:off x="9347175" y="1905000"/>
            <a:ext cx="6248451" cy="9906101"/>
          </a:xfrm>
          <a:prstGeom prst="rect">
            <a:avLst/>
          </a:prstGeom>
          <a:noFill/>
          <a:ln>
            <a:noFill/>
          </a:ln>
        </p:spPr>
      </p:pic>
      <p:sp>
        <p:nvSpPr>
          <p:cNvPr id="349" name="Shape 349"/>
          <p:cNvSpPr txBox="1"/>
          <p:nvPr/>
        </p:nvSpPr>
        <p:spPr>
          <a:xfrm>
            <a:off x="16230600" y="1905000"/>
            <a:ext cx="6248401" cy="1183640"/>
          </a:xfrm>
          <a:prstGeom prst="rect">
            <a:avLst/>
          </a:prstGeom>
          <a:no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rgbClr val="0B0C11"/>
              </a:buClr>
              <a:buSzPts val="3600"/>
              <a:buFont typeface="Proxima Nova"/>
              <a:buNone/>
            </a:pPr>
            <a:r>
              <a:rPr b="1" i="0" lang="en-US" sz="3600" u="none" cap="none" strike="noStrike">
                <a:solidFill>
                  <a:srgbClr val="0B0C11"/>
                </a:solidFill>
                <a:latin typeface="Proxima Nova"/>
                <a:ea typeface="Proxima Nova"/>
                <a:cs typeface="Proxima Nova"/>
                <a:sym typeface="Proxima Nova"/>
              </a:rPr>
              <a:t>FOSDUO ETOA JASOM THE THE MUS REBUM.</a:t>
            </a:r>
            <a:endParaRPr/>
          </a:p>
        </p:txBody>
      </p:sp>
      <p:sp>
        <p:nvSpPr>
          <p:cNvPr id="350" name="Shape 350"/>
          <p:cNvSpPr txBox="1"/>
          <p:nvPr/>
        </p:nvSpPr>
        <p:spPr>
          <a:xfrm>
            <a:off x="1905000" y="11074400"/>
            <a:ext cx="2261295" cy="647700"/>
          </a:xfrm>
          <a:prstGeom prst="rect">
            <a:avLst/>
          </a:prstGeom>
          <a:noFill/>
          <a:ln>
            <a:noFill/>
          </a:ln>
        </p:spPr>
        <p:txBody>
          <a:bodyPr anchorCtr="0" anchor="t" bIns="50800" lIns="50800" spcFirstLastPara="1" rIns="50800" wrap="square" tIns="50800">
            <a:noAutofit/>
          </a:bodyPr>
          <a:lstStyle/>
          <a:p>
            <a:pPr indent="0" lvl="0" marL="0" marR="0" rtl="0" algn="l">
              <a:lnSpc>
                <a:spcPct val="100000"/>
              </a:lnSpc>
              <a:spcBef>
                <a:spcPts val="0"/>
              </a:spcBef>
              <a:spcAft>
                <a:spcPts val="0"/>
              </a:spcAft>
              <a:buClr>
                <a:srgbClr val="694AFF"/>
              </a:buClr>
              <a:buSzPts val="3600"/>
              <a:buFont typeface="Proxima Nova"/>
              <a:buNone/>
            </a:pPr>
            <a:r>
              <a:rPr b="1" i="0" lang="en-US" sz="3600" u="none" cap="none" strike="noStrike">
                <a:solidFill>
                  <a:srgbClr val="694AFF"/>
                </a:solidFill>
                <a:latin typeface="Proxima Nova"/>
                <a:ea typeface="Proxima Nova"/>
                <a:cs typeface="Proxima Nova"/>
                <a:sym typeface="Proxima Nova"/>
              </a:rPr>
              <a:t>Vigo.</a:t>
            </a:r>
            <a:endParaRPr/>
          </a:p>
        </p:txBody>
      </p:sp>
      <p:sp>
        <p:nvSpPr>
          <p:cNvPr id="351" name="Shape 351"/>
          <p:cNvSpPr txBox="1"/>
          <p:nvPr/>
        </p:nvSpPr>
        <p:spPr>
          <a:xfrm>
            <a:off x="16230600" y="4622800"/>
            <a:ext cx="6248401" cy="6593841"/>
          </a:xfrm>
          <a:prstGeom prst="rect">
            <a:avLst/>
          </a:prstGeom>
          <a:noFill/>
          <a:ln>
            <a:noFill/>
          </a:ln>
        </p:spPr>
        <p:txBody>
          <a:bodyPr anchorCtr="0" anchor="t" bIns="50800" lIns="50800" spcFirstLastPara="1" rIns="50800" wrap="square" tIns="508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The vero eos et accusam eton justo fosduo dolores iso etoma jam rebum. Steot clita kuasd gubergren, nosotra sea takimata sanctus est loda orem ipsusit druamet. Lorem eso ipsum dolor sit amet, derasm consetetur sadipscing elitromas. Sedma diam dnie nonumy eirmod tempor invidunt utony the labore etodre dolore magna aliquyam desando frond iron lares in this greadon.</a:t>
            </a:r>
            <a:endParaRPr/>
          </a:p>
        </p:txBody>
      </p:sp>
    </p:spTree>
  </p:cSld>
  <p:clrMapOvr>
    <a:masterClrMapping/>
  </p:clrMapOvr>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82" name="Shape 1282"/>
        <p:cNvGrpSpPr/>
        <p:nvPr/>
      </p:nvGrpSpPr>
      <p:grpSpPr>
        <a:xfrm>
          <a:off x="0" y="0"/>
          <a:ext cx="0" cy="0"/>
          <a:chOff x="0" y="0"/>
          <a:chExt cx="0" cy="0"/>
        </a:xfrm>
      </p:grpSpPr>
      <p:sp>
        <p:nvSpPr>
          <p:cNvPr id="1283" name="Shape 1283"/>
          <p:cNvSpPr/>
          <p:nvPr/>
        </p:nvSpPr>
        <p:spPr>
          <a:xfrm>
            <a:off x="-1" y="-1"/>
            <a:ext cx="24384001" cy="6850382"/>
          </a:xfrm>
          <a:prstGeom prst="rect">
            <a:avLst/>
          </a:prstGeom>
          <a:solidFill>
            <a:srgbClr val="694AFF"/>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grpSp>
        <p:nvGrpSpPr>
          <p:cNvPr id="1284" name="Shape 1284"/>
          <p:cNvGrpSpPr/>
          <p:nvPr/>
        </p:nvGrpSpPr>
        <p:grpSpPr>
          <a:xfrm>
            <a:off x="12192000" y="4622800"/>
            <a:ext cx="8113512" cy="16369470"/>
            <a:chOff x="16850" y="0"/>
            <a:chExt cx="8113511" cy="16369468"/>
          </a:xfrm>
        </p:grpSpPr>
        <p:grpSp>
          <p:nvGrpSpPr>
            <p:cNvPr id="1285" name="Shape 1285"/>
            <p:cNvGrpSpPr/>
            <p:nvPr/>
          </p:nvGrpSpPr>
          <p:grpSpPr>
            <a:xfrm>
              <a:off x="16850" y="2120904"/>
              <a:ext cx="238324" cy="3938140"/>
              <a:chOff x="0" y="0"/>
              <a:chExt cx="238323" cy="3938139"/>
            </a:xfrm>
          </p:grpSpPr>
          <p:sp>
            <p:nvSpPr>
              <p:cNvPr id="1286" name="Shape 1286"/>
              <p:cNvSpPr/>
              <p:nvPr/>
            </p:nvSpPr>
            <p:spPr>
              <a:xfrm>
                <a:off x="0" y="0"/>
                <a:ext cx="198225" cy="609360"/>
              </a:xfrm>
              <a:custGeom>
                <a:pathLst>
                  <a:path extrusionOk="0" h="21600" w="21600">
                    <a:moveTo>
                      <a:pt x="21600" y="21600"/>
                    </a:moveTo>
                    <a:lnTo>
                      <a:pt x="5274" y="21600"/>
                    </a:lnTo>
                    <a:cubicBezTo>
                      <a:pt x="2260" y="21600"/>
                      <a:pt x="0" y="20960"/>
                      <a:pt x="0" y="19920"/>
                    </a:cubicBezTo>
                    <a:lnTo>
                      <a:pt x="0" y="1680"/>
                    </a:lnTo>
                    <a:cubicBezTo>
                      <a:pt x="0" y="640"/>
                      <a:pt x="2260" y="0"/>
                      <a:pt x="5274" y="0"/>
                    </a:cubicBezTo>
                    <a:lnTo>
                      <a:pt x="21600" y="0"/>
                    </a:lnTo>
                    <a:lnTo>
                      <a:pt x="21600" y="21600"/>
                    </a:lnTo>
                  </a:path>
                </a:pathLst>
              </a:custGeom>
              <a:solidFill>
                <a:srgbClr val="24282B"/>
              </a:solidFill>
              <a:ln>
                <a:noFill/>
              </a:ln>
            </p:spPr>
            <p:txBody>
              <a:bodyPr anchorCtr="0" anchor="ctr" bIns="59050" lIns="59050" spcFirstLastPara="1" rIns="59050" wrap="square" tIns="5905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287" name="Shape 1287"/>
              <p:cNvSpPr/>
              <p:nvPr/>
            </p:nvSpPr>
            <p:spPr>
              <a:xfrm>
                <a:off x="0" y="1353575"/>
                <a:ext cx="238323" cy="1150773"/>
              </a:xfrm>
              <a:custGeom>
                <a:pathLst>
                  <a:path extrusionOk="0" h="21600" w="21600">
                    <a:moveTo>
                      <a:pt x="21600" y="21600"/>
                    </a:moveTo>
                    <a:lnTo>
                      <a:pt x="4404" y="21600"/>
                    </a:lnTo>
                    <a:cubicBezTo>
                      <a:pt x="1887" y="21600"/>
                      <a:pt x="0" y="21258"/>
                      <a:pt x="0" y="20704"/>
                    </a:cubicBezTo>
                    <a:lnTo>
                      <a:pt x="0" y="896"/>
                    </a:lnTo>
                    <a:cubicBezTo>
                      <a:pt x="0" y="384"/>
                      <a:pt x="1887" y="0"/>
                      <a:pt x="4404" y="0"/>
                    </a:cubicBezTo>
                    <a:lnTo>
                      <a:pt x="21600" y="0"/>
                    </a:lnTo>
                    <a:lnTo>
                      <a:pt x="21600" y="21600"/>
                    </a:lnTo>
                  </a:path>
                </a:pathLst>
              </a:custGeom>
              <a:solidFill>
                <a:srgbClr val="24282B"/>
              </a:solidFill>
              <a:ln>
                <a:noFill/>
              </a:ln>
            </p:spPr>
            <p:txBody>
              <a:bodyPr anchorCtr="0" anchor="ctr" bIns="59050" lIns="59050" spcFirstLastPara="1" rIns="59050" wrap="square" tIns="5905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288" name="Shape 1288"/>
              <p:cNvSpPr/>
              <p:nvPr/>
            </p:nvSpPr>
            <p:spPr>
              <a:xfrm>
                <a:off x="0" y="2817444"/>
                <a:ext cx="198225" cy="1120695"/>
              </a:xfrm>
              <a:custGeom>
                <a:pathLst>
                  <a:path extrusionOk="0" h="21600" w="21600">
                    <a:moveTo>
                      <a:pt x="21600" y="21600"/>
                    </a:moveTo>
                    <a:lnTo>
                      <a:pt x="5274" y="21600"/>
                    </a:lnTo>
                    <a:cubicBezTo>
                      <a:pt x="2260" y="21600"/>
                      <a:pt x="0" y="21249"/>
                      <a:pt x="0" y="20680"/>
                    </a:cubicBezTo>
                    <a:lnTo>
                      <a:pt x="0" y="920"/>
                    </a:lnTo>
                    <a:cubicBezTo>
                      <a:pt x="0" y="394"/>
                      <a:pt x="2260" y="0"/>
                      <a:pt x="5274" y="0"/>
                    </a:cubicBezTo>
                    <a:lnTo>
                      <a:pt x="21600" y="0"/>
                    </a:lnTo>
                    <a:lnTo>
                      <a:pt x="21600" y="21600"/>
                    </a:lnTo>
                  </a:path>
                </a:pathLst>
              </a:custGeom>
              <a:solidFill>
                <a:srgbClr val="24282B"/>
              </a:solidFill>
              <a:ln>
                <a:noFill/>
              </a:ln>
            </p:spPr>
            <p:txBody>
              <a:bodyPr anchorCtr="0" anchor="ctr" bIns="59050" lIns="59050" spcFirstLastPara="1" rIns="59050" wrap="square" tIns="5905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grpSp>
        <p:sp>
          <p:nvSpPr>
            <p:cNvPr id="1289" name="Shape 1289"/>
            <p:cNvSpPr/>
            <p:nvPr/>
          </p:nvSpPr>
          <p:spPr>
            <a:xfrm>
              <a:off x="7962213" y="3708313"/>
              <a:ext cx="168148" cy="1990565"/>
            </a:xfrm>
            <a:custGeom>
              <a:pathLst>
                <a:path extrusionOk="0" h="21600" w="21600">
                  <a:moveTo>
                    <a:pt x="15386" y="21600"/>
                  </a:moveTo>
                  <a:lnTo>
                    <a:pt x="0" y="21600"/>
                  </a:lnTo>
                  <a:lnTo>
                    <a:pt x="0" y="0"/>
                  </a:lnTo>
                  <a:lnTo>
                    <a:pt x="15386" y="0"/>
                  </a:lnTo>
                  <a:cubicBezTo>
                    <a:pt x="19233" y="0"/>
                    <a:pt x="21600" y="372"/>
                    <a:pt x="21600" y="867"/>
                  </a:cubicBezTo>
                  <a:lnTo>
                    <a:pt x="21600" y="20733"/>
                  </a:lnTo>
                  <a:cubicBezTo>
                    <a:pt x="21600" y="21146"/>
                    <a:pt x="18641" y="21600"/>
                    <a:pt x="15386" y="21600"/>
                  </a:cubicBezTo>
                </a:path>
              </a:pathLst>
            </a:custGeom>
            <a:solidFill>
              <a:srgbClr val="24282B"/>
            </a:solidFill>
            <a:ln>
              <a:noFill/>
            </a:ln>
          </p:spPr>
          <p:txBody>
            <a:bodyPr anchorCtr="0" anchor="ctr" bIns="59050" lIns="59050" spcFirstLastPara="1" rIns="59050" wrap="square" tIns="5905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grpSp>
          <p:nvGrpSpPr>
            <p:cNvPr id="1290" name="Shape 1290"/>
            <p:cNvGrpSpPr/>
            <p:nvPr/>
          </p:nvGrpSpPr>
          <p:grpSpPr>
            <a:xfrm>
              <a:off x="73791" y="0"/>
              <a:ext cx="7994171" cy="16369468"/>
              <a:chOff x="0" y="0"/>
              <a:chExt cx="7994169" cy="16369466"/>
            </a:xfrm>
          </p:grpSpPr>
          <p:sp>
            <p:nvSpPr>
              <p:cNvPr id="1291" name="Shape 1291"/>
              <p:cNvSpPr/>
              <p:nvPr/>
            </p:nvSpPr>
            <p:spPr>
              <a:xfrm>
                <a:off x="0" y="0"/>
                <a:ext cx="7994169" cy="16369466"/>
              </a:xfrm>
              <a:prstGeom prst="roundRect">
                <a:avLst>
                  <a:gd fmla="val 14497" name="adj"/>
                </a:avLst>
              </a:prstGeom>
              <a:solidFill>
                <a:srgbClr val="151314"/>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1292" name="Shape 1292"/>
              <p:cNvSpPr/>
              <p:nvPr/>
            </p:nvSpPr>
            <p:spPr>
              <a:xfrm>
                <a:off x="133705" y="58424"/>
                <a:ext cx="7726757" cy="16252614"/>
              </a:xfrm>
              <a:prstGeom prst="roundRect">
                <a:avLst>
                  <a:gd fmla="val 14999" name="adj"/>
                </a:avLst>
              </a:prstGeom>
              <a:solidFill>
                <a:srgbClr val="A6AAA8"/>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1293" name="Shape 1293"/>
              <p:cNvSpPr/>
              <p:nvPr/>
            </p:nvSpPr>
            <p:spPr>
              <a:xfrm>
                <a:off x="61660" y="130470"/>
                <a:ext cx="7870849" cy="16108523"/>
              </a:xfrm>
              <a:prstGeom prst="roundRect">
                <a:avLst>
                  <a:gd fmla="val 14725" name="adj"/>
                </a:avLst>
              </a:prstGeom>
              <a:solidFill>
                <a:srgbClr val="151314"/>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1294" name="Shape 1294"/>
              <p:cNvSpPr/>
              <p:nvPr/>
            </p:nvSpPr>
            <p:spPr>
              <a:xfrm>
                <a:off x="145713" y="224601"/>
                <a:ext cx="7702742" cy="15920264"/>
              </a:xfrm>
              <a:prstGeom prst="roundRect">
                <a:avLst>
                  <a:gd fmla="val 14386" name="adj"/>
                </a:avLst>
              </a:prstGeom>
              <a:solidFill>
                <a:srgbClr val="A6AAA8"/>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1295" name="Shape 1295"/>
              <p:cNvSpPr/>
              <p:nvPr/>
            </p:nvSpPr>
            <p:spPr>
              <a:xfrm>
                <a:off x="258589" y="170567"/>
                <a:ext cx="7476990" cy="16055127"/>
              </a:xfrm>
              <a:prstGeom prst="roundRect">
                <a:avLst>
                  <a:gd fmla="val 13411" name="adj"/>
                </a:avLst>
              </a:prstGeom>
              <a:solidFill>
                <a:srgbClr val="151314"/>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grpSp>
      </p:grpSp>
      <p:sp>
        <p:nvSpPr>
          <p:cNvPr id="1296" name="Shape 1296"/>
          <p:cNvSpPr txBox="1"/>
          <p:nvPr/>
        </p:nvSpPr>
        <p:spPr>
          <a:xfrm>
            <a:off x="1905000" y="4622800"/>
            <a:ext cx="7848204" cy="736600"/>
          </a:xfrm>
          <a:prstGeom prst="rect">
            <a:avLst/>
          </a:prstGeom>
          <a:noFill/>
          <a:ln>
            <a:noFill/>
          </a:ln>
        </p:spPr>
        <p:txBody>
          <a:bodyPr anchorCtr="0" anchor="t" bIns="50800" lIns="50800" spcFirstLastPara="1" rIns="50800" wrap="square" tIns="50800">
            <a:noAutofit/>
          </a:bodyPr>
          <a:lstStyle/>
          <a:p>
            <a:pPr indent="0" lvl="0" marL="0" marR="0" rtl="0" algn="l">
              <a:lnSpc>
                <a:spcPct val="120000"/>
              </a:lnSpc>
              <a:spcBef>
                <a:spcPts val="0"/>
              </a:spcBef>
              <a:spcAft>
                <a:spcPts val="0"/>
              </a:spcAft>
              <a:buClr>
                <a:srgbClr val="FFFFFF"/>
              </a:buClr>
              <a:buSzPts val="4200"/>
              <a:buFont typeface="Proxima Nova"/>
              <a:buNone/>
            </a:pPr>
            <a:r>
              <a:rPr b="0" i="0" lang="en-US" sz="4200" u="none" cap="none" strike="noStrike">
                <a:solidFill>
                  <a:srgbClr val="FFFFFF"/>
                </a:solidFill>
                <a:latin typeface="Proxima Nova"/>
                <a:ea typeface="Proxima Nova"/>
                <a:cs typeface="Proxima Nova"/>
                <a:sym typeface="Proxima Nova"/>
              </a:rPr>
              <a:t>Full Vector Mobile Device</a:t>
            </a:r>
            <a:endParaRPr/>
          </a:p>
        </p:txBody>
      </p:sp>
      <p:sp>
        <p:nvSpPr>
          <p:cNvPr id="1297" name="Shape 1297"/>
          <p:cNvSpPr txBox="1"/>
          <p:nvPr/>
        </p:nvSpPr>
        <p:spPr>
          <a:xfrm>
            <a:off x="1905000" y="7874000"/>
            <a:ext cx="6679853" cy="1551940"/>
          </a:xfrm>
          <a:prstGeom prst="rect">
            <a:avLst/>
          </a:prstGeom>
          <a:noFill/>
          <a:ln>
            <a:noFill/>
          </a:ln>
        </p:spPr>
        <p:txBody>
          <a:bodyPr anchorCtr="0" anchor="t" bIns="45700" lIns="45700" spcFirstLastPara="1" rIns="45700" wrap="square" tIns="45700">
            <a:noAutofit/>
          </a:bodyPr>
          <a:lstStyle/>
          <a:p>
            <a:pPr indent="0" lvl="0" marL="0" marR="0" rtl="0" algn="l">
              <a:lnSpc>
                <a:spcPct val="90000"/>
              </a:lnSpc>
              <a:spcBef>
                <a:spcPts val="0"/>
              </a:spcBef>
              <a:spcAft>
                <a:spcPts val="0"/>
              </a:spcAft>
              <a:buClr>
                <a:srgbClr val="151314"/>
              </a:buClr>
              <a:buSzPts val="9600"/>
              <a:buFont typeface="Proxima Nova"/>
              <a:buNone/>
            </a:pPr>
            <a:r>
              <a:rPr b="1" i="0" lang="en-US" sz="9600" u="none" cap="none" strike="noStrike">
                <a:solidFill>
                  <a:srgbClr val="151314"/>
                </a:solidFill>
                <a:latin typeface="Proxima Nova"/>
                <a:ea typeface="Proxima Nova"/>
                <a:cs typeface="Proxima Nova"/>
                <a:sym typeface="Proxima Nova"/>
              </a:rPr>
              <a:t>Showcase</a:t>
            </a:r>
            <a:endParaRPr/>
          </a:p>
        </p:txBody>
      </p:sp>
      <p:sp>
        <p:nvSpPr>
          <p:cNvPr id="1298" name="Shape 1298"/>
          <p:cNvSpPr txBox="1"/>
          <p:nvPr/>
        </p:nvSpPr>
        <p:spPr>
          <a:xfrm>
            <a:off x="1905000" y="10449559"/>
            <a:ext cx="7035801" cy="1183641"/>
          </a:xfrm>
          <a:prstGeom prst="rect">
            <a:avLst/>
          </a:prstGeom>
          <a:no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rgbClr val="0B0C11"/>
              </a:buClr>
              <a:buSzPts val="3600"/>
              <a:buFont typeface="Proxima Nova"/>
              <a:buNone/>
            </a:pPr>
            <a:r>
              <a:rPr b="1" i="0" lang="en-US" sz="3600" u="none" cap="none" strike="noStrike">
                <a:solidFill>
                  <a:srgbClr val="0B0C11"/>
                </a:solidFill>
                <a:latin typeface="Proxima Nova"/>
                <a:ea typeface="Proxima Nova"/>
                <a:cs typeface="Proxima Nova"/>
                <a:sym typeface="Proxima Nova"/>
              </a:rPr>
              <a:t>FOSDUO ETOA JASOM THE THE MUS OTRAS REBUM.</a:t>
            </a:r>
            <a:endParaRPr/>
          </a:p>
        </p:txBody>
      </p:sp>
      <p:pic>
        <p:nvPicPr>
          <p:cNvPr id="1299" name="Shape 1299"/>
          <p:cNvPicPr preferRelativeResize="0"/>
          <p:nvPr/>
        </p:nvPicPr>
        <p:blipFill rotWithShape="1">
          <a:blip r:embed="rId3">
            <a:alphaModFix/>
          </a:blip>
          <a:srcRect b="0" l="26250" r="26245" t="0"/>
          <a:stretch/>
        </p:blipFill>
        <p:spPr>
          <a:xfrm>
            <a:off x="12590650" y="4976675"/>
            <a:ext cx="7332900" cy="15644400"/>
          </a:xfrm>
          <a:prstGeom prst="roundRect">
            <a:avLst>
              <a:gd fmla="val 11675" name="adj"/>
            </a:avLst>
          </a:prstGeom>
          <a:noFill/>
          <a:ln>
            <a:noFill/>
          </a:ln>
        </p:spPr>
      </p:pic>
      <p:grpSp>
        <p:nvGrpSpPr>
          <p:cNvPr id="1300" name="Shape 1300"/>
          <p:cNvGrpSpPr/>
          <p:nvPr/>
        </p:nvGrpSpPr>
        <p:grpSpPr>
          <a:xfrm>
            <a:off x="14117385" y="4831022"/>
            <a:ext cx="4279595" cy="696963"/>
            <a:chOff x="-1" y="0"/>
            <a:chExt cx="4279594" cy="696961"/>
          </a:xfrm>
        </p:grpSpPr>
        <p:grpSp>
          <p:nvGrpSpPr>
            <p:cNvPr id="1301" name="Shape 1301"/>
            <p:cNvGrpSpPr/>
            <p:nvPr/>
          </p:nvGrpSpPr>
          <p:grpSpPr>
            <a:xfrm>
              <a:off x="-1" y="0"/>
              <a:ext cx="4279594" cy="696961"/>
              <a:chOff x="0" y="0"/>
              <a:chExt cx="4279592" cy="696960"/>
            </a:xfrm>
          </p:grpSpPr>
          <p:grpSp>
            <p:nvGrpSpPr>
              <p:cNvPr id="1302" name="Shape 1302"/>
              <p:cNvGrpSpPr/>
              <p:nvPr/>
            </p:nvGrpSpPr>
            <p:grpSpPr>
              <a:xfrm>
                <a:off x="0" y="142355"/>
                <a:ext cx="4279592" cy="554605"/>
                <a:chOff x="0" y="0"/>
                <a:chExt cx="4279591" cy="554603"/>
              </a:xfrm>
            </p:grpSpPr>
            <p:sp>
              <p:nvSpPr>
                <p:cNvPr id="1303" name="Shape 1303"/>
                <p:cNvSpPr/>
                <p:nvPr/>
              </p:nvSpPr>
              <p:spPr>
                <a:xfrm>
                  <a:off x="0" y="0"/>
                  <a:ext cx="179629" cy="179629"/>
                </a:xfrm>
                <a:custGeom>
                  <a:pathLst>
                    <a:path extrusionOk="0" h="21600" w="21600">
                      <a:moveTo>
                        <a:pt x="0" y="0"/>
                      </a:moveTo>
                      <a:cubicBezTo>
                        <a:pt x="5528" y="0"/>
                        <a:pt x="11058" y="2107"/>
                        <a:pt x="15275" y="6325"/>
                      </a:cubicBezTo>
                      <a:cubicBezTo>
                        <a:pt x="19493" y="10542"/>
                        <a:pt x="21600" y="16072"/>
                        <a:pt x="21600" y="21600"/>
                      </a:cubicBezTo>
                      <a:lnTo>
                        <a:pt x="21600" y="0"/>
                      </a:lnTo>
                      <a:lnTo>
                        <a:pt x="0" y="0"/>
                      </a:lnTo>
                      <a:close/>
                    </a:path>
                  </a:pathLst>
                </a:custGeom>
                <a:solidFill>
                  <a:srgbClr val="151314"/>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1304" name="Shape 1304"/>
                <p:cNvSpPr/>
                <p:nvPr/>
              </p:nvSpPr>
              <p:spPr>
                <a:xfrm>
                  <a:off x="165566" y="0"/>
                  <a:ext cx="3948459" cy="554603"/>
                </a:xfrm>
                <a:custGeom>
                  <a:pathLst>
                    <a:path extrusionOk="0" h="21589" w="21600">
                      <a:moveTo>
                        <a:pt x="0" y="0"/>
                      </a:moveTo>
                      <a:cubicBezTo>
                        <a:pt x="4" y="4123"/>
                        <a:pt x="17" y="7416"/>
                        <a:pt x="135" y="10314"/>
                      </a:cubicBezTo>
                      <a:cubicBezTo>
                        <a:pt x="353" y="15199"/>
                        <a:pt x="892" y="19035"/>
                        <a:pt x="1578" y="20584"/>
                      </a:cubicBezTo>
                      <a:cubicBezTo>
                        <a:pt x="2072" y="21600"/>
                        <a:pt x="2594" y="21589"/>
                        <a:pt x="3384" y="21589"/>
                      </a:cubicBezTo>
                      <a:lnTo>
                        <a:pt x="18216" y="21589"/>
                      </a:lnTo>
                      <a:cubicBezTo>
                        <a:pt x="19006" y="21589"/>
                        <a:pt x="19528" y="21600"/>
                        <a:pt x="20022" y="20584"/>
                      </a:cubicBezTo>
                      <a:cubicBezTo>
                        <a:pt x="20708" y="19035"/>
                        <a:pt x="21247" y="15199"/>
                        <a:pt x="21465" y="10314"/>
                      </a:cubicBezTo>
                      <a:cubicBezTo>
                        <a:pt x="21583" y="7416"/>
                        <a:pt x="21596" y="4123"/>
                        <a:pt x="21600" y="0"/>
                      </a:cubicBezTo>
                      <a:lnTo>
                        <a:pt x="0" y="0"/>
                      </a:lnTo>
                      <a:close/>
                    </a:path>
                  </a:pathLst>
                </a:custGeom>
                <a:solidFill>
                  <a:srgbClr val="151314"/>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1305" name="Shape 1305"/>
                <p:cNvSpPr/>
                <p:nvPr/>
              </p:nvSpPr>
              <p:spPr>
                <a:xfrm flipH="1">
                  <a:off x="4099961" y="0"/>
                  <a:ext cx="179630" cy="179629"/>
                </a:xfrm>
                <a:custGeom>
                  <a:pathLst>
                    <a:path extrusionOk="0" h="21600" w="21600">
                      <a:moveTo>
                        <a:pt x="0" y="0"/>
                      </a:moveTo>
                      <a:cubicBezTo>
                        <a:pt x="5528" y="0"/>
                        <a:pt x="11058" y="2107"/>
                        <a:pt x="15275" y="6325"/>
                      </a:cubicBezTo>
                      <a:cubicBezTo>
                        <a:pt x="19493" y="10542"/>
                        <a:pt x="21600" y="16072"/>
                        <a:pt x="21600" y="21600"/>
                      </a:cubicBezTo>
                      <a:lnTo>
                        <a:pt x="21600" y="0"/>
                      </a:lnTo>
                      <a:lnTo>
                        <a:pt x="0" y="0"/>
                      </a:lnTo>
                      <a:close/>
                    </a:path>
                  </a:pathLst>
                </a:custGeom>
                <a:solidFill>
                  <a:srgbClr val="151314"/>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grpSp>
          <p:sp>
            <p:nvSpPr>
              <p:cNvPr id="1306" name="Shape 1306"/>
              <p:cNvSpPr/>
              <p:nvPr/>
            </p:nvSpPr>
            <p:spPr>
              <a:xfrm>
                <a:off x="7257" y="0"/>
                <a:ext cx="4265076" cy="142356"/>
              </a:xfrm>
              <a:prstGeom prst="rect">
                <a:avLst/>
              </a:prstGeom>
              <a:solidFill>
                <a:srgbClr val="151314"/>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grpSp>
        <p:grpSp>
          <p:nvGrpSpPr>
            <p:cNvPr id="1307" name="Shape 1307"/>
            <p:cNvGrpSpPr/>
            <p:nvPr/>
          </p:nvGrpSpPr>
          <p:grpSpPr>
            <a:xfrm>
              <a:off x="1385725" y="247375"/>
              <a:ext cx="1508142" cy="168509"/>
              <a:chOff x="1155718" y="204241"/>
              <a:chExt cx="1508141" cy="168508"/>
            </a:xfrm>
          </p:grpSpPr>
          <p:sp>
            <p:nvSpPr>
              <p:cNvPr id="1308" name="Shape 1308"/>
              <p:cNvSpPr/>
              <p:nvPr/>
            </p:nvSpPr>
            <p:spPr>
              <a:xfrm>
                <a:off x="1155718" y="237943"/>
                <a:ext cx="1055831" cy="101104"/>
              </a:xfrm>
              <a:custGeom>
                <a:pathLst>
                  <a:path extrusionOk="0" h="21600" w="21600">
                    <a:moveTo>
                      <a:pt x="20524" y="21600"/>
                    </a:moveTo>
                    <a:lnTo>
                      <a:pt x="1119" y="21600"/>
                    </a:lnTo>
                    <a:cubicBezTo>
                      <a:pt x="473" y="21600"/>
                      <a:pt x="0" y="17280"/>
                      <a:pt x="0" y="10800"/>
                    </a:cubicBezTo>
                    <a:cubicBezTo>
                      <a:pt x="0" y="4320"/>
                      <a:pt x="473" y="0"/>
                      <a:pt x="1119" y="0"/>
                    </a:cubicBezTo>
                    <a:lnTo>
                      <a:pt x="20524" y="0"/>
                    </a:lnTo>
                    <a:cubicBezTo>
                      <a:pt x="21127" y="0"/>
                      <a:pt x="21600" y="4320"/>
                      <a:pt x="21600" y="10800"/>
                    </a:cubicBezTo>
                    <a:cubicBezTo>
                      <a:pt x="21600" y="16416"/>
                      <a:pt x="21127" y="21600"/>
                      <a:pt x="20524" y="21600"/>
                    </a:cubicBezTo>
                  </a:path>
                </a:pathLst>
              </a:custGeom>
              <a:solidFill>
                <a:srgbClr val="212121"/>
              </a:solidFill>
              <a:ln>
                <a:noFill/>
              </a:ln>
            </p:spPr>
            <p:txBody>
              <a:bodyPr anchorCtr="0" anchor="ctr" bIns="59050" lIns="59050" spcFirstLastPara="1" rIns="59050" wrap="square" tIns="5905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grpSp>
            <p:nvGrpSpPr>
              <p:cNvPr id="1309" name="Shape 1309"/>
              <p:cNvGrpSpPr/>
              <p:nvPr/>
            </p:nvGrpSpPr>
            <p:grpSpPr>
              <a:xfrm>
                <a:off x="2495352" y="204241"/>
                <a:ext cx="168507" cy="168508"/>
                <a:chOff x="0" y="-1"/>
                <a:chExt cx="168506" cy="168507"/>
              </a:xfrm>
            </p:grpSpPr>
            <p:sp>
              <p:nvSpPr>
                <p:cNvPr id="1310" name="Shape 1310"/>
                <p:cNvSpPr/>
                <p:nvPr/>
              </p:nvSpPr>
              <p:spPr>
                <a:xfrm>
                  <a:off x="0" y="-1"/>
                  <a:ext cx="168506" cy="168507"/>
                </a:xfrm>
                <a:custGeom>
                  <a:pathLst>
                    <a:path extrusionOk="0" h="21318" w="21318">
                      <a:moveTo>
                        <a:pt x="11481" y="36"/>
                      </a:moveTo>
                      <a:cubicBezTo>
                        <a:pt x="13477" y="217"/>
                        <a:pt x="14930" y="762"/>
                        <a:pt x="16563" y="1851"/>
                      </a:cubicBezTo>
                      <a:cubicBezTo>
                        <a:pt x="18015" y="2940"/>
                        <a:pt x="19286" y="4210"/>
                        <a:pt x="20193" y="6025"/>
                      </a:cubicBezTo>
                      <a:cubicBezTo>
                        <a:pt x="20919" y="7841"/>
                        <a:pt x="21464" y="9656"/>
                        <a:pt x="21282" y="11471"/>
                      </a:cubicBezTo>
                      <a:cubicBezTo>
                        <a:pt x="21101" y="13467"/>
                        <a:pt x="20556" y="14920"/>
                        <a:pt x="19467" y="16553"/>
                      </a:cubicBezTo>
                      <a:cubicBezTo>
                        <a:pt x="18378" y="18187"/>
                        <a:pt x="16926" y="19457"/>
                        <a:pt x="15293" y="20183"/>
                      </a:cubicBezTo>
                      <a:cubicBezTo>
                        <a:pt x="13477" y="21091"/>
                        <a:pt x="11662" y="21454"/>
                        <a:pt x="9847" y="21272"/>
                      </a:cubicBezTo>
                      <a:cubicBezTo>
                        <a:pt x="7851" y="21091"/>
                        <a:pt x="6398" y="20546"/>
                        <a:pt x="4765" y="19457"/>
                      </a:cubicBezTo>
                      <a:cubicBezTo>
                        <a:pt x="3131" y="18368"/>
                        <a:pt x="1861" y="17098"/>
                        <a:pt x="1135" y="15283"/>
                      </a:cubicBezTo>
                      <a:cubicBezTo>
                        <a:pt x="227" y="13467"/>
                        <a:pt x="-136" y="11834"/>
                        <a:pt x="46" y="9837"/>
                      </a:cubicBezTo>
                      <a:cubicBezTo>
                        <a:pt x="227" y="8022"/>
                        <a:pt x="772" y="6388"/>
                        <a:pt x="1861" y="4755"/>
                      </a:cubicBezTo>
                      <a:cubicBezTo>
                        <a:pt x="2950" y="3121"/>
                        <a:pt x="4220" y="2032"/>
                        <a:pt x="6035" y="1125"/>
                      </a:cubicBezTo>
                      <a:cubicBezTo>
                        <a:pt x="7851" y="399"/>
                        <a:pt x="9484" y="-146"/>
                        <a:pt x="11481" y="36"/>
                      </a:cubicBezTo>
                    </a:path>
                  </a:pathLst>
                </a:custGeom>
                <a:solidFill>
                  <a:srgbClr val="24282B"/>
                </a:solidFill>
                <a:ln>
                  <a:noFill/>
                </a:ln>
              </p:spPr>
              <p:txBody>
                <a:bodyPr anchorCtr="0" anchor="ctr" bIns="59050" lIns="59050" spcFirstLastPara="1" rIns="59050" wrap="square" tIns="5905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311" name="Shape 1311"/>
                <p:cNvSpPr/>
                <p:nvPr/>
              </p:nvSpPr>
              <p:spPr>
                <a:xfrm>
                  <a:off x="25357" y="24946"/>
                  <a:ext cx="124199" cy="124530"/>
                </a:xfrm>
                <a:custGeom>
                  <a:pathLst>
                    <a:path extrusionOk="0" h="21339" w="21282">
                      <a:moveTo>
                        <a:pt x="17121" y="2185"/>
                      </a:moveTo>
                      <a:cubicBezTo>
                        <a:pt x="18646" y="3202"/>
                        <a:pt x="19662" y="4726"/>
                        <a:pt x="20425" y="6505"/>
                      </a:cubicBezTo>
                      <a:cubicBezTo>
                        <a:pt x="21187" y="8284"/>
                        <a:pt x="21441" y="10063"/>
                        <a:pt x="21187" y="11842"/>
                      </a:cubicBezTo>
                      <a:cubicBezTo>
                        <a:pt x="20933" y="13874"/>
                        <a:pt x="20425" y="15399"/>
                        <a:pt x="19154" y="16924"/>
                      </a:cubicBezTo>
                      <a:cubicBezTo>
                        <a:pt x="17883" y="18703"/>
                        <a:pt x="16613" y="19719"/>
                        <a:pt x="14834" y="20482"/>
                      </a:cubicBezTo>
                      <a:cubicBezTo>
                        <a:pt x="13055" y="21244"/>
                        <a:pt x="11276" y="21498"/>
                        <a:pt x="9243" y="21244"/>
                      </a:cubicBezTo>
                      <a:cubicBezTo>
                        <a:pt x="7465" y="20990"/>
                        <a:pt x="5686" y="20482"/>
                        <a:pt x="4161" y="19211"/>
                      </a:cubicBezTo>
                      <a:cubicBezTo>
                        <a:pt x="2636" y="18194"/>
                        <a:pt x="1620" y="16670"/>
                        <a:pt x="857" y="14637"/>
                      </a:cubicBezTo>
                      <a:cubicBezTo>
                        <a:pt x="95" y="12858"/>
                        <a:pt x="-159" y="11333"/>
                        <a:pt x="95" y="9300"/>
                      </a:cubicBezTo>
                      <a:cubicBezTo>
                        <a:pt x="349" y="7267"/>
                        <a:pt x="857" y="5743"/>
                        <a:pt x="2128" y="4218"/>
                      </a:cubicBezTo>
                      <a:cubicBezTo>
                        <a:pt x="3399" y="2693"/>
                        <a:pt x="4669" y="1423"/>
                        <a:pt x="6448" y="660"/>
                      </a:cubicBezTo>
                      <a:cubicBezTo>
                        <a:pt x="8227" y="-102"/>
                        <a:pt x="10006" y="-102"/>
                        <a:pt x="12039" y="152"/>
                      </a:cubicBezTo>
                      <a:cubicBezTo>
                        <a:pt x="13817" y="152"/>
                        <a:pt x="15596" y="914"/>
                        <a:pt x="17121" y="2185"/>
                      </a:cubicBezTo>
                    </a:path>
                  </a:pathLst>
                </a:custGeom>
                <a:solidFill>
                  <a:srgbClr val="30218E"/>
                </a:solidFill>
                <a:ln>
                  <a:noFill/>
                </a:ln>
              </p:spPr>
              <p:txBody>
                <a:bodyPr anchorCtr="0" anchor="ctr" bIns="59050" lIns="59050" spcFirstLastPara="1" rIns="59050" wrap="square" tIns="5905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312" name="Shape 1312"/>
                <p:cNvSpPr/>
                <p:nvPr/>
              </p:nvSpPr>
              <p:spPr>
                <a:xfrm>
                  <a:off x="49938" y="49857"/>
                  <a:ext cx="96737" cy="95530"/>
                </a:xfrm>
                <a:custGeom>
                  <a:pathLst>
                    <a:path extrusionOk="0" h="21321" w="21600">
                      <a:moveTo>
                        <a:pt x="19722" y="5055"/>
                      </a:moveTo>
                      <a:cubicBezTo>
                        <a:pt x="21130" y="6894"/>
                        <a:pt x="21600" y="8272"/>
                        <a:pt x="21600" y="10111"/>
                      </a:cubicBezTo>
                      <a:cubicBezTo>
                        <a:pt x="21600" y="12409"/>
                        <a:pt x="21130" y="13787"/>
                        <a:pt x="20191" y="15626"/>
                      </a:cubicBezTo>
                      <a:cubicBezTo>
                        <a:pt x="19252" y="17464"/>
                        <a:pt x="17843" y="18843"/>
                        <a:pt x="16435" y="19762"/>
                      </a:cubicBezTo>
                      <a:cubicBezTo>
                        <a:pt x="14557" y="20681"/>
                        <a:pt x="13148" y="21140"/>
                        <a:pt x="11270" y="21140"/>
                      </a:cubicBezTo>
                      <a:cubicBezTo>
                        <a:pt x="9391" y="21600"/>
                        <a:pt x="7513" y="21140"/>
                        <a:pt x="5635" y="20221"/>
                      </a:cubicBezTo>
                      <a:cubicBezTo>
                        <a:pt x="3757" y="19302"/>
                        <a:pt x="2348" y="18383"/>
                        <a:pt x="1409" y="16545"/>
                      </a:cubicBezTo>
                      <a:cubicBezTo>
                        <a:pt x="0" y="15166"/>
                        <a:pt x="0" y="13328"/>
                        <a:pt x="0" y="11030"/>
                      </a:cubicBezTo>
                      <a:cubicBezTo>
                        <a:pt x="0" y="9191"/>
                        <a:pt x="0" y="7353"/>
                        <a:pt x="939" y="5974"/>
                      </a:cubicBezTo>
                      <a:cubicBezTo>
                        <a:pt x="1878" y="4136"/>
                        <a:pt x="2817" y="2757"/>
                        <a:pt x="4696" y="1838"/>
                      </a:cubicBezTo>
                      <a:cubicBezTo>
                        <a:pt x="6104" y="919"/>
                        <a:pt x="8452" y="0"/>
                        <a:pt x="10330" y="0"/>
                      </a:cubicBezTo>
                      <a:cubicBezTo>
                        <a:pt x="12209" y="0"/>
                        <a:pt x="14087" y="460"/>
                        <a:pt x="15965" y="1379"/>
                      </a:cubicBezTo>
                      <a:cubicBezTo>
                        <a:pt x="17374" y="2298"/>
                        <a:pt x="18783" y="3217"/>
                        <a:pt x="19722" y="5055"/>
                      </a:cubicBezTo>
                    </a:path>
                  </a:pathLst>
                </a:custGeom>
                <a:solidFill>
                  <a:srgbClr val="24282B"/>
                </a:solidFill>
                <a:ln>
                  <a:noFill/>
                </a:ln>
              </p:spPr>
              <p:txBody>
                <a:bodyPr anchorCtr="0" anchor="ctr" bIns="59050" lIns="59050" spcFirstLastPara="1" rIns="59050" wrap="square" tIns="5905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grpSp>
        </p:grpSp>
      </p:grpSp>
    </p:spTree>
  </p:cSld>
  <p:clrMapOvr>
    <a:masterClrMapping/>
  </p:clrMapOvr>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16" name="Shape 1316"/>
        <p:cNvGrpSpPr/>
        <p:nvPr/>
      </p:nvGrpSpPr>
      <p:grpSpPr>
        <a:xfrm>
          <a:off x="0" y="0"/>
          <a:ext cx="0" cy="0"/>
          <a:chOff x="0" y="0"/>
          <a:chExt cx="0" cy="0"/>
        </a:xfrm>
      </p:grpSpPr>
      <p:pic>
        <p:nvPicPr>
          <p:cNvPr id="1317" name="Shape 1317"/>
          <p:cNvPicPr preferRelativeResize="0"/>
          <p:nvPr/>
        </p:nvPicPr>
        <p:blipFill rotWithShape="1">
          <a:blip r:embed="rId3">
            <a:alphaModFix/>
          </a:blip>
          <a:srcRect b="0" l="19351" r="19351" t="0"/>
          <a:stretch/>
        </p:blipFill>
        <p:spPr>
          <a:xfrm>
            <a:off x="0" y="4622800"/>
            <a:ext cx="5468874" cy="9093201"/>
          </a:xfrm>
          <a:prstGeom prst="rect">
            <a:avLst/>
          </a:prstGeom>
          <a:noFill/>
          <a:ln>
            <a:noFill/>
          </a:ln>
        </p:spPr>
      </p:pic>
      <p:sp>
        <p:nvSpPr>
          <p:cNvPr id="1318" name="Shape 1318"/>
          <p:cNvSpPr txBox="1"/>
          <p:nvPr/>
        </p:nvSpPr>
        <p:spPr>
          <a:xfrm>
            <a:off x="8787570" y="7874000"/>
            <a:ext cx="3934049" cy="1551940"/>
          </a:xfrm>
          <a:prstGeom prst="rect">
            <a:avLst/>
          </a:prstGeom>
          <a:noFill/>
          <a:ln>
            <a:noFill/>
          </a:ln>
        </p:spPr>
        <p:txBody>
          <a:bodyPr anchorCtr="0" anchor="t" bIns="45700" lIns="45700" spcFirstLastPara="1" rIns="45700" wrap="square" tIns="45700">
            <a:noAutofit/>
          </a:bodyPr>
          <a:lstStyle/>
          <a:p>
            <a:pPr indent="0" lvl="0" marL="0" marR="0" rtl="0" algn="l">
              <a:lnSpc>
                <a:spcPct val="80000"/>
              </a:lnSpc>
              <a:spcBef>
                <a:spcPts val="0"/>
              </a:spcBef>
              <a:spcAft>
                <a:spcPts val="0"/>
              </a:spcAft>
              <a:buClr>
                <a:srgbClr val="694AFF"/>
              </a:buClr>
              <a:buSzPts val="9600"/>
              <a:buFont typeface="Proxima Nova"/>
              <a:buNone/>
            </a:pPr>
            <a:r>
              <a:rPr b="1" i="0" lang="en-US" sz="9600" u="none" cap="none" strike="noStrike">
                <a:solidFill>
                  <a:srgbClr val="694AFF"/>
                </a:solidFill>
                <a:latin typeface="Proxima Nova"/>
                <a:ea typeface="Proxima Nova"/>
                <a:cs typeface="Proxima Nova"/>
                <a:sym typeface="Proxima Nova"/>
              </a:rPr>
              <a:t>O</a:t>
            </a:r>
            <a:endParaRPr/>
          </a:p>
        </p:txBody>
      </p:sp>
      <p:sp>
        <p:nvSpPr>
          <p:cNvPr id="1319" name="Shape 1319"/>
          <p:cNvSpPr txBox="1"/>
          <p:nvPr/>
        </p:nvSpPr>
        <p:spPr>
          <a:xfrm>
            <a:off x="8787570" y="9486899"/>
            <a:ext cx="5371336" cy="54864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151314"/>
              </a:buClr>
              <a:buSzPts val="3000"/>
              <a:buFont typeface="Proxima Nova"/>
              <a:buNone/>
            </a:pPr>
            <a:r>
              <a:rPr b="1" i="0" lang="en-US" sz="3000" u="none" cap="none" strike="noStrike">
                <a:solidFill>
                  <a:srgbClr val="151314"/>
                </a:solidFill>
                <a:latin typeface="Proxima Nova"/>
                <a:ea typeface="Proxima Nova"/>
                <a:cs typeface="Proxima Nova"/>
                <a:sym typeface="Proxima Nova"/>
              </a:rPr>
              <a:t>Dresda etoa jm osdoma nusa.</a:t>
            </a:r>
            <a:endParaRPr/>
          </a:p>
        </p:txBody>
      </p:sp>
      <p:sp>
        <p:nvSpPr>
          <p:cNvPr id="1320" name="Shape 1320"/>
          <p:cNvSpPr txBox="1"/>
          <p:nvPr/>
        </p:nvSpPr>
        <p:spPr>
          <a:xfrm>
            <a:off x="8787570" y="10165080"/>
            <a:ext cx="5371336" cy="164592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Eem sus  ipsusitn druamet iso, orem esomdo ipsos dolor sitn amet, deras consetet cors.</a:t>
            </a:r>
            <a:endParaRPr/>
          </a:p>
        </p:txBody>
      </p:sp>
      <p:sp>
        <p:nvSpPr>
          <p:cNvPr id="1321" name="Shape 1321"/>
          <p:cNvSpPr txBox="1"/>
          <p:nvPr/>
        </p:nvSpPr>
        <p:spPr>
          <a:xfrm>
            <a:off x="8787569" y="1905000"/>
            <a:ext cx="3934050" cy="1551940"/>
          </a:xfrm>
          <a:prstGeom prst="rect">
            <a:avLst/>
          </a:prstGeom>
          <a:noFill/>
          <a:ln>
            <a:noFill/>
          </a:ln>
        </p:spPr>
        <p:txBody>
          <a:bodyPr anchorCtr="0" anchor="t" bIns="45700" lIns="45700" spcFirstLastPara="1" rIns="45700" wrap="square" tIns="45700">
            <a:noAutofit/>
          </a:bodyPr>
          <a:lstStyle/>
          <a:p>
            <a:pPr indent="0" lvl="0" marL="0" marR="0" rtl="0" algn="l">
              <a:lnSpc>
                <a:spcPct val="80000"/>
              </a:lnSpc>
              <a:spcBef>
                <a:spcPts val="0"/>
              </a:spcBef>
              <a:spcAft>
                <a:spcPts val="0"/>
              </a:spcAft>
              <a:buClr>
                <a:srgbClr val="694AFF"/>
              </a:buClr>
              <a:buSzPts val="9600"/>
              <a:buFont typeface="Proxima Nova"/>
              <a:buNone/>
            </a:pPr>
            <a:r>
              <a:rPr b="1" i="0" lang="en-US" sz="9600" u="none" cap="none" strike="noStrike">
                <a:solidFill>
                  <a:srgbClr val="694AFF"/>
                </a:solidFill>
                <a:latin typeface="Proxima Nova"/>
                <a:ea typeface="Proxima Nova"/>
                <a:cs typeface="Proxima Nova"/>
                <a:sym typeface="Proxima Nova"/>
              </a:rPr>
              <a:t>S</a:t>
            </a:r>
            <a:endParaRPr/>
          </a:p>
        </p:txBody>
      </p:sp>
      <p:sp>
        <p:nvSpPr>
          <p:cNvPr id="1322" name="Shape 1322"/>
          <p:cNvSpPr txBox="1"/>
          <p:nvPr/>
        </p:nvSpPr>
        <p:spPr>
          <a:xfrm>
            <a:off x="8787569" y="3517899"/>
            <a:ext cx="5371336" cy="54864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151314"/>
              </a:buClr>
              <a:buSzPts val="3000"/>
              <a:buFont typeface="Proxima Nova"/>
              <a:buNone/>
            </a:pPr>
            <a:r>
              <a:rPr b="1" i="0" lang="en-US" sz="3000" u="none" cap="none" strike="noStrike">
                <a:solidFill>
                  <a:srgbClr val="151314"/>
                </a:solidFill>
                <a:latin typeface="Proxima Nova"/>
                <a:ea typeface="Proxima Nova"/>
                <a:cs typeface="Proxima Nova"/>
                <a:sym typeface="Proxima Nova"/>
              </a:rPr>
              <a:t>Dresda etoa jm osdoma nusa.</a:t>
            </a:r>
            <a:endParaRPr/>
          </a:p>
        </p:txBody>
      </p:sp>
      <p:sp>
        <p:nvSpPr>
          <p:cNvPr id="1323" name="Shape 1323"/>
          <p:cNvSpPr txBox="1"/>
          <p:nvPr/>
        </p:nvSpPr>
        <p:spPr>
          <a:xfrm>
            <a:off x="8787569" y="4196080"/>
            <a:ext cx="5371337" cy="164592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Eem sus  ipsusitn druamet iso, orem esomdo ipsos dolor sitn amet, deras consetet cors.</a:t>
            </a:r>
            <a:endParaRPr/>
          </a:p>
        </p:txBody>
      </p:sp>
      <p:sp>
        <p:nvSpPr>
          <p:cNvPr id="1324" name="Shape 1324"/>
          <p:cNvSpPr txBox="1"/>
          <p:nvPr/>
        </p:nvSpPr>
        <p:spPr>
          <a:xfrm>
            <a:off x="17107664" y="1905000"/>
            <a:ext cx="3934049" cy="1551940"/>
          </a:xfrm>
          <a:prstGeom prst="rect">
            <a:avLst/>
          </a:prstGeom>
          <a:noFill/>
          <a:ln>
            <a:noFill/>
          </a:ln>
        </p:spPr>
        <p:txBody>
          <a:bodyPr anchorCtr="0" anchor="t" bIns="45700" lIns="45700" spcFirstLastPara="1" rIns="45700" wrap="square" tIns="45700">
            <a:noAutofit/>
          </a:bodyPr>
          <a:lstStyle/>
          <a:p>
            <a:pPr indent="0" lvl="0" marL="0" marR="0" rtl="0" algn="l">
              <a:lnSpc>
                <a:spcPct val="80000"/>
              </a:lnSpc>
              <a:spcBef>
                <a:spcPts val="0"/>
              </a:spcBef>
              <a:spcAft>
                <a:spcPts val="0"/>
              </a:spcAft>
              <a:buClr>
                <a:srgbClr val="694AFF"/>
              </a:buClr>
              <a:buSzPts val="9600"/>
              <a:buFont typeface="Proxima Nova"/>
              <a:buNone/>
            </a:pPr>
            <a:r>
              <a:rPr b="1" i="0" lang="en-US" sz="9600" u="none" cap="none" strike="noStrike">
                <a:solidFill>
                  <a:srgbClr val="694AFF"/>
                </a:solidFill>
                <a:latin typeface="Proxima Nova"/>
                <a:ea typeface="Proxima Nova"/>
                <a:cs typeface="Proxima Nova"/>
                <a:sym typeface="Proxima Nova"/>
              </a:rPr>
              <a:t>W</a:t>
            </a:r>
            <a:endParaRPr/>
          </a:p>
        </p:txBody>
      </p:sp>
      <p:sp>
        <p:nvSpPr>
          <p:cNvPr id="1325" name="Shape 1325"/>
          <p:cNvSpPr txBox="1"/>
          <p:nvPr/>
        </p:nvSpPr>
        <p:spPr>
          <a:xfrm>
            <a:off x="17107664" y="3517899"/>
            <a:ext cx="5371336" cy="54864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151314"/>
              </a:buClr>
              <a:buSzPts val="3000"/>
              <a:buFont typeface="Proxima Nova"/>
              <a:buNone/>
            </a:pPr>
            <a:r>
              <a:rPr b="1" i="0" lang="en-US" sz="3000" u="none" cap="none" strike="noStrike">
                <a:solidFill>
                  <a:srgbClr val="151314"/>
                </a:solidFill>
                <a:latin typeface="Proxima Nova"/>
                <a:ea typeface="Proxima Nova"/>
                <a:cs typeface="Proxima Nova"/>
                <a:sym typeface="Proxima Nova"/>
              </a:rPr>
              <a:t>Dresda etoa jm osdoma nusa.</a:t>
            </a:r>
            <a:endParaRPr/>
          </a:p>
        </p:txBody>
      </p:sp>
      <p:sp>
        <p:nvSpPr>
          <p:cNvPr id="1326" name="Shape 1326"/>
          <p:cNvSpPr txBox="1"/>
          <p:nvPr/>
        </p:nvSpPr>
        <p:spPr>
          <a:xfrm>
            <a:off x="17107664" y="4196080"/>
            <a:ext cx="5371336" cy="164592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Eem sus  ipsusitn druamet iso, orem esomdo ipsos dolor sitn amet, deras consetet cors.</a:t>
            </a:r>
            <a:endParaRPr/>
          </a:p>
        </p:txBody>
      </p:sp>
      <p:sp>
        <p:nvSpPr>
          <p:cNvPr id="1327" name="Shape 1327"/>
          <p:cNvSpPr txBox="1"/>
          <p:nvPr/>
        </p:nvSpPr>
        <p:spPr>
          <a:xfrm>
            <a:off x="17107664" y="7874000"/>
            <a:ext cx="3934049" cy="1551940"/>
          </a:xfrm>
          <a:prstGeom prst="rect">
            <a:avLst/>
          </a:prstGeom>
          <a:noFill/>
          <a:ln>
            <a:noFill/>
          </a:ln>
        </p:spPr>
        <p:txBody>
          <a:bodyPr anchorCtr="0" anchor="t" bIns="45700" lIns="45700" spcFirstLastPara="1" rIns="45700" wrap="square" tIns="45700">
            <a:noAutofit/>
          </a:bodyPr>
          <a:lstStyle/>
          <a:p>
            <a:pPr indent="0" lvl="0" marL="0" marR="0" rtl="0" algn="l">
              <a:lnSpc>
                <a:spcPct val="80000"/>
              </a:lnSpc>
              <a:spcBef>
                <a:spcPts val="0"/>
              </a:spcBef>
              <a:spcAft>
                <a:spcPts val="0"/>
              </a:spcAft>
              <a:buClr>
                <a:srgbClr val="694AFF"/>
              </a:buClr>
              <a:buSzPts val="9600"/>
              <a:buFont typeface="Proxima Nova"/>
              <a:buNone/>
            </a:pPr>
            <a:r>
              <a:rPr b="1" i="0" lang="en-US" sz="9600" u="none" cap="none" strike="noStrike">
                <a:solidFill>
                  <a:srgbClr val="694AFF"/>
                </a:solidFill>
                <a:latin typeface="Proxima Nova"/>
                <a:ea typeface="Proxima Nova"/>
                <a:cs typeface="Proxima Nova"/>
                <a:sym typeface="Proxima Nova"/>
              </a:rPr>
              <a:t>T</a:t>
            </a:r>
            <a:endParaRPr/>
          </a:p>
        </p:txBody>
      </p:sp>
      <p:sp>
        <p:nvSpPr>
          <p:cNvPr id="1328" name="Shape 1328"/>
          <p:cNvSpPr txBox="1"/>
          <p:nvPr/>
        </p:nvSpPr>
        <p:spPr>
          <a:xfrm>
            <a:off x="17107664" y="9486899"/>
            <a:ext cx="5371336" cy="54864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151314"/>
              </a:buClr>
              <a:buSzPts val="3000"/>
              <a:buFont typeface="Proxima Nova"/>
              <a:buNone/>
            </a:pPr>
            <a:r>
              <a:rPr b="1" i="0" lang="en-US" sz="3000" u="none" cap="none" strike="noStrike">
                <a:solidFill>
                  <a:srgbClr val="151314"/>
                </a:solidFill>
                <a:latin typeface="Proxima Nova"/>
                <a:ea typeface="Proxima Nova"/>
                <a:cs typeface="Proxima Nova"/>
                <a:sym typeface="Proxima Nova"/>
              </a:rPr>
              <a:t>Dresda etoa jm osdoma nusa.</a:t>
            </a:r>
            <a:endParaRPr/>
          </a:p>
        </p:txBody>
      </p:sp>
      <p:sp>
        <p:nvSpPr>
          <p:cNvPr id="1329" name="Shape 1329"/>
          <p:cNvSpPr txBox="1"/>
          <p:nvPr/>
        </p:nvSpPr>
        <p:spPr>
          <a:xfrm>
            <a:off x="17107664" y="10165080"/>
            <a:ext cx="5371336" cy="164592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Eem sus  ipsusitn druamet iso, orem esomdo ipsos dolor sitn amet, deras consetet cors.</a:t>
            </a:r>
            <a:endParaRPr/>
          </a:p>
        </p:txBody>
      </p:sp>
      <p:sp>
        <p:nvSpPr>
          <p:cNvPr id="1330" name="Shape 1330"/>
          <p:cNvSpPr txBox="1"/>
          <p:nvPr/>
        </p:nvSpPr>
        <p:spPr>
          <a:xfrm>
            <a:off x="2540000" y="1905000"/>
            <a:ext cx="3298811" cy="1551940"/>
          </a:xfrm>
          <a:prstGeom prst="rect">
            <a:avLst/>
          </a:prstGeom>
          <a:noFill/>
          <a:ln>
            <a:noFill/>
          </a:ln>
        </p:spPr>
        <p:txBody>
          <a:bodyPr anchorCtr="0" anchor="t" bIns="45700" lIns="45700" spcFirstLastPara="1" rIns="45700" wrap="square" tIns="45700">
            <a:noAutofit/>
          </a:bodyPr>
          <a:lstStyle/>
          <a:p>
            <a:pPr indent="0" lvl="0" marL="0" marR="0" rtl="0" algn="l">
              <a:lnSpc>
                <a:spcPct val="90000"/>
              </a:lnSpc>
              <a:spcBef>
                <a:spcPts val="0"/>
              </a:spcBef>
              <a:spcAft>
                <a:spcPts val="0"/>
              </a:spcAft>
              <a:buClr>
                <a:srgbClr val="151314"/>
              </a:buClr>
              <a:buSzPts val="9600"/>
              <a:buFont typeface="Proxima Nova"/>
              <a:buNone/>
            </a:pPr>
            <a:r>
              <a:rPr b="1" i="0" lang="en-US" sz="9600" u="none" cap="none" strike="noStrike">
                <a:solidFill>
                  <a:srgbClr val="151314"/>
                </a:solidFill>
                <a:latin typeface="Proxima Nova"/>
                <a:ea typeface="Proxima Nova"/>
                <a:cs typeface="Proxima Nova"/>
                <a:sym typeface="Proxima Nova"/>
              </a:rPr>
              <a:t>Swot</a:t>
            </a:r>
            <a:endParaRPr/>
          </a:p>
        </p:txBody>
      </p:sp>
    </p:spTree>
  </p:cSld>
  <p:clrMapOvr>
    <a:masterClrMapping/>
  </p:clrMapOvr>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34" name="Shape 1334"/>
        <p:cNvGrpSpPr/>
        <p:nvPr/>
      </p:nvGrpSpPr>
      <p:grpSpPr>
        <a:xfrm>
          <a:off x="0" y="0"/>
          <a:ext cx="0" cy="0"/>
          <a:chOff x="0" y="0"/>
          <a:chExt cx="0" cy="0"/>
        </a:xfrm>
      </p:grpSpPr>
      <p:pic>
        <p:nvPicPr>
          <p:cNvPr id="1335" name="Shape 1335"/>
          <p:cNvPicPr preferRelativeResize="0"/>
          <p:nvPr/>
        </p:nvPicPr>
        <p:blipFill rotWithShape="1">
          <a:blip r:embed="rId3">
            <a:alphaModFix/>
          </a:blip>
          <a:srcRect b="8670" l="0" r="0" t="8678"/>
          <a:stretch/>
        </p:blipFill>
        <p:spPr>
          <a:xfrm>
            <a:off x="1904900" y="4622800"/>
            <a:ext cx="10795101" cy="9093201"/>
          </a:xfrm>
          <a:prstGeom prst="rect">
            <a:avLst/>
          </a:prstGeom>
          <a:noFill/>
          <a:ln>
            <a:noFill/>
          </a:ln>
        </p:spPr>
      </p:pic>
      <p:sp>
        <p:nvSpPr>
          <p:cNvPr id="1336" name="Shape 1336"/>
          <p:cNvSpPr txBox="1"/>
          <p:nvPr/>
        </p:nvSpPr>
        <p:spPr>
          <a:xfrm>
            <a:off x="1904900" y="1549400"/>
            <a:ext cx="9397505" cy="1551940"/>
          </a:xfrm>
          <a:prstGeom prst="rect">
            <a:avLst/>
          </a:prstGeom>
          <a:noFill/>
          <a:ln>
            <a:noFill/>
          </a:ln>
        </p:spPr>
        <p:txBody>
          <a:bodyPr anchorCtr="0" anchor="t" bIns="45700" lIns="45700" spcFirstLastPara="1" rIns="45700" wrap="square" tIns="45700">
            <a:noAutofit/>
          </a:bodyPr>
          <a:lstStyle/>
          <a:p>
            <a:pPr indent="0" lvl="0" marL="0" marR="0" rtl="0" algn="l">
              <a:lnSpc>
                <a:spcPct val="90000"/>
              </a:lnSpc>
              <a:spcBef>
                <a:spcPts val="0"/>
              </a:spcBef>
              <a:spcAft>
                <a:spcPts val="0"/>
              </a:spcAft>
              <a:buClr>
                <a:srgbClr val="151314"/>
              </a:buClr>
              <a:buSzPts val="9600"/>
              <a:buFont typeface="Proxima Nova"/>
              <a:buNone/>
            </a:pPr>
            <a:r>
              <a:rPr b="1" i="0" lang="en-US" sz="9600" u="none" cap="none" strike="noStrike">
                <a:solidFill>
                  <a:srgbClr val="151314"/>
                </a:solidFill>
                <a:latin typeface="Proxima Nova"/>
                <a:ea typeface="Proxima Nova"/>
                <a:cs typeface="Proxima Nova"/>
                <a:sym typeface="Proxima Nova"/>
              </a:rPr>
              <a:t>Marketing</a:t>
            </a:r>
            <a:endParaRPr/>
          </a:p>
        </p:txBody>
      </p:sp>
      <p:sp>
        <p:nvSpPr>
          <p:cNvPr id="1337" name="Shape 1337"/>
          <p:cNvSpPr txBox="1"/>
          <p:nvPr/>
        </p:nvSpPr>
        <p:spPr>
          <a:xfrm>
            <a:off x="13716495" y="1905000"/>
            <a:ext cx="9397504" cy="3850641"/>
          </a:xfrm>
          <a:prstGeom prst="rect">
            <a:avLst/>
          </a:prstGeom>
          <a:noFill/>
          <a:ln>
            <a:noFill/>
          </a:ln>
        </p:spPr>
        <p:txBody>
          <a:bodyPr anchorCtr="0" anchor="t" bIns="50800" lIns="50800" spcFirstLastPara="1" rIns="50800" wrap="square" tIns="508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The vero eos et accusam eton justo fosduo dolores iso etoma jam rebum. Steot clita kuasd gubergren, nosotra sea takimata sanctus est loda orem ipsusit druamet. Lorem eso ipsum dolor sit amet, derasm consetetur sadipscing elitromas. Sedma diam dnie nonumy eirmod tempor invidunt utony the labore etodre dolore magna aliquyam desando frond iron lares in this greadon.</a:t>
            </a:r>
            <a:endParaRPr/>
          </a:p>
        </p:txBody>
      </p:sp>
      <p:sp>
        <p:nvSpPr>
          <p:cNvPr id="1338" name="Shape 1338"/>
          <p:cNvSpPr/>
          <p:nvPr/>
        </p:nvSpPr>
        <p:spPr>
          <a:xfrm>
            <a:off x="13716495" y="6858000"/>
            <a:ext cx="9397504" cy="2133600"/>
          </a:xfrm>
          <a:prstGeom prst="rect">
            <a:avLst/>
          </a:prstGeom>
          <a:solidFill>
            <a:srgbClr val="E6E6E6"/>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1339" name="Shape 1339"/>
          <p:cNvSpPr txBox="1"/>
          <p:nvPr/>
        </p:nvSpPr>
        <p:spPr>
          <a:xfrm>
            <a:off x="14351495" y="7531100"/>
            <a:ext cx="7848204" cy="736600"/>
          </a:xfrm>
          <a:prstGeom prst="rect">
            <a:avLst/>
          </a:prstGeom>
          <a:noFill/>
          <a:ln>
            <a:noFill/>
          </a:ln>
        </p:spPr>
        <p:txBody>
          <a:bodyPr anchorCtr="0" anchor="t" bIns="50800" lIns="50800" spcFirstLastPara="1" rIns="50800" wrap="square" tIns="50800">
            <a:noAutofit/>
          </a:bodyPr>
          <a:lstStyle/>
          <a:p>
            <a:pPr indent="0" lvl="0" marL="0" marR="0" rtl="0" algn="l">
              <a:lnSpc>
                <a:spcPct val="120000"/>
              </a:lnSpc>
              <a:spcBef>
                <a:spcPts val="0"/>
              </a:spcBef>
              <a:spcAft>
                <a:spcPts val="0"/>
              </a:spcAft>
              <a:buClr>
                <a:srgbClr val="694AFF"/>
              </a:buClr>
              <a:buSzPts val="4200"/>
              <a:buFont typeface="Proxima Nova"/>
              <a:buNone/>
            </a:pPr>
            <a:r>
              <a:rPr b="0" i="0" lang="en-US" sz="4200" u="none" cap="none" strike="noStrike">
                <a:solidFill>
                  <a:srgbClr val="694AFF"/>
                </a:solidFill>
                <a:latin typeface="Proxima Nova"/>
                <a:ea typeface="Proxima Nova"/>
                <a:cs typeface="Proxima Nova"/>
                <a:sym typeface="Proxima Nova"/>
              </a:rPr>
              <a:t>3.2 Million Marketing Projects</a:t>
            </a:r>
            <a:endParaRPr/>
          </a:p>
        </p:txBody>
      </p:sp>
    </p:spTree>
  </p:cSld>
  <p:clrMapOvr>
    <a:masterClrMapping/>
  </p:clrMapOvr>
</p:sld>
</file>

<file path=ppt/slides/slide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43" name="Shape 1343"/>
        <p:cNvGrpSpPr/>
        <p:nvPr/>
      </p:nvGrpSpPr>
      <p:grpSpPr>
        <a:xfrm>
          <a:off x="0" y="0"/>
          <a:ext cx="0" cy="0"/>
          <a:chOff x="0" y="0"/>
          <a:chExt cx="0" cy="0"/>
        </a:xfrm>
      </p:grpSpPr>
      <p:grpSp>
        <p:nvGrpSpPr>
          <p:cNvPr id="1344" name="Shape 1344"/>
          <p:cNvGrpSpPr/>
          <p:nvPr/>
        </p:nvGrpSpPr>
        <p:grpSpPr>
          <a:xfrm>
            <a:off x="12192000" y="1270000"/>
            <a:ext cx="2794002" cy="2794000"/>
            <a:chOff x="0" y="0"/>
            <a:chExt cx="2794001" cy="2794000"/>
          </a:xfrm>
        </p:grpSpPr>
        <p:sp>
          <p:nvSpPr>
            <p:cNvPr id="1345" name="Shape 1345"/>
            <p:cNvSpPr/>
            <p:nvPr/>
          </p:nvSpPr>
          <p:spPr>
            <a:xfrm>
              <a:off x="0" y="0"/>
              <a:ext cx="2794000" cy="2794000"/>
            </a:xfrm>
            <a:prstGeom prst="rect">
              <a:avLst/>
            </a:prstGeom>
            <a:blipFill rotWithShape="1">
              <a:blip r:embed="rId3">
                <a:alphaModFix/>
              </a:blip>
              <a:tile algn="tl" flip="none" tx="0" sx="100000" ty="0" sy="100000"/>
            </a:blip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1346" name="Shape 1346"/>
            <p:cNvSpPr txBox="1"/>
            <p:nvPr/>
          </p:nvSpPr>
          <p:spPr>
            <a:xfrm>
              <a:off x="0" y="589280"/>
              <a:ext cx="2794001" cy="1551941"/>
            </a:xfrm>
            <a:prstGeom prst="rect">
              <a:avLst/>
            </a:prstGeom>
            <a:noFill/>
            <a:ln>
              <a:noFill/>
            </a:ln>
          </p:spPr>
          <p:txBody>
            <a:bodyPr anchorCtr="0" anchor="t" bIns="45700" lIns="45700" spcFirstLastPara="1" rIns="45700" wrap="square" tIns="45700">
              <a:noAutofit/>
            </a:bodyPr>
            <a:lstStyle/>
            <a:p>
              <a:pPr indent="0" lvl="0" marL="0" marR="0" rtl="0" algn="ctr">
                <a:lnSpc>
                  <a:spcPct val="80000"/>
                </a:lnSpc>
                <a:spcBef>
                  <a:spcPts val="0"/>
                </a:spcBef>
                <a:spcAft>
                  <a:spcPts val="0"/>
                </a:spcAft>
                <a:buClr>
                  <a:srgbClr val="FFFFFF"/>
                </a:buClr>
                <a:buSzPts val="9600"/>
                <a:buFont typeface="Proxima Nova"/>
                <a:buNone/>
              </a:pPr>
              <a:r>
                <a:rPr b="1" i="0" lang="en-US" sz="9600" u="none" cap="none" strike="noStrike">
                  <a:solidFill>
                    <a:srgbClr val="FFFFFF"/>
                  </a:solidFill>
                  <a:latin typeface="Proxima Nova"/>
                  <a:ea typeface="Proxima Nova"/>
                  <a:cs typeface="Proxima Nova"/>
                  <a:sym typeface="Proxima Nova"/>
                </a:rPr>
                <a:t>S</a:t>
              </a:r>
              <a:endParaRPr/>
            </a:p>
          </p:txBody>
        </p:sp>
      </p:grpSp>
      <p:grpSp>
        <p:nvGrpSpPr>
          <p:cNvPr id="1347" name="Shape 1347"/>
          <p:cNvGrpSpPr/>
          <p:nvPr/>
        </p:nvGrpSpPr>
        <p:grpSpPr>
          <a:xfrm>
            <a:off x="9398000" y="4064000"/>
            <a:ext cx="2794002" cy="2794000"/>
            <a:chOff x="0" y="0"/>
            <a:chExt cx="2794001" cy="2794000"/>
          </a:xfrm>
        </p:grpSpPr>
        <p:sp>
          <p:nvSpPr>
            <p:cNvPr id="1348" name="Shape 1348"/>
            <p:cNvSpPr/>
            <p:nvPr/>
          </p:nvSpPr>
          <p:spPr>
            <a:xfrm>
              <a:off x="0" y="0"/>
              <a:ext cx="2794000" cy="2794000"/>
            </a:xfrm>
            <a:prstGeom prst="rect">
              <a:avLst/>
            </a:prstGeom>
            <a:blipFill rotWithShape="1">
              <a:blip r:embed="rId3">
                <a:alphaModFix/>
              </a:blip>
              <a:tile algn="tl" flip="none" tx="0" sx="100000" ty="0" sy="100000"/>
            </a:blip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1349" name="Shape 1349"/>
            <p:cNvSpPr txBox="1"/>
            <p:nvPr/>
          </p:nvSpPr>
          <p:spPr>
            <a:xfrm>
              <a:off x="0" y="589280"/>
              <a:ext cx="2794001" cy="1551941"/>
            </a:xfrm>
            <a:prstGeom prst="rect">
              <a:avLst/>
            </a:prstGeom>
            <a:noFill/>
            <a:ln>
              <a:noFill/>
            </a:ln>
          </p:spPr>
          <p:txBody>
            <a:bodyPr anchorCtr="0" anchor="t" bIns="45700" lIns="45700" spcFirstLastPara="1" rIns="45700" wrap="square" tIns="45700">
              <a:noAutofit/>
            </a:bodyPr>
            <a:lstStyle/>
            <a:p>
              <a:pPr indent="0" lvl="0" marL="0" marR="0" rtl="0" algn="ctr">
                <a:lnSpc>
                  <a:spcPct val="80000"/>
                </a:lnSpc>
                <a:spcBef>
                  <a:spcPts val="0"/>
                </a:spcBef>
                <a:spcAft>
                  <a:spcPts val="0"/>
                </a:spcAft>
                <a:buClr>
                  <a:srgbClr val="FFFFFF"/>
                </a:buClr>
                <a:buSzPts val="9600"/>
                <a:buFont typeface="Proxima Nova"/>
                <a:buNone/>
              </a:pPr>
              <a:r>
                <a:rPr b="1" i="0" lang="en-US" sz="9600" u="none" cap="none" strike="noStrike">
                  <a:solidFill>
                    <a:srgbClr val="FFFFFF"/>
                  </a:solidFill>
                  <a:latin typeface="Proxima Nova"/>
                  <a:ea typeface="Proxima Nova"/>
                  <a:cs typeface="Proxima Nova"/>
                  <a:sym typeface="Proxima Nova"/>
                </a:rPr>
                <a:t>W</a:t>
              </a:r>
              <a:endParaRPr/>
            </a:p>
          </p:txBody>
        </p:sp>
      </p:grpSp>
      <p:grpSp>
        <p:nvGrpSpPr>
          <p:cNvPr id="1350" name="Shape 1350"/>
          <p:cNvGrpSpPr/>
          <p:nvPr/>
        </p:nvGrpSpPr>
        <p:grpSpPr>
          <a:xfrm>
            <a:off x="12191998" y="6858000"/>
            <a:ext cx="2794002" cy="2794000"/>
            <a:chOff x="-1" y="0"/>
            <a:chExt cx="2794001" cy="2794000"/>
          </a:xfrm>
        </p:grpSpPr>
        <p:sp>
          <p:nvSpPr>
            <p:cNvPr id="1351" name="Shape 1351"/>
            <p:cNvSpPr/>
            <p:nvPr/>
          </p:nvSpPr>
          <p:spPr>
            <a:xfrm>
              <a:off x="0" y="0"/>
              <a:ext cx="2794000" cy="2794000"/>
            </a:xfrm>
            <a:prstGeom prst="rect">
              <a:avLst/>
            </a:prstGeom>
            <a:blipFill rotWithShape="1">
              <a:blip r:embed="rId3">
                <a:alphaModFix/>
              </a:blip>
              <a:tile algn="tl" flip="none" tx="0" sx="100000" ty="0" sy="100000"/>
            </a:blip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19227C"/>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1352" name="Shape 1352"/>
            <p:cNvSpPr txBox="1"/>
            <p:nvPr/>
          </p:nvSpPr>
          <p:spPr>
            <a:xfrm>
              <a:off x="-1" y="589280"/>
              <a:ext cx="2794001" cy="1551941"/>
            </a:xfrm>
            <a:prstGeom prst="rect">
              <a:avLst/>
            </a:prstGeom>
            <a:noFill/>
            <a:ln>
              <a:noFill/>
            </a:ln>
          </p:spPr>
          <p:txBody>
            <a:bodyPr anchorCtr="0" anchor="t" bIns="45700" lIns="45700" spcFirstLastPara="1" rIns="45700" wrap="square" tIns="45700">
              <a:noAutofit/>
            </a:bodyPr>
            <a:lstStyle/>
            <a:p>
              <a:pPr indent="0" lvl="0" marL="0" marR="0" rtl="0" algn="ctr">
                <a:lnSpc>
                  <a:spcPct val="80000"/>
                </a:lnSpc>
                <a:spcBef>
                  <a:spcPts val="0"/>
                </a:spcBef>
                <a:spcAft>
                  <a:spcPts val="0"/>
                </a:spcAft>
                <a:buClr>
                  <a:srgbClr val="FFFFFF"/>
                </a:buClr>
                <a:buSzPts val="9600"/>
                <a:buFont typeface="Proxima Nova"/>
                <a:buNone/>
              </a:pPr>
              <a:r>
                <a:rPr b="1" i="0" lang="en-US" sz="9600" u="none" cap="none" strike="noStrike">
                  <a:solidFill>
                    <a:srgbClr val="FFFFFF"/>
                  </a:solidFill>
                  <a:latin typeface="Proxima Nova"/>
                  <a:ea typeface="Proxima Nova"/>
                  <a:cs typeface="Proxima Nova"/>
                  <a:sym typeface="Proxima Nova"/>
                </a:rPr>
                <a:t>O</a:t>
              </a:r>
              <a:endParaRPr/>
            </a:p>
          </p:txBody>
        </p:sp>
      </p:grpSp>
      <p:grpSp>
        <p:nvGrpSpPr>
          <p:cNvPr id="1353" name="Shape 1353"/>
          <p:cNvGrpSpPr/>
          <p:nvPr/>
        </p:nvGrpSpPr>
        <p:grpSpPr>
          <a:xfrm>
            <a:off x="9397998" y="9652000"/>
            <a:ext cx="2794002" cy="2794000"/>
            <a:chOff x="-1" y="0"/>
            <a:chExt cx="2794001" cy="2794000"/>
          </a:xfrm>
        </p:grpSpPr>
        <p:sp>
          <p:nvSpPr>
            <p:cNvPr id="1354" name="Shape 1354"/>
            <p:cNvSpPr/>
            <p:nvPr/>
          </p:nvSpPr>
          <p:spPr>
            <a:xfrm>
              <a:off x="0" y="0"/>
              <a:ext cx="2794000" cy="2794000"/>
            </a:xfrm>
            <a:prstGeom prst="rect">
              <a:avLst/>
            </a:prstGeom>
            <a:blipFill rotWithShape="1">
              <a:blip r:embed="rId3">
                <a:alphaModFix/>
              </a:blip>
              <a:tile algn="tl" flip="none" tx="0" sx="100000" ty="0" sy="100000"/>
            </a:blip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1355" name="Shape 1355"/>
            <p:cNvSpPr txBox="1"/>
            <p:nvPr/>
          </p:nvSpPr>
          <p:spPr>
            <a:xfrm>
              <a:off x="-1" y="589280"/>
              <a:ext cx="2794001" cy="1551941"/>
            </a:xfrm>
            <a:prstGeom prst="rect">
              <a:avLst/>
            </a:prstGeom>
            <a:noFill/>
            <a:ln>
              <a:noFill/>
            </a:ln>
          </p:spPr>
          <p:txBody>
            <a:bodyPr anchorCtr="0" anchor="t" bIns="45700" lIns="45700" spcFirstLastPara="1" rIns="45700" wrap="square" tIns="45700">
              <a:noAutofit/>
            </a:bodyPr>
            <a:lstStyle/>
            <a:p>
              <a:pPr indent="0" lvl="0" marL="0" marR="0" rtl="0" algn="ctr">
                <a:lnSpc>
                  <a:spcPct val="80000"/>
                </a:lnSpc>
                <a:spcBef>
                  <a:spcPts val="0"/>
                </a:spcBef>
                <a:spcAft>
                  <a:spcPts val="0"/>
                </a:spcAft>
                <a:buClr>
                  <a:srgbClr val="FFFFFF"/>
                </a:buClr>
                <a:buSzPts val="9600"/>
                <a:buFont typeface="Proxima Nova"/>
                <a:buNone/>
              </a:pPr>
              <a:r>
                <a:rPr b="1" i="0" lang="en-US" sz="9600" u="none" cap="none" strike="noStrike">
                  <a:solidFill>
                    <a:srgbClr val="FFFFFF"/>
                  </a:solidFill>
                  <a:latin typeface="Proxima Nova"/>
                  <a:ea typeface="Proxima Nova"/>
                  <a:cs typeface="Proxima Nova"/>
                  <a:sym typeface="Proxima Nova"/>
                </a:rPr>
                <a:t>T</a:t>
              </a:r>
              <a:endParaRPr/>
            </a:p>
          </p:txBody>
        </p:sp>
      </p:grpSp>
      <p:sp>
        <p:nvSpPr>
          <p:cNvPr id="1356" name="Shape 1356"/>
          <p:cNvSpPr txBox="1"/>
          <p:nvPr/>
        </p:nvSpPr>
        <p:spPr>
          <a:xfrm>
            <a:off x="16472664" y="1905000"/>
            <a:ext cx="5968236" cy="548640"/>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151314"/>
              </a:buClr>
              <a:buSzPts val="3000"/>
              <a:buFont typeface="Proxima Nova"/>
              <a:buNone/>
            </a:pPr>
            <a:r>
              <a:rPr b="1" i="0" lang="en-US" sz="3000" u="none" cap="none" strike="noStrike">
                <a:solidFill>
                  <a:srgbClr val="151314"/>
                </a:solidFill>
                <a:latin typeface="Proxima Nova"/>
                <a:ea typeface="Proxima Nova"/>
                <a:cs typeface="Proxima Nova"/>
                <a:sym typeface="Proxima Nova"/>
              </a:rPr>
              <a:t>Dresda etoa jm osdoma.</a:t>
            </a:r>
            <a:endParaRPr/>
          </a:p>
        </p:txBody>
      </p:sp>
      <p:sp>
        <p:nvSpPr>
          <p:cNvPr id="1357" name="Shape 1357"/>
          <p:cNvSpPr txBox="1"/>
          <p:nvPr/>
        </p:nvSpPr>
        <p:spPr>
          <a:xfrm>
            <a:off x="16472664" y="2583180"/>
            <a:ext cx="5968236" cy="109728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Cons tern ipsusitn druamet, orem esomdo ipsos dolor sit amet, derat.</a:t>
            </a:r>
            <a:endParaRPr/>
          </a:p>
        </p:txBody>
      </p:sp>
      <p:sp>
        <p:nvSpPr>
          <p:cNvPr id="1358" name="Shape 1358"/>
          <p:cNvSpPr txBox="1"/>
          <p:nvPr/>
        </p:nvSpPr>
        <p:spPr>
          <a:xfrm>
            <a:off x="1905000" y="4622800"/>
            <a:ext cx="5968236" cy="548640"/>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151314"/>
              </a:buClr>
              <a:buSzPts val="3000"/>
              <a:buFont typeface="Proxima Nova"/>
              <a:buNone/>
            </a:pPr>
            <a:r>
              <a:rPr b="1" i="0" lang="en-US" sz="3000" u="none" cap="none" strike="noStrike">
                <a:solidFill>
                  <a:srgbClr val="151314"/>
                </a:solidFill>
                <a:latin typeface="Proxima Nova"/>
                <a:ea typeface="Proxima Nova"/>
                <a:cs typeface="Proxima Nova"/>
                <a:sym typeface="Proxima Nova"/>
              </a:rPr>
              <a:t>Dresda etoa jm osdoma.</a:t>
            </a:r>
            <a:endParaRPr/>
          </a:p>
        </p:txBody>
      </p:sp>
      <p:sp>
        <p:nvSpPr>
          <p:cNvPr id="1359" name="Shape 1359"/>
          <p:cNvSpPr txBox="1"/>
          <p:nvPr/>
        </p:nvSpPr>
        <p:spPr>
          <a:xfrm>
            <a:off x="1905000" y="5300980"/>
            <a:ext cx="5968236" cy="109728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Cons tern ipsusitn druamet, orem esomdo ipsos dolor sit amet, derat.</a:t>
            </a:r>
            <a:endParaRPr/>
          </a:p>
        </p:txBody>
      </p:sp>
      <p:sp>
        <p:nvSpPr>
          <p:cNvPr id="1360" name="Shape 1360"/>
          <p:cNvSpPr txBox="1"/>
          <p:nvPr/>
        </p:nvSpPr>
        <p:spPr>
          <a:xfrm>
            <a:off x="16510764" y="6858000"/>
            <a:ext cx="5968236" cy="548640"/>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151314"/>
              </a:buClr>
              <a:buSzPts val="3000"/>
              <a:buFont typeface="Proxima Nova"/>
              <a:buNone/>
            </a:pPr>
            <a:r>
              <a:rPr b="1" i="0" lang="en-US" sz="3000" u="none" cap="none" strike="noStrike">
                <a:solidFill>
                  <a:srgbClr val="151314"/>
                </a:solidFill>
                <a:latin typeface="Proxima Nova"/>
                <a:ea typeface="Proxima Nova"/>
                <a:cs typeface="Proxima Nova"/>
                <a:sym typeface="Proxima Nova"/>
              </a:rPr>
              <a:t>Dresda etoa jm osdoma.</a:t>
            </a:r>
            <a:endParaRPr/>
          </a:p>
        </p:txBody>
      </p:sp>
      <p:sp>
        <p:nvSpPr>
          <p:cNvPr id="1361" name="Shape 1361"/>
          <p:cNvSpPr txBox="1"/>
          <p:nvPr/>
        </p:nvSpPr>
        <p:spPr>
          <a:xfrm>
            <a:off x="16510764" y="7536180"/>
            <a:ext cx="5968236" cy="109728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Cons tern ipsusitn druamet, orem esomdo ipsos dolor sit amet, derat.</a:t>
            </a:r>
            <a:endParaRPr/>
          </a:p>
        </p:txBody>
      </p:sp>
      <p:sp>
        <p:nvSpPr>
          <p:cNvPr id="1362" name="Shape 1362"/>
          <p:cNvSpPr txBox="1"/>
          <p:nvPr/>
        </p:nvSpPr>
        <p:spPr>
          <a:xfrm>
            <a:off x="1905000" y="9652000"/>
            <a:ext cx="5968236" cy="548640"/>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151314"/>
              </a:buClr>
              <a:buSzPts val="3000"/>
              <a:buFont typeface="Proxima Nova"/>
              <a:buNone/>
            </a:pPr>
            <a:r>
              <a:rPr b="1" i="0" lang="en-US" sz="3000" u="none" cap="none" strike="noStrike">
                <a:solidFill>
                  <a:srgbClr val="151314"/>
                </a:solidFill>
                <a:latin typeface="Proxima Nova"/>
                <a:ea typeface="Proxima Nova"/>
                <a:cs typeface="Proxima Nova"/>
                <a:sym typeface="Proxima Nova"/>
              </a:rPr>
              <a:t>Dresda etoa jm osdoma.</a:t>
            </a:r>
            <a:endParaRPr/>
          </a:p>
        </p:txBody>
      </p:sp>
      <p:sp>
        <p:nvSpPr>
          <p:cNvPr id="1363" name="Shape 1363"/>
          <p:cNvSpPr txBox="1"/>
          <p:nvPr/>
        </p:nvSpPr>
        <p:spPr>
          <a:xfrm>
            <a:off x="1905000" y="10330180"/>
            <a:ext cx="5968236" cy="109728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Cons tern ipsusitn druamet, orem esomdo ipsos dolor sit amet, derat.</a:t>
            </a:r>
            <a:endParaRPr/>
          </a:p>
        </p:txBody>
      </p:sp>
      <p:sp>
        <p:nvSpPr>
          <p:cNvPr id="1364" name="Shape 1364"/>
          <p:cNvSpPr txBox="1"/>
          <p:nvPr/>
        </p:nvSpPr>
        <p:spPr>
          <a:xfrm>
            <a:off x="1905000" y="1905000"/>
            <a:ext cx="3237438" cy="1551940"/>
          </a:xfrm>
          <a:prstGeom prst="rect">
            <a:avLst/>
          </a:prstGeom>
          <a:noFill/>
          <a:ln>
            <a:noFill/>
          </a:ln>
        </p:spPr>
        <p:txBody>
          <a:bodyPr anchorCtr="0" anchor="t" bIns="45700" lIns="45700" spcFirstLastPara="1" rIns="45700" wrap="square" tIns="45700">
            <a:noAutofit/>
          </a:bodyPr>
          <a:lstStyle/>
          <a:p>
            <a:pPr indent="0" lvl="0" marL="0" marR="0" rtl="0" algn="l">
              <a:lnSpc>
                <a:spcPct val="90000"/>
              </a:lnSpc>
              <a:spcBef>
                <a:spcPts val="0"/>
              </a:spcBef>
              <a:spcAft>
                <a:spcPts val="0"/>
              </a:spcAft>
              <a:buClr>
                <a:srgbClr val="151314"/>
              </a:buClr>
              <a:buSzPts val="9600"/>
              <a:buFont typeface="Proxima Nova"/>
              <a:buNone/>
            </a:pPr>
            <a:r>
              <a:rPr b="1" i="0" lang="en-US" sz="9600" u="none" cap="none" strike="noStrike">
                <a:solidFill>
                  <a:srgbClr val="151314"/>
                </a:solidFill>
                <a:latin typeface="Proxima Nova"/>
                <a:ea typeface="Proxima Nova"/>
                <a:cs typeface="Proxima Nova"/>
                <a:sym typeface="Proxima Nova"/>
              </a:rPr>
              <a:t>Swot</a:t>
            </a:r>
            <a:endParaRPr/>
          </a:p>
        </p:txBody>
      </p:sp>
    </p:spTree>
  </p:cSld>
  <p:clrMapOvr>
    <a:masterClrMapping/>
  </p:clrMapOvr>
</p:sld>
</file>

<file path=ppt/slides/slide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68" name="Shape 1368"/>
        <p:cNvGrpSpPr/>
        <p:nvPr/>
      </p:nvGrpSpPr>
      <p:grpSpPr>
        <a:xfrm>
          <a:off x="0" y="0"/>
          <a:ext cx="0" cy="0"/>
          <a:chOff x="0" y="0"/>
          <a:chExt cx="0" cy="0"/>
        </a:xfrm>
      </p:grpSpPr>
      <p:pic>
        <p:nvPicPr>
          <p:cNvPr id="1369" name="Shape 1369"/>
          <p:cNvPicPr preferRelativeResize="0"/>
          <p:nvPr/>
        </p:nvPicPr>
        <p:blipFill rotWithShape="1">
          <a:blip r:embed="rId3">
            <a:alphaModFix/>
          </a:blip>
          <a:srcRect b="22737" l="0" r="0" t="22737"/>
          <a:stretch/>
        </p:blipFill>
        <p:spPr>
          <a:xfrm>
            <a:off x="1909025" y="1917625"/>
            <a:ext cx="8889999" cy="4940351"/>
          </a:xfrm>
          <a:prstGeom prst="rect">
            <a:avLst/>
          </a:prstGeom>
          <a:noFill/>
          <a:ln>
            <a:noFill/>
          </a:ln>
        </p:spPr>
      </p:pic>
      <p:sp>
        <p:nvSpPr>
          <p:cNvPr id="1370" name="Shape 1370"/>
          <p:cNvSpPr txBox="1"/>
          <p:nvPr/>
        </p:nvSpPr>
        <p:spPr>
          <a:xfrm>
            <a:off x="1909035" y="7874000"/>
            <a:ext cx="8890002" cy="1551940"/>
          </a:xfrm>
          <a:prstGeom prst="rect">
            <a:avLst/>
          </a:prstGeom>
          <a:noFill/>
          <a:ln>
            <a:noFill/>
          </a:ln>
        </p:spPr>
        <p:txBody>
          <a:bodyPr anchorCtr="0" anchor="t" bIns="45700" lIns="45700" spcFirstLastPara="1" rIns="45700" wrap="square" tIns="45700">
            <a:noAutofit/>
          </a:bodyPr>
          <a:lstStyle/>
          <a:p>
            <a:pPr indent="0" lvl="0" marL="0" marR="0" rtl="0" algn="l">
              <a:lnSpc>
                <a:spcPct val="90000"/>
              </a:lnSpc>
              <a:spcBef>
                <a:spcPts val="0"/>
              </a:spcBef>
              <a:spcAft>
                <a:spcPts val="0"/>
              </a:spcAft>
              <a:buClr>
                <a:srgbClr val="151314"/>
              </a:buClr>
              <a:buSzPts val="9600"/>
              <a:buFont typeface="Proxima Nova"/>
              <a:buNone/>
            </a:pPr>
            <a:r>
              <a:rPr b="1" i="0" lang="en-US" sz="9600" u="none" cap="none" strike="noStrike">
                <a:solidFill>
                  <a:srgbClr val="151314"/>
                </a:solidFill>
                <a:latin typeface="Proxima Nova"/>
                <a:ea typeface="Proxima Nova"/>
                <a:cs typeface="Proxima Nova"/>
                <a:sym typeface="Proxima Nova"/>
              </a:rPr>
              <a:t>Layout Style</a:t>
            </a:r>
            <a:endParaRPr/>
          </a:p>
        </p:txBody>
      </p:sp>
      <p:sp>
        <p:nvSpPr>
          <p:cNvPr id="1371" name="Shape 1371"/>
          <p:cNvSpPr txBox="1"/>
          <p:nvPr/>
        </p:nvSpPr>
        <p:spPr>
          <a:xfrm>
            <a:off x="1909035" y="10627359"/>
            <a:ext cx="8890001" cy="1183641"/>
          </a:xfrm>
          <a:prstGeom prst="rect">
            <a:avLst/>
          </a:prstGeom>
          <a:no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rgbClr val="0B0C11"/>
              </a:buClr>
              <a:buSzPts val="3600"/>
              <a:buFont typeface="Proxima Nova"/>
              <a:buNone/>
            </a:pPr>
            <a:r>
              <a:rPr b="1" i="0" lang="en-US" sz="3600" u="none" cap="none" strike="noStrike">
                <a:solidFill>
                  <a:srgbClr val="0B0C11"/>
                </a:solidFill>
                <a:latin typeface="Proxima Nova"/>
                <a:ea typeface="Proxima Nova"/>
                <a:cs typeface="Proxima Nova"/>
                <a:sym typeface="Proxima Nova"/>
              </a:rPr>
              <a:t>UNO ETOA JAOM FROAN MODERN CLEAN CREATIVE DESIGN.</a:t>
            </a:r>
            <a:endParaRPr/>
          </a:p>
        </p:txBody>
      </p:sp>
      <p:sp>
        <p:nvSpPr>
          <p:cNvPr id="1372" name="Shape 1372"/>
          <p:cNvSpPr txBox="1"/>
          <p:nvPr/>
        </p:nvSpPr>
        <p:spPr>
          <a:xfrm>
            <a:off x="13584963" y="7894320"/>
            <a:ext cx="8894037" cy="219456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Forem esoma ipsum dolor sit amet, derasd the fronda consetetur sadipscing elitromas. Sedm diam dnie nonumy eirmod tempor inviduntos the indoc mago.</a:t>
            </a:r>
            <a:endParaRPr/>
          </a:p>
        </p:txBody>
      </p:sp>
      <p:sp>
        <p:nvSpPr>
          <p:cNvPr id="1373" name="Shape 1373"/>
          <p:cNvSpPr txBox="1"/>
          <p:nvPr/>
        </p:nvSpPr>
        <p:spPr>
          <a:xfrm>
            <a:off x="13589000" y="2103120"/>
            <a:ext cx="8890000" cy="637541"/>
          </a:xfrm>
          <a:prstGeom prst="rect">
            <a:avLst/>
          </a:prstGeom>
          <a:no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rgbClr val="0B0C11"/>
              </a:buClr>
              <a:buSzPts val="3600"/>
              <a:buFont typeface="Proxima Nova"/>
              <a:buNone/>
            </a:pPr>
            <a:r>
              <a:rPr b="1" i="0" lang="en-US" sz="3600" u="none" cap="none" strike="noStrike">
                <a:solidFill>
                  <a:srgbClr val="0B0C11"/>
                </a:solidFill>
                <a:latin typeface="Proxima Nova"/>
                <a:ea typeface="Proxima Nova"/>
                <a:cs typeface="Proxima Nova"/>
                <a:sym typeface="Proxima Nova"/>
              </a:rPr>
              <a:t>FOSDUO ETOA JASOM REBUM.</a:t>
            </a:r>
            <a:endParaRPr/>
          </a:p>
        </p:txBody>
      </p:sp>
      <p:sp>
        <p:nvSpPr>
          <p:cNvPr id="1374" name="Shape 1374"/>
          <p:cNvSpPr txBox="1"/>
          <p:nvPr/>
        </p:nvSpPr>
        <p:spPr>
          <a:xfrm>
            <a:off x="13584963" y="3716020"/>
            <a:ext cx="8890001" cy="329184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Deteo clita kuasd fruda gubergren, nosotra sod seada dero meram takimata sanctus est Lorem sus At vero eos eta accusam eto justo fosduom dolores etomda jam rebum. Steot clita kuasd gubergren, nosotrad seat the takimta sanctus est Lorem ipsusit drin for the druamet.</a:t>
            </a:r>
            <a:endParaRPr/>
          </a:p>
        </p:txBody>
      </p:sp>
    </p:spTree>
  </p:cSld>
  <p:clrMapOvr>
    <a:masterClrMapping/>
  </p:clrMapOvr>
</p:sld>
</file>

<file path=ppt/slides/slide7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78" name="Shape 1378"/>
        <p:cNvGrpSpPr/>
        <p:nvPr/>
      </p:nvGrpSpPr>
      <p:grpSpPr>
        <a:xfrm>
          <a:off x="0" y="0"/>
          <a:ext cx="0" cy="0"/>
          <a:chOff x="0" y="0"/>
          <a:chExt cx="0" cy="0"/>
        </a:xfrm>
      </p:grpSpPr>
      <p:sp>
        <p:nvSpPr>
          <p:cNvPr id="1379" name="Shape 1379"/>
          <p:cNvSpPr txBox="1"/>
          <p:nvPr/>
        </p:nvSpPr>
        <p:spPr>
          <a:xfrm>
            <a:off x="13584238" y="2362200"/>
            <a:ext cx="8890001" cy="637540"/>
          </a:xfrm>
          <a:prstGeom prst="rect">
            <a:avLst/>
          </a:prstGeom>
          <a:no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rgbClr val="0B0C11"/>
              </a:buClr>
              <a:buSzPts val="3600"/>
              <a:buFont typeface="Proxima Nova"/>
              <a:buNone/>
            </a:pPr>
            <a:r>
              <a:rPr b="1" i="0" lang="en-US" sz="3600" u="none" cap="none" strike="noStrike">
                <a:solidFill>
                  <a:srgbClr val="0B0C11"/>
                </a:solidFill>
                <a:latin typeface="Proxima Nova"/>
                <a:ea typeface="Proxima Nova"/>
                <a:cs typeface="Proxima Nova"/>
                <a:sym typeface="Proxima Nova"/>
              </a:rPr>
              <a:t>SHOWCASE YOUR WORK ON LAPTOP</a:t>
            </a:r>
            <a:endParaRPr/>
          </a:p>
        </p:txBody>
      </p:sp>
      <p:sp>
        <p:nvSpPr>
          <p:cNvPr id="1380" name="Shape 1380"/>
          <p:cNvSpPr txBox="1"/>
          <p:nvPr/>
        </p:nvSpPr>
        <p:spPr>
          <a:xfrm>
            <a:off x="18867338" y="4622800"/>
            <a:ext cx="3606900" cy="438912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Dusto ons fosduom dolores etomda jam rebum teot in clita kuasd gubergrdf en, nosotrad seat the takimta sanctus est Lorem ipsusit drin for the the estda merda.</a:t>
            </a:r>
            <a:endParaRPr/>
          </a:p>
        </p:txBody>
      </p:sp>
      <p:grpSp>
        <p:nvGrpSpPr>
          <p:cNvPr id="1381" name="Shape 1381"/>
          <p:cNvGrpSpPr/>
          <p:nvPr/>
        </p:nvGrpSpPr>
        <p:grpSpPr>
          <a:xfrm>
            <a:off x="477415" y="5715000"/>
            <a:ext cx="17148328" cy="9791799"/>
            <a:chOff x="0" y="0"/>
            <a:chExt cx="17148326" cy="9791798"/>
          </a:xfrm>
        </p:grpSpPr>
        <p:sp>
          <p:nvSpPr>
            <p:cNvPr id="1382" name="Shape 1382"/>
            <p:cNvSpPr/>
            <p:nvPr/>
          </p:nvSpPr>
          <p:spPr>
            <a:xfrm>
              <a:off x="1546463" y="48091"/>
              <a:ext cx="13964576" cy="9458438"/>
            </a:xfrm>
            <a:custGeom>
              <a:pathLst>
                <a:path extrusionOk="0" h="21600" w="21600">
                  <a:moveTo>
                    <a:pt x="0" y="21077"/>
                  </a:moveTo>
                  <a:lnTo>
                    <a:pt x="0" y="869"/>
                  </a:lnTo>
                  <a:cubicBezTo>
                    <a:pt x="0" y="388"/>
                    <a:pt x="263" y="0"/>
                    <a:pt x="589" y="0"/>
                  </a:cubicBezTo>
                  <a:lnTo>
                    <a:pt x="21013" y="0"/>
                  </a:lnTo>
                  <a:cubicBezTo>
                    <a:pt x="21335" y="0"/>
                    <a:pt x="21600" y="388"/>
                    <a:pt x="21600" y="869"/>
                  </a:cubicBezTo>
                  <a:lnTo>
                    <a:pt x="21600" y="21077"/>
                  </a:lnTo>
                  <a:cubicBezTo>
                    <a:pt x="21600" y="21363"/>
                    <a:pt x="21441" y="21600"/>
                    <a:pt x="21247" y="21600"/>
                  </a:cubicBezTo>
                  <a:lnTo>
                    <a:pt x="354" y="21600"/>
                  </a:lnTo>
                  <a:cubicBezTo>
                    <a:pt x="157" y="21600"/>
                    <a:pt x="0" y="21371"/>
                    <a:pt x="0" y="21077"/>
                  </a:cubicBezTo>
                </a:path>
              </a:pathLst>
            </a:custGeom>
            <a:solidFill>
              <a:srgbClr val="333333"/>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383" name="Shape 1383"/>
            <p:cNvSpPr/>
            <p:nvPr/>
          </p:nvSpPr>
          <p:spPr>
            <a:xfrm>
              <a:off x="1517609" y="0"/>
              <a:ext cx="14022284" cy="9540193"/>
            </a:xfrm>
            <a:custGeom>
              <a:pathLst>
                <a:path extrusionOk="0" h="21600" w="21600">
                  <a:moveTo>
                    <a:pt x="21212" y="21600"/>
                  </a:moveTo>
                  <a:lnTo>
                    <a:pt x="388" y="21600"/>
                  </a:lnTo>
                  <a:cubicBezTo>
                    <a:pt x="193" y="21600"/>
                    <a:pt x="0" y="21316"/>
                    <a:pt x="0" y="21030"/>
                  </a:cubicBezTo>
                  <a:lnTo>
                    <a:pt x="0" y="872"/>
                  </a:lnTo>
                  <a:cubicBezTo>
                    <a:pt x="0" y="390"/>
                    <a:pt x="299" y="0"/>
                    <a:pt x="627" y="0"/>
                  </a:cubicBezTo>
                  <a:lnTo>
                    <a:pt x="20972" y="0"/>
                  </a:lnTo>
                  <a:cubicBezTo>
                    <a:pt x="21299" y="0"/>
                    <a:pt x="21600" y="390"/>
                    <a:pt x="21600" y="872"/>
                  </a:cubicBezTo>
                  <a:lnTo>
                    <a:pt x="21600" y="21030"/>
                  </a:lnTo>
                  <a:cubicBezTo>
                    <a:pt x="21600" y="21316"/>
                    <a:pt x="21409" y="21600"/>
                    <a:pt x="21212" y="21600"/>
                  </a:cubicBezTo>
                  <a:close/>
                  <a:moveTo>
                    <a:pt x="405" y="21523"/>
                  </a:moveTo>
                  <a:lnTo>
                    <a:pt x="21193" y="21523"/>
                  </a:lnTo>
                  <a:cubicBezTo>
                    <a:pt x="21388" y="21523"/>
                    <a:pt x="21546" y="21289"/>
                    <a:pt x="21546" y="21005"/>
                  </a:cubicBezTo>
                  <a:lnTo>
                    <a:pt x="21546" y="975"/>
                  </a:lnTo>
                  <a:cubicBezTo>
                    <a:pt x="21546" y="509"/>
                    <a:pt x="21289" y="131"/>
                    <a:pt x="20972" y="131"/>
                  </a:cubicBezTo>
                  <a:lnTo>
                    <a:pt x="627" y="131"/>
                  </a:lnTo>
                  <a:cubicBezTo>
                    <a:pt x="311" y="131"/>
                    <a:pt x="54" y="509"/>
                    <a:pt x="54" y="975"/>
                  </a:cubicBezTo>
                  <a:lnTo>
                    <a:pt x="54" y="21005"/>
                  </a:lnTo>
                  <a:cubicBezTo>
                    <a:pt x="54" y="21289"/>
                    <a:pt x="212" y="21523"/>
                    <a:pt x="405" y="21523"/>
                  </a:cubicBezTo>
                  <a:close/>
                </a:path>
              </a:pathLst>
            </a:custGeom>
            <a:solidFill>
              <a:srgbClr val="696A6D"/>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grpSp>
          <p:nvGrpSpPr>
            <p:cNvPr id="1384" name="Shape 1384"/>
            <p:cNvGrpSpPr/>
            <p:nvPr/>
          </p:nvGrpSpPr>
          <p:grpSpPr>
            <a:xfrm>
              <a:off x="0" y="9468178"/>
              <a:ext cx="17148326" cy="222064"/>
              <a:chOff x="0" y="0"/>
              <a:chExt cx="17148326" cy="222062"/>
            </a:xfrm>
          </p:grpSpPr>
          <p:sp>
            <p:nvSpPr>
              <p:cNvPr id="1385" name="Shape 1385"/>
              <p:cNvSpPr/>
              <p:nvPr/>
            </p:nvSpPr>
            <p:spPr>
              <a:xfrm>
                <a:off x="0" y="0"/>
                <a:ext cx="8578914" cy="222062"/>
              </a:xfrm>
              <a:prstGeom prst="rect">
                <a:avLst/>
              </a:prstGeom>
              <a:gradFill>
                <a:gsLst>
                  <a:gs pos="0">
                    <a:srgbClr val="464847"/>
                  </a:gs>
                  <a:gs pos="1078">
                    <a:srgbClr val="3B4142"/>
                  </a:gs>
                  <a:gs pos="1415">
                    <a:srgbClr val="727679"/>
                  </a:gs>
                  <a:gs pos="1675">
                    <a:srgbClr val="A9ACB0"/>
                  </a:gs>
                  <a:gs pos="3442">
                    <a:srgbClr val="787B80"/>
                  </a:gs>
                  <a:gs pos="5318">
                    <a:srgbClr val="484B4F"/>
                  </a:gs>
                  <a:gs pos="13483">
                    <a:srgbClr val="5C5E63"/>
                  </a:gs>
                  <a:gs pos="20452">
                    <a:srgbClr val="717276"/>
                  </a:gs>
                  <a:gs pos="38329">
                    <a:srgbClr val="818287"/>
                  </a:gs>
                  <a:gs pos="62243">
                    <a:srgbClr val="929397"/>
                  </a:gs>
                  <a:gs pos="100000">
                    <a:srgbClr val="929397"/>
                  </a:gs>
                </a:gsLst>
                <a:lin ang="0" scaled="0"/>
              </a:gra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2400"/>
                  <a:buFont typeface="Helvetica Neue Light"/>
                  <a:buNone/>
                </a:pPr>
                <a:r>
                  <a:rPr b="0" i="0" lang="en-US" sz="2400" u="none" cap="none" strike="noStrike">
                    <a:solidFill>
                      <a:srgbClr val="FFFFFF"/>
                    </a:solidFill>
                    <a:latin typeface="Helvetica Neue Light"/>
                    <a:ea typeface="Helvetica Neue Light"/>
                    <a:cs typeface="Helvetica Neue Light"/>
                    <a:sym typeface="Helvetica Neue Light"/>
                  </a:rPr>
                  <a:t> </a:t>
                </a:r>
                <a:endParaRPr/>
              </a:p>
            </p:txBody>
          </p:sp>
          <p:sp>
            <p:nvSpPr>
              <p:cNvPr id="1386" name="Shape 1386"/>
              <p:cNvSpPr/>
              <p:nvPr/>
            </p:nvSpPr>
            <p:spPr>
              <a:xfrm>
                <a:off x="8569411" y="0"/>
                <a:ext cx="8578915" cy="222062"/>
              </a:xfrm>
              <a:prstGeom prst="rect">
                <a:avLst/>
              </a:prstGeom>
              <a:gradFill>
                <a:gsLst>
                  <a:gs pos="0">
                    <a:srgbClr val="464847"/>
                  </a:gs>
                  <a:gs pos="1078">
                    <a:srgbClr val="3B4142"/>
                  </a:gs>
                  <a:gs pos="1415">
                    <a:srgbClr val="727679"/>
                  </a:gs>
                  <a:gs pos="1675">
                    <a:srgbClr val="A9ACB0"/>
                  </a:gs>
                  <a:gs pos="3442">
                    <a:srgbClr val="787B80"/>
                  </a:gs>
                  <a:gs pos="5318">
                    <a:srgbClr val="484B4F"/>
                  </a:gs>
                  <a:gs pos="13483">
                    <a:srgbClr val="5C5E63"/>
                  </a:gs>
                  <a:gs pos="20452">
                    <a:srgbClr val="717276"/>
                  </a:gs>
                  <a:gs pos="38329">
                    <a:srgbClr val="818287"/>
                  </a:gs>
                  <a:gs pos="62243">
                    <a:srgbClr val="929397"/>
                  </a:gs>
                  <a:gs pos="100000">
                    <a:srgbClr val="929397"/>
                  </a:gs>
                </a:gsLst>
                <a:lin ang="10800000" scaled="0"/>
              </a:gra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2400"/>
                  <a:buFont typeface="Helvetica Neue Light"/>
                  <a:buNone/>
                </a:pPr>
                <a:r>
                  <a:rPr b="0" i="0" lang="en-US" sz="2400" u="none" cap="none" strike="noStrike">
                    <a:solidFill>
                      <a:srgbClr val="FFFFFF"/>
                    </a:solidFill>
                    <a:latin typeface="Helvetica Neue Light"/>
                    <a:ea typeface="Helvetica Neue Light"/>
                    <a:cs typeface="Helvetica Neue Light"/>
                    <a:sym typeface="Helvetica Neue Light"/>
                  </a:rPr>
                  <a:t> </a:t>
                </a:r>
                <a:endParaRPr/>
              </a:p>
            </p:txBody>
          </p:sp>
        </p:grpSp>
        <p:sp>
          <p:nvSpPr>
            <p:cNvPr id="1387" name="Shape 1387"/>
            <p:cNvSpPr/>
            <p:nvPr/>
          </p:nvSpPr>
          <p:spPr>
            <a:xfrm>
              <a:off x="7396198" y="9471008"/>
              <a:ext cx="2331332" cy="138367"/>
            </a:xfrm>
            <a:custGeom>
              <a:pathLst>
                <a:path extrusionOk="0" h="21600" w="21600">
                  <a:moveTo>
                    <a:pt x="0" y="0"/>
                  </a:moveTo>
                  <a:lnTo>
                    <a:pt x="0" y="10800"/>
                  </a:lnTo>
                  <a:cubicBezTo>
                    <a:pt x="0" y="16971"/>
                    <a:pt x="384" y="21600"/>
                    <a:pt x="828" y="21600"/>
                  </a:cubicBezTo>
                  <a:lnTo>
                    <a:pt x="20772" y="21600"/>
                  </a:lnTo>
                  <a:cubicBezTo>
                    <a:pt x="21236" y="21600"/>
                    <a:pt x="21600" y="16971"/>
                    <a:pt x="21600" y="10800"/>
                  </a:cubicBezTo>
                  <a:lnTo>
                    <a:pt x="21600" y="0"/>
                  </a:lnTo>
                  <a:lnTo>
                    <a:pt x="0" y="0"/>
                  </a:lnTo>
                </a:path>
              </a:pathLst>
            </a:custGeom>
            <a:gradFill>
              <a:gsLst>
                <a:gs pos="0">
                  <a:srgbClr val="24282B"/>
                </a:gs>
                <a:gs pos="3820">
                  <a:srgbClr val="46494C"/>
                </a:gs>
                <a:gs pos="9344">
                  <a:srgbClr val="696A6D"/>
                </a:gs>
                <a:gs pos="49865">
                  <a:srgbClr val="727376"/>
                </a:gs>
                <a:gs pos="92717">
                  <a:srgbClr val="696A6D"/>
                </a:gs>
                <a:gs pos="100000">
                  <a:srgbClr val="24282B"/>
                </a:gs>
              </a:gsLst>
              <a:lin ang="0" scaled="0"/>
            </a:gra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388" name="Shape 1388"/>
            <p:cNvSpPr/>
            <p:nvPr/>
          </p:nvSpPr>
          <p:spPr>
            <a:xfrm>
              <a:off x="7677" y="9683856"/>
              <a:ext cx="17140649" cy="107942"/>
            </a:xfrm>
            <a:custGeom>
              <a:pathLst>
                <a:path extrusionOk="0" h="21600" w="21598">
                  <a:moveTo>
                    <a:pt x="20352" y="21600"/>
                  </a:moveTo>
                  <a:cubicBezTo>
                    <a:pt x="13789" y="21600"/>
                    <a:pt x="7801" y="21600"/>
                    <a:pt x="1239" y="21600"/>
                  </a:cubicBezTo>
                  <a:cubicBezTo>
                    <a:pt x="815" y="17280"/>
                    <a:pt x="193" y="5451"/>
                    <a:pt x="3" y="720"/>
                  </a:cubicBezTo>
                  <a:cubicBezTo>
                    <a:pt x="-1" y="720"/>
                    <a:pt x="-1" y="0"/>
                    <a:pt x="3" y="0"/>
                  </a:cubicBezTo>
                  <a:cubicBezTo>
                    <a:pt x="7200" y="0"/>
                    <a:pt x="14398" y="0"/>
                    <a:pt x="21596" y="0"/>
                  </a:cubicBezTo>
                  <a:cubicBezTo>
                    <a:pt x="21599" y="0"/>
                    <a:pt x="21599" y="411"/>
                    <a:pt x="21596" y="720"/>
                  </a:cubicBezTo>
                  <a:cubicBezTo>
                    <a:pt x="21510" y="4114"/>
                    <a:pt x="20891" y="19851"/>
                    <a:pt x="20352" y="21600"/>
                  </a:cubicBezTo>
                </a:path>
              </a:pathLst>
            </a:custGeom>
            <a:gradFill>
              <a:gsLst>
                <a:gs pos="0">
                  <a:srgbClr val="3B4142"/>
                </a:gs>
                <a:gs pos="18807">
                  <a:srgbClr val="63686B"/>
                </a:gs>
                <a:gs pos="35319">
                  <a:srgbClr val="8B8F93"/>
                </a:gs>
                <a:gs pos="54082">
                  <a:srgbClr val="9A9DA2"/>
                </a:gs>
                <a:gs pos="83486">
                  <a:srgbClr val="A9ACB0"/>
                </a:gs>
                <a:gs pos="100000">
                  <a:srgbClr val="464847"/>
                </a:gs>
              </a:gsLst>
              <a:lin ang="16200000" scaled="0"/>
            </a:gra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1800"/>
                <a:buFont typeface="Arial"/>
                <a:buNone/>
              </a:pPr>
              <a:r>
                <a:rPr b="0" i="0" lang="en-US" sz="1800" u="none" cap="none" strike="noStrike">
                  <a:solidFill>
                    <a:srgbClr val="000000"/>
                  </a:solidFill>
                  <a:latin typeface="Arial"/>
                  <a:ea typeface="Arial"/>
                  <a:cs typeface="Arial"/>
                  <a:sym typeface="Arial"/>
                </a:rPr>
                <a:t> </a:t>
              </a:r>
              <a:endParaRPr/>
            </a:p>
          </p:txBody>
        </p:sp>
        <p:sp>
          <p:nvSpPr>
            <p:cNvPr id="1389" name="Shape 1389"/>
            <p:cNvSpPr/>
            <p:nvPr/>
          </p:nvSpPr>
          <p:spPr>
            <a:xfrm>
              <a:off x="1589746" y="96182"/>
              <a:ext cx="13875853" cy="9184319"/>
            </a:xfrm>
            <a:custGeom>
              <a:pathLst>
                <a:path extrusionOk="0" h="21600" w="21597">
                  <a:moveTo>
                    <a:pt x="21081" y="0"/>
                  </a:moveTo>
                  <a:lnTo>
                    <a:pt x="519" y="0"/>
                  </a:lnTo>
                  <a:cubicBezTo>
                    <a:pt x="236" y="0"/>
                    <a:pt x="0" y="351"/>
                    <a:pt x="0" y="787"/>
                  </a:cubicBezTo>
                  <a:lnTo>
                    <a:pt x="0" y="21061"/>
                  </a:lnTo>
                  <a:cubicBezTo>
                    <a:pt x="0" y="21359"/>
                    <a:pt x="161" y="21600"/>
                    <a:pt x="356" y="21600"/>
                  </a:cubicBezTo>
                  <a:lnTo>
                    <a:pt x="21242" y="21600"/>
                  </a:lnTo>
                  <a:cubicBezTo>
                    <a:pt x="21437" y="21600"/>
                    <a:pt x="21597" y="21359"/>
                    <a:pt x="21597" y="21061"/>
                  </a:cubicBezTo>
                  <a:lnTo>
                    <a:pt x="21597" y="782"/>
                  </a:lnTo>
                  <a:cubicBezTo>
                    <a:pt x="21600" y="351"/>
                    <a:pt x="21366" y="0"/>
                    <a:pt x="21081" y="0"/>
                  </a:cubicBezTo>
                </a:path>
              </a:pathLst>
            </a:custGeom>
            <a:solidFill>
              <a:srgbClr val="181A19"/>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390" name="Shape 1390"/>
            <p:cNvSpPr/>
            <p:nvPr/>
          </p:nvSpPr>
          <p:spPr>
            <a:xfrm>
              <a:off x="2009034" y="682735"/>
              <a:ext cx="13034625" cy="8213198"/>
            </a:xfrm>
            <a:custGeom>
              <a:pathLst>
                <a:path extrusionOk="0" h="21600" w="21600">
                  <a:moveTo>
                    <a:pt x="10802" y="21600"/>
                  </a:moveTo>
                  <a:lnTo>
                    <a:pt x="0" y="21600"/>
                  </a:lnTo>
                  <a:lnTo>
                    <a:pt x="0" y="0"/>
                  </a:lnTo>
                  <a:lnTo>
                    <a:pt x="21600" y="0"/>
                  </a:lnTo>
                  <a:lnTo>
                    <a:pt x="21600" y="21600"/>
                  </a:lnTo>
                  <a:lnTo>
                    <a:pt x="10802" y="21600"/>
                  </a:lnTo>
                </a:path>
              </a:pathLst>
            </a:custGeom>
            <a:solidFill>
              <a:srgbClr val="3D3D3F"/>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391" name="Shape 1391"/>
            <p:cNvSpPr/>
            <p:nvPr/>
          </p:nvSpPr>
          <p:spPr>
            <a:xfrm>
              <a:off x="8476395" y="333833"/>
              <a:ext cx="109515" cy="109526"/>
            </a:xfrm>
            <a:custGeom>
              <a:pathLst>
                <a:path extrusionOk="0" h="21600" w="21600">
                  <a:moveTo>
                    <a:pt x="21600" y="10693"/>
                  </a:moveTo>
                  <a:cubicBezTo>
                    <a:pt x="21600" y="12618"/>
                    <a:pt x="21168" y="14329"/>
                    <a:pt x="20088" y="16040"/>
                  </a:cubicBezTo>
                  <a:cubicBezTo>
                    <a:pt x="19224" y="17750"/>
                    <a:pt x="18144" y="19034"/>
                    <a:pt x="16416" y="20103"/>
                  </a:cubicBezTo>
                  <a:cubicBezTo>
                    <a:pt x="14472" y="20958"/>
                    <a:pt x="12960" y="21600"/>
                    <a:pt x="11016" y="21600"/>
                  </a:cubicBezTo>
                  <a:cubicBezTo>
                    <a:pt x="9072" y="21600"/>
                    <a:pt x="7344" y="20958"/>
                    <a:pt x="5616" y="20103"/>
                  </a:cubicBezTo>
                  <a:cubicBezTo>
                    <a:pt x="3672" y="19034"/>
                    <a:pt x="2376" y="17750"/>
                    <a:pt x="1512" y="16040"/>
                  </a:cubicBezTo>
                  <a:cubicBezTo>
                    <a:pt x="432" y="14329"/>
                    <a:pt x="0" y="12618"/>
                    <a:pt x="0" y="10693"/>
                  </a:cubicBezTo>
                  <a:cubicBezTo>
                    <a:pt x="0" y="8768"/>
                    <a:pt x="432" y="7057"/>
                    <a:pt x="1512" y="5347"/>
                  </a:cubicBezTo>
                  <a:cubicBezTo>
                    <a:pt x="2376" y="3636"/>
                    <a:pt x="3672" y="2352"/>
                    <a:pt x="5616" y="1497"/>
                  </a:cubicBezTo>
                  <a:cubicBezTo>
                    <a:pt x="7344" y="428"/>
                    <a:pt x="9072" y="0"/>
                    <a:pt x="11016" y="0"/>
                  </a:cubicBezTo>
                  <a:cubicBezTo>
                    <a:pt x="12960" y="0"/>
                    <a:pt x="14472" y="428"/>
                    <a:pt x="16416" y="1497"/>
                  </a:cubicBezTo>
                  <a:cubicBezTo>
                    <a:pt x="18144" y="2352"/>
                    <a:pt x="19224" y="3636"/>
                    <a:pt x="20088" y="5347"/>
                  </a:cubicBezTo>
                  <a:cubicBezTo>
                    <a:pt x="21168" y="7057"/>
                    <a:pt x="21600" y="8768"/>
                    <a:pt x="21600" y="10693"/>
                  </a:cubicBezTo>
                </a:path>
              </a:pathLst>
            </a:custGeom>
            <a:solidFill>
              <a:srgbClr val="4C4D4B"/>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392" name="Shape 1392"/>
            <p:cNvSpPr/>
            <p:nvPr/>
          </p:nvSpPr>
          <p:spPr>
            <a:xfrm>
              <a:off x="8476395" y="352402"/>
              <a:ext cx="85469" cy="83383"/>
            </a:xfrm>
            <a:custGeom>
              <a:pathLst>
                <a:path extrusionOk="0" h="21076" w="21600">
                  <a:moveTo>
                    <a:pt x="0" y="12380"/>
                  </a:moveTo>
                  <a:cubicBezTo>
                    <a:pt x="0" y="13502"/>
                    <a:pt x="0" y="14624"/>
                    <a:pt x="831" y="16588"/>
                  </a:cubicBezTo>
                  <a:cubicBezTo>
                    <a:pt x="3046" y="19393"/>
                    <a:pt x="6646" y="21076"/>
                    <a:pt x="9969" y="21076"/>
                  </a:cubicBezTo>
                  <a:cubicBezTo>
                    <a:pt x="16338" y="21076"/>
                    <a:pt x="21600" y="16027"/>
                    <a:pt x="21600" y="10136"/>
                  </a:cubicBezTo>
                  <a:cubicBezTo>
                    <a:pt x="21600" y="5928"/>
                    <a:pt x="19385" y="1720"/>
                    <a:pt x="15785" y="37"/>
                  </a:cubicBezTo>
                  <a:cubicBezTo>
                    <a:pt x="15231" y="37"/>
                    <a:pt x="14123" y="37"/>
                    <a:pt x="13569" y="37"/>
                  </a:cubicBezTo>
                  <a:cubicBezTo>
                    <a:pt x="5815" y="-524"/>
                    <a:pt x="0" y="5367"/>
                    <a:pt x="0" y="12380"/>
                  </a:cubicBezTo>
                </a:path>
              </a:pathLst>
            </a:custGeom>
            <a:solidFill>
              <a:srgbClr val="0E0D0C"/>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grpSp>
      <p:sp>
        <p:nvSpPr>
          <p:cNvPr id="1393" name="Shape 1393"/>
          <p:cNvSpPr txBox="1"/>
          <p:nvPr/>
        </p:nvSpPr>
        <p:spPr>
          <a:xfrm>
            <a:off x="1909035" y="1905000"/>
            <a:ext cx="4826001" cy="1551940"/>
          </a:xfrm>
          <a:prstGeom prst="rect">
            <a:avLst/>
          </a:prstGeom>
          <a:noFill/>
          <a:ln>
            <a:noFill/>
          </a:ln>
        </p:spPr>
        <p:txBody>
          <a:bodyPr anchorCtr="0" anchor="t" bIns="45700" lIns="45700" spcFirstLastPara="1" rIns="45700" wrap="square" tIns="45700">
            <a:noAutofit/>
          </a:bodyPr>
          <a:lstStyle/>
          <a:p>
            <a:pPr indent="0" lvl="0" marL="0" marR="0" rtl="0" algn="l">
              <a:lnSpc>
                <a:spcPct val="90000"/>
              </a:lnSpc>
              <a:spcBef>
                <a:spcPts val="0"/>
              </a:spcBef>
              <a:spcAft>
                <a:spcPts val="0"/>
              </a:spcAft>
              <a:buClr>
                <a:srgbClr val="151314"/>
              </a:buClr>
              <a:buSzPts val="9600"/>
              <a:buFont typeface="Proxima Nova"/>
              <a:buNone/>
            </a:pPr>
            <a:r>
              <a:rPr b="1" i="0" lang="en-US" sz="9600" u="none" cap="none" strike="noStrike">
                <a:solidFill>
                  <a:srgbClr val="151314"/>
                </a:solidFill>
                <a:latin typeface="Proxima Nova"/>
                <a:ea typeface="Proxima Nova"/>
                <a:cs typeface="Proxima Nova"/>
                <a:sym typeface="Proxima Nova"/>
              </a:rPr>
              <a:t>Laptop</a:t>
            </a:r>
            <a:endParaRPr/>
          </a:p>
        </p:txBody>
      </p:sp>
      <p:sp>
        <p:nvSpPr>
          <p:cNvPr id="1394" name="Shape 1394"/>
          <p:cNvSpPr txBox="1"/>
          <p:nvPr/>
        </p:nvSpPr>
        <p:spPr>
          <a:xfrm>
            <a:off x="18867338" y="10165080"/>
            <a:ext cx="3606900" cy="164592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Nosotrad seat the takimta sanctus susit drin for the druamet.</a:t>
            </a:r>
            <a:endParaRPr/>
          </a:p>
        </p:txBody>
      </p:sp>
      <p:pic>
        <p:nvPicPr>
          <p:cNvPr id="1395" name="Shape 1395"/>
          <p:cNvPicPr preferRelativeResize="0"/>
          <p:nvPr/>
        </p:nvPicPr>
        <p:blipFill rotWithShape="1">
          <a:blip r:embed="rId3">
            <a:alphaModFix/>
          </a:blip>
          <a:srcRect b="19051" l="0" r="0" t="19051"/>
          <a:stretch/>
        </p:blipFill>
        <p:spPr>
          <a:xfrm>
            <a:off x="2479450" y="6391225"/>
            <a:ext cx="13032300" cy="8220927"/>
          </a:xfrm>
          <a:prstGeom prst="rect">
            <a:avLst/>
          </a:prstGeom>
          <a:noFill/>
          <a:ln>
            <a:noFill/>
          </a:ln>
        </p:spPr>
      </p:pic>
    </p:spTree>
  </p:cSld>
  <p:clrMapOvr>
    <a:masterClrMapping/>
  </p:clrMapOvr>
</p:sld>
</file>

<file path=ppt/slides/slide7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99" name="Shape 1399"/>
        <p:cNvGrpSpPr/>
        <p:nvPr/>
      </p:nvGrpSpPr>
      <p:grpSpPr>
        <a:xfrm>
          <a:off x="0" y="0"/>
          <a:ext cx="0" cy="0"/>
          <a:chOff x="0" y="0"/>
          <a:chExt cx="0" cy="0"/>
        </a:xfrm>
      </p:grpSpPr>
      <p:sp>
        <p:nvSpPr>
          <p:cNvPr id="1400" name="Shape 1400"/>
          <p:cNvSpPr txBox="1"/>
          <p:nvPr/>
        </p:nvSpPr>
        <p:spPr>
          <a:xfrm>
            <a:off x="2540000" y="6477000"/>
            <a:ext cx="5080000" cy="726440"/>
          </a:xfrm>
          <a:prstGeom prst="rect">
            <a:avLst/>
          </a:prstGeom>
          <a:noFill/>
          <a:ln>
            <a:noFill/>
          </a:ln>
        </p:spPr>
        <p:txBody>
          <a:bodyPr anchorCtr="0" anchor="t" bIns="45700" lIns="45700" spcFirstLastPara="1" rIns="45700" wrap="square" tIns="45700">
            <a:noAutofit/>
          </a:bodyPr>
          <a:lstStyle/>
          <a:p>
            <a:pPr indent="0" lvl="0" marL="0" marR="0" rtl="0" algn="ctr">
              <a:lnSpc>
                <a:spcPct val="100000"/>
              </a:lnSpc>
              <a:spcBef>
                <a:spcPts val="0"/>
              </a:spcBef>
              <a:spcAft>
                <a:spcPts val="0"/>
              </a:spcAft>
              <a:buClr>
                <a:srgbClr val="0B0C11"/>
              </a:buClr>
              <a:buSzPts val="4200"/>
              <a:buFont typeface="Proxima Nova"/>
              <a:buNone/>
            </a:pPr>
            <a:r>
              <a:rPr b="0" i="0" lang="en-US" sz="4200" u="none" cap="none" strike="noStrike">
                <a:solidFill>
                  <a:srgbClr val="0B0C11"/>
                </a:solidFill>
                <a:latin typeface="Proxima Nova"/>
                <a:ea typeface="Proxima Nova"/>
                <a:cs typeface="Proxima Nova"/>
                <a:sym typeface="Proxima Nova"/>
              </a:rPr>
              <a:t>Designer</a:t>
            </a:r>
            <a:endParaRPr/>
          </a:p>
        </p:txBody>
      </p:sp>
      <p:sp>
        <p:nvSpPr>
          <p:cNvPr id="1401" name="Shape 1401"/>
          <p:cNvSpPr txBox="1"/>
          <p:nvPr/>
        </p:nvSpPr>
        <p:spPr>
          <a:xfrm>
            <a:off x="2793999" y="9236709"/>
            <a:ext cx="4572001" cy="2057401"/>
          </a:xfrm>
          <a:prstGeom prst="rect">
            <a:avLst/>
          </a:prstGeom>
          <a:noFill/>
          <a:ln>
            <a:noFill/>
          </a:ln>
        </p:spPr>
        <p:txBody>
          <a:bodyPr anchorCtr="0" anchor="t" bIns="45700" lIns="45700" spcFirstLastPara="1" rIns="45700" wrap="square" tIns="45700">
            <a:noAutofit/>
          </a:bodyPr>
          <a:lstStyle/>
          <a:p>
            <a:pPr indent="0" lvl="0" marL="0" marR="0" rtl="0" algn="ctr">
              <a:lnSpc>
                <a:spcPct val="11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Colita kuasd bergren, nosotrad sea the takimta sorem ipsusit drin for the druamet.</a:t>
            </a:r>
            <a:endParaRPr/>
          </a:p>
        </p:txBody>
      </p:sp>
      <p:sp>
        <p:nvSpPr>
          <p:cNvPr id="1402" name="Shape 1402"/>
          <p:cNvSpPr txBox="1"/>
          <p:nvPr/>
        </p:nvSpPr>
        <p:spPr>
          <a:xfrm>
            <a:off x="2540000" y="7681059"/>
            <a:ext cx="5080000" cy="828041"/>
          </a:xfrm>
          <a:prstGeom prst="rect">
            <a:avLst/>
          </a:prstGeom>
          <a:noFill/>
          <a:ln>
            <a:noFill/>
          </a:ln>
        </p:spPr>
        <p:txBody>
          <a:bodyPr anchorCtr="0" anchor="t" bIns="45700" lIns="45700" spcFirstLastPara="1" rIns="45700" wrap="square" tIns="45700">
            <a:noAutofit/>
          </a:bodyPr>
          <a:lstStyle/>
          <a:p>
            <a:pPr indent="0" lvl="0" marL="0" marR="0" rtl="0" algn="ctr">
              <a:lnSpc>
                <a:spcPct val="100000"/>
              </a:lnSpc>
              <a:spcBef>
                <a:spcPts val="0"/>
              </a:spcBef>
              <a:spcAft>
                <a:spcPts val="0"/>
              </a:spcAft>
              <a:buClr>
                <a:srgbClr val="151314"/>
              </a:buClr>
              <a:buSzPts val="4800"/>
              <a:buFont typeface="Proxima Nova"/>
              <a:buNone/>
            </a:pPr>
            <a:r>
              <a:rPr b="1" i="0" lang="en-US" sz="4800" u="none" cap="none" strike="noStrike">
                <a:solidFill>
                  <a:srgbClr val="151314"/>
                </a:solidFill>
                <a:latin typeface="Proxima Nova"/>
                <a:ea typeface="Proxima Nova"/>
                <a:cs typeface="Proxima Nova"/>
                <a:sym typeface="Proxima Nova"/>
              </a:rPr>
              <a:t>$ 199</a:t>
            </a:r>
            <a:endParaRPr/>
          </a:p>
        </p:txBody>
      </p:sp>
      <p:sp>
        <p:nvSpPr>
          <p:cNvPr id="1403" name="Shape 1403"/>
          <p:cNvSpPr txBox="1"/>
          <p:nvPr/>
        </p:nvSpPr>
        <p:spPr>
          <a:xfrm>
            <a:off x="17399000" y="6477000"/>
            <a:ext cx="5080000" cy="726440"/>
          </a:xfrm>
          <a:prstGeom prst="rect">
            <a:avLst/>
          </a:prstGeom>
          <a:noFill/>
          <a:ln>
            <a:noFill/>
          </a:ln>
        </p:spPr>
        <p:txBody>
          <a:bodyPr anchorCtr="0" anchor="t" bIns="45700" lIns="45700" spcFirstLastPara="1" rIns="45700" wrap="square" tIns="45700">
            <a:noAutofit/>
          </a:bodyPr>
          <a:lstStyle/>
          <a:p>
            <a:pPr indent="0" lvl="0" marL="0" marR="0" rtl="0" algn="ctr">
              <a:lnSpc>
                <a:spcPct val="100000"/>
              </a:lnSpc>
              <a:spcBef>
                <a:spcPts val="0"/>
              </a:spcBef>
              <a:spcAft>
                <a:spcPts val="0"/>
              </a:spcAft>
              <a:buClr>
                <a:srgbClr val="0B0C11"/>
              </a:buClr>
              <a:buSzPts val="4200"/>
              <a:buFont typeface="Proxima Nova"/>
              <a:buNone/>
            </a:pPr>
            <a:r>
              <a:rPr b="0" i="0" lang="en-US" sz="4200" u="none" cap="none" strike="noStrike">
                <a:solidFill>
                  <a:srgbClr val="0B0C11"/>
                </a:solidFill>
                <a:latin typeface="Proxima Nova"/>
                <a:ea typeface="Proxima Nova"/>
                <a:cs typeface="Proxima Nova"/>
                <a:sym typeface="Proxima Nova"/>
              </a:rPr>
              <a:t>Premium</a:t>
            </a:r>
            <a:endParaRPr/>
          </a:p>
        </p:txBody>
      </p:sp>
      <p:sp>
        <p:nvSpPr>
          <p:cNvPr id="1404" name="Shape 1404"/>
          <p:cNvSpPr txBox="1"/>
          <p:nvPr/>
        </p:nvSpPr>
        <p:spPr>
          <a:xfrm>
            <a:off x="17653000" y="9236709"/>
            <a:ext cx="4572000" cy="2057401"/>
          </a:xfrm>
          <a:prstGeom prst="rect">
            <a:avLst/>
          </a:prstGeom>
          <a:noFill/>
          <a:ln>
            <a:noFill/>
          </a:ln>
        </p:spPr>
        <p:txBody>
          <a:bodyPr anchorCtr="0" anchor="t" bIns="45700" lIns="45700" spcFirstLastPara="1" rIns="45700" wrap="square" tIns="45700">
            <a:noAutofit/>
          </a:bodyPr>
          <a:lstStyle/>
          <a:p>
            <a:pPr indent="0" lvl="0" marL="0" marR="0" rtl="0" algn="ctr">
              <a:lnSpc>
                <a:spcPct val="11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Colita kuasd bergren, nosotrad sea the takimta sorem ipsusit drin for the druamet.</a:t>
            </a:r>
            <a:endParaRPr/>
          </a:p>
        </p:txBody>
      </p:sp>
      <p:sp>
        <p:nvSpPr>
          <p:cNvPr id="1405" name="Shape 1405"/>
          <p:cNvSpPr txBox="1"/>
          <p:nvPr/>
        </p:nvSpPr>
        <p:spPr>
          <a:xfrm>
            <a:off x="17399000" y="7681059"/>
            <a:ext cx="5080000" cy="828041"/>
          </a:xfrm>
          <a:prstGeom prst="rect">
            <a:avLst/>
          </a:prstGeom>
          <a:noFill/>
          <a:ln>
            <a:noFill/>
          </a:ln>
        </p:spPr>
        <p:txBody>
          <a:bodyPr anchorCtr="0" anchor="t" bIns="45700" lIns="45700" spcFirstLastPara="1" rIns="45700" wrap="square" tIns="45700">
            <a:noAutofit/>
          </a:bodyPr>
          <a:lstStyle/>
          <a:p>
            <a:pPr indent="0" lvl="0" marL="0" marR="0" rtl="0" algn="ctr">
              <a:lnSpc>
                <a:spcPct val="100000"/>
              </a:lnSpc>
              <a:spcBef>
                <a:spcPts val="0"/>
              </a:spcBef>
              <a:spcAft>
                <a:spcPts val="0"/>
              </a:spcAft>
              <a:buClr>
                <a:srgbClr val="151314"/>
              </a:buClr>
              <a:buSzPts val="4800"/>
              <a:buFont typeface="Proxima Nova"/>
              <a:buNone/>
            </a:pPr>
            <a:r>
              <a:rPr b="1" i="0" lang="en-US" sz="4800" u="none" cap="none" strike="noStrike">
                <a:solidFill>
                  <a:srgbClr val="151314"/>
                </a:solidFill>
                <a:latin typeface="Proxima Nova"/>
                <a:ea typeface="Proxima Nova"/>
                <a:cs typeface="Proxima Nova"/>
                <a:sym typeface="Proxima Nova"/>
              </a:rPr>
              <a:t>$ 799</a:t>
            </a:r>
            <a:endParaRPr/>
          </a:p>
        </p:txBody>
      </p:sp>
      <p:sp>
        <p:nvSpPr>
          <p:cNvPr id="1406" name="Shape 1406"/>
          <p:cNvSpPr/>
          <p:nvPr/>
        </p:nvSpPr>
        <p:spPr>
          <a:xfrm>
            <a:off x="9271000" y="4622800"/>
            <a:ext cx="5842000" cy="9093200"/>
          </a:xfrm>
          <a:prstGeom prst="rect">
            <a:avLst/>
          </a:prstGeom>
          <a:blipFill rotWithShape="1">
            <a:blip r:embed="rId3">
              <a:alphaModFix/>
            </a:blip>
            <a:stretch>
              <a:fillRect b="0" l="0" r="0" t="0"/>
            </a:stretch>
          </a:blip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1407" name="Shape 1407"/>
          <p:cNvSpPr txBox="1"/>
          <p:nvPr/>
        </p:nvSpPr>
        <p:spPr>
          <a:xfrm>
            <a:off x="9652000" y="6477000"/>
            <a:ext cx="5080000" cy="828040"/>
          </a:xfrm>
          <a:prstGeom prst="rect">
            <a:avLst/>
          </a:prstGeom>
          <a:noFill/>
          <a:ln>
            <a:noFill/>
          </a:ln>
        </p:spPr>
        <p:txBody>
          <a:bodyPr anchorCtr="0" anchor="t"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800"/>
              <a:buFont typeface="Proxima Nova"/>
              <a:buNone/>
            </a:pPr>
            <a:r>
              <a:rPr b="0" i="0" lang="en-US" sz="4800" u="none" cap="none" strike="noStrike">
                <a:solidFill>
                  <a:srgbClr val="FFFFFF"/>
                </a:solidFill>
                <a:latin typeface="Proxima Nova"/>
                <a:ea typeface="Proxima Nova"/>
                <a:cs typeface="Proxima Nova"/>
                <a:sym typeface="Proxima Nova"/>
              </a:rPr>
              <a:t>Agency</a:t>
            </a:r>
            <a:endParaRPr/>
          </a:p>
        </p:txBody>
      </p:sp>
      <p:sp>
        <p:nvSpPr>
          <p:cNvPr id="1408" name="Shape 1408"/>
          <p:cNvSpPr txBox="1"/>
          <p:nvPr/>
        </p:nvSpPr>
        <p:spPr>
          <a:xfrm>
            <a:off x="9906000" y="9236709"/>
            <a:ext cx="4572000" cy="2194561"/>
          </a:xfrm>
          <a:prstGeom prst="rect">
            <a:avLst/>
          </a:prstGeom>
          <a:noFill/>
          <a:ln>
            <a:noFill/>
          </a:ln>
        </p:spPr>
        <p:txBody>
          <a:bodyPr anchorCtr="0" anchor="t" bIns="45700" lIns="45700" spcFirstLastPara="1" rIns="45700" wrap="square" tIns="45700">
            <a:noAutofit/>
          </a:bodyPr>
          <a:lstStyle/>
          <a:p>
            <a:pPr indent="0" lvl="0" marL="0" marR="0" rtl="0" algn="ctr">
              <a:lnSpc>
                <a:spcPct val="120000"/>
              </a:lnSpc>
              <a:spcBef>
                <a:spcPts val="0"/>
              </a:spcBef>
              <a:spcAft>
                <a:spcPts val="0"/>
              </a:spcAft>
              <a:buClr>
                <a:srgbClr val="FFFFFF"/>
              </a:buClr>
              <a:buSzPts val="3000"/>
              <a:buFont typeface="Proxima Nova"/>
              <a:buNone/>
            </a:pPr>
            <a:r>
              <a:rPr b="0" i="0" lang="en-US" sz="3000" u="none" cap="none" strike="noStrike">
                <a:solidFill>
                  <a:srgbClr val="FFFFFF"/>
                </a:solidFill>
                <a:latin typeface="Proxima Nova"/>
                <a:ea typeface="Proxima Nova"/>
                <a:cs typeface="Proxima Nova"/>
                <a:sym typeface="Proxima Nova"/>
              </a:rPr>
              <a:t>Colita kuasd bergren, nosotrad sea the takimta sorem ipsusit drin for the druamet.</a:t>
            </a:r>
            <a:endParaRPr/>
          </a:p>
        </p:txBody>
      </p:sp>
      <p:sp>
        <p:nvSpPr>
          <p:cNvPr id="1409" name="Shape 1409"/>
          <p:cNvSpPr txBox="1"/>
          <p:nvPr/>
        </p:nvSpPr>
        <p:spPr>
          <a:xfrm>
            <a:off x="9652000" y="7681059"/>
            <a:ext cx="5080000" cy="828041"/>
          </a:xfrm>
          <a:prstGeom prst="rect">
            <a:avLst/>
          </a:prstGeom>
          <a:noFill/>
          <a:ln>
            <a:noFill/>
          </a:ln>
        </p:spPr>
        <p:txBody>
          <a:bodyPr anchorCtr="0" anchor="t" bIns="45700" lIns="45700" spcFirstLastPara="1" rIns="45700" wrap="square" tIns="45700">
            <a:noAutofit/>
          </a:bodyPr>
          <a:lstStyle/>
          <a:p>
            <a:pPr indent="0" lvl="0" marL="0" marR="0" rtl="0" algn="ctr">
              <a:lnSpc>
                <a:spcPct val="120000"/>
              </a:lnSpc>
              <a:spcBef>
                <a:spcPts val="0"/>
              </a:spcBef>
              <a:spcAft>
                <a:spcPts val="0"/>
              </a:spcAft>
              <a:buClr>
                <a:srgbClr val="FFFFFF"/>
              </a:buClr>
              <a:buSzPts val="4800"/>
              <a:buFont typeface="Proxima Nova"/>
              <a:buNone/>
            </a:pPr>
            <a:r>
              <a:rPr b="1" i="0" lang="en-US" sz="4800" u="none" cap="none" strike="noStrike">
                <a:solidFill>
                  <a:srgbClr val="FFFFFF"/>
                </a:solidFill>
                <a:latin typeface="Proxima Nova"/>
                <a:ea typeface="Proxima Nova"/>
                <a:cs typeface="Proxima Nova"/>
                <a:sym typeface="Proxima Nova"/>
              </a:rPr>
              <a:t>$ 359</a:t>
            </a:r>
            <a:endParaRPr/>
          </a:p>
        </p:txBody>
      </p:sp>
      <p:sp>
        <p:nvSpPr>
          <p:cNvPr id="1410" name="Shape 1410"/>
          <p:cNvSpPr txBox="1"/>
          <p:nvPr/>
        </p:nvSpPr>
        <p:spPr>
          <a:xfrm>
            <a:off x="1905000" y="1905000"/>
            <a:ext cx="6070204" cy="1551940"/>
          </a:xfrm>
          <a:prstGeom prst="rect">
            <a:avLst/>
          </a:prstGeom>
          <a:noFill/>
          <a:ln>
            <a:noFill/>
          </a:ln>
        </p:spPr>
        <p:txBody>
          <a:bodyPr anchorCtr="0" anchor="t" bIns="45700" lIns="45700" spcFirstLastPara="1" rIns="45700" wrap="square" tIns="45700">
            <a:noAutofit/>
          </a:bodyPr>
          <a:lstStyle/>
          <a:p>
            <a:pPr indent="0" lvl="0" marL="0" marR="0" rtl="0" algn="l">
              <a:lnSpc>
                <a:spcPct val="90000"/>
              </a:lnSpc>
              <a:spcBef>
                <a:spcPts val="0"/>
              </a:spcBef>
              <a:spcAft>
                <a:spcPts val="0"/>
              </a:spcAft>
              <a:buClr>
                <a:srgbClr val="151314"/>
              </a:buClr>
              <a:buSzPts val="9600"/>
              <a:buFont typeface="Proxima Nova"/>
              <a:buNone/>
            </a:pPr>
            <a:r>
              <a:rPr b="1" i="0" lang="en-US" sz="9600" u="none" cap="none" strike="noStrike">
                <a:solidFill>
                  <a:srgbClr val="151314"/>
                </a:solidFill>
                <a:latin typeface="Proxima Nova"/>
                <a:ea typeface="Proxima Nova"/>
                <a:cs typeface="Proxima Nova"/>
                <a:sym typeface="Proxima Nova"/>
              </a:rPr>
              <a:t>Price Plan</a:t>
            </a:r>
            <a:endParaRPr/>
          </a:p>
        </p:txBody>
      </p:sp>
      <p:sp>
        <p:nvSpPr>
          <p:cNvPr id="1411" name="Shape 1411"/>
          <p:cNvSpPr txBox="1"/>
          <p:nvPr/>
        </p:nvSpPr>
        <p:spPr>
          <a:xfrm>
            <a:off x="16408795" y="2208375"/>
            <a:ext cx="6070204" cy="1107441"/>
          </a:xfrm>
          <a:prstGeom prst="rect">
            <a:avLst/>
          </a:prstGeom>
          <a:noFill/>
          <a:ln>
            <a:noFill/>
          </a:ln>
        </p:spPr>
        <p:txBody>
          <a:bodyPr anchorCtr="0" anchor="t" bIns="50800" lIns="50800" spcFirstLastPara="1" rIns="50800" wrap="square" tIns="508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Yam desando frond iron lares in this ons frondas urdas greadon.</a:t>
            </a:r>
            <a:endParaRPr/>
          </a:p>
        </p:txBody>
      </p:sp>
      <p:sp>
        <p:nvSpPr>
          <p:cNvPr id="1412" name="Shape 1412"/>
          <p:cNvSpPr txBox="1"/>
          <p:nvPr/>
        </p:nvSpPr>
        <p:spPr>
          <a:xfrm>
            <a:off x="9271000" y="2170275"/>
            <a:ext cx="5842000" cy="1183641"/>
          </a:xfrm>
          <a:prstGeom prst="rect">
            <a:avLst/>
          </a:prstGeom>
          <a:no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rgbClr val="0B0C11"/>
              </a:buClr>
              <a:buSzPts val="3600"/>
              <a:buFont typeface="Proxima Nova"/>
              <a:buNone/>
            </a:pPr>
            <a:r>
              <a:rPr b="1" i="0" lang="en-US" sz="3600" u="none" cap="none" strike="noStrike">
                <a:solidFill>
                  <a:srgbClr val="0B0C11"/>
                </a:solidFill>
                <a:latin typeface="Proxima Nova"/>
                <a:ea typeface="Proxima Nova"/>
                <a:cs typeface="Proxima Nova"/>
                <a:sym typeface="Proxima Nova"/>
              </a:rPr>
              <a:t>MODERN CLEAN CREATIVE DESIGN.</a:t>
            </a:r>
            <a:endParaRPr/>
          </a:p>
        </p:txBody>
      </p:sp>
    </p:spTree>
  </p:cSld>
  <p:clrMapOvr>
    <a:masterClrMapping/>
  </p:clrMapOvr>
</p:sld>
</file>

<file path=ppt/slides/slide7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16" name="Shape 1416"/>
        <p:cNvGrpSpPr/>
        <p:nvPr/>
      </p:nvGrpSpPr>
      <p:grpSpPr>
        <a:xfrm>
          <a:off x="0" y="0"/>
          <a:ext cx="0" cy="0"/>
          <a:chOff x="0" y="0"/>
          <a:chExt cx="0" cy="0"/>
        </a:xfrm>
      </p:grpSpPr>
      <p:sp>
        <p:nvSpPr>
          <p:cNvPr id="1417" name="Shape 1417"/>
          <p:cNvSpPr txBox="1"/>
          <p:nvPr/>
        </p:nvSpPr>
        <p:spPr>
          <a:xfrm>
            <a:off x="1905000" y="7874000"/>
            <a:ext cx="8894036" cy="384048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At vero eos et accusam eto drer justo dresoma fosduo dolores etoma jamos rebum. Steo clita kuasd fruda gubergren, nosotra seada meram takimata sanctus est Lorem sus At vero eos et accusam eto justo fosduo dolores etoma jam rebum. Steot clita kuasd gubergren, nosotrad sea takimata sanctus est Lorem ipsusit frand drin for the druamet.</a:t>
            </a:r>
            <a:endParaRPr/>
          </a:p>
        </p:txBody>
      </p:sp>
      <p:sp>
        <p:nvSpPr>
          <p:cNvPr id="1418" name="Shape 1418"/>
          <p:cNvSpPr txBox="1"/>
          <p:nvPr/>
        </p:nvSpPr>
        <p:spPr>
          <a:xfrm>
            <a:off x="1909035" y="1905000"/>
            <a:ext cx="4826001" cy="1551940"/>
          </a:xfrm>
          <a:prstGeom prst="rect">
            <a:avLst/>
          </a:prstGeom>
          <a:noFill/>
          <a:ln>
            <a:noFill/>
          </a:ln>
        </p:spPr>
        <p:txBody>
          <a:bodyPr anchorCtr="0" anchor="t" bIns="45700" lIns="45700" spcFirstLastPara="1" rIns="45700" wrap="square" tIns="45700">
            <a:noAutofit/>
          </a:bodyPr>
          <a:lstStyle/>
          <a:p>
            <a:pPr indent="0" lvl="0" marL="0" marR="0" rtl="0" algn="l">
              <a:lnSpc>
                <a:spcPct val="90000"/>
              </a:lnSpc>
              <a:spcBef>
                <a:spcPts val="0"/>
              </a:spcBef>
              <a:spcAft>
                <a:spcPts val="0"/>
              </a:spcAft>
              <a:buClr>
                <a:srgbClr val="151314"/>
              </a:buClr>
              <a:buSzPts val="9600"/>
              <a:buFont typeface="Proxima Nova"/>
              <a:buNone/>
            </a:pPr>
            <a:r>
              <a:rPr b="1" i="0" lang="en-US" sz="9600" u="none" cap="none" strike="noStrike">
                <a:solidFill>
                  <a:srgbClr val="151314"/>
                </a:solidFill>
                <a:latin typeface="Proxima Nova"/>
                <a:ea typeface="Proxima Nova"/>
                <a:cs typeface="Proxima Nova"/>
                <a:sym typeface="Proxima Nova"/>
              </a:rPr>
              <a:t>Layout</a:t>
            </a:r>
            <a:endParaRPr/>
          </a:p>
        </p:txBody>
      </p:sp>
      <p:sp>
        <p:nvSpPr>
          <p:cNvPr id="1419" name="Shape 1419"/>
          <p:cNvSpPr txBox="1"/>
          <p:nvPr/>
        </p:nvSpPr>
        <p:spPr>
          <a:xfrm>
            <a:off x="1909035" y="5496560"/>
            <a:ext cx="8890001" cy="1183641"/>
          </a:xfrm>
          <a:prstGeom prst="rect">
            <a:avLst/>
          </a:prstGeom>
          <a:no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rgbClr val="0B0C11"/>
              </a:buClr>
              <a:buSzPts val="3600"/>
              <a:buFont typeface="Proxima Nova"/>
              <a:buNone/>
            </a:pPr>
            <a:r>
              <a:rPr b="1" i="0" lang="en-US" sz="3600" u="none" cap="none" strike="noStrike">
                <a:solidFill>
                  <a:srgbClr val="0B0C11"/>
                </a:solidFill>
                <a:latin typeface="Proxima Nova"/>
                <a:ea typeface="Proxima Nova"/>
                <a:cs typeface="Proxima Nova"/>
                <a:sym typeface="Proxima Nova"/>
              </a:rPr>
              <a:t>UNO ETOA JAOM FROAN MODERN CLEAN CREATIVE DESIGN.</a:t>
            </a:r>
            <a:endParaRPr/>
          </a:p>
        </p:txBody>
      </p:sp>
      <p:sp>
        <p:nvSpPr>
          <p:cNvPr id="1420" name="Shape 1420"/>
          <p:cNvSpPr txBox="1"/>
          <p:nvPr/>
        </p:nvSpPr>
        <p:spPr>
          <a:xfrm>
            <a:off x="13584963" y="7894320"/>
            <a:ext cx="8894037" cy="219456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Forem esoma ipsum dolor sit amet, derasd the fronda consetetur sadipscing elitromas. Sedm diam dnie nonumy eirmod tempor inviduntos the indoc mago.</a:t>
            </a:r>
            <a:endParaRPr/>
          </a:p>
        </p:txBody>
      </p:sp>
      <p:sp>
        <p:nvSpPr>
          <p:cNvPr id="1421" name="Shape 1421"/>
          <p:cNvSpPr txBox="1"/>
          <p:nvPr/>
        </p:nvSpPr>
        <p:spPr>
          <a:xfrm>
            <a:off x="13589000" y="2103120"/>
            <a:ext cx="8890000" cy="637541"/>
          </a:xfrm>
          <a:prstGeom prst="rect">
            <a:avLst/>
          </a:prstGeom>
          <a:no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rgbClr val="0B0C11"/>
              </a:buClr>
              <a:buSzPts val="3600"/>
              <a:buFont typeface="Proxima Nova"/>
              <a:buNone/>
            </a:pPr>
            <a:r>
              <a:rPr b="1" i="0" lang="en-US" sz="3600" u="none" cap="none" strike="noStrike">
                <a:solidFill>
                  <a:srgbClr val="0B0C11"/>
                </a:solidFill>
                <a:latin typeface="Proxima Nova"/>
                <a:ea typeface="Proxima Nova"/>
                <a:cs typeface="Proxima Nova"/>
                <a:sym typeface="Proxima Nova"/>
              </a:rPr>
              <a:t>FOSDUO ETOA JASOM REBUM.</a:t>
            </a:r>
            <a:endParaRPr/>
          </a:p>
        </p:txBody>
      </p:sp>
      <p:sp>
        <p:nvSpPr>
          <p:cNvPr id="1422" name="Shape 1422"/>
          <p:cNvSpPr txBox="1"/>
          <p:nvPr/>
        </p:nvSpPr>
        <p:spPr>
          <a:xfrm>
            <a:off x="13584963" y="3716020"/>
            <a:ext cx="8890001" cy="329184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Deteo clita kuasd fruda gubergren, nosotra sod seada dero meram takimata sanctus est Lorem sus At vero eos eta accusam eto justo fosduom dolores etomda jam rebum. Steot clita kuasd gubergren, nosotrad seat the takimta sanctus est Lorem ipsusit drin for the druamet.</a:t>
            </a:r>
            <a:endParaRPr/>
          </a:p>
        </p:txBody>
      </p:sp>
    </p:spTree>
  </p:cSld>
  <p:clrMapOvr>
    <a:masterClrMapping/>
  </p:clrMapOvr>
</p:sld>
</file>

<file path=ppt/slides/slide7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26" name="Shape 1426"/>
        <p:cNvGrpSpPr/>
        <p:nvPr/>
      </p:nvGrpSpPr>
      <p:grpSpPr>
        <a:xfrm>
          <a:off x="0" y="0"/>
          <a:ext cx="0" cy="0"/>
          <a:chOff x="0" y="0"/>
          <a:chExt cx="0" cy="0"/>
        </a:xfrm>
      </p:grpSpPr>
      <p:pic>
        <p:nvPicPr>
          <p:cNvPr id="1427" name="Shape 1427"/>
          <p:cNvPicPr preferRelativeResize="0"/>
          <p:nvPr/>
        </p:nvPicPr>
        <p:blipFill rotWithShape="1">
          <a:blip r:embed="rId3">
            <a:alphaModFix/>
          </a:blip>
          <a:srcRect b="0" l="21932" r="21932" t="0"/>
          <a:stretch/>
        </p:blipFill>
        <p:spPr>
          <a:xfrm>
            <a:off x="7747000" y="1881975"/>
            <a:ext cx="5468874" cy="9929149"/>
          </a:xfrm>
          <a:prstGeom prst="rect">
            <a:avLst/>
          </a:prstGeom>
          <a:noFill/>
          <a:ln>
            <a:noFill/>
          </a:ln>
        </p:spPr>
      </p:pic>
      <p:sp>
        <p:nvSpPr>
          <p:cNvPr id="1428" name="Shape 1428"/>
          <p:cNvSpPr txBox="1"/>
          <p:nvPr/>
        </p:nvSpPr>
        <p:spPr>
          <a:xfrm>
            <a:off x="15051413" y="10713719"/>
            <a:ext cx="7427588" cy="109728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Colita kuasd bergren, nosotrad seen the takimta sorem ipsusit drin for the druamet.</a:t>
            </a:r>
            <a:endParaRPr/>
          </a:p>
        </p:txBody>
      </p:sp>
      <p:sp>
        <p:nvSpPr>
          <p:cNvPr id="1429" name="Shape 1429"/>
          <p:cNvSpPr txBox="1"/>
          <p:nvPr/>
        </p:nvSpPr>
        <p:spPr>
          <a:xfrm>
            <a:off x="1905000" y="7874000"/>
            <a:ext cx="4791053" cy="1551940"/>
          </a:xfrm>
          <a:prstGeom prst="rect">
            <a:avLst/>
          </a:prstGeom>
          <a:noFill/>
          <a:ln>
            <a:noFill/>
          </a:ln>
        </p:spPr>
        <p:txBody>
          <a:bodyPr anchorCtr="0" anchor="t" bIns="45700" lIns="45700" spcFirstLastPara="1" rIns="45700" wrap="square" tIns="45700">
            <a:noAutofit/>
          </a:bodyPr>
          <a:lstStyle/>
          <a:p>
            <a:pPr indent="0" lvl="0" marL="0" marR="0" rtl="0" algn="l">
              <a:lnSpc>
                <a:spcPct val="90000"/>
              </a:lnSpc>
              <a:spcBef>
                <a:spcPts val="0"/>
              </a:spcBef>
              <a:spcAft>
                <a:spcPts val="0"/>
              </a:spcAft>
              <a:buClr>
                <a:srgbClr val="151314"/>
              </a:buClr>
              <a:buSzPts val="9600"/>
              <a:buFont typeface="Proxima Nova"/>
              <a:buNone/>
            </a:pPr>
            <a:r>
              <a:rPr b="1" i="0" lang="en-US" sz="9600" u="none" cap="none" strike="noStrike">
                <a:solidFill>
                  <a:srgbClr val="151314"/>
                </a:solidFill>
                <a:latin typeface="Proxima Nova"/>
                <a:ea typeface="Proxima Nova"/>
                <a:cs typeface="Proxima Nova"/>
                <a:sym typeface="Proxima Nova"/>
              </a:rPr>
              <a:t>Price</a:t>
            </a:r>
            <a:endParaRPr/>
          </a:p>
        </p:txBody>
      </p:sp>
      <p:sp>
        <p:nvSpPr>
          <p:cNvPr id="1430" name="Shape 1430"/>
          <p:cNvSpPr txBox="1"/>
          <p:nvPr/>
        </p:nvSpPr>
        <p:spPr>
          <a:xfrm>
            <a:off x="1905000" y="10627359"/>
            <a:ext cx="4791053" cy="1183641"/>
          </a:xfrm>
          <a:prstGeom prst="rect">
            <a:avLst/>
          </a:prstGeom>
          <a:no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rgbClr val="0B0C11"/>
              </a:buClr>
              <a:buSzPts val="3600"/>
              <a:buFont typeface="Proxima Nova"/>
              <a:buNone/>
            </a:pPr>
            <a:r>
              <a:rPr b="1" i="0" lang="en-US" sz="3600" u="none" cap="none" strike="noStrike">
                <a:solidFill>
                  <a:srgbClr val="0B0C11"/>
                </a:solidFill>
                <a:latin typeface="Proxima Nova"/>
                <a:ea typeface="Proxima Nova"/>
                <a:cs typeface="Proxima Nova"/>
                <a:sym typeface="Proxima Nova"/>
              </a:rPr>
              <a:t>WE PUSH YOUR </a:t>
            </a:r>
            <a:endParaRPr/>
          </a:p>
          <a:p>
            <a:pPr indent="0" lvl="0" marL="0" marR="0" rtl="0" algn="l">
              <a:lnSpc>
                <a:spcPct val="100000"/>
              </a:lnSpc>
              <a:spcBef>
                <a:spcPts val="0"/>
              </a:spcBef>
              <a:spcAft>
                <a:spcPts val="0"/>
              </a:spcAft>
              <a:buClr>
                <a:srgbClr val="0B0C11"/>
              </a:buClr>
              <a:buSzPts val="3600"/>
              <a:buFont typeface="Proxima Nova"/>
              <a:buNone/>
            </a:pPr>
            <a:r>
              <a:rPr b="1" i="0" lang="en-US" sz="3600" u="none" cap="none" strike="noStrike">
                <a:solidFill>
                  <a:srgbClr val="0B0C11"/>
                </a:solidFill>
                <a:latin typeface="Proxima Nova"/>
                <a:ea typeface="Proxima Nova"/>
                <a:cs typeface="Proxima Nova"/>
                <a:sym typeface="Proxima Nova"/>
              </a:rPr>
              <a:t>CREATIVITY</a:t>
            </a:r>
            <a:endParaRPr/>
          </a:p>
        </p:txBody>
      </p:sp>
      <p:sp>
        <p:nvSpPr>
          <p:cNvPr id="1431" name="Shape 1431"/>
          <p:cNvSpPr txBox="1"/>
          <p:nvPr/>
        </p:nvSpPr>
        <p:spPr>
          <a:xfrm>
            <a:off x="15051413" y="1905000"/>
            <a:ext cx="7349615" cy="637540"/>
          </a:xfrm>
          <a:prstGeom prst="rect">
            <a:avLst/>
          </a:prstGeom>
          <a:no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rgbClr val="0B0C11"/>
              </a:buClr>
              <a:buSzPts val="3600"/>
              <a:buFont typeface="Proxima Nova"/>
              <a:buNone/>
            </a:pPr>
            <a:r>
              <a:rPr b="1" i="0" lang="en-US" sz="3600" u="none" cap="none" strike="noStrike">
                <a:solidFill>
                  <a:srgbClr val="0B0C11"/>
                </a:solidFill>
                <a:latin typeface="Proxima Nova"/>
                <a:ea typeface="Proxima Nova"/>
                <a:cs typeface="Proxima Nova"/>
                <a:sym typeface="Proxima Nova"/>
              </a:rPr>
              <a:t>CAMPAIGNS TO SUCCESS</a:t>
            </a:r>
            <a:endParaRPr/>
          </a:p>
        </p:txBody>
      </p:sp>
      <p:sp>
        <p:nvSpPr>
          <p:cNvPr id="1432" name="Shape 1432"/>
          <p:cNvSpPr txBox="1"/>
          <p:nvPr/>
        </p:nvSpPr>
        <p:spPr>
          <a:xfrm>
            <a:off x="15051413" y="3566159"/>
            <a:ext cx="7427587" cy="329184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Nosotra sod seada dermo meram takimata sanctus est Lorem sus At vero eosun etas accusam eto justo fosduom dolores etomda jam rebum. Steot clita kuasd undas merada, nosotrad seat the takimta sanctus estomas orem ipsusit drin for the druamet.</a:t>
            </a:r>
            <a:endParaRPr/>
          </a:p>
        </p:txBody>
      </p:sp>
      <p:sp>
        <p:nvSpPr>
          <p:cNvPr id="1433" name="Shape 1433"/>
          <p:cNvSpPr txBox="1"/>
          <p:nvPr/>
        </p:nvSpPr>
        <p:spPr>
          <a:xfrm>
            <a:off x="15051413" y="7874000"/>
            <a:ext cx="6070204" cy="1551940"/>
          </a:xfrm>
          <a:prstGeom prst="rect">
            <a:avLst/>
          </a:prstGeom>
          <a:noFill/>
          <a:ln>
            <a:noFill/>
          </a:ln>
        </p:spPr>
        <p:txBody>
          <a:bodyPr anchorCtr="0" anchor="t" bIns="45700" lIns="45700" spcFirstLastPara="1" rIns="45700" wrap="square" tIns="45700">
            <a:noAutofit/>
          </a:bodyPr>
          <a:lstStyle/>
          <a:p>
            <a:pPr indent="0" lvl="0" marL="0" marR="0" rtl="0" algn="l">
              <a:lnSpc>
                <a:spcPct val="90000"/>
              </a:lnSpc>
              <a:spcBef>
                <a:spcPts val="0"/>
              </a:spcBef>
              <a:spcAft>
                <a:spcPts val="0"/>
              </a:spcAft>
              <a:buClr>
                <a:srgbClr val="151314"/>
              </a:buClr>
              <a:buSzPts val="9600"/>
              <a:buFont typeface="Proxima Nova"/>
              <a:buNone/>
            </a:pPr>
            <a:r>
              <a:rPr b="1" i="0" lang="en-US" sz="9600" u="none" cap="none" strike="noStrike">
                <a:solidFill>
                  <a:srgbClr val="151314"/>
                </a:solidFill>
                <a:latin typeface="Proxima Nova"/>
                <a:ea typeface="Proxima Nova"/>
                <a:cs typeface="Proxima Nova"/>
                <a:sym typeface="Proxima Nova"/>
              </a:rPr>
              <a:t>$29/mo</a:t>
            </a:r>
            <a:endParaRPr/>
          </a:p>
        </p:txBody>
      </p:sp>
    </p:spTree>
  </p:cSld>
  <p:clrMapOvr>
    <a:masterClrMapping/>
  </p:clrMapOvr>
</p:sld>
</file>

<file path=ppt/slides/slide7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37" name="Shape 1437"/>
        <p:cNvGrpSpPr/>
        <p:nvPr/>
      </p:nvGrpSpPr>
      <p:grpSpPr>
        <a:xfrm>
          <a:off x="0" y="0"/>
          <a:ext cx="0" cy="0"/>
          <a:chOff x="0" y="0"/>
          <a:chExt cx="0" cy="0"/>
        </a:xfrm>
      </p:grpSpPr>
      <p:sp>
        <p:nvSpPr>
          <p:cNvPr id="1438" name="Shape 1438"/>
          <p:cNvSpPr txBox="1"/>
          <p:nvPr/>
        </p:nvSpPr>
        <p:spPr>
          <a:xfrm>
            <a:off x="12192000" y="1905000"/>
            <a:ext cx="8661499" cy="1183640"/>
          </a:xfrm>
          <a:prstGeom prst="rect">
            <a:avLst/>
          </a:prstGeom>
          <a:no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rgbClr val="0B0C11"/>
              </a:buClr>
              <a:buSzPts val="3600"/>
              <a:buFont typeface="Proxima Nova"/>
              <a:buNone/>
            </a:pPr>
            <a:r>
              <a:rPr b="1" i="0" lang="en-US" sz="3600" u="none" cap="none" strike="noStrike">
                <a:solidFill>
                  <a:srgbClr val="0B0C11"/>
                </a:solidFill>
                <a:latin typeface="Proxima Nova"/>
                <a:ea typeface="Proxima Nova"/>
                <a:cs typeface="Proxima Nova"/>
                <a:sym typeface="Proxima Nova"/>
              </a:rPr>
              <a:t>TABLET SHOWCASE JASOM THE THE FRUNDA MERAD THE MUS REBUM.</a:t>
            </a:r>
            <a:endParaRPr/>
          </a:p>
        </p:txBody>
      </p:sp>
      <p:sp>
        <p:nvSpPr>
          <p:cNvPr id="1439" name="Shape 1439"/>
          <p:cNvSpPr txBox="1"/>
          <p:nvPr/>
        </p:nvSpPr>
        <p:spPr>
          <a:xfrm>
            <a:off x="12192000" y="4622800"/>
            <a:ext cx="10287000" cy="1107441"/>
          </a:xfrm>
          <a:prstGeom prst="rect">
            <a:avLst/>
          </a:prstGeom>
          <a:noFill/>
          <a:ln>
            <a:noFill/>
          </a:ln>
        </p:spPr>
        <p:txBody>
          <a:bodyPr anchorCtr="0" anchor="t" bIns="50800" lIns="50800" spcFirstLastPara="1" rIns="50800" wrap="square" tIns="508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Dirmod tempor invidunt utony the labore etodre dolore magna aliquyam desando frond iron lares in this greadon.</a:t>
            </a:r>
            <a:endParaRPr/>
          </a:p>
        </p:txBody>
      </p:sp>
      <p:grpSp>
        <p:nvGrpSpPr>
          <p:cNvPr id="1440" name="Shape 1440"/>
          <p:cNvGrpSpPr/>
          <p:nvPr/>
        </p:nvGrpSpPr>
        <p:grpSpPr>
          <a:xfrm>
            <a:off x="1905000" y="4622800"/>
            <a:ext cx="8532416" cy="12034462"/>
            <a:chOff x="0" y="0"/>
            <a:chExt cx="8532415" cy="12034460"/>
          </a:xfrm>
        </p:grpSpPr>
        <p:sp>
          <p:nvSpPr>
            <p:cNvPr id="1441" name="Shape 1441"/>
            <p:cNvSpPr/>
            <p:nvPr/>
          </p:nvSpPr>
          <p:spPr>
            <a:xfrm>
              <a:off x="0" y="0"/>
              <a:ext cx="8532415" cy="12034460"/>
            </a:xfrm>
            <a:custGeom>
              <a:pathLst>
                <a:path extrusionOk="0" h="21600" w="21600">
                  <a:moveTo>
                    <a:pt x="20422" y="21600"/>
                  </a:moveTo>
                  <a:lnTo>
                    <a:pt x="1178" y="21600"/>
                  </a:lnTo>
                  <a:cubicBezTo>
                    <a:pt x="525" y="21600"/>
                    <a:pt x="0" y="21228"/>
                    <a:pt x="0" y="20767"/>
                  </a:cubicBezTo>
                  <a:lnTo>
                    <a:pt x="0" y="835"/>
                  </a:lnTo>
                  <a:cubicBezTo>
                    <a:pt x="0" y="372"/>
                    <a:pt x="525" y="0"/>
                    <a:pt x="1178" y="0"/>
                  </a:cubicBezTo>
                  <a:lnTo>
                    <a:pt x="20422" y="0"/>
                  </a:lnTo>
                  <a:cubicBezTo>
                    <a:pt x="21075" y="0"/>
                    <a:pt x="21600" y="372"/>
                    <a:pt x="21600" y="835"/>
                  </a:cubicBezTo>
                  <a:lnTo>
                    <a:pt x="21600" y="20767"/>
                  </a:lnTo>
                  <a:cubicBezTo>
                    <a:pt x="21600" y="21228"/>
                    <a:pt x="21075" y="21600"/>
                    <a:pt x="20422" y="21600"/>
                  </a:cubicBezTo>
                </a:path>
              </a:pathLst>
            </a:custGeom>
            <a:solidFill>
              <a:srgbClr val="B7B7B7"/>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442" name="Shape 1442"/>
            <p:cNvSpPr/>
            <p:nvPr/>
          </p:nvSpPr>
          <p:spPr>
            <a:xfrm>
              <a:off x="51754" y="51754"/>
              <a:ext cx="8423157" cy="11925202"/>
            </a:xfrm>
            <a:custGeom>
              <a:pathLst>
                <a:path extrusionOk="0" h="21600" w="21600">
                  <a:moveTo>
                    <a:pt x="20547" y="21600"/>
                  </a:moveTo>
                  <a:lnTo>
                    <a:pt x="1053" y="21600"/>
                  </a:lnTo>
                  <a:cubicBezTo>
                    <a:pt x="468" y="21600"/>
                    <a:pt x="0" y="21269"/>
                    <a:pt x="0" y="20858"/>
                  </a:cubicBezTo>
                  <a:lnTo>
                    <a:pt x="0" y="744"/>
                  </a:lnTo>
                  <a:cubicBezTo>
                    <a:pt x="0" y="331"/>
                    <a:pt x="468" y="0"/>
                    <a:pt x="1053" y="0"/>
                  </a:cubicBezTo>
                  <a:lnTo>
                    <a:pt x="20547" y="0"/>
                  </a:lnTo>
                  <a:cubicBezTo>
                    <a:pt x="21132" y="0"/>
                    <a:pt x="21600" y="331"/>
                    <a:pt x="21600" y="744"/>
                  </a:cubicBezTo>
                  <a:lnTo>
                    <a:pt x="21600" y="20858"/>
                  </a:lnTo>
                  <a:cubicBezTo>
                    <a:pt x="21600" y="21269"/>
                    <a:pt x="21132" y="21600"/>
                    <a:pt x="20547" y="21600"/>
                  </a:cubicBezTo>
                </a:path>
              </a:pathLst>
            </a:custGeom>
            <a:solidFill>
              <a:srgbClr val="080808"/>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443" name="Shape 1443"/>
            <p:cNvSpPr/>
            <p:nvPr/>
          </p:nvSpPr>
          <p:spPr>
            <a:xfrm>
              <a:off x="488791" y="1012085"/>
              <a:ext cx="7549081" cy="10010290"/>
            </a:xfrm>
            <a:custGeom>
              <a:pathLst>
                <a:path extrusionOk="0" h="21600" w="21600">
                  <a:moveTo>
                    <a:pt x="21443" y="21600"/>
                  </a:moveTo>
                  <a:lnTo>
                    <a:pt x="157" y="21600"/>
                  </a:lnTo>
                  <a:cubicBezTo>
                    <a:pt x="71" y="21600"/>
                    <a:pt x="0" y="21547"/>
                    <a:pt x="0" y="21482"/>
                  </a:cubicBezTo>
                  <a:lnTo>
                    <a:pt x="0" y="118"/>
                  </a:lnTo>
                  <a:cubicBezTo>
                    <a:pt x="0" y="53"/>
                    <a:pt x="71" y="0"/>
                    <a:pt x="157" y="0"/>
                  </a:cubicBezTo>
                  <a:lnTo>
                    <a:pt x="21443" y="0"/>
                  </a:lnTo>
                  <a:cubicBezTo>
                    <a:pt x="21533" y="0"/>
                    <a:pt x="21600" y="53"/>
                    <a:pt x="21600" y="118"/>
                  </a:cubicBezTo>
                  <a:lnTo>
                    <a:pt x="21600" y="21482"/>
                  </a:lnTo>
                  <a:cubicBezTo>
                    <a:pt x="21600" y="21547"/>
                    <a:pt x="21533" y="21600"/>
                    <a:pt x="21443" y="21600"/>
                  </a:cubicBezTo>
                </a:path>
              </a:pathLst>
            </a:custGeom>
            <a:solidFill>
              <a:srgbClr val="424242"/>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444" name="Shape 1444"/>
            <p:cNvSpPr/>
            <p:nvPr/>
          </p:nvSpPr>
          <p:spPr>
            <a:xfrm>
              <a:off x="517543" y="1035087"/>
              <a:ext cx="7497327" cy="9958535"/>
            </a:xfrm>
            <a:custGeom>
              <a:pathLst>
                <a:path extrusionOk="0" h="21600" w="21600">
                  <a:moveTo>
                    <a:pt x="21442" y="21600"/>
                  </a:moveTo>
                  <a:lnTo>
                    <a:pt x="158" y="21600"/>
                  </a:lnTo>
                  <a:cubicBezTo>
                    <a:pt x="71" y="21600"/>
                    <a:pt x="0" y="21546"/>
                    <a:pt x="0" y="21481"/>
                  </a:cubicBezTo>
                  <a:lnTo>
                    <a:pt x="0" y="119"/>
                  </a:lnTo>
                  <a:cubicBezTo>
                    <a:pt x="0" y="54"/>
                    <a:pt x="71" y="0"/>
                    <a:pt x="158" y="0"/>
                  </a:cubicBezTo>
                  <a:lnTo>
                    <a:pt x="21442" y="0"/>
                  </a:lnTo>
                  <a:cubicBezTo>
                    <a:pt x="21532" y="0"/>
                    <a:pt x="21600" y="54"/>
                    <a:pt x="21600" y="119"/>
                  </a:cubicBezTo>
                  <a:lnTo>
                    <a:pt x="21600" y="21481"/>
                  </a:lnTo>
                  <a:cubicBezTo>
                    <a:pt x="21600" y="21546"/>
                    <a:pt x="21532" y="21600"/>
                    <a:pt x="21442" y="21600"/>
                  </a:cubicBezTo>
                </a:path>
              </a:pathLst>
            </a:custGeom>
            <a:solidFill>
              <a:srgbClr val="D3D3D3"/>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445" name="Shape 1445"/>
            <p:cNvSpPr/>
            <p:nvPr/>
          </p:nvSpPr>
          <p:spPr>
            <a:xfrm>
              <a:off x="4198813" y="472501"/>
              <a:ext cx="135762" cy="134800"/>
            </a:xfrm>
            <a:custGeom>
              <a:pathLst>
                <a:path extrusionOk="0" h="21296" w="21448">
                  <a:moveTo>
                    <a:pt x="11463" y="52"/>
                  </a:moveTo>
                  <a:cubicBezTo>
                    <a:pt x="13501" y="52"/>
                    <a:pt x="15131" y="663"/>
                    <a:pt x="16761" y="1682"/>
                  </a:cubicBezTo>
                  <a:cubicBezTo>
                    <a:pt x="18391" y="2905"/>
                    <a:pt x="19206" y="4127"/>
                    <a:pt x="20225" y="5961"/>
                  </a:cubicBezTo>
                  <a:cubicBezTo>
                    <a:pt x="21040" y="7795"/>
                    <a:pt x="21448" y="9629"/>
                    <a:pt x="21448" y="11463"/>
                  </a:cubicBezTo>
                  <a:cubicBezTo>
                    <a:pt x="21244" y="13501"/>
                    <a:pt x="20633" y="14927"/>
                    <a:pt x="19614" y="16557"/>
                  </a:cubicBezTo>
                  <a:cubicBezTo>
                    <a:pt x="18391" y="18188"/>
                    <a:pt x="17169" y="19410"/>
                    <a:pt x="15335" y="20225"/>
                  </a:cubicBezTo>
                  <a:cubicBezTo>
                    <a:pt x="13501" y="21040"/>
                    <a:pt x="11667" y="21448"/>
                    <a:pt x="9833" y="21244"/>
                  </a:cubicBezTo>
                  <a:cubicBezTo>
                    <a:pt x="7795" y="21244"/>
                    <a:pt x="6369" y="20633"/>
                    <a:pt x="4739" y="19410"/>
                  </a:cubicBezTo>
                  <a:cubicBezTo>
                    <a:pt x="3108" y="18391"/>
                    <a:pt x="1886" y="17169"/>
                    <a:pt x="1071" y="15335"/>
                  </a:cubicBezTo>
                  <a:cubicBezTo>
                    <a:pt x="256" y="13501"/>
                    <a:pt x="-152" y="11871"/>
                    <a:pt x="52" y="9833"/>
                  </a:cubicBezTo>
                  <a:cubicBezTo>
                    <a:pt x="256" y="7999"/>
                    <a:pt x="663" y="6369"/>
                    <a:pt x="1886" y="4739"/>
                  </a:cubicBezTo>
                  <a:cubicBezTo>
                    <a:pt x="2905" y="3108"/>
                    <a:pt x="4127" y="1886"/>
                    <a:pt x="5961" y="1071"/>
                  </a:cubicBezTo>
                  <a:cubicBezTo>
                    <a:pt x="7591" y="256"/>
                    <a:pt x="9425" y="-152"/>
                    <a:pt x="11463" y="52"/>
                  </a:cubicBezTo>
                </a:path>
              </a:pathLst>
            </a:custGeom>
            <a:solidFill>
              <a:srgbClr val="545454"/>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446" name="Shape 1446"/>
            <p:cNvSpPr/>
            <p:nvPr/>
          </p:nvSpPr>
          <p:spPr>
            <a:xfrm>
              <a:off x="4215103" y="495347"/>
              <a:ext cx="96473" cy="100547"/>
            </a:xfrm>
            <a:custGeom>
              <a:pathLst>
                <a:path extrusionOk="0" h="21254" w="21600">
                  <a:moveTo>
                    <a:pt x="17568" y="2074"/>
                  </a:moveTo>
                  <a:cubicBezTo>
                    <a:pt x="19008" y="3196"/>
                    <a:pt x="20160" y="4879"/>
                    <a:pt x="21024" y="6562"/>
                  </a:cubicBezTo>
                  <a:cubicBezTo>
                    <a:pt x="21600" y="8526"/>
                    <a:pt x="21600" y="9929"/>
                    <a:pt x="21600" y="11892"/>
                  </a:cubicBezTo>
                  <a:cubicBezTo>
                    <a:pt x="21312" y="13856"/>
                    <a:pt x="20736" y="15539"/>
                    <a:pt x="19584" y="16942"/>
                  </a:cubicBezTo>
                  <a:cubicBezTo>
                    <a:pt x="18432" y="18625"/>
                    <a:pt x="16992" y="19466"/>
                    <a:pt x="15264" y="20308"/>
                  </a:cubicBezTo>
                  <a:cubicBezTo>
                    <a:pt x="13248" y="21149"/>
                    <a:pt x="11520" y="21430"/>
                    <a:pt x="9504" y="21149"/>
                  </a:cubicBezTo>
                  <a:cubicBezTo>
                    <a:pt x="7488" y="20869"/>
                    <a:pt x="5760" y="20308"/>
                    <a:pt x="4320" y="18905"/>
                  </a:cubicBezTo>
                  <a:cubicBezTo>
                    <a:pt x="2592" y="17783"/>
                    <a:pt x="1728" y="16381"/>
                    <a:pt x="864" y="14698"/>
                  </a:cubicBezTo>
                  <a:cubicBezTo>
                    <a:pt x="0" y="13014"/>
                    <a:pt x="0" y="11051"/>
                    <a:pt x="0" y="9368"/>
                  </a:cubicBezTo>
                  <a:cubicBezTo>
                    <a:pt x="288" y="7404"/>
                    <a:pt x="1152" y="5721"/>
                    <a:pt x="2304" y="4038"/>
                  </a:cubicBezTo>
                  <a:cubicBezTo>
                    <a:pt x="3456" y="2635"/>
                    <a:pt x="4608" y="1513"/>
                    <a:pt x="6624" y="672"/>
                  </a:cubicBezTo>
                  <a:cubicBezTo>
                    <a:pt x="8352" y="111"/>
                    <a:pt x="10368" y="-170"/>
                    <a:pt x="12384" y="111"/>
                  </a:cubicBezTo>
                  <a:cubicBezTo>
                    <a:pt x="14400" y="391"/>
                    <a:pt x="15840" y="952"/>
                    <a:pt x="17568" y="2074"/>
                  </a:cubicBezTo>
                </a:path>
              </a:pathLst>
            </a:custGeom>
            <a:solidFill>
              <a:srgbClr val="7F7F7F"/>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447" name="Shape 1447"/>
            <p:cNvSpPr/>
            <p:nvPr/>
          </p:nvSpPr>
          <p:spPr>
            <a:xfrm>
              <a:off x="4238106" y="517543"/>
              <a:ext cx="56168" cy="56169"/>
            </a:xfrm>
            <a:custGeom>
              <a:pathLst>
                <a:path extrusionOk="0" h="21600" w="21600">
                  <a:moveTo>
                    <a:pt x="19543" y="5143"/>
                  </a:moveTo>
                  <a:cubicBezTo>
                    <a:pt x="20571" y="6686"/>
                    <a:pt x="21086" y="8229"/>
                    <a:pt x="21600" y="10286"/>
                  </a:cubicBezTo>
                  <a:cubicBezTo>
                    <a:pt x="21600" y="12857"/>
                    <a:pt x="21086" y="14400"/>
                    <a:pt x="20057" y="15943"/>
                  </a:cubicBezTo>
                  <a:cubicBezTo>
                    <a:pt x="19029" y="18000"/>
                    <a:pt x="18000" y="19029"/>
                    <a:pt x="16457" y="20057"/>
                  </a:cubicBezTo>
                  <a:cubicBezTo>
                    <a:pt x="14914" y="21086"/>
                    <a:pt x="12857" y="21600"/>
                    <a:pt x="11314" y="21600"/>
                  </a:cubicBezTo>
                  <a:cubicBezTo>
                    <a:pt x="9257" y="21600"/>
                    <a:pt x="7200" y="21086"/>
                    <a:pt x="5657" y="20057"/>
                  </a:cubicBezTo>
                  <a:cubicBezTo>
                    <a:pt x="4114" y="19543"/>
                    <a:pt x="2571" y="18000"/>
                    <a:pt x="1543" y="16457"/>
                  </a:cubicBezTo>
                  <a:cubicBezTo>
                    <a:pt x="514" y="14914"/>
                    <a:pt x="0" y="13371"/>
                    <a:pt x="0" y="11314"/>
                  </a:cubicBezTo>
                  <a:cubicBezTo>
                    <a:pt x="0" y="9257"/>
                    <a:pt x="0" y="7714"/>
                    <a:pt x="1029" y="5657"/>
                  </a:cubicBezTo>
                  <a:cubicBezTo>
                    <a:pt x="2057" y="4114"/>
                    <a:pt x="2571" y="2571"/>
                    <a:pt x="4629" y="1543"/>
                  </a:cubicBezTo>
                  <a:cubicBezTo>
                    <a:pt x="6171" y="514"/>
                    <a:pt x="8229" y="0"/>
                    <a:pt x="10286" y="0"/>
                  </a:cubicBezTo>
                  <a:cubicBezTo>
                    <a:pt x="12343" y="0"/>
                    <a:pt x="13886" y="514"/>
                    <a:pt x="15429" y="1029"/>
                  </a:cubicBezTo>
                  <a:cubicBezTo>
                    <a:pt x="17486" y="2057"/>
                    <a:pt x="18514" y="3086"/>
                    <a:pt x="19543" y="5143"/>
                  </a:cubicBezTo>
                </a:path>
              </a:pathLst>
            </a:custGeom>
            <a:solidFill>
              <a:srgbClr val="545454"/>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448" name="Shape 1448"/>
            <p:cNvSpPr/>
            <p:nvPr/>
          </p:nvSpPr>
          <p:spPr>
            <a:xfrm>
              <a:off x="4000339" y="11286191"/>
              <a:ext cx="526793" cy="526487"/>
            </a:xfrm>
            <a:custGeom>
              <a:pathLst>
                <a:path extrusionOk="0" h="21316" w="21329">
                  <a:moveTo>
                    <a:pt x="18219" y="3122"/>
                  </a:moveTo>
                  <a:cubicBezTo>
                    <a:pt x="19595" y="4495"/>
                    <a:pt x="20442" y="5974"/>
                    <a:pt x="20972" y="7875"/>
                  </a:cubicBezTo>
                  <a:cubicBezTo>
                    <a:pt x="21448" y="9777"/>
                    <a:pt x="21448" y="11467"/>
                    <a:pt x="20972" y="13368"/>
                  </a:cubicBezTo>
                  <a:cubicBezTo>
                    <a:pt x="20442" y="15269"/>
                    <a:pt x="19595" y="16801"/>
                    <a:pt x="18219" y="18174"/>
                  </a:cubicBezTo>
                  <a:cubicBezTo>
                    <a:pt x="16842" y="19600"/>
                    <a:pt x="15360" y="20445"/>
                    <a:pt x="13454" y="20920"/>
                  </a:cubicBezTo>
                  <a:cubicBezTo>
                    <a:pt x="11548" y="21448"/>
                    <a:pt x="9801" y="21448"/>
                    <a:pt x="7948" y="20920"/>
                  </a:cubicBezTo>
                  <a:cubicBezTo>
                    <a:pt x="6042" y="20445"/>
                    <a:pt x="4507" y="19547"/>
                    <a:pt x="3130" y="18121"/>
                  </a:cubicBezTo>
                  <a:cubicBezTo>
                    <a:pt x="1701" y="16748"/>
                    <a:pt x="854" y="15269"/>
                    <a:pt x="377" y="13368"/>
                  </a:cubicBezTo>
                  <a:cubicBezTo>
                    <a:pt x="-152" y="11467"/>
                    <a:pt x="-99" y="9777"/>
                    <a:pt x="377" y="7875"/>
                  </a:cubicBezTo>
                  <a:cubicBezTo>
                    <a:pt x="907" y="5974"/>
                    <a:pt x="1701" y="4548"/>
                    <a:pt x="3130" y="3122"/>
                  </a:cubicBezTo>
                  <a:cubicBezTo>
                    <a:pt x="4507" y="1749"/>
                    <a:pt x="6042" y="904"/>
                    <a:pt x="7948" y="376"/>
                  </a:cubicBezTo>
                  <a:cubicBezTo>
                    <a:pt x="9801" y="-99"/>
                    <a:pt x="11548" y="-152"/>
                    <a:pt x="13454" y="376"/>
                  </a:cubicBezTo>
                  <a:cubicBezTo>
                    <a:pt x="15360" y="851"/>
                    <a:pt x="16842" y="1696"/>
                    <a:pt x="18219" y="3122"/>
                  </a:cubicBezTo>
                </a:path>
              </a:pathLst>
            </a:custGeom>
            <a:solidFill>
              <a:srgbClr val="EAEAEA">
                <a:alpha val="49803"/>
              </a:srgbClr>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449" name="Shape 1449"/>
            <p:cNvSpPr/>
            <p:nvPr/>
          </p:nvSpPr>
          <p:spPr>
            <a:xfrm>
              <a:off x="3996585" y="11288200"/>
              <a:ext cx="251705" cy="274710"/>
            </a:xfrm>
            <a:custGeom>
              <a:pathLst>
                <a:path extrusionOk="0" h="21600" w="21600">
                  <a:moveTo>
                    <a:pt x="6107" y="6408"/>
                  </a:moveTo>
                  <a:cubicBezTo>
                    <a:pt x="1696" y="10542"/>
                    <a:pt x="0" y="15089"/>
                    <a:pt x="0" y="21600"/>
                  </a:cubicBezTo>
                  <a:lnTo>
                    <a:pt x="21600" y="21600"/>
                  </a:lnTo>
                  <a:lnTo>
                    <a:pt x="21600" y="0"/>
                  </a:lnTo>
                  <a:cubicBezTo>
                    <a:pt x="16850" y="0"/>
                    <a:pt x="10404" y="2377"/>
                    <a:pt x="6107" y="6408"/>
                  </a:cubicBezTo>
                </a:path>
              </a:pathLst>
            </a:custGeom>
            <a:solidFill>
              <a:srgbClr val="9E9E9E">
                <a:alpha val="49803"/>
              </a:srgbClr>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450" name="Shape 1450"/>
            <p:cNvSpPr/>
            <p:nvPr/>
          </p:nvSpPr>
          <p:spPr>
            <a:xfrm>
              <a:off x="4042589" y="11286044"/>
              <a:ext cx="366732" cy="265371"/>
            </a:xfrm>
            <a:custGeom>
              <a:pathLst>
                <a:path extrusionOk="0" h="20865" w="21600">
                  <a:moveTo>
                    <a:pt x="10034" y="396"/>
                  </a:moveTo>
                  <a:cubicBezTo>
                    <a:pt x="5821" y="1425"/>
                    <a:pt x="2298" y="4716"/>
                    <a:pt x="0" y="9036"/>
                  </a:cubicBezTo>
                  <a:lnTo>
                    <a:pt x="12715" y="20865"/>
                  </a:lnTo>
                  <a:lnTo>
                    <a:pt x="21600" y="3791"/>
                  </a:lnTo>
                  <a:cubicBezTo>
                    <a:pt x="18383" y="602"/>
                    <a:pt x="14170" y="-735"/>
                    <a:pt x="10034" y="396"/>
                  </a:cubicBezTo>
                </a:path>
              </a:pathLst>
            </a:custGeom>
            <a:solidFill>
              <a:srgbClr val="B5B5B5">
                <a:alpha val="49803"/>
              </a:srgbClr>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451" name="Shape 1451"/>
            <p:cNvSpPr/>
            <p:nvPr/>
          </p:nvSpPr>
          <p:spPr>
            <a:xfrm>
              <a:off x="4140348" y="11286611"/>
              <a:ext cx="355230" cy="264804"/>
            </a:xfrm>
            <a:custGeom>
              <a:pathLst>
                <a:path extrusionOk="0" h="20821" w="21600">
                  <a:moveTo>
                    <a:pt x="12105" y="970"/>
                  </a:moveTo>
                  <a:cubicBezTo>
                    <a:pt x="7991" y="-779"/>
                    <a:pt x="3640" y="-59"/>
                    <a:pt x="0" y="2307"/>
                  </a:cubicBezTo>
                  <a:lnTo>
                    <a:pt x="7279" y="20821"/>
                  </a:lnTo>
                  <a:lnTo>
                    <a:pt x="21600" y="11358"/>
                  </a:lnTo>
                  <a:cubicBezTo>
                    <a:pt x="19622" y="6318"/>
                    <a:pt x="16299" y="2718"/>
                    <a:pt x="12105" y="970"/>
                  </a:cubicBezTo>
                </a:path>
              </a:pathLst>
            </a:custGeom>
            <a:solidFill>
              <a:srgbClr val="D3D3D3">
                <a:alpha val="49803"/>
              </a:srgbClr>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452" name="Shape 1452"/>
            <p:cNvSpPr/>
            <p:nvPr/>
          </p:nvSpPr>
          <p:spPr>
            <a:xfrm>
              <a:off x="4272609" y="11541221"/>
              <a:ext cx="251704" cy="274709"/>
            </a:xfrm>
            <a:custGeom>
              <a:pathLst>
                <a:path extrusionOk="0" h="21600" w="21600">
                  <a:moveTo>
                    <a:pt x="15380" y="15089"/>
                  </a:moveTo>
                  <a:cubicBezTo>
                    <a:pt x="19904" y="11058"/>
                    <a:pt x="21600" y="6408"/>
                    <a:pt x="21600" y="0"/>
                  </a:cubicBezTo>
                  <a:lnTo>
                    <a:pt x="0" y="0"/>
                  </a:lnTo>
                  <a:lnTo>
                    <a:pt x="0" y="21600"/>
                  </a:lnTo>
                  <a:cubicBezTo>
                    <a:pt x="4750" y="21600"/>
                    <a:pt x="11083" y="19223"/>
                    <a:pt x="15380" y="15089"/>
                  </a:cubicBezTo>
                </a:path>
              </a:pathLst>
            </a:custGeom>
            <a:solidFill>
              <a:srgbClr val="9E9E9E">
                <a:alpha val="49803"/>
              </a:srgbClr>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453" name="Shape 1453"/>
            <p:cNvSpPr/>
            <p:nvPr/>
          </p:nvSpPr>
          <p:spPr>
            <a:xfrm>
              <a:off x="4111595" y="11552721"/>
              <a:ext cx="366727" cy="260983"/>
            </a:xfrm>
            <a:custGeom>
              <a:pathLst>
                <a:path extrusionOk="0" h="20958" w="21600">
                  <a:moveTo>
                    <a:pt x="11607" y="20665"/>
                  </a:moveTo>
                  <a:cubicBezTo>
                    <a:pt x="15758" y="19627"/>
                    <a:pt x="19371" y="16304"/>
                    <a:pt x="21600" y="11942"/>
                  </a:cubicBezTo>
                  <a:lnTo>
                    <a:pt x="8840" y="0"/>
                  </a:lnTo>
                  <a:lnTo>
                    <a:pt x="0" y="17238"/>
                  </a:lnTo>
                  <a:cubicBezTo>
                    <a:pt x="3228" y="20250"/>
                    <a:pt x="7379" y="21600"/>
                    <a:pt x="11607" y="20665"/>
                  </a:cubicBezTo>
                </a:path>
              </a:pathLst>
            </a:custGeom>
            <a:solidFill>
              <a:srgbClr val="B5B5B5">
                <a:alpha val="49803"/>
              </a:srgbClr>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454" name="Shape 1454"/>
            <p:cNvSpPr/>
            <p:nvPr/>
          </p:nvSpPr>
          <p:spPr>
            <a:xfrm>
              <a:off x="4025338" y="11552721"/>
              <a:ext cx="355225" cy="264804"/>
            </a:xfrm>
            <a:custGeom>
              <a:pathLst>
                <a:path extrusionOk="0" h="20821" w="21600">
                  <a:moveTo>
                    <a:pt x="9450" y="19851"/>
                  </a:moveTo>
                  <a:cubicBezTo>
                    <a:pt x="13659" y="21600"/>
                    <a:pt x="17947" y="20880"/>
                    <a:pt x="21600" y="18514"/>
                  </a:cubicBezTo>
                  <a:lnTo>
                    <a:pt x="14294" y="0"/>
                  </a:lnTo>
                  <a:lnTo>
                    <a:pt x="0" y="9463"/>
                  </a:lnTo>
                  <a:cubicBezTo>
                    <a:pt x="1985" y="14194"/>
                    <a:pt x="5321" y="17897"/>
                    <a:pt x="9450" y="19851"/>
                  </a:cubicBezTo>
                </a:path>
              </a:pathLst>
            </a:custGeom>
            <a:solidFill>
              <a:srgbClr val="D3D3D3">
                <a:alpha val="49803"/>
              </a:srgbClr>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455" name="Shape 1455"/>
            <p:cNvSpPr/>
            <p:nvPr/>
          </p:nvSpPr>
          <p:spPr>
            <a:xfrm>
              <a:off x="4028268" y="11319549"/>
              <a:ext cx="464702" cy="464241"/>
            </a:xfrm>
            <a:custGeom>
              <a:pathLst>
                <a:path extrusionOk="0" h="21324" w="21346">
                  <a:moveTo>
                    <a:pt x="18234" y="3103"/>
                  </a:moveTo>
                  <a:cubicBezTo>
                    <a:pt x="19610" y="4535"/>
                    <a:pt x="20448" y="6027"/>
                    <a:pt x="20986" y="7877"/>
                  </a:cubicBezTo>
                  <a:cubicBezTo>
                    <a:pt x="21465" y="9786"/>
                    <a:pt x="21465" y="11576"/>
                    <a:pt x="20986" y="13426"/>
                  </a:cubicBezTo>
                  <a:cubicBezTo>
                    <a:pt x="20448" y="15335"/>
                    <a:pt x="19610" y="16827"/>
                    <a:pt x="18234" y="18199"/>
                  </a:cubicBezTo>
                  <a:cubicBezTo>
                    <a:pt x="16858" y="19631"/>
                    <a:pt x="15302" y="20467"/>
                    <a:pt x="13447" y="20944"/>
                  </a:cubicBezTo>
                  <a:cubicBezTo>
                    <a:pt x="11533" y="21481"/>
                    <a:pt x="9857" y="21421"/>
                    <a:pt x="7943" y="20944"/>
                  </a:cubicBezTo>
                  <a:cubicBezTo>
                    <a:pt x="6028" y="20407"/>
                    <a:pt x="4532" y="19631"/>
                    <a:pt x="3156" y="18199"/>
                  </a:cubicBezTo>
                  <a:cubicBezTo>
                    <a:pt x="1780" y="16827"/>
                    <a:pt x="882" y="15275"/>
                    <a:pt x="404" y="13426"/>
                  </a:cubicBezTo>
                  <a:cubicBezTo>
                    <a:pt x="-135" y="11516"/>
                    <a:pt x="-135" y="9786"/>
                    <a:pt x="404" y="7877"/>
                  </a:cubicBezTo>
                  <a:cubicBezTo>
                    <a:pt x="882" y="6027"/>
                    <a:pt x="1780" y="4535"/>
                    <a:pt x="3156" y="3103"/>
                  </a:cubicBezTo>
                  <a:cubicBezTo>
                    <a:pt x="4532" y="1731"/>
                    <a:pt x="6028" y="895"/>
                    <a:pt x="7943" y="358"/>
                  </a:cubicBezTo>
                  <a:cubicBezTo>
                    <a:pt x="9857" y="-119"/>
                    <a:pt x="11592" y="-119"/>
                    <a:pt x="13447" y="358"/>
                  </a:cubicBezTo>
                  <a:cubicBezTo>
                    <a:pt x="15362" y="895"/>
                    <a:pt x="16858" y="1731"/>
                    <a:pt x="18234" y="3103"/>
                  </a:cubicBezTo>
                </a:path>
              </a:pathLst>
            </a:custGeom>
            <a:solidFill>
              <a:srgbClr val="080808"/>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grpSp>
      <p:sp>
        <p:nvSpPr>
          <p:cNvPr id="1456" name="Shape 1456"/>
          <p:cNvSpPr/>
          <p:nvPr/>
        </p:nvSpPr>
        <p:spPr>
          <a:xfrm>
            <a:off x="12192000" y="7086600"/>
            <a:ext cx="10287000" cy="2133600"/>
          </a:xfrm>
          <a:prstGeom prst="rect">
            <a:avLst/>
          </a:prstGeom>
          <a:solidFill>
            <a:srgbClr val="694AFF"/>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1457" name="Shape 1457"/>
          <p:cNvSpPr txBox="1"/>
          <p:nvPr/>
        </p:nvSpPr>
        <p:spPr>
          <a:xfrm>
            <a:off x="12826999" y="7759700"/>
            <a:ext cx="7848205" cy="736600"/>
          </a:xfrm>
          <a:prstGeom prst="rect">
            <a:avLst/>
          </a:prstGeom>
          <a:noFill/>
          <a:ln>
            <a:noFill/>
          </a:ln>
        </p:spPr>
        <p:txBody>
          <a:bodyPr anchorCtr="0" anchor="t" bIns="50800" lIns="50800" spcFirstLastPara="1" rIns="50800" wrap="square" tIns="50800">
            <a:noAutofit/>
          </a:bodyPr>
          <a:lstStyle/>
          <a:p>
            <a:pPr indent="0" lvl="0" marL="0" marR="0" rtl="0" algn="l">
              <a:lnSpc>
                <a:spcPct val="120000"/>
              </a:lnSpc>
              <a:spcBef>
                <a:spcPts val="0"/>
              </a:spcBef>
              <a:spcAft>
                <a:spcPts val="0"/>
              </a:spcAft>
              <a:buClr>
                <a:srgbClr val="FFFFFF"/>
              </a:buClr>
              <a:buSzPts val="4200"/>
              <a:buFont typeface="Proxima Nova"/>
              <a:buNone/>
            </a:pPr>
            <a:r>
              <a:rPr b="0" i="0" lang="en-US" sz="4200" u="none" cap="none" strike="noStrike">
                <a:solidFill>
                  <a:srgbClr val="FFFFFF"/>
                </a:solidFill>
                <a:latin typeface="Proxima Nova"/>
                <a:ea typeface="Proxima Nova"/>
                <a:cs typeface="Proxima Nova"/>
                <a:sym typeface="Proxima Nova"/>
              </a:rPr>
              <a:t>Showcase designs on Tablet</a:t>
            </a:r>
            <a:endParaRPr/>
          </a:p>
        </p:txBody>
      </p:sp>
      <p:sp>
        <p:nvSpPr>
          <p:cNvPr id="1458" name="Shape 1458"/>
          <p:cNvSpPr txBox="1"/>
          <p:nvPr/>
        </p:nvSpPr>
        <p:spPr>
          <a:xfrm>
            <a:off x="12192000" y="10703559"/>
            <a:ext cx="10287000" cy="1107441"/>
          </a:xfrm>
          <a:prstGeom prst="rect">
            <a:avLst/>
          </a:prstGeom>
          <a:noFill/>
          <a:ln>
            <a:noFill/>
          </a:ln>
        </p:spPr>
        <p:txBody>
          <a:bodyPr anchorCtr="0" anchor="t" bIns="50800" lIns="50800" spcFirstLastPara="1" rIns="50800" wrap="square" tIns="508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Dirmod tempor invidunt utony the labore etodre dolore magna aliquyam desando frond iron lares in this greadon.</a:t>
            </a:r>
            <a:endParaRPr/>
          </a:p>
        </p:txBody>
      </p:sp>
      <p:pic>
        <p:nvPicPr>
          <p:cNvPr id="1459" name="Shape 1459"/>
          <p:cNvPicPr preferRelativeResize="0"/>
          <p:nvPr/>
        </p:nvPicPr>
        <p:blipFill rotWithShape="1">
          <a:blip r:embed="rId3">
            <a:alphaModFix/>
          </a:blip>
          <a:srcRect b="0" l="11621" r="11621" t="0"/>
          <a:stretch/>
        </p:blipFill>
        <p:spPr>
          <a:xfrm>
            <a:off x="2420575" y="5660150"/>
            <a:ext cx="7501326" cy="9959776"/>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55" name="Shape 355"/>
        <p:cNvGrpSpPr/>
        <p:nvPr/>
      </p:nvGrpSpPr>
      <p:grpSpPr>
        <a:xfrm>
          <a:off x="0" y="0"/>
          <a:ext cx="0" cy="0"/>
          <a:chOff x="0" y="0"/>
          <a:chExt cx="0" cy="0"/>
        </a:xfrm>
      </p:grpSpPr>
      <p:pic>
        <p:nvPicPr>
          <p:cNvPr id="356" name="Shape 356"/>
          <p:cNvPicPr preferRelativeResize="0"/>
          <p:nvPr/>
        </p:nvPicPr>
        <p:blipFill rotWithShape="1">
          <a:blip r:embed="rId3">
            <a:alphaModFix/>
          </a:blip>
          <a:srcRect b="12184" l="0" r="0" t="12184"/>
          <a:stretch/>
        </p:blipFill>
        <p:spPr>
          <a:xfrm>
            <a:off x="1905000" y="1905000"/>
            <a:ext cx="6248451" cy="4816449"/>
          </a:xfrm>
          <a:prstGeom prst="rect">
            <a:avLst/>
          </a:prstGeom>
          <a:noFill/>
          <a:ln>
            <a:noFill/>
          </a:ln>
        </p:spPr>
      </p:pic>
      <p:pic>
        <p:nvPicPr>
          <p:cNvPr id="357" name="Shape 357"/>
          <p:cNvPicPr preferRelativeResize="0"/>
          <p:nvPr/>
        </p:nvPicPr>
        <p:blipFill rotWithShape="1">
          <a:blip r:embed="rId3">
            <a:alphaModFix/>
          </a:blip>
          <a:srcRect b="12184" l="0" r="0" t="12184"/>
          <a:stretch/>
        </p:blipFill>
        <p:spPr>
          <a:xfrm>
            <a:off x="9067800" y="1905000"/>
            <a:ext cx="6248451" cy="4816449"/>
          </a:xfrm>
          <a:prstGeom prst="rect">
            <a:avLst/>
          </a:prstGeom>
          <a:noFill/>
          <a:ln>
            <a:noFill/>
          </a:ln>
        </p:spPr>
      </p:pic>
      <p:pic>
        <p:nvPicPr>
          <p:cNvPr id="358" name="Shape 358"/>
          <p:cNvPicPr preferRelativeResize="0"/>
          <p:nvPr/>
        </p:nvPicPr>
        <p:blipFill rotWithShape="1">
          <a:blip r:embed="rId3">
            <a:alphaModFix/>
          </a:blip>
          <a:srcRect b="12184" l="0" r="0" t="12184"/>
          <a:stretch/>
        </p:blipFill>
        <p:spPr>
          <a:xfrm>
            <a:off x="16230600" y="1905000"/>
            <a:ext cx="6248451" cy="4816449"/>
          </a:xfrm>
          <a:prstGeom prst="rect">
            <a:avLst/>
          </a:prstGeom>
          <a:noFill/>
          <a:ln>
            <a:noFill/>
          </a:ln>
        </p:spPr>
      </p:pic>
      <p:sp>
        <p:nvSpPr>
          <p:cNvPr id="359" name="Shape 359"/>
          <p:cNvSpPr txBox="1"/>
          <p:nvPr/>
        </p:nvSpPr>
        <p:spPr>
          <a:xfrm>
            <a:off x="1905000" y="7874000"/>
            <a:ext cx="4698753" cy="1551940"/>
          </a:xfrm>
          <a:prstGeom prst="rect">
            <a:avLst/>
          </a:prstGeom>
          <a:noFill/>
          <a:ln>
            <a:noFill/>
          </a:ln>
        </p:spPr>
        <p:txBody>
          <a:bodyPr anchorCtr="0" anchor="t" bIns="45700" lIns="45700" spcFirstLastPara="1" rIns="45700" wrap="square" tIns="45700">
            <a:noAutofit/>
          </a:bodyPr>
          <a:lstStyle/>
          <a:p>
            <a:pPr indent="0" lvl="0" marL="0" marR="0" rtl="0" algn="l">
              <a:lnSpc>
                <a:spcPct val="90000"/>
              </a:lnSpc>
              <a:spcBef>
                <a:spcPts val="0"/>
              </a:spcBef>
              <a:spcAft>
                <a:spcPts val="0"/>
              </a:spcAft>
              <a:buClr>
                <a:srgbClr val="151314"/>
              </a:buClr>
              <a:buSzPts val="9600"/>
              <a:buFont typeface="Proxima Nova"/>
              <a:buNone/>
            </a:pPr>
            <a:r>
              <a:rPr b="1" i="0" lang="en-US" sz="9600" u="none" cap="none" strike="noStrike">
                <a:solidFill>
                  <a:srgbClr val="151314"/>
                </a:solidFill>
                <a:latin typeface="Proxima Nova"/>
                <a:ea typeface="Proxima Nova"/>
                <a:cs typeface="Proxima Nova"/>
                <a:sym typeface="Proxima Nova"/>
              </a:rPr>
              <a:t>Office</a:t>
            </a:r>
            <a:endParaRPr/>
          </a:p>
        </p:txBody>
      </p:sp>
      <p:sp>
        <p:nvSpPr>
          <p:cNvPr id="360" name="Shape 360"/>
          <p:cNvSpPr txBox="1"/>
          <p:nvPr/>
        </p:nvSpPr>
        <p:spPr>
          <a:xfrm>
            <a:off x="9067799" y="8163559"/>
            <a:ext cx="6248401" cy="1183641"/>
          </a:xfrm>
          <a:prstGeom prst="rect">
            <a:avLst/>
          </a:prstGeom>
          <a:no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rgbClr val="0B0C11"/>
              </a:buClr>
              <a:buSzPts val="3600"/>
              <a:buFont typeface="Proxima Nova"/>
              <a:buNone/>
            </a:pPr>
            <a:r>
              <a:rPr b="1" i="0" lang="en-US" sz="3600" u="none" cap="none" strike="noStrike">
                <a:solidFill>
                  <a:srgbClr val="0B0C11"/>
                </a:solidFill>
                <a:latin typeface="Proxima Nova"/>
                <a:ea typeface="Proxima Nova"/>
                <a:cs typeface="Proxima Nova"/>
                <a:sym typeface="Proxima Nova"/>
              </a:rPr>
              <a:t>FOSDUO ETOA JASOM THE THE MUS UNDA REBUM.</a:t>
            </a:r>
            <a:endParaRPr/>
          </a:p>
        </p:txBody>
      </p:sp>
      <p:sp>
        <p:nvSpPr>
          <p:cNvPr id="361" name="Shape 361"/>
          <p:cNvSpPr txBox="1"/>
          <p:nvPr/>
        </p:nvSpPr>
        <p:spPr>
          <a:xfrm>
            <a:off x="16230600" y="8163559"/>
            <a:ext cx="6248400" cy="3302001"/>
          </a:xfrm>
          <a:prstGeom prst="rect">
            <a:avLst/>
          </a:prstGeom>
          <a:noFill/>
          <a:ln>
            <a:noFill/>
          </a:ln>
        </p:spPr>
        <p:txBody>
          <a:bodyPr anchorCtr="0" anchor="t" bIns="50800" lIns="50800" spcFirstLastPara="1" rIns="50800" wrap="square" tIns="508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Derasm consetetur sadipscing the elitromas. Sedma diam dnie nonumy eirmod tempor invidunt utony the labore etodre dolore magna uyam desando frond iron lares in this ons frondas urdas greadon.</a:t>
            </a:r>
            <a:endParaRPr/>
          </a:p>
        </p:txBody>
      </p:sp>
    </p:spTree>
  </p:cSld>
  <p:clrMapOvr>
    <a:masterClrMapping/>
  </p:clrMapOvr>
</p:sld>
</file>

<file path=ppt/slides/slide8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63" name="Shape 1463"/>
        <p:cNvGrpSpPr/>
        <p:nvPr/>
      </p:nvGrpSpPr>
      <p:grpSpPr>
        <a:xfrm>
          <a:off x="0" y="0"/>
          <a:ext cx="0" cy="0"/>
          <a:chOff x="0" y="0"/>
          <a:chExt cx="0" cy="0"/>
        </a:xfrm>
      </p:grpSpPr>
      <p:sp>
        <p:nvSpPr>
          <p:cNvPr id="1464" name="Shape 1464"/>
          <p:cNvSpPr txBox="1"/>
          <p:nvPr/>
        </p:nvSpPr>
        <p:spPr>
          <a:xfrm>
            <a:off x="1909877" y="7874000"/>
            <a:ext cx="20569123" cy="384048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Deteo clita kuasd fruda gubergren, nosotra seada dero meram takimata sanctus est Lorem sus At vero eos eta accusam eto justo fosduo dolores etomda jam rebum. Steot clita kuasd gubergren, nosotrad sea the takimta sanctus est Lorem ipsusit drin for the druamet. At vero eos et accusam eto drer justo dresoma fosduo dolores etoma jamos rebum. Steo clita kuasd fruda gubergren, nosotra seada meram takimata sanctus est Lorem sus At vero eos et accusam eto justo fosduo dolores etoma jam rebum. Steot clita kuasd gubergren, nosotrad sea takimata sanctus est Lorem ipsusit frand drin for the druamet. Deteo clita kuasd fruda gubergren, nosotra the seada dero meram takimata sanctus est Lorem sus At vero eos eta accusam eto justo fosduo dolores etomda jamo clita kuasd fruda gubergren, nosotra seada dero meram.</a:t>
            </a:r>
            <a:endParaRPr/>
          </a:p>
        </p:txBody>
      </p:sp>
      <p:sp>
        <p:nvSpPr>
          <p:cNvPr id="1465" name="Shape 1465"/>
          <p:cNvSpPr txBox="1"/>
          <p:nvPr/>
        </p:nvSpPr>
        <p:spPr>
          <a:xfrm>
            <a:off x="1905000" y="1905000"/>
            <a:ext cx="7238901" cy="1551940"/>
          </a:xfrm>
          <a:prstGeom prst="rect">
            <a:avLst/>
          </a:prstGeom>
          <a:noFill/>
          <a:ln>
            <a:noFill/>
          </a:ln>
        </p:spPr>
        <p:txBody>
          <a:bodyPr anchorCtr="0" anchor="t" bIns="45700" lIns="45700" spcFirstLastPara="1" rIns="45700" wrap="square" tIns="45700">
            <a:noAutofit/>
          </a:bodyPr>
          <a:lstStyle/>
          <a:p>
            <a:pPr indent="0" lvl="0" marL="0" marR="0" rtl="0" algn="l">
              <a:lnSpc>
                <a:spcPct val="90000"/>
              </a:lnSpc>
              <a:spcBef>
                <a:spcPts val="0"/>
              </a:spcBef>
              <a:spcAft>
                <a:spcPts val="0"/>
              </a:spcAft>
              <a:buClr>
                <a:srgbClr val="151314"/>
              </a:buClr>
              <a:buSzPts val="9600"/>
              <a:buFont typeface="Proxima Nova"/>
              <a:buNone/>
            </a:pPr>
            <a:r>
              <a:rPr b="1" i="0" lang="en-US" sz="9600" u="none" cap="none" strike="noStrike">
                <a:solidFill>
                  <a:srgbClr val="151314"/>
                </a:solidFill>
                <a:latin typeface="Proxima Nova"/>
                <a:ea typeface="Proxima Nova"/>
                <a:cs typeface="Proxima Nova"/>
                <a:sym typeface="Proxima Nova"/>
              </a:rPr>
              <a:t>Full with text</a:t>
            </a:r>
            <a:endParaRPr/>
          </a:p>
        </p:txBody>
      </p:sp>
      <p:sp>
        <p:nvSpPr>
          <p:cNvPr id="1466" name="Shape 1466"/>
          <p:cNvSpPr txBox="1"/>
          <p:nvPr/>
        </p:nvSpPr>
        <p:spPr>
          <a:xfrm>
            <a:off x="1905000" y="4622800"/>
            <a:ext cx="8890000" cy="1183640"/>
          </a:xfrm>
          <a:prstGeom prst="rect">
            <a:avLst/>
          </a:prstGeom>
          <a:no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rgbClr val="0B0C11"/>
              </a:buClr>
              <a:buSzPts val="3600"/>
              <a:buFont typeface="Proxima Nova"/>
              <a:buNone/>
            </a:pPr>
            <a:r>
              <a:rPr b="1" i="0" lang="en-US" sz="3600" u="none" cap="none" strike="noStrike">
                <a:solidFill>
                  <a:srgbClr val="0B0C11"/>
                </a:solidFill>
                <a:latin typeface="Proxima Nova"/>
                <a:ea typeface="Proxima Nova"/>
                <a:cs typeface="Proxima Nova"/>
                <a:sym typeface="Proxima Nova"/>
              </a:rPr>
              <a:t>UNO ETOA JAOM FROAN MODERN CLEAN CREATIVE DESIGN.</a:t>
            </a:r>
            <a:endParaRPr/>
          </a:p>
        </p:txBody>
      </p:sp>
    </p:spTree>
  </p:cSld>
  <p:clrMapOvr>
    <a:masterClrMapping/>
  </p:clrMapOvr>
</p:sld>
</file>

<file path=ppt/slides/slide8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70" name="Shape 1470"/>
        <p:cNvGrpSpPr/>
        <p:nvPr/>
      </p:nvGrpSpPr>
      <p:grpSpPr>
        <a:xfrm>
          <a:off x="0" y="0"/>
          <a:ext cx="0" cy="0"/>
          <a:chOff x="0" y="0"/>
          <a:chExt cx="0" cy="0"/>
        </a:xfrm>
      </p:grpSpPr>
      <p:pic>
        <p:nvPicPr>
          <p:cNvPr id="1471" name="Shape 1471"/>
          <p:cNvPicPr preferRelativeResize="0"/>
          <p:nvPr/>
        </p:nvPicPr>
        <p:blipFill rotWithShape="1">
          <a:blip r:embed="rId3">
            <a:alphaModFix/>
          </a:blip>
          <a:srcRect b="26375" l="0" r="0" t="26380"/>
          <a:stretch/>
        </p:blipFill>
        <p:spPr>
          <a:xfrm>
            <a:off x="1905000" y="1905000"/>
            <a:ext cx="20573799" cy="9906000"/>
          </a:xfrm>
          <a:prstGeom prst="rect">
            <a:avLst/>
          </a:prstGeom>
          <a:noFill/>
          <a:ln>
            <a:noFill/>
          </a:ln>
        </p:spPr>
      </p:pic>
      <p:sp>
        <p:nvSpPr>
          <p:cNvPr id="1472" name="Shape 1472"/>
          <p:cNvSpPr txBox="1"/>
          <p:nvPr/>
        </p:nvSpPr>
        <p:spPr>
          <a:xfrm>
            <a:off x="2540000" y="4622800"/>
            <a:ext cx="8355608" cy="2387603"/>
          </a:xfrm>
          <a:prstGeom prst="rect">
            <a:avLst/>
          </a:prstGeom>
          <a:noFill/>
          <a:ln>
            <a:noFill/>
          </a:ln>
        </p:spPr>
        <p:txBody>
          <a:bodyPr anchorCtr="0" anchor="t" bIns="45700" lIns="45700" spcFirstLastPara="1" rIns="45700" wrap="square" tIns="45700">
            <a:noAutofit/>
          </a:bodyPr>
          <a:lstStyle/>
          <a:p>
            <a:pPr indent="0" lvl="0" marL="0" marR="0" rtl="0" algn="l">
              <a:lnSpc>
                <a:spcPct val="80000"/>
              </a:lnSpc>
              <a:spcBef>
                <a:spcPts val="0"/>
              </a:spcBef>
              <a:spcAft>
                <a:spcPts val="0"/>
              </a:spcAft>
              <a:buClr>
                <a:srgbClr val="694AFF"/>
              </a:buClr>
              <a:buSzPts val="14000"/>
              <a:buFont typeface="Poppins"/>
              <a:buNone/>
            </a:pPr>
            <a:r>
              <a:rPr b="1" i="0" lang="en-US" sz="14000" u="none" cap="none" strike="noStrike">
                <a:solidFill>
                  <a:srgbClr val="694AFF"/>
                </a:solidFill>
                <a:latin typeface="Poppins"/>
                <a:ea typeface="Poppins"/>
                <a:cs typeface="Poppins"/>
                <a:sym typeface="Poppins"/>
              </a:rPr>
              <a:t>Vigo.</a:t>
            </a:r>
            <a:endParaRPr/>
          </a:p>
        </p:txBody>
      </p:sp>
      <p:sp>
        <p:nvSpPr>
          <p:cNvPr id="1473" name="Shape 1473"/>
          <p:cNvSpPr txBox="1"/>
          <p:nvPr/>
        </p:nvSpPr>
        <p:spPr>
          <a:xfrm>
            <a:off x="16865600" y="9339580"/>
            <a:ext cx="5613400" cy="1183641"/>
          </a:xfrm>
          <a:prstGeom prst="rect">
            <a:avLst/>
          </a:prstGeom>
          <a:no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rgbClr val="0B0C11"/>
              </a:buClr>
              <a:buSzPts val="3600"/>
              <a:buFont typeface="Proxima Nova"/>
              <a:buNone/>
            </a:pPr>
            <a:r>
              <a:rPr b="1" i="0" lang="en-US" sz="3600" u="none" cap="none" strike="noStrike">
                <a:solidFill>
                  <a:srgbClr val="0B0C11"/>
                </a:solidFill>
                <a:latin typeface="Proxima Nova"/>
                <a:ea typeface="Proxima Nova"/>
                <a:cs typeface="Proxima Nova"/>
                <a:sym typeface="Proxima Nova"/>
              </a:rPr>
              <a:t>MODERN CLEAN CREATIVE DESIGN.</a:t>
            </a:r>
            <a:endParaRPr/>
          </a:p>
        </p:txBody>
      </p:sp>
    </p:spTree>
  </p:cSld>
  <p:clrMapOvr>
    <a:masterClrMapping/>
  </p:clrMapOvr>
</p:sld>
</file>

<file path=ppt/slides/slide8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77" name="Shape 1477"/>
        <p:cNvGrpSpPr/>
        <p:nvPr/>
      </p:nvGrpSpPr>
      <p:grpSpPr>
        <a:xfrm>
          <a:off x="0" y="0"/>
          <a:ext cx="0" cy="0"/>
          <a:chOff x="0" y="0"/>
          <a:chExt cx="0" cy="0"/>
        </a:xfrm>
      </p:grpSpPr>
      <p:sp>
        <p:nvSpPr>
          <p:cNvPr id="1478" name="Shape 1478"/>
          <p:cNvSpPr txBox="1"/>
          <p:nvPr/>
        </p:nvSpPr>
        <p:spPr>
          <a:xfrm>
            <a:off x="1905000" y="7874000"/>
            <a:ext cx="9652000" cy="384048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Steot clita kuasd gubergren, nosotrad sea takimta sanctus est Lorem ipsusit drin for the druamet. Ato vero eos et accusam eto drer justo dresoma fosduo dolores etoma jamos rebum. Steo clita kuasd fruda gubergren, nosotra seada meram tajus frmfosduo dolores etomaja rebum. Steot clita kuasd gubergren, nosotrad sea takimata on the forma with the forma for thissanctorem.</a:t>
            </a:r>
            <a:endParaRPr/>
          </a:p>
        </p:txBody>
      </p:sp>
      <p:sp>
        <p:nvSpPr>
          <p:cNvPr id="1479" name="Shape 1479"/>
          <p:cNvSpPr txBox="1"/>
          <p:nvPr/>
        </p:nvSpPr>
        <p:spPr>
          <a:xfrm>
            <a:off x="1905000" y="1905000"/>
            <a:ext cx="8890001" cy="2866390"/>
          </a:xfrm>
          <a:prstGeom prst="rect">
            <a:avLst/>
          </a:prstGeom>
          <a:noFill/>
          <a:ln>
            <a:noFill/>
          </a:ln>
        </p:spPr>
        <p:txBody>
          <a:bodyPr anchorCtr="0" anchor="t" bIns="45700" lIns="45700" spcFirstLastPara="1" rIns="45700" wrap="square" tIns="45700">
            <a:noAutofit/>
          </a:bodyPr>
          <a:lstStyle/>
          <a:p>
            <a:pPr indent="0" lvl="0" marL="0" marR="0" rtl="0" algn="l">
              <a:lnSpc>
                <a:spcPct val="90000"/>
              </a:lnSpc>
              <a:spcBef>
                <a:spcPts val="0"/>
              </a:spcBef>
              <a:spcAft>
                <a:spcPts val="0"/>
              </a:spcAft>
              <a:buClr>
                <a:srgbClr val="151314"/>
              </a:buClr>
              <a:buSzPts val="9600"/>
              <a:buFont typeface="Proxima Nova"/>
              <a:buNone/>
            </a:pPr>
            <a:r>
              <a:rPr b="1" i="0" lang="en-US" sz="9600" u="none" cap="none" strike="noStrike">
                <a:solidFill>
                  <a:srgbClr val="151314"/>
                </a:solidFill>
                <a:latin typeface="Proxima Nova"/>
                <a:ea typeface="Proxima Nova"/>
                <a:cs typeface="Proxima Nova"/>
                <a:sym typeface="Proxima Nova"/>
              </a:rPr>
              <a:t>Two columns</a:t>
            </a:r>
            <a:endParaRPr/>
          </a:p>
          <a:p>
            <a:pPr indent="0" lvl="0" marL="0" marR="0" rtl="0" algn="l">
              <a:lnSpc>
                <a:spcPct val="90000"/>
              </a:lnSpc>
              <a:spcBef>
                <a:spcPts val="0"/>
              </a:spcBef>
              <a:spcAft>
                <a:spcPts val="0"/>
              </a:spcAft>
              <a:buClr>
                <a:srgbClr val="151314"/>
              </a:buClr>
              <a:buSzPts val="9600"/>
              <a:buFont typeface="Proxima Nova"/>
              <a:buNone/>
            </a:pPr>
            <a:r>
              <a:rPr b="1" i="0" lang="en-US" sz="9600" u="none" cap="none" strike="noStrike">
                <a:solidFill>
                  <a:srgbClr val="151314"/>
                </a:solidFill>
                <a:latin typeface="Proxima Nova"/>
                <a:ea typeface="Proxima Nova"/>
                <a:cs typeface="Proxima Nova"/>
                <a:sym typeface="Proxima Nova"/>
              </a:rPr>
              <a:t>text</a:t>
            </a:r>
            <a:endParaRPr/>
          </a:p>
        </p:txBody>
      </p:sp>
      <p:sp>
        <p:nvSpPr>
          <p:cNvPr id="1480" name="Shape 1480"/>
          <p:cNvSpPr txBox="1"/>
          <p:nvPr/>
        </p:nvSpPr>
        <p:spPr>
          <a:xfrm>
            <a:off x="1905000" y="5674359"/>
            <a:ext cx="8890000" cy="1183641"/>
          </a:xfrm>
          <a:prstGeom prst="rect">
            <a:avLst/>
          </a:prstGeom>
          <a:no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rgbClr val="0B0C11"/>
              </a:buClr>
              <a:buSzPts val="3600"/>
              <a:buFont typeface="Proxima Nova"/>
              <a:buNone/>
            </a:pPr>
            <a:r>
              <a:rPr b="1" i="0" lang="en-US" sz="3600" u="none" cap="none" strike="noStrike">
                <a:solidFill>
                  <a:srgbClr val="0B0C11"/>
                </a:solidFill>
                <a:latin typeface="Proxima Nova"/>
                <a:ea typeface="Proxima Nova"/>
                <a:cs typeface="Proxima Nova"/>
                <a:sym typeface="Proxima Nova"/>
              </a:rPr>
              <a:t>UNO ETOA JAOM FROAN MODERN CLEAN CREATIVE DESIGN.</a:t>
            </a:r>
            <a:endParaRPr/>
          </a:p>
        </p:txBody>
      </p:sp>
      <p:sp>
        <p:nvSpPr>
          <p:cNvPr id="1481" name="Shape 1481"/>
          <p:cNvSpPr txBox="1"/>
          <p:nvPr/>
        </p:nvSpPr>
        <p:spPr>
          <a:xfrm>
            <a:off x="12826999" y="7874000"/>
            <a:ext cx="9652001" cy="384048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Steot clita kuasd gubergren, nosotrad sea takimta sanctus est Lorem ipsusit drin for the druamet. Ato vero eos et accusam eto drer justo dresoma fosduo dolores etoma jamos rebum. Steo clita kuasd fruda gubergren, nosotra seada meram tajus frmfosduo dolores etomaja rebum. Steot clita kuasd gubergren, nosotrad sea takimata on the forma with the forma for thissanctorem.</a:t>
            </a:r>
            <a:endParaRPr/>
          </a:p>
        </p:txBody>
      </p:sp>
      <p:sp>
        <p:nvSpPr>
          <p:cNvPr id="1482" name="Shape 1482"/>
          <p:cNvSpPr txBox="1"/>
          <p:nvPr/>
        </p:nvSpPr>
        <p:spPr>
          <a:xfrm>
            <a:off x="12826999" y="1905000"/>
            <a:ext cx="9652001" cy="384048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Steot clita kuasd gubergren, nosotrad sea takimta sanctus est Lorem ipsusit drin for the druamet. Ato vero eos et accusam eto drer justo dresoma fosduo dolores etoma jamos rebum. Steo clita kuasd fruda gubergren, nosotra seada meram tajus frmfosduo dolores etomaja rebum. Steot clita kuasd gubergren, nosotrad sea takimata on the forma with the forma for thissanctorem.</a:t>
            </a:r>
            <a:endParaRPr/>
          </a:p>
        </p:txBody>
      </p:sp>
    </p:spTree>
  </p:cSld>
  <p:clrMapOvr>
    <a:masterClrMapping/>
  </p:clrMapOvr>
</p:sld>
</file>

<file path=ppt/slides/slide8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86" name="Shape 1486"/>
        <p:cNvGrpSpPr/>
        <p:nvPr/>
      </p:nvGrpSpPr>
      <p:grpSpPr>
        <a:xfrm>
          <a:off x="0" y="0"/>
          <a:ext cx="0" cy="0"/>
          <a:chOff x="0" y="0"/>
          <a:chExt cx="0" cy="0"/>
        </a:xfrm>
      </p:grpSpPr>
      <p:sp>
        <p:nvSpPr>
          <p:cNvPr id="1487" name="Shape 1487"/>
          <p:cNvSpPr txBox="1"/>
          <p:nvPr/>
        </p:nvSpPr>
        <p:spPr>
          <a:xfrm>
            <a:off x="1905000" y="1587500"/>
            <a:ext cx="9550302" cy="2866390"/>
          </a:xfrm>
          <a:prstGeom prst="rect">
            <a:avLst/>
          </a:prstGeom>
          <a:noFill/>
          <a:ln>
            <a:noFill/>
          </a:ln>
        </p:spPr>
        <p:txBody>
          <a:bodyPr anchorCtr="0" anchor="t" bIns="45700" lIns="45700" spcFirstLastPara="1" rIns="45700" wrap="square" tIns="45700">
            <a:noAutofit/>
          </a:bodyPr>
          <a:lstStyle/>
          <a:p>
            <a:pPr indent="0" lvl="0" marL="0" marR="0" rtl="0" algn="l">
              <a:lnSpc>
                <a:spcPct val="90000"/>
              </a:lnSpc>
              <a:spcBef>
                <a:spcPts val="0"/>
              </a:spcBef>
              <a:spcAft>
                <a:spcPts val="0"/>
              </a:spcAft>
              <a:buClr>
                <a:srgbClr val="151314"/>
              </a:buClr>
              <a:buSzPts val="9600"/>
              <a:buFont typeface="Proxima Nova"/>
              <a:buNone/>
            </a:pPr>
            <a:r>
              <a:rPr b="1" i="0" lang="en-US" sz="9600" u="none" cap="none" strike="noStrike">
                <a:solidFill>
                  <a:srgbClr val="151314"/>
                </a:solidFill>
                <a:latin typeface="Proxima Nova"/>
                <a:ea typeface="Proxima Nova"/>
                <a:cs typeface="Proxima Nova"/>
                <a:sym typeface="Proxima Nova"/>
              </a:rPr>
              <a:t>Three columns text</a:t>
            </a:r>
            <a:endParaRPr/>
          </a:p>
        </p:txBody>
      </p:sp>
      <p:sp>
        <p:nvSpPr>
          <p:cNvPr id="1488" name="Shape 1488"/>
          <p:cNvSpPr txBox="1"/>
          <p:nvPr/>
        </p:nvSpPr>
        <p:spPr>
          <a:xfrm>
            <a:off x="1905000" y="5257165"/>
            <a:ext cx="7239000" cy="1729741"/>
          </a:xfrm>
          <a:prstGeom prst="rect">
            <a:avLst/>
          </a:prstGeom>
          <a:no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rgbClr val="0B0C11"/>
              </a:buClr>
              <a:buSzPts val="3600"/>
              <a:buFont typeface="Proxima Nova"/>
              <a:buNone/>
            </a:pPr>
            <a:r>
              <a:rPr b="1" i="0" lang="en-US" sz="3600" u="none" cap="none" strike="noStrike">
                <a:solidFill>
                  <a:srgbClr val="0B0C11"/>
                </a:solidFill>
                <a:latin typeface="Proxima Nova"/>
                <a:ea typeface="Proxima Nova"/>
                <a:cs typeface="Proxima Nova"/>
                <a:sym typeface="Proxima Nova"/>
              </a:rPr>
              <a:t>UNO ETOA JAOM FROAN MODERN CLEAN CREATIVE DESIGN.</a:t>
            </a:r>
            <a:endParaRPr/>
          </a:p>
        </p:txBody>
      </p:sp>
      <p:sp>
        <p:nvSpPr>
          <p:cNvPr id="1489" name="Shape 1489"/>
          <p:cNvSpPr txBox="1"/>
          <p:nvPr/>
        </p:nvSpPr>
        <p:spPr>
          <a:xfrm>
            <a:off x="1905000" y="7874000"/>
            <a:ext cx="5842000" cy="384048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Das forem sus ast vero ob eosm etprsa accusam eturdn ao justso fosduno dolores etomda the jamo teclita kuasd fruda fr gubergren. Nosotra seada meram ontsem takimata sanctus est ses drumas</a:t>
            </a:r>
            <a:endParaRPr/>
          </a:p>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vero eoaccusam ida etois.</a:t>
            </a:r>
            <a:endParaRPr/>
          </a:p>
        </p:txBody>
      </p:sp>
      <p:sp>
        <p:nvSpPr>
          <p:cNvPr id="1490" name="Shape 1490"/>
          <p:cNvSpPr txBox="1"/>
          <p:nvPr/>
        </p:nvSpPr>
        <p:spPr>
          <a:xfrm>
            <a:off x="16637000" y="7874000"/>
            <a:ext cx="5842000" cy="384048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Das forem sus ast vero ob eosm etprsa accusam eturdn ao justso fosduno dolores etomda the jamo teclita kuasd fruda fr gubergren. Nosotra seada meram ontsem takimata sanctus est ses drumas</a:t>
            </a:r>
            <a:endParaRPr/>
          </a:p>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vero eoaccusam ida etois.</a:t>
            </a:r>
            <a:endParaRPr/>
          </a:p>
        </p:txBody>
      </p:sp>
      <p:sp>
        <p:nvSpPr>
          <p:cNvPr id="1491" name="Shape 1491"/>
          <p:cNvSpPr txBox="1"/>
          <p:nvPr/>
        </p:nvSpPr>
        <p:spPr>
          <a:xfrm>
            <a:off x="9271000" y="7874000"/>
            <a:ext cx="5842000" cy="384048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Das forem sus ast vero ob eosm etprsa accusam eturdn ao justso fosduno dolores etomda the jamo teclita kuasd fruda fr gubergren. Nosotra seada meram ontsem takimata sanctus est ses drumas</a:t>
            </a:r>
            <a:endParaRPr/>
          </a:p>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vero eoaccusam ida etois.</a:t>
            </a:r>
            <a:endParaRPr/>
          </a:p>
        </p:txBody>
      </p:sp>
      <p:sp>
        <p:nvSpPr>
          <p:cNvPr id="1492" name="Shape 1492"/>
          <p:cNvSpPr txBox="1"/>
          <p:nvPr/>
        </p:nvSpPr>
        <p:spPr>
          <a:xfrm>
            <a:off x="16637000" y="1905000"/>
            <a:ext cx="5842000" cy="384048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Das forem sus ast vero ob eosm etprsa accusam eturdn ao justso fosduno dolores etomda the jamo teclita kuasd fruda fr gubergren. Nosotra seada meram ontsem takimata sanctus est ses drumas</a:t>
            </a:r>
            <a:endParaRPr/>
          </a:p>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vero eoaccusam ida etois.</a:t>
            </a:r>
            <a:endParaRPr/>
          </a:p>
        </p:txBody>
      </p:sp>
    </p:spTree>
  </p:cSld>
  <p:clrMapOvr>
    <a:masterClrMapping/>
  </p:clrMapOvr>
</p:sld>
</file>

<file path=ppt/slides/slide8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96" name="Shape 1496"/>
        <p:cNvGrpSpPr/>
        <p:nvPr/>
      </p:nvGrpSpPr>
      <p:grpSpPr>
        <a:xfrm>
          <a:off x="0" y="0"/>
          <a:ext cx="0" cy="0"/>
          <a:chOff x="0" y="0"/>
          <a:chExt cx="0" cy="0"/>
        </a:xfrm>
      </p:grpSpPr>
      <p:pic>
        <p:nvPicPr>
          <p:cNvPr id="1497" name="Shape 1497"/>
          <p:cNvPicPr preferRelativeResize="0"/>
          <p:nvPr/>
        </p:nvPicPr>
        <p:blipFill rotWithShape="1">
          <a:blip r:embed="rId3">
            <a:alphaModFix/>
          </a:blip>
          <a:srcRect b="0" l="0" r="0" t="0"/>
          <a:stretch/>
        </p:blipFill>
        <p:spPr>
          <a:xfrm>
            <a:off x="11696571" y="2808605"/>
            <a:ext cx="10782430" cy="6249036"/>
          </a:xfrm>
          <a:prstGeom prst="rect">
            <a:avLst/>
          </a:prstGeom>
          <a:noFill/>
          <a:ln>
            <a:noFill/>
          </a:ln>
        </p:spPr>
      </p:pic>
      <p:sp>
        <p:nvSpPr>
          <p:cNvPr id="1498" name="Shape 1498"/>
          <p:cNvSpPr txBox="1"/>
          <p:nvPr/>
        </p:nvSpPr>
        <p:spPr>
          <a:xfrm>
            <a:off x="1905000" y="1905000"/>
            <a:ext cx="6286599" cy="2866390"/>
          </a:xfrm>
          <a:prstGeom prst="rect">
            <a:avLst/>
          </a:prstGeom>
          <a:noFill/>
          <a:ln>
            <a:noFill/>
          </a:ln>
        </p:spPr>
        <p:txBody>
          <a:bodyPr anchorCtr="0" anchor="t" bIns="45700" lIns="45700" spcFirstLastPara="1" rIns="45700" wrap="square" tIns="45700">
            <a:noAutofit/>
          </a:bodyPr>
          <a:lstStyle/>
          <a:p>
            <a:pPr indent="0" lvl="0" marL="0" marR="0" rtl="0" algn="l">
              <a:lnSpc>
                <a:spcPct val="90000"/>
              </a:lnSpc>
              <a:spcBef>
                <a:spcPts val="0"/>
              </a:spcBef>
              <a:spcAft>
                <a:spcPts val="0"/>
              </a:spcAft>
              <a:buClr>
                <a:srgbClr val="151314"/>
              </a:buClr>
              <a:buSzPts val="9600"/>
              <a:buFont typeface="Proxima Nova"/>
              <a:buNone/>
            </a:pPr>
            <a:r>
              <a:rPr b="1" i="0" lang="en-US" sz="9600" u="none" cap="none" strike="noStrike">
                <a:solidFill>
                  <a:srgbClr val="151314"/>
                </a:solidFill>
                <a:latin typeface="Proxima Nova"/>
                <a:ea typeface="Proxima Nova"/>
                <a:cs typeface="Proxima Nova"/>
                <a:sym typeface="Proxima Nova"/>
              </a:rPr>
              <a:t>Graphic</a:t>
            </a:r>
            <a:endParaRPr/>
          </a:p>
          <a:p>
            <a:pPr indent="0" lvl="0" marL="0" marR="0" rtl="0" algn="l">
              <a:lnSpc>
                <a:spcPct val="90000"/>
              </a:lnSpc>
              <a:spcBef>
                <a:spcPts val="0"/>
              </a:spcBef>
              <a:spcAft>
                <a:spcPts val="0"/>
              </a:spcAft>
              <a:buClr>
                <a:srgbClr val="151314"/>
              </a:buClr>
              <a:buSzPts val="9600"/>
              <a:buFont typeface="Proxima Nova"/>
              <a:buNone/>
            </a:pPr>
            <a:r>
              <a:rPr b="1" i="0" lang="en-US" sz="9600" u="none" cap="none" strike="noStrike">
                <a:solidFill>
                  <a:srgbClr val="151314"/>
                </a:solidFill>
                <a:latin typeface="Proxima Nova"/>
                <a:ea typeface="Proxima Nova"/>
                <a:cs typeface="Proxima Nova"/>
                <a:sym typeface="Proxima Nova"/>
              </a:rPr>
              <a:t>Charts</a:t>
            </a:r>
            <a:endParaRPr/>
          </a:p>
        </p:txBody>
      </p:sp>
      <p:sp>
        <p:nvSpPr>
          <p:cNvPr id="1499" name="Shape 1499"/>
          <p:cNvSpPr txBox="1"/>
          <p:nvPr/>
        </p:nvSpPr>
        <p:spPr>
          <a:xfrm>
            <a:off x="1905000" y="10713719"/>
            <a:ext cx="20573999" cy="109728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At vero eos et accusam eto drer justo dresoma fosduo dolores etoma jamos rebum. Steo clita kuasd fruda undas, nosotra seada meram takimata sanctus est Lorem sus At vero eos et accusam eto justo fosduo dolores etoma jam rebum.</a:t>
            </a:r>
            <a:endParaRPr/>
          </a:p>
        </p:txBody>
      </p:sp>
      <p:sp>
        <p:nvSpPr>
          <p:cNvPr id="1500" name="Shape 1500"/>
          <p:cNvSpPr txBox="1"/>
          <p:nvPr/>
        </p:nvSpPr>
        <p:spPr>
          <a:xfrm>
            <a:off x="1905000" y="7874000"/>
            <a:ext cx="8077300" cy="1183640"/>
          </a:xfrm>
          <a:prstGeom prst="rect">
            <a:avLst/>
          </a:prstGeom>
          <a:no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rgbClr val="0B0C11"/>
              </a:buClr>
              <a:buSzPts val="3600"/>
              <a:buFont typeface="Proxima Nova"/>
              <a:buNone/>
            </a:pPr>
            <a:r>
              <a:rPr b="1" i="0" lang="en-US" sz="3600" u="none" cap="none" strike="noStrike">
                <a:solidFill>
                  <a:srgbClr val="0B0C11"/>
                </a:solidFill>
                <a:latin typeface="Proxima Nova"/>
                <a:ea typeface="Proxima Nova"/>
                <a:cs typeface="Proxima Nova"/>
                <a:sym typeface="Proxima Nova"/>
              </a:rPr>
              <a:t>UNO JAOM FROAN MODERN CLEAN CREATIVE DESIGN.</a:t>
            </a:r>
            <a:endParaRPr/>
          </a:p>
        </p:txBody>
      </p:sp>
    </p:spTree>
  </p:cSld>
  <p:clrMapOvr>
    <a:masterClrMapping/>
  </p:clrMapOvr>
</p:sld>
</file>

<file path=ppt/slides/slide8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04" name="Shape 1504"/>
        <p:cNvGrpSpPr/>
        <p:nvPr/>
      </p:nvGrpSpPr>
      <p:grpSpPr>
        <a:xfrm>
          <a:off x="0" y="0"/>
          <a:ext cx="0" cy="0"/>
          <a:chOff x="0" y="0"/>
          <a:chExt cx="0" cy="0"/>
        </a:xfrm>
      </p:grpSpPr>
      <p:grpSp>
        <p:nvGrpSpPr>
          <p:cNvPr id="1505" name="Shape 1505"/>
          <p:cNvGrpSpPr/>
          <p:nvPr/>
        </p:nvGrpSpPr>
        <p:grpSpPr>
          <a:xfrm>
            <a:off x="4928765" y="2438400"/>
            <a:ext cx="5082334" cy="3243784"/>
            <a:chOff x="0" y="0"/>
            <a:chExt cx="5082332" cy="3243783"/>
          </a:xfrm>
        </p:grpSpPr>
        <p:sp>
          <p:nvSpPr>
            <p:cNvPr id="1506" name="Shape 1506"/>
            <p:cNvSpPr txBox="1"/>
            <p:nvPr/>
          </p:nvSpPr>
          <p:spPr>
            <a:xfrm>
              <a:off x="0" y="0"/>
              <a:ext cx="5082332" cy="637541"/>
            </a:xfrm>
            <a:prstGeom prst="rect">
              <a:avLst/>
            </a:prstGeom>
            <a:no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rgbClr val="0B0C11"/>
                </a:buClr>
                <a:buSzPts val="3600"/>
                <a:buFont typeface="Proxima Nova"/>
                <a:buNone/>
              </a:pPr>
              <a:r>
                <a:rPr b="1" i="0" lang="en-US" sz="3600" u="none" cap="none" strike="noStrike">
                  <a:solidFill>
                    <a:srgbClr val="0B0C11"/>
                  </a:solidFill>
                  <a:latin typeface="Proxima Nova"/>
                  <a:ea typeface="Proxima Nova"/>
                  <a:cs typeface="Proxima Nova"/>
                  <a:sym typeface="Proxima Nova"/>
                </a:rPr>
                <a:t>58% DESIGN</a:t>
              </a:r>
              <a:endParaRPr/>
            </a:p>
          </p:txBody>
        </p:sp>
        <p:sp>
          <p:nvSpPr>
            <p:cNvPr id="1507" name="Shape 1507"/>
            <p:cNvSpPr txBox="1"/>
            <p:nvPr/>
          </p:nvSpPr>
          <p:spPr>
            <a:xfrm>
              <a:off x="0" y="1039062"/>
              <a:ext cx="5080000" cy="2204721"/>
            </a:xfrm>
            <a:prstGeom prst="rect">
              <a:avLst/>
            </a:prstGeom>
            <a:noFill/>
            <a:ln>
              <a:noFill/>
            </a:ln>
          </p:spPr>
          <p:txBody>
            <a:bodyPr anchorCtr="0" anchor="t" bIns="50800" lIns="50800" spcFirstLastPara="1" rIns="50800" wrap="square" tIns="50800">
              <a:noAutofit/>
            </a:bodyPr>
            <a:lstStyle/>
            <a:p>
              <a:pPr indent="0" lvl="0" marL="0" marR="0" rtl="0" algn="l">
                <a:lnSpc>
                  <a:spcPct val="120000"/>
                </a:lnSpc>
                <a:spcBef>
                  <a:spcPts val="0"/>
                </a:spcBef>
                <a:spcAft>
                  <a:spcPts val="0"/>
                </a:spcAft>
                <a:buClr>
                  <a:srgbClr val="24282B"/>
                </a:buClr>
                <a:buSzPts val="3000"/>
                <a:buFont typeface="Proxima Nova"/>
                <a:buNone/>
              </a:pPr>
              <a:r>
                <a:rPr b="0" i="0" lang="en-US" sz="3000" u="none" cap="none" strike="noStrike">
                  <a:solidFill>
                    <a:srgbClr val="24282B"/>
                  </a:solidFill>
                  <a:latin typeface="Proxima Nova"/>
                  <a:ea typeface="Proxima Nova"/>
                  <a:cs typeface="Proxima Nova"/>
                  <a:sym typeface="Proxima Nova"/>
                </a:rPr>
                <a:t>Dony the labore etodre erda dolore the magna aliquyam desando frond iron lares ins this greadon esomda.</a:t>
              </a:r>
              <a:endParaRPr/>
            </a:p>
          </p:txBody>
        </p:sp>
      </p:grpSp>
      <p:sp>
        <p:nvSpPr>
          <p:cNvPr id="1508" name="Shape 1508"/>
          <p:cNvSpPr/>
          <p:nvPr/>
        </p:nvSpPr>
        <p:spPr>
          <a:xfrm>
            <a:off x="1907331" y="2438400"/>
            <a:ext cx="1905001" cy="1905000"/>
          </a:xfrm>
          <a:prstGeom prst="ellipse">
            <a:avLst/>
          </a:prstGeom>
          <a:blipFill rotWithShape="1">
            <a:blip r:embed="rId3">
              <a:alphaModFix/>
            </a:blip>
            <a:stretch>
              <a:fillRect b="0" l="0" r="0" t="0"/>
            </a:stretch>
          </a:blip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1509" name="Shape 1509"/>
          <p:cNvSpPr/>
          <p:nvPr/>
        </p:nvSpPr>
        <p:spPr>
          <a:xfrm>
            <a:off x="12192000" y="2438400"/>
            <a:ext cx="1905000" cy="1905000"/>
          </a:xfrm>
          <a:prstGeom prst="ellipse">
            <a:avLst/>
          </a:prstGeom>
          <a:blipFill rotWithShape="1">
            <a:blip r:embed="rId3">
              <a:alphaModFix/>
            </a:blip>
            <a:stretch>
              <a:fillRect b="0" l="0" r="0" t="0"/>
            </a:stretch>
          </a:blip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1510" name="Shape 1510"/>
          <p:cNvSpPr/>
          <p:nvPr/>
        </p:nvSpPr>
        <p:spPr>
          <a:xfrm>
            <a:off x="1907331" y="8442859"/>
            <a:ext cx="1905001" cy="1905001"/>
          </a:xfrm>
          <a:prstGeom prst="ellipse">
            <a:avLst/>
          </a:prstGeom>
          <a:blipFill rotWithShape="1">
            <a:blip r:embed="rId3">
              <a:alphaModFix/>
            </a:blip>
            <a:stretch>
              <a:fillRect b="0" l="0" r="0" t="0"/>
            </a:stretch>
          </a:blip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grpSp>
        <p:nvGrpSpPr>
          <p:cNvPr id="1511" name="Shape 1511"/>
          <p:cNvGrpSpPr/>
          <p:nvPr/>
        </p:nvGrpSpPr>
        <p:grpSpPr>
          <a:xfrm>
            <a:off x="14983569" y="2438399"/>
            <a:ext cx="5080001" cy="3243785"/>
            <a:chOff x="0" y="0"/>
            <a:chExt cx="5080000" cy="3243783"/>
          </a:xfrm>
        </p:grpSpPr>
        <p:sp>
          <p:nvSpPr>
            <p:cNvPr id="1512" name="Shape 1512"/>
            <p:cNvSpPr txBox="1"/>
            <p:nvPr/>
          </p:nvSpPr>
          <p:spPr>
            <a:xfrm>
              <a:off x="0" y="0"/>
              <a:ext cx="5080000" cy="637540"/>
            </a:xfrm>
            <a:prstGeom prst="rect">
              <a:avLst/>
            </a:prstGeom>
            <a:no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rgbClr val="0B0C11"/>
                </a:buClr>
                <a:buSzPts val="3600"/>
                <a:buFont typeface="Proxima Nova"/>
                <a:buNone/>
              </a:pPr>
              <a:r>
                <a:rPr b="1" i="0" lang="en-US" sz="3600" u="none" cap="none" strike="noStrike">
                  <a:solidFill>
                    <a:srgbClr val="0B0C11"/>
                  </a:solidFill>
                  <a:latin typeface="Proxima Nova"/>
                  <a:ea typeface="Proxima Nova"/>
                  <a:cs typeface="Proxima Nova"/>
                  <a:sym typeface="Proxima Nova"/>
                </a:rPr>
                <a:t>19% DEVELOP</a:t>
              </a:r>
              <a:endParaRPr/>
            </a:p>
          </p:txBody>
        </p:sp>
        <p:sp>
          <p:nvSpPr>
            <p:cNvPr id="1513" name="Shape 1513"/>
            <p:cNvSpPr txBox="1"/>
            <p:nvPr/>
          </p:nvSpPr>
          <p:spPr>
            <a:xfrm>
              <a:off x="0" y="1039062"/>
              <a:ext cx="5080000" cy="2204721"/>
            </a:xfrm>
            <a:prstGeom prst="rect">
              <a:avLst/>
            </a:prstGeom>
            <a:noFill/>
            <a:ln>
              <a:noFill/>
            </a:ln>
          </p:spPr>
          <p:txBody>
            <a:bodyPr anchorCtr="0" anchor="t" bIns="50800" lIns="50800" spcFirstLastPara="1" rIns="50800" wrap="square" tIns="50800">
              <a:noAutofit/>
            </a:bodyPr>
            <a:lstStyle/>
            <a:p>
              <a:pPr indent="0" lvl="0" marL="0" marR="0" rtl="0" algn="l">
                <a:lnSpc>
                  <a:spcPct val="120000"/>
                </a:lnSpc>
                <a:spcBef>
                  <a:spcPts val="0"/>
                </a:spcBef>
                <a:spcAft>
                  <a:spcPts val="0"/>
                </a:spcAft>
                <a:buClr>
                  <a:srgbClr val="24282B"/>
                </a:buClr>
                <a:buSzPts val="3000"/>
                <a:buFont typeface="Proxima Nova"/>
                <a:buNone/>
              </a:pPr>
              <a:r>
                <a:rPr b="0" i="0" lang="en-US" sz="3000" u="none" cap="none" strike="noStrike">
                  <a:solidFill>
                    <a:srgbClr val="24282B"/>
                  </a:solidFill>
                  <a:latin typeface="Proxima Nova"/>
                  <a:ea typeface="Proxima Nova"/>
                  <a:cs typeface="Proxima Nova"/>
                  <a:sym typeface="Proxima Nova"/>
                </a:rPr>
                <a:t>Dony the labore etodre erda dolore the magna aliquyam desando frond iron lares inas this greadon eso trunda.</a:t>
              </a:r>
              <a:endParaRPr/>
            </a:p>
          </p:txBody>
        </p:sp>
      </p:grpSp>
      <p:grpSp>
        <p:nvGrpSpPr>
          <p:cNvPr id="1514" name="Shape 1514"/>
          <p:cNvGrpSpPr/>
          <p:nvPr/>
        </p:nvGrpSpPr>
        <p:grpSpPr>
          <a:xfrm>
            <a:off x="4635400" y="8567217"/>
            <a:ext cx="5080001" cy="3243784"/>
            <a:chOff x="0" y="0"/>
            <a:chExt cx="5080000" cy="3243783"/>
          </a:xfrm>
        </p:grpSpPr>
        <p:sp>
          <p:nvSpPr>
            <p:cNvPr id="1515" name="Shape 1515"/>
            <p:cNvSpPr txBox="1"/>
            <p:nvPr/>
          </p:nvSpPr>
          <p:spPr>
            <a:xfrm>
              <a:off x="0" y="0"/>
              <a:ext cx="5080000" cy="637540"/>
            </a:xfrm>
            <a:prstGeom prst="rect">
              <a:avLst/>
            </a:prstGeom>
            <a:no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rgbClr val="0B0C11"/>
                </a:buClr>
                <a:buSzPts val="3600"/>
                <a:buFont typeface="Proxima Nova"/>
                <a:buNone/>
              </a:pPr>
              <a:r>
                <a:rPr b="1" i="0" lang="en-US" sz="3600" u="none" cap="none" strike="noStrike">
                  <a:solidFill>
                    <a:srgbClr val="0B0C11"/>
                  </a:solidFill>
                  <a:latin typeface="Proxima Nova"/>
                  <a:ea typeface="Proxima Nova"/>
                  <a:cs typeface="Proxima Nova"/>
                  <a:sym typeface="Proxima Nova"/>
                </a:rPr>
                <a:t>23% MARKETING</a:t>
              </a:r>
              <a:endParaRPr/>
            </a:p>
          </p:txBody>
        </p:sp>
        <p:sp>
          <p:nvSpPr>
            <p:cNvPr id="1516" name="Shape 1516"/>
            <p:cNvSpPr txBox="1"/>
            <p:nvPr/>
          </p:nvSpPr>
          <p:spPr>
            <a:xfrm>
              <a:off x="0" y="1039062"/>
              <a:ext cx="5080000" cy="2204721"/>
            </a:xfrm>
            <a:prstGeom prst="rect">
              <a:avLst/>
            </a:prstGeom>
            <a:noFill/>
            <a:ln>
              <a:noFill/>
            </a:ln>
          </p:spPr>
          <p:txBody>
            <a:bodyPr anchorCtr="0" anchor="t" bIns="50800" lIns="50800" spcFirstLastPara="1" rIns="50800" wrap="square" tIns="50800">
              <a:noAutofit/>
            </a:bodyPr>
            <a:lstStyle/>
            <a:p>
              <a:pPr indent="0" lvl="0" marL="0" marR="0" rtl="0" algn="l">
                <a:lnSpc>
                  <a:spcPct val="120000"/>
                </a:lnSpc>
                <a:spcBef>
                  <a:spcPts val="0"/>
                </a:spcBef>
                <a:spcAft>
                  <a:spcPts val="0"/>
                </a:spcAft>
                <a:buClr>
                  <a:srgbClr val="24282B"/>
                </a:buClr>
                <a:buSzPts val="3000"/>
                <a:buFont typeface="Proxima Nova"/>
                <a:buNone/>
              </a:pPr>
              <a:r>
                <a:rPr b="0" i="0" lang="en-US" sz="3000" u="none" cap="none" strike="noStrike">
                  <a:solidFill>
                    <a:srgbClr val="24282B"/>
                  </a:solidFill>
                  <a:latin typeface="Proxima Nova"/>
                  <a:ea typeface="Proxima Nova"/>
                  <a:cs typeface="Proxima Nova"/>
                  <a:sym typeface="Proxima Nova"/>
                </a:rPr>
                <a:t>Dony the labore etodre erda dolore the magna aliquyam desando frond iron lares inda this greadon esodeas.</a:t>
              </a:r>
              <a:endParaRPr/>
            </a:p>
          </p:txBody>
        </p:sp>
      </p:grpSp>
      <p:sp>
        <p:nvSpPr>
          <p:cNvPr id="1517" name="Shape 1517"/>
          <p:cNvSpPr txBox="1"/>
          <p:nvPr/>
        </p:nvSpPr>
        <p:spPr>
          <a:xfrm>
            <a:off x="12712700" y="7874000"/>
            <a:ext cx="9766300" cy="1551940"/>
          </a:xfrm>
          <a:prstGeom prst="rect">
            <a:avLst/>
          </a:prstGeom>
          <a:noFill/>
          <a:ln>
            <a:noFill/>
          </a:ln>
        </p:spPr>
        <p:txBody>
          <a:bodyPr anchorCtr="0" anchor="t" bIns="45700" lIns="45700" spcFirstLastPara="1" rIns="45700" wrap="square" tIns="45700">
            <a:noAutofit/>
          </a:bodyPr>
          <a:lstStyle/>
          <a:p>
            <a:pPr indent="0" lvl="0" marL="0" marR="0" rtl="0" algn="l">
              <a:lnSpc>
                <a:spcPct val="90000"/>
              </a:lnSpc>
              <a:spcBef>
                <a:spcPts val="0"/>
              </a:spcBef>
              <a:spcAft>
                <a:spcPts val="0"/>
              </a:spcAft>
              <a:buClr>
                <a:srgbClr val="151314"/>
              </a:buClr>
              <a:buSzPts val="9600"/>
              <a:buFont typeface="Proxima Nova"/>
              <a:buNone/>
            </a:pPr>
            <a:r>
              <a:rPr b="1" i="0" lang="en-US" sz="9600" u="none" cap="none" strike="noStrike">
                <a:solidFill>
                  <a:srgbClr val="151314"/>
                </a:solidFill>
                <a:latin typeface="Proxima Nova"/>
                <a:ea typeface="Proxima Nova"/>
                <a:cs typeface="Proxima Nova"/>
                <a:sym typeface="Proxima Nova"/>
              </a:rPr>
              <a:t>Infographics</a:t>
            </a:r>
            <a:endParaRPr/>
          </a:p>
        </p:txBody>
      </p:sp>
      <p:sp>
        <p:nvSpPr>
          <p:cNvPr id="1518" name="Shape 1518"/>
          <p:cNvSpPr txBox="1"/>
          <p:nvPr/>
        </p:nvSpPr>
        <p:spPr>
          <a:xfrm>
            <a:off x="12712700" y="10703559"/>
            <a:ext cx="9766300" cy="1107441"/>
          </a:xfrm>
          <a:prstGeom prst="rect">
            <a:avLst/>
          </a:prstGeom>
          <a:noFill/>
          <a:ln>
            <a:noFill/>
          </a:ln>
        </p:spPr>
        <p:txBody>
          <a:bodyPr anchorCtr="0" anchor="t" bIns="50800" lIns="50800" spcFirstLastPara="1" rIns="50800" wrap="square" tIns="508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Cvidunt utony the labore etodre dolore magna aliquyam desando frond iron lares in this greadon.</a:t>
            </a:r>
            <a:endParaRPr/>
          </a:p>
        </p:txBody>
      </p:sp>
      <p:sp>
        <p:nvSpPr>
          <p:cNvPr id="1519" name="Shape 1519"/>
          <p:cNvSpPr/>
          <p:nvPr/>
        </p:nvSpPr>
        <p:spPr>
          <a:xfrm>
            <a:off x="12814299" y="3122728"/>
            <a:ext cx="609602" cy="510944"/>
          </a:xfrm>
          <a:custGeom>
            <a:pathLst>
              <a:path extrusionOk="0" h="21476" w="21600">
                <a:moveTo>
                  <a:pt x="12522" y="0"/>
                </a:moveTo>
                <a:cubicBezTo>
                  <a:pt x="10330" y="0"/>
                  <a:pt x="8244" y="928"/>
                  <a:pt x="6574" y="2599"/>
                </a:cubicBezTo>
                <a:lnTo>
                  <a:pt x="4591" y="247"/>
                </a:lnTo>
                <a:cubicBezTo>
                  <a:pt x="4330" y="-62"/>
                  <a:pt x="3913" y="-62"/>
                  <a:pt x="3652" y="247"/>
                </a:cubicBezTo>
                <a:cubicBezTo>
                  <a:pt x="1304" y="3033"/>
                  <a:pt x="0" y="6808"/>
                  <a:pt x="0" y="10769"/>
                </a:cubicBezTo>
                <a:cubicBezTo>
                  <a:pt x="0" y="14730"/>
                  <a:pt x="1304" y="18443"/>
                  <a:pt x="3652" y="21229"/>
                </a:cubicBezTo>
                <a:cubicBezTo>
                  <a:pt x="3913" y="21538"/>
                  <a:pt x="4330" y="21538"/>
                  <a:pt x="4591" y="21229"/>
                </a:cubicBezTo>
                <a:lnTo>
                  <a:pt x="6574" y="18877"/>
                </a:lnTo>
                <a:cubicBezTo>
                  <a:pt x="8243" y="20548"/>
                  <a:pt x="10330" y="21476"/>
                  <a:pt x="12522" y="21476"/>
                </a:cubicBezTo>
                <a:cubicBezTo>
                  <a:pt x="17530" y="21476"/>
                  <a:pt x="21600" y="16649"/>
                  <a:pt x="21600" y="10707"/>
                </a:cubicBezTo>
                <a:cubicBezTo>
                  <a:pt x="21600" y="4827"/>
                  <a:pt x="17530" y="0"/>
                  <a:pt x="12522" y="0"/>
                </a:cubicBezTo>
                <a:close/>
                <a:moveTo>
                  <a:pt x="4122" y="19496"/>
                </a:moveTo>
                <a:cubicBezTo>
                  <a:pt x="2296" y="17082"/>
                  <a:pt x="1304" y="13987"/>
                  <a:pt x="1304" y="10707"/>
                </a:cubicBezTo>
                <a:cubicBezTo>
                  <a:pt x="1304" y="7427"/>
                  <a:pt x="2296" y="4332"/>
                  <a:pt x="4122" y="1918"/>
                </a:cubicBezTo>
                <a:lnTo>
                  <a:pt x="11530" y="10707"/>
                </a:lnTo>
                <a:lnTo>
                  <a:pt x="6052" y="17206"/>
                </a:lnTo>
                <a:cubicBezTo>
                  <a:pt x="6052" y="17206"/>
                  <a:pt x="6052" y="17206"/>
                  <a:pt x="6052" y="17206"/>
                </a:cubicBezTo>
                <a:lnTo>
                  <a:pt x="4122" y="19496"/>
                </a:lnTo>
                <a:close/>
                <a:moveTo>
                  <a:pt x="12522" y="19929"/>
                </a:moveTo>
                <a:cubicBezTo>
                  <a:pt x="10696" y="19929"/>
                  <a:pt x="8922" y="19186"/>
                  <a:pt x="7513" y="17763"/>
                </a:cubicBezTo>
                <a:lnTo>
                  <a:pt x="12991" y="11326"/>
                </a:lnTo>
                <a:cubicBezTo>
                  <a:pt x="13252" y="11017"/>
                  <a:pt x="13252" y="10521"/>
                  <a:pt x="12991" y="10212"/>
                </a:cubicBezTo>
                <a:lnTo>
                  <a:pt x="7565" y="3775"/>
                </a:lnTo>
                <a:cubicBezTo>
                  <a:pt x="8974" y="2414"/>
                  <a:pt x="10696" y="1609"/>
                  <a:pt x="12522" y="1609"/>
                </a:cubicBezTo>
                <a:cubicBezTo>
                  <a:pt x="16800" y="1609"/>
                  <a:pt x="20243" y="5694"/>
                  <a:pt x="20243" y="10769"/>
                </a:cubicBezTo>
                <a:cubicBezTo>
                  <a:pt x="20243" y="15782"/>
                  <a:pt x="16800" y="19929"/>
                  <a:pt x="12522" y="19929"/>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1520" name="Shape 1520"/>
          <p:cNvSpPr/>
          <p:nvPr/>
        </p:nvSpPr>
        <p:spPr>
          <a:xfrm>
            <a:off x="2583900" y="3136239"/>
            <a:ext cx="577263" cy="609601"/>
          </a:xfrm>
          <a:custGeom>
            <a:pathLst>
              <a:path extrusionOk="0" h="20775" w="21600">
                <a:moveTo>
                  <a:pt x="21164" y="1159"/>
                </a:moveTo>
                <a:cubicBezTo>
                  <a:pt x="20915" y="1046"/>
                  <a:pt x="20604" y="1046"/>
                  <a:pt x="20355" y="1159"/>
                </a:cubicBezTo>
                <a:cubicBezTo>
                  <a:pt x="17305" y="2803"/>
                  <a:pt x="14255" y="1953"/>
                  <a:pt x="11018" y="1103"/>
                </a:cubicBezTo>
                <a:cubicBezTo>
                  <a:pt x="7594" y="139"/>
                  <a:pt x="3984" y="-825"/>
                  <a:pt x="373" y="1159"/>
                </a:cubicBezTo>
                <a:cubicBezTo>
                  <a:pt x="124" y="1273"/>
                  <a:pt x="0" y="1556"/>
                  <a:pt x="0" y="1783"/>
                </a:cubicBezTo>
                <a:lnTo>
                  <a:pt x="0" y="10910"/>
                </a:lnTo>
                <a:cubicBezTo>
                  <a:pt x="0" y="10910"/>
                  <a:pt x="0" y="10910"/>
                  <a:pt x="0" y="10910"/>
                </a:cubicBezTo>
                <a:lnTo>
                  <a:pt x="0" y="20038"/>
                </a:lnTo>
                <a:cubicBezTo>
                  <a:pt x="0" y="20435"/>
                  <a:pt x="373" y="20775"/>
                  <a:pt x="809" y="20775"/>
                </a:cubicBezTo>
                <a:cubicBezTo>
                  <a:pt x="1245" y="20775"/>
                  <a:pt x="1619" y="20435"/>
                  <a:pt x="1619" y="20038"/>
                </a:cubicBezTo>
                <a:lnTo>
                  <a:pt x="1619" y="11364"/>
                </a:lnTo>
                <a:cubicBezTo>
                  <a:pt x="4544" y="10003"/>
                  <a:pt x="7470" y="10797"/>
                  <a:pt x="10582" y="11647"/>
                </a:cubicBezTo>
                <a:cubicBezTo>
                  <a:pt x="12574" y="12214"/>
                  <a:pt x="14566" y="12725"/>
                  <a:pt x="16620" y="12725"/>
                </a:cubicBezTo>
                <a:cubicBezTo>
                  <a:pt x="18176" y="12725"/>
                  <a:pt x="19670" y="12441"/>
                  <a:pt x="21227" y="11534"/>
                </a:cubicBezTo>
                <a:cubicBezTo>
                  <a:pt x="21476" y="11421"/>
                  <a:pt x="21600" y="11137"/>
                  <a:pt x="21600" y="10910"/>
                </a:cubicBezTo>
                <a:lnTo>
                  <a:pt x="21600" y="1783"/>
                </a:lnTo>
                <a:cubicBezTo>
                  <a:pt x="21538" y="1556"/>
                  <a:pt x="21413" y="1329"/>
                  <a:pt x="21164" y="1159"/>
                </a:cubicBezTo>
                <a:close/>
                <a:moveTo>
                  <a:pt x="19982" y="10514"/>
                </a:moveTo>
                <a:cubicBezTo>
                  <a:pt x="17056" y="11874"/>
                  <a:pt x="14130" y="11081"/>
                  <a:pt x="11018" y="10230"/>
                </a:cubicBezTo>
                <a:cubicBezTo>
                  <a:pt x="9026" y="9663"/>
                  <a:pt x="7034" y="9153"/>
                  <a:pt x="4980" y="9153"/>
                </a:cubicBezTo>
                <a:cubicBezTo>
                  <a:pt x="3859" y="9153"/>
                  <a:pt x="2739" y="9323"/>
                  <a:pt x="1556" y="9777"/>
                </a:cubicBezTo>
                <a:lnTo>
                  <a:pt x="1556" y="3200"/>
                </a:lnTo>
                <a:cubicBezTo>
                  <a:pt x="1556" y="3200"/>
                  <a:pt x="1556" y="3200"/>
                  <a:pt x="1556" y="3200"/>
                </a:cubicBezTo>
                <a:lnTo>
                  <a:pt x="1556" y="2236"/>
                </a:lnTo>
                <a:cubicBezTo>
                  <a:pt x="4482" y="876"/>
                  <a:pt x="7408" y="1669"/>
                  <a:pt x="10520" y="2520"/>
                </a:cubicBezTo>
                <a:cubicBezTo>
                  <a:pt x="13570" y="3370"/>
                  <a:pt x="16745" y="4221"/>
                  <a:pt x="19982" y="3030"/>
                </a:cubicBezTo>
                <a:lnTo>
                  <a:pt x="19982" y="10514"/>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1521" name="Shape 1521"/>
          <p:cNvSpPr/>
          <p:nvPr/>
        </p:nvSpPr>
        <p:spPr>
          <a:xfrm>
            <a:off x="2466131" y="9182466"/>
            <a:ext cx="609601" cy="486948"/>
          </a:xfrm>
          <a:custGeom>
            <a:pathLst>
              <a:path extrusionOk="0" h="21564" w="21545">
                <a:moveTo>
                  <a:pt x="20835" y="20"/>
                </a:moveTo>
                <a:lnTo>
                  <a:pt x="10713" y="4477"/>
                </a:lnTo>
                <a:lnTo>
                  <a:pt x="4190" y="4477"/>
                </a:lnTo>
                <a:cubicBezTo>
                  <a:pt x="1895" y="4477"/>
                  <a:pt x="0" y="6852"/>
                  <a:pt x="0" y="9726"/>
                </a:cubicBezTo>
                <a:cubicBezTo>
                  <a:pt x="0" y="12601"/>
                  <a:pt x="1895" y="14958"/>
                  <a:pt x="4190" y="14958"/>
                </a:cubicBezTo>
                <a:lnTo>
                  <a:pt x="6608" y="14958"/>
                </a:lnTo>
                <a:lnTo>
                  <a:pt x="7957" y="21053"/>
                </a:lnTo>
                <a:cubicBezTo>
                  <a:pt x="8047" y="21391"/>
                  <a:pt x="8281" y="21564"/>
                  <a:pt x="8506" y="21564"/>
                </a:cubicBezTo>
                <a:cubicBezTo>
                  <a:pt x="8551" y="21564"/>
                  <a:pt x="8587" y="21564"/>
                  <a:pt x="8632" y="21564"/>
                </a:cubicBezTo>
                <a:cubicBezTo>
                  <a:pt x="8947" y="21451"/>
                  <a:pt x="9130" y="21043"/>
                  <a:pt x="9040" y="20648"/>
                </a:cubicBezTo>
                <a:lnTo>
                  <a:pt x="7789" y="14958"/>
                </a:lnTo>
                <a:lnTo>
                  <a:pt x="10657" y="14958"/>
                </a:lnTo>
                <a:lnTo>
                  <a:pt x="20779" y="19415"/>
                </a:lnTo>
                <a:cubicBezTo>
                  <a:pt x="20824" y="19415"/>
                  <a:pt x="20917" y="19468"/>
                  <a:pt x="20962" y="19468"/>
                </a:cubicBezTo>
                <a:cubicBezTo>
                  <a:pt x="21097" y="19468"/>
                  <a:pt x="21195" y="19418"/>
                  <a:pt x="21285" y="19362"/>
                </a:cubicBezTo>
                <a:cubicBezTo>
                  <a:pt x="21420" y="19249"/>
                  <a:pt x="21510" y="19024"/>
                  <a:pt x="21510" y="18798"/>
                </a:cubicBezTo>
                <a:lnTo>
                  <a:pt x="21510" y="760"/>
                </a:lnTo>
                <a:cubicBezTo>
                  <a:pt x="21600" y="478"/>
                  <a:pt x="21504" y="313"/>
                  <a:pt x="21369" y="144"/>
                </a:cubicBezTo>
                <a:cubicBezTo>
                  <a:pt x="21235" y="31"/>
                  <a:pt x="21015" y="-36"/>
                  <a:pt x="20835" y="20"/>
                </a:cubicBezTo>
                <a:close/>
                <a:moveTo>
                  <a:pt x="20470" y="1764"/>
                </a:moveTo>
                <a:lnTo>
                  <a:pt x="20470" y="17777"/>
                </a:lnTo>
                <a:lnTo>
                  <a:pt x="11430" y="13778"/>
                </a:lnTo>
                <a:lnTo>
                  <a:pt x="11430" y="5781"/>
                </a:lnTo>
                <a:lnTo>
                  <a:pt x="20470" y="1764"/>
                </a:lnTo>
                <a:close/>
                <a:moveTo>
                  <a:pt x="4190" y="5992"/>
                </a:moveTo>
                <a:lnTo>
                  <a:pt x="10207" y="5992"/>
                </a:lnTo>
                <a:lnTo>
                  <a:pt x="10207" y="13602"/>
                </a:lnTo>
                <a:lnTo>
                  <a:pt x="4190" y="13602"/>
                </a:lnTo>
                <a:cubicBezTo>
                  <a:pt x="2525" y="13545"/>
                  <a:pt x="1167" y="11865"/>
                  <a:pt x="1167" y="9779"/>
                </a:cubicBezTo>
                <a:cubicBezTo>
                  <a:pt x="1167" y="7694"/>
                  <a:pt x="2525" y="5992"/>
                  <a:pt x="4190" y="5992"/>
                </a:cubicBezTo>
                <a:close/>
                <a:moveTo>
                  <a:pt x="2840" y="9022"/>
                </a:moveTo>
                <a:cubicBezTo>
                  <a:pt x="2525" y="9022"/>
                  <a:pt x="2249" y="9367"/>
                  <a:pt x="2249" y="9762"/>
                </a:cubicBezTo>
                <a:cubicBezTo>
                  <a:pt x="2249" y="10156"/>
                  <a:pt x="2525" y="10484"/>
                  <a:pt x="2840" y="10484"/>
                </a:cubicBezTo>
                <a:lnTo>
                  <a:pt x="4639" y="10484"/>
                </a:lnTo>
                <a:cubicBezTo>
                  <a:pt x="4954" y="10484"/>
                  <a:pt x="5216" y="10156"/>
                  <a:pt x="5216" y="9762"/>
                </a:cubicBezTo>
                <a:cubicBezTo>
                  <a:pt x="5216" y="9367"/>
                  <a:pt x="4954" y="9022"/>
                  <a:pt x="4639" y="9022"/>
                </a:cubicBezTo>
                <a:lnTo>
                  <a:pt x="2840" y="9022"/>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Tree>
  </p:cSld>
  <p:clrMapOvr>
    <a:masterClrMapping/>
  </p:clrMapOvr>
</p:sld>
</file>

<file path=ppt/slides/slide8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25" name="Shape 1525"/>
        <p:cNvGrpSpPr/>
        <p:nvPr/>
      </p:nvGrpSpPr>
      <p:grpSpPr>
        <a:xfrm>
          <a:off x="0" y="0"/>
          <a:ext cx="0" cy="0"/>
          <a:chOff x="0" y="0"/>
          <a:chExt cx="0" cy="0"/>
        </a:xfrm>
      </p:grpSpPr>
      <p:graphicFrame>
        <p:nvGraphicFramePr>
          <p:cNvPr id="1526" name="Shape 1526"/>
          <p:cNvGraphicFramePr/>
          <p:nvPr/>
        </p:nvGraphicFramePr>
        <p:xfrm>
          <a:off x="9111952" y="5730240"/>
          <a:ext cx="3000000" cy="3000000"/>
        </p:xfrm>
        <a:graphic>
          <a:graphicData uri="http://schemas.openxmlformats.org/drawingml/2006/table">
            <a:tbl>
              <a:tblPr firstCol="1" firstRow="1">
                <a:noFill/>
                <a:tableStyleId>{35841496-3D2E-4315-B12F-5163C6CA3643}</a:tableStyleId>
              </a:tblPr>
              <a:tblGrid>
                <a:gridCol w="2673400"/>
                <a:gridCol w="2673400"/>
                <a:gridCol w="2673400"/>
                <a:gridCol w="2673400"/>
                <a:gridCol w="2673400"/>
              </a:tblGrid>
              <a:tr h="868675">
                <a:tc>
                  <a:txBody>
                    <a:bodyPr>
                      <a:noAutofit/>
                    </a:bodyPr>
                    <a:lstStyle/>
                    <a:p>
                      <a:pPr indent="0" lvl="0" marL="0" marR="0" rtl="0" algn="ctr">
                        <a:lnSpc>
                          <a:spcPct val="100000"/>
                        </a:lnSpc>
                        <a:spcBef>
                          <a:spcPts val="0"/>
                        </a:spcBef>
                        <a:spcAft>
                          <a:spcPts val="0"/>
                        </a:spcAft>
                        <a:buClr>
                          <a:srgbClr val="FFFFFF"/>
                        </a:buClr>
                        <a:buSzPts val="2400"/>
                        <a:buFont typeface="Montserrat"/>
                        <a:buNone/>
                      </a:pPr>
                      <a:r>
                        <a:rPr lang="en-US" sz="2400" u="none" cap="none" strike="noStrike">
                          <a:solidFill>
                            <a:srgbClr val="FFFFFF"/>
                          </a:solidFill>
                          <a:latin typeface="Montserrat"/>
                          <a:ea typeface="Montserrat"/>
                          <a:cs typeface="Montserrat"/>
                          <a:sym typeface="Montserrat"/>
                        </a:rPr>
                        <a:t>Column 1</a:t>
                      </a:r>
                      <a:endParaRPr/>
                    </a:p>
                  </a:txBody>
                  <a:tcPr marT="50800" marB="50800" marR="50800" marL="50800" anchor="ctr">
                    <a:lnL cap="flat" cmpd="sng" w="38100">
                      <a:solidFill>
                        <a:srgbClr val="FFFFFF"/>
                      </a:solidFill>
                      <a:prstDash val="solid"/>
                      <a:round/>
                      <a:headEnd len="sm" w="sm" type="none"/>
                      <a:tailEnd len="sm" w="sm" type="none"/>
                    </a:lnL>
                    <a:lnR cap="flat" cmpd="sng" w="38100">
                      <a:solidFill>
                        <a:srgbClr val="FFFFFF"/>
                      </a:solidFill>
                      <a:prstDash val="solid"/>
                      <a:round/>
                      <a:headEnd len="sm" w="sm" type="none"/>
                      <a:tailEnd len="sm" w="sm" type="none"/>
                    </a:lnR>
                    <a:lnT cap="flat" cmpd="sng" w="38100">
                      <a:solidFill>
                        <a:srgbClr val="FFFFFF"/>
                      </a:solidFill>
                      <a:prstDash val="solid"/>
                      <a:round/>
                      <a:headEnd len="sm" w="sm" type="none"/>
                      <a:tailEnd len="sm" w="sm" type="none"/>
                    </a:lnT>
                    <a:lnB cap="flat" cmpd="sng" w="38100">
                      <a:solidFill>
                        <a:srgbClr val="FFFFFF"/>
                      </a:solidFill>
                      <a:prstDash val="solid"/>
                      <a:round/>
                      <a:headEnd len="sm" w="sm" type="none"/>
                      <a:tailEnd len="sm" w="sm" type="none"/>
                    </a:lnB>
                    <a:solidFill>
                      <a:srgbClr val="151314"/>
                    </a:solidFill>
                  </a:tcPr>
                </a:tc>
                <a:tc>
                  <a:txBody>
                    <a:bodyPr>
                      <a:noAutofit/>
                    </a:bodyPr>
                    <a:lstStyle/>
                    <a:p>
                      <a:pPr indent="0" lvl="0" marL="0" marR="0" rtl="0" algn="ctr">
                        <a:lnSpc>
                          <a:spcPct val="100000"/>
                        </a:lnSpc>
                        <a:spcBef>
                          <a:spcPts val="0"/>
                        </a:spcBef>
                        <a:spcAft>
                          <a:spcPts val="0"/>
                        </a:spcAft>
                        <a:buClr>
                          <a:srgbClr val="FFFFFF"/>
                        </a:buClr>
                        <a:buSzPts val="2400"/>
                        <a:buFont typeface="Montserrat"/>
                        <a:buNone/>
                      </a:pPr>
                      <a:r>
                        <a:rPr lang="en-US" sz="2400" u="none" cap="none" strike="noStrike">
                          <a:solidFill>
                            <a:srgbClr val="FFFFFF"/>
                          </a:solidFill>
                          <a:latin typeface="Montserrat"/>
                          <a:ea typeface="Montserrat"/>
                          <a:cs typeface="Montserrat"/>
                          <a:sym typeface="Montserrat"/>
                        </a:rPr>
                        <a:t>Column 2</a:t>
                      </a:r>
                      <a:endParaRPr/>
                    </a:p>
                  </a:txBody>
                  <a:tcPr marT="50800" marB="50800" marR="50800" marL="50800" anchor="ctr">
                    <a:lnL cap="flat" cmpd="sng" w="38100">
                      <a:solidFill>
                        <a:srgbClr val="FFFFFF"/>
                      </a:solidFill>
                      <a:prstDash val="solid"/>
                      <a:round/>
                      <a:headEnd len="sm" w="sm" type="none"/>
                      <a:tailEnd len="sm" w="sm" type="none"/>
                    </a:lnL>
                    <a:lnR cap="flat" cmpd="sng" w="38100">
                      <a:solidFill>
                        <a:srgbClr val="FFFFFF"/>
                      </a:solidFill>
                      <a:prstDash val="solid"/>
                      <a:round/>
                      <a:headEnd len="sm" w="sm" type="none"/>
                      <a:tailEnd len="sm" w="sm" type="none"/>
                    </a:lnR>
                    <a:lnT cap="flat" cmpd="sng" w="38100">
                      <a:solidFill>
                        <a:srgbClr val="FFFFFF"/>
                      </a:solidFill>
                      <a:prstDash val="solid"/>
                      <a:round/>
                      <a:headEnd len="sm" w="sm" type="none"/>
                      <a:tailEnd len="sm" w="sm" type="none"/>
                    </a:lnT>
                    <a:lnB cap="flat" cmpd="sng" w="38100">
                      <a:solidFill>
                        <a:srgbClr val="FFFFFF"/>
                      </a:solidFill>
                      <a:prstDash val="solid"/>
                      <a:round/>
                      <a:headEnd len="sm" w="sm" type="none"/>
                      <a:tailEnd len="sm" w="sm" type="none"/>
                    </a:lnB>
                    <a:solidFill>
                      <a:srgbClr val="151314"/>
                    </a:solidFill>
                  </a:tcPr>
                </a:tc>
                <a:tc>
                  <a:txBody>
                    <a:bodyPr>
                      <a:noAutofit/>
                    </a:bodyPr>
                    <a:lstStyle/>
                    <a:p>
                      <a:pPr indent="0" lvl="0" marL="0" marR="0" rtl="0" algn="ctr">
                        <a:lnSpc>
                          <a:spcPct val="100000"/>
                        </a:lnSpc>
                        <a:spcBef>
                          <a:spcPts val="0"/>
                        </a:spcBef>
                        <a:spcAft>
                          <a:spcPts val="0"/>
                        </a:spcAft>
                        <a:buClr>
                          <a:srgbClr val="FFFFFF"/>
                        </a:buClr>
                        <a:buSzPts val="2400"/>
                        <a:buFont typeface="Montserrat"/>
                        <a:buNone/>
                      </a:pPr>
                      <a:r>
                        <a:rPr lang="en-US" sz="2400" u="none" cap="none" strike="noStrike">
                          <a:solidFill>
                            <a:srgbClr val="FFFFFF"/>
                          </a:solidFill>
                          <a:latin typeface="Montserrat"/>
                          <a:ea typeface="Montserrat"/>
                          <a:cs typeface="Montserrat"/>
                          <a:sym typeface="Montserrat"/>
                        </a:rPr>
                        <a:t>Column 3</a:t>
                      </a:r>
                      <a:endParaRPr/>
                    </a:p>
                  </a:txBody>
                  <a:tcPr marT="50800" marB="50800" marR="50800" marL="50800" anchor="ctr">
                    <a:lnL cap="flat" cmpd="sng" w="38100">
                      <a:solidFill>
                        <a:srgbClr val="FFFFFF"/>
                      </a:solidFill>
                      <a:prstDash val="solid"/>
                      <a:round/>
                      <a:headEnd len="sm" w="sm" type="none"/>
                      <a:tailEnd len="sm" w="sm" type="none"/>
                    </a:lnL>
                    <a:lnR cap="flat" cmpd="sng" w="38100">
                      <a:solidFill>
                        <a:srgbClr val="FFFFFF"/>
                      </a:solidFill>
                      <a:prstDash val="solid"/>
                      <a:round/>
                      <a:headEnd len="sm" w="sm" type="none"/>
                      <a:tailEnd len="sm" w="sm" type="none"/>
                    </a:lnR>
                    <a:lnT cap="flat" cmpd="sng" w="38100">
                      <a:solidFill>
                        <a:srgbClr val="FFFFFF"/>
                      </a:solidFill>
                      <a:prstDash val="solid"/>
                      <a:round/>
                      <a:headEnd len="sm" w="sm" type="none"/>
                      <a:tailEnd len="sm" w="sm" type="none"/>
                    </a:lnT>
                    <a:lnB cap="flat" cmpd="sng" w="38100">
                      <a:solidFill>
                        <a:srgbClr val="FFFFFF"/>
                      </a:solidFill>
                      <a:prstDash val="solid"/>
                      <a:round/>
                      <a:headEnd len="sm" w="sm" type="none"/>
                      <a:tailEnd len="sm" w="sm" type="none"/>
                    </a:lnB>
                    <a:solidFill>
                      <a:srgbClr val="151314"/>
                    </a:solidFill>
                  </a:tcPr>
                </a:tc>
                <a:tc>
                  <a:txBody>
                    <a:bodyPr>
                      <a:noAutofit/>
                    </a:bodyPr>
                    <a:lstStyle/>
                    <a:p>
                      <a:pPr indent="0" lvl="0" marL="0" marR="0" rtl="0" algn="ctr">
                        <a:lnSpc>
                          <a:spcPct val="100000"/>
                        </a:lnSpc>
                        <a:spcBef>
                          <a:spcPts val="0"/>
                        </a:spcBef>
                        <a:spcAft>
                          <a:spcPts val="0"/>
                        </a:spcAft>
                        <a:buClr>
                          <a:srgbClr val="FFFFFF"/>
                        </a:buClr>
                        <a:buSzPts val="2400"/>
                        <a:buFont typeface="Montserrat"/>
                        <a:buNone/>
                      </a:pPr>
                      <a:r>
                        <a:rPr lang="en-US" sz="2400" u="none" cap="none" strike="noStrike">
                          <a:solidFill>
                            <a:srgbClr val="FFFFFF"/>
                          </a:solidFill>
                          <a:latin typeface="Montserrat"/>
                          <a:ea typeface="Montserrat"/>
                          <a:cs typeface="Montserrat"/>
                          <a:sym typeface="Montserrat"/>
                        </a:rPr>
                        <a:t>Column 4</a:t>
                      </a:r>
                      <a:endParaRPr/>
                    </a:p>
                  </a:txBody>
                  <a:tcPr marT="50800" marB="50800" marR="50800" marL="50800" anchor="ctr">
                    <a:lnL cap="flat" cmpd="sng" w="38100">
                      <a:solidFill>
                        <a:srgbClr val="FFFFFF"/>
                      </a:solidFill>
                      <a:prstDash val="solid"/>
                      <a:round/>
                      <a:headEnd len="sm" w="sm" type="none"/>
                      <a:tailEnd len="sm" w="sm" type="none"/>
                    </a:lnL>
                    <a:lnR cap="flat" cmpd="sng" w="38100">
                      <a:solidFill>
                        <a:srgbClr val="FFFFFF"/>
                      </a:solidFill>
                      <a:prstDash val="solid"/>
                      <a:round/>
                      <a:headEnd len="sm" w="sm" type="none"/>
                      <a:tailEnd len="sm" w="sm" type="none"/>
                    </a:lnR>
                    <a:lnT cap="flat" cmpd="sng" w="38100">
                      <a:solidFill>
                        <a:srgbClr val="FFFFFF"/>
                      </a:solidFill>
                      <a:prstDash val="solid"/>
                      <a:round/>
                      <a:headEnd len="sm" w="sm" type="none"/>
                      <a:tailEnd len="sm" w="sm" type="none"/>
                    </a:lnT>
                    <a:lnB cap="flat" cmpd="sng" w="38100">
                      <a:solidFill>
                        <a:srgbClr val="FFFFFF"/>
                      </a:solidFill>
                      <a:prstDash val="solid"/>
                      <a:round/>
                      <a:headEnd len="sm" w="sm" type="none"/>
                      <a:tailEnd len="sm" w="sm" type="none"/>
                    </a:lnB>
                    <a:solidFill>
                      <a:srgbClr val="151314"/>
                    </a:solidFill>
                  </a:tcPr>
                </a:tc>
                <a:tc>
                  <a:txBody>
                    <a:bodyPr>
                      <a:noAutofit/>
                    </a:bodyPr>
                    <a:lstStyle/>
                    <a:p>
                      <a:pPr indent="0" lvl="0" marL="0" marR="0" rtl="0" algn="ctr">
                        <a:lnSpc>
                          <a:spcPct val="100000"/>
                        </a:lnSpc>
                        <a:spcBef>
                          <a:spcPts val="0"/>
                        </a:spcBef>
                        <a:spcAft>
                          <a:spcPts val="0"/>
                        </a:spcAft>
                        <a:buClr>
                          <a:srgbClr val="FFFFFF"/>
                        </a:buClr>
                        <a:buSzPts val="2400"/>
                        <a:buFont typeface="Montserrat"/>
                        <a:buNone/>
                      </a:pPr>
                      <a:r>
                        <a:rPr lang="en-US" sz="2400" u="none" cap="none" strike="noStrike">
                          <a:solidFill>
                            <a:srgbClr val="FFFFFF"/>
                          </a:solidFill>
                          <a:latin typeface="Montserrat"/>
                          <a:ea typeface="Montserrat"/>
                          <a:cs typeface="Montserrat"/>
                          <a:sym typeface="Montserrat"/>
                        </a:rPr>
                        <a:t>Column 5</a:t>
                      </a:r>
                      <a:endParaRPr/>
                    </a:p>
                  </a:txBody>
                  <a:tcPr marT="50800" marB="50800" marR="50800" marL="50800" anchor="ctr">
                    <a:lnL cap="flat" cmpd="sng" w="38100">
                      <a:solidFill>
                        <a:srgbClr val="FFFFFF"/>
                      </a:solidFill>
                      <a:prstDash val="solid"/>
                      <a:round/>
                      <a:headEnd len="sm" w="sm" type="none"/>
                      <a:tailEnd len="sm" w="sm" type="none"/>
                    </a:lnL>
                    <a:lnR cap="flat" cmpd="sng" w="38100">
                      <a:solidFill>
                        <a:srgbClr val="FFFFFF"/>
                      </a:solidFill>
                      <a:prstDash val="solid"/>
                      <a:round/>
                      <a:headEnd len="sm" w="sm" type="none"/>
                      <a:tailEnd len="sm" w="sm" type="none"/>
                    </a:lnR>
                    <a:lnT cap="flat" cmpd="sng" w="38100">
                      <a:solidFill>
                        <a:srgbClr val="FFFFFF"/>
                      </a:solidFill>
                      <a:prstDash val="solid"/>
                      <a:round/>
                      <a:headEnd len="sm" w="sm" type="none"/>
                      <a:tailEnd len="sm" w="sm" type="none"/>
                    </a:lnT>
                    <a:lnB cap="flat" cmpd="sng" w="38100">
                      <a:solidFill>
                        <a:srgbClr val="FFFFFF"/>
                      </a:solidFill>
                      <a:prstDash val="solid"/>
                      <a:round/>
                      <a:headEnd len="sm" w="sm" type="none"/>
                      <a:tailEnd len="sm" w="sm" type="none"/>
                    </a:lnB>
                    <a:solidFill>
                      <a:srgbClr val="151314"/>
                    </a:solidFill>
                  </a:tcPr>
                </a:tc>
              </a:tr>
              <a:tr h="868675">
                <a:tc>
                  <a:txBody>
                    <a:bodyPr>
                      <a:noAutofit/>
                    </a:bodyPr>
                    <a:lstStyle/>
                    <a:p>
                      <a:pPr indent="0" lvl="0" marL="0" marR="0" rtl="0" algn="ctr">
                        <a:lnSpc>
                          <a:spcPct val="100000"/>
                        </a:lnSpc>
                        <a:spcBef>
                          <a:spcPts val="0"/>
                        </a:spcBef>
                        <a:spcAft>
                          <a:spcPts val="0"/>
                        </a:spcAft>
                        <a:buClr>
                          <a:srgbClr val="151314"/>
                        </a:buClr>
                        <a:buSzPts val="2400"/>
                        <a:buFont typeface="Montserrat Light"/>
                        <a:buNone/>
                      </a:pPr>
                      <a:r>
                        <a:rPr lang="en-US" sz="2400" u="none" cap="none" strike="noStrike">
                          <a:solidFill>
                            <a:srgbClr val="151314"/>
                          </a:solidFill>
                          <a:latin typeface="Montserrat Light"/>
                          <a:ea typeface="Montserrat Light"/>
                          <a:cs typeface="Montserrat Light"/>
                          <a:sym typeface="Montserrat Light"/>
                        </a:rPr>
                        <a:t>Line 1</a:t>
                      </a:r>
                      <a:endParaRPr/>
                    </a:p>
                  </a:txBody>
                  <a:tcPr marT="50800" marB="50800" marR="50800" marL="50800" anchor="ctr">
                    <a:lnL cap="flat" cmpd="sng" w="9525">
                      <a:solidFill>
                        <a:srgbClr val="000000"/>
                      </a:solidFill>
                      <a:prstDash val="solid"/>
                      <a:round/>
                      <a:headEnd len="sm" w="sm" type="none"/>
                      <a:tailEnd len="sm" w="sm" type="none"/>
                    </a:lnL>
                    <a:lnR cap="flat" cmpd="sng" w="38100">
                      <a:solidFill>
                        <a:srgbClr val="FFFFFF"/>
                      </a:solidFill>
                      <a:prstDash val="solid"/>
                      <a:round/>
                      <a:headEnd len="sm" w="sm" type="none"/>
                      <a:tailEnd len="sm" w="sm" type="none"/>
                    </a:lnR>
                    <a:lnT cap="flat" cmpd="sng" w="38100">
                      <a:solidFill>
                        <a:srgbClr val="FFFFFF"/>
                      </a:solidFill>
                      <a:prstDash val="solid"/>
                      <a:round/>
                      <a:headEnd len="sm" w="sm" type="none"/>
                      <a:tailEnd len="sm" w="sm" type="none"/>
                    </a:lnT>
                    <a:lnB cap="flat" cmpd="sng" w="38100">
                      <a:solidFill>
                        <a:srgbClr val="FFFFFF"/>
                      </a:solidFill>
                      <a:prstDash val="solid"/>
                      <a:round/>
                      <a:headEnd len="sm" w="sm" type="none"/>
                      <a:tailEnd len="sm" w="sm" type="none"/>
                    </a:lnB>
                    <a:solidFill>
                      <a:srgbClr val="DCDEE0"/>
                    </a:solidFill>
                  </a:tcPr>
                </a:tc>
                <a:tc>
                  <a:txBody>
                    <a:bodyPr>
                      <a:noAutofit/>
                    </a:bodyPr>
                    <a:lstStyle/>
                    <a:p>
                      <a:pPr indent="0" lvl="0" marL="0" marR="0" rtl="0" algn="ctr">
                        <a:lnSpc>
                          <a:spcPct val="100000"/>
                        </a:lnSpc>
                        <a:spcBef>
                          <a:spcPts val="0"/>
                        </a:spcBef>
                        <a:spcAft>
                          <a:spcPts val="0"/>
                        </a:spcAft>
                        <a:buClr>
                          <a:srgbClr val="24282B"/>
                        </a:buClr>
                        <a:buSzPts val="2400"/>
                        <a:buFont typeface="Proxima Nova"/>
                        <a:buNone/>
                      </a:pPr>
                      <a:r>
                        <a:rPr lang="en-US" sz="2400" u="none" cap="none" strike="noStrike">
                          <a:solidFill>
                            <a:srgbClr val="24282B"/>
                          </a:solidFill>
                          <a:latin typeface="Proxima Nova"/>
                          <a:ea typeface="Proxima Nova"/>
                          <a:cs typeface="Proxima Nova"/>
                          <a:sym typeface="Proxima Nova"/>
                        </a:rPr>
                        <a:t>672</a:t>
                      </a:r>
                      <a:endParaRPr/>
                    </a:p>
                  </a:txBody>
                  <a:tcPr marT="50800" marB="50800" marR="50800" marL="50800" anchor="ctr">
                    <a:lnL cap="flat" cmpd="sng" w="38100">
                      <a:solidFill>
                        <a:srgbClr val="FFFFFF"/>
                      </a:solidFill>
                      <a:prstDash val="solid"/>
                      <a:round/>
                      <a:headEnd len="sm" w="sm" type="none"/>
                      <a:tailEnd len="sm" w="sm" type="none"/>
                    </a:lnL>
                    <a:lnR cap="flat" cmpd="sng" w="38100">
                      <a:solidFill>
                        <a:srgbClr val="FFFFFF"/>
                      </a:solidFill>
                      <a:prstDash val="solid"/>
                      <a:round/>
                      <a:headEnd len="sm" w="sm" type="none"/>
                      <a:tailEnd len="sm" w="sm" type="none"/>
                    </a:lnR>
                    <a:lnT cap="flat" cmpd="sng" w="38100">
                      <a:solidFill>
                        <a:srgbClr val="FFFFFF"/>
                      </a:solidFill>
                      <a:prstDash val="solid"/>
                      <a:round/>
                      <a:headEnd len="sm" w="sm" type="none"/>
                      <a:tailEnd len="sm" w="sm" type="none"/>
                    </a:lnT>
                    <a:lnB cap="flat" cmpd="sng" w="38100">
                      <a:solidFill>
                        <a:srgbClr val="FFFFFF"/>
                      </a:solidFill>
                      <a:prstDash val="solid"/>
                      <a:round/>
                      <a:headEnd len="sm" w="sm" type="none"/>
                      <a:tailEnd len="sm" w="sm" type="none"/>
                    </a:lnB>
                  </a:tcPr>
                </a:tc>
                <a:tc>
                  <a:txBody>
                    <a:bodyPr>
                      <a:noAutofit/>
                    </a:bodyPr>
                    <a:lstStyle/>
                    <a:p>
                      <a:pPr indent="0" lvl="0" marL="0" marR="0" rtl="0" algn="ctr">
                        <a:lnSpc>
                          <a:spcPct val="100000"/>
                        </a:lnSpc>
                        <a:spcBef>
                          <a:spcPts val="0"/>
                        </a:spcBef>
                        <a:spcAft>
                          <a:spcPts val="0"/>
                        </a:spcAft>
                        <a:buClr>
                          <a:srgbClr val="24282B"/>
                        </a:buClr>
                        <a:buSzPts val="2400"/>
                        <a:buFont typeface="Proxima Nova"/>
                        <a:buNone/>
                      </a:pPr>
                      <a:r>
                        <a:rPr lang="en-US" sz="2400" u="none" cap="none" strike="noStrike">
                          <a:solidFill>
                            <a:srgbClr val="24282B"/>
                          </a:solidFill>
                          <a:latin typeface="Proxima Nova"/>
                          <a:ea typeface="Proxima Nova"/>
                          <a:cs typeface="Proxima Nova"/>
                          <a:sym typeface="Proxima Nova"/>
                        </a:rPr>
                        <a:t>-</a:t>
                      </a:r>
                      <a:endParaRPr/>
                    </a:p>
                  </a:txBody>
                  <a:tcPr marT="50800" marB="50800" marR="50800" marL="50800" anchor="ctr">
                    <a:lnL cap="flat" cmpd="sng" w="38100">
                      <a:solidFill>
                        <a:srgbClr val="FFFFFF"/>
                      </a:solidFill>
                      <a:prstDash val="solid"/>
                      <a:round/>
                      <a:headEnd len="sm" w="sm" type="none"/>
                      <a:tailEnd len="sm" w="sm" type="none"/>
                    </a:lnL>
                    <a:lnR cap="flat" cmpd="sng" w="38100">
                      <a:solidFill>
                        <a:srgbClr val="FFFFFF"/>
                      </a:solidFill>
                      <a:prstDash val="solid"/>
                      <a:round/>
                      <a:headEnd len="sm" w="sm" type="none"/>
                      <a:tailEnd len="sm" w="sm" type="none"/>
                    </a:lnR>
                    <a:lnT cap="flat" cmpd="sng" w="38100">
                      <a:solidFill>
                        <a:srgbClr val="FFFFFF"/>
                      </a:solidFill>
                      <a:prstDash val="solid"/>
                      <a:round/>
                      <a:headEnd len="sm" w="sm" type="none"/>
                      <a:tailEnd len="sm" w="sm" type="none"/>
                    </a:lnT>
                    <a:lnB cap="flat" cmpd="sng" w="38100">
                      <a:solidFill>
                        <a:srgbClr val="FFFFFF"/>
                      </a:solidFill>
                      <a:prstDash val="solid"/>
                      <a:round/>
                      <a:headEnd len="sm" w="sm" type="none"/>
                      <a:tailEnd len="sm" w="sm" type="none"/>
                    </a:lnB>
                  </a:tcPr>
                </a:tc>
                <a:tc>
                  <a:txBody>
                    <a:bodyPr>
                      <a:noAutofit/>
                    </a:bodyPr>
                    <a:lstStyle/>
                    <a:p>
                      <a:pPr indent="0" lvl="0" marL="0" marR="0" rtl="0" algn="ctr">
                        <a:lnSpc>
                          <a:spcPct val="100000"/>
                        </a:lnSpc>
                        <a:spcBef>
                          <a:spcPts val="0"/>
                        </a:spcBef>
                        <a:spcAft>
                          <a:spcPts val="0"/>
                        </a:spcAft>
                        <a:buClr>
                          <a:srgbClr val="24282B"/>
                        </a:buClr>
                        <a:buSzPts val="2400"/>
                        <a:buFont typeface="Proxima Nova"/>
                        <a:buNone/>
                      </a:pPr>
                      <a:r>
                        <a:rPr lang="en-US" sz="2400" u="none" cap="none" strike="noStrike">
                          <a:solidFill>
                            <a:srgbClr val="24282B"/>
                          </a:solidFill>
                          <a:latin typeface="Proxima Nova"/>
                          <a:ea typeface="Proxima Nova"/>
                          <a:cs typeface="Proxima Nova"/>
                          <a:sym typeface="Proxima Nova"/>
                        </a:rPr>
                        <a:t>987</a:t>
                      </a:r>
                      <a:endParaRPr/>
                    </a:p>
                  </a:txBody>
                  <a:tcPr marT="50800" marB="50800" marR="50800" marL="50800" anchor="ctr">
                    <a:lnL cap="flat" cmpd="sng" w="38100">
                      <a:solidFill>
                        <a:srgbClr val="FFFFFF"/>
                      </a:solidFill>
                      <a:prstDash val="solid"/>
                      <a:round/>
                      <a:headEnd len="sm" w="sm" type="none"/>
                      <a:tailEnd len="sm" w="sm" type="none"/>
                    </a:lnL>
                    <a:lnR cap="flat" cmpd="sng" w="38100">
                      <a:solidFill>
                        <a:srgbClr val="FFFFFF"/>
                      </a:solidFill>
                      <a:prstDash val="solid"/>
                      <a:round/>
                      <a:headEnd len="sm" w="sm" type="none"/>
                      <a:tailEnd len="sm" w="sm" type="none"/>
                    </a:lnR>
                    <a:lnT cap="flat" cmpd="sng" w="38100">
                      <a:solidFill>
                        <a:srgbClr val="FFFFFF"/>
                      </a:solidFill>
                      <a:prstDash val="solid"/>
                      <a:round/>
                      <a:headEnd len="sm" w="sm" type="none"/>
                      <a:tailEnd len="sm" w="sm" type="none"/>
                    </a:lnT>
                    <a:lnB cap="flat" cmpd="sng" w="38100">
                      <a:solidFill>
                        <a:srgbClr val="FFFFFF"/>
                      </a:solidFill>
                      <a:prstDash val="solid"/>
                      <a:round/>
                      <a:headEnd len="sm" w="sm" type="none"/>
                      <a:tailEnd len="sm" w="sm" type="none"/>
                    </a:lnB>
                  </a:tcPr>
                </a:tc>
                <a:tc>
                  <a:txBody>
                    <a:bodyPr>
                      <a:noAutofit/>
                    </a:bodyPr>
                    <a:lstStyle/>
                    <a:p>
                      <a:pPr indent="0" lvl="0" marL="0" marR="0" rtl="0" algn="ctr">
                        <a:lnSpc>
                          <a:spcPct val="100000"/>
                        </a:lnSpc>
                        <a:spcBef>
                          <a:spcPts val="0"/>
                        </a:spcBef>
                        <a:spcAft>
                          <a:spcPts val="0"/>
                        </a:spcAft>
                        <a:buClr>
                          <a:srgbClr val="24282B"/>
                        </a:buClr>
                        <a:buSzPts val="2400"/>
                        <a:buFont typeface="Proxima Nova"/>
                        <a:buNone/>
                      </a:pPr>
                      <a:r>
                        <a:rPr lang="en-US" sz="2400" u="none" cap="none" strike="noStrike">
                          <a:solidFill>
                            <a:srgbClr val="24282B"/>
                          </a:solidFill>
                          <a:latin typeface="Proxima Nova"/>
                          <a:ea typeface="Proxima Nova"/>
                          <a:cs typeface="Proxima Nova"/>
                          <a:sym typeface="Proxima Nova"/>
                        </a:rPr>
                        <a:t>544</a:t>
                      </a:r>
                      <a:endParaRPr/>
                    </a:p>
                  </a:txBody>
                  <a:tcPr marT="50800" marB="50800" marR="50800" marL="50800" anchor="ctr">
                    <a:lnL cap="flat" cmpd="sng" w="38100">
                      <a:solidFill>
                        <a:srgbClr val="FFFFFF"/>
                      </a:solidFill>
                      <a:prstDash val="solid"/>
                      <a:round/>
                      <a:headEnd len="sm" w="sm" type="none"/>
                      <a:tailEnd len="sm" w="sm" type="none"/>
                    </a:lnL>
                    <a:lnR cap="flat" cmpd="sng" w="38100">
                      <a:solidFill>
                        <a:srgbClr val="FFFFFF"/>
                      </a:solidFill>
                      <a:prstDash val="solid"/>
                      <a:round/>
                      <a:headEnd len="sm" w="sm" type="none"/>
                      <a:tailEnd len="sm" w="sm" type="none"/>
                    </a:lnR>
                    <a:lnT cap="flat" cmpd="sng" w="38100">
                      <a:solidFill>
                        <a:srgbClr val="FFFFFF"/>
                      </a:solidFill>
                      <a:prstDash val="solid"/>
                      <a:round/>
                      <a:headEnd len="sm" w="sm" type="none"/>
                      <a:tailEnd len="sm" w="sm" type="none"/>
                    </a:lnT>
                    <a:lnB cap="flat" cmpd="sng" w="38100">
                      <a:solidFill>
                        <a:srgbClr val="FFFFFF"/>
                      </a:solidFill>
                      <a:prstDash val="solid"/>
                      <a:round/>
                      <a:headEnd len="sm" w="sm" type="none"/>
                      <a:tailEnd len="sm" w="sm" type="none"/>
                    </a:lnB>
                  </a:tcPr>
                </a:tc>
              </a:tr>
              <a:tr h="868675">
                <a:tc>
                  <a:txBody>
                    <a:bodyPr>
                      <a:noAutofit/>
                    </a:bodyPr>
                    <a:lstStyle/>
                    <a:p>
                      <a:pPr indent="0" lvl="0" marL="0" marR="0" rtl="0" algn="ctr">
                        <a:lnSpc>
                          <a:spcPct val="100000"/>
                        </a:lnSpc>
                        <a:spcBef>
                          <a:spcPts val="0"/>
                        </a:spcBef>
                        <a:spcAft>
                          <a:spcPts val="0"/>
                        </a:spcAft>
                        <a:buClr>
                          <a:srgbClr val="151314"/>
                        </a:buClr>
                        <a:buSzPts val="2500"/>
                        <a:buFont typeface="Montserrat Light"/>
                        <a:buNone/>
                      </a:pPr>
                      <a:r>
                        <a:rPr lang="en-US" sz="2500" u="none" cap="none" strike="noStrike">
                          <a:solidFill>
                            <a:srgbClr val="151314"/>
                          </a:solidFill>
                          <a:latin typeface="Montserrat Light"/>
                          <a:ea typeface="Montserrat Light"/>
                          <a:cs typeface="Montserrat Light"/>
                          <a:sym typeface="Montserrat Light"/>
                        </a:rPr>
                        <a:t>Line 2</a:t>
                      </a:r>
                      <a:endParaRPr/>
                    </a:p>
                  </a:txBody>
                  <a:tcPr marT="50800" marB="50800" marR="50800" marL="50800" anchor="ctr">
                    <a:lnL cap="flat" cmpd="sng" w="9525">
                      <a:solidFill>
                        <a:srgbClr val="000000"/>
                      </a:solidFill>
                      <a:prstDash val="solid"/>
                      <a:round/>
                      <a:headEnd len="sm" w="sm" type="none"/>
                      <a:tailEnd len="sm" w="sm" type="none"/>
                    </a:lnL>
                    <a:lnR cap="flat" cmpd="sng" w="38100">
                      <a:solidFill>
                        <a:srgbClr val="FFFFFF"/>
                      </a:solidFill>
                      <a:prstDash val="solid"/>
                      <a:round/>
                      <a:headEnd len="sm" w="sm" type="none"/>
                      <a:tailEnd len="sm" w="sm" type="none"/>
                    </a:lnR>
                    <a:lnT cap="flat" cmpd="sng" w="38100">
                      <a:solidFill>
                        <a:srgbClr val="FFFFFF"/>
                      </a:solidFill>
                      <a:prstDash val="solid"/>
                      <a:round/>
                      <a:headEnd len="sm" w="sm" type="none"/>
                      <a:tailEnd len="sm" w="sm" type="none"/>
                    </a:lnT>
                    <a:lnB cap="flat" cmpd="sng" w="38100">
                      <a:solidFill>
                        <a:srgbClr val="FFFFFF"/>
                      </a:solidFill>
                      <a:prstDash val="solid"/>
                      <a:round/>
                      <a:headEnd len="sm" w="sm" type="none"/>
                      <a:tailEnd len="sm" w="sm" type="none"/>
                    </a:lnB>
                    <a:solidFill>
                      <a:srgbClr val="DCDEE0"/>
                    </a:solidFill>
                  </a:tcPr>
                </a:tc>
                <a:tc>
                  <a:txBody>
                    <a:bodyPr>
                      <a:noAutofit/>
                    </a:bodyPr>
                    <a:lstStyle/>
                    <a:p>
                      <a:pPr indent="0" lvl="0" marL="0" marR="0" rtl="0" algn="ctr">
                        <a:lnSpc>
                          <a:spcPct val="100000"/>
                        </a:lnSpc>
                        <a:spcBef>
                          <a:spcPts val="0"/>
                        </a:spcBef>
                        <a:spcAft>
                          <a:spcPts val="0"/>
                        </a:spcAft>
                        <a:buClr>
                          <a:srgbClr val="24282B"/>
                        </a:buClr>
                        <a:buSzPts val="2400"/>
                        <a:buFont typeface="Proxima Nova"/>
                        <a:buNone/>
                      </a:pPr>
                      <a:r>
                        <a:rPr lang="en-US" sz="2400" u="none" cap="none" strike="noStrike">
                          <a:solidFill>
                            <a:srgbClr val="24282B"/>
                          </a:solidFill>
                          <a:latin typeface="Proxima Nova"/>
                          <a:ea typeface="Proxima Nova"/>
                          <a:cs typeface="Proxima Nova"/>
                          <a:sym typeface="Proxima Nova"/>
                        </a:rPr>
                        <a:t>-</a:t>
                      </a:r>
                      <a:endParaRPr/>
                    </a:p>
                  </a:txBody>
                  <a:tcPr marT="50800" marB="50800" marR="50800" marL="50800" anchor="ctr">
                    <a:lnL cap="flat" cmpd="sng" w="38100">
                      <a:solidFill>
                        <a:srgbClr val="FFFFFF"/>
                      </a:solidFill>
                      <a:prstDash val="solid"/>
                      <a:round/>
                      <a:headEnd len="sm" w="sm" type="none"/>
                      <a:tailEnd len="sm" w="sm" type="none"/>
                    </a:lnL>
                    <a:lnR cap="flat" cmpd="sng" w="38100">
                      <a:solidFill>
                        <a:srgbClr val="FFFFFF"/>
                      </a:solidFill>
                      <a:prstDash val="solid"/>
                      <a:round/>
                      <a:headEnd len="sm" w="sm" type="none"/>
                      <a:tailEnd len="sm" w="sm" type="none"/>
                    </a:lnR>
                    <a:lnT cap="flat" cmpd="sng" w="38100">
                      <a:solidFill>
                        <a:srgbClr val="FFFFFF"/>
                      </a:solidFill>
                      <a:prstDash val="solid"/>
                      <a:round/>
                      <a:headEnd len="sm" w="sm" type="none"/>
                      <a:tailEnd len="sm" w="sm" type="none"/>
                    </a:lnT>
                    <a:lnB cap="flat" cmpd="sng" w="38100">
                      <a:solidFill>
                        <a:srgbClr val="FFFFFF"/>
                      </a:solidFill>
                      <a:prstDash val="solid"/>
                      <a:round/>
                      <a:headEnd len="sm" w="sm" type="none"/>
                      <a:tailEnd len="sm" w="sm" type="none"/>
                    </a:lnB>
                  </a:tcPr>
                </a:tc>
                <a:tc>
                  <a:txBody>
                    <a:bodyPr>
                      <a:noAutofit/>
                    </a:bodyPr>
                    <a:lstStyle/>
                    <a:p>
                      <a:pPr indent="0" lvl="0" marL="0" marR="0" rtl="0" algn="ctr">
                        <a:lnSpc>
                          <a:spcPct val="100000"/>
                        </a:lnSpc>
                        <a:spcBef>
                          <a:spcPts val="0"/>
                        </a:spcBef>
                        <a:spcAft>
                          <a:spcPts val="0"/>
                        </a:spcAft>
                        <a:buClr>
                          <a:srgbClr val="24282B"/>
                        </a:buClr>
                        <a:buSzPts val="2400"/>
                        <a:buFont typeface="Proxima Nova"/>
                        <a:buNone/>
                      </a:pPr>
                      <a:r>
                        <a:rPr lang="en-US" sz="2400" u="none" cap="none" strike="noStrike">
                          <a:solidFill>
                            <a:srgbClr val="24282B"/>
                          </a:solidFill>
                          <a:latin typeface="Proxima Nova"/>
                          <a:ea typeface="Proxima Nova"/>
                          <a:cs typeface="Proxima Nova"/>
                          <a:sym typeface="Proxima Nova"/>
                        </a:rPr>
                        <a:t>782</a:t>
                      </a:r>
                      <a:endParaRPr/>
                    </a:p>
                  </a:txBody>
                  <a:tcPr marT="50800" marB="50800" marR="50800" marL="50800" anchor="ctr">
                    <a:lnL cap="flat" cmpd="sng" w="38100">
                      <a:solidFill>
                        <a:srgbClr val="FFFFFF"/>
                      </a:solidFill>
                      <a:prstDash val="solid"/>
                      <a:round/>
                      <a:headEnd len="sm" w="sm" type="none"/>
                      <a:tailEnd len="sm" w="sm" type="none"/>
                    </a:lnL>
                    <a:lnR cap="flat" cmpd="sng" w="38100">
                      <a:solidFill>
                        <a:srgbClr val="FFFFFF"/>
                      </a:solidFill>
                      <a:prstDash val="solid"/>
                      <a:round/>
                      <a:headEnd len="sm" w="sm" type="none"/>
                      <a:tailEnd len="sm" w="sm" type="none"/>
                    </a:lnR>
                    <a:lnT cap="flat" cmpd="sng" w="38100">
                      <a:solidFill>
                        <a:srgbClr val="FFFFFF"/>
                      </a:solidFill>
                      <a:prstDash val="solid"/>
                      <a:round/>
                      <a:headEnd len="sm" w="sm" type="none"/>
                      <a:tailEnd len="sm" w="sm" type="none"/>
                    </a:lnT>
                    <a:lnB cap="flat" cmpd="sng" w="38100">
                      <a:solidFill>
                        <a:srgbClr val="FFFFFF"/>
                      </a:solidFill>
                      <a:prstDash val="solid"/>
                      <a:round/>
                      <a:headEnd len="sm" w="sm" type="none"/>
                      <a:tailEnd len="sm" w="sm" type="none"/>
                    </a:lnB>
                    <a:solidFill>
                      <a:srgbClr val="694AFF"/>
                    </a:solidFill>
                  </a:tcPr>
                </a:tc>
                <a:tc>
                  <a:txBody>
                    <a:bodyPr>
                      <a:noAutofit/>
                    </a:bodyPr>
                    <a:lstStyle/>
                    <a:p>
                      <a:pPr indent="0" lvl="0" marL="0" marR="0" rtl="0" algn="ctr">
                        <a:lnSpc>
                          <a:spcPct val="100000"/>
                        </a:lnSpc>
                        <a:spcBef>
                          <a:spcPts val="0"/>
                        </a:spcBef>
                        <a:spcAft>
                          <a:spcPts val="0"/>
                        </a:spcAft>
                        <a:buClr>
                          <a:srgbClr val="24282B"/>
                        </a:buClr>
                        <a:buSzPts val="2400"/>
                        <a:buFont typeface="Proxima Nova"/>
                        <a:buNone/>
                      </a:pPr>
                      <a:r>
                        <a:rPr lang="en-US" sz="2400" u="none" cap="none" strike="noStrike">
                          <a:solidFill>
                            <a:srgbClr val="24282B"/>
                          </a:solidFill>
                          <a:latin typeface="Proxima Nova"/>
                          <a:ea typeface="Proxima Nova"/>
                          <a:cs typeface="Proxima Nova"/>
                          <a:sym typeface="Proxima Nova"/>
                        </a:rPr>
                        <a:t>-</a:t>
                      </a:r>
                      <a:endParaRPr/>
                    </a:p>
                  </a:txBody>
                  <a:tcPr marT="50800" marB="50800" marR="50800" marL="50800" anchor="ctr">
                    <a:lnL cap="flat" cmpd="sng" w="38100">
                      <a:solidFill>
                        <a:srgbClr val="FFFFFF"/>
                      </a:solidFill>
                      <a:prstDash val="solid"/>
                      <a:round/>
                      <a:headEnd len="sm" w="sm" type="none"/>
                      <a:tailEnd len="sm" w="sm" type="none"/>
                    </a:lnL>
                    <a:lnR cap="flat" cmpd="sng" w="38100">
                      <a:solidFill>
                        <a:srgbClr val="FFFFFF"/>
                      </a:solidFill>
                      <a:prstDash val="solid"/>
                      <a:round/>
                      <a:headEnd len="sm" w="sm" type="none"/>
                      <a:tailEnd len="sm" w="sm" type="none"/>
                    </a:lnR>
                    <a:lnT cap="flat" cmpd="sng" w="38100">
                      <a:solidFill>
                        <a:srgbClr val="FFFFFF"/>
                      </a:solidFill>
                      <a:prstDash val="solid"/>
                      <a:round/>
                      <a:headEnd len="sm" w="sm" type="none"/>
                      <a:tailEnd len="sm" w="sm" type="none"/>
                    </a:lnT>
                    <a:lnB cap="flat" cmpd="sng" w="38100">
                      <a:solidFill>
                        <a:srgbClr val="FFFFFF"/>
                      </a:solidFill>
                      <a:prstDash val="solid"/>
                      <a:round/>
                      <a:headEnd len="sm" w="sm" type="none"/>
                      <a:tailEnd len="sm" w="sm" type="none"/>
                    </a:lnB>
                  </a:tcPr>
                </a:tc>
                <a:tc>
                  <a:txBody>
                    <a:bodyPr>
                      <a:noAutofit/>
                    </a:bodyPr>
                    <a:lstStyle/>
                    <a:p>
                      <a:pPr indent="0" lvl="0" marL="0" marR="0" rtl="0" algn="ctr">
                        <a:lnSpc>
                          <a:spcPct val="100000"/>
                        </a:lnSpc>
                        <a:spcBef>
                          <a:spcPts val="0"/>
                        </a:spcBef>
                        <a:spcAft>
                          <a:spcPts val="0"/>
                        </a:spcAft>
                        <a:buClr>
                          <a:srgbClr val="24282B"/>
                        </a:buClr>
                        <a:buSzPts val="2400"/>
                        <a:buFont typeface="Proxima Nova"/>
                        <a:buNone/>
                      </a:pPr>
                      <a:r>
                        <a:rPr lang="en-US" sz="2400" u="none" cap="none" strike="noStrike">
                          <a:solidFill>
                            <a:srgbClr val="24282B"/>
                          </a:solidFill>
                          <a:latin typeface="Proxima Nova"/>
                          <a:ea typeface="Proxima Nova"/>
                          <a:cs typeface="Proxima Nova"/>
                          <a:sym typeface="Proxima Nova"/>
                        </a:rPr>
                        <a:t>423</a:t>
                      </a:r>
                      <a:endParaRPr/>
                    </a:p>
                  </a:txBody>
                  <a:tcPr marT="50800" marB="50800" marR="50800" marL="50800" anchor="ctr">
                    <a:lnL cap="flat" cmpd="sng" w="38100">
                      <a:solidFill>
                        <a:srgbClr val="FFFFFF"/>
                      </a:solidFill>
                      <a:prstDash val="solid"/>
                      <a:round/>
                      <a:headEnd len="sm" w="sm" type="none"/>
                      <a:tailEnd len="sm" w="sm" type="none"/>
                    </a:lnL>
                    <a:lnR cap="flat" cmpd="sng" w="38100">
                      <a:solidFill>
                        <a:srgbClr val="FFFFFF"/>
                      </a:solidFill>
                      <a:prstDash val="solid"/>
                      <a:round/>
                      <a:headEnd len="sm" w="sm" type="none"/>
                      <a:tailEnd len="sm" w="sm" type="none"/>
                    </a:lnR>
                    <a:lnT cap="flat" cmpd="sng" w="38100">
                      <a:solidFill>
                        <a:srgbClr val="FFFFFF"/>
                      </a:solidFill>
                      <a:prstDash val="solid"/>
                      <a:round/>
                      <a:headEnd len="sm" w="sm" type="none"/>
                      <a:tailEnd len="sm" w="sm" type="none"/>
                    </a:lnT>
                    <a:lnB cap="flat" cmpd="sng" w="38100">
                      <a:solidFill>
                        <a:srgbClr val="FFFFFF"/>
                      </a:solidFill>
                      <a:prstDash val="solid"/>
                      <a:round/>
                      <a:headEnd len="sm" w="sm" type="none"/>
                      <a:tailEnd len="sm" w="sm" type="none"/>
                    </a:lnB>
                  </a:tcPr>
                </a:tc>
              </a:tr>
              <a:tr h="868675">
                <a:tc>
                  <a:txBody>
                    <a:bodyPr>
                      <a:noAutofit/>
                    </a:bodyPr>
                    <a:lstStyle/>
                    <a:p>
                      <a:pPr indent="0" lvl="0" marL="0" marR="0" rtl="0" algn="ctr">
                        <a:lnSpc>
                          <a:spcPct val="100000"/>
                        </a:lnSpc>
                        <a:spcBef>
                          <a:spcPts val="0"/>
                        </a:spcBef>
                        <a:spcAft>
                          <a:spcPts val="0"/>
                        </a:spcAft>
                        <a:buClr>
                          <a:srgbClr val="151314"/>
                        </a:buClr>
                        <a:buSzPts val="2400"/>
                        <a:buFont typeface="Montserrat Light"/>
                        <a:buNone/>
                      </a:pPr>
                      <a:r>
                        <a:rPr lang="en-US" sz="2400" u="none" cap="none" strike="noStrike">
                          <a:solidFill>
                            <a:srgbClr val="151314"/>
                          </a:solidFill>
                          <a:latin typeface="Montserrat Light"/>
                          <a:ea typeface="Montserrat Light"/>
                          <a:cs typeface="Montserrat Light"/>
                          <a:sym typeface="Montserrat Light"/>
                        </a:rPr>
                        <a:t>Line 3</a:t>
                      </a:r>
                      <a:endParaRPr/>
                    </a:p>
                  </a:txBody>
                  <a:tcPr marT="50800" marB="50800" marR="50800" marL="50800" anchor="ctr">
                    <a:lnL cap="flat" cmpd="sng" w="9525">
                      <a:solidFill>
                        <a:srgbClr val="000000"/>
                      </a:solidFill>
                      <a:prstDash val="solid"/>
                      <a:round/>
                      <a:headEnd len="sm" w="sm" type="none"/>
                      <a:tailEnd len="sm" w="sm" type="none"/>
                    </a:lnL>
                    <a:lnR cap="flat" cmpd="sng" w="38100">
                      <a:solidFill>
                        <a:srgbClr val="FFFFFF"/>
                      </a:solidFill>
                      <a:prstDash val="solid"/>
                      <a:round/>
                      <a:headEnd len="sm" w="sm" type="none"/>
                      <a:tailEnd len="sm" w="sm" type="none"/>
                    </a:lnR>
                    <a:lnT cap="flat" cmpd="sng" w="38100">
                      <a:solidFill>
                        <a:srgbClr val="FFFFFF"/>
                      </a:solidFill>
                      <a:prstDash val="solid"/>
                      <a:round/>
                      <a:headEnd len="sm" w="sm" type="none"/>
                      <a:tailEnd len="sm" w="sm" type="none"/>
                    </a:lnT>
                    <a:lnB cap="flat" cmpd="sng" w="38100">
                      <a:solidFill>
                        <a:srgbClr val="FFFFFF"/>
                      </a:solidFill>
                      <a:prstDash val="solid"/>
                      <a:round/>
                      <a:headEnd len="sm" w="sm" type="none"/>
                      <a:tailEnd len="sm" w="sm" type="none"/>
                    </a:lnB>
                    <a:solidFill>
                      <a:srgbClr val="DCDEE0"/>
                    </a:solidFill>
                  </a:tcPr>
                </a:tc>
                <a:tc>
                  <a:txBody>
                    <a:bodyPr>
                      <a:noAutofit/>
                    </a:bodyPr>
                    <a:lstStyle/>
                    <a:p>
                      <a:pPr indent="0" lvl="0" marL="0" marR="0" rtl="0" algn="ctr">
                        <a:lnSpc>
                          <a:spcPct val="100000"/>
                        </a:lnSpc>
                        <a:spcBef>
                          <a:spcPts val="0"/>
                        </a:spcBef>
                        <a:spcAft>
                          <a:spcPts val="0"/>
                        </a:spcAft>
                        <a:buClr>
                          <a:srgbClr val="24282B"/>
                        </a:buClr>
                        <a:buSzPts val="2400"/>
                        <a:buFont typeface="Proxima Nova"/>
                        <a:buNone/>
                      </a:pPr>
                      <a:r>
                        <a:rPr lang="en-US" sz="2400" u="none" cap="none" strike="noStrike">
                          <a:solidFill>
                            <a:srgbClr val="24282B"/>
                          </a:solidFill>
                          <a:latin typeface="Proxima Nova"/>
                          <a:ea typeface="Proxima Nova"/>
                          <a:cs typeface="Proxima Nova"/>
                          <a:sym typeface="Proxima Nova"/>
                        </a:rPr>
                        <a:t>-</a:t>
                      </a:r>
                      <a:endParaRPr/>
                    </a:p>
                  </a:txBody>
                  <a:tcPr marT="50800" marB="50800" marR="50800" marL="50800" anchor="ctr">
                    <a:lnL cap="flat" cmpd="sng" w="38100">
                      <a:solidFill>
                        <a:srgbClr val="FFFFFF"/>
                      </a:solidFill>
                      <a:prstDash val="solid"/>
                      <a:round/>
                      <a:headEnd len="sm" w="sm" type="none"/>
                      <a:tailEnd len="sm" w="sm" type="none"/>
                    </a:lnL>
                    <a:lnR cap="flat" cmpd="sng" w="38100">
                      <a:solidFill>
                        <a:srgbClr val="FFFFFF"/>
                      </a:solidFill>
                      <a:prstDash val="solid"/>
                      <a:round/>
                      <a:headEnd len="sm" w="sm" type="none"/>
                      <a:tailEnd len="sm" w="sm" type="none"/>
                    </a:lnR>
                    <a:lnT cap="flat" cmpd="sng" w="38100">
                      <a:solidFill>
                        <a:srgbClr val="FFFFFF"/>
                      </a:solidFill>
                      <a:prstDash val="solid"/>
                      <a:round/>
                      <a:headEnd len="sm" w="sm" type="none"/>
                      <a:tailEnd len="sm" w="sm" type="none"/>
                    </a:lnT>
                    <a:lnB cap="flat" cmpd="sng" w="38100">
                      <a:solidFill>
                        <a:srgbClr val="FFFFFF"/>
                      </a:solidFill>
                      <a:prstDash val="solid"/>
                      <a:round/>
                      <a:headEnd len="sm" w="sm" type="none"/>
                      <a:tailEnd len="sm" w="sm" type="none"/>
                    </a:lnB>
                  </a:tcPr>
                </a:tc>
                <a:tc>
                  <a:txBody>
                    <a:bodyPr>
                      <a:noAutofit/>
                    </a:bodyPr>
                    <a:lstStyle/>
                    <a:p>
                      <a:pPr indent="0" lvl="0" marL="0" marR="0" rtl="0" algn="ctr">
                        <a:lnSpc>
                          <a:spcPct val="100000"/>
                        </a:lnSpc>
                        <a:spcBef>
                          <a:spcPts val="0"/>
                        </a:spcBef>
                        <a:spcAft>
                          <a:spcPts val="0"/>
                        </a:spcAft>
                        <a:buClr>
                          <a:srgbClr val="24282B"/>
                        </a:buClr>
                        <a:buSzPts val="2400"/>
                        <a:buFont typeface="Proxima Nova"/>
                        <a:buNone/>
                      </a:pPr>
                      <a:r>
                        <a:rPr lang="en-US" sz="2400" u="none" cap="none" strike="noStrike">
                          <a:solidFill>
                            <a:srgbClr val="24282B"/>
                          </a:solidFill>
                          <a:latin typeface="Proxima Nova"/>
                          <a:ea typeface="Proxima Nova"/>
                          <a:cs typeface="Proxima Nova"/>
                          <a:sym typeface="Proxima Nova"/>
                        </a:rPr>
                        <a:t>438</a:t>
                      </a:r>
                      <a:endParaRPr/>
                    </a:p>
                  </a:txBody>
                  <a:tcPr marT="50800" marB="50800" marR="50800" marL="50800" anchor="ctr">
                    <a:lnL cap="flat" cmpd="sng" w="38100">
                      <a:solidFill>
                        <a:srgbClr val="FFFFFF"/>
                      </a:solidFill>
                      <a:prstDash val="solid"/>
                      <a:round/>
                      <a:headEnd len="sm" w="sm" type="none"/>
                      <a:tailEnd len="sm" w="sm" type="none"/>
                    </a:lnL>
                    <a:lnR cap="flat" cmpd="sng" w="38100">
                      <a:solidFill>
                        <a:srgbClr val="FFFFFF"/>
                      </a:solidFill>
                      <a:prstDash val="solid"/>
                      <a:round/>
                      <a:headEnd len="sm" w="sm" type="none"/>
                      <a:tailEnd len="sm" w="sm" type="none"/>
                    </a:lnR>
                    <a:lnT cap="flat" cmpd="sng" w="38100">
                      <a:solidFill>
                        <a:srgbClr val="FFFFFF"/>
                      </a:solidFill>
                      <a:prstDash val="solid"/>
                      <a:round/>
                      <a:headEnd len="sm" w="sm" type="none"/>
                      <a:tailEnd len="sm" w="sm" type="none"/>
                    </a:lnT>
                    <a:lnB cap="flat" cmpd="sng" w="38100">
                      <a:solidFill>
                        <a:srgbClr val="FFFFFF"/>
                      </a:solidFill>
                      <a:prstDash val="solid"/>
                      <a:round/>
                      <a:headEnd len="sm" w="sm" type="none"/>
                      <a:tailEnd len="sm" w="sm" type="none"/>
                    </a:lnB>
                  </a:tcPr>
                </a:tc>
                <a:tc>
                  <a:txBody>
                    <a:bodyPr>
                      <a:noAutofit/>
                    </a:bodyPr>
                    <a:lstStyle/>
                    <a:p>
                      <a:pPr indent="0" lvl="0" marL="0" marR="0" rtl="0" algn="ctr">
                        <a:lnSpc>
                          <a:spcPct val="100000"/>
                        </a:lnSpc>
                        <a:spcBef>
                          <a:spcPts val="0"/>
                        </a:spcBef>
                        <a:spcAft>
                          <a:spcPts val="0"/>
                        </a:spcAft>
                        <a:buClr>
                          <a:srgbClr val="24282B"/>
                        </a:buClr>
                        <a:buSzPts val="2400"/>
                        <a:buFont typeface="Proxima Nova"/>
                        <a:buNone/>
                      </a:pPr>
                      <a:r>
                        <a:rPr lang="en-US" sz="2400" u="none" cap="none" strike="noStrike">
                          <a:solidFill>
                            <a:srgbClr val="24282B"/>
                          </a:solidFill>
                          <a:latin typeface="Proxima Nova"/>
                          <a:ea typeface="Proxima Nova"/>
                          <a:cs typeface="Proxima Nova"/>
                          <a:sym typeface="Proxima Nova"/>
                        </a:rPr>
                        <a:t>363</a:t>
                      </a:r>
                      <a:endParaRPr/>
                    </a:p>
                  </a:txBody>
                  <a:tcPr marT="50800" marB="50800" marR="50800" marL="50800" anchor="ctr">
                    <a:lnL cap="flat" cmpd="sng" w="38100">
                      <a:solidFill>
                        <a:srgbClr val="FFFFFF"/>
                      </a:solidFill>
                      <a:prstDash val="solid"/>
                      <a:round/>
                      <a:headEnd len="sm" w="sm" type="none"/>
                      <a:tailEnd len="sm" w="sm" type="none"/>
                    </a:lnL>
                    <a:lnR cap="flat" cmpd="sng" w="38100">
                      <a:solidFill>
                        <a:srgbClr val="FFFFFF"/>
                      </a:solidFill>
                      <a:prstDash val="solid"/>
                      <a:round/>
                      <a:headEnd len="sm" w="sm" type="none"/>
                      <a:tailEnd len="sm" w="sm" type="none"/>
                    </a:lnR>
                    <a:lnT cap="flat" cmpd="sng" w="38100">
                      <a:solidFill>
                        <a:srgbClr val="FFFFFF"/>
                      </a:solidFill>
                      <a:prstDash val="solid"/>
                      <a:round/>
                      <a:headEnd len="sm" w="sm" type="none"/>
                      <a:tailEnd len="sm" w="sm" type="none"/>
                    </a:lnT>
                    <a:lnB cap="flat" cmpd="sng" w="38100">
                      <a:solidFill>
                        <a:srgbClr val="FFFFFF"/>
                      </a:solidFill>
                      <a:prstDash val="solid"/>
                      <a:round/>
                      <a:headEnd len="sm" w="sm" type="none"/>
                      <a:tailEnd len="sm" w="sm" type="none"/>
                    </a:lnB>
                  </a:tcPr>
                </a:tc>
                <a:tc>
                  <a:txBody>
                    <a:bodyPr>
                      <a:noAutofit/>
                    </a:bodyPr>
                    <a:lstStyle/>
                    <a:p>
                      <a:pPr indent="0" lvl="0" marL="0" marR="0" rtl="0" algn="ctr">
                        <a:lnSpc>
                          <a:spcPct val="100000"/>
                        </a:lnSpc>
                        <a:spcBef>
                          <a:spcPts val="0"/>
                        </a:spcBef>
                        <a:spcAft>
                          <a:spcPts val="0"/>
                        </a:spcAft>
                        <a:buClr>
                          <a:srgbClr val="24282B"/>
                        </a:buClr>
                        <a:buSzPts val="2400"/>
                        <a:buFont typeface="Proxima Nova"/>
                        <a:buNone/>
                      </a:pPr>
                      <a:r>
                        <a:rPr lang="en-US" sz="2400" u="none" cap="none" strike="noStrike">
                          <a:solidFill>
                            <a:srgbClr val="24282B"/>
                          </a:solidFill>
                          <a:latin typeface="Proxima Nova"/>
                          <a:ea typeface="Proxima Nova"/>
                          <a:cs typeface="Proxima Nova"/>
                          <a:sym typeface="Proxima Nova"/>
                        </a:rPr>
                        <a:t>121</a:t>
                      </a:r>
                      <a:endParaRPr/>
                    </a:p>
                  </a:txBody>
                  <a:tcPr marT="50800" marB="50800" marR="50800" marL="50800" anchor="ctr">
                    <a:lnL cap="flat" cmpd="sng" w="38100">
                      <a:solidFill>
                        <a:srgbClr val="FFFFFF"/>
                      </a:solidFill>
                      <a:prstDash val="solid"/>
                      <a:round/>
                      <a:headEnd len="sm" w="sm" type="none"/>
                      <a:tailEnd len="sm" w="sm" type="none"/>
                    </a:lnL>
                    <a:lnR cap="flat" cmpd="sng" w="38100">
                      <a:solidFill>
                        <a:srgbClr val="FFFFFF"/>
                      </a:solidFill>
                      <a:prstDash val="solid"/>
                      <a:round/>
                      <a:headEnd len="sm" w="sm" type="none"/>
                      <a:tailEnd len="sm" w="sm" type="none"/>
                    </a:lnR>
                    <a:lnT cap="flat" cmpd="sng" w="38100">
                      <a:solidFill>
                        <a:srgbClr val="FFFFFF"/>
                      </a:solidFill>
                      <a:prstDash val="solid"/>
                      <a:round/>
                      <a:headEnd len="sm" w="sm" type="none"/>
                      <a:tailEnd len="sm" w="sm" type="none"/>
                    </a:lnT>
                    <a:lnB cap="flat" cmpd="sng" w="38100">
                      <a:solidFill>
                        <a:srgbClr val="FFFFFF"/>
                      </a:solidFill>
                      <a:prstDash val="solid"/>
                      <a:round/>
                      <a:headEnd len="sm" w="sm" type="none"/>
                      <a:tailEnd len="sm" w="sm" type="none"/>
                    </a:lnB>
                  </a:tcPr>
                </a:tc>
              </a:tr>
              <a:tr h="868675">
                <a:tc>
                  <a:txBody>
                    <a:bodyPr>
                      <a:noAutofit/>
                    </a:bodyPr>
                    <a:lstStyle/>
                    <a:p>
                      <a:pPr indent="0" lvl="0" marL="0" marR="0" rtl="0" algn="ctr">
                        <a:lnSpc>
                          <a:spcPct val="100000"/>
                        </a:lnSpc>
                        <a:spcBef>
                          <a:spcPts val="0"/>
                        </a:spcBef>
                        <a:spcAft>
                          <a:spcPts val="0"/>
                        </a:spcAft>
                        <a:buClr>
                          <a:srgbClr val="151314"/>
                        </a:buClr>
                        <a:buSzPts val="2400"/>
                        <a:buFont typeface="Montserrat Light"/>
                        <a:buNone/>
                      </a:pPr>
                      <a:r>
                        <a:rPr lang="en-US" sz="2400" u="none" cap="none" strike="noStrike">
                          <a:solidFill>
                            <a:srgbClr val="151314"/>
                          </a:solidFill>
                          <a:latin typeface="Montserrat Light"/>
                          <a:ea typeface="Montserrat Light"/>
                          <a:cs typeface="Montserrat Light"/>
                          <a:sym typeface="Montserrat Light"/>
                        </a:rPr>
                        <a:t>Line 4</a:t>
                      </a:r>
                      <a:endParaRPr/>
                    </a:p>
                  </a:txBody>
                  <a:tcPr marT="50800" marB="50800" marR="50800" marL="50800" anchor="ctr">
                    <a:lnL cap="flat" cmpd="sng" w="9525">
                      <a:solidFill>
                        <a:srgbClr val="000000"/>
                      </a:solidFill>
                      <a:prstDash val="solid"/>
                      <a:round/>
                      <a:headEnd len="sm" w="sm" type="none"/>
                      <a:tailEnd len="sm" w="sm" type="none"/>
                    </a:lnL>
                    <a:lnR cap="flat" cmpd="sng" w="38100">
                      <a:solidFill>
                        <a:srgbClr val="FFFFFF"/>
                      </a:solidFill>
                      <a:prstDash val="solid"/>
                      <a:round/>
                      <a:headEnd len="sm" w="sm" type="none"/>
                      <a:tailEnd len="sm" w="sm" type="none"/>
                    </a:lnR>
                    <a:lnT cap="flat" cmpd="sng" w="38100">
                      <a:solidFill>
                        <a:srgbClr val="FFFFFF"/>
                      </a:solidFill>
                      <a:prstDash val="solid"/>
                      <a:round/>
                      <a:headEnd len="sm" w="sm" type="none"/>
                      <a:tailEnd len="sm" w="sm" type="none"/>
                    </a:lnT>
                    <a:lnB cap="flat" cmpd="sng" w="38100">
                      <a:solidFill>
                        <a:srgbClr val="FFFFFF"/>
                      </a:solidFill>
                      <a:prstDash val="solid"/>
                      <a:round/>
                      <a:headEnd len="sm" w="sm" type="none"/>
                      <a:tailEnd len="sm" w="sm" type="none"/>
                    </a:lnB>
                    <a:solidFill>
                      <a:srgbClr val="DCDEE0"/>
                    </a:solidFill>
                  </a:tcPr>
                </a:tc>
                <a:tc>
                  <a:txBody>
                    <a:bodyPr>
                      <a:noAutofit/>
                    </a:bodyPr>
                    <a:lstStyle/>
                    <a:p>
                      <a:pPr indent="0" lvl="0" marL="0" marR="0" rtl="0" algn="ctr">
                        <a:lnSpc>
                          <a:spcPct val="100000"/>
                        </a:lnSpc>
                        <a:spcBef>
                          <a:spcPts val="0"/>
                        </a:spcBef>
                        <a:spcAft>
                          <a:spcPts val="0"/>
                        </a:spcAft>
                        <a:buClr>
                          <a:srgbClr val="24282B"/>
                        </a:buClr>
                        <a:buSzPts val="2400"/>
                        <a:buFont typeface="Proxima Nova"/>
                        <a:buNone/>
                      </a:pPr>
                      <a:r>
                        <a:rPr lang="en-US" sz="2400" u="none" cap="none" strike="noStrike">
                          <a:solidFill>
                            <a:srgbClr val="24282B"/>
                          </a:solidFill>
                          <a:latin typeface="Proxima Nova"/>
                          <a:ea typeface="Proxima Nova"/>
                          <a:cs typeface="Proxima Nova"/>
                          <a:sym typeface="Proxima Nova"/>
                        </a:rPr>
                        <a:t>564</a:t>
                      </a:r>
                      <a:endParaRPr/>
                    </a:p>
                  </a:txBody>
                  <a:tcPr marT="50800" marB="50800" marR="50800" marL="50800" anchor="ctr">
                    <a:lnL cap="flat" cmpd="sng" w="38100">
                      <a:solidFill>
                        <a:srgbClr val="FFFFFF"/>
                      </a:solidFill>
                      <a:prstDash val="solid"/>
                      <a:round/>
                      <a:headEnd len="sm" w="sm" type="none"/>
                      <a:tailEnd len="sm" w="sm" type="none"/>
                    </a:lnL>
                    <a:lnR cap="flat" cmpd="sng" w="38100">
                      <a:solidFill>
                        <a:srgbClr val="FFFFFF"/>
                      </a:solidFill>
                      <a:prstDash val="solid"/>
                      <a:round/>
                      <a:headEnd len="sm" w="sm" type="none"/>
                      <a:tailEnd len="sm" w="sm" type="none"/>
                    </a:lnR>
                    <a:lnT cap="flat" cmpd="sng" w="38100">
                      <a:solidFill>
                        <a:srgbClr val="FFFFFF"/>
                      </a:solidFill>
                      <a:prstDash val="solid"/>
                      <a:round/>
                      <a:headEnd len="sm" w="sm" type="none"/>
                      <a:tailEnd len="sm" w="sm" type="none"/>
                    </a:lnT>
                    <a:lnB cap="flat" cmpd="sng" w="38100">
                      <a:solidFill>
                        <a:srgbClr val="FFFFFF"/>
                      </a:solidFill>
                      <a:prstDash val="solid"/>
                      <a:round/>
                      <a:headEnd len="sm" w="sm" type="none"/>
                      <a:tailEnd len="sm" w="sm" type="none"/>
                    </a:lnB>
                    <a:solidFill>
                      <a:srgbClr val="694AFF"/>
                    </a:solidFill>
                  </a:tcPr>
                </a:tc>
                <a:tc>
                  <a:txBody>
                    <a:bodyPr>
                      <a:noAutofit/>
                    </a:bodyPr>
                    <a:lstStyle/>
                    <a:p>
                      <a:pPr indent="0" lvl="0" marL="0" marR="0" rtl="0" algn="ctr">
                        <a:lnSpc>
                          <a:spcPct val="100000"/>
                        </a:lnSpc>
                        <a:spcBef>
                          <a:spcPts val="0"/>
                        </a:spcBef>
                        <a:spcAft>
                          <a:spcPts val="0"/>
                        </a:spcAft>
                        <a:buClr>
                          <a:srgbClr val="24282B"/>
                        </a:buClr>
                        <a:buSzPts val="2400"/>
                        <a:buFont typeface="Proxima Nova"/>
                        <a:buNone/>
                      </a:pPr>
                      <a:r>
                        <a:rPr lang="en-US" sz="2400" u="none" cap="none" strike="noStrike">
                          <a:solidFill>
                            <a:srgbClr val="24282B"/>
                          </a:solidFill>
                          <a:latin typeface="Proxima Nova"/>
                          <a:ea typeface="Proxima Nova"/>
                          <a:cs typeface="Proxima Nova"/>
                          <a:sym typeface="Proxima Nova"/>
                        </a:rPr>
                        <a:t>-</a:t>
                      </a:r>
                      <a:endParaRPr/>
                    </a:p>
                  </a:txBody>
                  <a:tcPr marT="50800" marB="50800" marR="50800" marL="50800" anchor="ctr">
                    <a:lnL cap="flat" cmpd="sng" w="38100">
                      <a:solidFill>
                        <a:srgbClr val="FFFFFF"/>
                      </a:solidFill>
                      <a:prstDash val="solid"/>
                      <a:round/>
                      <a:headEnd len="sm" w="sm" type="none"/>
                      <a:tailEnd len="sm" w="sm" type="none"/>
                    </a:lnL>
                    <a:lnR cap="flat" cmpd="sng" w="38100">
                      <a:solidFill>
                        <a:srgbClr val="FFFFFF"/>
                      </a:solidFill>
                      <a:prstDash val="solid"/>
                      <a:round/>
                      <a:headEnd len="sm" w="sm" type="none"/>
                      <a:tailEnd len="sm" w="sm" type="none"/>
                    </a:lnR>
                    <a:lnT cap="flat" cmpd="sng" w="38100">
                      <a:solidFill>
                        <a:srgbClr val="FFFFFF"/>
                      </a:solidFill>
                      <a:prstDash val="solid"/>
                      <a:round/>
                      <a:headEnd len="sm" w="sm" type="none"/>
                      <a:tailEnd len="sm" w="sm" type="none"/>
                    </a:lnT>
                    <a:lnB cap="flat" cmpd="sng" w="38100">
                      <a:solidFill>
                        <a:srgbClr val="FFFFFF"/>
                      </a:solidFill>
                      <a:prstDash val="solid"/>
                      <a:round/>
                      <a:headEnd len="sm" w="sm" type="none"/>
                      <a:tailEnd len="sm" w="sm" type="none"/>
                    </a:lnB>
                  </a:tcPr>
                </a:tc>
                <a:tc>
                  <a:txBody>
                    <a:bodyPr>
                      <a:noAutofit/>
                    </a:bodyPr>
                    <a:lstStyle/>
                    <a:p>
                      <a:pPr indent="0" lvl="0" marL="0" marR="0" rtl="0" algn="ctr">
                        <a:lnSpc>
                          <a:spcPct val="100000"/>
                        </a:lnSpc>
                        <a:spcBef>
                          <a:spcPts val="0"/>
                        </a:spcBef>
                        <a:spcAft>
                          <a:spcPts val="0"/>
                        </a:spcAft>
                        <a:buClr>
                          <a:srgbClr val="24282B"/>
                        </a:buClr>
                        <a:buSzPts val="2400"/>
                        <a:buFont typeface="Proxima Nova"/>
                        <a:buNone/>
                      </a:pPr>
                      <a:r>
                        <a:rPr lang="en-US" sz="2400" u="none" cap="none" strike="noStrike">
                          <a:solidFill>
                            <a:srgbClr val="24282B"/>
                          </a:solidFill>
                          <a:latin typeface="Proxima Nova"/>
                          <a:ea typeface="Proxima Nova"/>
                          <a:cs typeface="Proxima Nova"/>
                          <a:sym typeface="Proxima Nova"/>
                        </a:rPr>
                        <a:t>-</a:t>
                      </a:r>
                      <a:endParaRPr/>
                    </a:p>
                  </a:txBody>
                  <a:tcPr marT="50800" marB="50800" marR="50800" marL="50800" anchor="ctr">
                    <a:lnL cap="flat" cmpd="sng" w="38100">
                      <a:solidFill>
                        <a:srgbClr val="FFFFFF"/>
                      </a:solidFill>
                      <a:prstDash val="solid"/>
                      <a:round/>
                      <a:headEnd len="sm" w="sm" type="none"/>
                      <a:tailEnd len="sm" w="sm" type="none"/>
                    </a:lnL>
                    <a:lnR cap="flat" cmpd="sng" w="38100">
                      <a:solidFill>
                        <a:srgbClr val="FFFFFF"/>
                      </a:solidFill>
                      <a:prstDash val="solid"/>
                      <a:round/>
                      <a:headEnd len="sm" w="sm" type="none"/>
                      <a:tailEnd len="sm" w="sm" type="none"/>
                    </a:lnR>
                    <a:lnT cap="flat" cmpd="sng" w="38100">
                      <a:solidFill>
                        <a:srgbClr val="FFFFFF"/>
                      </a:solidFill>
                      <a:prstDash val="solid"/>
                      <a:round/>
                      <a:headEnd len="sm" w="sm" type="none"/>
                      <a:tailEnd len="sm" w="sm" type="none"/>
                    </a:lnT>
                    <a:lnB cap="flat" cmpd="sng" w="38100">
                      <a:solidFill>
                        <a:srgbClr val="FFFFFF"/>
                      </a:solidFill>
                      <a:prstDash val="solid"/>
                      <a:round/>
                      <a:headEnd len="sm" w="sm" type="none"/>
                      <a:tailEnd len="sm" w="sm" type="none"/>
                    </a:lnB>
                  </a:tcPr>
                </a:tc>
                <a:tc>
                  <a:txBody>
                    <a:bodyPr>
                      <a:noAutofit/>
                    </a:bodyPr>
                    <a:lstStyle/>
                    <a:p>
                      <a:pPr indent="0" lvl="0" marL="0" marR="0" rtl="0" algn="ctr">
                        <a:lnSpc>
                          <a:spcPct val="100000"/>
                        </a:lnSpc>
                        <a:spcBef>
                          <a:spcPts val="0"/>
                        </a:spcBef>
                        <a:spcAft>
                          <a:spcPts val="0"/>
                        </a:spcAft>
                        <a:buClr>
                          <a:srgbClr val="24282B"/>
                        </a:buClr>
                        <a:buSzPts val="2400"/>
                        <a:buFont typeface="Proxima Nova"/>
                        <a:buNone/>
                      </a:pPr>
                      <a:r>
                        <a:rPr lang="en-US" sz="2400" u="none" cap="none" strike="noStrike">
                          <a:solidFill>
                            <a:srgbClr val="24282B"/>
                          </a:solidFill>
                          <a:latin typeface="Proxima Nova"/>
                          <a:ea typeface="Proxima Nova"/>
                          <a:cs typeface="Proxima Nova"/>
                          <a:sym typeface="Proxima Nova"/>
                        </a:rPr>
                        <a:t>-</a:t>
                      </a:r>
                      <a:endParaRPr/>
                    </a:p>
                  </a:txBody>
                  <a:tcPr marT="50800" marB="50800" marR="50800" marL="50800" anchor="ctr">
                    <a:lnL cap="flat" cmpd="sng" w="38100">
                      <a:solidFill>
                        <a:srgbClr val="FFFFFF"/>
                      </a:solidFill>
                      <a:prstDash val="solid"/>
                      <a:round/>
                      <a:headEnd len="sm" w="sm" type="none"/>
                      <a:tailEnd len="sm" w="sm" type="none"/>
                    </a:lnL>
                    <a:lnR cap="flat" cmpd="sng" w="38100">
                      <a:solidFill>
                        <a:srgbClr val="FFFFFF"/>
                      </a:solidFill>
                      <a:prstDash val="solid"/>
                      <a:round/>
                      <a:headEnd len="sm" w="sm" type="none"/>
                      <a:tailEnd len="sm" w="sm" type="none"/>
                    </a:lnR>
                    <a:lnT cap="flat" cmpd="sng" w="38100">
                      <a:solidFill>
                        <a:srgbClr val="FFFFFF"/>
                      </a:solidFill>
                      <a:prstDash val="solid"/>
                      <a:round/>
                      <a:headEnd len="sm" w="sm" type="none"/>
                      <a:tailEnd len="sm" w="sm" type="none"/>
                    </a:lnT>
                    <a:lnB cap="flat" cmpd="sng" w="38100">
                      <a:solidFill>
                        <a:srgbClr val="FFFFFF"/>
                      </a:solidFill>
                      <a:prstDash val="solid"/>
                      <a:round/>
                      <a:headEnd len="sm" w="sm" type="none"/>
                      <a:tailEnd len="sm" w="sm" type="none"/>
                    </a:lnB>
                  </a:tcPr>
                </a:tc>
              </a:tr>
              <a:tr h="868675">
                <a:tc>
                  <a:txBody>
                    <a:bodyPr>
                      <a:noAutofit/>
                    </a:bodyPr>
                    <a:lstStyle/>
                    <a:p>
                      <a:pPr indent="0" lvl="0" marL="0" marR="0" rtl="0" algn="ctr">
                        <a:lnSpc>
                          <a:spcPct val="100000"/>
                        </a:lnSpc>
                        <a:spcBef>
                          <a:spcPts val="0"/>
                        </a:spcBef>
                        <a:spcAft>
                          <a:spcPts val="0"/>
                        </a:spcAft>
                        <a:buClr>
                          <a:srgbClr val="151314"/>
                        </a:buClr>
                        <a:buSzPts val="2400"/>
                        <a:buFont typeface="Montserrat Light"/>
                        <a:buNone/>
                      </a:pPr>
                      <a:r>
                        <a:rPr lang="en-US" sz="2400" u="none" cap="none" strike="noStrike">
                          <a:solidFill>
                            <a:srgbClr val="151314"/>
                          </a:solidFill>
                          <a:latin typeface="Montserrat Light"/>
                          <a:ea typeface="Montserrat Light"/>
                          <a:cs typeface="Montserrat Light"/>
                          <a:sym typeface="Montserrat Light"/>
                        </a:rPr>
                        <a:t>Line 5</a:t>
                      </a:r>
                      <a:endParaRPr/>
                    </a:p>
                  </a:txBody>
                  <a:tcPr marT="50800" marB="50800" marR="50800" marL="50800" anchor="ctr">
                    <a:lnL cap="flat" cmpd="sng" w="9525">
                      <a:solidFill>
                        <a:srgbClr val="000000"/>
                      </a:solidFill>
                      <a:prstDash val="solid"/>
                      <a:round/>
                      <a:headEnd len="sm" w="sm" type="none"/>
                      <a:tailEnd len="sm" w="sm" type="none"/>
                    </a:lnL>
                    <a:lnR cap="flat" cmpd="sng" w="38100">
                      <a:solidFill>
                        <a:srgbClr val="FFFFFF"/>
                      </a:solidFill>
                      <a:prstDash val="solid"/>
                      <a:round/>
                      <a:headEnd len="sm" w="sm" type="none"/>
                      <a:tailEnd len="sm" w="sm" type="none"/>
                    </a:lnR>
                    <a:lnT cap="flat" cmpd="sng" w="38100">
                      <a:solidFill>
                        <a:srgbClr val="FFFFFF"/>
                      </a:solidFill>
                      <a:prstDash val="solid"/>
                      <a:round/>
                      <a:headEnd len="sm" w="sm" type="none"/>
                      <a:tailEnd len="sm" w="sm" type="none"/>
                    </a:lnT>
                    <a:lnB cap="flat" cmpd="sng" w="38100">
                      <a:solidFill>
                        <a:srgbClr val="FFFFFF"/>
                      </a:solidFill>
                      <a:prstDash val="solid"/>
                      <a:round/>
                      <a:headEnd len="sm" w="sm" type="none"/>
                      <a:tailEnd len="sm" w="sm" type="none"/>
                    </a:lnB>
                    <a:solidFill>
                      <a:srgbClr val="DCDEE0"/>
                    </a:solidFill>
                  </a:tcPr>
                </a:tc>
                <a:tc>
                  <a:txBody>
                    <a:bodyPr>
                      <a:noAutofit/>
                    </a:bodyPr>
                    <a:lstStyle/>
                    <a:p>
                      <a:pPr indent="0" lvl="0" marL="0" marR="0" rtl="0" algn="ctr">
                        <a:lnSpc>
                          <a:spcPct val="100000"/>
                        </a:lnSpc>
                        <a:spcBef>
                          <a:spcPts val="0"/>
                        </a:spcBef>
                        <a:spcAft>
                          <a:spcPts val="0"/>
                        </a:spcAft>
                        <a:buClr>
                          <a:srgbClr val="24282B"/>
                        </a:buClr>
                        <a:buSzPts val="2400"/>
                        <a:buFont typeface="Proxima Nova"/>
                        <a:buNone/>
                      </a:pPr>
                      <a:r>
                        <a:rPr lang="en-US" sz="2400" u="none" cap="none" strike="noStrike">
                          <a:solidFill>
                            <a:srgbClr val="24282B"/>
                          </a:solidFill>
                          <a:latin typeface="Proxima Nova"/>
                          <a:ea typeface="Proxima Nova"/>
                          <a:cs typeface="Proxima Nova"/>
                          <a:sym typeface="Proxima Nova"/>
                        </a:rPr>
                        <a:t>-</a:t>
                      </a:r>
                      <a:endParaRPr/>
                    </a:p>
                  </a:txBody>
                  <a:tcPr marT="50800" marB="50800" marR="50800" marL="50800" anchor="ctr">
                    <a:lnL cap="flat" cmpd="sng" w="38100">
                      <a:solidFill>
                        <a:srgbClr val="FFFFFF"/>
                      </a:solidFill>
                      <a:prstDash val="solid"/>
                      <a:round/>
                      <a:headEnd len="sm" w="sm" type="none"/>
                      <a:tailEnd len="sm" w="sm" type="none"/>
                    </a:lnL>
                    <a:lnR cap="flat" cmpd="sng" w="38100">
                      <a:solidFill>
                        <a:srgbClr val="FFFFFF"/>
                      </a:solidFill>
                      <a:prstDash val="solid"/>
                      <a:round/>
                      <a:headEnd len="sm" w="sm" type="none"/>
                      <a:tailEnd len="sm" w="sm" type="none"/>
                    </a:lnR>
                    <a:lnT cap="flat" cmpd="sng" w="38100">
                      <a:solidFill>
                        <a:srgbClr val="FFFFFF"/>
                      </a:solidFill>
                      <a:prstDash val="solid"/>
                      <a:round/>
                      <a:headEnd len="sm" w="sm" type="none"/>
                      <a:tailEnd len="sm" w="sm" type="none"/>
                    </a:lnT>
                    <a:lnB cap="flat" cmpd="sng" w="38100">
                      <a:solidFill>
                        <a:srgbClr val="FFFFFF"/>
                      </a:solidFill>
                      <a:prstDash val="solid"/>
                      <a:round/>
                      <a:headEnd len="sm" w="sm" type="none"/>
                      <a:tailEnd len="sm" w="sm" type="none"/>
                    </a:lnB>
                  </a:tcPr>
                </a:tc>
                <a:tc>
                  <a:txBody>
                    <a:bodyPr>
                      <a:noAutofit/>
                    </a:bodyPr>
                    <a:lstStyle/>
                    <a:p>
                      <a:pPr indent="0" lvl="0" marL="0" marR="0" rtl="0" algn="ctr">
                        <a:lnSpc>
                          <a:spcPct val="100000"/>
                        </a:lnSpc>
                        <a:spcBef>
                          <a:spcPts val="0"/>
                        </a:spcBef>
                        <a:spcAft>
                          <a:spcPts val="0"/>
                        </a:spcAft>
                        <a:buClr>
                          <a:srgbClr val="24282B"/>
                        </a:buClr>
                        <a:buSzPts val="2400"/>
                        <a:buFont typeface="Proxima Nova"/>
                        <a:buNone/>
                      </a:pPr>
                      <a:r>
                        <a:rPr lang="en-US" sz="2400" u="none" cap="none" strike="noStrike">
                          <a:solidFill>
                            <a:srgbClr val="24282B"/>
                          </a:solidFill>
                          <a:latin typeface="Proxima Nova"/>
                          <a:ea typeface="Proxima Nova"/>
                          <a:cs typeface="Proxima Nova"/>
                          <a:sym typeface="Proxima Nova"/>
                        </a:rPr>
                        <a:t>236</a:t>
                      </a:r>
                      <a:endParaRPr/>
                    </a:p>
                  </a:txBody>
                  <a:tcPr marT="50800" marB="50800" marR="50800" marL="50800" anchor="ctr">
                    <a:lnL cap="flat" cmpd="sng" w="38100">
                      <a:solidFill>
                        <a:srgbClr val="FFFFFF"/>
                      </a:solidFill>
                      <a:prstDash val="solid"/>
                      <a:round/>
                      <a:headEnd len="sm" w="sm" type="none"/>
                      <a:tailEnd len="sm" w="sm" type="none"/>
                    </a:lnL>
                    <a:lnR cap="flat" cmpd="sng" w="38100">
                      <a:solidFill>
                        <a:srgbClr val="FFFFFF"/>
                      </a:solidFill>
                      <a:prstDash val="solid"/>
                      <a:round/>
                      <a:headEnd len="sm" w="sm" type="none"/>
                      <a:tailEnd len="sm" w="sm" type="none"/>
                    </a:lnR>
                    <a:lnT cap="flat" cmpd="sng" w="38100">
                      <a:solidFill>
                        <a:srgbClr val="FFFFFF"/>
                      </a:solidFill>
                      <a:prstDash val="solid"/>
                      <a:round/>
                      <a:headEnd len="sm" w="sm" type="none"/>
                      <a:tailEnd len="sm" w="sm" type="none"/>
                    </a:lnT>
                    <a:lnB cap="flat" cmpd="sng" w="38100">
                      <a:solidFill>
                        <a:srgbClr val="FFFFFF"/>
                      </a:solidFill>
                      <a:prstDash val="solid"/>
                      <a:round/>
                      <a:headEnd len="sm" w="sm" type="none"/>
                      <a:tailEnd len="sm" w="sm" type="none"/>
                    </a:lnB>
                  </a:tcPr>
                </a:tc>
                <a:tc>
                  <a:txBody>
                    <a:bodyPr>
                      <a:noAutofit/>
                    </a:bodyPr>
                    <a:lstStyle/>
                    <a:p>
                      <a:pPr indent="0" lvl="0" marL="0" marR="0" rtl="0" algn="ctr">
                        <a:lnSpc>
                          <a:spcPct val="100000"/>
                        </a:lnSpc>
                        <a:spcBef>
                          <a:spcPts val="0"/>
                        </a:spcBef>
                        <a:spcAft>
                          <a:spcPts val="0"/>
                        </a:spcAft>
                        <a:buClr>
                          <a:srgbClr val="24282B"/>
                        </a:buClr>
                        <a:buSzPts val="2400"/>
                        <a:buFont typeface="Proxima Nova"/>
                        <a:buNone/>
                      </a:pPr>
                      <a:r>
                        <a:rPr lang="en-US" sz="2400" u="none" cap="none" strike="noStrike">
                          <a:solidFill>
                            <a:srgbClr val="24282B"/>
                          </a:solidFill>
                          <a:latin typeface="Proxima Nova"/>
                          <a:ea typeface="Proxima Nova"/>
                          <a:cs typeface="Proxima Nova"/>
                          <a:sym typeface="Proxima Nova"/>
                        </a:rPr>
                        <a:t>152</a:t>
                      </a:r>
                      <a:endParaRPr/>
                    </a:p>
                  </a:txBody>
                  <a:tcPr marT="50800" marB="50800" marR="50800" marL="50800" anchor="ctr">
                    <a:lnL cap="flat" cmpd="sng" w="38100">
                      <a:solidFill>
                        <a:srgbClr val="FFFFFF"/>
                      </a:solidFill>
                      <a:prstDash val="solid"/>
                      <a:round/>
                      <a:headEnd len="sm" w="sm" type="none"/>
                      <a:tailEnd len="sm" w="sm" type="none"/>
                    </a:lnL>
                    <a:lnR cap="flat" cmpd="sng" w="38100">
                      <a:solidFill>
                        <a:srgbClr val="FFFFFF"/>
                      </a:solidFill>
                      <a:prstDash val="solid"/>
                      <a:round/>
                      <a:headEnd len="sm" w="sm" type="none"/>
                      <a:tailEnd len="sm" w="sm" type="none"/>
                    </a:lnR>
                    <a:lnT cap="flat" cmpd="sng" w="38100">
                      <a:solidFill>
                        <a:srgbClr val="FFFFFF"/>
                      </a:solidFill>
                      <a:prstDash val="solid"/>
                      <a:round/>
                      <a:headEnd len="sm" w="sm" type="none"/>
                      <a:tailEnd len="sm" w="sm" type="none"/>
                    </a:lnT>
                    <a:lnB cap="flat" cmpd="sng" w="38100">
                      <a:solidFill>
                        <a:srgbClr val="FFFFFF"/>
                      </a:solidFill>
                      <a:prstDash val="solid"/>
                      <a:round/>
                      <a:headEnd len="sm" w="sm" type="none"/>
                      <a:tailEnd len="sm" w="sm" type="none"/>
                    </a:lnB>
                    <a:solidFill>
                      <a:srgbClr val="694AFF"/>
                    </a:solidFill>
                  </a:tcPr>
                </a:tc>
                <a:tc>
                  <a:txBody>
                    <a:bodyPr>
                      <a:noAutofit/>
                    </a:bodyPr>
                    <a:lstStyle/>
                    <a:p>
                      <a:pPr indent="0" lvl="0" marL="0" marR="0" rtl="0" algn="ctr">
                        <a:lnSpc>
                          <a:spcPct val="100000"/>
                        </a:lnSpc>
                        <a:spcBef>
                          <a:spcPts val="0"/>
                        </a:spcBef>
                        <a:spcAft>
                          <a:spcPts val="0"/>
                        </a:spcAft>
                        <a:buClr>
                          <a:srgbClr val="24282B"/>
                        </a:buClr>
                        <a:buSzPts val="2400"/>
                        <a:buFont typeface="Proxima Nova"/>
                        <a:buNone/>
                      </a:pPr>
                      <a:r>
                        <a:rPr lang="en-US" sz="2400" u="none" cap="none" strike="noStrike">
                          <a:solidFill>
                            <a:srgbClr val="24282B"/>
                          </a:solidFill>
                          <a:latin typeface="Proxima Nova"/>
                          <a:ea typeface="Proxima Nova"/>
                          <a:cs typeface="Proxima Nova"/>
                          <a:sym typeface="Proxima Nova"/>
                        </a:rPr>
                        <a:t>321</a:t>
                      </a:r>
                      <a:endParaRPr/>
                    </a:p>
                  </a:txBody>
                  <a:tcPr marT="50800" marB="50800" marR="50800" marL="50800" anchor="ctr">
                    <a:lnL cap="flat" cmpd="sng" w="38100">
                      <a:solidFill>
                        <a:srgbClr val="FFFFFF"/>
                      </a:solidFill>
                      <a:prstDash val="solid"/>
                      <a:round/>
                      <a:headEnd len="sm" w="sm" type="none"/>
                      <a:tailEnd len="sm" w="sm" type="none"/>
                    </a:lnL>
                    <a:lnR cap="flat" cmpd="sng" w="38100">
                      <a:solidFill>
                        <a:srgbClr val="FFFFFF"/>
                      </a:solidFill>
                      <a:prstDash val="solid"/>
                      <a:round/>
                      <a:headEnd len="sm" w="sm" type="none"/>
                      <a:tailEnd len="sm" w="sm" type="none"/>
                    </a:lnR>
                    <a:lnT cap="flat" cmpd="sng" w="38100">
                      <a:solidFill>
                        <a:srgbClr val="FFFFFF"/>
                      </a:solidFill>
                      <a:prstDash val="solid"/>
                      <a:round/>
                      <a:headEnd len="sm" w="sm" type="none"/>
                      <a:tailEnd len="sm" w="sm" type="none"/>
                    </a:lnT>
                    <a:lnB cap="flat" cmpd="sng" w="38100">
                      <a:solidFill>
                        <a:srgbClr val="FFFFFF"/>
                      </a:solidFill>
                      <a:prstDash val="solid"/>
                      <a:round/>
                      <a:headEnd len="sm" w="sm" type="none"/>
                      <a:tailEnd len="sm" w="sm" type="none"/>
                    </a:lnB>
                  </a:tcPr>
                </a:tc>
              </a:tr>
              <a:tr h="868675">
                <a:tc>
                  <a:txBody>
                    <a:bodyPr>
                      <a:noAutofit/>
                    </a:bodyPr>
                    <a:lstStyle/>
                    <a:p>
                      <a:pPr indent="0" lvl="0" marL="0" marR="0" rtl="0" algn="ctr">
                        <a:lnSpc>
                          <a:spcPct val="100000"/>
                        </a:lnSpc>
                        <a:spcBef>
                          <a:spcPts val="0"/>
                        </a:spcBef>
                        <a:spcAft>
                          <a:spcPts val="0"/>
                        </a:spcAft>
                        <a:buClr>
                          <a:srgbClr val="151314"/>
                        </a:buClr>
                        <a:buSzPts val="2400"/>
                        <a:buFont typeface="Montserrat Light"/>
                        <a:buNone/>
                      </a:pPr>
                      <a:r>
                        <a:rPr lang="en-US" sz="2400" u="none" cap="none" strike="noStrike">
                          <a:solidFill>
                            <a:srgbClr val="151314"/>
                          </a:solidFill>
                          <a:latin typeface="Montserrat Light"/>
                          <a:ea typeface="Montserrat Light"/>
                          <a:cs typeface="Montserrat Light"/>
                          <a:sym typeface="Montserrat Light"/>
                        </a:rPr>
                        <a:t>Line 6</a:t>
                      </a:r>
                      <a:endParaRPr/>
                    </a:p>
                  </a:txBody>
                  <a:tcPr marT="50800" marB="50800" marR="50800" marL="50800" anchor="ctr">
                    <a:lnL cap="flat" cmpd="sng" w="9525">
                      <a:solidFill>
                        <a:srgbClr val="000000"/>
                      </a:solidFill>
                      <a:prstDash val="solid"/>
                      <a:round/>
                      <a:headEnd len="sm" w="sm" type="none"/>
                      <a:tailEnd len="sm" w="sm" type="none"/>
                    </a:lnL>
                    <a:lnR cap="flat" cmpd="sng" w="38100">
                      <a:solidFill>
                        <a:srgbClr val="FFFFFF"/>
                      </a:solidFill>
                      <a:prstDash val="solid"/>
                      <a:round/>
                      <a:headEnd len="sm" w="sm" type="none"/>
                      <a:tailEnd len="sm" w="sm" type="none"/>
                    </a:lnR>
                    <a:lnT cap="flat" cmpd="sng" w="38100">
                      <a:solidFill>
                        <a:srgbClr val="FFFFFF"/>
                      </a:solidFill>
                      <a:prstDash val="solid"/>
                      <a:round/>
                      <a:headEnd len="sm" w="sm" type="none"/>
                      <a:tailEnd len="sm" w="sm" type="none"/>
                    </a:lnT>
                    <a:lnB cap="flat" cmpd="sng" w="38100">
                      <a:solidFill>
                        <a:srgbClr val="FFFFFF"/>
                      </a:solidFill>
                      <a:prstDash val="solid"/>
                      <a:round/>
                      <a:headEnd len="sm" w="sm" type="none"/>
                      <a:tailEnd len="sm" w="sm" type="none"/>
                    </a:lnB>
                    <a:solidFill>
                      <a:srgbClr val="DCDEE0"/>
                    </a:solidFill>
                  </a:tcPr>
                </a:tc>
                <a:tc>
                  <a:txBody>
                    <a:bodyPr>
                      <a:noAutofit/>
                    </a:bodyPr>
                    <a:lstStyle/>
                    <a:p>
                      <a:pPr indent="0" lvl="0" marL="0" marR="0" rtl="0" algn="ctr">
                        <a:lnSpc>
                          <a:spcPct val="100000"/>
                        </a:lnSpc>
                        <a:spcBef>
                          <a:spcPts val="0"/>
                        </a:spcBef>
                        <a:spcAft>
                          <a:spcPts val="0"/>
                        </a:spcAft>
                        <a:buClr>
                          <a:srgbClr val="24282B"/>
                        </a:buClr>
                        <a:buSzPts val="2400"/>
                        <a:buFont typeface="Proxima Nova"/>
                        <a:buNone/>
                      </a:pPr>
                      <a:r>
                        <a:rPr lang="en-US" sz="2400" u="none" cap="none" strike="noStrike">
                          <a:solidFill>
                            <a:srgbClr val="24282B"/>
                          </a:solidFill>
                          <a:latin typeface="Proxima Nova"/>
                          <a:ea typeface="Proxima Nova"/>
                          <a:cs typeface="Proxima Nova"/>
                          <a:sym typeface="Proxima Nova"/>
                        </a:rPr>
                        <a:t>-</a:t>
                      </a:r>
                      <a:endParaRPr/>
                    </a:p>
                  </a:txBody>
                  <a:tcPr marT="50800" marB="50800" marR="50800" marL="50800" anchor="ctr">
                    <a:lnL cap="flat" cmpd="sng" w="38100">
                      <a:solidFill>
                        <a:srgbClr val="FFFFFF"/>
                      </a:solidFill>
                      <a:prstDash val="solid"/>
                      <a:round/>
                      <a:headEnd len="sm" w="sm" type="none"/>
                      <a:tailEnd len="sm" w="sm" type="none"/>
                    </a:lnL>
                    <a:lnR cap="flat" cmpd="sng" w="38100">
                      <a:solidFill>
                        <a:srgbClr val="FFFFFF"/>
                      </a:solidFill>
                      <a:prstDash val="solid"/>
                      <a:round/>
                      <a:headEnd len="sm" w="sm" type="none"/>
                      <a:tailEnd len="sm" w="sm" type="none"/>
                    </a:lnR>
                    <a:lnT cap="flat" cmpd="sng" w="38100">
                      <a:solidFill>
                        <a:srgbClr val="FFFFFF"/>
                      </a:solidFill>
                      <a:prstDash val="solid"/>
                      <a:round/>
                      <a:headEnd len="sm" w="sm" type="none"/>
                      <a:tailEnd len="sm" w="sm" type="none"/>
                    </a:lnT>
                    <a:lnB cap="flat" cmpd="sng" w="38100">
                      <a:solidFill>
                        <a:srgbClr val="FFFFFF"/>
                      </a:solidFill>
                      <a:prstDash val="solid"/>
                      <a:round/>
                      <a:headEnd len="sm" w="sm" type="none"/>
                      <a:tailEnd len="sm" w="sm" type="none"/>
                    </a:lnB>
                  </a:tcPr>
                </a:tc>
                <a:tc>
                  <a:txBody>
                    <a:bodyPr>
                      <a:noAutofit/>
                    </a:bodyPr>
                    <a:lstStyle/>
                    <a:p>
                      <a:pPr indent="0" lvl="0" marL="0" marR="0" rtl="0" algn="ctr">
                        <a:lnSpc>
                          <a:spcPct val="100000"/>
                        </a:lnSpc>
                        <a:spcBef>
                          <a:spcPts val="0"/>
                        </a:spcBef>
                        <a:spcAft>
                          <a:spcPts val="0"/>
                        </a:spcAft>
                        <a:buClr>
                          <a:srgbClr val="24282B"/>
                        </a:buClr>
                        <a:buSzPts val="2400"/>
                        <a:buFont typeface="Proxima Nova"/>
                        <a:buNone/>
                      </a:pPr>
                      <a:r>
                        <a:rPr lang="en-US" sz="2400" u="none" cap="none" strike="noStrike">
                          <a:solidFill>
                            <a:srgbClr val="24282B"/>
                          </a:solidFill>
                          <a:latin typeface="Proxima Nova"/>
                          <a:ea typeface="Proxima Nova"/>
                          <a:cs typeface="Proxima Nova"/>
                          <a:sym typeface="Proxima Nova"/>
                        </a:rPr>
                        <a:t>22</a:t>
                      </a:r>
                      <a:endParaRPr/>
                    </a:p>
                  </a:txBody>
                  <a:tcPr marT="50800" marB="50800" marR="50800" marL="50800" anchor="ctr">
                    <a:lnL cap="flat" cmpd="sng" w="38100">
                      <a:solidFill>
                        <a:srgbClr val="FFFFFF"/>
                      </a:solidFill>
                      <a:prstDash val="solid"/>
                      <a:round/>
                      <a:headEnd len="sm" w="sm" type="none"/>
                      <a:tailEnd len="sm" w="sm" type="none"/>
                    </a:lnL>
                    <a:lnR cap="flat" cmpd="sng" w="38100">
                      <a:solidFill>
                        <a:srgbClr val="FFFFFF"/>
                      </a:solidFill>
                      <a:prstDash val="solid"/>
                      <a:round/>
                      <a:headEnd len="sm" w="sm" type="none"/>
                      <a:tailEnd len="sm" w="sm" type="none"/>
                    </a:lnR>
                    <a:lnT cap="flat" cmpd="sng" w="38100">
                      <a:solidFill>
                        <a:srgbClr val="FFFFFF"/>
                      </a:solidFill>
                      <a:prstDash val="solid"/>
                      <a:round/>
                      <a:headEnd len="sm" w="sm" type="none"/>
                      <a:tailEnd len="sm" w="sm" type="none"/>
                    </a:lnT>
                    <a:lnB cap="flat" cmpd="sng" w="38100">
                      <a:solidFill>
                        <a:srgbClr val="FFFFFF"/>
                      </a:solidFill>
                      <a:prstDash val="solid"/>
                      <a:round/>
                      <a:headEnd len="sm" w="sm" type="none"/>
                      <a:tailEnd len="sm" w="sm" type="none"/>
                    </a:lnB>
                  </a:tcPr>
                </a:tc>
                <a:tc>
                  <a:txBody>
                    <a:bodyPr>
                      <a:noAutofit/>
                    </a:bodyPr>
                    <a:lstStyle/>
                    <a:p>
                      <a:pPr indent="0" lvl="0" marL="0" marR="0" rtl="0" algn="ctr">
                        <a:lnSpc>
                          <a:spcPct val="100000"/>
                        </a:lnSpc>
                        <a:spcBef>
                          <a:spcPts val="0"/>
                        </a:spcBef>
                        <a:spcAft>
                          <a:spcPts val="0"/>
                        </a:spcAft>
                        <a:buClr>
                          <a:srgbClr val="24282B"/>
                        </a:buClr>
                        <a:buSzPts val="2400"/>
                        <a:buFont typeface="Proxima Nova"/>
                        <a:buNone/>
                      </a:pPr>
                      <a:r>
                        <a:rPr lang="en-US" sz="2400" u="none" cap="none" strike="noStrike">
                          <a:solidFill>
                            <a:srgbClr val="24282B"/>
                          </a:solidFill>
                          <a:latin typeface="Proxima Nova"/>
                          <a:ea typeface="Proxima Nova"/>
                          <a:cs typeface="Proxima Nova"/>
                          <a:sym typeface="Proxima Nova"/>
                        </a:rPr>
                        <a:t>321</a:t>
                      </a:r>
                      <a:endParaRPr/>
                    </a:p>
                  </a:txBody>
                  <a:tcPr marT="50800" marB="50800" marR="50800" marL="50800" anchor="ctr">
                    <a:lnL cap="flat" cmpd="sng" w="38100">
                      <a:solidFill>
                        <a:srgbClr val="FFFFFF"/>
                      </a:solidFill>
                      <a:prstDash val="solid"/>
                      <a:round/>
                      <a:headEnd len="sm" w="sm" type="none"/>
                      <a:tailEnd len="sm" w="sm" type="none"/>
                    </a:lnL>
                    <a:lnR cap="flat" cmpd="sng" w="38100">
                      <a:solidFill>
                        <a:srgbClr val="FFFFFF"/>
                      </a:solidFill>
                      <a:prstDash val="solid"/>
                      <a:round/>
                      <a:headEnd len="sm" w="sm" type="none"/>
                      <a:tailEnd len="sm" w="sm" type="none"/>
                    </a:lnR>
                    <a:lnT cap="flat" cmpd="sng" w="38100">
                      <a:solidFill>
                        <a:srgbClr val="FFFFFF"/>
                      </a:solidFill>
                      <a:prstDash val="solid"/>
                      <a:round/>
                      <a:headEnd len="sm" w="sm" type="none"/>
                      <a:tailEnd len="sm" w="sm" type="none"/>
                    </a:lnT>
                    <a:lnB cap="flat" cmpd="sng" w="38100">
                      <a:solidFill>
                        <a:srgbClr val="FFFFFF"/>
                      </a:solidFill>
                      <a:prstDash val="solid"/>
                      <a:round/>
                      <a:headEnd len="sm" w="sm" type="none"/>
                      <a:tailEnd len="sm" w="sm" type="none"/>
                    </a:lnB>
                  </a:tcPr>
                </a:tc>
                <a:tc>
                  <a:txBody>
                    <a:bodyPr>
                      <a:noAutofit/>
                    </a:bodyPr>
                    <a:lstStyle/>
                    <a:p>
                      <a:pPr indent="0" lvl="0" marL="0" marR="0" rtl="0" algn="ctr">
                        <a:lnSpc>
                          <a:spcPct val="100000"/>
                        </a:lnSpc>
                        <a:spcBef>
                          <a:spcPts val="0"/>
                        </a:spcBef>
                        <a:spcAft>
                          <a:spcPts val="0"/>
                        </a:spcAft>
                        <a:buClr>
                          <a:srgbClr val="24282B"/>
                        </a:buClr>
                        <a:buSzPts val="2400"/>
                        <a:buFont typeface="Proxima Nova"/>
                        <a:buNone/>
                      </a:pPr>
                      <a:r>
                        <a:rPr lang="en-US" sz="2400" u="none" cap="none" strike="noStrike">
                          <a:solidFill>
                            <a:srgbClr val="24282B"/>
                          </a:solidFill>
                          <a:latin typeface="Proxima Nova"/>
                          <a:ea typeface="Proxima Nova"/>
                          <a:cs typeface="Proxima Nova"/>
                          <a:sym typeface="Proxima Nova"/>
                        </a:rPr>
                        <a:t>-</a:t>
                      </a:r>
                      <a:endParaRPr/>
                    </a:p>
                  </a:txBody>
                  <a:tcPr marT="50800" marB="50800" marR="50800" marL="50800" anchor="ctr">
                    <a:lnL cap="flat" cmpd="sng" w="38100">
                      <a:solidFill>
                        <a:srgbClr val="FFFFFF"/>
                      </a:solidFill>
                      <a:prstDash val="solid"/>
                      <a:round/>
                      <a:headEnd len="sm" w="sm" type="none"/>
                      <a:tailEnd len="sm" w="sm" type="none"/>
                    </a:lnL>
                    <a:lnR cap="flat" cmpd="sng" w="38100">
                      <a:solidFill>
                        <a:srgbClr val="FFFFFF"/>
                      </a:solidFill>
                      <a:prstDash val="solid"/>
                      <a:round/>
                      <a:headEnd len="sm" w="sm" type="none"/>
                      <a:tailEnd len="sm" w="sm" type="none"/>
                    </a:lnR>
                    <a:lnT cap="flat" cmpd="sng" w="38100">
                      <a:solidFill>
                        <a:srgbClr val="FFFFFF"/>
                      </a:solidFill>
                      <a:prstDash val="solid"/>
                      <a:round/>
                      <a:headEnd len="sm" w="sm" type="none"/>
                      <a:tailEnd len="sm" w="sm" type="none"/>
                    </a:lnT>
                    <a:lnB cap="flat" cmpd="sng" w="38100">
                      <a:solidFill>
                        <a:srgbClr val="FFFFFF"/>
                      </a:solidFill>
                      <a:prstDash val="solid"/>
                      <a:round/>
                      <a:headEnd len="sm" w="sm" type="none"/>
                      <a:tailEnd len="sm" w="sm" type="none"/>
                    </a:lnB>
                  </a:tcPr>
                </a:tc>
              </a:tr>
            </a:tbl>
          </a:graphicData>
        </a:graphic>
      </p:graphicFrame>
      <p:sp>
        <p:nvSpPr>
          <p:cNvPr id="1527" name="Shape 1527"/>
          <p:cNvSpPr txBox="1"/>
          <p:nvPr/>
        </p:nvSpPr>
        <p:spPr>
          <a:xfrm>
            <a:off x="1904999" y="8944609"/>
            <a:ext cx="6286599" cy="2866391"/>
          </a:xfrm>
          <a:prstGeom prst="rect">
            <a:avLst/>
          </a:prstGeom>
          <a:noFill/>
          <a:ln>
            <a:noFill/>
          </a:ln>
        </p:spPr>
        <p:txBody>
          <a:bodyPr anchorCtr="0" anchor="t" bIns="45700" lIns="45700" spcFirstLastPara="1" rIns="45700" wrap="square" tIns="45700">
            <a:noAutofit/>
          </a:bodyPr>
          <a:lstStyle/>
          <a:p>
            <a:pPr indent="0" lvl="0" marL="0" marR="0" rtl="0" algn="l">
              <a:lnSpc>
                <a:spcPct val="90000"/>
              </a:lnSpc>
              <a:spcBef>
                <a:spcPts val="0"/>
              </a:spcBef>
              <a:spcAft>
                <a:spcPts val="0"/>
              </a:spcAft>
              <a:buClr>
                <a:srgbClr val="151314"/>
              </a:buClr>
              <a:buSzPts val="9600"/>
              <a:buFont typeface="Proxima Nova"/>
              <a:buNone/>
            </a:pPr>
            <a:r>
              <a:rPr b="1" i="0" lang="en-US" sz="9600" u="none" cap="none" strike="noStrike">
                <a:solidFill>
                  <a:srgbClr val="151314"/>
                </a:solidFill>
                <a:latin typeface="Proxima Nova"/>
                <a:ea typeface="Proxima Nova"/>
                <a:cs typeface="Proxima Nova"/>
                <a:sym typeface="Proxima Nova"/>
              </a:rPr>
              <a:t>Graphic</a:t>
            </a:r>
            <a:endParaRPr/>
          </a:p>
          <a:p>
            <a:pPr indent="0" lvl="0" marL="0" marR="0" rtl="0" algn="l">
              <a:lnSpc>
                <a:spcPct val="90000"/>
              </a:lnSpc>
              <a:spcBef>
                <a:spcPts val="0"/>
              </a:spcBef>
              <a:spcAft>
                <a:spcPts val="0"/>
              </a:spcAft>
              <a:buClr>
                <a:srgbClr val="151314"/>
              </a:buClr>
              <a:buSzPts val="9600"/>
              <a:buFont typeface="Proxima Nova"/>
              <a:buNone/>
            </a:pPr>
            <a:r>
              <a:rPr b="1" i="0" lang="en-US" sz="9600" u="none" cap="none" strike="noStrike">
                <a:solidFill>
                  <a:srgbClr val="151314"/>
                </a:solidFill>
                <a:latin typeface="Proxima Nova"/>
                <a:ea typeface="Proxima Nova"/>
                <a:cs typeface="Proxima Nova"/>
                <a:sym typeface="Proxima Nova"/>
              </a:rPr>
              <a:t>Charts</a:t>
            </a:r>
            <a:endParaRPr/>
          </a:p>
        </p:txBody>
      </p:sp>
      <p:sp>
        <p:nvSpPr>
          <p:cNvPr id="1528" name="Shape 1528"/>
          <p:cNvSpPr txBox="1"/>
          <p:nvPr/>
        </p:nvSpPr>
        <p:spPr>
          <a:xfrm>
            <a:off x="1904999" y="1905000"/>
            <a:ext cx="20574001" cy="109728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At vero eos et accusam eto drer justo dresoma fosduo dolores etoma jamos rebum. Steo clita kuasd fruda undas, nosotra seada meram takimata sanctus est Lorem sus At vero eos et accusam eto justo fosduo dolores etoma jam rebum.</a:t>
            </a:r>
            <a:endParaRPr/>
          </a:p>
        </p:txBody>
      </p:sp>
      <p:sp>
        <p:nvSpPr>
          <p:cNvPr id="1529" name="Shape 1529"/>
          <p:cNvSpPr txBox="1"/>
          <p:nvPr/>
        </p:nvSpPr>
        <p:spPr>
          <a:xfrm>
            <a:off x="1904999" y="5730240"/>
            <a:ext cx="5080299" cy="1183641"/>
          </a:xfrm>
          <a:prstGeom prst="rect">
            <a:avLst/>
          </a:prstGeom>
          <a:no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rgbClr val="0B0C11"/>
              </a:buClr>
              <a:buSzPts val="3600"/>
              <a:buFont typeface="Proxima Nova"/>
              <a:buNone/>
            </a:pPr>
            <a:r>
              <a:rPr b="1" i="0" lang="en-US" sz="3600" u="none" cap="none" strike="noStrike">
                <a:solidFill>
                  <a:srgbClr val="0B0C11"/>
                </a:solidFill>
                <a:latin typeface="Proxima Nova"/>
                <a:ea typeface="Proxima Nova"/>
                <a:cs typeface="Proxima Nova"/>
                <a:sym typeface="Proxima Nova"/>
              </a:rPr>
              <a:t>DRUNS NURA MERA</a:t>
            </a:r>
            <a:endParaRPr/>
          </a:p>
          <a:p>
            <a:pPr indent="0" lvl="0" marL="0" marR="0" rtl="0" algn="l">
              <a:lnSpc>
                <a:spcPct val="100000"/>
              </a:lnSpc>
              <a:spcBef>
                <a:spcPts val="0"/>
              </a:spcBef>
              <a:spcAft>
                <a:spcPts val="0"/>
              </a:spcAft>
              <a:buClr>
                <a:srgbClr val="0B0C11"/>
              </a:buClr>
              <a:buSzPts val="3600"/>
              <a:buFont typeface="Proxima Nova"/>
              <a:buNone/>
            </a:pPr>
            <a:r>
              <a:rPr b="1" i="0" lang="en-US" sz="3600" u="none" cap="none" strike="noStrike">
                <a:solidFill>
                  <a:srgbClr val="0B0C11"/>
                </a:solidFill>
                <a:latin typeface="Proxima Nova"/>
                <a:ea typeface="Proxima Nova"/>
                <a:cs typeface="Proxima Nova"/>
                <a:sym typeface="Proxima Nova"/>
              </a:rPr>
              <a:t>IDAM IHE CORS.</a:t>
            </a:r>
            <a:endParaRPr/>
          </a:p>
        </p:txBody>
      </p:sp>
    </p:spTree>
  </p:cSld>
  <p:clrMapOvr>
    <a:masterClrMapping/>
  </p:clrMapOvr>
</p:sld>
</file>

<file path=ppt/slides/slide8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33" name="Shape 1533"/>
        <p:cNvGrpSpPr/>
        <p:nvPr/>
      </p:nvGrpSpPr>
      <p:grpSpPr>
        <a:xfrm>
          <a:off x="0" y="0"/>
          <a:ext cx="0" cy="0"/>
          <a:chOff x="0" y="0"/>
          <a:chExt cx="0" cy="0"/>
        </a:xfrm>
      </p:grpSpPr>
      <p:pic>
        <p:nvPicPr>
          <p:cNvPr id="1534" name="Shape 1534"/>
          <p:cNvPicPr preferRelativeResize="0"/>
          <p:nvPr/>
        </p:nvPicPr>
        <p:blipFill rotWithShape="1">
          <a:blip r:embed="rId3">
            <a:alphaModFix/>
          </a:blip>
          <a:srcRect b="0" l="0" r="0" t="0"/>
          <a:stretch/>
        </p:blipFill>
        <p:spPr>
          <a:xfrm>
            <a:off x="9786123" y="4827265"/>
            <a:ext cx="12692877" cy="6983736"/>
          </a:xfrm>
          <a:prstGeom prst="rect">
            <a:avLst/>
          </a:prstGeom>
          <a:noFill/>
          <a:ln>
            <a:noFill/>
          </a:ln>
        </p:spPr>
      </p:pic>
      <p:sp>
        <p:nvSpPr>
          <p:cNvPr id="1535" name="Shape 1535"/>
          <p:cNvSpPr txBox="1"/>
          <p:nvPr/>
        </p:nvSpPr>
        <p:spPr>
          <a:xfrm>
            <a:off x="1905000" y="4622800"/>
            <a:ext cx="5613500" cy="1551940"/>
          </a:xfrm>
          <a:prstGeom prst="rect">
            <a:avLst/>
          </a:prstGeom>
          <a:noFill/>
          <a:ln>
            <a:noFill/>
          </a:ln>
        </p:spPr>
        <p:txBody>
          <a:bodyPr anchorCtr="0" anchor="t" bIns="45700" lIns="45700" spcFirstLastPara="1" rIns="45700" wrap="square" tIns="45700">
            <a:noAutofit/>
          </a:bodyPr>
          <a:lstStyle/>
          <a:p>
            <a:pPr indent="0" lvl="0" marL="0" marR="0" rtl="0" algn="l">
              <a:lnSpc>
                <a:spcPct val="90000"/>
              </a:lnSpc>
              <a:spcBef>
                <a:spcPts val="0"/>
              </a:spcBef>
              <a:spcAft>
                <a:spcPts val="0"/>
              </a:spcAft>
              <a:buClr>
                <a:srgbClr val="151314"/>
              </a:buClr>
              <a:buSzPts val="9600"/>
              <a:buFont typeface="Proxima Nova"/>
              <a:buNone/>
            </a:pPr>
            <a:r>
              <a:rPr b="1" i="0" lang="en-US" sz="9600" u="none" cap="none" strike="noStrike">
                <a:solidFill>
                  <a:srgbClr val="151314"/>
                </a:solidFill>
                <a:latin typeface="Proxima Nova"/>
                <a:ea typeface="Proxima Nova"/>
                <a:cs typeface="Proxima Nova"/>
                <a:sym typeface="Proxima Nova"/>
              </a:rPr>
              <a:t>Bar chart</a:t>
            </a:r>
            <a:endParaRPr/>
          </a:p>
        </p:txBody>
      </p:sp>
      <p:sp>
        <p:nvSpPr>
          <p:cNvPr id="1536" name="Shape 1536"/>
          <p:cNvSpPr txBox="1"/>
          <p:nvPr/>
        </p:nvSpPr>
        <p:spPr>
          <a:xfrm>
            <a:off x="1905000" y="7874000"/>
            <a:ext cx="6096199" cy="3302001"/>
          </a:xfrm>
          <a:prstGeom prst="rect">
            <a:avLst/>
          </a:prstGeom>
          <a:noFill/>
          <a:ln>
            <a:noFill/>
          </a:ln>
        </p:spPr>
        <p:txBody>
          <a:bodyPr anchorCtr="0" anchor="t" bIns="50800" lIns="50800" spcFirstLastPara="1" rIns="50800" wrap="square" tIns="508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Consetetur sadipscing elitromas. Sedma diam dnie nonumy eirmod tempor invidunt utony the labore etodre dolore magna aliquyam desando frond iron lares in this greadon.</a:t>
            </a:r>
            <a:endParaRPr/>
          </a:p>
        </p:txBody>
      </p:sp>
      <p:sp>
        <p:nvSpPr>
          <p:cNvPr id="1537" name="Shape 1537"/>
          <p:cNvSpPr/>
          <p:nvPr/>
        </p:nvSpPr>
        <p:spPr>
          <a:xfrm>
            <a:off x="12991756" y="1905000"/>
            <a:ext cx="6096001" cy="889000"/>
          </a:xfrm>
          <a:prstGeom prst="rect">
            <a:avLst/>
          </a:prstGeom>
          <a:noFill/>
          <a:ln>
            <a:noFill/>
          </a:ln>
        </p:spPr>
        <p:txBody>
          <a:bodyPr anchorCtr="0" anchor="t" bIns="48750" lIns="48750" spcFirstLastPara="1" rIns="48750" wrap="square" tIns="48750">
            <a:noAutofit/>
          </a:bodyPr>
          <a:lstStyle/>
          <a:p>
            <a:pPr indent="0" lvl="0" marL="0" marR="0" rtl="0" algn="l">
              <a:lnSpc>
                <a:spcPct val="120000"/>
              </a:lnSpc>
              <a:spcBef>
                <a:spcPts val="0"/>
              </a:spcBef>
              <a:spcAft>
                <a:spcPts val="0"/>
              </a:spcAft>
              <a:buClr>
                <a:srgbClr val="151314"/>
              </a:buClr>
              <a:buSzPts val="3000"/>
              <a:buFont typeface="Proxima Nova"/>
              <a:buNone/>
            </a:pPr>
            <a:r>
              <a:rPr b="1" i="0" lang="en-US" sz="3000" u="none" cap="none" strike="noStrike">
                <a:solidFill>
                  <a:srgbClr val="151314"/>
                </a:solidFill>
                <a:latin typeface="Proxima Nova"/>
                <a:ea typeface="Proxima Nova"/>
                <a:cs typeface="Proxima Nova"/>
                <a:sym typeface="Proxima Nova"/>
              </a:rPr>
              <a:t>Dresda etoa jasom osdoma.</a:t>
            </a:r>
            <a:endParaRPr/>
          </a:p>
        </p:txBody>
      </p:sp>
      <p:sp>
        <p:nvSpPr>
          <p:cNvPr id="1538" name="Shape 1538"/>
          <p:cNvSpPr txBox="1"/>
          <p:nvPr/>
        </p:nvSpPr>
        <p:spPr>
          <a:xfrm>
            <a:off x="12991756" y="2794000"/>
            <a:ext cx="6096001" cy="1270000"/>
          </a:xfrm>
          <a:prstGeom prst="rect">
            <a:avLst/>
          </a:prstGeom>
          <a:noFill/>
          <a:ln>
            <a:noFill/>
          </a:ln>
        </p:spPr>
        <p:txBody>
          <a:bodyPr anchorCtr="0" anchor="t" bIns="50800" lIns="50800" spcFirstLastPara="1" rIns="50800" wrap="square" tIns="508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Druamet. Lorem esomdo ipsos dolor sit amet, deras consetet.</a:t>
            </a:r>
            <a:endParaRPr/>
          </a:p>
        </p:txBody>
      </p:sp>
      <p:sp>
        <p:nvSpPr>
          <p:cNvPr id="1539" name="Shape 1539"/>
          <p:cNvSpPr/>
          <p:nvPr/>
        </p:nvSpPr>
        <p:spPr>
          <a:xfrm>
            <a:off x="11543956" y="1981200"/>
            <a:ext cx="769683" cy="812801"/>
          </a:xfrm>
          <a:custGeom>
            <a:pathLst>
              <a:path extrusionOk="0" h="20775" w="21600">
                <a:moveTo>
                  <a:pt x="21164" y="1159"/>
                </a:moveTo>
                <a:cubicBezTo>
                  <a:pt x="20915" y="1046"/>
                  <a:pt x="20604" y="1046"/>
                  <a:pt x="20355" y="1159"/>
                </a:cubicBezTo>
                <a:cubicBezTo>
                  <a:pt x="17305" y="2803"/>
                  <a:pt x="14255" y="1953"/>
                  <a:pt x="11018" y="1103"/>
                </a:cubicBezTo>
                <a:cubicBezTo>
                  <a:pt x="7594" y="139"/>
                  <a:pt x="3984" y="-825"/>
                  <a:pt x="373" y="1159"/>
                </a:cubicBezTo>
                <a:cubicBezTo>
                  <a:pt x="124" y="1273"/>
                  <a:pt x="0" y="1556"/>
                  <a:pt x="0" y="1783"/>
                </a:cubicBezTo>
                <a:lnTo>
                  <a:pt x="0" y="10910"/>
                </a:lnTo>
                <a:cubicBezTo>
                  <a:pt x="0" y="10910"/>
                  <a:pt x="0" y="10910"/>
                  <a:pt x="0" y="10910"/>
                </a:cubicBezTo>
                <a:lnTo>
                  <a:pt x="0" y="20038"/>
                </a:lnTo>
                <a:cubicBezTo>
                  <a:pt x="0" y="20435"/>
                  <a:pt x="373" y="20775"/>
                  <a:pt x="809" y="20775"/>
                </a:cubicBezTo>
                <a:cubicBezTo>
                  <a:pt x="1245" y="20775"/>
                  <a:pt x="1619" y="20435"/>
                  <a:pt x="1619" y="20038"/>
                </a:cubicBezTo>
                <a:lnTo>
                  <a:pt x="1619" y="11364"/>
                </a:lnTo>
                <a:cubicBezTo>
                  <a:pt x="4544" y="10003"/>
                  <a:pt x="7470" y="10797"/>
                  <a:pt x="10582" y="11647"/>
                </a:cubicBezTo>
                <a:cubicBezTo>
                  <a:pt x="12574" y="12214"/>
                  <a:pt x="14566" y="12725"/>
                  <a:pt x="16620" y="12725"/>
                </a:cubicBezTo>
                <a:cubicBezTo>
                  <a:pt x="18176" y="12725"/>
                  <a:pt x="19670" y="12441"/>
                  <a:pt x="21227" y="11534"/>
                </a:cubicBezTo>
                <a:cubicBezTo>
                  <a:pt x="21476" y="11421"/>
                  <a:pt x="21600" y="11137"/>
                  <a:pt x="21600" y="10910"/>
                </a:cubicBezTo>
                <a:lnTo>
                  <a:pt x="21600" y="1783"/>
                </a:lnTo>
                <a:cubicBezTo>
                  <a:pt x="21538" y="1556"/>
                  <a:pt x="21413" y="1329"/>
                  <a:pt x="21164" y="1159"/>
                </a:cubicBezTo>
                <a:close/>
                <a:moveTo>
                  <a:pt x="19982" y="10514"/>
                </a:moveTo>
                <a:cubicBezTo>
                  <a:pt x="17056" y="11874"/>
                  <a:pt x="14130" y="11081"/>
                  <a:pt x="11018" y="10230"/>
                </a:cubicBezTo>
                <a:cubicBezTo>
                  <a:pt x="9026" y="9663"/>
                  <a:pt x="7034" y="9153"/>
                  <a:pt x="4980" y="9153"/>
                </a:cubicBezTo>
                <a:cubicBezTo>
                  <a:pt x="3859" y="9153"/>
                  <a:pt x="2739" y="9323"/>
                  <a:pt x="1556" y="9777"/>
                </a:cubicBezTo>
                <a:lnTo>
                  <a:pt x="1556" y="3200"/>
                </a:lnTo>
                <a:cubicBezTo>
                  <a:pt x="1556" y="3200"/>
                  <a:pt x="1556" y="3200"/>
                  <a:pt x="1556" y="3200"/>
                </a:cubicBezTo>
                <a:lnTo>
                  <a:pt x="1556" y="2236"/>
                </a:lnTo>
                <a:cubicBezTo>
                  <a:pt x="4482" y="876"/>
                  <a:pt x="7408" y="1669"/>
                  <a:pt x="10520" y="2520"/>
                </a:cubicBezTo>
                <a:cubicBezTo>
                  <a:pt x="13570" y="3370"/>
                  <a:pt x="16745" y="4221"/>
                  <a:pt x="19982" y="3030"/>
                </a:cubicBezTo>
                <a:lnTo>
                  <a:pt x="19982" y="10514"/>
                </a:lnTo>
                <a:close/>
              </a:path>
            </a:pathLst>
          </a:custGeom>
          <a:solidFill>
            <a:srgbClr val="694AFF"/>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Tree>
  </p:cSld>
  <p:clrMapOvr>
    <a:masterClrMapping/>
  </p:clrMapOvr>
</p:sld>
</file>

<file path=ppt/slides/slide8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43" name="Shape 1543"/>
        <p:cNvGrpSpPr/>
        <p:nvPr/>
      </p:nvGrpSpPr>
      <p:grpSpPr>
        <a:xfrm>
          <a:off x="0" y="0"/>
          <a:ext cx="0" cy="0"/>
          <a:chOff x="0" y="0"/>
          <a:chExt cx="0" cy="0"/>
        </a:xfrm>
      </p:grpSpPr>
      <p:pic>
        <p:nvPicPr>
          <p:cNvPr id="1544" name="Shape 1544"/>
          <p:cNvPicPr preferRelativeResize="0"/>
          <p:nvPr/>
        </p:nvPicPr>
        <p:blipFill rotWithShape="1">
          <a:blip r:embed="rId3">
            <a:alphaModFix/>
          </a:blip>
          <a:srcRect b="0" l="0" r="0" t="0"/>
          <a:stretch/>
        </p:blipFill>
        <p:spPr>
          <a:xfrm>
            <a:off x="12062122" y="2112595"/>
            <a:ext cx="8159977" cy="3606702"/>
          </a:xfrm>
          <a:prstGeom prst="rect">
            <a:avLst/>
          </a:prstGeom>
          <a:noFill/>
          <a:ln>
            <a:noFill/>
          </a:ln>
        </p:spPr>
      </p:pic>
      <p:sp>
        <p:nvSpPr>
          <p:cNvPr id="1545" name="Shape 1545"/>
          <p:cNvSpPr txBox="1"/>
          <p:nvPr/>
        </p:nvSpPr>
        <p:spPr>
          <a:xfrm>
            <a:off x="16770845" y="3545790"/>
            <a:ext cx="4882654" cy="219456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Dost the vero eos et to justo osduo dolores etoma jamn rebumsea sanctus frand the drinhe druamet.</a:t>
            </a:r>
            <a:endParaRPr/>
          </a:p>
        </p:txBody>
      </p:sp>
      <p:sp>
        <p:nvSpPr>
          <p:cNvPr id="1546" name="Shape 1546"/>
          <p:cNvSpPr txBox="1"/>
          <p:nvPr/>
        </p:nvSpPr>
        <p:spPr>
          <a:xfrm>
            <a:off x="1904999" y="1905000"/>
            <a:ext cx="6286599" cy="2866390"/>
          </a:xfrm>
          <a:prstGeom prst="rect">
            <a:avLst/>
          </a:prstGeom>
          <a:noFill/>
          <a:ln>
            <a:noFill/>
          </a:ln>
        </p:spPr>
        <p:txBody>
          <a:bodyPr anchorCtr="0" anchor="t" bIns="45700" lIns="45700" spcFirstLastPara="1" rIns="45700" wrap="square" tIns="45700">
            <a:noAutofit/>
          </a:bodyPr>
          <a:lstStyle/>
          <a:p>
            <a:pPr indent="0" lvl="0" marL="0" marR="0" rtl="0" algn="l">
              <a:lnSpc>
                <a:spcPct val="90000"/>
              </a:lnSpc>
              <a:spcBef>
                <a:spcPts val="0"/>
              </a:spcBef>
              <a:spcAft>
                <a:spcPts val="0"/>
              </a:spcAft>
              <a:buClr>
                <a:srgbClr val="151314"/>
              </a:buClr>
              <a:buSzPts val="9600"/>
              <a:buFont typeface="Proxima Nova"/>
              <a:buNone/>
            </a:pPr>
            <a:r>
              <a:rPr b="1" i="0" lang="en-US" sz="9600" u="none" cap="none" strike="noStrike">
                <a:solidFill>
                  <a:srgbClr val="151314"/>
                </a:solidFill>
                <a:latin typeface="Proxima Nova"/>
                <a:ea typeface="Proxima Nova"/>
                <a:cs typeface="Proxima Nova"/>
                <a:sym typeface="Proxima Nova"/>
              </a:rPr>
              <a:t>Graphic</a:t>
            </a:r>
            <a:endParaRPr/>
          </a:p>
          <a:p>
            <a:pPr indent="0" lvl="0" marL="0" marR="0" rtl="0" algn="l">
              <a:lnSpc>
                <a:spcPct val="90000"/>
              </a:lnSpc>
              <a:spcBef>
                <a:spcPts val="0"/>
              </a:spcBef>
              <a:spcAft>
                <a:spcPts val="0"/>
              </a:spcAft>
              <a:buClr>
                <a:srgbClr val="151314"/>
              </a:buClr>
              <a:buSzPts val="9600"/>
              <a:buFont typeface="Proxima Nova"/>
              <a:buNone/>
            </a:pPr>
            <a:r>
              <a:rPr b="1" i="0" lang="en-US" sz="9600" u="none" cap="none" strike="noStrike">
                <a:solidFill>
                  <a:srgbClr val="151314"/>
                </a:solidFill>
                <a:latin typeface="Proxima Nova"/>
                <a:ea typeface="Proxima Nova"/>
                <a:cs typeface="Proxima Nova"/>
                <a:sym typeface="Proxima Nova"/>
              </a:rPr>
              <a:t>Charts</a:t>
            </a:r>
            <a:endParaRPr/>
          </a:p>
        </p:txBody>
      </p:sp>
      <p:pic>
        <p:nvPicPr>
          <p:cNvPr id="1547" name="Shape 1547"/>
          <p:cNvPicPr preferRelativeResize="0"/>
          <p:nvPr/>
        </p:nvPicPr>
        <p:blipFill rotWithShape="1">
          <a:blip r:embed="rId4">
            <a:alphaModFix/>
          </a:blip>
          <a:srcRect b="0" l="0" r="0" t="0"/>
          <a:stretch/>
        </p:blipFill>
        <p:spPr>
          <a:xfrm>
            <a:off x="12062122" y="7975649"/>
            <a:ext cx="8159977" cy="3606702"/>
          </a:xfrm>
          <a:prstGeom prst="rect">
            <a:avLst/>
          </a:prstGeom>
          <a:noFill/>
          <a:ln>
            <a:noFill/>
          </a:ln>
        </p:spPr>
      </p:pic>
      <p:sp>
        <p:nvSpPr>
          <p:cNvPr id="1548" name="Shape 1548"/>
          <p:cNvSpPr txBox="1"/>
          <p:nvPr/>
        </p:nvSpPr>
        <p:spPr>
          <a:xfrm>
            <a:off x="16770845" y="9408844"/>
            <a:ext cx="4882654" cy="219456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Dost the vero eos et to justo osduo dolores etoma jamn rebumsea sanctus frand the drinhe druamet.</a:t>
            </a:r>
            <a:endParaRPr/>
          </a:p>
        </p:txBody>
      </p:sp>
      <p:sp>
        <p:nvSpPr>
          <p:cNvPr id="1549" name="Shape 1549"/>
          <p:cNvSpPr txBox="1"/>
          <p:nvPr/>
        </p:nvSpPr>
        <p:spPr>
          <a:xfrm>
            <a:off x="1904999" y="7874000"/>
            <a:ext cx="6388100" cy="384048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At vero eos et accusam eto drer justo dresoma fosduo dolores etoma jamos rebum. Steo clita kuasd fruda undas, nosotra seada meram takimata sanctus est Lorem sus At vero eos et accusam eto justo fosduo dolores etoma jam rebum.</a:t>
            </a:r>
            <a:endParaRPr/>
          </a:p>
        </p:txBody>
      </p:sp>
    </p:spTree>
  </p:cSld>
  <p:clrMapOvr>
    <a:masterClrMapping/>
  </p:clrMapOvr>
</p:sld>
</file>

<file path=ppt/slides/slide8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53" name="Shape 1553"/>
        <p:cNvGrpSpPr/>
        <p:nvPr/>
      </p:nvGrpSpPr>
      <p:grpSpPr>
        <a:xfrm>
          <a:off x="0" y="0"/>
          <a:ext cx="0" cy="0"/>
          <a:chOff x="0" y="0"/>
          <a:chExt cx="0" cy="0"/>
        </a:xfrm>
      </p:grpSpPr>
      <p:pic>
        <p:nvPicPr>
          <p:cNvPr id="1554" name="Shape 1554"/>
          <p:cNvPicPr preferRelativeResize="0"/>
          <p:nvPr/>
        </p:nvPicPr>
        <p:blipFill rotWithShape="1">
          <a:blip r:embed="rId3">
            <a:alphaModFix/>
          </a:blip>
          <a:srcRect b="0" l="0" r="0" t="0"/>
          <a:stretch/>
        </p:blipFill>
        <p:spPr>
          <a:xfrm>
            <a:off x="11260718" y="2227802"/>
            <a:ext cx="11472521" cy="9463619"/>
          </a:xfrm>
          <a:prstGeom prst="rect">
            <a:avLst/>
          </a:prstGeom>
          <a:noFill/>
          <a:ln>
            <a:noFill/>
          </a:ln>
        </p:spPr>
      </p:pic>
      <p:sp>
        <p:nvSpPr>
          <p:cNvPr id="1555" name="Shape 1555"/>
          <p:cNvSpPr txBox="1"/>
          <p:nvPr/>
        </p:nvSpPr>
        <p:spPr>
          <a:xfrm>
            <a:off x="1904999" y="1905000"/>
            <a:ext cx="6286599" cy="2866390"/>
          </a:xfrm>
          <a:prstGeom prst="rect">
            <a:avLst/>
          </a:prstGeom>
          <a:noFill/>
          <a:ln>
            <a:noFill/>
          </a:ln>
        </p:spPr>
        <p:txBody>
          <a:bodyPr anchorCtr="0" anchor="t" bIns="45700" lIns="45700" spcFirstLastPara="1" rIns="45700" wrap="square" tIns="45700">
            <a:noAutofit/>
          </a:bodyPr>
          <a:lstStyle/>
          <a:p>
            <a:pPr indent="0" lvl="0" marL="0" marR="0" rtl="0" algn="l">
              <a:lnSpc>
                <a:spcPct val="90000"/>
              </a:lnSpc>
              <a:spcBef>
                <a:spcPts val="0"/>
              </a:spcBef>
              <a:spcAft>
                <a:spcPts val="0"/>
              </a:spcAft>
              <a:buClr>
                <a:srgbClr val="151314"/>
              </a:buClr>
              <a:buSzPts val="9600"/>
              <a:buFont typeface="Proxima Nova"/>
              <a:buNone/>
            </a:pPr>
            <a:r>
              <a:rPr b="1" i="0" lang="en-US" sz="9600" u="none" cap="none" strike="noStrike">
                <a:solidFill>
                  <a:srgbClr val="151314"/>
                </a:solidFill>
                <a:latin typeface="Proxima Nova"/>
                <a:ea typeface="Proxima Nova"/>
                <a:cs typeface="Proxima Nova"/>
                <a:sym typeface="Proxima Nova"/>
              </a:rPr>
              <a:t>Line chart</a:t>
            </a:r>
            <a:endParaRPr/>
          </a:p>
          <a:p>
            <a:pPr indent="0" lvl="0" marL="0" marR="0" rtl="0" algn="l">
              <a:lnSpc>
                <a:spcPct val="90000"/>
              </a:lnSpc>
              <a:spcBef>
                <a:spcPts val="0"/>
              </a:spcBef>
              <a:spcAft>
                <a:spcPts val="0"/>
              </a:spcAft>
              <a:buClr>
                <a:srgbClr val="151314"/>
              </a:buClr>
              <a:buSzPts val="9600"/>
              <a:buFont typeface="Proxima Nova"/>
              <a:buNone/>
            </a:pPr>
            <a:r>
              <a:rPr b="1" i="0" lang="en-US" sz="9600" u="none" cap="none" strike="noStrike">
                <a:solidFill>
                  <a:srgbClr val="151314"/>
                </a:solidFill>
                <a:latin typeface="Proxima Nova"/>
                <a:ea typeface="Proxima Nova"/>
                <a:cs typeface="Proxima Nova"/>
                <a:sym typeface="Proxima Nova"/>
              </a:rPr>
              <a:t>stlye</a:t>
            </a:r>
            <a:endParaRPr/>
          </a:p>
        </p:txBody>
      </p:sp>
      <p:sp>
        <p:nvSpPr>
          <p:cNvPr id="1556" name="Shape 1556"/>
          <p:cNvSpPr txBox="1"/>
          <p:nvPr/>
        </p:nvSpPr>
        <p:spPr>
          <a:xfrm>
            <a:off x="1904999" y="7874000"/>
            <a:ext cx="6388100" cy="384048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At vero eos et accusam eto drer justo dresoma fosduo dolores etoma jamos rebum. Steo clita kuasd fruda undas, nosotra seada meram takimata sanctus est Lorem sus At vero eos et accusam eto justo fosduo dolores etoma jam rebum.</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65" name="Shape 365"/>
        <p:cNvGrpSpPr/>
        <p:nvPr/>
      </p:nvGrpSpPr>
      <p:grpSpPr>
        <a:xfrm>
          <a:off x="0" y="0"/>
          <a:ext cx="0" cy="0"/>
          <a:chOff x="0" y="0"/>
          <a:chExt cx="0" cy="0"/>
        </a:xfrm>
      </p:grpSpPr>
      <p:sp>
        <p:nvSpPr>
          <p:cNvPr id="366" name="Shape 366"/>
          <p:cNvSpPr txBox="1"/>
          <p:nvPr/>
        </p:nvSpPr>
        <p:spPr>
          <a:xfrm>
            <a:off x="1905000" y="1913889"/>
            <a:ext cx="6096001" cy="2866391"/>
          </a:xfrm>
          <a:prstGeom prst="rect">
            <a:avLst/>
          </a:prstGeom>
          <a:noFill/>
          <a:ln>
            <a:noFill/>
          </a:ln>
        </p:spPr>
        <p:txBody>
          <a:bodyPr anchorCtr="0" anchor="t" bIns="45700" lIns="45700" spcFirstLastPara="1" rIns="45700" wrap="square" tIns="45700">
            <a:noAutofit/>
          </a:bodyPr>
          <a:lstStyle/>
          <a:p>
            <a:pPr indent="0" lvl="0" marL="0" marR="0" rtl="0" algn="l">
              <a:lnSpc>
                <a:spcPct val="90000"/>
              </a:lnSpc>
              <a:spcBef>
                <a:spcPts val="0"/>
              </a:spcBef>
              <a:spcAft>
                <a:spcPts val="0"/>
              </a:spcAft>
              <a:buClr>
                <a:srgbClr val="151314"/>
              </a:buClr>
              <a:buSzPts val="9600"/>
              <a:buFont typeface="Proxima Nova"/>
              <a:buNone/>
            </a:pPr>
            <a:r>
              <a:rPr b="1" i="0" lang="en-US" sz="9600" u="none" cap="none" strike="noStrike">
                <a:solidFill>
                  <a:srgbClr val="151314"/>
                </a:solidFill>
                <a:latin typeface="Proxima Nova"/>
                <a:ea typeface="Proxima Nova"/>
                <a:cs typeface="Proxima Nova"/>
                <a:sym typeface="Proxima Nova"/>
              </a:rPr>
              <a:t>Social </a:t>
            </a:r>
            <a:endParaRPr/>
          </a:p>
          <a:p>
            <a:pPr indent="0" lvl="0" marL="0" marR="0" rtl="0" algn="l">
              <a:lnSpc>
                <a:spcPct val="90000"/>
              </a:lnSpc>
              <a:spcBef>
                <a:spcPts val="0"/>
              </a:spcBef>
              <a:spcAft>
                <a:spcPts val="0"/>
              </a:spcAft>
              <a:buClr>
                <a:srgbClr val="151314"/>
              </a:buClr>
              <a:buSzPts val="9600"/>
              <a:buFont typeface="Proxima Nova"/>
              <a:buNone/>
            </a:pPr>
            <a:r>
              <a:rPr b="1" i="0" lang="en-US" sz="9600" u="none" cap="none" strike="noStrike">
                <a:solidFill>
                  <a:srgbClr val="151314"/>
                </a:solidFill>
                <a:latin typeface="Proxima Nova"/>
                <a:ea typeface="Proxima Nova"/>
                <a:cs typeface="Proxima Nova"/>
                <a:sym typeface="Proxima Nova"/>
              </a:rPr>
              <a:t>Media</a:t>
            </a:r>
            <a:endParaRPr/>
          </a:p>
        </p:txBody>
      </p:sp>
      <p:sp>
        <p:nvSpPr>
          <p:cNvPr id="367" name="Shape 367"/>
          <p:cNvSpPr txBox="1"/>
          <p:nvPr/>
        </p:nvSpPr>
        <p:spPr>
          <a:xfrm>
            <a:off x="1905000" y="9057640"/>
            <a:ext cx="6096001" cy="2753361"/>
          </a:xfrm>
          <a:prstGeom prst="rect">
            <a:avLst/>
          </a:prstGeom>
          <a:noFill/>
          <a:ln>
            <a:noFill/>
          </a:ln>
        </p:spPr>
        <p:txBody>
          <a:bodyPr anchorCtr="0" anchor="t" bIns="50800" lIns="50800" spcFirstLastPara="1" rIns="50800" wrap="square" tIns="508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The vero eos etaccsam eton justo fosduo dolores iso etoma jam resea takimata sanctus est lodru amerem eso ipsum dolor sit amet, derasm consetetur sadicing elitromas.</a:t>
            </a:r>
            <a:endParaRPr/>
          </a:p>
        </p:txBody>
      </p:sp>
      <p:sp>
        <p:nvSpPr>
          <p:cNvPr id="368" name="Shape 368"/>
          <p:cNvSpPr/>
          <p:nvPr/>
        </p:nvSpPr>
        <p:spPr>
          <a:xfrm>
            <a:off x="17081302" y="9057640"/>
            <a:ext cx="1905001" cy="1905001"/>
          </a:xfrm>
          <a:prstGeom prst="ellipse">
            <a:avLst/>
          </a:prstGeom>
          <a:solidFill>
            <a:srgbClr val="694AFF"/>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369" name="Shape 369"/>
          <p:cNvSpPr/>
          <p:nvPr/>
        </p:nvSpPr>
        <p:spPr>
          <a:xfrm>
            <a:off x="13588802" y="9057640"/>
            <a:ext cx="1905001" cy="1905001"/>
          </a:xfrm>
          <a:prstGeom prst="ellipse">
            <a:avLst/>
          </a:prstGeom>
          <a:solidFill>
            <a:srgbClr val="694AFF"/>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370" name="Shape 370"/>
          <p:cNvSpPr/>
          <p:nvPr/>
        </p:nvSpPr>
        <p:spPr>
          <a:xfrm>
            <a:off x="20573802" y="9057640"/>
            <a:ext cx="1905001" cy="1905001"/>
          </a:xfrm>
          <a:prstGeom prst="ellipse">
            <a:avLst/>
          </a:prstGeom>
          <a:solidFill>
            <a:srgbClr val="694AFF"/>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371" name="Shape 371"/>
          <p:cNvSpPr/>
          <p:nvPr/>
        </p:nvSpPr>
        <p:spPr>
          <a:xfrm>
            <a:off x="10096301" y="9057640"/>
            <a:ext cx="1905001" cy="1905001"/>
          </a:xfrm>
          <a:prstGeom prst="ellipse">
            <a:avLst/>
          </a:prstGeom>
          <a:solidFill>
            <a:srgbClr val="694AFF"/>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372" name="Shape 372"/>
          <p:cNvSpPr txBox="1"/>
          <p:nvPr/>
        </p:nvSpPr>
        <p:spPr>
          <a:xfrm>
            <a:off x="17398802" y="5443220"/>
            <a:ext cx="5080001" cy="109728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Dusitn druamet dorem sdo</a:t>
            </a:r>
            <a:endParaRPr/>
          </a:p>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esoamet, deras consetet.</a:t>
            </a:r>
            <a:endParaRPr/>
          </a:p>
        </p:txBody>
      </p:sp>
      <p:sp>
        <p:nvSpPr>
          <p:cNvPr id="373" name="Shape 373"/>
          <p:cNvSpPr txBox="1"/>
          <p:nvPr/>
        </p:nvSpPr>
        <p:spPr>
          <a:xfrm>
            <a:off x="17398802" y="4622800"/>
            <a:ext cx="5080100" cy="548640"/>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151314"/>
              </a:buClr>
              <a:buSzPts val="3000"/>
              <a:buFont typeface="Proxima Nova"/>
              <a:buNone/>
            </a:pPr>
            <a:r>
              <a:rPr b="1" i="0" lang="en-US" sz="3000" u="none" cap="none" strike="noStrike">
                <a:solidFill>
                  <a:srgbClr val="151314"/>
                </a:solidFill>
                <a:latin typeface="Proxima Nova"/>
                <a:ea typeface="Proxima Nova"/>
                <a:cs typeface="Proxima Nova"/>
                <a:sym typeface="Proxima Nova"/>
              </a:rPr>
              <a:t>Social Follower</a:t>
            </a:r>
            <a:endParaRPr/>
          </a:p>
        </p:txBody>
      </p:sp>
      <p:sp>
        <p:nvSpPr>
          <p:cNvPr id="374" name="Shape 374"/>
          <p:cNvSpPr txBox="1"/>
          <p:nvPr/>
        </p:nvSpPr>
        <p:spPr>
          <a:xfrm>
            <a:off x="17398802" y="1905000"/>
            <a:ext cx="5080001" cy="1551940"/>
          </a:xfrm>
          <a:prstGeom prst="rect">
            <a:avLst/>
          </a:prstGeom>
          <a:noFill/>
          <a:ln>
            <a:noFill/>
          </a:ln>
        </p:spPr>
        <p:txBody>
          <a:bodyPr anchorCtr="0" anchor="t" bIns="45700" lIns="45700" spcFirstLastPara="1" rIns="45700" wrap="square" tIns="45700">
            <a:noAutofit/>
          </a:bodyPr>
          <a:lstStyle/>
          <a:p>
            <a:pPr indent="0" lvl="0" marL="0" marR="0" rtl="0" algn="l">
              <a:lnSpc>
                <a:spcPct val="90000"/>
              </a:lnSpc>
              <a:spcBef>
                <a:spcPts val="0"/>
              </a:spcBef>
              <a:spcAft>
                <a:spcPts val="0"/>
              </a:spcAft>
              <a:buClr>
                <a:srgbClr val="151314"/>
              </a:buClr>
              <a:buSzPts val="9600"/>
              <a:buFont typeface="Proxima Nova"/>
              <a:buNone/>
            </a:pPr>
            <a:r>
              <a:rPr b="1" i="0" lang="en-US" sz="9600" u="none" cap="none" strike="noStrike">
                <a:solidFill>
                  <a:srgbClr val="151314"/>
                </a:solidFill>
                <a:latin typeface="Proxima Nova"/>
                <a:ea typeface="Proxima Nova"/>
                <a:cs typeface="Proxima Nova"/>
                <a:sym typeface="Proxima Nova"/>
              </a:rPr>
              <a:t>143K+</a:t>
            </a:r>
            <a:endParaRPr/>
          </a:p>
        </p:txBody>
      </p:sp>
      <p:sp>
        <p:nvSpPr>
          <p:cNvPr id="375" name="Shape 375"/>
          <p:cNvSpPr/>
          <p:nvPr/>
        </p:nvSpPr>
        <p:spPr>
          <a:xfrm>
            <a:off x="10765591" y="9781852"/>
            <a:ext cx="607061" cy="494990"/>
          </a:xfrm>
          <a:custGeom>
            <a:pathLst>
              <a:path extrusionOk="0" h="21422" w="21600">
                <a:moveTo>
                  <a:pt x="21600" y="2714"/>
                </a:moveTo>
                <a:cubicBezTo>
                  <a:pt x="20877" y="3044"/>
                  <a:pt x="20109" y="3319"/>
                  <a:pt x="19341" y="3484"/>
                </a:cubicBezTo>
                <a:cubicBezTo>
                  <a:pt x="19295" y="3484"/>
                  <a:pt x="19250" y="3484"/>
                  <a:pt x="19205" y="3539"/>
                </a:cubicBezTo>
                <a:cubicBezTo>
                  <a:pt x="19205" y="3539"/>
                  <a:pt x="19205" y="3484"/>
                  <a:pt x="19205" y="3484"/>
                </a:cubicBezTo>
                <a:cubicBezTo>
                  <a:pt x="19250" y="3429"/>
                  <a:pt x="19295" y="3429"/>
                  <a:pt x="19341" y="3374"/>
                </a:cubicBezTo>
                <a:cubicBezTo>
                  <a:pt x="20154" y="2714"/>
                  <a:pt x="20787" y="1670"/>
                  <a:pt x="21058" y="516"/>
                </a:cubicBezTo>
                <a:cubicBezTo>
                  <a:pt x="20922" y="626"/>
                  <a:pt x="20787" y="680"/>
                  <a:pt x="20606" y="790"/>
                </a:cubicBezTo>
                <a:cubicBezTo>
                  <a:pt x="19883" y="1230"/>
                  <a:pt x="19069" y="1560"/>
                  <a:pt x="18301" y="1780"/>
                </a:cubicBezTo>
                <a:cubicBezTo>
                  <a:pt x="17533" y="735"/>
                  <a:pt x="16449" y="131"/>
                  <a:pt x="15319" y="21"/>
                </a:cubicBezTo>
                <a:cubicBezTo>
                  <a:pt x="14370" y="-89"/>
                  <a:pt x="13376" y="241"/>
                  <a:pt x="12562" y="845"/>
                </a:cubicBezTo>
                <a:cubicBezTo>
                  <a:pt x="12291" y="1010"/>
                  <a:pt x="12065" y="1285"/>
                  <a:pt x="11885" y="1505"/>
                </a:cubicBezTo>
                <a:cubicBezTo>
                  <a:pt x="11749" y="1670"/>
                  <a:pt x="11659" y="1780"/>
                  <a:pt x="11523" y="1945"/>
                </a:cubicBezTo>
                <a:cubicBezTo>
                  <a:pt x="10619" y="3264"/>
                  <a:pt x="10258" y="5077"/>
                  <a:pt x="10619" y="6726"/>
                </a:cubicBezTo>
                <a:cubicBezTo>
                  <a:pt x="10303" y="6726"/>
                  <a:pt x="9987" y="6671"/>
                  <a:pt x="9715" y="6671"/>
                </a:cubicBezTo>
                <a:cubicBezTo>
                  <a:pt x="9264" y="6616"/>
                  <a:pt x="8857" y="6506"/>
                  <a:pt x="8450" y="6397"/>
                </a:cubicBezTo>
                <a:cubicBezTo>
                  <a:pt x="6326" y="5847"/>
                  <a:pt x="4338" y="4528"/>
                  <a:pt x="2756" y="2714"/>
                </a:cubicBezTo>
                <a:cubicBezTo>
                  <a:pt x="2305" y="2164"/>
                  <a:pt x="1853" y="1615"/>
                  <a:pt x="1491" y="955"/>
                </a:cubicBezTo>
                <a:cubicBezTo>
                  <a:pt x="271" y="3539"/>
                  <a:pt x="949" y="6891"/>
                  <a:pt x="3073" y="8430"/>
                </a:cubicBezTo>
                <a:cubicBezTo>
                  <a:pt x="2305" y="8265"/>
                  <a:pt x="1536" y="7990"/>
                  <a:pt x="813" y="7606"/>
                </a:cubicBezTo>
                <a:cubicBezTo>
                  <a:pt x="768" y="10299"/>
                  <a:pt x="2440" y="12717"/>
                  <a:pt x="4609" y="13157"/>
                </a:cubicBezTo>
                <a:cubicBezTo>
                  <a:pt x="3886" y="13267"/>
                  <a:pt x="3118" y="13267"/>
                  <a:pt x="2395" y="13157"/>
                </a:cubicBezTo>
                <a:cubicBezTo>
                  <a:pt x="2982" y="15300"/>
                  <a:pt x="4564" y="16839"/>
                  <a:pt x="6507" y="16894"/>
                </a:cubicBezTo>
                <a:cubicBezTo>
                  <a:pt x="4564" y="18378"/>
                  <a:pt x="2305" y="19203"/>
                  <a:pt x="0" y="19148"/>
                </a:cubicBezTo>
                <a:cubicBezTo>
                  <a:pt x="1853" y="20522"/>
                  <a:pt x="3931" y="21291"/>
                  <a:pt x="6100" y="21401"/>
                </a:cubicBezTo>
                <a:cubicBezTo>
                  <a:pt x="7863" y="21511"/>
                  <a:pt x="9625" y="21181"/>
                  <a:pt x="11297" y="20412"/>
                </a:cubicBezTo>
                <a:cubicBezTo>
                  <a:pt x="12833" y="19697"/>
                  <a:pt x="14279" y="18598"/>
                  <a:pt x="15500" y="17224"/>
                </a:cubicBezTo>
                <a:cubicBezTo>
                  <a:pt x="16720" y="15850"/>
                  <a:pt x="17714" y="14201"/>
                  <a:pt x="18392" y="12387"/>
                </a:cubicBezTo>
                <a:cubicBezTo>
                  <a:pt x="19115" y="10519"/>
                  <a:pt x="19521" y="8485"/>
                  <a:pt x="19567" y="6396"/>
                </a:cubicBezTo>
                <a:cubicBezTo>
                  <a:pt x="19567" y="6122"/>
                  <a:pt x="19567" y="5847"/>
                  <a:pt x="19567" y="5572"/>
                </a:cubicBezTo>
                <a:cubicBezTo>
                  <a:pt x="19567" y="5462"/>
                  <a:pt x="19567" y="5352"/>
                  <a:pt x="19567" y="5187"/>
                </a:cubicBezTo>
                <a:cubicBezTo>
                  <a:pt x="20425" y="4803"/>
                  <a:pt x="21148" y="3868"/>
                  <a:pt x="21600" y="2714"/>
                </a:cubicBezTo>
                <a:close/>
              </a:path>
            </a:pathLst>
          </a:custGeom>
          <a:solidFill>
            <a:srgbClr val="FFFFFF"/>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376" name="Shape 376"/>
          <p:cNvSpPr/>
          <p:nvPr/>
        </p:nvSpPr>
        <p:spPr>
          <a:xfrm>
            <a:off x="14427609" y="9724234"/>
            <a:ext cx="254477" cy="533401"/>
          </a:xfrm>
          <a:custGeom>
            <a:pathLst>
              <a:path extrusionOk="0" h="21600" w="21600">
                <a:moveTo>
                  <a:pt x="5754" y="21600"/>
                </a:moveTo>
                <a:lnTo>
                  <a:pt x="14054" y="21600"/>
                </a:lnTo>
                <a:lnTo>
                  <a:pt x="14054" y="11070"/>
                </a:lnTo>
                <a:lnTo>
                  <a:pt x="21128" y="11070"/>
                </a:lnTo>
                <a:lnTo>
                  <a:pt x="21600" y="7380"/>
                </a:lnTo>
                <a:lnTo>
                  <a:pt x="14054" y="7380"/>
                </a:lnTo>
                <a:cubicBezTo>
                  <a:pt x="14054" y="7380"/>
                  <a:pt x="14054" y="5535"/>
                  <a:pt x="14054" y="4815"/>
                </a:cubicBezTo>
                <a:cubicBezTo>
                  <a:pt x="14054" y="3960"/>
                  <a:pt x="14903" y="3600"/>
                  <a:pt x="16601" y="3600"/>
                </a:cubicBezTo>
                <a:cubicBezTo>
                  <a:pt x="18016" y="3600"/>
                  <a:pt x="21600" y="3600"/>
                  <a:pt x="21600" y="3600"/>
                </a:cubicBezTo>
                <a:lnTo>
                  <a:pt x="21600" y="0"/>
                </a:lnTo>
                <a:cubicBezTo>
                  <a:pt x="21600" y="0"/>
                  <a:pt x="16318" y="0"/>
                  <a:pt x="15186" y="0"/>
                </a:cubicBezTo>
                <a:cubicBezTo>
                  <a:pt x="8300" y="0"/>
                  <a:pt x="5659" y="1215"/>
                  <a:pt x="5659" y="3960"/>
                </a:cubicBezTo>
                <a:cubicBezTo>
                  <a:pt x="5659" y="6345"/>
                  <a:pt x="5659" y="7380"/>
                  <a:pt x="5659" y="7380"/>
                </a:cubicBezTo>
                <a:lnTo>
                  <a:pt x="0" y="7380"/>
                </a:lnTo>
                <a:lnTo>
                  <a:pt x="0" y="11115"/>
                </a:lnTo>
                <a:lnTo>
                  <a:pt x="5659" y="11115"/>
                </a:lnTo>
                <a:lnTo>
                  <a:pt x="5659" y="21600"/>
                </a:lnTo>
                <a:close/>
              </a:path>
            </a:pathLst>
          </a:custGeom>
          <a:solidFill>
            <a:srgbClr val="FFFFFF"/>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377" name="Shape 377"/>
          <p:cNvSpPr/>
          <p:nvPr/>
        </p:nvSpPr>
        <p:spPr>
          <a:xfrm>
            <a:off x="21262238" y="9698834"/>
            <a:ext cx="528126" cy="533401"/>
          </a:xfrm>
          <a:custGeom>
            <a:pathLst>
              <a:path extrusionOk="0" h="21600" w="21353">
                <a:moveTo>
                  <a:pt x="2533" y="0"/>
                </a:moveTo>
                <a:cubicBezTo>
                  <a:pt x="1133" y="0"/>
                  <a:pt x="0" y="1134"/>
                  <a:pt x="0" y="2537"/>
                </a:cubicBezTo>
                <a:cubicBezTo>
                  <a:pt x="0" y="3940"/>
                  <a:pt x="1133" y="5074"/>
                  <a:pt x="2533" y="5074"/>
                </a:cubicBezTo>
                <a:cubicBezTo>
                  <a:pt x="3934" y="5074"/>
                  <a:pt x="5066" y="3940"/>
                  <a:pt x="5066" y="2537"/>
                </a:cubicBezTo>
                <a:cubicBezTo>
                  <a:pt x="5066" y="1134"/>
                  <a:pt x="3934" y="0"/>
                  <a:pt x="2533" y="0"/>
                </a:cubicBezTo>
                <a:close/>
                <a:moveTo>
                  <a:pt x="15764" y="6817"/>
                </a:moveTo>
                <a:cubicBezTo>
                  <a:pt x="14904" y="6817"/>
                  <a:pt x="14131" y="7050"/>
                  <a:pt x="13316" y="7413"/>
                </a:cubicBezTo>
                <a:cubicBezTo>
                  <a:pt x="13044" y="7549"/>
                  <a:pt x="12634" y="7809"/>
                  <a:pt x="12226" y="8263"/>
                </a:cubicBezTo>
                <a:cubicBezTo>
                  <a:pt x="11909" y="8626"/>
                  <a:pt x="11680" y="8997"/>
                  <a:pt x="11590" y="9269"/>
                </a:cubicBezTo>
                <a:lnTo>
                  <a:pt x="11590" y="7271"/>
                </a:lnTo>
                <a:lnTo>
                  <a:pt x="7245" y="7271"/>
                </a:lnTo>
                <a:lnTo>
                  <a:pt x="7245" y="21600"/>
                </a:lnTo>
                <a:lnTo>
                  <a:pt x="11774" y="21600"/>
                </a:lnTo>
                <a:lnTo>
                  <a:pt x="11774" y="14074"/>
                </a:lnTo>
                <a:cubicBezTo>
                  <a:pt x="11774" y="12577"/>
                  <a:pt x="12277" y="11222"/>
                  <a:pt x="13274" y="10814"/>
                </a:cubicBezTo>
                <a:cubicBezTo>
                  <a:pt x="13908" y="10587"/>
                  <a:pt x="14629" y="10672"/>
                  <a:pt x="14675" y="10672"/>
                </a:cubicBezTo>
                <a:cubicBezTo>
                  <a:pt x="14901" y="10718"/>
                  <a:pt x="15490" y="10811"/>
                  <a:pt x="16033" y="11310"/>
                </a:cubicBezTo>
                <a:cubicBezTo>
                  <a:pt x="16939" y="12127"/>
                  <a:pt x="16797" y="13082"/>
                  <a:pt x="16797" y="13535"/>
                </a:cubicBezTo>
                <a:lnTo>
                  <a:pt x="16797" y="21600"/>
                </a:lnTo>
                <a:lnTo>
                  <a:pt x="21325" y="21600"/>
                </a:lnTo>
                <a:lnTo>
                  <a:pt x="21325" y="12798"/>
                </a:lnTo>
                <a:cubicBezTo>
                  <a:pt x="21371" y="12572"/>
                  <a:pt x="21600" y="9624"/>
                  <a:pt x="19245" y="7809"/>
                </a:cubicBezTo>
                <a:cubicBezTo>
                  <a:pt x="17842" y="6766"/>
                  <a:pt x="16262" y="6772"/>
                  <a:pt x="15764" y="6817"/>
                </a:cubicBezTo>
                <a:close/>
                <a:moveTo>
                  <a:pt x="0" y="7257"/>
                </a:moveTo>
                <a:lnTo>
                  <a:pt x="0" y="21586"/>
                </a:lnTo>
                <a:lnTo>
                  <a:pt x="4528" y="21586"/>
                </a:lnTo>
                <a:lnTo>
                  <a:pt x="4528" y="7257"/>
                </a:lnTo>
                <a:lnTo>
                  <a:pt x="0" y="7257"/>
                </a:lnTo>
                <a:close/>
              </a:path>
            </a:pathLst>
          </a:custGeom>
          <a:solidFill>
            <a:srgbClr val="FFFFFF"/>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378" name="Shape 378"/>
          <p:cNvSpPr/>
          <p:nvPr/>
        </p:nvSpPr>
        <p:spPr>
          <a:xfrm>
            <a:off x="17735773" y="9711846"/>
            <a:ext cx="609601" cy="609601"/>
          </a:xfrm>
          <a:custGeom>
            <a:pathLst>
              <a:path extrusionOk="0" h="21600" w="21600">
                <a:moveTo>
                  <a:pt x="9014" y="0"/>
                </a:moveTo>
                <a:cubicBezTo>
                  <a:pt x="6420" y="0"/>
                  <a:pt x="5112" y="4"/>
                  <a:pt x="3727" y="443"/>
                </a:cubicBezTo>
                <a:cubicBezTo>
                  <a:pt x="2202" y="998"/>
                  <a:pt x="998" y="2195"/>
                  <a:pt x="443" y="3720"/>
                </a:cubicBezTo>
                <a:cubicBezTo>
                  <a:pt x="1" y="5113"/>
                  <a:pt x="0" y="6424"/>
                  <a:pt x="0" y="9007"/>
                </a:cubicBezTo>
                <a:lnTo>
                  <a:pt x="0" y="12551"/>
                </a:lnTo>
                <a:cubicBezTo>
                  <a:pt x="0" y="15174"/>
                  <a:pt x="1" y="16487"/>
                  <a:pt x="443" y="17880"/>
                </a:cubicBezTo>
                <a:cubicBezTo>
                  <a:pt x="998" y="19405"/>
                  <a:pt x="2202" y="20602"/>
                  <a:pt x="3727" y="21157"/>
                </a:cubicBezTo>
                <a:cubicBezTo>
                  <a:pt x="5120" y="21599"/>
                  <a:pt x="6431" y="21600"/>
                  <a:pt x="9014" y="21600"/>
                </a:cubicBezTo>
                <a:lnTo>
                  <a:pt x="12551" y="21600"/>
                </a:lnTo>
                <a:cubicBezTo>
                  <a:pt x="15174" y="21600"/>
                  <a:pt x="16487" y="21599"/>
                  <a:pt x="17880" y="21157"/>
                </a:cubicBezTo>
                <a:cubicBezTo>
                  <a:pt x="19405" y="20602"/>
                  <a:pt x="20602" y="19405"/>
                  <a:pt x="21157" y="17880"/>
                </a:cubicBezTo>
                <a:cubicBezTo>
                  <a:pt x="21599" y="16487"/>
                  <a:pt x="21600" y="15176"/>
                  <a:pt x="21600" y="12593"/>
                </a:cubicBezTo>
                <a:lnTo>
                  <a:pt x="21600" y="9049"/>
                </a:lnTo>
                <a:cubicBezTo>
                  <a:pt x="21600" y="6426"/>
                  <a:pt x="21599" y="5113"/>
                  <a:pt x="21157" y="3720"/>
                </a:cubicBezTo>
                <a:cubicBezTo>
                  <a:pt x="20602" y="2195"/>
                  <a:pt x="19405" y="998"/>
                  <a:pt x="17880" y="443"/>
                </a:cubicBezTo>
                <a:cubicBezTo>
                  <a:pt x="16487" y="1"/>
                  <a:pt x="15176" y="0"/>
                  <a:pt x="12593" y="0"/>
                </a:cubicBezTo>
                <a:lnTo>
                  <a:pt x="9049" y="0"/>
                </a:lnTo>
                <a:lnTo>
                  <a:pt x="9014" y="0"/>
                </a:lnTo>
                <a:close/>
                <a:moveTo>
                  <a:pt x="8262" y="1702"/>
                </a:moveTo>
                <a:lnTo>
                  <a:pt x="8290" y="1702"/>
                </a:lnTo>
                <a:lnTo>
                  <a:pt x="13345" y="1702"/>
                </a:lnTo>
                <a:cubicBezTo>
                  <a:pt x="15225" y="1702"/>
                  <a:pt x="16177" y="1704"/>
                  <a:pt x="17191" y="2025"/>
                </a:cubicBezTo>
                <a:cubicBezTo>
                  <a:pt x="18301" y="2429"/>
                  <a:pt x="19178" y="3299"/>
                  <a:pt x="19582" y="4409"/>
                </a:cubicBezTo>
                <a:cubicBezTo>
                  <a:pt x="19903" y="5423"/>
                  <a:pt x="19898" y="6381"/>
                  <a:pt x="19898" y="8290"/>
                </a:cubicBezTo>
                <a:lnTo>
                  <a:pt x="19898" y="13338"/>
                </a:lnTo>
                <a:cubicBezTo>
                  <a:pt x="19898" y="15218"/>
                  <a:pt x="19903" y="16177"/>
                  <a:pt x="19582" y="17191"/>
                </a:cubicBezTo>
                <a:cubicBezTo>
                  <a:pt x="19178" y="18301"/>
                  <a:pt x="18301" y="19171"/>
                  <a:pt x="17191" y="19575"/>
                </a:cubicBezTo>
                <a:cubicBezTo>
                  <a:pt x="16177" y="19896"/>
                  <a:pt x="15219" y="19898"/>
                  <a:pt x="13310" y="19898"/>
                </a:cubicBezTo>
                <a:lnTo>
                  <a:pt x="8262" y="19898"/>
                </a:lnTo>
                <a:cubicBezTo>
                  <a:pt x="6382" y="19898"/>
                  <a:pt x="5430" y="19896"/>
                  <a:pt x="4416" y="19575"/>
                </a:cubicBezTo>
                <a:cubicBezTo>
                  <a:pt x="3306" y="19171"/>
                  <a:pt x="2429" y="18301"/>
                  <a:pt x="2025" y="17191"/>
                </a:cubicBezTo>
                <a:cubicBezTo>
                  <a:pt x="1704" y="16177"/>
                  <a:pt x="1702" y="15219"/>
                  <a:pt x="1702" y="13310"/>
                </a:cubicBezTo>
                <a:lnTo>
                  <a:pt x="1702" y="8262"/>
                </a:lnTo>
                <a:cubicBezTo>
                  <a:pt x="1702" y="6382"/>
                  <a:pt x="1704" y="5423"/>
                  <a:pt x="2025" y="4409"/>
                </a:cubicBezTo>
                <a:cubicBezTo>
                  <a:pt x="2429" y="3299"/>
                  <a:pt x="3306" y="2429"/>
                  <a:pt x="4416" y="2025"/>
                </a:cubicBezTo>
                <a:cubicBezTo>
                  <a:pt x="5423" y="1706"/>
                  <a:pt x="6376" y="1702"/>
                  <a:pt x="8262" y="1702"/>
                </a:cubicBezTo>
                <a:close/>
                <a:moveTo>
                  <a:pt x="16355" y="4177"/>
                </a:moveTo>
                <a:cubicBezTo>
                  <a:pt x="16129" y="4177"/>
                  <a:pt x="15915" y="4258"/>
                  <a:pt x="15743" y="4430"/>
                </a:cubicBezTo>
                <a:cubicBezTo>
                  <a:pt x="15399" y="4774"/>
                  <a:pt x="15399" y="5344"/>
                  <a:pt x="15743" y="5688"/>
                </a:cubicBezTo>
                <a:cubicBezTo>
                  <a:pt x="16087" y="6032"/>
                  <a:pt x="16636" y="6032"/>
                  <a:pt x="16980" y="5688"/>
                </a:cubicBezTo>
                <a:cubicBezTo>
                  <a:pt x="17325" y="5344"/>
                  <a:pt x="17325" y="4774"/>
                  <a:pt x="16980" y="4430"/>
                </a:cubicBezTo>
                <a:cubicBezTo>
                  <a:pt x="16808" y="4258"/>
                  <a:pt x="16580" y="4177"/>
                  <a:pt x="16355" y="4177"/>
                </a:cubicBezTo>
                <a:close/>
                <a:moveTo>
                  <a:pt x="10800" y="5576"/>
                </a:moveTo>
                <a:cubicBezTo>
                  <a:pt x="9447" y="5576"/>
                  <a:pt x="8078" y="6083"/>
                  <a:pt x="7045" y="7116"/>
                </a:cubicBezTo>
                <a:cubicBezTo>
                  <a:pt x="4981" y="9180"/>
                  <a:pt x="4981" y="12539"/>
                  <a:pt x="7045" y="14604"/>
                </a:cubicBezTo>
                <a:cubicBezTo>
                  <a:pt x="9110" y="16668"/>
                  <a:pt x="12490" y="16669"/>
                  <a:pt x="14555" y="14604"/>
                </a:cubicBezTo>
                <a:cubicBezTo>
                  <a:pt x="16619" y="12539"/>
                  <a:pt x="16619" y="9180"/>
                  <a:pt x="14555" y="7116"/>
                </a:cubicBezTo>
                <a:cubicBezTo>
                  <a:pt x="13522" y="6083"/>
                  <a:pt x="12153" y="5576"/>
                  <a:pt x="10800" y="5576"/>
                </a:cubicBezTo>
                <a:close/>
                <a:moveTo>
                  <a:pt x="10800" y="7559"/>
                </a:moveTo>
                <a:cubicBezTo>
                  <a:pt x="11646" y="7559"/>
                  <a:pt x="12489" y="7891"/>
                  <a:pt x="13134" y="8536"/>
                </a:cubicBezTo>
                <a:cubicBezTo>
                  <a:pt x="14425" y="9826"/>
                  <a:pt x="14425" y="11914"/>
                  <a:pt x="13134" y="13205"/>
                </a:cubicBezTo>
                <a:cubicBezTo>
                  <a:pt x="11844" y="14495"/>
                  <a:pt x="9756" y="14495"/>
                  <a:pt x="8466" y="13205"/>
                </a:cubicBezTo>
                <a:cubicBezTo>
                  <a:pt x="7175" y="11914"/>
                  <a:pt x="7175" y="9826"/>
                  <a:pt x="8466" y="8536"/>
                </a:cubicBezTo>
                <a:cubicBezTo>
                  <a:pt x="9111" y="7891"/>
                  <a:pt x="9954" y="7559"/>
                  <a:pt x="10800" y="7559"/>
                </a:cubicBezTo>
                <a:close/>
              </a:path>
            </a:pathLst>
          </a:custGeom>
          <a:solidFill>
            <a:srgbClr val="FFFFFF"/>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Tree>
  </p:cSld>
  <p:clrMapOvr>
    <a:masterClrMapping/>
  </p:clrMapOvr>
</p:sld>
</file>

<file path=ppt/slides/slide9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60" name="Shape 1560"/>
        <p:cNvGrpSpPr/>
        <p:nvPr/>
      </p:nvGrpSpPr>
      <p:grpSpPr>
        <a:xfrm>
          <a:off x="0" y="0"/>
          <a:ext cx="0" cy="0"/>
          <a:chOff x="0" y="0"/>
          <a:chExt cx="0" cy="0"/>
        </a:xfrm>
      </p:grpSpPr>
      <p:pic>
        <p:nvPicPr>
          <p:cNvPr id="1561" name="Shape 1561"/>
          <p:cNvPicPr preferRelativeResize="0"/>
          <p:nvPr/>
        </p:nvPicPr>
        <p:blipFill rotWithShape="1">
          <a:blip r:embed="rId3">
            <a:alphaModFix/>
          </a:blip>
          <a:srcRect b="0" l="0" r="0" t="0"/>
          <a:stretch/>
        </p:blipFill>
        <p:spPr>
          <a:xfrm>
            <a:off x="4693270" y="5349240"/>
            <a:ext cx="9943366" cy="6441631"/>
          </a:xfrm>
          <a:prstGeom prst="rect">
            <a:avLst/>
          </a:prstGeom>
          <a:noFill/>
          <a:ln>
            <a:noFill/>
          </a:ln>
        </p:spPr>
      </p:pic>
      <p:sp>
        <p:nvSpPr>
          <p:cNvPr id="1562" name="Shape 1562"/>
          <p:cNvSpPr txBox="1"/>
          <p:nvPr/>
        </p:nvSpPr>
        <p:spPr>
          <a:xfrm>
            <a:off x="1905000" y="1905000"/>
            <a:ext cx="6286599" cy="2866390"/>
          </a:xfrm>
          <a:prstGeom prst="rect">
            <a:avLst/>
          </a:prstGeom>
          <a:noFill/>
          <a:ln>
            <a:noFill/>
          </a:ln>
        </p:spPr>
        <p:txBody>
          <a:bodyPr anchorCtr="0" anchor="t" bIns="45700" lIns="45700" spcFirstLastPara="1" rIns="45700" wrap="square" tIns="45700">
            <a:noAutofit/>
          </a:bodyPr>
          <a:lstStyle/>
          <a:p>
            <a:pPr indent="0" lvl="0" marL="0" marR="0" rtl="0" algn="l">
              <a:lnSpc>
                <a:spcPct val="90000"/>
              </a:lnSpc>
              <a:spcBef>
                <a:spcPts val="0"/>
              </a:spcBef>
              <a:spcAft>
                <a:spcPts val="0"/>
              </a:spcAft>
              <a:buClr>
                <a:srgbClr val="151314"/>
              </a:buClr>
              <a:buSzPts val="9600"/>
              <a:buFont typeface="Proxima Nova"/>
              <a:buNone/>
            </a:pPr>
            <a:r>
              <a:rPr b="1" i="0" lang="en-US" sz="9600" u="none" cap="none" strike="noStrike">
                <a:solidFill>
                  <a:srgbClr val="151314"/>
                </a:solidFill>
                <a:latin typeface="Proxima Nova"/>
                <a:ea typeface="Proxima Nova"/>
                <a:cs typeface="Proxima Nova"/>
                <a:sym typeface="Proxima Nova"/>
              </a:rPr>
              <a:t>Bar chart</a:t>
            </a:r>
            <a:endParaRPr/>
          </a:p>
          <a:p>
            <a:pPr indent="0" lvl="0" marL="0" marR="0" rtl="0" algn="l">
              <a:lnSpc>
                <a:spcPct val="90000"/>
              </a:lnSpc>
              <a:spcBef>
                <a:spcPts val="0"/>
              </a:spcBef>
              <a:spcAft>
                <a:spcPts val="0"/>
              </a:spcAft>
              <a:buClr>
                <a:srgbClr val="151314"/>
              </a:buClr>
              <a:buSzPts val="9600"/>
              <a:buFont typeface="Proxima Nova"/>
              <a:buNone/>
            </a:pPr>
            <a:r>
              <a:rPr b="1" i="0" lang="en-US" sz="9600" u="none" cap="none" strike="noStrike">
                <a:solidFill>
                  <a:srgbClr val="151314"/>
                </a:solidFill>
                <a:latin typeface="Proxima Nova"/>
                <a:ea typeface="Proxima Nova"/>
                <a:cs typeface="Proxima Nova"/>
                <a:sym typeface="Proxima Nova"/>
              </a:rPr>
              <a:t>stlye</a:t>
            </a:r>
            <a:endParaRPr/>
          </a:p>
        </p:txBody>
      </p:sp>
      <p:sp>
        <p:nvSpPr>
          <p:cNvPr id="1563" name="Shape 1563"/>
          <p:cNvSpPr txBox="1"/>
          <p:nvPr/>
        </p:nvSpPr>
        <p:spPr>
          <a:xfrm>
            <a:off x="11311829" y="1822449"/>
            <a:ext cx="11167171" cy="164592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Atmo vero eos et accusam eto drer justo dresma them fosduo dolores etoma jamos rebum. Steo clitan kuasd fruda gubergren, vero eos ets acusam eto drer justo dresoma fosduo.</a:t>
            </a:r>
            <a:endParaRPr/>
          </a:p>
        </p:txBody>
      </p:sp>
      <p:sp>
        <p:nvSpPr>
          <p:cNvPr id="1564" name="Shape 1564"/>
          <p:cNvSpPr txBox="1"/>
          <p:nvPr/>
        </p:nvSpPr>
        <p:spPr>
          <a:xfrm>
            <a:off x="16895413" y="5679440"/>
            <a:ext cx="5588001" cy="54864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151314"/>
              </a:buClr>
              <a:buSzPts val="3000"/>
              <a:buFont typeface="Proxima Nova"/>
              <a:buNone/>
            </a:pPr>
            <a:r>
              <a:rPr b="1" i="0" lang="en-US" sz="3000" u="none" cap="none" strike="noStrike">
                <a:solidFill>
                  <a:srgbClr val="151314"/>
                </a:solidFill>
                <a:latin typeface="Proxima Nova"/>
                <a:ea typeface="Proxima Nova"/>
                <a:cs typeface="Proxima Nova"/>
                <a:sym typeface="Proxima Nova"/>
              </a:rPr>
              <a:t>Bras jaom rebum form</a:t>
            </a:r>
            <a:endParaRPr/>
          </a:p>
        </p:txBody>
      </p:sp>
      <p:sp>
        <p:nvSpPr>
          <p:cNvPr id="1565" name="Shape 1565"/>
          <p:cNvSpPr txBox="1"/>
          <p:nvPr/>
        </p:nvSpPr>
        <p:spPr>
          <a:xfrm>
            <a:off x="16895413" y="6827519"/>
            <a:ext cx="5588001" cy="493776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Deras consetetur this sadipcing elitroma. Vero eos eot accusam eto drer justo fosduo oo dolores etoma jam rebum. Steot clita kuasd fruda gubergren, nosotra sea meram takimata sadnctus est Lorem sus  ipsusit druamet. Lorem esomdo vricsd morua ipsum mursa prosa.</a:t>
            </a:r>
            <a:endParaRPr/>
          </a:p>
        </p:txBody>
      </p:sp>
      <p:sp>
        <p:nvSpPr>
          <p:cNvPr id="1566" name="Shape 1566"/>
          <p:cNvSpPr/>
          <p:nvPr/>
        </p:nvSpPr>
        <p:spPr>
          <a:xfrm>
            <a:off x="9778999" y="1964151"/>
            <a:ext cx="812801" cy="681259"/>
          </a:xfrm>
          <a:custGeom>
            <a:pathLst>
              <a:path extrusionOk="0" h="21476" w="21600">
                <a:moveTo>
                  <a:pt x="12522" y="0"/>
                </a:moveTo>
                <a:cubicBezTo>
                  <a:pt x="10330" y="0"/>
                  <a:pt x="8244" y="928"/>
                  <a:pt x="6574" y="2599"/>
                </a:cubicBezTo>
                <a:lnTo>
                  <a:pt x="4591" y="247"/>
                </a:lnTo>
                <a:cubicBezTo>
                  <a:pt x="4330" y="-62"/>
                  <a:pt x="3913" y="-62"/>
                  <a:pt x="3652" y="247"/>
                </a:cubicBezTo>
                <a:cubicBezTo>
                  <a:pt x="1304" y="3033"/>
                  <a:pt x="0" y="6808"/>
                  <a:pt x="0" y="10769"/>
                </a:cubicBezTo>
                <a:cubicBezTo>
                  <a:pt x="0" y="14730"/>
                  <a:pt x="1304" y="18443"/>
                  <a:pt x="3652" y="21229"/>
                </a:cubicBezTo>
                <a:cubicBezTo>
                  <a:pt x="3913" y="21538"/>
                  <a:pt x="4330" y="21538"/>
                  <a:pt x="4591" y="21229"/>
                </a:cubicBezTo>
                <a:lnTo>
                  <a:pt x="6574" y="18877"/>
                </a:lnTo>
                <a:cubicBezTo>
                  <a:pt x="8243" y="20548"/>
                  <a:pt x="10330" y="21476"/>
                  <a:pt x="12522" y="21476"/>
                </a:cubicBezTo>
                <a:cubicBezTo>
                  <a:pt x="17530" y="21476"/>
                  <a:pt x="21600" y="16649"/>
                  <a:pt x="21600" y="10707"/>
                </a:cubicBezTo>
                <a:cubicBezTo>
                  <a:pt x="21600" y="4827"/>
                  <a:pt x="17530" y="0"/>
                  <a:pt x="12522" y="0"/>
                </a:cubicBezTo>
                <a:close/>
                <a:moveTo>
                  <a:pt x="4122" y="19496"/>
                </a:moveTo>
                <a:cubicBezTo>
                  <a:pt x="2296" y="17082"/>
                  <a:pt x="1304" y="13987"/>
                  <a:pt x="1304" y="10707"/>
                </a:cubicBezTo>
                <a:cubicBezTo>
                  <a:pt x="1304" y="7427"/>
                  <a:pt x="2296" y="4332"/>
                  <a:pt x="4122" y="1918"/>
                </a:cubicBezTo>
                <a:lnTo>
                  <a:pt x="11530" y="10707"/>
                </a:lnTo>
                <a:lnTo>
                  <a:pt x="6052" y="17206"/>
                </a:lnTo>
                <a:cubicBezTo>
                  <a:pt x="6052" y="17206"/>
                  <a:pt x="6052" y="17206"/>
                  <a:pt x="6052" y="17206"/>
                </a:cubicBezTo>
                <a:lnTo>
                  <a:pt x="4122" y="19496"/>
                </a:lnTo>
                <a:close/>
                <a:moveTo>
                  <a:pt x="12522" y="19929"/>
                </a:moveTo>
                <a:cubicBezTo>
                  <a:pt x="10696" y="19929"/>
                  <a:pt x="8922" y="19186"/>
                  <a:pt x="7513" y="17763"/>
                </a:cubicBezTo>
                <a:lnTo>
                  <a:pt x="12991" y="11326"/>
                </a:lnTo>
                <a:cubicBezTo>
                  <a:pt x="13252" y="11017"/>
                  <a:pt x="13252" y="10521"/>
                  <a:pt x="12991" y="10212"/>
                </a:cubicBezTo>
                <a:lnTo>
                  <a:pt x="7565" y="3775"/>
                </a:lnTo>
                <a:cubicBezTo>
                  <a:pt x="8974" y="2414"/>
                  <a:pt x="10696" y="1609"/>
                  <a:pt x="12522" y="1609"/>
                </a:cubicBezTo>
                <a:cubicBezTo>
                  <a:pt x="16800" y="1609"/>
                  <a:pt x="20243" y="5694"/>
                  <a:pt x="20243" y="10769"/>
                </a:cubicBezTo>
                <a:cubicBezTo>
                  <a:pt x="20243" y="15782"/>
                  <a:pt x="16800" y="19929"/>
                  <a:pt x="12522" y="19929"/>
                </a:cubicBezTo>
                <a:close/>
              </a:path>
            </a:pathLst>
          </a:custGeom>
          <a:solidFill>
            <a:srgbClr val="694AFF"/>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Tree>
  </p:cSld>
  <p:clrMapOvr>
    <a:masterClrMapping/>
  </p:clrMapOvr>
</p:sld>
</file>

<file path=ppt/slides/slide9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70" name="Shape 1570"/>
        <p:cNvGrpSpPr/>
        <p:nvPr/>
      </p:nvGrpSpPr>
      <p:grpSpPr>
        <a:xfrm>
          <a:off x="0" y="0"/>
          <a:ext cx="0" cy="0"/>
          <a:chOff x="0" y="0"/>
          <a:chExt cx="0" cy="0"/>
        </a:xfrm>
      </p:grpSpPr>
      <p:sp>
        <p:nvSpPr>
          <p:cNvPr id="1571" name="Shape 1571"/>
          <p:cNvSpPr txBox="1"/>
          <p:nvPr/>
        </p:nvSpPr>
        <p:spPr>
          <a:xfrm>
            <a:off x="17277853" y="5949315"/>
            <a:ext cx="5201147" cy="2866391"/>
          </a:xfrm>
          <a:prstGeom prst="rect">
            <a:avLst/>
          </a:prstGeom>
          <a:noFill/>
          <a:ln>
            <a:noFill/>
          </a:ln>
        </p:spPr>
        <p:txBody>
          <a:bodyPr anchorCtr="0" anchor="t" bIns="45700" lIns="45700" spcFirstLastPara="1" rIns="45700" wrap="square" tIns="45700">
            <a:noAutofit/>
          </a:bodyPr>
          <a:lstStyle/>
          <a:p>
            <a:pPr indent="0" lvl="0" marL="0" marR="0" rtl="0" algn="l">
              <a:lnSpc>
                <a:spcPct val="90000"/>
              </a:lnSpc>
              <a:spcBef>
                <a:spcPts val="0"/>
              </a:spcBef>
              <a:spcAft>
                <a:spcPts val="0"/>
              </a:spcAft>
              <a:buClr>
                <a:srgbClr val="151314"/>
              </a:buClr>
              <a:buSzPts val="9600"/>
              <a:buFont typeface="Proxima Nova"/>
              <a:buNone/>
            </a:pPr>
            <a:r>
              <a:rPr b="1" i="0" lang="en-US" sz="9600" u="none" cap="none" strike="noStrike">
                <a:solidFill>
                  <a:srgbClr val="151314"/>
                </a:solidFill>
                <a:latin typeface="Proxima Nova"/>
                <a:ea typeface="Proxima Nova"/>
                <a:cs typeface="Proxima Nova"/>
                <a:sym typeface="Proxima Nova"/>
              </a:rPr>
              <a:t>Chart</a:t>
            </a:r>
            <a:endParaRPr/>
          </a:p>
          <a:p>
            <a:pPr indent="0" lvl="0" marL="0" marR="0" rtl="0" algn="l">
              <a:lnSpc>
                <a:spcPct val="90000"/>
              </a:lnSpc>
              <a:spcBef>
                <a:spcPts val="0"/>
              </a:spcBef>
              <a:spcAft>
                <a:spcPts val="0"/>
              </a:spcAft>
              <a:buClr>
                <a:srgbClr val="151314"/>
              </a:buClr>
              <a:buSzPts val="9600"/>
              <a:buFont typeface="Proxima Nova"/>
              <a:buNone/>
            </a:pPr>
            <a:r>
              <a:rPr b="1" i="0" lang="en-US" sz="9600" u="none" cap="none" strike="noStrike">
                <a:solidFill>
                  <a:srgbClr val="151314"/>
                </a:solidFill>
                <a:latin typeface="Proxima Nova"/>
                <a:ea typeface="Proxima Nova"/>
                <a:cs typeface="Proxima Nova"/>
                <a:sym typeface="Proxima Nova"/>
              </a:rPr>
              <a:t>stlye</a:t>
            </a:r>
            <a:endParaRPr/>
          </a:p>
        </p:txBody>
      </p:sp>
      <p:sp>
        <p:nvSpPr>
          <p:cNvPr id="1572" name="Shape 1572"/>
          <p:cNvSpPr txBox="1"/>
          <p:nvPr/>
        </p:nvSpPr>
        <p:spPr>
          <a:xfrm>
            <a:off x="1905000" y="1905000"/>
            <a:ext cx="5079802" cy="219456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Deot clita kuasd estras mero, nosotrad seat the os takimta sancem ipsusit drin for them druamet fruda comda.</a:t>
            </a:r>
            <a:endParaRPr/>
          </a:p>
        </p:txBody>
      </p:sp>
      <p:sp>
        <p:nvSpPr>
          <p:cNvPr id="1573" name="Shape 1573"/>
          <p:cNvSpPr txBox="1"/>
          <p:nvPr/>
        </p:nvSpPr>
        <p:spPr>
          <a:xfrm>
            <a:off x="8515548" y="1905000"/>
            <a:ext cx="5079802" cy="219456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Deot clita kuasd estras mero, nosotrad seat the os takimta sancem ipsusit drin for them druamet fruda comda.</a:t>
            </a:r>
            <a:endParaRPr/>
          </a:p>
        </p:txBody>
      </p:sp>
      <p:sp>
        <p:nvSpPr>
          <p:cNvPr id="1574" name="Shape 1574"/>
          <p:cNvSpPr/>
          <p:nvPr/>
        </p:nvSpPr>
        <p:spPr>
          <a:xfrm>
            <a:off x="17277853" y="1905000"/>
            <a:ext cx="2895601" cy="2895600"/>
          </a:xfrm>
          <a:prstGeom prst="rect">
            <a:avLst/>
          </a:prstGeom>
          <a:solidFill>
            <a:srgbClr val="F2F2F2"/>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1575" name="Shape 1575"/>
          <p:cNvSpPr txBox="1"/>
          <p:nvPr/>
        </p:nvSpPr>
        <p:spPr>
          <a:xfrm>
            <a:off x="17277853" y="9964420"/>
            <a:ext cx="4191001" cy="54864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151314"/>
              </a:buClr>
              <a:buSzPts val="3000"/>
              <a:buFont typeface="Proxima Nova"/>
              <a:buNone/>
            </a:pPr>
            <a:r>
              <a:rPr b="1" i="0" lang="en-US" sz="3000" u="none" cap="none" strike="noStrike">
                <a:solidFill>
                  <a:srgbClr val="151314"/>
                </a:solidFill>
                <a:latin typeface="Proxima Nova"/>
                <a:ea typeface="Proxima Nova"/>
                <a:cs typeface="Proxima Nova"/>
                <a:sym typeface="Proxima Nova"/>
              </a:rPr>
              <a:t>Fosduo jaom rebum</a:t>
            </a:r>
            <a:endParaRPr/>
          </a:p>
        </p:txBody>
      </p:sp>
      <p:sp>
        <p:nvSpPr>
          <p:cNvPr id="1576" name="Shape 1576"/>
          <p:cNvSpPr txBox="1"/>
          <p:nvPr/>
        </p:nvSpPr>
        <p:spPr>
          <a:xfrm>
            <a:off x="17277853" y="10642600"/>
            <a:ext cx="4191001" cy="109728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Deras consetetur this sadipscing elitroma.</a:t>
            </a:r>
            <a:endParaRPr/>
          </a:p>
        </p:txBody>
      </p:sp>
      <p:pic>
        <p:nvPicPr>
          <p:cNvPr id="1577" name="Shape 1577"/>
          <p:cNvPicPr preferRelativeResize="0"/>
          <p:nvPr/>
        </p:nvPicPr>
        <p:blipFill rotWithShape="1">
          <a:blip r:embed="rId3">
            <a:alphaModFix/>
          </a:blip>
          <a:srcRect b="0" l="0" r="0" t="0"/>
          <a:stretch/>
        </p:blipFill>
        <p:spPr>
          <a:xfrm>
            <a:off x="1904999" y="5949315"/>
            <a:ext cx="11920127" cy="5485765"/>
          </a:xfrm>
          <a:prstGeom prst="rect">
            <a:avLst/>
          </a:prstGeom>
          <a:noFill/>
          <a:ln>
            <a:noFill/>
          </a:ln>
        </p:spPr>
      </p:pic>
      <p:sp>
        <p:nvSpPr>
          <p:cNvPr id="1578" name="Shape 1578"/>
          <p:cNvSpPr/>
          <p:nvPr/>
        </p:nvSpPr>
        <p:spPr>
          <a:xfrm>
            <a:off x="18362372" y="2946400"/>
            <a:ext cx="769683" cy="812801"/>
          </a:xfrm>
          <a:custGeom>
            <a:pathLst>
              <a:path extrusionOk="0" h="20775" w="21600">
                <a:moveTo>
                  <a:pt x="21164" y="1159"/>
                </a:moveTo>
                <a:cubicBezTo>
                  <a:pt x="20915" y="1046"/>
                  <a:pt x="20604" y="1046"/>
                  <a:pt x="20355" y="1159"/>
                </a:cubicBezTo>
                <a:cubicBezTo>
                  <a:pt x="17305" y="2803"/>
                  <a:pt x="14255" y="1953"/>
                  <a:pt x="11018" y="1103"/>
                </a:cubicBezTo>
                <a:cubicBezTo>
                  <a:pt x="7594" y="139"/>
                  <a:pt x="3984" y="-825"/>
                  <a:pt x="373" y="1159"/>
                </a:cubicBezTo>
                <a:cubicBezTo>
                  <a:pt x="124" y="1273"/>
                  <a:pt x="0" y="1556"/>
                  <a:pt x="0" y="1783"/>
                </a:cubicBezTo>
                <a:lnTo>
                  <a:pt x="0" y="10910"/>
                </a:lnTo>
                <a:cubicBezTo>
                  <a:pt x="0" y="10910"/>
                  <a:pt x="0" y="10910"/>
                  <a:pt x="0" y="10910"/>
                </a:cubicBezTo>
                <a:lnTo>
                  <a:pt x="0" y="20038"/>
                </a:lnTo>
                <a:cubicBezTo>
                  <a:pt x="0" y="20435"/>
                  <a:pt x="373" y="20775"/>
                  <a:pt x="809" y="20775"/>
                </a:cubicBezTo>
                <a:cubicBezTo>
                  <a:pt x="1245" y="20775"/>
                  <a:pt x="1619" y="20435"/>
                  <a:pt x="1619" y="20038"/>
                </a:cubicBezTo>
                <a:lnTo>
                  <a:pt x="1619" y="11364"/>
                </a:lnTo>
                <a:cubicBezTo>
                  <a:pt x="4544" y="10003"/>
                  <a:pt x="7470" y="10797"/>
                  <a:pt x="10582" y="11647"/>
                </a:cubicBezTo>
                <a:cubicBezTo>
                  <a:pt x="12574" y="12214"/>
                  <a:pt x="14566" y="12725"/>
                  <a:pt x="16620" y="12725"/>
                </a:cubicBezTo>
                <a:cubicBezTo>
                  <a:pt x="18176" y="12725"/>
                  <a:pt x="19670" y="12441"/>
                  <a:pt x="21227" y="11534"/>
                </a:cubicBezTo>
                <a:cubicBezTo>
                  <a:pt x="21476" y="11421"/>
                  <a:pt x="21600" y="11137"/>
                  <a:pt x="21600" y="10910"/>
                </a:cubicBezTo>
                <a:lnTo>
                  <a:pt x="21600" y="1783"/>
                </a:lnTo>
                <a:cubicBezTo>
                  <a:pt x="21538" y="1556"/>
                  <a:pt x="21413" y="1329"/>
                  <a:pt x="21164" y="1159"/>
                </a:cubicBezTo>
                <a:close/>
                <a:moveTo>
                  <a:pt x="19982" y="10514"/>
                </a:moveTo>
                <a:cubicBezTo>
                  <a:pt x="17056" y="11874"/>
                  <a:pt x="14130" y="11081"/>
                  <a:pt x="11018" y="10230"/>
                </a:cubicBezTo>
                <a:cubicBezTo>
                  <a:pt x="9026" y="9663"/>
                  <a:pt x="7034" y="9153"/>
                  <a:pt x="4980" y="9153"/>
                </a:cubicBezTo>
                <a:cubicBezTo>
                  <a:pt x="3859" y="9153"/>
                  <a:pt x="2739" y="9323"/>
                  <a:pt x="1556" y="9777"/>
                </a:cubicBezTo>
                <a:lnTo>
                  <a:pt x="1556" y="3200"/>
                </a:lnTo>
                <a:cubicBezTo>
                  <a:pt x="1556" y="3200"/>
                  <a:pt x="1556" y="3200"/>
                  <a:pt x="1556" y="3200"/>
                </a:cubicBezTo>
                <a:lnTo>
                  <a:pt x="1556" y="2236"/>
                </a:lnTo>
                <a:cubicBezTo>
                  <a:pt x="4482" y="876"/>
                  <a:pt x="7408" y="1669"/>
                  <a:pt x="10520" y="2520"/>
                </a:cubicBezTo>
                <a:cubicBezTo>
                  <a:pt x="13570" y="3370"/>
                  <a:pt x="16745" y="4221"/>
                  <a:pt x="19982" y="3030"/>
                </a:cubicBezTo>
                <a:lnTo>
                  <a:pt x="19982" y="10514"/>
                </a:lnTo>
                <a:close/>
              </a:path>
            </a:pathLst>
          </a:custGeom>
          <a:solidFill>
            <a:srgbClr val="694AFF"/>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Tree>
  </p:cSld>
  <p:clrMapOvr>
    <a:masterClrMapping/>
  </p:clrMapOvr>
</p:sld>
</file>

<file path=ppt/slides/slide9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82" name="Shape 1582"/>
        <p:cNvGrpSpPr/>
        <p:nvPr/>
      </p:nvGrpSpPr>
      <p:grpSpPr>
        <a:xfrm>
          <a:off x="0" y="0"/>
          <a:ext cx="0" cy="0"/>
          <a:chOff x="0" y="0"/>
          <a:chExt cx="0" cy="0"/>
        </a:xfrm>
      </p:grpSpPr>
      <p:sp>
        <p:nvSpPr>
          <p:cNvPr id="1583" name="Shape 1583"/>
          <p:cNvSpPr txBox="1"/>
          <p:nvPr/>
        </p:nvSpPr>
        <p:spPr>
          <a:xfrm>
            <a:off x="1905000" y="8583927"/>
            <a:ext cx="5613500" cy="1551941"/>
          </a:xfrm>
          <a:prstGeom prst="rect">
            <a:avLst/>
          </a:prstGeom>
          <a:noFill/>
          <a:ln>
            <a:noFill/>
          </a:ln>
        </p:spPr>
        <p:txBody>
          <a:bodyPr anchorCtr="0" anchor="t" bIns="45700" lIns="45700" spcFirstLastPara="1" rIns="45700" wrap="square" tIns="45700">
            <a:noAutofit/>
          </a:bodyPr>
          <a:lstStyle/>
          <a:p>
            <a:pPr indent="0" lvl="0" marL="0" marR="0" rtl="0" algn="l">
              <a:lnSpc>
                <a:spcPct val="90000"/>
              </a:lnSpc>
              <a:spcBef>
                <a:spcPts val="0"/>
              </a:spcBef>
              <a:spcAft>
                <a:spcPts val="0"/>
              </a:spcAft>
              <a:buClr>
                <a:srgbClr val="151314"/>
              </a:buClr>
              <a:buSzPts val="9600"/>
              <a:buFont typeface="Proxima Nova"/>
              <a:buNone/>
            </a:pPr>
            <a:r>
              <a:rPr b="1" i="0" lang="en-US" sz="9600" u="none" cap="none" strike="noStrike">
                <a:solidFill>
                  <a:srgbClr val="151314"/>
                </a:solidFill>
                <a:latin typeface="Proxima Nova"/>
                <a:ea typeface="Proxima Nova"/>
                <a:cs typeface="Proxima Nova"/>
                <a:sym typeface="Proxima Nova"/>
              </a:rPr>
              <a:t>Diagram</a:t>
            </a:r>
            <a:endParaRPr/>
          </a:p>
        </p:txBody>
      </p:sp>
      <p:pic>
        <p:nvPicPr>
          <p:cNvPr id="1584" name="Shape 1584"/>
          <p:cNvPicPr preferRelativeResize="0"/>
          <p:nvPr/>
        </p:nvPicPr>
        <p:blipFill rotWithShape="1">
          <a:blip r:embed="rId3">
            <a:alphaModFix/>
          </a:blip>
          <a:srcRect b="0" l="0" r="0" t="0"/>
          <a:stretch/>
        </p:blipFill>
        <p:spPr>
          <a:xfrm>
            <a:off x="10917908" y="1736725"/>
            <a:ext cx="11561092" cy="5654676"/>
          </a:xfrm>
          <a:prstGeom prst="rect">
            <a:avLst/>
          </a:prstGeom>
          <a:noFill/>
          <a:ln>
            <a:noFill/>
          </a:ln>
        </p:spPr>
      </p:pic>
      <p:sp>
        <p:nvSpPr>
          <p:cNvPr id="1585" name="Shape 1585"/>
          <p:cNvSpPr txBox="1"/>
          <p:nvPr/>
        </p:nvSpPr>
        <p:spPr>
          <a:xfrm>
            <a:off x="10910466" y="8811258"/>
            <a:ext cx="4117134" cy="54864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151314"/>
              </a:buClr>
              <a:buSzPts val="3000"/>
              <a:buFont typeface="Proxima Nova"/>
              <a:buNone/>
            </a:pPr>
            <a:r>
              <a:rPr b="1" i="0" lang="en-US" sz="3000" u="none" cap="none" strike="noStrike">
                <a:solidFill>
                  <a:srgbClr val="151314"/>
                </a:solidFill>
                <a:latin typeface="Proxima Nova"/>
                <a:ea typeface="Proxima Nova"/>
                <a:cs typeface="Proxima Nova"/>
                <a:sym typeface="Proxima Nova"/>
              </a:rPr>
              <a:t>Dotoa jasom osdoma</a:t>
            </a:r>
            <a:endParaRPr/>
          </a:p>
        </p:txBody>
      </p:sp>
      <p:sp>
        <p:nvSpPr>
          <p:cNvPr id="1586" name="Shape 1586"/>
          <p:cNvSpPr txBox="1"/>
          <p:nvPr/>
        </p:nvSpPr>
        <p:spPr>
          <a:xfrm>
            <a:off x="10910466" y="9616439"/>
            <a:ext cx="4117134" cy="219456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Sanctus estorem sus  ipsusitn druamet rzem esomdo ipsos dolor sit amet, deras consetet.</a:t>
            </a:r>
            <a:endParaRPr/>
          </a:p>
        </p:txBody>
      </p:sp>
      <p:sp>
        <p:nvSpPr>
          <p:cNvPr id="1587" name="Shape 1587"/>
          <p:cNvSpPr txBox="1"/>
          <p:nvPr/>
        </p:nvSpPr>
        <p:spPr>
          <a:xfrm>
            <a:off x="16472991" y="8811258"/>
            <a:ext cx="4117134" cy="54864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151314"/>
              </a:buClr>
              <a:buSzPts val="3000"/>
              <a:buFont typeface="Proxima Nova"/>
              <a:buNone/>
            </a:pPr>
            <a:r>
              <a:rPr b="1" i="0" lang="en-US" sz="3000" u="none" cap="none" strike="noStrike">
                <a:solidFill>
                  <a:srgbClr val="151314"/>
                </a:solidFill>
                <a:latin typeface="Proxima Nova"/>
                <a:ea typeface="Proxima Nova"/>
                <a:cs typeface="Proxima Nova"/>
                <a:sym typeface="Proxima Nova"/>
              </a:rPr>
              <a:t>Dotoa jasom osdoma</a:t>
            </a:r>
            <a:endParaRPr/>
          </a:p>
        </p:txBody>
      </p:sp>
      <p:sp>
        <p:nvSpPr>
          <p:cNvPr id="1588" name="Shape 1588"/>
          <p:cNvSpPr txBox="1"/>
          <p:nvPr/>
        </p:nvSpPr>
        <p:spPr>
          <a:xfrm>
            <a:off x="16472991" y="9616439"/>
            <a:ext cx="4117134" cy="219456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Sanctus estorem sus  ipsusitn druamet rzem esomdo ipsos dolor sit amet, deras consetet.</a:t>
            </a:r>
            <a:endParaRPr/>
          </a:p>
        </p:txBody>
      </p:sp>
      <p:sp>
        <p:nvSpPr>
          <p:cNvPr id="1589" name="Shape 1589"/>
          <p:cNvSpPr txBox="1"/>
          <p:nvPr/>
        </p:nvSpPr>
        <p:spPr>
          <a:xfrm>
            <a:off x="1905000" y="1905000"/>
            <a:ext cx="7848700" cy="2204721"/>
          </a:xfrm>
          <a:prstGeom prst="rect">
            <a:avLst/>
          </a:prstGeom>
          <a:noFill/>
          <a:ln>
            <a:noFill/>
          </a:ln>
        </p:spPr>
        <p:txBody>
          <a:bodyPr anchorCtr="0" anchor="t" bIns="50800" lIns="50800" spcFirstLastPara="1" rIns="50800" wrap="square" tIns="508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Consetetur sadipscing elitromas. Sed diam dnie nonumy eirmod tempor invidunt utony the labore etodre dolore magna aliquyam desando frond iron in this greadon.</a:t>
            </a:r>
            <a:endParaRPr/>
          </a:p>
        </p:txBody>
      </p:sp>
    </p:spTree>
  </p:cSld>
  <p:clrMapOvr>
    <a:masterClrMapping/>
  </p:clrMapOvr>
</p:sld>
</file>

<file path=ppt/slides/slide9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93" name="Shape 1593"/>
        <p:cNvGrpSpPr/>
        <p:nvPr/>
      </p:nvGrpSpPr>
      <p:grpSpPr>
        <a:xfrm>
          <a:off x="0" y="0"/>
          <a:ext cx="0" cy="0"/>
          <a:chOff x="0" y="0"/>
          <a:chExt cx="0" cy="0"/>
        </a:xfrm>
      </p:grpSpPr>
      <p:pic>
        <p:nvPicPr>
          <p:cNvPr id="1594" name="Shape 1594"/>
          <p:cNvPicPr preferRelativeResize="0"/>
          <p:nvPr/>
        </p:nvPicPr>
        <p:blipFill rotWithShape="1">
          <a:blip r:embed="rId3">
            <a:alphaModFix/>
          </a:blip>
          <a:srcRect b="0" l="0" r="0" t="0"/>
          <a:stretch/>
        </p:blipFill>
        <p:spPr>
          <a:xfrm>
            <a:off x="11814990" y="3175063"/>
            <a:ext cx="10664011" cy="5104765"/>
          </a:xfrm>
          <a:prstGeom prst="rect">
            <a:avLst/>
          </a:prstGeom>
          <a:noFill/>
          <a:ln>
            <a:noFill/>
          </a:ln>
        </p:spPr>
      </p:pic>
      <p:sp>
        <p:nvSpPr>
          <p:cNvPr id="1595" name="Shape 1595"/>
          <p:cNvSpPr txBox="1"/>
          <p:nvPr/>
        </p:nvSpPr>
        <p:spPr>
          <a:xfrm>
            <a:off x="1905000" y="1905000"/>
            <a:ext cx="5613500" cy="1551940"/>
          </a:xfrm>
          <a:prstGeom prst="rect">
            <a:avLst/>
          </a:prstGeom>
          <a:noFill/>
          <a:ln>
            <a:noFill/>
          </a:ln>
        </p:spPr>
        <p:txBody>
          <a:bodyPr anchorCtr="0" anchor="t" bIns="45700" lIns="45700" spcFirstLastPara="1" rIns="45700" wrap="square" tIns="45700">
            <a:noAutofit/>
          </a:bodyPr>
          <a:lstStyle/>
          <a:p>
            <a:pPr indent="0" lvl="0" marL="0" marR="0" rtl="0" algn="l">
              <a:lnSpc>
                <a:spcPct val="90000"/>
              </a:lnSpc>
              <a:spcBef>
                <a:spcPts val="0"/>
              </a:spcBef>
              <a:spcAft>
                <a:spcPts val="0"/>
              </a:spcAft>
              <a:buClr>
                <a:srgbClr val="151314"/>
              </a:buClr>
              <a:buSzPts val="9600"/>
              <a:buFont typeface="Proxima Nova"/>
              <a:buNone/>
            </a:pPr>
            <a:r>
              <a:rPr b="1" i="0" lang="en-US" sz="9600" u="none" cap="none" strike="noStrike">
                <a:solidFill>
                  <a:srgbClr val="151314"/>
                </a:solidFill>
                <a:latin typeface="Proxima Nova"/>
                <a:ea typeface="Proxima Nova"/>
                <a:cs typeface="Proxima Nova"/>
                <a:sym typeface="Proxima Nova"/>
              </a:rPr>
              <a:t>Bar chart</a:t>
            </a:r>
            <a:endParaRPr/>
          </a:p>
        </p:txBody>
      </p:sp>
      <p:sp>
        <p:nvSpPr>
          <p:cNvPr id="1596" name="Shape 1596"/>
          <p:cNvSpPr txBox="1"/>
          <p:nvPr/>
        </p:nvSpPr>
        <p:spPr>
          <a:xfrm>
            <a:off x="11596189" y="9486899"/>
            <a:ext cx="10882811" cy="1656081"/>
          </a:xfrm>
          <a:prstGeom prst="rect">
            <a:avLst/>
          </a:prstGeom>
          <a:noFill/>
          <a:ln>
            <a:noFill/>
          </a:ln>
        </p:spPr>
        <p:txBody>
          <a:bodyPr anchorCtr="0" anchor="t" bIns="50800" lIns="50800" spcFirstLastPara="1" rIns="50800" wrap="square" tIns="508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Consetetur sadipscing elitromas. Sedma diam dnie nonumy eirmod tempor invidunt utony the labore etodre dolore magna aliquyam desando frond iron lares in this greadon.</a:t>
            </a:r>
            <a:endParaRPr/>
          </a:p>
        </p:txBody>
      </p:sp>
      <p:grpSp>
        <p:nvGrpSpPr>
          <p:cNvPr id="1597" name="Shape 1597"/>
          <p:cNvGrpSpPr/>
          <p:nvPr/>
        </p:nvGrpSpPr>
        <p:grpSpPr>
          <a:xfrm>
            <a:off x="3416300" y="9486899"/>
            <a:ext cx="5371337" cy="2324102"/>
            <a:chOff x="-838200" y="-203200"/>
            <a:chExt cx="5371336" cy="2324101"/>
          </a:xfrm>
        </p:grpSpPr>
        <p:sp>
          <p:nvSpPr>
            <p:cNvPr id="1598" name="Shape 1598"/>
            <p:cNvSpPr txBox="1"/>
            <p:nvPr/>
          </p:nvSpPr>
          <p:spPr>
            <a:xfrm>
              <a:off x="-838200" y="-203200"/>
              <a:ext cx="5371335" cy="548640"/>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151314"/>
                </a:buClr>
                <a:buSzPts val="3000"/>
                <a:buFont typeface="Proxima Nova"/>
                <a:buNone/>
              </a:pPr>
              <a:r>
                <a:rPr b="1" i="0" lang="en-US" sz="3000" u="none" cap="none" strike="noStrike">
                  <a:solidFill>
                    <a:srgbClr val="151314"/>
                  </a:solidFill>
                  <a:latin typeface="Proxima Nova"/>
                  <a:ea typeface="Proxima Nova"/>
                  <a:cs typeface="Proxima Nova"/>
                  <a:sym typeface="Proxima Nova"/>
                </a:rPr>
                <a:t>Dresda etoa jm osdoma.</a:t>
              </a:r>
              <a:endParaRPr/>
            </a:p>
          </p:txBody>
        </p:sp>
        <p:sp>
          <p:nvSpPr>
            <p:cNvPr id="1599" name="Shape 1599"/>
            <p:cNvSpPr txBox="1"/>
            <p:nvPr/>
          </p:nvSpPr>
          <p:spPr>
            <a:xfrm>
              <a:off x="-838200" y="474980"/>
              <a:ext cx="5371336" cy="164592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Eem sus  ipsusitn druamet, orem esomdo ipsos dolor sit amet, deras consetet.</a:t>
              </a:r>
              <a:endParaRPr/>
            </a:p>
          </p:txBody>
        </p:sp>
      </p:grpSp>
      <p:grpSp>
        <p:nvGrpSpPr>
          <p:cNvPr id="1600" name="Shape 1600"/>
          <p:cNvGrpSpPr/>
          <p:nvPr/>
        </p:nvGrpSpPr>
        <p:grpSpPr>
          <a:xfrm>
            <a:off x="3416300" y="5549899"/>
            <a:ext cx="5371337" cy="2324102"/>
            <a:chOff x="0" y="0"/>
            <a:chExt cx="5371336" cy="2324101"/>
          </a:xfrm>
        </p:grpSpPr>
        <p:sp>
          <p:nvSpPr>
            <p:cNvPr id="1601" name="Shape 1601"/>
            <p:cNvSpPr txBox="1"/>
            <p:nvPr/>
          </p:nvSpPr>
          <p:spPr>
            <a:xfrm>
              <a:off x="0" y="0"/>
              <a:ext cx="5371335" cy="548640"/>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151314"/>
                </a:buClr>
                <a:buSzPts val="3000"/>
                <a:buFont typeface="Proxima Nova"/>
                <a:buNone/>
              </a:pPr>
              <a:r>
                <a:rPr b="1" i="0" lang="en-US" sz="3000" u="none" cap="none" strike="noStrike">
                  <a:solidFill>
                    <a:srgbClr val="151314"/>
                  </a:solidFill>
                  <a:latin typeface="Proxima Nova"/>
                  <a:ea typeface="Proxima Nova"/>
                  <a:cs typeface="Proxima Nova"/>
                  <a:sym typeface="Proxima Nova"/>
                </a:rPr>
                <a:t>Dresda etoa jm osdoma.</a:t>
              </a:r>
              <a:endParaRPr/>
            </a:p>
          </p:txBody>
        </p:sp>
        <p:sp>
          <p:nvSpPr>
            <p:cNvPr id="1602" name="Shape 1602"/>
            <p:cNvSpPr txBox="1"/>
            <p:nvPr/>
          </p:nvSpPr>
          <p:spPr>
            <a:xfrm>
              <a:off x="0" y="678180"/>
              <a:ext cx="5371336" cy="164592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Eem sus  ipsusitn druamet, orem esomdo ipsos dolor sit amet, deras consetet.</a:t>
              </a:r>
              <a:endParaRPr/>
            </a:p>
          </p:txBody>
        </p:sp>
      </p:grpSp>
      <p:sp>
        <p:nvSpPr>
          <p:cNvPr id="1603" name="Shape 1603"/>
          <p:cNvSpPr/>
          <p:nvPr/>
        </p:nvSpPr>
        <p:spPr>
          <a:xfrm>
            <a:off x="1905000" y="5848349"/>
            <a:ext cx="812801" cy="649263"/>
          </a:xfrm>
          <a:custGeom>
            <a:pathLst>
              <a:path extrusionOk="0" h="21564" w="21545">
                <a:moveTo>
                  <a:pt x="20835" y="20"/>
                </a:moveTo>
                <a:lnTo>
                  <a:pt x="10713" y="4477"/>
                </a:lnTo>
                <a:lnTo>
                  <a:pt x="4190" y="4477"/>
                </a:lnTo>
                <a:cubicBezTo>
                  <a:pt x="1895" y="4477"/>
                  <a:pt x="0" y="6852"/>
                  <a:pt x="0" y="9726"/>
                </a:cubicBezTo>
                <a:cubicBezTo>
                  <a:pt x="0" y="12601"/>
                  <a:pt x="1895" y="14958"/>
                  <a:pt x="4190" y="14958"/>
                </a:cubicBezTo>
                <a:lnTo>
                  <a:pt x="6608" y="14958"/>
                </a:lnTo>
                <a:lnTo>
                  <a:pt x="7957" y="21053"/>
                </a:lnTo>
                <a:cubicBezTo>
                  <a:pt x="8047" y="21391"/>
                  <a:pt x="8281" y="21564"/>
                  <a:pt x="8506" y="21564"/>
                </a:cubicBezTo>
                <a:cubicBezTo>
                  <a:pt x="8551" y="21564"/>
                  <a:pt x="8587" y="21564"/>
                  <a:pt x="8632" y="21564"/>
                </a:cubicBezTo>
                <a:cubicBezTo>
                  <a:pt x="8947" y="21451"/>
                  <a:pt x="9130" y="21043"/>
                  <a:pt x="9040" y="20648"/>
                </a:cubicBezTo>
                <a:lnTo>
                  <a:pt x="7789" y="14958"/>
                </a:lnTo>
                <a:lnTo>
                  <a:pt x="10657" y="14958"/>
                </a:lnTo>
                <a:lnTo>
                  <a:pt x="20779" y="19415"/>
                </a:lnTo>
                <a:cubicBezTo>
                  <a:pt x="20824" y="19415"/>
                  <a:pt x="20917" y="19468"/>
                  <a:pt x="20962" y="19468"/>
                </a:cubicBezTo>
                <a:cubicBezTo>
                  <a:pt x="21097" y="19468"/>
                  <a:pt x="21195" y="19418"/>
                  <a:pt x="21285" y="19362"/>
                </a:cubicBezTo>
                <a:cubicBezTo>
                  <a:pt x="21420" y="19249"/>
                  <a:pt x="21510" y="19024"/>
                  <a:pt x="21510" y="18798"/>
                </a:cubicBezTo>
                <a:lnTo>
                  <a:pt x="21510" y="760"/>
                </a:lnTo>
                <a:cubicBezTo>
                  <a:pt x="21600" y="478"/>
                  <a:pt x="21504" y="313"/>
                  <a:pt x="21369" y="144"/>
                </a:cubicBezTo>
                <a:cubicBezTo>
                  <a:pt x="21235" y="31"/>
                  <a:pt x="21015" y="-36"/>
                  <a:pt x="20835" y="20"/>
                </a:cubicBezTo>
                <a:close/>
                <a:moveTo>
                  <a:pt x="20470" y="1764"/>
                </a:moveTo>
                <a:lnTo>
                  <a:pt x="20470" y="17777"/>
                </a:lnTo>
                <a:lnTo>
                  <a:pt x="11430" y="13778"/>
                </a:lnTo>
                <a:lnTo>
                  <a:pt x="11430" y="5781"/>
                </a:lnTo>
                <a:lnTo>
                  <a:pt x="20470" y="1764"/>
                </a:lnTo>
                <a:close/>
                <a:moveTo>
                  <a:pt x="4190" y="5992"/>
                </a:moveTo>
                <a:lnTo>
                  <a:pt x="10207" y="5992"/>
                </a:lnTo>
                <a:lnTo>
                  <a:pt x="10207" y="13602"/>
                </a:lnTo>
                <a:lnTo>
                  <a:pt x="4190" y="13602"/>
                </a:lnTo>
                <a:cubicBezTo>
                  <a:pt x="2525" y="13545"/>
                  <a:pt x="1167" y="11865"/>
                  <a:pt x="1167" y="9779"/>
                </a:cubicBezTo>
                <a:cubicBezTo>
                  <a:pt x="1167" y="7694"/>
                  <a:pt x="2525" y="5992"/>
                  <a:pt x="4190" y="5992"/>
                </a:cubicBezTo>
                <a:close/>
                <a:moveTo>
                  <a:pt x="2840" y="9022"/>
                </a:moveTo>
                <a:cubicBezTo>
                  <a:pt x="2525" y="9022"/>
                  <a:pt x="2249" y="9367"/>
                  <a:pt x="2249" y="9762"/>
                </a:cubicBezTo>
                <a:cubicBezTo>
                  <a:pt x="2249" y="10156"/>
                  <a:pt x="2525" y="10484"/>
                  <a:pt x="2840" y="10484"/>
                </a:cubicBezTo>
                <a:lnTo>
                  <a:pt x="4639" y="10484"/>
                </a:lnTo>
                <a:cubicBezTo>
                  <a:pt x="4954" y="10484"/>
                  <a:pt x="5216" y="10156"/>
                  <a:pt x="5216" y="9762"/>
                </a:cubicBezTo>
                <a:cubicBezTo>
                  <a:pt x="5216" y="9367"/>
                  <a:pt x="4954" y="9022"/>
                  <a:pt x="4639" y="9022"/>
                </a:cubicBezTo>
                <a:lnTo>
                  <a:pt x="2840" y="9022"/>
                </a:lnTo>
                <a:close/>
              </a:path>
            </a:pathLst>
          </a:custGeom>
          <a:solidFill>
            <a:srgbClr val="694AFF"/>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1604" name="Shape 1604"/>
          <p:cNvSpPr/>
          <p:nvPr/>
        </p:nvSpPr>
        <p:spPr>
          <a:xfrm>
            <a:off x="1905000" y="9740900"/>
            <a:ext cx="812801" cy="812801"/>
          </a:xfrm>
          <a:custGeom>
            <a:pathLst>
              <a:path extrusionOk="0" h="21600" w="21600">
                <a:moveTo>
                  <a:pt x="10807" y="0"/>
                </a:moveTo>
                <a:cubicBezTo>
                  <a:pt x="4838" y="0"/>
                  <a:pt x="0" y="4838"/>
                  <a:pt x="0" y="10807"/>
                </a:cubicBezTo>
                <a:cubicBezTo>
                  <a:pt x="0" y="16777"/>
                  <a:pt x="4838" y="21600"/>
                  <a:pt x="10807" y="21600"/>
                </a:cubicBezTo>
                <a:cubicBezTo>
                  <a:pt x="16777" y="21600"/>
                  <a:pt x="21600" y="16777"/>
                  <a:pt x="21600" y="10807"/>
                </a:cubicBezTo>
                <a:cubicBezTo>
                  <a:pt x="21600" y="4838"/>
                  <a:pt x="16777" y="0"/>
                  <a:pt x="10807" y="0"/>
                </a:cubicBezTo>
                <a:close/>
                <a:moveTo>
                  <a:pt x="10807" y="1184"/>
                </a:moveTo>
                <a:cubicBezTo>
                  <a:pt x="16066" y="1184"/>
                  <a:pt x="20371" y="5489"/>
                  <a:pt x="20371" y="10748"/>
                </a:cubicBezTo>
                <a:cubicBezTo>
                  <a:pt x="20371" y="16054"/>
                  <a:pt x="16113" y="20327"/>
                  <a:pt x="10807" y="20327"/>
                </a:cubicBezTo>
                <a:cubicBezTo>
                  <a:pt x="5549" y="20327"/>
                  <a:pt x="1229" y="16007"/>
                  <a:pt x="1229" y="10748"/>
                </a:cubicBezTo>
                <a:cubicBezTo>
                  <a:pt x="1229" y="5490"/>
                  <a:pt x="5549" y="1184"/>
                  <a:pt x="10807" y="1184"/>
                </a:cubicBezTo>
                <a:close/>
                <a:moveTo>
                  <a:pt x="14849" y="7491"/>
                </a:moveTo>
                <a:cubicBezTo>
                  <a:pt x="14689" y="7491"/>
                  <a:pt x="14523" y="7550"/>
                  <a:pt x="14405" y="7669"/>
                </a:cubicBezTo>
                <a:lnTo>
                  <a:pt x="9431" y="12643"/>
                </a:lnTo>
                <a:lnTo>
                  <a:pt x="7210" y="10408"/>
                </a:lnTo>
                <a:cubicBezTo>
                  <a:pt x="6973" y="10171"/>
                  <a:pt x="6588" y="10171"/>
                  <a:pt x="6351" y="10408"/>
                </a:cubicBezTo>
                <a:cubicBezTo>
                  <a:pt x="6114" y="10645"/>
                  <a:pt x="6114" y="11029"/>
                  <a:pt x="6351" y="11266"/>
                </a:cubicBezTo>
                <a:lnTo>
                  <a:pt x="9001" y="13916"/>
                </a:lnTo>
                <a:cubicBezTo>
                  <a:pt x="9143" y="14058"/>
                  <a:pt x="9288" y="14109"/>
                  <a:pt x="9431" y="14109"/>
                </a:cubicBezTo>
                <a:cubicBezTo>
                  <a:pt x="9573" y="14109"/>
                  <a:pt x="9765" y="14058"/>
                  <a:pt x="9860" y="13916"/>
                </a:cubicBezTo>
                <a:lnTo>
                  <a:pt x="15264" y="8513"/>
                </a:lnTo>
                <a:cubicBezTo>
                  <a:pt x="15500" y="8276"/>
                  <a:pt x="15500" y="7906"/>
                  <a:pt x="15264" y="7669"/>
                </a:cubicBezTo>
                <a:cubicBezTo>
                  <a:pt x="15169" y="7550"/>
                  <a:pt x="15009" y="7491"/>
                  <a:pt x="14849" y="7491"/>
                </a:cubicBezTo>
                <a:close/>
              </a:path>
            </a:pathLst>
          </a:custGeom>
          <a:solidFill>
            <a:srgbClr val="694AFF"/>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Tree>
  </p:cSld>
  <p:clrMapOvr>
    <a:masterClrMapping/>
  </p:clrMapOvr>
</p:sld>
</file>

<file path=ppt/slides/slide9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08" name="Shape 1608"/>
        <p:cNvGrpSpPr/>
        <p:nvPr/>
      </p:nvGrpSpPr>
      <p:grpSpPr>
        <a:xfrm>
          <a:off x="0" y="0"/>
          <a:ext cx="0" cy="0"/>
          <a:chOff x="0" y="0"/>
          <a:chExt cx="0" cy="0"/>
        </a:xfrm>
      </p:grpSpPr>
      <p:sp>
        <p:nvSpPr>
          <p:cNvPr id="1609" name="Shape 1609"/>
          <p:cNvSpPr txBox="1"/>
          <p:nvPr/>
        </p:nvSpPr>
        <p:spPr>
          <a:xfrm>
            <a:off x="1917749" y="8944609"/>
            <a:ext cx="5714902" cy="2866391"/>
          </a:xfrm>
          <a:prstGeom prst="rect">
            <a:avLst/>
          </a:prstGeom>
          <a:noFill/>
          <a:ln>
            <a:noFill/>
          </a:ln>
        </p:spPr>
        <p:txBody>
          <a:bodyPr anchorCtr="0" anchor="t" bIns="45700" lIns="45700" spcFirstLastPara="1" rIns="45700" wrap="square" tIns="45700">
            <a:noAutofit/>
          </a:bodyPr>
          <a:lstStyle/>
          <a:p>
            <a:pPr indent="0" lvl="0" marL="0" marR="0" rtl="0" algn="l">
              <a:lnSpc>
                <a:spcPct val="90000"/>
              </a:lnSpc>
              <a:spcBef>
                <a:spcPts val="0"/>
              </a:spcBef>
              <a:spcAft>
                <a:spcPts val="0"/>
              </a:spcAft>
              <a:buClr>
                <a:srgbClr val="151314"/>
              </a:buClr>
              <a:buSzPts val="9600"/>
              <a:buFont typeface="Proxima Nova"/>
              <a:buNone/>
            </a:pPr>
            <a:r>
              <a:rPr b="1" i="0" lang="en-US" sz="9600" u="none" cap="none" strike="noStrike">
                <a:solidFill>
                  <a:srgbClr val="151314"/>
                </a:solidFill>
                <a:latin typeface="Proxima Nova"/>
                <a:ea typeface="Proxima Nova"/>
                <a:cs typeface="Proxima Nova"/>
                <a:sym typeface="Proxima Nova"/>
              </a:rPr>
              <a:t>Graphic</a:t>
            </a:r>
            <a:endParaRPr/>
          </a:p>
          <a:p>
            <a:pPr indent="0" lvl="0" marL="0" marR="0" rtl="0" algn="l">
              <a:lnSpc>
                <a:spcPct val="90000"/>
              </a:lnSpc>
              <a:spcBef>
                <a:spcPts val="0"/>
              </a:spcBef>
              <a:spcAft>
                <a:spcPts val="0"/>
              </a:spcAft>
              <a:buClr>
                <a:srgbClr val="151314"/>
              </a:buClr>
              <a:buSzPts val="9600"/>
              <a:buFont typeface="Proxima Nova"/>
              <a:buNone/>
            </a:pPr>
            <a:r>
              <a:rPr b="1" i="0" lang="en-US" sz="9600" u="none" cap="none" strike="noStrike">
                <a:solidFill>
                  <a:srgbClr val="151314"/>
                </a:solidFill>
                <a:latin typeface="Proxima Nova"/>
                <a:ea typeface="Proxima Nova"/>
                <a:cs typeface="Proxima Nova"/>
                <a:sym typeface="Proxima Nova"/>
              </a:rPr>
              <a:t>Charts</a:t>
            </a:r>
            <a:endParaRPr/>
          </a:p>
        </p:txBody>
      </p:sp>
      <p:pic>
        <p:nvPicPr>
          <p:cNvPr id="1610" name="Shape 1610"/>
          <p:cNvPicPr preferRelativeResize="0"/>
          <p:nvPr/>
        </p:nvPicPr>
        <p:blipFill rotWithShape="1">
          <a:blip r:embed="rId3">
            <a:alphaModFix/>
          </a:blip>
          <a:srcRect b="0" l="0" r="0" t="0"/>
          <a:stretch/>
        </p:blipFill>
        <p:spPr>
          <a:xfrm>
            <a:off x="13454252" y="2120899"/>
            <a:ext cx="9229714" cy="5245102"/>
          </a:xfrm>
          <a:prstGeom prst="rect">
            <a:avLst/>
          </a:prstGeom>
          <a:noFill/>
          <a:ln>
            <a:noFill/>
          </a:ln>
        </p:spPr>
      </p:pic>
      <p:sp>
        <p:nvSpPr>
          <p:cNvPr id="1611" name="Shape 1611"/>
          <p:cNvSpPr txBox="1"/>
          <p:nvPr/>
        </p:nvSpPr>
        <p:spPr>
          <a:xfrm>
            <a:off x="1900964" y="4622800"/>
            <a:ext cx="8894036" cy="274320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Do vero eos et accusam eto drer justo the dresoma  nosotra seada meram takima vero eos et accusam eto justo fosduo dlores etoma jam rebum. Steot clita kuasd gubergren, nosotrad sea takimata sanctus est Lorem ipsusit frand drin for the druamet.</a:t>
            </a:r>
            <a:endParaRPr/>
          </a:p>
        </p:txBody>
      </p:sp>
      <p:sp>
        <p:nvSpPr>
          <p:cNvPr id="1612" name="Shape 1612"/>
          <p:cNvSpPr txBox="1"/>
          <p:nvPr/>
        </p:nvSpPr>
        <p:spPr>
          <a:xfrm>
            <a:off x="1905000" y="1905000"/>
            <a:ext cx="8890000" cy="1183640"/>
          </a:xfrm>
          <a:prstGeom prst="rect">
            <a:avLst/>
          </a:prstGeom>
          <a:no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rgbClr val="0B0C11"/>
              </a:buClr>
              <a:buSzPts val="3600"/>
              <a:buFont typeface="Proxima Nova"/>
              <a:buNone/>
            </a:pPr>
            <a:r>
              <a:rPr b="1" i="0" lang="en-US" sz="3600" u="none" cap="none" strike="noStrike">
                <a:solidFill>
                  <a:srgbClr val="0B0C11"/>
                </a:solidFill>
                <a:latin typeface="Proxima Nova"/>
                <a:ea typeface="Proxima Nova"/>
                <a:cs typeface="Proxima Nova"/>
                <a:sym typeface="Proxima Nova"/>
              </a:rPr>
              <a:t>UNO ETOA JAOM FROAN MODERN CLEAN CREATIVE DESIGN.</a:t>
            </a:r>
            <a:endParaRPr/>
          </a:p>
        </p:txBody>
      </p:sp>
      <p:sp>
        <p:nvSpPr>
          <p:cNvPr id="1613" name="Shape 1613"/>
          <p:cNvSpPr/>
          <p:nvPr/>
        </p:nvSpPr>
        <p:spPr>
          <a:xfrm>
            <a:off x="13600658" y="9425305"/>
            <a:ext cx="1905001" cy="1905001"/>
          </a:xfrm>
          <a:prstGeom prst="ellipse">
            <a:avLst/>
          </a:prstGeom>
          <a:blipFill rotWithShape="1">
            <a:blip r:embed="rId4">
              <a:alphaModFix/>
            </a:blip>
            <a:stretch>
              <a:fillRect b="0" l="0" r="0" t="0"/>
            </a:stretch>
          </a:blip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grpSp>
        <p:nvGrpSpPr>
          <p:cNvPr id="1614" name="Shape 1614"/>
          <p:cNvGrpSpPr/>
          <p:nvPr/>
        </p:nvGrpSpPr>
        <p:grpSpPr>
          <a:xfrm>
            <a:off x="16013658" y="9789795"/>
            <a:ext cx="6465343" cy="1176022"/>
            <a:chOff x="0" y="0"/>
            <a:chExt cx="6465342" cy="1176021"/>
          </a:xfrm>
        </p:grpSpPr>
        <p:sp>
          <p:nvSpPr>
            <p:cNvPr id="1615" name="Shape 1615"/>
            <p:cNvSpPr txBox="1"/>
            <p:nvPr/>
          </p:nvSpPr>
          <p:spPr>
            <a:xfrm>
              <a:off x="0" y="0"/>
              <a:ext cx="6465342" cy="58801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151314"/>
                </a:buClr>
                <a:buSzPts val="3000"/>
                <a:buFont typeface="Proxima Nova"/>
                <a:buNone/>
              </a:pPr>
              <a:r>
                <a:rPr b="1" i="0" lang="en-US" sz="3000" u="none" cap="none" strike="noStrike">
                  <a:solidFill>
                    <a:srgbClr val="151314"/>
                  </a:solidFill>
                  <a:latin typeface="Proxima Nova"/>
                  <a:ea typeface="Proxima Nova"/>
                  <a:cs typeface="Proxima Nova"/>
                  <a:sym typeface="Proxima Nova"/>
                </a:rPr>
                <a:t>Enoa the nurdas jasomds</a:t>
              </a:r>
              <a:endParaRPr/>
            </a:p>
          </p:txBody>
        </p:sp>
        <p:sp>
          <p:nvSpPr>
            <p:cNvPr id="1616" name="Shape 1616"/>
            <p:cNvSpPr txBox="1"/>
            <p:nvPr/>
          </p:nvSpPr>
          <p:spPr>
            <a:xfrm>
              <a:off x="0" y="627380"/>
              <a:ext cx="6465342" cy="54864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Somdo ipsos idoas brudas the mito.</a:t>
              </a:r>
              <a:endParaRPr/>
            </a:p>
          </p:txBody>
        </p:sp>
      </p:grpSp>
      <p:sp>
        <p:nvSpPr>
          <p:cNvPr id="1617" name="Shape 1617"/>
          <p:cNvSpPr/>
          <p:nvPr/>
        </p:nvSpPr>
        <p:spPr>
          <a:xfrm>
            <a:off x="14332098" y="10072409"/>
            <a:ext cx="442120" cy="610791"/>
          </a:xfrm>
          <a:custGeom>
            <a:pathLst>
              <a:path extrusionOk="0" h="21600" w="21600">
                <a:moveTo>
                  <a:pt x="10761" y="0"/>
                </a:moveTo>
                <a:cubicBezTo>
                  <a:pt x="10575" y="0"/>
                  <a:pt x="10393" y="51"/>
                  <a:pt x="10238" y="140"/>
                </a:cubicBezTo>
                <a:cubicBezTo>
                  <a:pt x="8066" y="1488"/>
                  <a:pt x="4277" y="4491"/>
                  <a:pt x="3161" y="9207"/>
                </a:cubicBezTo>
                <a:cubicBezTo>
                  <a:pt x="2602" y="11542"/>
                  <a:pt x="2912" y="13608"/>
                  <a:pt x="3471" y="15270"/>
                </a:cubicBezTo>
                <a:lnTo>
                  <a:pt x="252" y="17600"/>
                </a:lnTo>
                <a:cubicBezTo>
                  <a:pt x="128" y="17690"/>
                  <a:pt x="0" y="17872"/>
                  <a:pt x="0" y="18007"/>
                </a:cubicBezTo>
                <a:lnTo>
                  <a:pt x="0" y="21025"/>
                </a:lnTo>
                <a:cubicBezTo>
                  <a:pt x="0" y="21249"/>
                  <a:pt x="178" y="21426"/>
                  <a:pt x="427" y="21516"/>
                </a:cubicBezTo>
                <a:cubicBezTo>
                  <a:pt x="551" y="21561"/>
                  <a:pt x="690" y="21600"/>
                  <a:pt x="814" y="21600"/>
                </a:cubicBezTo>
                <a:cubicBezTo>
                  <a:pt x="938" y="21600"/>
                  <a:pt x="1117" y="21561"/>
                  <a:pt x="1241" y="21516"/>
                </a:cubicBezTo>
                <a:lnTo>
                  <a:pt x="7329" y="18639"/>
                </a:lnTo>
                <a:lnTo>
                  <a:pt x="8182" y="18639"/>
                </a:lnTo>
                <a:cubicBezTo>
                  <a:pt x="8182" y="18908"/>
                  <a:pt x="8194" y="19172"/>
                  <a:pt x="8318" y="19396"/>
                </a:cubicBezTo>
                <a:cubicBezTo>
                  <a:pt x="8690" y="20564"/>
                  <a:pt x="9858" y="21246"/>
                  <a:pt x="10354" y="21516"/>
                </a:cubicBezTo>
                <a:cubicBezTo>
                  <a:pt x="10478" y="21561"/>
                  <a:pt x="10676" y="21600"/>
                  <a:pt x="10800" y="21600"/>
                </a:cubicBezTo>
                <a:cubicBezTo>
                  <a:pt x="10924" y="21600"/>
                  <a:pt x="11102" y="21561"/>
                  <a:pt x="11227" y="21516"/>
                </a:cubicBezTo>
                <a:cubicBezTo>
                  <a:pt x="11723" y="21291"/>
                  <a:pt x="12910" y="20609"/>
                  <a:pt x="13282" y="19396"/>
                </a:cubicBezTo>
                <a:cubicBezTo>
                  <a:pt x="13344" y="19127"/>
                  <a:pt x="13398" y="18866"/>
                  <a:pt x="13398" y="18596"/>
                </a:cubicBezTo>
                <a:lnTo>
                  <a:pt x="14271" y="18596"/>
                </a:lnTo>
                <a:lnTo>
                  <a:pt x="20359" y="21474"/>
                </a:lnTo>
                <a:cubicBezTo>
                  <a:pt x="20483" y="21519"/>
                  <a:pt x="20662" y="21558"/>
                  <a:pt x="20786" y="21558"/>
                </a:cubicBezTo>
                <a:cubicBezTo>
                  <a:pt x="20910" y="21558"/>
                  <a:pt x="21030" y="21519"/>
                  <a:pt x="21154" y="21474"/>
                </a:cubicBezTo>
                <a:cubicBezTo>
                  <a:pt x="21402" y="21384"/>
                  <a:pt x="21600" y="21148"/>
                  <a:pt x="21600" y="20968"/>
                </a:cubicBezTo>
                <a:lnTo>
                  <a:pt x="21600" y="17965"/>
                </a:lnTo>
                <a:cubicBezTo>
                  <a:pt x="21538" y="17875"/>
                  <a:pt x="21476" y="17690"/>
                  <a:pt x="21290" y="17600"/>
                </a:cubicBezTo>
                <a:lnTo>
                  <a:pt x="18052" y="15270"/>
                </a:lnTo>
                <a:cubicBezTo>
                  <a:pt x="18610" y="13608"/>
                  <a:pt x="18920" y="11542"/>
                  <a:pt x="18362" y="9207"/>
                </a:cubicBezTo>
                <a:cubicBezTo>
                  <a:pt x="17245" y="4491"/>
                  <a:pt x="13456" y="1533"/>
                  <a:pt x="11285" y="140"/>
                </a:cubicBezTo>
                <a:cubicBezTo>
                  <a:pt x="11130" y="51"/>
                  <a:pt x="10947" y="0"/>
                  <a:pt x="10761" y="0"/>
                </a:cubicBezTo>
                <a:close/>
                <a:moveTo>
                  <a:pt x="10742" y="1347"/>
                </a:moveTo>
                <a:cubicBezTo>
                  <a:pt x="12541" y="2560"/>
                  <a:pt x="15822" y="5302"/>
                  <a:pt x="16753" y="9389"/>
                </a:cubicBezTo>
                <a:cubicBezTo>
                  <a:pt x="17497" y="12488"/>
                  <a:pt x="16574" y="15138"/>
                  <a:pt x="15706" y="16800"/>
                </a:cubicBezTo>
                <a:cubicBezTo>
                  <a:pt x="15519" y="17159"/>
                  <a:pt x="15023" y="17432"/>
                  <a:pt x="14465" y="17432"/>
                </a:cubicBezTo>
                <a:lnTo>
                  <a:pt x="12468" y="17432"/>
                </a:lnTo>
                <a:lnTo>
                  <a:pt x="7077" y="17432"/>
                </a:lnTo>
                <a:cubicBezTo>
                  <a:pt x="6519" y="17432"/>
                  <a:pt x="6022" y="17204"/>
                  <a:pt x="5836" y="16800"/>
                </a:cubicBezTo>
                <a:cubicBezTo>
                  <a:pt x="4906" y="15138"/>
                  <a:pt x="4029" y="12533"/>
                  <a:pt x="4712" y="9389"/>
                </a:cubicBezTo>
                <a:cubicBezTo>
                  <a:pt x="5642" y="5302"/>
                  <a:pt x="8943" y="2605"/>
                  <a:pt x="10742" y="1347"/>
                </a:cubicBezTo>
                <a:close/>
                <a:moveTo>
                  <a:pt x="10742" y="6737"/>
                </a:moveTo>
                <a:cubicBezTo>
                  <a:pt x="8942" y="6737"/>
                  <a:pt x="7446" y="7820"/>
                  <a:pt x="7446" y="9123"/>
                </a:cubicBezTo>
                <a:cubicBezTo>
                  <a:pt x="7446" y="10425"/>
                  <a:pt x="8942" y="11495"/>
                  <a:pt x="10742" y="11495"/>
                </a:cubicBezTo>
                <a:cubicBezTo>
                  <a:pt x="12541" y="11495"/>
                  <a:pt x="14019" y="10425"/>
                  <a:pt x="14019" y="9123"/>
                </a:cubicBezTo>
                <a:cubicBezTo>
                  <a:pt x="14019" y="7820"/>
                  <a:pt x="12541" y="6737"/>
                  <a:pt x="10742" y="6737"/>
                </a:cubicBezTo>
                <a:close/>
                <a:moveTo>
                  <a:pt x="10742" y="7902"/>
                </a:moveTo>
                <a:cubicBezTo>
                  <a:pt x="11673" y="7902"/>
                  <a:pt x="12409" y="8449"/>
                  <a:pt x="12409" y="9123"/>
                </a:cubicBezTo>
                <a:cubicBezTo>
                  <a:pt x="12409" y="9796"/>
                  <a:pt x="11673" y="10330"/>
                  <a:pt x="10742" y="10330"/>
                </a:cubicBezTo>
                <a:cubicBezTo>
                  <a:pt x="9811" y="10330"/>
                  <a:pt x="9055" y="9796"/>
                  <a:pt x="9055" y="9123"/>
                </a:cubicBezTo>
                <a:cubicBezTo>
                  <a:pt x="9055" y="8449"/>
                  <a:pt x="9811" y="7902"/>
                  <a:pt x="10742" y="7902"/>
                </a:cubicBezTo>
                <a:close/>
                <a:moveTo>
                  <a:pt x="3975" y="16533"/>
                </a:moveTo>
                <a:cubicBezTo>
                  <a:pt x="4099" y="16803"/>
                  <a:pt x="4219" y="17025"/>
                  <a:pt x="4343" y="17249"/>
                </a:cubicBezTo>
                <a:cubicBezTo>
                  <a:pt x="4529" y="17608"/>
                  <a:pt x="4898" y="17965"/>
                  <a:pt x="5332" y="18189"/>
                </a:cubicBezTo>
                <a:lnTo>
                  <a:pt x="1609" y="19944"/>
                </a:lnTo>
                <a:lnTo>
                  <a:pt x="1609" y="18232"/>
                </a:lnTo>
                <a:lnTo>
                  <a:pt x="3975" y="16533"/>
                </a:lnTo>
                <a:close/>
                <a:moveTo>
                  <a:pt x="17567" y="16533"/>
                </a:moveTo>
                <a:lnTo>
                  <a:pt x="19913" y="18232"/>
                </a:lnTo>
                <a:lnTo>
                  <a:pt x="19913" y="19944"/>
                </a:lnTo>
                <a:lnTo>
                  <a:pt x="16190" y="18189"/>
                </a:lnTo>
                <a:cubicBezTo>
                  <a:pt x="16625" y="17965"/>
                  <a:pt x="16931" y="17653"/>
                  <a:pt x="17179" y="17249"/>
                </a:cubicBezTo>
                <a:cubicBezTo>
                  <a:pt x="17303" y="17025"/>
                  <a:pt x="17443" y="16803"/>
                  <a:pt x="17567" y="16533"/>
                </a:cubicBezTo>
                <a:close/>
                <a:moveTo>
                  <a:pt x="9734" y="18596"/>
                </a:moveTo>
                <a:lnTo>
                  <a:pt x="11731" y="18596"/>
                </a:lnTo>
                <a:cubicBezTo>
                  <a:pt x="11793" y="18776"/>
                  <a:pt x="11735" y="18950"/>
                  <a:pt x="11673" y="19130"/>
                </a:cubicBezTo>
                <a:cubicBezTo>
                  <a:pt x="11486" y="19669"/>
                  <a:pt x="11114" y="20028"/>
                  <a:pt x="10742" y="20253"/>
                </a:cubicBezTo>
                <a:cubicBezTo>
                  <a:pt x="10370" y="20028"/>
                  <a:pt x="9997" y="19624"/>
                  <a:pt x="9811" y="19130"/>
                </a:cubicBezTo>
                <a:cubicBezTo>
                  <a:pt x="9749" y="18950"/>
                  <a:pt x="9734" y="18776"/>
                  <a:pt x="9734" y="18596"/>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Tree>
  </p:cSld>
  <p:clrMapOvr>
    <a:masterClrMapping/>
  </p:clrMapOvr>
</p:sld>
</file>

<file path=ppt/slides/slide9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21" name="Shape 1621"/>
        <p:cNvGrpSpPr/>
        <p:nvPr/>
      </p:nvGrpSpPr>
      <p:grpSpPr>
        <a:xfrm>
          <a:off x="0" y="0"/>
          <a:ext cx="0" cy="0"/>
          <a:chOff x="0" y="0"/>
          <a:chExt cx="0" cy="0"/>
        </a:xfrm>
      </p:grpSpPr>
      <p:sp>
        <p:nvSpPr>
          <p:cNvPr id="1622" name="Shape 1622"/>
          <p:cNvSpPr/>
          <p:nvPr/>
        </p:nvSpPr>
        <p:spPr>
          <a:xfrm>
            <a:off x="9613900" y="2451100"/>
            <a:ext cx="1905000" cy="1905000"/>
          </a:xfrm>
          <a:prstGeom prst="ellipse">
            <a:avLst/>
          </a:prstGeom>
          <a:blipFill rotWithShape="1">
            <a:blip r:embed="rId3">
              <a:alphaModFix/>
            </a:blip>
            <a:stretch>
              <a:fillRect b="0" l="0" r="0" t="0"/>
            </a:stretch>
          </a:blip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grpSp>
        <p:nvGrpSpPr>
          <p:cNvPr id="1623" name="Shape 1623"/>
          <p:cNvGrpSpPr/>
          <p:nvPr/>
        </p:nvGrpSpPr>
        <p:grpSpPr>
          <a:xfrm>
            <a:off x="12026900" y="2815589"/>
            <a:ext cx="3810002" cy="1176023"/>
            <a:chOff x="0" y="0"/>
            <a:chExt cx="3810001" cy="1176021"/>
          </a:xfrm>
        </p:grpSpPr>
        <p:sp>
          <p:nvSpPr>
            <p:cNvPr id="1624" name="Shape 1624"/>
            <p:cNvSpPr txBox="1"/>
            <p:nvPr/>
          </p:nvSpPr>
          <p:spPr>
            <a:xfrm>
              <a:off x="0" y="0"/>
              <a:ext cx="3810001" cy="548640"/>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151314"/>
                </a:buClr>
                <a:buSzPts val="3000"/>
                <a:buFont typeface="Proxima Nova"/>
                <a:buNone/>
              </a:pPr>
              <a:r>
                <a:rPr b="1" i="0" lang="en-US" sz="3000" u="none" cap="none" strike="noStrike">
                  <a:solidFill>
                    <a:srgbClr val="151314"/>
                  </a:solidFill>
                  <a:latin typeface="Proxima Nova"/>
                  <a:ea typeface="Proxima Nova"/>
                  <a:cs typeface="Proxima Nova"/>
                  <a:sym typeface="Proxima Nova"/>
                </a:rPr>
                <a:t>Enoa jasomds</a:t>
              </a:r>
              <a:endParaRPr/>
            </a:p>
          </p:txBody>
        </p:sp>
        <p:sp>
          <p:nvSpPr>
            <p:cNvPr id="1625" name="Shape 1625"/>
            <p:cNvSpPr txBox="1"/>
            <p:nvPr/>
          </p:nvSpPr>
          <p:spPr>
            <a:xfrm>
              <a:off x="0" y="627380"/>
              <a:ext cx="3810001" cy="54864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Somdo ipsos mito.</a:t>
              </a:r>
              <a:endParaRPr/>
            </a:p>
          </p:txBody>
        </p:sp>
      </p:grpSp>
      <p:sp>
        <p:nvSpPr>
          <p:cNvPr id="1626" name="Shape 1626"/>
          <p:cNvSpPr/>
          <p:nvPr/>
        </p:nvSpPr>
        <p:spPr>
          <a:xfrm>
            <a:off x="9613900" y="9906000"/>
            <a:ext cx="1905000" cy="1905000"/>
          </a:xfrm>
          <a:prstGeom prst="ellipse">
            <a:avLst/>
          </a:prstGeom>
          <a:blipFill rotWithShape="1">
            <a:blip r:embed="rId3">
              <a:alphaModFix/>
            </a:blip>
            <a:stretch>
              <a:fillRect b="0" l="0" r="0" t="0"/>
            </a:stretch>
          </a:blip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grpSp>
        <p:nvGrpSpPr>
          <p:cNvPr id="1627" name="Shape 1627"/>
          <p:cNvGrpSpPr/>
          <p:nvPr/>
        </p:nvGrpSpPr>
        <p:grpSpPr>
          <a:xfrm>
            <a:off x="12026900" y="10270489"/>
            <a:ext cx="3810002" cy="1176022"/>
            <a:chOff x="0" y="0"/>
            <a:chExt cx="3810001" cy="1176021"/>
          </a:xfrm>
        </p:grpSpPr>
        <p:sp>
          <p:nvSpPr>
            <p:cNvPr id="1628" name="Shape 1628"/>
            <p:cNvSpPr txBox="1"/>
            <p:nvPr/>
          </p:nvSpPr>
          <p:spPr>
            <a:xfrm>
              <a:off x="0" y="0"/>
              <a:ext cx="3810001" cy="548640"/>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151314"/>
                </a:buClr>
                <a:buSzPts val="3000"/>
                <a:buFont typeface="Proxima Nova"/>
                <a:buNone/>
              </a:pPr>
              <a:r>
                <a:rPr b="1" i="0" lang="en-US" sz="3000" u="none" cap="none" strike="noStrike">
                  <a:solidFill>
                    <a:srgbClr val="151314"/>
                  </a:solidFill>
                  <a:latin typeface="Proxima Nova"/>
                  <a:ea typeface="Proxima Nova"/>
                  <a:cs typeface="Proxima Nova"/>
                  <a:sym typeface="Proxima Nova"/>
                </a:rPr>
                <a:t>Enoa jasomds</a:t>
              </a:r>
              <a:endParaRPr/>
            </a:p>
          </p:txBody>
        </p:sp>
        <p:sp>
          <p:nvSpPr>
            <p:cNvPr id="1629" name="Shape 1629"/>
            <p:cNvSpPr txBox="1"/>
            <p:nvPr/>
          </p:nvSpPr>
          <p:spPr>
            <a:xfrm>
              <a:off x="0" y="627380"/>
              <a:ext cx="3810001" cy="54864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Somdo ipsos mito.</a:t>
              </a:r>
              <a:endParaRPr/>
            </a:p>
          </p:txBody>
        </p:sp>
      </p:grpSp>
      <p:sp>
        <p:nvSpPr>
          <p:cNvPr id="1630" name="Shape 1630"/>
          <p:cNvSpPr/>
          <p:nvPr/>
        </p:nvSpPr>
        <p:spPr>
          <a:xfrm>
            <a:off x="16891000" y="2451100"/>
            <a:ext cx="1905000" cy="1905000"/>
          </a:xfrm>
          <a:prstGeom prst="ellipse">
            <a:avLst/>
          </a:prstGeom>
          <a:blipFill rotWithShape="1">
            <a:blip r:embed="rId3">
              <a:alphaModFix/>
            </a:blip>
            <a:stretch>
              <a:fillRect b="0" l="0" r="0" t="0"/>
            </a:stretch>
          </a:blip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grpSp>
        <p:nvGrpSpPr>
          <p:cNvPr id="1631" name="Shape 1631"/>
          <p:cNvGrpSpPr/>
          <p:nvPr/>
        </p:nvGrpSpPr>
        <p:grpSpPr>
          <a:xfrm>
            <a:off x="19304000" y="2815589"/>
            <a:ext cx="3810002" cy="1176023"/>
            <a:chOff x="0" y="0"/>
            <a:chExt cx="3810001" cy="1176021"/>
          </a:xfrm>
        </p:grpSpPr>
        <p:sp>
          <p:nvSpPr>
            <p:cNvPr id="1632" name="Shape 1632"/>
            <p:cNvSpPr txBox="1"/>
            <p:nvPr/>
          </p:nvSpPr>
          <p:spPr>
            <a:xfrm>
              <a:off x="0" y="0"/>
              <a:ext cx="3810001" cy="548640"/>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151314"/>
                </a:buClr>
                <a:buSzPts val="3000"/>
                <a:buFont typeface="Proxima Nova"/>
                <a:buNone/>
              </a:pPr>
              <a:r>
                <a:rPr b="1" i="0" lang="en-US" sz="3000" u="none" cap="none" strike="noStrike">
                  <a:solidFill>
                    <a:srgbClr val="151314"/>
                  </a:solidFill>
                  <a:latin typeface="Proxima Nova"/>
                  <a:ea typeface="Proxima Nova"/>
                  <a:cs typeface="Proxima Nova"/>
                  <a:sym typeface="Proxima Nova"/>
                </a:rPr>
                <a:t>Enoa jasomds</a:t>
              </a:r>
              <a:endParaRPr/>
            </a:p>
          </p:txBody>
        </p:sp>
        <p:sp>
          <p:nvSpPr>
            <p:cNvPr id="1633" name="Shape 1633"/>
            <p:cNvSpPr txBox="1"/>
            <p:nvPr/>
          </p:nvSpPr>
          <p:spPr>
            <a:xfrm>
              <a:off x="0" y="627380"/>
              <a:ext cx="3810001" cy="54864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Somdo ipsos mito.</a:t>
              </a:r>
              <a:endParaRPr/>
            </a:p>
          </p:txBody>
        </p:sp>
      </p:grpSp>
      <p:sp>
        <p:nvSpPr>
          <p:cNvPr id="1634" name="Shape 1634"/>
          <p:cNvSpPr/>
          <p:nvPr/>
        </p:nvSpPr>
        <p:spPr>
          <a:xfrm>
            <a:off x="9613900" y="6178550"/>
            <a:ext cx="1905000" cy="1905000"/>
          </a:xfrm>
          <a:prstGeom prst="ellipse">
            <a:avLst/>
          </a:prstGeom>
          <a:blipFill rotWithShape="1">
            <a:blip r:embed="rId3">
              <a:alphaModFix/>
            </a:blip>
            <a:stretch>
              <a:fillRect b="0" l="0" r="0" t="0"/>
            </a:stretch>
          </a:blip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grpSp>
        <p:nvGrpSpPr>
          <p:cNvPr id="1635" name="Shape 1635"/>
          <p:cNvGrpSpPr/>
          <p:nvPr/>
        </p:nvGrpSpPr>
        <p:grpSpPr>
          <a:xfrm>
            <a:off x="12026900" y="6543039"/>
            <a:ext cx="3810002" cy="1176022"/>
            <a:chOff x="0" y="0"/>
            <a:chExt cx="3810001" cy="1176021"/>
          </a:xfrm>
        </p:grpSpPr>
        <p:sp>
          <p:nvSpPr>
            <p:cNvPr id="1636" name="Shape 1636"/>
            <p:cNvSpPr txBox="1"/>
            <p:nvPr/>
          </p:nvSpPr>
          <p:spPr>
            <a:xfrm>
              <a:off x="0" y="0"/>
              <a:ext cx="3810001" cy="548640"/>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151314"/>
                </a:buClr>
                <a:buSzPts val="3000"/>
                <a:buFont typeface="Proxima Nova"/>
                <a:buNone/>
              </a:pPr>
              <a:r>
                <a:rPr b="1" i="0" lang="en-US" sz="3000" u="none" cap="none" strike="noStrike">
                  <a:solidFill>
                    <a:srgbClr val="151314"/>
                  </a:solidFill>
                  <a:latin typeface="Proxima Nova"/>
                  <a:ea typeface="Proxima Nova"/>
                  <a:cs typeface="Proxima Nova"/>
                  <a:sym typeface="Proxima Nova"/>
                </a:rPr>
                <a:t>Enoa jasomds</a:t>
              </a:r>
              <a:endParaRPr/>
            </a:p>
          </p:txBody>
        </p:sp>
        <p:sp>
          <p:nvSpPr>
            <p:cNvPr id="1637" name="Shape 1637"/>
            <p:cNvSpPr txBox="1"/>
            <p:nvPr/>
          </p:nvSpPr>
          <p:spPr>
            <a:xfrm>
              <a:off x="0" y="627380"/>
              <a:ext cx="3810001" cy="54864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Somdo ipsos mito.</a:t>
              </a:r>
              <a:endParaRPr/>
            </a:p>
          </p:txBody>
        </p:sp>
      </p:grpSp>
      <p:sp>
        <p:nvSpPr>
          <p:cNvPr id="1638" name="Shape 1638"/>
          <p:cNvSpPr/>
          <p:nvPr/>
        </p:nvSpPr>
        <p:spPr>
          <a:xfrm>
            <a:off x="16891000" y="9906000"/>
            <a:ext cx="1905000" cy="1905000"/>
          </a:xfrm>
          <a:prstGeom prst="ellipse">
            <a:avLst/>
          </a:prstGeom>
          <a:blipFill rotWithShape="1">
            <a:blip r:embed="rId3">
              <a:alphaModFix/>
            </a:blip>
            <a:stretch>
              <a:fillRect b="0" l="0" r="0" t="0"/>
            </a:stretch>
          </a:blip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grpSp>
        <p:nvGrpSpPr>
          <p:cNvPr id="1639" name="Shape 1639"/>
          <p:cNvGrpSpPr/>
          <p:nvPr/>
        </p:nvGrpSpPr>
        <p:grpSpPr>
          <a:xfrm>
            <a:off x="19304000" y="10270489"/>
            <a:ext cx="3810002" cy="1176022"/>
            <a:chOff x="0" y="0"/>
            <a:chExt cx="3810001" cy="1176021"/>
          </a:xfrm>
        </p:grpSpPr>
        <p:sp>
          <p:nvSpPr>
            <p:cNvPr id="1640" name="Shape 1640"/>
            <p:cNvSpPr txBox="1"/>
            <p:nvPr/>
          </p:nvSpPr>
          <p:spPr>
            <a:xfrm>
              <a:off x="0" y="0"/>
              <a:ext cx="3810001" cy="548640"/>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151314"/>
                </a:buClr>
                <a:buSzPts val="3000"/>
                <a:buFont typeface="Proxima Nova"/>
                <a:buNone/>
              </a:pPr>
              <a:r>
                <a:rPr b="1" i="0" lang="en-US" sz="3000" u="none" cap="none" strike="noStrike">
                  <a:solidFill>
                    <a:srgbClr val="151314"/>
                  </a:solidFill>
                  <a:latin typeface="Proxima Nova"/>
                  <a:ea typeface="Proxima Nova"/>
                  <a:cs typeface="Proxima Nova"/>
                  <a:sym typeface="Proxima Nova"/>
                </a:rPr>
                <a:t>Enoa jasomds</a:t>
              </a:r>
              <a:endParaRPr/>
            </a:p>
          </p:txBody>
        </p:sp>
        <p:sp>
          <p:nvSpPr>
            <p:cNvPr id="1641" name="Shape 1641"/>
            <p:cNvSpPr txBox="1"/>
            <p:nvPr/>
          </p:nvSpPr>
          <p:spPr>
            <a:xfrm>
              <a:off x="0" y="627380"/>
              <a:ext cx="3810001" cy="54864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Somdo ipsos mito.</a:t>
              </a:r>
              <a:endParaRPr/>
            </a:p>
          </p:txBody>
        </p:sp>
      </p:grpSp>
      <p:sp>
        <p:nvSpPr>
          <p:cNvPr id="1642" name="Shape 1642"/>
          <p:cNvSpPr/>
          <p:nvPr/>
        </p:nvSpPr>
        <p:spPr>
          <a:xfrm>
            <a:off x="16891000" y="6178550"/>
            <a:ext cx="1905000" cy="1905000"/>
          </a:xfrm>
          <a:prstGeom prst="ellipse">
            <a:avLst/>
          </a:prstGeom>
          <a:blipFill rotWithShape="1">
            <a:blip r:embed="rId3">
              <a:alphaModFix/>
            </a:blip>
            <a:stretch>
              <a:fillRect b="0" l="0" r="0" t="0"/>
            </a:stretch>
          </a:blip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grpSp>
        <p:nvGrpSpPr>
          <p:cNvPr id="1643" name="Shape 1643"/>
          <p:cNvGrpSpPr/>
          <p:nvPr/>
        </p:nvGrpSpPr>
        <p:grpSpPr>
          <a:xfrm>
            <a:off x="19304000" y="6543039"/>
            <a:ext cx="3810002" cy="1176022"/>
            <a:chOff x="0" y="0"/>
            <a:chExt cx="3810001" cy="1176021"/>
          </a:xfrm>
        </p:grpSpPr>
        <p:sp>
          <p:nvSpPr>
            <p:cNvPr id="1644" name="Shape 1644"/>
            <p:cNvSpPr txBox="1"/>
            <p:nvPr/>
          </p:nvSpPr>
          <p:spPr>
            <a:xfrm>
              <a:off x="0" y="0"/>
              <a:ext cx="3810001" cy="548640"/>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151314"/>
                </a:buClr>
                <a:buSzPts val="3000"/>
                <a:buFont typeface="Proxima Nova"/>
                <a:buNone/>
              </a:pPr>
              <a:r>
                <a:rPr b="1" i="0" lang="en-US" sz="3000" u="none" cap="none" strike="noStrike">
                  <a:solidFill>
                    <a:srgbClr val="151314"/>
                  </a:solidFill>
                  <a:latin typeface="Proxima Nova"/>
                  <a:ea typeface="Proxima Nova"/>
                  <a:cs typeface="Proxima Nova"/>
                  <a:sym typeface="Proxima Nova"/>
                </a:rPr>
                <a:t>Enoa jasomds</a:t>
              </a:r>
              <a:endParaRPr/>
            </a:p>
          </p:txBody>
        </p:sp>
        <p:sp>
          <p:nvSpPr>
            <p:cNvPr id="1645" name="Shape 1645"/>
            <p:cNvSpPr txBox="1"/>
            <p:nvPr/>
          </p:nvSpPr>
          <p:spPr>
            <a:xfrm>
              <a:off x="0" y="627380"/>
              <a:ext cx="3810001" cy="54864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Somdo ipsos mito.</a:t>
              </a:r>
              <a:endParaRPr/>
            </a:p>
          </p:txBody>
        </p:sp>
      </p:grpSp>
      <p:sp>
        <p:nvSpPr>
          <p:cNvPr id="1646" name="Shape 1646"/>
          <p:cNvSpPr txBox="1"/>
          <p:nvPr/>
        </p:nvSpPr>
        <p:spPr>
          <a:xfrm>
            <a:off x="1905000" y="4622800"/>
            <a:ext cx="4733376" cy="1551940"/>
          </a:xfrm>
          <a:prstGeom prst="rect">
            <a:avLst/>
          </a:prstGeom>
          <a:noFill/>
          <a:ln>
            <a:noFill/>
          </a:ln>
        </p:spPr>
        <p:txBody>
          <a:bodyPr anchorCtr="0" anchor="t" bIns="45700" lIns="45700" spcFirstLastPara="1" rIns="45700" wrap="square" tIns="45700">
            <a:noAutofit/>
          </a:bodyPr>
          <a:lstStyle/>
          <a:p>
            <a:pPr indent="0" lvl="0" marL="0" marR="0" rtl="0" algn="l">
              <a:lnSpc>
                <a:spcPct val="90000"/>
              </a:lnSpc>
              <a:spcBef>
                <a:spcPts val="0"/>
              </a:spcBef>
              <a:spcAft>
                <a:spcPts val="0"/>
              </a:spcAft>
              <a:buClr>
                <a:srgbClr val="151314"/>
              </a:buClr>
              <a:buSzPts val="9600"/>
              <a:buFont typeface="Proxima Nova"/>
              <a:buNone/>
            </a:pPr>
            <a:r>
              <a:rPr b="1" i="0" lang="en-US" sz="9600" u="none" cap="none" strike="noStrike">
                <a:solidFill>
                  <a:srgbClr val="151314"/>
                </a:solidFill>
                <a:latin typeface="Proxima Nova"/>
                <a:ea typeface="Proxima Nova"/>
                <a:cs typeface="Proxima Nova"/>
                <a:sym typeface="Proxima Nova"/>
              </a:rPr>
              <a:t>Service</a:t>
            </a:r>
            <a:endParaRPr/>
          </a:p>
        </p:txBody>
      </p:sp>
      <p:sp>
        <p:nvSpPr>
          <p:cNvPr id="1647" name="Shape 1647"/>
          <p:cNvSpPr txBox="1"/>
          <p:nvPr/>
        </p:nvSpPr>
        <p:spPr>
          <a:xfrm>
            <a:off x="1904999" y="7874000"/>
            <a:ext cx="5080001" cy="1183640"/>
          </a:xfrm>
          <a:prstGeom prst="rect">
            <a:avLst/>
          </a:prstGeom>
          <a:noFill/>
          <a:ln>
            <a:noFill/>
          </a:ln>
        </p:spPr>
        <p:txBody>
          <a:bodyPr anchorCtr="0" anchor="t" bIns="45700" lIns="45700" spcFirstLastPara="1" rIns="45700" wrap="square" tIns="45700">
            <a:noAutofit/>
          </a:bodyPr>
          <a:lstStyle/>
          <a:p>
            <a:pPr indent="0" lvl="0" marL="0" marR="0" rtl="0" algn="l">
              <a:lnSpc>
                <a:spcPct val="100000"/>
              </a:lnSpc>
              <a:spcBef>
                <a:spcPts val="0"/>
              </a:spcBef>
              <a:spcAft>
                <a:spcPts val="0"/>
              </a:spcAft>
              <a:buClr>
                <a:srgbClr val="0B0C11"/>
              </a:buClr>
              <a:buSzPts val="3600"/>
              <a:buFont typeface="Proxima Nova"/>
              <a:buNone/>
            </a:pPr>
            <a:r>
              <a:rPr b="1" i="0" lang="en-US" sz="3600" u="none" cap="none" strike="noStrike">
                <a:solidFill>
                  <a:srgbClr val="0B0C11"/>
                </a:solidFill>
                <a:latin typeface="Proxima Nova"/>
                <a:ea typeface="Proxima Nova"/>
                <a:cs typeface="Proxima Nova"/>
                <a:sym typeface="Proxima Nova"/>
              </a:rPr>
              <a:t>MOETOA JASOM THE THE MUS REBUM.</a:t>
            </a:r>
            <a:endParaRPr/>
          </a:p>
        </p:txBody>
      </p:sp>
      <p:sp>
        <p:nvSpPr>
          <p:cNvPr id="1648" name="Shape 1648"/>
          <p:cNvSpPr txBox="1"/>
          <p:nvPr/>
        </p:nvSpPr>
        <p:spPr>
          <a:xfrm>
            <a:off x="1904999" y="10154919"/>
            <a:ext cx="5080001" cy="1656081"/>
          </a:xfrm>
          <a:prstGeom prst="rect">
            <a:avLst/>
          </a:prstGeom>
          <a:noFill/>
          <a:ln>
            <a:noFill/>
          </a:ln>
        </p:spPr>
        <p:txBody>
          <a:bodyPr anchorCtr="0" anchor="t" bIns="50800" lIns="50800" spcFirstLastPara="1" rIns="50800" wrap="square" tIns="508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Don quyam desando frondm iron lares in this on crosnda is the cornas greadon.</a:t>
            </a:r>
            <a:endParaRPr/>
          </a:p>
        </p:txBody>
      </p:sp>
      <p:sp>
        <p:nvSpPr>
          <p:cNvPr id="1649" name="Shape 1649"/>
          <p:cNvSpPr/>
          <p:nvPr/>
        </p:nvSpPr>
        <p:spPr>
          <a:xfrm>
            <a:off x="17622441" y="3075384"/>
            <a:ext cx="442120" cy="610792"/>
          </a:xfrm>
          <a:custGeom>
            <a:pathLst>
              <a:path extrusionOk="0" h="21600" w="21600">
                <a:moveTo>
                  <a:pt x="10761" y="0"/>
                </a:moveTo>
                <a:cubicBezTo>
                  <a:pt x="10575" y="0"/>
                  <a:pt x="10393" y="51"/>
                  <a:pt x="10238" y="140"/>
                </a:cubicBezTo>
                <a:cubicBezTo>
                  <a:pt x="8066" y="1488"/>
                  <a:pt x="4277" y="4491"/>
                  <a:pt x="3161" y="9207"/>
                </a:cubicBezTo>
                <a:cubicBezTo>
                  <a:pt x="2602" y="11542"/>
                  <a:pt x="2912" y="13608"/>
                  <a:pt x="3471" y="15270"/>
                </a:cubicBezTo>
                <a:lnTo>
                  <a:pt x="252" y="17600"/>
                </a:lnTo>
                <a:cubicBezTo>
                  <a:pt x="128" y="17690"/>
                  <a:pt x="0" y="17872"/>
                  <a:pt x="0" y="18007"/>
                </a:cubicBezTo>
                <a:lnTo>
                  <a:pt x="0" y="21025"/>
                </a:lnTo>
                <a:cubicBezTo>
                  <a:pt x="0" y="21249"/>
                  <a:pt x="178" y="21426"/>
                  <a:pt x="427" y="21516"/>
                </a:cubicBezTo>
                <a:cubicBezTo>
                  <a:pt x="551" y="21561"/>
                  <a:pt x="690" y="21600"/>
                  <a:pt x="814" y="21600"/>
                </a:cubicBezTo>
                <a:cubicBezTo>
                  <a:pt x="938" y="21600"/>
                  <a:pt x="1117" y="21561"/>
                  <a:pt x="1241" y="21516"/>
                </a:cubicBezTo>
                <a:lnTo>
                  <a:pt x="7329" y="18639"/>
                </a:lnTo>
                <a:lnTo>
                  <a:pt x="8182" y="18639"/>
                </a:lnTo>
                <a:cubicBezTo>
                  <a:pt x="8182" y="18908"/>
                  <a:pt x="8194" y="19172"/>
                  <a:pt x="8318" y="19396"/>
                </a:cubicBezTo>
                <a:cubicBezTo>
                  <a:pt x="8690" y="20564"/>
                  <a:pt x="9858" y="21246"/>
                  <a:pt x="10354" y="21516"/>
                </a:cubicBezTo>
                <a:cubicBezTo>
                  <a:pt x="10478" y="21561"/>
                  <a:pt x="10676" y="21600"/>
                  <a:pt x="10800" y="21600"/>
                </a:cubicBezTo>
                <a:cubicBezTo>
                  <a:pt x="10924" y="21600"/>
                  <a:pt x="11102" y="21561"/>
                  <a:pt x="11227" y="21516"/>
                </a:cubicBezTo>
                <a:cubicBezTo>
                  <a:pt x="11723" y="21291"/>
                  <a:pt x="12910" y="20609"/>
                  <a:pt x="13282" y="19396"/>
                </a:cubicBezTo>
                <a:cubicBezTo>
                  <a:pt x="13344" y="19127"/>
                  <a:pt x="13398" y="18866"/>
                  <a:pt x="13398" y="18596"/>
                </a:cubicBezTo>
                <a:lnTo>
                  <a:pt x="14271" y="18596"/>
                </a:lnTo>
                <a:lnTo>
                  <a:pt x="20359" y="21474"/>
                </a:lnTo>
                <a:cubicBezTo>
                  <a:pt x="20483" y="21519"/>
                  <a:pt x="20662" y="21558"/>
                  <a:pt x="20786" y="21558"/>
                </a:cubicBezTo>
                <a:cubicBezTo>
                  <a:pt x="20910" y="21558"/>
                  <a:pt x="21030" y="21519"/>
                  <a:pt x="21154" y="21474"/>
                </a:cubicBezTo>
                <a:cubicBezTo>
                  <a:pt x="21402" y="21384"/>
                  <a:pt x="21600" y="21148"/>
                  <a:pt x="21600" y="20968"/>
                </a:cubicBezTo>
                <a:lnTo>
                  <a:pt x="21600" y="17965"/>
                </a:lnTo>
                <a:cubicBezTo>
                  <a:pt x="21538" y="17875"/>
                  <a:pt x="21476" y="17690"/>
                  <a:pt x="21290" y="17600"/>
                </a:cubicBezTo>
                <a:lnTo>
                  <a:pt x="18052" y="15270"/>
                </a:lnTo>
                <a:cubicBezTo>
                  <a:pt x="18610" y="13608"/>
                  <a:pt x="18920" y="11542"/>
                  <a:pt x="18362" y="9207"/>
                </a:cubicBezTo>
                <a:cubicBezTo>
                  <a:pt x="17245" y="4491"/>
                  <a:pt x="13456" y="1533"/>
                  <a:pt x="11285" y="140"/>
                </a:cubicBezTo>
                <a:cubicBezTo>
                  <a:pt x="11130" y="51"/>
                  <a:pt x="10947" y="0"/>
                  <a:pt x="10761" y="0"/>
                </a:cubicBezTo>
                <a:close/>
                <a:moveTo>
                  <a:pt x="10742" y="1347"/>
                </a:moveTo>
                <a:cubicBezTo>
                  <a:pt x="12541" y="2560"/>
                  <a:pt x="15822" y="5302"/>
                  <a:pt x="16753" y="9389"/>
                </a:cubicBezTo>
                <a:cubicBezTo>
                  <a:pt x="17497" y="12488"/>
                  <a:pt x="16574" y="15138"/>
                  <a:pt x="15706" y="16800"/>
                </a:cubicBezTo>
                <a:cubicBezTo>
                  <a:pt x="15519" y="17159"/>
                  <a:pt x="15023" y="17432"/>
                  <a:pt x="14465" y="17432"/>
                </a:cubicBezTo>
                <a:lnTo>
                  <a:pt x="12468" y="17432"/>
                </a:lnTo>
                <a:lnTo>
                  <a:pt x="7077" y="17432"/>
                </a:lnTo>
                <a:cubicBezTo>
                  <a:pt x="6519" y="17432"/>
                  <a:pt x="6022" y="17204"/>
                  <a:pt x="5836" y="16800"/>
                </a:cubicBezTo>
                <a:cubicBezTo>
                  <a:pt x="4906" y="15138"/>
                  <a:pt x="4029" y="12533"/>
                  <a:pt x="4712" y="9389"/>
                </a:cubicBezTo>
                <a:cubicBezTo>
                  <a:pt x="5642" y="5302"/>
                  <a:pt x="8943" y="2605"/>
                  <a:pt x="10742" y="1347"/>
                </a:cubicBezTo>
                <a:close/>
                <a:moveTo>
                  <a:pt x="10742" y="6737"/>
                </a:moveTo>
                <a:cubicBezTo>
                  <a:pt x="8942" y="6737"/>
                  <a:pt x="7446" y="7820"/>
                  <a:pt x="7446" y="9123"/>
                </a:cubicBezTo>
                <a:cubicBezTo>
                  <a:pt x="7446" y="10425"/>
                  <a:pt x="8942" y="11495"/>
                  <a:pt x="10742" y="11495"/>
                </a:cubicBezTo>
                <a:cubicBezTo>
                  <a:pt x="12541" y="11495"/>
                  <a:pt x="14019" y="10425"/>
                  <a:pt x="14019" y="9123"/>
                </a:cubicBezTo>
                <a:cubicBezTo>
                  <a:pt x="14019" y="7820"/>
                  <a:pt x="12541" y="6737"/>
                  <a:pt x="10742" y="6737"/>
                </a:cubicBezTo>
                <a:close/>
                <a:moveTo>
                  <a:pt x="10742" y="7902"/>
                </a:moveTo>
                <a:cubicBezTo>
                  <a:pt x="11673" y="7902"/>
                  <a:pt x="12409" y="8449"/>
                  <a:pt x="12409" y="9123"/>
                </a:cubicBezTo>
                <a:cubicBezTo>
                  <a:pt x="12409" y="9796"/>
                  <a:pt x="11673" y="10330"/>
                  <a:pt x="10742" y="10330"/>
                </a:cubicBezTo>
                <a:cubicBezTo>
                  <a:pt x="9811" y="10330"/>
                  <a:pt x="9055" y="9796"/>
                  <a:pt x="9055" y="9123"/>
                </a:cubicBezTo>
                <a:cubicBezTo>
                  <a:pt x="9055" y="8449"/>
                  <a:pt x="9811" y="7902"/>
                  <a:pt x="10742" y="7902"/>
                </a:cubicBezTo>
                <a:close/>
                <a:moveTo>
                  <a:pt x="3975" y="16533"/>
                </a:moveTo>
                <a:cubicBezTo>
                  <a:pt x="4099" y="16803"/>
                  <a:pt x="4219" y="17025"/>
                  <a:pt x="4343" y="17249"/>
                </a:cubicBezTo>
                <a:cubicBezTo>
                  <a:pt x="4529" y="17608"/>
                  <a:pt x="4898" y="17965"/>
                  <a:pt x="5332" y="18189"/>
                </a:cubicBezTo>
                <a:lnTo>
                  <a:pt x="1609" y="19944"/>
                </a:lnTo>
                <a:lnTo>
                  <a:pt x="1609" y="18232"/>
                </a:lnTo>
                <a:lnTo>
                  <a:pt x="3975" y="16533"/>
                </a:lnTo>
                <a:close/>
                <a:moveTo>
                  <a:pt x="17567" y="16533"/>
                </a:moveTo>
                <a:lnTo>
                  <a:pt x="19913" y="18232"/>
                </a:lnTo>
                <a:lnTo>
                  <a:pt x="19913" y="19944"/>
                </a:lnTo>
                <a:lnTo>
                  <a:pt x="16190" y="18189"/>
                </a:lnTo>
                <a:cubicBezTo>
                  <a:pt x="16625" y="17965"/>
                  <a:pt x="16931" y="17653"/>
                  <a:pt x="17179" y="17249"/>
                </a:cubicBezTo>
                <a:cubicBezTo>
                  <a:pt x="17303" y="17025"/>
                  <a:pt x="17443" y="16803"/>
                  <a:pt x="17567" y="16533"/>
                </a:cubicBezTo>
                <a:close/>
                <a:moveTo>
                  <a:pt x="9734" y="18596"/>
                </a:moveTo>
                <a:lnTo>
                  <a:pt x="11731" y="18596"/>
                </a:lnTo>
                <a:cubicBezTo>
                  <a:pt x="11793" y="18776"/>
                  <a:pt x="11735" y="18950"/>
                  <a:pt x="11673" y="19130"/>
                </a:cubicBezTo>
                <a:cubicBezTo>
                  <a:pt x="11486" y="19669"/>
                  <a:pt x="11114" y="20028"/>
                  <a:pt x="10742" y="20253"/>
                </a:cubicBezTo>
                <a:cubicBezTo>
                  <a:pt x="10370" y="20028"/>
                  <a:pt x="9997" y="19624"/>
                  <a:pt x="9811" y="19130"/>
                </a:cubicBezTo>
                <a:cubicBezTo>
                  <a:pt x="9749" y="18950"/>
                  <a:pt x="9734" y="18776"/>
                  <a:pt x="9734" y="18596"/>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1650" name="Shape 1650"/>
          <p:cNvSpPr/>
          <p:nvPr/>
        </p:nvSpPr>
        <p:spPr>
          <a:xfrm>
            <a:off x="17623869" y="6898360"/>
            <a:ext cx="440692" cy="465380"/>
          </a:xfrm>
          <a:custGeom>
            <a:pathLst>
              <a:path extrusionOk="0" h="20775" w="21600">
                <a:moveTo>
                  <a:pt x="21164" y="1159"/>
                </a:moveTo>
                <a:cubicBezTo>
                  <a:pt x="20915" y="1046"/>
                  <a:pt x="20604" y="1046"/>
                  <a:pt x="20355" y="1159"/>
                </a:cubicBezTo>
                <a:cubicBezTo>
                  <a:pt x="17305" y="2803"/>
                  <a:pt x="14255" y="1953"/>
                  <a:pt x="11018" y="1103"/>
                </a:cubicBezTo>
                <a:cubicBezTo>
                  <a:pt x="7594" y="139"/>
                  <a:pt x="3984" y="-825"/>
                  <a:pt x="373" y="1159"/>
                </a:cubicBezTo>
                <a:cubicBezTo>
                  <a:pt x="124" y="1273"/>
                  <a:pt x="0" y="1556"/>
                  <a:pt x="0" y="1783"/>
                </a:cubicBezTo>
                <a:lnTo>
                  <a:pt x="0" y="10910"/>
                </a:lnTo>
                <a:cubicBezTo>
                  <a:pt x="0" y="10910"/>
                  <a:pt x="0" y="10910"/>
                  <a:pt x="0" y="10910"/>
                </a:cubicBezTo>
                <a:lnTo>
                  <a:pt x="0" y="20038"/>
                </a:lnTo>
                <a:cubicBezTo>
                  <a:pt x="0" y="20435"/>
                  <a:pt x="373" y="20775"/>
                  <a:pt x="809" y="20775"/>
                </a:cubicBezTo>
                <a:cubicBezTo>
                  <a:pt x="1245" y="20775"/>
                  <a:pt x="1619" y="20435"/>
                  <a:pt x="1619" y="20038"/>
                </a:cubicBezTo>
                <a:lnTo>
                  <a:pt x="1619" y="11364"/>
                </a:lnTo>
                <a:cubicBezTo>
                  <a:pt x="4544" y="10003"/>
                  <a:pt x="7470" y="10797"/>
                  <a:pt x="10582" y="11647"/>
                </a:cubicBezTo>
                <a:cubicBezTo>
                  <a:pt x="12574" y="12214"/>
                  <a:pt x="14566" y="12725"/>
                  <a:pt x="16620" y="12725"/>
                </a:cubicBezTo>
                <a:cubicBezTo>
                  <a:pt x="18176" y="12725"/>
                  <a:pt x="19670" y="12441"/>
                  <a:pt x="21227" y="11534"/>
                </a:cubicBezTo>
                <a:cubicBezTo>
                  <a:pt x="21476" y="11421"/>
                  <a:pt x="21600" y="11137"/>
                  <a:pt x="21600" y="10910"/>
                </a:cubicBezTo>
                <a:lnTo>
                  <a:pt x="21600" y="1783"/>
                </a:lnTo>
                <a:cubicBezTo>
                  <a:pt x="21538" y="1556"/>
                  <a:pt x="21413" y="1329"/>
                  <a:pt x="21164" y="1159"/>
                </a:cubicBezTo>
                <a:close/>
                <a:moveTo>
                  <a:pt x="19982" y="10514"/>
                </a:moveTo>
                <a:cubicBezTo>
                  <a:pt x="17056" y="11874"/>
                  <a:pt x="14130" y="11081"/>
                  <a:pt x="11018" y="10230"/>
                </a:cubicBezTo>
                <a:cubicBezTo>
                  <a:pt x="9026" y="9663"/>
                  <a:pt x="7034" y="9153"/>
                  <a:pt x="4980" y="9153"/>
                </a:cubicBezTo>
                <a:cubicBezTo>
                  <a:pt x="3859" y="9153"/>
                  <a:pt x="2739" y="9323"/>
                  <a:pt x="1556" y="9777"/>
                </a:cubicBezTo>
                <a:lnTo>
                  <a:pt x="1556" y="3200"/>
                </a:lnTo>
                <a:cubicBezTo>
                  <a:pt x="1556" y="3200"/>
                  <a:pt x="1556" y="3200"/>
                  <a:pt x="1556" y="3200"/>
                </a:cubicBezTo>
                <a:lnTo>
                  <a:pt x="1556" y="2236"/>
                </a:lnTo>
                <a:cubicBezTo>
                  <a:pt x="4482" y="876"/>
                  <a:pt x="7408" y="1669"/>
                  <a:pt x="10520" y="2520"/>
                </a:cubicBezTo>
                <a:cubicBezTo>
                  <a:pt x="13570" y="3370"/>
                  <a:pt x="16745" y="4221"/>
                  <a:pt x="19982" y="3030"/>
                </a:cubicBezTo>
                <a:lnTo>
                  <a:pt x="19982" y="10514"/>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1651" name="Shape 1651"/>
          <p:cNvSpPr/>
          <p:nvPr/>
        </p:nvSpPr>
        <p:spPr>
          <a:xfrm>
            <a:off x="17538692" y="10637519"/>
            <a:ext cx="609617" cy="441961"/>
          </a:xfrm>
          <a:custGeom>
            <a:pathLst>
              <a:path extrusionOk="0" h="21600" w="21556">
                <a:moveTo>
                  <a:pt x="15897" y="21600"/>
                </a:moveTo>
                <a:lnTo>
                  <a:pt x="4176" y="21600"/>
                </a:lnTo>
                <a:cubicBezTo>
                  <a:pt x="1886" y="21600"/>
                  <a:pt x="0" y="18993"/>
                  <a:pt x="0" y="15828"/>
                </a:cubicBezTo>
                <a:cubicBezTo>
                  <a:pt x="0" y="13221"/>
                  <a:pt x="1257" y="10986"/>
                  <a:pt x="3009" y="10241"/>
                </a:cubicBezTo>
                <a:cubicBezTo>
                  <a:pt x="3233" y="4531"/>
                  <a:pt x="6646" y="0"/>
                  <a:pt x="10778" y="0"/>
                </a:cubicBezTo>
                <a:cubicBezTo>
                  <a:pt x="13876" y="0"/>
                  <a:pt x="16615" y="2483"/>
                  <a:pt x="17873" y="6331"/>
                </a:cubicBezTo>
                <a:cubicBezTo>
                  <a:pt x="20073" y="7448"/>
                  <a:pt x="21555" y="10366"/>
                  <a:pt x="21555" y="13717"/>
                </a:cubicBezTo>
                <a:cubicBezTo>
                  <a:pt x="21600" y="18124"/>
                  <a:pt x="19040" y="21600"/>
                  <a:pt x="15897" y="21600"/>
                </a:cubicBezTo>
                <a:close/>
                <a:moveTo>
                  <a:pt x="10778" y="1614"/>
                </a:moveTo>
                <a:cubicBezTo>
                  <a:pt x="7095" y="1614"/>
                  <a:pt x="4131" y="5710"/>
                  <a:pt x="4131" y="10800"/>
                </a:cubicBezTo>
                <a:lnTo>
                  <a:pt x="4131" y="10862"/>
                </a:lnTo>
                <a:cubicBezTo>
                  <a:pt x="4131" y="11297"/>
                  <a:pt x="3952" y="11607"/>
                  <a:pt x="3637" y="11731"/>
                </a:cubicBezTo>
                <a:cubicBezTo>
                  <a:pt x="2155" y="12103"/>
                  <a:pt x="1123" y="13841"/>
                  <a:pt x="1123" y="15890"/>
                </a:cubicBezTo>
                <a:cubicBezTo>
                  <a:pt x="1123" y="18186"/>
                  <a:pt x="2470" y="20110"/>
                  <a:pt x="4176" y="20110"/>
                </a:cubicBezTo>
                <a:lnTo>
                  <a:pt x="15897" y="20110"/>
                </a:lnTo>
                <a:cubicBezTo>
                  <a:pt x="18412" y="20110"/>
                  <a:pt x="20432" y="17317"/>
                  <a:pt x="20432" y="13841"/>
                </a:cubicBezTo>
                <a:cubicBezTo>
                  <a:pt x="20432" y="11110"/>
                  <a:pt x="19175" y="8690"/>
                  <a:pt x="17289" y="7883"/>
                </a:cubicBezTo>
                <a:cubicBezTo>
                  <a:pt x="17109" y="7821"/>
                  <a:pt x="16975" y="7634"/>
                  <a:pt x="16930" y="7448"/>
                </a:cubicBezTo>
                <a:cubicBezTo>
                  <a:pt x="15897" y="3848"/>
                  <a:pt x="13517" y="1614"/>
                  <a:pt x="10778" y="1614"/>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1652" name="Shape 1652"/>
          <p:cNvSpPr/>
          <p:nvPr/>
        </p:nvSpPr>
        <p:spPr>
          <a:xfrm>
            <a:off x="10276879" y="3155509"/>
            <a:ext cx="579042" cy="579041"/>
          </a:xfrm>
          <a:custGeom>
            <a:pathLst>
              <a:path extrusionOk="0" h="21600" w="21600">
                <a:moveTo>
                  <a:pt x="10807" y="0"/>
                </a:moveTo>
                <a:cubicBezTo>
                  <a:pt x="4838" y="0"/>
                  <a:pt x="0" y="4838"/>
                  <a:pt x="0" y="10807"/>
                </a:cubicBezTo>
                <a:cubicBezTo>
                  <a:pt x="0" y="16777"/>
                  <a:pt x="4838" y="21600"/>
                  <a:pt x="10807" y="21600"/>
                </a:cubicBezTo>
                <a:cubicBezTo>
                  <a:pt x="16777" y="21600"/>
                  <a:pt x="21600" y="16777"/>
                  <a:pt x="21600" y="10807"/>
                </a:cubicBezTo>
                <a:cubicBezTo>
                  <a:pt x="21600" y="4838"/>
                  <a:pt x="16777" y="0"/>
                  <a:pt x="10807" y="0"/>
                </a:cubicBezTo>
                <a:close/>
                <a:moveTo>
                  <a:pt x="10807" y="1184"/>
                </a:moveTo>
                <a:cubicBezTo>
                  <a:pt x="16066" y="1184"/>
                  <a:pt x="20371" y="5489"/>
                  <a:pt x="20371" y="10748"/>
                </a:cubicBezTo>
                <a:cubicBezTo>
                  <a:pt x="20371" y="16054"/>
                  <a:pt x="16113" y="20327"/>
                  <a:pt x="10807" y="20327"/>
                </a:cubicBezTo>
                <a:cubicBezTo>
                  <a:pt x="5549" y="20327"/>
                  <a:pt x="1229" y="16007"/>
                  <a:pt x="1229" y="10748"/>
                </a:cubicBezTo>
                <a:cubicBezTo>
                  <a:pt x="1229" y="5490"/>
                  <a:pt x="5549" y="1184"/>
                  <a:pt x="10807" y="1184"/>
                </a:cubicBezTo>
                <a:close/>
                <a:moveTo>
                  <a:pt x="14849" y="7491"/>
                </a:moveTo>
                <a:cubicBezTo>
                  <a:pt x="14689" y="7491"/>
                  <a:pt x="14523" y="7550"/>
                  <a:pt x="14405" y="7669"/>
                </a:cubicBezTo>
                <a:lnTo>
                  <a:pt x="9431" y="12643"/>
                </a:lnTo>
                <a:lnTo>
                  <a:pt x="7210" y="10408"/>
                </a:lnTo>
                <a:cubicBezTo>
                  <a:pt x="6973" y="10171"/>
                  <a:pt x="6588" y="10171"/>
                  <a:pt x="6351" y="10408"/>
                </a:cubicBezTo>
                <a:cubicBezTo>
                  <a:pt x="6114" y="10645"/>
                  <a:pt x="6114" y="11029"/>
                  <a:pt x="6351" y="11266"/>
                </a:cubicBezTo>
                <a:lnTo>
                  <a:pt x="9001" y="13916"/>
                </a:lnTo>
                <a:cubicBezTo>
                  <a:pt x="9143" y="14058"/>
                  <a:pt x="9288" y="14109"/>
                  <a:pt x="9431" y="14109"/>
                </a:cubicBezTo>
                <a:cubicBezTo>
                  <a:pt x="9573" y="14109"/>
                  <a:pt x="9765" y="14058"/>
                  <a:pt x="9860" y="13916"/>
                </a:cubicBezTo>
                <a:lnTo>
                  <a:pt x="15264" y="8513"/>
                </a:lnTo>
                <a:cubicBezTo>
                  <a:pt x="15500" y="8276"/>
                  <a:pt x="15500" y="7906"/>
                  <a:pt x="15264" y="7669"/>
                </a:cubicBezTo>
                <a:cubicBezTo>
                  <a:pt x="15169" y="7550"/>
                  <a:pt x="15009" y="7491"/>
                  <a:pt x="14849" y="7491"/>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1653" name="Shape 1653"/>
          <p:cNvSpPr/>
          <p:nvPr/>
        </p:nvSpPr>
        <p:spPr>
          <a:xfrm>
            <a:off x="10276879" y="10595570"/>
            <a:ext cx="611982" cy="525860"/>
          </a:xfrm>
          <a:custGeom>
            <a:pathLst>
              <a:path extrusionOk="0" h="21600" w="21600">
                <a:moveTo>
                  <a:pt x="7886" y="0"/>
                </a:moveTo>
                <a:cubicBezTo>
                  <a:pt x="7662" y="0"/>
                  <a:pt x="7444" y="98"/>
                  <a:pt x="7354" y="359"/>
                </a:cubicBezTo>
                <a:lnTo>
                  <a:pt x="6135" y="3440"/>
                </a:lnTo>
                <a:lnTo>
                  <a:pt x="588" y="3440"/>
                </a:lnTo>
                <a:cubicBezTo>
                  <a:pt x="275" y="3440"/>
                  <a:pt x="0" y="3759"/>
                  <a:pt x="0" y="4124"/>
                </a:cubicBezTo>
                <a:lnTo>
                  <a:pt x="0" y="20915"/>
                </a:lnTo>
                <a:cubicBezTo>
                  <a:pt x="0" y="21280"/>
                  <a:pt x="275" y="21600"/>
                  <a:pt x="588" y="21600"/>
                </a:cubicBezTo>
                <a:lnTo>
                  <a:pt x="20984" y="21600"/>
                </a:lnTo>
                <a:cubicBezTo>
                  <a:pt x="21297" y="21600"/>
                  <a:pt x="21510" y="21333"/>
                  <a:pt x="21600" y="20915"/>
                </a:cubicBezTo>
                <a:lnTo>
                  <a:pt x="21600" y="4124"/>
                </a:lnTo>
                <a:cubicBezTo>
                  <a:pt x="21600" y="3759"/>
                  <a:pt x="21339" y="3440"/>
                  <a:pt x="21026" y="3440"/>
                </a:cubicBezTo>
                <a:lnTo>
                  <a:pt x="15507" y="3440"/>
                </a:lnTo>
                <a:lnTo>
                  <a:pt x="14204" y="359"/>
                </a:lnTo>
                <a:cubicBezTo>
                  <a:pt x="14069" y="150"/>
                  <a:pt x="13896" y="0"/>
                  <a:pt x="13672" y="0"/>
                </a:cubicBezTo>
                <a:lnTo>
                  <a:pt x="7886" y="0"/>
                </a:lnTo>
                <a:close/>
                <a:moveTo>
                  <a:pt x="8209" y="1353"/>
                </a:moveTo>
                <a:lnTo>
                  <a:pt x="13265" y="1353"/>
                </a:lnTo>
                <a:lnTo>
                  <a:pt x="14568" y="4434"/>
                </a:lnTo>
                <a:cubicBezTo>
                  <a:pt x="14703" y="4643"/>
                  <a:pt x="14876" y="4793"/>
                  <a:pt x="15100" y="4793"/>
                </a:cubicBezTo>
                <a:lnTo>
                  <a:pt x="20395" y="4793"/>
                </a:lnTo>
                <a:lnTo>
                  <a:pt x="20395" y="20296"/>
                </a:lnTo>
                <a:lnTo>
                  <a:pt x="1121" y="20296"/>
                </a:lnTo>
                <a:lnTo>
                  <a:pt x="1121" y="4793"/>
                </a:lnTo>
                <a:lnTo>
                  <a:pt x="6458" y="4793"/>
                </a:lnTo>
                <a:cubicBezTo>
                  <a:pt x="6682" y="4793"/>
                  <a:pt x="6900" y="4695"/>
                  <a:pt x="6990" y="4434"/>
                </a:cubicBezTo>
                <a:lnTo>
                  <a:pt x="8209" y="1353"/>
                </a:lnTo>
                <a:close/>
                <a:moveTo>
                  <a:pt x="10800" y="7303"/>
                </a:moveTo>
                <a:cubicBezTo>
                  <a:pt x="8469" y="7303"/>
                  <a:pt x="6584" y="9497"/>
                  <a:pt x="6584" y="12210"/>
                </a:cubicBezTo>
                <a:cubicBezTo>
                  <a:pt x="6584" y="14923"/>
                  <a:pt x="8469" y="17117"/>
                  <a:pt x="10800" y="17117"/>
                </a:cubicBezTo>
                <a:cubicBezTo>
                  <a:pt x="13131" y="17117"/>
                  <a:pt x="15016" y="14923"/>
                  <a:pt x="15016" y="12210"/>
                </a:cubicBezTo>
                <a:cubicBezTo>
                  <a:pt x="15016" y="9497"/>
                  <a:pt x="13131" y="7303"/>
                  <a:pt x="10800" y="7303"/>
                </a:cubicBezTo>
                <a:close/>
                <a:moveTo>
                  <a:pt x="10800" y="8656"/>
                </a:moveTo>
                <a:cubicBezTo>
                  <a:pt x="12503" y="8656"/>
                  <a:pt x="13840" y="10280"/>
                  <a:pt x="13840" y="12210"/>
                </a:cubicBezTo>
                <a:cubicBezTo>
                  <a:pt x="13840" y="14140"/>
                  <a:pt x="12503" y="15748"/>
                  <a:pt x="10800" y="15748"/>
                </a:cubicBezTo>
                <a:cubicBezTo>
                  <a:pt x="9141" y="15748"/>
                  <a:pt x="7746" y="14140"/>
                  <a:pt x="7746" y="12210"/>
                </a:cubicBezTo>
                <a:cubicBezTo>
                  <a:pt x="7746" y="10280"/>
                  <a:pt x="9097" y="8656"/>
                  <a:pt x="10800" y="8656"/>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
        <p:nvSpPr>
          <p:cNvPr id="1654" name="Shape 1654"/>
          <p:cNvSpPr/>
          <p:nvPr/>
        </p:nvSpPr>
        <p:spPr>
          <a:xfrm>
            <a:off x="10392567" y="6898360"/>
            <a:ext cx="347667" cy="533401"/>
          </a:xfrm>
          <a:custGeom>
            <a:pathLst>
              <a:path extrusionOk="0" h="21600" w="21508">
                <a:moveTo>
                  <a:pt x="5036" y="0"/>
                </a:moveTo>
                <a:cubicBezTo>
                  <a:pt x="2287" y="0"/>
                  <a:pt x="0" y="1497"/>
                  <a:pt x="0" y="3296"/>
                </a:cubicBezTo>
                <a:lnTo>
                  <a:pt x="0" y="18304"/>
                </a:lnTo>
                <a:cubicBezTo>
                  <a:pt x="0" y="20103"/>
                  <a:pt x="2287" y="21600"/>
                  <a:pt x="5036" y="21600"/>
                </a:cubicBezTo>
                <a:lnTo>
                  <a:pt x="16499" y="21600"/>
                </a:lnTo>
                <a:cubicBezTo>
                  <a:pt x="19343" y="21600"/>
                  <a:pt x="21600" y="20103"/>
                  <a:pt x="21505" y="18304"/>
                </a:cubicBezTo>
                <a:lnTo>
                  <a:pt x="21505" y="3296"/>
                </a:lnTo>
                <a:cubicBezTo>
                  <a:pt x="21505" y="1497"/>
                  <a:pt x="19248" y="0"/>
                  <a:pt x="16499" y="0"/>
                </a:cubicBezTo>
                <a:lnTo>
                  <a:pt x="5036" y="0"/>
                </a:lnTo>
                <a:close/>
                <a:moveTo>
                  <a:pt x="5125" y="1609"/>
                </a:moveTo>
                <a:lnTo>
                  <a:pt x="16588" y="1609"/>
                </a:lnTo>
                <a:cubicBezTo>
                  <a:pt x="18010" y="1609"/>
                  <a:pt x="19136" y="2366"/>
                  <a:pt x="19136" y="3296"/>
                </a:cubicBezTo>
                <a:lnTo>
                  <a:pt x="19136" y="18304"/>
                </a:lnTo>
                <a:cubicBezTo>
                  <a:pt x="19136" y="19234"/>
                  <a:pt x="18010" y="19971"/>
                  <a:pt x="16588" y="19971"/>
                </a:cubicBezTo>
                <a:lnTo>
                  <a:pt x="5125" y="19971"/>
                </a:lnTo>
                <a:cubicBezTo>
                  <a:pt x="3703" y="19971"/>
                  <a:pt x="2547" y="19234"/>
                  <a:pt x="2547" y="18304"/>
                </a:cubicBezTo>
                <a:lnTo>
                  <a:pt x="2547" y="3296"/>
                </a:lnTo>
                <a:cubicBezTo>
                  <a:pt x="2548" y="2366"/>
                  <a:pt x="3703" y="1609"/>
                  <a:pt x="5125" y="1609"/>
                </a:cubicBezTo>
                <a:close/>
                <a:moveTo>
                  <a:pt x="8857" y="17373"/>
                </a:moveTo>
                <a:cubicBezTo>
                  <a:pt x="8193" y="17373"/>
                  <a:pt x="7642" y="17753"/>
                  <a:pt x="7642" y="18187"/>
                </a:cubicBezTo>
                <a:cubicBezTo>
                  <a:pt x="7642" y="18622"/>
                  <a:pt x="8193" y="18982"/>
                  <a:pt x="8857" y="18982"/>
                </a:cubicBezTo>
                <a:lnTo>
                  <a:pt x="12648" y="18982"/>
                </a:lnTo>
                <a:cubicBezTo>
                  <a:pt x="13312" y="18982"/>
                  <a:pt x="13892" y="18684"/>
                  <a:pt x="13892" y="18187"/>
                </a:cubicBezTo>
                <a:cubicBezTo>
                  <a:pt x="13892" y="17753"/>
                  <a:pt x="13312" y="17373"/>
                  <a:pt x="12648" y="17373"/>
                </a:cubicBezTo>
                <a:lnTo>
                  <a:pt x="8857" y="17373"/>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Tree>
  </p:cSld>
  <p:clrMapOvr>
    <a:masterClrMapping/>
  </p:clrMapOvr>
</p:sld>
</file>

<file path=ppt/slides/slide9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58" name="Shape 1658"/>
        <p:cNvGrpSpPr/>
        <p:nvPr/>
      </p:nvGrpSpPr>
      <p:grpSpPr>
        <a:xfrm>
          <a:off x="0" y="0"/>
          <a:ext cx="0" cy="0"/>
          <a:chOff x="0" y="0"/>
          <a:chExt cx="0" cy="0"/>
        </a:xfrm>
      </p:grpSpPr>
      <p:sp>
        <p:nvSpPr>
          <p:cNvPr id="1659" name="Shape 1659"/>
          <p:cNvSpPr txBox="1"/>
          <p:nvPr/>
        </p:nvSpPr>
        <p:spPr>
          <a:xfrm>
            <a:off x="1905000" y="10259059"/>
            <a:ext cx="8873576" cy="1551941"/>
          </a:xfrm>
          <a:prstGeom prst="rect">
            <a:avLst/>
          </a:prstGeom>
          <a:noFill/>
          <a:ln>
            <a:noFill/>
          </a:ln>
        </p:spPr>
        <p:txBody>
          <a:bodyPr anchorCtr="0" anchor="t" bIns="45700" lIns="45700" spcFirstLastPara="1" rIns="45700" wrap="square" tIns="45700">
            <a:noAutofit/>
          </a:bodyPr>
          <a:lstStyle/>
          <a:p>
            <a:pPr indent="0" lvl="0" marL="0" marR="0" rtl="0" algn="l">
              <a:lnSpc>
                <a:spcPct val="90000"/>
              </a:lnSpc>
              <a:spcBef>
                <a:spcPts val="0"/>
              </a:spcBef>
              <a:spcAft>
                <a:spcPts val="0"/>
              </a:spcAft>
              <a:buClr>
                <a:srgbClr val="151314"/>
              </a:buClr>
              <a:buSzPts val="9600"/>
              <a:buFont typeface="Proxima Nova"/>
              <a:buNone/>
            </a:pPr>
            <a:r>
              <a:rPr b="1" i="0" lang="en-US" sz="9600" u="none" cap="none" strike="noStrike">
                <a:solidFill>
                  <a:srgbClr val="151314"/>
                </a:solidFill>
                <a:latin typeface="Proxima Nova"/>
                <a:ea typeface="Proxima Nova"/>
                <a:cs typeface="Proxima Nova"/>
                <a:sym typeface="Proxima Nova"/>
              </a:rPr>
              <a:t>World Percent</a:t>
            </a:r>
            <a:endParaRPr/>
          </a:p>
        </p:txBody>
      </p:sp>
      <p:grpSp>
        <p:nvGrpSpPr>
          <p:cNvPr id="1660" name="Shape 1660"/>
          <p:cNvGrpSpPr/>
          <p:nvPr/>
        </p:nvGrpSpPr>
        <p:grpSpPr>
          <a:xfrm>
            <a:off x="7730514" y="1931109"/>
            <a:ext cx="15154789" cy="9853783"/>
            <a:chOff x="0" y="0"/>
            <a:chExt cx="15154787" cy="9853781"/>
          </a:xfrm>
        </p:grpSpPr>
        <p:sp>
          <p:nvSpPr>
            <p:cNvPr id="1661" name="Shape 1661"/>
            <p:cNvSpPr/>
            <p:nvPr/>
          </p:nvSpPr>
          <p:spPr>
            <a:xfrm>
              <a:off x="6509917" y="5729835"/>
              <a:ext cx="26166" cy="26167"/>
            </a:xfrm>
            <a:custGeom>
              <a:pathLst>
                <a:path extrusionOk="0" h="21600" w="21600">
                  <a:moveTo>
                    <a:pt x="0" y="2541"/>
                  </a:moveTo>
                  <a:cubicBezTo>
                    <a:pt x="3375" y="1271"/>
                    <a:pt x="7425" y="0"/>
                    <a:pt x="10125" y="0"/>
                  </a:cubicBezTo>
                  <a:cubicBezTo>
                    <a:pt x="12825" y="0"/>
                    <a:pt x="17550" y="2541"/>
                    <a:pt x="17550" y="6988"/>
                  </a:cubicBezTo>
                  <a:cubicBezTo>
                    <a:pt x="18900" y="6988"/>
                    <a:pt x="20250" y="6988"/>
                    <a:pt x="21600" y="8259"/>
                  </a:cubicBezTo>
                  <a:cubicBezTo>
                    <a:pt x="20250" y="10800"/>
                    <a:pt x="18900" y="13341"/>
                    <a:pt x="18900" y="15882"/>
                  </a:cubicBezTo>
                  <a:cubicBezTo>
                    <a:pt x="18900" y="17153"/>
                    <a:pt x="18900" y="18424"/>
                    <a:pt x="18900" y="20329"/>
                  </a:cubicBezTo>
                  <a:cubicBezTo>
                    <a:pt x="18900" y="21600"/>
                    <a:pt x="17550" y="21600"/>
                    <a:pt x="15525" y="21600"/>
                  </a:cubicBezTo>
                  <a:cubicBezTo>
                    <a:pt x="11475" y="21600"/>
                    <a:pt x="8775" y="21600"/>
                    <a:pt x="4725" y="21600"/>
                  </a:cubicBezTo>
                  <a:cubicBezTo>
                    <a:pt x="3375" y="15882"/>
                    <a:pt x="6075" y="10800"/>
                    <a:pt x="11475" y="8259"/>
                  </a:cubicBezTo>
                  <a:cubicBezTo>
                    <a:pt x="10125" y="6988"/>
                    <a:pt x="8775" y="6988"/>
                    <a:pt x="7425" y="5082"/>
                  </a:cubicBezTo>
                  <a:cubicBezTo>
                    <a:pt x="7425" y="5082"/>
                    <a:pt x="7425" y="5082"/>
                    <a:pt x="6075" y="5082"/>
                  </a:cubicBezTo>
                  <a:cubicBezTo>
                    <a:pt x="4725" y="5082"/>
                    <a:pt x="3375" y="6988"/>
                    <a:pt x="3375" y="6988"/>
                  </a:cubicBezTo>
                  <a:cubicBezTo>
                    <a:pt x="1350" y="5082"/>
                    <a:pt x="1350" y="3812"/>
                    <a:pt x="0" y="2541"/>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662" name="Shape 1662"/>
            <p:cNvSpPr/>
            <p:nvPr/>
          </p:nvSpPr>
          <p:spPr>
            <a:xfrm>
              <a:off x="6385962" y="5299380"/>
              <a:ext cx="2901536" cy="3259216"/>
            </a:xfrm>
            <a:custGeom>
              <a:pathLst>
                <a:path extrusionOk="0" h="21594" w="21512">
                  <a:moveTo>
                    <a:pt x="3597" y="574"/>
                  </a:moveTo>
                  <a:cubicBezTo>
                    <a:pt x="3591" y="574"/>
                    <a:pt x="3591" y="574"/>
                    <a:pt x="3586" y="574"/>
                  </a:cubicBezTo>
                  <a:cubicBezTo>
                    <a:pt x="3586" y="549"/>
                    <a:pt x="3597" y="559"/>
                    <a:pt x="3597" y="574"/>
                  </a:cubicBezTo>
                  <a:close/>
                  <a:moveTo>
                    <a:pt x="3481" y="800"/>
                  </a:moveTo>
                  <a:cubicBezTo>
                    <a:pt x="3195" y="1006"/>
                    <a:pt x="2882" y="1178"/>
                    <a:pt x="2547" y="1326"/>
                  </a:cubicBezTo>
                  <a:cubicBezTo>
                    <a:pt x="2514" y="1365"/>
                    <a:pt x="2525" y="1439"/>
                    <a:pt x="2569" y="1468"/>
                  </a:cubicBezTo>
                  <a:cubicBezTo>
                    <a:pt x="2431" y="1601"/>
                    <a:pt x="2338" y="1788"/>
                    <a:pt x="2316" y="1975"/>
                  </a:cubicBezTo>
                  <a:cubicBezTo>
                    <a:pt x="2376" y="1975"/>
                    <a:pt x="2442" y="2004"/>
                    <a:pt x="2464" y="2058"/>
                  </a:cubicBezTo>
                  <a:cubicBezTo>
                    <a:pt x="2338" y="2107"/>
                    <a:pt x="2349" y="2265"/>
                    <a:pt x="2365" y="2387"/>
                  </a:cubicBezTo>
                  <a:cubicBezTo>
                    <a:pt x="2376" y="2510"/>
                    <a:pt x="2261" y="2672"/>
                    <a:pt x="2134" y="2614"/>
                  </a:cubicBezTo>
                  <a:cubicBezTo>
                    <a:pt x="1969" y="2800"/>
                    <a:pt x="1777" y="2953"/>
                    <a:pt x="1557" y="3085"/>
                  </a:cubicBezTo>
                  <a:cubicBezTo>
                    <a:pt x="1463" y="3085"/>
                    <a:pt x="1370" y="3076"/>
                    <a:pt x="1265" y="3076"/>
                  </a:cubicBezTo>
                  <a:cubicBezTo>
                    <a:pt x="1265" y="3169"/>
                    <a:pt x="1254" y="3252"/>
                    <a:pt x="1254" y="3346"/>
                  </a:cubicBezTo>
                  <a:cubicBezTo>
                    <a:pt x="1106" y="3459"/>
                    <a:pt x="957" y="3582"/>
                    <a:pt x="803" y="3695"/>
                  </a:cubicBezTo>
                  <a:cubicBezTo>
                    <a:pt x="803" y="3818"/>
                    <a:pt x="792" y="3936"/>
                    <a:pt x="748" y="4049"/>
                  </a:cubicBezTo>
                  <a:cubicBezTo>
                    <a:pt x="699" y="4167"/>
                    <a:pt x="583" y="4250"/>
                    <a:pt x="446" y="4265"/>
                  </a:cubicBezTo>
                  <a:cubicBezTo>
                    <a:pt x="457" y="4294"/>
                    <a:pt x="484" y="4314"/>
                    <a:pt x="495" y="4343"/>
                  </a:cubicBezTo>
                  <a:cubicBezTo>
                    <a:pt x="193" y="4457"/>
                    <a:pt x="308" y="4963"/>
                    <a:pt x="0" y="5046"/>
                  </a:cubicBezTo>
                  <a:cubicBezTo>
                    <a:pt x="22" y="5149"/>
                    <a:pt x="44" y="5263"/>
                    <a:pt x="77" y="5366"/>
                  </a:cubicBezTo>
                  <a:cubicBezTo>
                    <a:pt x="160" y="5356"/>
                    <a:pt x="242" y="5366"/>
                    <a:pt x="319" y="5395"/>
                  </a:cubicBezTo>
                  <a:cubicBezTo>
                    <a:pt x="413" y="5420"/>
                    <a:pt x="385" y="5552"/>
                    <a:pt x="319" y="5611"/>
                  </a:cubicBezTo>
                  <a:cubicBezTo>
                    <a:pt x="248" y="5675"/>
                    <a:pt x="171" y="5769"/>
                    <a:pt x="215" y="5842"/>
                  </a:cubicBezTo>
                  <a:cubicBezTo>
                    <a:pt x="242" y="5872"/>
                    <a:pt x="275" y="5892"/>
                    <a:pt x="308" y="5911"/>
                  </a:cubicBezTo>
                  <a:cubicBezTo>
                    <a:pt x="446" y="6044"/>
                    <a:pt x="253" y="6324"/>
                    <a:pt x="424" y="6437"/>
                  </a:cubicBezTo>
                  <a:cubicBezTo>
                    <a:pt x="308" y="6511"/>
                    <a:pt x="264" y="6644"/>
                    <a:pt x="297" y="6757"/>
                  </a:cubicBezTo>
                  <a:cubicBezTo>
                    <a:pt x="226" y="6776"/>
                    <a:pt x="160" y="6820"/>
                    <a:pt x="127" y="6879"/>
                  </a:cubicBezTo>
                  <a:cubicBezTo>
                    <a:pt x="-60" y="7150"/>
                    <a:pt x="297" y="7499"/>
                    <a:pt x="193" y="7799"/>
                  </a:cubicBezTo>
                  <a:cubicBezTo>
                    <a:pt x="308" y="7853"/>
                    <a:pt x="424" y="7892"/>
                    <a:pt x="528" y="7941"/>
                  </a:cubicBezTo>
                  <a:lnTo>
                    <a:pt x="886" y="8265"/>
                  </a:lnTo>
                  <a:cubicBezTo>
                    <a:pt x="1095" y="8457"/>
                    <a:pt x="1326" y="8688"/>
                    <a:pt x="1315" y="8953"/>
                  </a:cubicBezTo>
                  <a:cubicBezTo>
                    <a:pt x="1579" y="9111"/>
                    <a:pt x="1832" y="9273"/>
                    <a:pt x="2096" y="9430"/>
                  </a:cubicBezTo>
                  <a:cubicBezTo>
                    <a:pt x="2283" y="9543"/>
                    <a:pt x="2453" y="9646"/>
                    <a:pt x="2629" y="9769"/>
                  </a:cubicBezTo>
                  <a:cubicBezTo>
                    <a:pt x="2788" y="9892"/>
                    <a:pt x="2975" y="10025"/>
                    <a:pt x="3184" y="10015"/>
                  </a:cubicBezTo>
                  <a:cubicBezTo>
                    <a:pt x="3217" y="9892"/>
                    <a:pt x="3426" y="9956"/>
                    <a:pt x="3564" y="9931"/>
                  </a:cubicBezTo>
                  <a:cubicBezTo>
                    <a:pt x="3641" y="9922"/>
                    <a:pt x="3701" y="9882"/>
                    <a:pt x="3767" y="9838"/>
                  </a:cubicBezTo>
                  <a:cubicBezTo>
                    <a:pt x="4070" y="9686"/>
                    <a:pt x="4488" y="9735"/>
                    <a:pt x="4730" y="9956"/>
                  </a:cubicBezTo>
                  <a:cubicBezTo>
                    <a:pt x="4944" y="9779"/>
                    <a:pt x="5214" y="9583"/>
                    <a:pt x="5499" y="9622"/>
                  </a:cubicBezTo>
                  <a:cubicBezTo>
                    <a:pt x="5549" y="9479"/>
                    <a:pt x="5791" y="9519"/>
                    <a:pt x="5950" y="9499"/>
                  </a:cubicBezTo>
                  <a:cubicBezTo>
                    <a:pt x="6099" y="9479"/>
                    <a:pt x="6236" y="9376"/>
                    <a:pt x="6390" y="9366"/>
                  </a:cubicBezTo>
                  <a:cubicBezTo>
                    <a:pt x="6528" y="9366"/>
                    <a:pt x="6654" y="9450"/>
                    <a:pt x="6792" y="9460"/>
                  </a:cubicBezTo>
                  <a:cubicBezTo>
                    <a:pt x="6863" y="9460"/>
                    <a:pt x="6940" y="9450"/>
                    <a:pt x="7012" y="9469"/>
                  </a:cubicBezTo>
                  <a:cubicBezTo>
                    <a:pt x="7105" y="9499"/>
                    <a:pt x="7160" y="9583"/>
                    <a:pt x="7182" y="9676"/>
                  </a:cubicBezTo>
                  <a:cubicBezTo>
                    <a:pt x="7210" y="9750"/>
                    <a:pt x="7210" y="9838"/>
                    <a:pt x="7254" y="9902"/>
                  </a:cubicBezTo>
                  <a:cubicBezTo>
                    <a:pt x="7298" y="9966"/>
                    <a:pt x="7424" y="10005"/>
                    <a:pt x="7474" y="9941"/>
                  </a:cubicBezTo>
                  <a:cubicBezTo>
                    <a:pt x="7507" y="9912"/>
                    <a:pt x="7578" y="9882"/>
                    <a:pt x="7611" y="9853"/>
                  </a:cubicBezTo>
                  <a:cubicBezTo>
                    <a:pt x="7633" y="9872"/>
                    <a:pt x="7655" y="9902"/>
                    <a:pt x="7683" y="9922"/>
                  </a:cubicBezTo>
                  <a:cubicBezTo>
                    <a:pt x="7694" y="9872"/>
                    <a:pt x="7787" y="9892"/>
                    <a:pt x="7820" y="9922"/>
                  </a:cubicBezTo>
                  <a:cubicBezTo>
                    <a:pt x="7864" y="9956"/>
                    <a:pt x="7903" y="10005"/>
                    <a:pt x="7958" y="9995"/>
                  </a:cubicBezTo>
                  <a:cubicBezTo>
                    <a:pt x="8062" y="10005"/>
                    <a:pt x="8166" y="10005"/>
                    <a:pt x="8271" y="10015"/>
                  </a:cubicBezTo>
                  <a:cubicBezTo>
                    <a:pt x="8441" y="10172"/>
                    <a:pt x="8546" y="10398"/>
                    <a:pt x="8535" y="10615"/>
                  </a:cubicBezTo>
                  <a:cubicBezTo>
                    <a:pt x="8397" y="10674"/>
                    <a:pt x="8386" y="10880"/>
                    <a:pt x="8513" y="10954"/>
                  </a:cubicBezTo>
                  <a:cubicBezTo>
                    <a:pt x="8359" y="11047"/>
                    <a:pt x="8304" y="11224"/>
                    <a:pt x="8260" y="11386"/>
                  </a:cubicBezTo>
                  <a:cubicBezTo>
                    <a:pt x="8243" y="11416"/>
                    <a:pt x="8232" y="11460"/>
                    <a:pt x="8243" y="11489"/>
                  </a:cubicBezTo>
                  <a:cubicBezTo>
                    <a:pt x="8243" y="11553"/>
                    <a:pt x="8304" y="11612"/>
                    <a:pt x="8337" y="11666"/>
                  </a:cubicBezTo>
                  <a:cubicBezTo>
                    <a:pt x="8375" y="11725"/>
                    <a:pt x="8408" y="11799"/>
                    <a:pt x="8359" y="11853"/>
                  </a:cubicBezTo>
                  <a:cubicBezTo>
                    <a:pt x="8408" y="11838"/>
                    <a:pt x="8452" y="11863"/>
                    <a:pt x="8485" y="11892"/>
                  </a:cubicBezTo>
                  <a:cubicBezTo>
                    <a:pt x="8557" y="11956"/>
                    <a:pt x="8617" y="12035"/>
                    <a:pt x="8650" y="12128"/>
                  </a:cubicBezTo>
                  <a:cubicBezTo>
                    <a:pt x="8733" y="12138"/>
                    <a:pt x="8788" y="12222"/>
                    <a:pt x="8799" y="12305"/>
                  </a:cubicBezTo>
                  <a:cubicBezTo>
                    <a:pt x="8810" y="12379"/>
                    <a:pt x="8810" y="12467"/>
                    <a:pt x="8870" y="12531"/>
                  </a:cubicBezTo>
                  <a:cubicBezTo>
                    <a:pt x="8914" y="12522"/>
                    <a:pt x="8964" y="12522"/>
                    <a:pt x="9002" y="12512"/>
                  </a:cubicBezTo>
                  <a:cubicBezTo>
                    <a:pt x="9129" y="12635"/>
                    <a:pt x="9266" y="12787"/>
                    <a:pt x="9244" y="12954"/>
                  </a:cubicBezTo>
                  <a:cubicBezTo>
                    <a:pt x="9288" y="12954"/>
                    <a:pt x="9316" y="12993"/>
                    <a:pt x="9316" y="13028"/>
                  </a:cubicBezTo>
                  <a:cubicBezTo>
                    <a:pt x="9316" y="13067"/>
                    <a:pt x="9288" y="13097"/>
                    <a:pt x="9266" y="13131"/>
                  </a:cubicBezTo>
                  <a:cubicBezTo>
                    <a:pt x="9338" y="13106"/>
                    <a:pt x="9415" y="13180"/>
                    <a:pt x="9404" y="13244"/>
                  </a:cubicBezTo>
                  <a:cubicBezTo>
                    <a:pt x="9404" y="13264"/>
                    <a:pt x="9393" y="13283"/>
                    <a:pt x="9393" y="13303"/>
                  </a:cubicBezTo>
                  <a:cubicBezTo>
                    <a:pt x="9393" y="13337"/>
                    <a:pt x="9431" y="13357"/>
                    <a:pt x="9453" y="13377"/>
                  </a:cubicBezTo>
                  <a:cubicBezTo>
                    <a:pt x="9569" y="13480"/>
                    <a:pt x="9646" y="13613"/>
                    <a:pt x="9684" y="13760"/>
                  </a:cubicBezTo>
                  <a:cubicBezTo>
                    <a:pt x="9624" y="13760"/>
                    <a:pt x="9569" y="13750"/>
                    <a:pt x="9508" y="13750"/>
                  </a:cubicBezTo>
                  <a:cubicBezTo>
                    <a:pt x="9519" y="13893"/>
                    <a:pt x="9602" y="14025"/>
                    <a:pt x="9717" y="14129"/>
                  </a:cubicBezTo>
                  <a:cubicBezTo>
                    <a:pt x="9646" y="14138"/>
                    <a:pt x="9624" y="14232"/>
                    <a:pt x="9673" y="14286"/>
                  </a:cubicBezTo>
                  <a:cubicBezTo>
                    <a:pt x="9717" y="14335"/>
                    <a:pt x="9789" y="14365"/>
                    <a:pt x="9822" y="14428"/>
                  </a:cubicBezTo>
                  <a:cubicBezTo>
                    <a:pt x="9761" y="14502"/>
                    <a:pt x="9750" y="14615"/>
                    <a:pt x="9811" y="14699"/>
                  </a:cubicBezTo>
                  <a:cubicBezTo>
                    <a:pt x="9728" y="14748"/>
                    <a:pt x="9646" y="14812"/>
                    <a:pt x="9569" y="14861"/>
                  </a:cubicBezTo>
                  <a:cubicBezTo>
                    <a:pt x="9530" y="14881"/>
                    <a:pt x="9497" y="14915"/>
                    <a:pt x="9486" y="14954"/>
                  </a:cubicBezTo>
                  <a:cubicBezTo>
                    <a:pt x="9475" y="14994"/>
                    <a:pt x="9508" y="15048"/>
                    <a:pt x="9558" y="15038"/>
                  </a:cubicBezTo>
                  <a:cubicBezTo>
                    <a:pt x="9415" y="15131"/>
                    <a:pt x="9277" y="15303"/>
                    <a:pt x="9277" y="15460"/>
                  </a:cubicBezTo>
                  <a:cubicBezTo>
                    <a:pt x="9277" y="15500"/>
                    <a:pt x="9288" y="15544"/>
                    <a:pt x="9266" y="15574"/>
                  </a:cubicBezTo>
                  <a:cubicBezTo>
                    <a:pt x="9244" y="15603"/>
                    <a:pt x="9211" y="15613"/>
                    <a:pt x="9184" y="15632"/>
                  </a:cubicBezTo>
                  <a:cubicBezTo>
                    <a:pt x="9129" y="15687"/>
                    <a:pt x="9107" y="15770"/>
                    <a:pt x="9096" y="15839"/>
                  </a:cubicBezTo>
                  <a:cubicBezTo>
                    <a:pt x="9068" y="15996"/>
                    <a:pt x="9068" y="16149"/>
                    <a:pt x="9107" y="16306"/>
                  </a:cubicBezTo>
                  <a:cubicBezTo>
                    <a:pt x="9162" y="16542"/>
                    <a:pt x="9316" y="16748"/>
                    <a:pt x="9464" y="16955"/>
                  </a:cubicBezTo>
                  <a:cubicBezTo>
                    <a:pt x="9486" y="16994"/>
                    <a:pt x="9519" y="17038"/>
                    <a:pt x="9569" y="17058"/>
                  </a:cubicBezTo>
                  <a:cubicBezTo>
                    <a:pt x="9706" y="17284"/>
                    <a:pt x="9833" y="17520"/>
                    <a:pt x="9970" y="17746"/>
                  </a:cubicBezTo>
                  <a:cubicBezTo>
                    <a:pt x="10003" y="17800"/>
                    <a:pt x="10031" y="17849"/>
                    <a:pt x="10031" y="17913"/>
                  </a:cubicBezTo>
                  <a:cubicBezTo>
                    <a:pt x="10031" y="17977"/>
                    <a:pt x="9981" y="18016"/>
                    <a:pt x="9970" y="18080"/>
                  </a:cubicBezTo>
                  <a:cubicBezTo>
                    <a:pt x="9937" y="18193"/>
                    <a:pt x="9992" y="18306"/>
                    <a:pt x="10042" y="18419"/>
                  </a:cubicBezTo>
                  <a:cubicBezTo>
                    <a:pt x="10053" y="18449"/>
                    <a:pt x="10064" y="18468"/>
                    <a:pt x="10075" y="18503"/>
                  </a:cubicBezTo>
                  <a:cubicBezTo>
                    <a:pt x="10157" y="18665"/>
                    <a:pt x="10234" y="18852"/>
                    <a:pt x="10190" y="19029"/>
                  </a:cubicBezTo>
                  <a:cubicBezTo>
                    <a:pt x="10179" y="19068"/>
                    <a:pt x="10157" y="19107"/>
                    <a:pt x="10157" y="19151"/>
                  </a:cubicBezTo>
                  <a:cubicBezTo>
                    <a:pt x="10168" y="19294"/>
                    <a:pt x="10421" y="19387"/>
                    <a:pt x="10350" y="19510"/>
                  </a:cubicBezTo>
                  <a:cubicBezTo>
                    <a:pt x="10504" y="19667"/>
                    <a:pt x="10652" y="19830"/>
                    <a:pt x="10800" y="19987"/>
                  </a:cubicBezTo>
                  <a:cubicBezTo>
                    <a:pt x="10822" y="20016"/>
                    <a:pt x="10850" y="20036"/>
                    <a:pt x="10861" y="20066"/>
                  </a:cubicBezTo>
                  <a:cubicBezTo>
                    <a:pt x="10894" y="20159"/>
                    <a:pt x="10811" y="20262"/>
                    <a:pt x="10872" y="20336"/>
                  </a:cubicBezTo>
                  <a:cubicBezTo>
                    <a:pt x="10916" y="20400"/>
                    <a:pt x="11020" y="20410"/>
                    <a:pt x="11075" y="20469"/>
                  </a:cubicBezTo>
                  <a:cubicBezTo>
                    <a:pt x="11147" y="20542"/>
                    <a:pt x="11092" y="20655"/>
                    <a:pt x="11114" y="20749"/>
                  </a:cubicBezTo>
                  <a:cubicBezTo>
                    <a:pt x="11136" y="20822"/>
                    <a:pt x="11196" y="20876"/>
                    <a:pt x="11218" y="20935"/>
                  </a:cubicBezTo>
                  <a:cubicBezTo>
                    <a:pt x="11246" y="20999"/>
                    <a:pt x="11169" y="21098"/>
                    <a:pt x="11103" y="21068"/>
                  </a:cubicBezTo>
                  <a:cubicBezTo>
                    <a:pt x="11042" y="21181"/>
                    <a:pt x="11075" y="21314"/>
                    <a:pt x="11169" y="21417"/>
                  </a:cubicBezTo>
                  <a:cubicBezTo>
                    <a:pt x="11262" y="21510"/>
                    <a:pt x="11389" y="21574"/>
                    <a:pt x="11526" y="21594"/>
                  </a:cubicBezTo>
                  <a:cubicBezTo>
                    <a:pt x="11757" y="21574"/>
                    <a:pt x="11988" y="21574"/>
                    <a:pt x="12219" y="21594"/>
                  </a:cubicBezTo>
                  <a:cubicBezTo>
                    <a:pt x="12230" y="21555"/>
                    <a:pt x="12241" y="21520"/>
                    <a:pt x="12252" y="21481"/>
                  </a:cubicBezTo>
                  <a:cubicBezTo>
                    <a:pt x="12219" y="21471"/>
                    <a:pt x="12186" y="21471"/>
                    <a:pt x="12153" y="21461"/>
                  </a:cubicBezTo>
                  <a:cubicBezTo>
                    <a:pt x="12126" y="21427"/>
                    <a:pt x="12126" y="21378"/>
                    <a:pt x="12153" y="21348"/>
                  </a:cubicBezTo>
                  <a:cubicBezTo>
                    <a:pt x="12208" y="21358"/>
                    <a:pt x="12269" y="21338"/>
                    <a:pt x="12302" y="21294"/>
                  </a:cubicBezTo>
                  <a:cubicBezTo>
                    <a:pt x="12522" y="21451"/>
                    <a:pt x="12808" y="21530"/>
                    <a:pt x="13099" y="21520"/>
                  </a:cubicBezTo>
                  <a:cubicBezTo>
                    <a:pt x="13132" y="21427"/>
                    <a:pt x="13281" y="21427"/>
                    <a:pt x="13396" y="21427"/>
                  </a:cubicBezTo>
                  <a:cubicBezTo>
                    <a:pt x="13522" y="21427"/>
                    <a:pt x="13660" y="21388"/>
                    <a:pt x="13764" y="21324"/>
                  </a:cubicBezTo>
                  <a:cubicBezTo>
                    <a:pt x="13940" y="21220"/>
                    <a:pt x="14100" y="21048"/>
                    <a:pt x="14298" y="21098"/>
                  </a:cubicBezTo>
                  <a:cubicBezTo>
                    <a:pt x="14298" y="20994"/>
                    <a:pt x="14364" y="20901"/>
                    <a:pt x="14457" y="20822"/>
                  </a:cubicBezTo>
                  <a:lnTo>
                    <a:pt x="14622" y="20675"/>
                  </a:lnTo>
                  <a:cubicBezTo>
                    <a:pt x="14749" y="20562"/>
                    <a:pt x="14875" y="20449"/>
                    <a:pt x="15013" y="20336"/>
                  </a:cubicBezTo>
                  <a:cubicBezTo>
                    <a:pt x="15057" y="20233"/>
                    <a:pt x="15057" y="20129"/>
                    <a:pt x="15035" y="20026"/>
                  </a:cubicBezTo>
                  <a:cubicBezTo>
                    <a:pt x="14980" y="20016"/>
                    <a:pt x="14941" y="19952"/>
                    <a:pt x="14963" y="19903"/>
                  </a:cubicBezTo>
                  <a:cubicBezTo>
                    <a:pt x="15024" y="19903"/>
                    <a:pt x="15068" y="19894"/>
                    <a:pt x="15128" y="19894"/>
                  </a:cubicBezTo>
                  <a:cubicBezTo>
                    <a:pt x="15079" y="19820"/>
                    <a:pt x="15139" y="19707"/>
                    <a:pt x="15233" y="19697"/>
                  </a:cubicBezTo>
                  <a:cubicBezTo>
                    <a:pt x="15266" y="19697"/>
                    <a:pt x="15310" y="19707"/>
                    <a:pt x="15348" y="19707"/>
                  </a:cubicBezTo>
                  <a:cubicBezTo>
                    <a:pt x="15453" y="19707"/>
                    <a:pt x="15546" y="19628"/>
                    <a:pt x="15579" y="19545"/>
                  </a:cubicBezTo>
                  <a:cubicBezTo>
                    <a:pt x="15618" y="19466"/>
                    <a:pt x="15612" y="19358"/>
                    <a:pt x="15612" y="19264"/>
                  </a:cubicBezTo>
                  <a:cubicBezTo>
                    <a:pt x="15684" y="19314"/>
                    <a:pt x="15783" y="19235"/>
                    <a:pt x="15783" y="19161"/>
                  </a:cubicBezTo>
                  <a:cubicBezTo>
                    <a:pt x="15783" y="19078"/>
                    <a:pt x="15728" y="19019"/>
                    <a:pt x="15706" y="18935"/>
                  </a:cubicBezTo>
                  <a:cubicBezTo>
                    <a:pt x="15656" y="18798"/>
                    <a:pt x="15684" y="18645"/>
                    <a:pt x="15783" y="18542"/>
                  </a:cubicBezTo>
                  <a:cubicBezTo>
                    <a:pt x="15821" y="18512"/>
                    <a:pt x="15854" y="18478"/>
                    <a:pt x="15909" y="18478"/>
                  </a:cubicBezTo>
                  <a:cubicBezTo>
                    <a:pt x="15970" y="18478"/>
                    <a:pt x="16014" y="18512"/>
                    <a:pt x="16074" y="18522"/>
                  </a:cubicBezTo>
                  <a:cubicBezTo>
                    <a:pt x="16233" y="18571"/>
                    <a:pt x="16431" y="18449"/>
                    <a:pt x="16431" y="18296"/>
                  </a:cubicBezTo>
                  <a:cubicBezTo>
                    <a:pt x="16431" y="18223"/>
                    <a:pt x="16409" y="18159"/>
                    <a:pt x="16442" y="18100"/>
                  </a:cubicBezTo>
                  <a:cubicBezTo>
                    <a:pt x="16464" y="18055"/>
                    <a:pt x="16514" y="18036"/>
                    <a:pt x="16525" y="17996"/>
                  </a:cubicBezTo>
                  <a:cubicBezTo>
                    <a:pt x="16580" y="17893"/>
                    <a:pt x="16453" y="17790"/>
                    <a:pt x="16398" y="17687"/>
                  </a:cubicBezTo>
                  <a:cubicBezTo>
                    <a:pt x="16338" y="17574"/>
                    <a:pt x="16371" y="17441"/>
                    <a:pt x="16475" y="17367"/>
                  </a:cubicBezTo>
                  <a:cubicBezTo>
                    <a:pt x="16283" y="17323"/>
                    <a:pt x="16167" y="17107"/>
                    <a:pt x="16244" y="16945"/>
                  </a:cubicBezTo>
                  <a:cubicBezTo>
                    <a:pt x="16233" y="16974"/>
                    <a:pt x="16272" y="16994"/>
                    <a:pt x="16305" y="16984"/>
                  </a:cubicBezTo>
                  <a:cubicBezTo>
                    <a:pt x="16420" y="16900"/>
                    <a:pt x="16525" y="16787"/>
                    <a:pt x="16569" y="16665"/>
                  </a:cubicBezTo>
                  <a:cubicBezTo>
                    <a:pt x="16684" y="16719"/>
                    <a:pt x="16844" y="16655"/>
                    <a:pt x="16882" y="16542"/>
                  </a:cubicBezTo>
                  <a:cubicBezTo>
                    <a:pt x="16893" y="16512"/>
                    <a:pt x="16893" y="16478"/>
                    <a:pt x="16904" y="16448"/>
                  </a:cubicBezTo>
                  <a:cubicBezTo>
                    <a:pt x="16959" y="16325"/>
                    <a:pt x="17201" y="16375"/>
                    <a:pt x="17295" y="16276"/>
                  </a:cubicBezTo>
                  <a:cubicBezTo>
                    <a:pt x="17317" y="16242"/>
                    <a:pt x="17344" y="16212"/>
                    <a:pt x="17377" y="16193"/>
                  </a:cubicBezTo>
                  <a:cubicBezTo>
                    <a:pt x="17410" y="16183"/>
                    <a:pt x="17443" y="16193"/>
                    <a:pt x="17493" y="16193"/>
                  </a:cubicBezTo>
                  <a:cubicBezTo>
                    <a:pt x="17652" y="16203"/>
                    <a:pt x="17779" y="16026"/>
                    <a:pt x="17713" y="15903"/>
                  </a:cubicBezTo>
                  <a:cubicBezTo>
                    <a:pt x="17861" y="15932"/>
                    <a:pt x="18021" y="15903"/>
                    <a:pt x="18164" y="15839"/>
                  </a:cubicBezTo>
                  <a:cubicBezTo>
                    <a:pt x="18092" y="15706"/>
                    <a:pt x="18081" y="15544"/>
                    <a:pt x="18125" y="15406"/>
                  </a:cubicBezTo>
                  <a:cubicBezTo>
                    <a:pt x="18048" y="15357"/>
                    <a:pt x="17944" y="15254"/>
                    <a:pt x="18021" y="15190"/>
                  </a:cubicBezTo>
                  <a:cubicBezTo>
                    <a:pt x="18048" y="15171"/>
                    <a:pt x="18070" y="15171"/>
                    <a:pt x="18081" y="15151"/>
                  </a:cubicBezTo>
                  <a:cubicBezTo>
                    <a:pt x="18103" y="15131"/>
                    <a:pt x="18103" y="15097"/>
                    <a:pt x="18114" y="15067"/>
                  </a:cubicBezTo>
                  <a:cubicBezTo>
                    <a:pt x="18164" y="14802"/>
                    <a:pt x="18208" y="14532"/>
                    <a:pt x="18252" y="14276"/>
                  </a:cubicBezTo>
                  <a:cubicBezTo>
                    <a:pt x="18197" y="14276"/>
                    <a:pt x="18125" y="14261"/>
                    <a:pt x="18070" y="14261"/>
                  </a:cubicBezTo>
                  <a:cubicBezTo>
                    <a:pt x="18147" y="14173"/>
                    <a:pt x="18032" y="14060"/>
                    <a:pt x="17916" y="13986"/>
                  </a:cubicBezTo>
                  <a:cubicBezTo>
                    <a:pt x="17806" y="13917"/>
                    <a:pt x="17691" y="13799"/>
                    <a:pt x="17768" y="13706"/>
                  </a:cubicBezTo>
                  <a:cubicBezTo>
                    <a:pt x="17641" y="13632"/>
                    <a:pt x="17894" y="13386"/>
                    <a:pt x="17768" y="13303"/>
                  </a:cubicBezTo>
                  <a:cubicBezTo>
                    <a:pt x="17735" y="13283"/>
                    <a:pt x="17702" y="13288"/>
                    <a:pt x="17674" y="13264"/>
                  </a:cubicBezTo>
                  <a:cubicBezTo>
                    <a:pt x="17652" y="13249"/>
                    <a:pt x="17652" y="13210"/>
                    <a:pt x="17641" y="13190"/>
                  </a:cubicBezTo>
                  <a:cubicBezTo>
                    <a:pt x="17619" y="13028"/>
                    <a:pt x="17619" y="12851"/>
                    <a:pt x="17630" y="12684"/>
                  </a:cubicBezTo>
                  <a:cubicBezTo>
                    <a:pt x="17806" y="12625"/>
                    <a:pt x="17883" y="12418"/>
                    <a:pt x="17779" y="12276"/>
                  </a:cubicBezTo>
                  <a:cubicBezTo>
                    <a:pt x="17839" y="12305"/>
                    <a:pt x="17911" y="12266"/>
                    <a:pt x="17944" y="12212"/>
                  </a:cubicBezTo>
                  <a:cubicBezTo>
                    <a:pt x="17982" y="12163"/>
                    <a:pt x="17977" y="12109"/>
                    <a:pt x="17999" y="12045"/>
                  </a:cubicBezTo>
                  <a:cubicBezTo>
                    <a:pt x="18032" y="11942"/>
                    <a:pt x="18092" y="11863"/>
                    <a:pt x="18197" y="11799"/>
                  </a:cubicBezTo>
                  <a:cubicBezTo>
                    <a:pt x="18219" y="11829"/>
                    <a:pt x="18263" y="11863"/>
                    <a:pt x="18312" y="11883"/>
                  </a:cubicBezTo>
                  <a:cubicBezTo>
                    <a:pt x="18356" y="11770"/>
                    <a:pt x="18428" y="11666"/>
                    <a:pt x="18521" y="11583"/>
                  </a:cubicBezTo>
                  <a:cubicBezTo>
                    <a:pt x="18598" y="11563"/>
                    <a:pt x="18681" y="11534"/>
                    <a:pt x="18763" y="11509"/>
                  </a:cubicBezTo>
                  <a:cubicBezTo>
                    <a:pt x="18763" y="11376"/>
                    <a:pt x="18889" y="11273"/>
                    <a:pt x="19005" y="11190"/>
                  </a:cubicBezTo>
                  <a:cubicBezTo>
                    <a:pt x="19186" y="11067"/>
                    <a:pt x="19362" y="10934"/>
                    <a:pt x="19544" y="10811"/>
                  </a:cubicBezTo>
                  <a:cubicBezTo>
                    <a:pt x="19637" y="10747"/>
                    <a:pt x="19731" y="10674"/>
                    <a:pt x="19846" y="10654"/>
                  </a:cubicBezTo>
                  <a:cubicBezTo>
                    <a:pt x="19901" y="10644"/>
                    <a:pt x="19973" y="10634"/>
                    <a:pt x="20006" y="10605"/>
                  </a:cubicBezTo>
                  <a:cubicBezTo>
                    <a:pt x="20028" y="10570"/>
                    <a:pt x="20039" y="10541"/>
                    <a:pt x="20055" y="10511"/>
                  </a:cubicBezTo>
                  <a:cubicBezTo>
                    <a:pt x="20088" y="10408"/>
                    <a:pt x="20182" y="10315"/>
                    <a:pt x="20297" y="10261"/>
                  </a:cubicBezTo>
                  <a:cubicBezTo>
                    <a:pt x="20352" y="10241"/>
                    <a:pt x="20424" y="10231"/>
                    <a:pt x="20468" y="10192"/>
                  </a:cubicBezTo>
                  <a:cubicBezTo>
                    <a:pt x="20528" y="10128"/>
                    <a:pt x="20501" y="10035"/>
                    <a:pt x="20512" y="9966"/>
                  </a:cubicBezTo>
                  <a:cubicBezTo>
                    <a:pt x="20528" y="9882"/>
                    <a:pt x="20627" y="9799"/>
                    <a:pt x="20688" y="9853"/>
                  </a:cubicBezTo>
                  <a:cubicBezTo>
                    <a:pt x="20743" y="9715"/>
                    <a:pt x="20814" y="9583"/>
                    <a:pt x="20875" y="9450"/>
                  </a:cubicBezTo>
                  <a:cubicBezTo>
                    <a:pt x="20897" y="9406"/>
                    <a:pt x="20908" y="9366"/>
                    <a:pt x="20941" y="9337"/>
                  </a:cubicBezTo>
                  <a:cubicBezTo>
                    <a:pt x="20974" y="9293"/>
                    <a:pt x="21034" y="9273"/>
                    <a:pt x="21067" y="9243"/>
                  </a:cubicBezTo>
                  <a:cubicBezTo>
                    <a:pt x="21254" y="9086"/>
                    <a:pt x="21183" y="8801"/>
                    <a:pt x="21348" y="8624"/>
                  </a:cubicBezTo>
                  <a:cubicBezTo>
                    <a:pt x="21359" y="8605"/>
                    <a:pt x="21381" y="8595"/>
                    <a:pt x="21392" y="8570"/>
                  </a:cubicBezTo>
                  <a:cubicBezTo>
                    <a:pt x="21414" y="8541"/>
                    <a:pt x="21425" y="8501"/>
                    <a:pt x="21436" y="8457"/>
                  </a:cubicBezTo>
                  <a:cubicBezTo>
                    <a:pt x="21447" y="8388"/>
                    <a:pt x="21474" y="8315"/>
                    <a:pt x="21485" y="8241"/>
                  </a:cubicBezTo>
                  <a:cubicBezTo>
                    <a:pt x="21518" y="8098"/>
                    <a:pt x="21540" y="7921"/>
                    <a:pt x="21436" y="7808"/>
                  </a:cubicBezTo>
                  <a:cubicBezTo>
                    <a:pt x="21370" y="7931"/>
                    <a:pt x="21254" y="8034"/>
                    <a:pt x="21128" y="8118"/>
                  </a:cubicBezTo>
                  <a:cubicBezTo>
                    <a:pt x="21117" y="8079"/>
                    <a:pt x="21056" y="8059"/>
                    <a:pt x="21023" y="8069"/>
                  </a:cubicBezTo>
                  <a:cubicBezTo>
                    <a:pt x="20990" y="8079"/>
                    <a:pt x="20941" y="8108"/>
                    <a:pt x="20897" y="8118"/>
                  </a:cubicBezTo>
                  <a:cubicBezTo>
                    <a:pt x="20732" y="8192"/>
                    <a:pt x="20539" y="8108"/>
                    <a:pt x="20363" y="8147"/>
                  </a:cubicBezTo>
                  <a:cubicBezTo>
                    <a:pt x="20248" y="8182"/>
                    <a:pt x="20154" y="8265"/>
                    <a:pt x="20055" y="8295"/>
                  </a:cubicBezTo>
                  <a:cubicBezTo>
                    <a:pt x="19890" y="8344"/>
                    <a:pt x="19709" y="8295"/>
                    <a:pt x="19533" y="8315"/>
                  </a:cubicBezTo>
                  <a:cubicBezTo>
                    <a:pt x="19478" y="8324"/>
                    <a:pt x="19423" y="8334"/>
                    <a:pt x="19373" y="8324"/>
                  </a:cubicBezTo>
                  <a:cubicBezTo>
                    <a:pt x="19329" y="8315"/>
                    <a:pt x="19280" y="8241"/>
                    <a:pt x="19324" y="8211"/>
                  </a:cubicBezTo>
                  <a:cubicBezTo>
                    <a:pt x="19197" y="8251"/>
                    <a:pt x="19082" y="8128"/>
                    <a:pt x="19060" y="8005"/>
                  </a:cubicBezTo>
                  <a:cubicBezTo>
                    <a:pt x="19038" y="7892"/>
                    <a:pt x="19049" y="7759"/>
                    <a:pt x="18994" y="7656"/>
                  </a:cubicBezTo>
                  <a:cubicBezTo>
                    <a:pt x="18922" y="7646"/>
                    <a:pt x="18840" y="7695"/>
                    <a:pt x="18840" y="7769"/>
                  </a:cubicBezTo>
                  <a:cubicBezTo>
                    <a:pt x="18818" y="7725"/>
                    <a:pt x="18774" y="7685"/>
                    <a:pt x="18714" y="7676"/>
                  </a:cubicBezTo>
                  <a:cubicBezTo>
                    <a:pt x="18692" y="7592"/>
                    <a:pt x="18648" y="7509"/>
                    <a:pt x="18637" y="7430"/>
                  </a:cubicBezTo>
                  <a:cubicBezTo>
                    <a:pt x="18620" y="7396"/>
                    <a:pt x="18620" y="7356"/>
                    <a:pt x="18598" y="7337"/>
                  </a:cubicBezTo>
                  <a:cubicBezTo>
                    <a:pt x="18576" y="7302"/>
                    <a:pt x="18532" y="7292"/>
                    <a:pt x="18494" y="7302"/>
                  </a:cubicBezTo>
                  <a:cubicBezTo>
                    <a:pt x="18450" y="7214"/>
                    <a:pt x="18356" y="7150"/>
                    <a:pt x="18252" y="7086"/>
                  </a:cubicBezTo>
                  <a:cubicBezTo>
                    <a:pt x="18208" y="7056"/>
                    <a:pt x="18147" y="7027"/>
                    <a:pt x="18092" y="7027"/>
                  </a:cubicBezTo>
                  <a:cubicBezTo>
                    <a:pt x="18081" y="7027"/>
                    <a:pt x="18059" y="7027"/>
                    <a:pt x="18048" y="7017"/>
                  </a:cubicBezTo>
                  <a:cubicBezTo>
                    <a:pt x="18021" y="7007"/>
                    <a:pt x="18021" y="6983"/>
                    <a:pt x="18021" y="6963"/>
                  </a:cubicBezTo>
                  <a:cubicBezTo>
                    <a:pt x="17999" y="6850"/>
                    <a:pt x="17861" y="6776"/>
                    <a:pt x="17806" y="6673"/>
                  </a:cubicBezTo>
                  <a:cubicBezTo>
                    <a:pt x="17768" y="6614"/>
                    <a:pt x="17768" y="6540"/>
                    <a:pt x="17768" y="6467"/>
                  </a:cubicBezTo>
                  <a:cubicBezTo>
                    <a:pt x="17768" y="6417"/>
                    <a:pt x="17768" y="6368"/>
                    <a:pt x="17757" y="6314"/>
                  </a:cubicBezTo>
                  <a:cubicBezTo>
                    <a:pt x="17724" y="6221"/>
                    <a:pt x="17630" y="6162"/>
                    <a:pt x="17537" y="6118"/>
                  </a:cubicBezTo>
                  <a:cubicBezTo>
                    <a:pt x="17482" y="6098"/>
                    <a:pt x="17416" y="6093"/>
                    <a:pt x="17355" y="6059"/>
                  </a:cubicBezTo>
                  <a:cubicBezTo>
                    <a:pt x="17300" y="6029"/>
                    <a:pt x="17262" y="5965"/>
                    <a:pt x="17295" y="5911"/>
                  </a:cubicBezTo>
                  <a:cubicBezTo>
                    <a:pt x="17218" y="5921"/>
                    <a:pt x="17168" y="5842"/>
                    <a:pt x="17157" y="5779"/>
                  </a:cubicBezTo>
                  <a:cubicBezTo>
                    <a:pt x="17124" y="5646"/>
                    <a:pt x="17135" y="5508"/>
                    <a:pt x="17179" y="5376"/>
                  </a:cubicBezTo>
                  <a:cubicBezTo>
                    <a:pt x="17179" y="5366"/>
                    <a:pt x="17190" y="5346"/>
                    <a:pt x="17190" y="5336"/>
                  </a:cubicBezTo>
                  <a:cubicBezTo>
                    <a:pt x="17190" y="5326"/>
                    <a:pt x="17179" y="5317"/>
                    <a:pt x="17168" y="5302"/>
                  </a:cubicBezTo>
                  <a:cubicBezTo>
                    <a:pt x="17086" y="5233"/>
                    <a:pt x="17086" y="5130"/>
                    <a:pt x="17064" y="5036"/>
                  </a:cubicBezTo>
                  <a:cubicBezTo>
                    <a:pt x="17042" y="4943"/>
                    <a:pt x="16937" y="4840"/>
                    <a:pt x="16833" y="4879"/>
                  </a:cubicBezTo>
                  <a:cubicBezTo>
                    <a:pt x="16871" y="4776"/>
                    <a:pt x="16673" y="4717"/>
                    <a:pt x="16651" y="4604"/>
                  </a:cubicBezTo>
                  <a:cubicBezTo>
                    <a:pt x="16629" y="4481"/>
                    <a:pt x="16591" y="4343"/>
                    <a:pt x="16536" y="4230"/>
                  </a:cubicBezTo>
                  <a:lnTo>
                    <a:pt x="16222" y="3705"/>
                  </a:lnTo>
                  <a:cubicBezTo>
                    <a:pt x="16200" y="3665"/>
                    <a:pt x="16178" y="3611"/>
                    <a:pt x="16189" y="3572"/>
                  </a:cubicBezTo>
                  <a:cubicBezTo>
                    <a:pt x="16156" y="3479"/>
                    <a:pt x="16118" y="3385"/>
                    <a:pt x="16063" y="3316"/>
                  </a:cubicBezTo>
                  <a:cubicBezTo>
                    <a:pt x="16041" y="3292"/>
                    <a:pt x="16014" y="3262"/>
                    <a:pt x="16014" y="3233"/>
                  </a:cubicBezTo>
                  <a:cubicBezTo>
                    <a:pt x="16003" y="3198"/>
                    <a:pt x="16014" y="3169"/>
                    <a:pt x="16052" y="3149"/>
                  </a:cubicBezTo>
                  <a:cubicBezTo>
                    <a:pt x="16003" y="3110"/>
                    <a:pt x="15959" y="3066"/>
                    <a:pt x="15926" y="3017"/>
                  </a:cubicBezTo>
                  <a:cubicBezTo>
                    <a:pt x="15898" y="2982"/>
                    <a:pt x="15865" y="2962"/>
                    <a:pt x="15843" y="2923"/>
                  </a:cubicBezTo>
                  <a:cubicBezTo>
                    <a:pt x="15832" y="2894"/>
                    <a:pt x="15810" y="2869"/>
                    <a:pt x="15794" y="2840"/>
                  </a:cubicBezTo>
                  <a:cubicBezTo>
                    <a:pt x="15739" y="2697"/>
                    <a:pt x="15684" y="2550"/>
                    <a:pt x="15623" y="2417"/>
                  </a:cubicBezTo>
                  <a:cubicBezTo>
                    <a:pt x="15568" y="2284"/>
                    <a:pt x="15508" y="2137"/>
                    <a:pt x="15530" y="1994"/>
                  </a:cubicBezTo>
                  <a:cubicBezTo>
                    <a:pt x="15508" y="1955"/>
                    <a:pt x="15453" y="1945"/>
                    <a:pt x="15392" y="1945"/>
                  </a:cubicBezTo>
                  <a:cubicBezTo>
                    <a:pt x="15337" y="1955"/>
                    <a:pt x="15288" y="1975"/>
                    <a:pt x="15244" y="1975"/>
                  </a:cubicBezTo>
                  <a:cubicBezTo>
                    <a:pt x="15161" y="1975"/>
                    <a:pt x="15057" y="1945"/>
                    <a:pt x="15002" y="2004"/>
                  </a:cubicBezTo>
                  <a:cubicBezTo>
                    <a:pt x="14980" y="2034"/>
                    <a:pt x="14980" y="2078"/>
                    <a:pt x="14952" y="2107"/>
                  </a:cubicBezTo>
                  <a:cubicBezTo>
                    <a:pt x="14919" y="2161"/>
                    <a:pt x="14815" y="2171"/>
                    <a:pt x="14771" y="2117"/>
                  </a:cubicBezTo>
                  <a:cubicBezTo>
                    <a:pt x="14732" y="2152"/>
                    <a:pt x="14688" y="2152"/>
                    <a:pt x="14655" y="2127"/>
                  </a:cubicBezTo>
                  <a:cubicBezTo>
                    <a:pt x="14518" y="2048"/>
                    <a:pt x="14320" y="2058"/>
                    <a:pt x="14160" y="2004"/>
                  </a:cubicBezTo>
                  <a:lnTo>
                    <a:pt x="14017" y="1975"/>
                  </a:lnTo>
                  <a:cubicBezTo>
                    <a:pt x="14017" y="1930"/>
                    <a:pt x="13951" y="1955"/>
                    <a:pt x="13918" y="1965"/>
                  </a:cubicBezTo>
                  <a:cubicBezTo>
                    <a:pt x="13858" y="1975"/>
                    <a:pt x="13814" y="1945"/>
                    <a:pt x="13764" y="1911"/>
                  </a:cubicBezTo>
                  <a:cubicBezTo>
                    <a:pt x="13698" y="1871"/>
                    <a:pt x="13605" y="1862"/>
                    <a:pt x="13511" y="1871"/>
                  </a:cubicBezTo>
                  <a:lnTo>
                    <a:pt x="13456" y="1921"/>
                  </a:lnTo>
                  <a:cubicBezTo>
                    <a:pt x="13385" y="1842"/>
                    <a:pt x="13270" y="1778"/>
                    <a:pt x="13154" y="1778"/>
                  </a:cubicBezTo>
                  <a:cubicBezTo>
                    <a:pt x="13088" y="1778"/>
                    <a:pt x="13017" y="1788"/>
                    <a:pt x="12945" y="1788"/>
                  </a:cubicBezTo>
                  <a:cubicBezTo>
                    <a:pt x="12879" y="1788"/>
                    <a:pt x="12808" y="1773"/>
                    <a:pt x="12764" y="1729"/>
                  </a:cubicBezTo>
                  <a:cubicBezTo>
                    <a:pt x="12742" y="1709"/>
                    <a:pt x="12725" y="1675"/>
                    <a:pt x="12714" y="1655"/>
                  </a:cubicBezTo>
                  <a:cubicBezTo>
                    <a:pt x="12692" y="1636"/>
                    <a:pt x="12659" y="1611"/>
                    <a:pt x="12637" y="1636"/>
                  </a:cubicBezTo>
                  <a:cubicBezTo>
                    <a:pt x="12659" y="1601"/>
                    <a:pt x="12637" y="1552"/>
                    <a:pt x="12615" y="1522"/>
                  </a:cubicBezTo>
                  <a:cubicBezTo>
                    <a:pt x="12577" y="1488"/>
                    <a:pt x="12533" y="1478"/>
                    <a:pt x="12500" y="1459"/>
                  </a:cubicBezTo>
                  <a:cubicBezTo>
                    <a:pt x="12450" y="1449"/>
                    <a:pt x="12417" y="1429"/>
                    <a:pt x="12368" y="1439"/>
                  </a:cubicBezTo>
                  <a:cubicBezTo>
                    <a:pt x="12324" y="1449"/>
                    <a:pt x="12291" y="1478"/>
                    <a:pt x="12302" y="1522"/>
                  </a:cubicBezTo>
                  <a:cubicBezTo>
                    <a:pt x="12164" y="1581"/>
                    <a:pt x="11988" y="1601"/>
                    <a:pt x="11840" y="1572"/>
                  </a:cubicBezTo>
                  <a:cubicBezTo>
                    <a:pt x="11840" y="1601"/>
                    <a:pt x="11851" y="1636"/>
                    <a:pt x="11873" y="1655"/>
                  </a:cubicBezTo>
                  <a:cubicBezTo>
                    <a:pt x="11818" y="1626"/>
                    <a:pt x="11735" y="1655"/>
                    <a:pt x="11713" y="1704"/>
                  </a:cubicBezTo>
                  <a:cubicBezTo>
                    <a:pt x="11691" y="1758"/>
                    <a:pt x="11724" y="1827"/>
                    <a:pt x="11796" y="1852"/>
                  </a:cubicBezTo>
                  <a:cubicBezTo>
                    <a:pt x="11746" y="1852"/>
                    <a:pt x="11724" y="1916"/>
                    <a:pt x="11735" y="1955"/>
                  </a:cubicBezTo>
                  <a:cubicBezTo>
                    <a:pt x="11746" y="1999"/>
                    <a:pt x="11796" y="2024"/>
                    <a:pt x="11829" y="2048"/>
                  </a:cubicBezTo>
                  <a:lnTo>
                    <a:pt x="11796" y="2137"/>
                  </a:lnTo>
                  <a:cubicBezTo>
                    <a:pt x="11757" y="2117"/>
                    <a:pt x="11719" y="2142"/>
                    <a:pt x="11691" y="2171"/>
                  </a:cubicBezTo>
                  <a:cubicBezTo>
                    <a:pt x="11669" y="2206"/>
                    <a:pt x="11653" y="2240"/>
                    <a:pt x="11609" y="2250"/>
                  </a:cubicBezTo>
                  <a:cubicBezTo>
                    <a:pt x="11587" y="2265"/>
                    <a:pt x="11565" y="2265"/>
                    <a:pt x="11537" y="2274"/>
                  </a:cubicBezTo>
                  <a:cubicBezTo>
                    <a:pt x="11515" y="2284"/>
                    <a:pt x="11504" y="2314"/>
                    <a:pt x="11515" y="2324"/>
                  </a:cubicBezTo>
                  <a:cubicBezTo>
                    <a:pt x="11411" y="2353"/>
                    <a:pt x="11345" y="2230"/>
                    <a:pt x="11251" y="2181"/>
                  </a:cubicBezTo>
                  <a:cubicBezTo>
                    <a:pt x="11191" y="2161"/>
                    <a:pt x="11125" y="2152"/>
                    <a:pt x="11103" y="2097"/>
                  </a:cubicBezTo>
                  <a:cubicBezTo>
                    <a:pt x="11092" y="2078"/>
                    <a:pt x="11092" y="2068"/>
                    <a:pt x="11075" y="2048"/>
                  </a:cubicBezTo>
                  <a:cubicBezTo>
                    <a:pt x="11042" y="2004"/>
                    <a:pt x="10976" y="2024"/>
                    <a:pt x="10916" y="2048"/>
                  </a:cubicBezTo>
                  <a:cubicBezTo>
                    <a:pt x="10789" y="2078"/>
                    <a:pt x="10652" y="2048"/>
                    <a:pt x="10570" y="1955"/>
                  </a:cubicBezTo>
                  <a:cubicBezTo>
                    <a:pt x="10537" y="1975"/>
                    <a:pt x="10504" y="1994"/>
                    <a:pt x="10454" y="2014"/>
                  </a:cubicBezTo>
                  <a:cubicBezTo>
                    <a:pt x="10443" y="2024"/>
                    <a:pt x="10432" y="2024"/>
                    <a:pt x="10421" y="2024"/>
                  </a:cubicBezTo>
                  <a:cubicBezTo>
                    <a:pt x="10410" y="2024"/>
                    <a:pt x="10399" y="2014"/>
                    <a:pt x="10388" y="2004"/>
                  </a:cubicBezTo>
                  <a:cubicBezTo>
                    <a:pt x="10317" y="1930"/>
                    <a:pt x="10273" y="1842"/>
                    <a:pt x="10262" y="1749"/>
                  </a:cubicBezTo>
                  <a:cubicBezTo>
                    <a:pt x="10262" y="1729"/>
                    <a:pt x="10245" y="1704"/>
                    <a:pt x="10234" y="1685"/>
                  </a:cubicBezTo>
                  <a:cubicBezTo>
                    <a:pt x="10212" y="1665"/>
                    <a:pt x="10179" y="1655"/>
                    <a:pt x="10146" y="1655"/>
                  </a:cubicBezTo>
                  <a:cubicBezTo>
                    <a:pt x="10042" y="1645"/>
                    <a:pt x="9937" y="1645"/>
                    <a:pt x="9833" y="1636"/>
                  </a:cubicBezTo>
                  <a:cubicBezTo>
                    <a:pt x="9822" y="1508"/>
                    <a:pt x="9673" y="1429"/>
                    <a:pt x="9530" y="1459"/>
                  </a:cubicBezTo>
                  <a:cubicBezTo>
                    <a:pt x="9497" y="1468"/>
                    <a:pt x="9453" y="1488"/>
                    <a:pt x="9415" y="1488"/>
                  </a:cubicBezTo>
                  <a:cubicBezTo>
                    <a:pt x="9382" y="1488"/>
                    <a:pt x="9338" y="1468"/>
                    <a:pt x="9338" y="1429"/>
                  </a:cubicBezTo>
                  <a:cubicBezTo>
                    <a:pt x="9277" y="1449"/>
                    <a:pt x="9200" y="1429"/>
                    <a:pt x="9162" y="1375"/>
                  </a:cubicBezTo>
                  <a:cubicBezTo>
                    <a:pt x="9118" y="1395"/>
                    <a:pt x="9046" y="1395"/>
                    <a:pt x="9002" y="1365"/>
                  </a:cubicBezTo>
                  <a:cubicBezTo>
                    <a:pt x="8947" y="1336"/>
                    <a:pt x="8925" y="1272"/>
                    <a:pt x="8881" y="1223"/>
                  </a:cubicBezTo>
                  <a:cubicBezTo>
                    <a:pt x="8848" y="1169"/>
                    <a:pt x="8777" y="1129"/>
                    <a:pt x="8705" y="1139"/>
                  </a:cubicBezTo>
                  <a:cubicBezTo>
                    <a:pt x="8705" y="1169"/>
                    <a:pt x="8705" y="1203"/>
                    <a:pt x="8694" y="1242"/>
                  </a:cubicBezTo>
                  <a:cubicBezTo>
                    <a:pt x="8617" y="1159"/>
                    <a:pt x="8579" y="1056"/>
                    <a:pt x="8590" y="952"/>
                  </a:cubicBezTo>
                  <a:cubicBezTo>
                    <a:pt x="8639" y="982"/>
                    <a:pt x="8716" y="972"/>
                    <a:pt x="8766" y="933"/>
                  </a:cubicBezTo>
                  <a:cubicBezTo>
                    <a:pt x="8810" y="893"/>
                    <a:pt x="8799" y="820"/>
                    <a:pt x="8755" y="780"/>
                  </a:cubicBezTo>
                  <a:cubicBezTo>
                    <a:pt x="8788" y="756"/>
                    <a:pt x="8821" y="766"/>
                    <a:pt x="8859" y="780"/>
                  </a:cubicBezTo>
                  <a:cubicBezTo>
                    <a:pt x="8881" y="726"/>
                    <a:pt x="8903" y="662"/>
                    <a:pt x="8892" y="603"/>
                  </a:cubicBezTo>
                  <a:cubicBezTo>
                    <a:pt x="8766" y="584"/>
                    <a:pt x="8672" y="456"/>
                    <a:pt x="8694" y="343"/>
                  </a:cubicBezTo>
                  <a:cubicBezTo>
                    <a:pt x="8744" y="368"/>
                    <a:pt x="8793" y="343"/>
                    <a:pt x="8832" y="313"/>
                  </a:cubicBezTo>
                  <a:cubicBezTo>
                    <a:pt x="8865" y="284"/>
                    <a:pt x="8881" y="230"/>
                    <a:pt x="8892" y="191"/>
                  </a:cubicBezTo>
                  <a:cubicBezTo>
                    <a:pt x="8903" y="137"/>
                    <a:pt x="8914" y="78"/>
                    <a:pt x="8870" y="48"/>
                  </a:cubicBezTo>
                  <a:cubicBezTo>
                    <a:pt x="8832" y="14"/>
                    <a:pt x="8777" y="28"/>
                    <a:pt x="8733" y="48"/>
                  </a:cubicBezTo>
                  <a:cubicBezTo>
                    <a:pt x="8683" y="73"/>
                    <a:pt x="8634" y="97"/>
                    <a:pt x="8590" y="107"/>
                  </a:cubicBezTo>
                  <a:cubicBezTo>
                    <a:pt x="8540" y="117"/>
                    <a:pt x="8474" y="97"/>
                    <a:pt x="8463" y="58"/>
                  </a:cubicBezTo>
                  <a:cubicBezTo>
                    <a:pt x="8408" y="33"/>
                    <a:pt x="8348" y="14"/>
                    <a:pt x="8293" y="14"/>
                  </a:cubicBezTo>
                  <a:cubicBezTo>
                    <a:pt x="8232" y="14"/>
                    <a:pt x="8166" y="48"/>
                    <a:pt x="8155" y="97"/>
                  </a:cubicBezTo>
                  <a:cubicBezTo>
                    <a:pt x="8073" y="58"/>
                    <a:pt x="7980" y="48"/>
                    <a:pt x="7886" y="68"/>
                  </a:cubicBezTo>
                  <a:cubicBezTo>
                    <a:pt x="7864" y="78"/>
                    <a:pt x="7831" y="78"/>
                    <a:pt x="7809" y="68"/>
                  </a:cubicBezTo>
                  <a:cubicBezTo>
                    <a:pt x="7787" y="58"/>
                    <a:pt x="7760" y="33"/>
                    <a:pt x="7749" y="23"/>
                  </a:cubicBezTo>
                  <a:cubicBezTo>
                    <a:pt x="7705" y="-6"/>
                    <a:pt x="7644" y="-6"/>
                    <a:pt x="7600" y="14"/>
                  </a:cubicBezTo>
                  <a:cubicBezTo>
                    <a:pt x="7556" y="33"/>
                    <a:pt x="7518" y="78"/>
                    <a:pt x="7485" y="117"/>
                  </a:cubicBezTo>
                  <a:cubicBezTo>
                    <a:pt x="7474" y="127"/>
                    <a:pt x="7463" y="151"/>
                    <a:pt x="7441" y="161"/>
                  </a:cubicBezTo>
                  <a:lnTo>
                    <a:pt x="7391" y="161"/>
                  </a:lnTo>
                  <a:cubicBezTo>
                    <a:pt x="7287" y="151"/>
                    <a:pt x="7182" y="127"/>
                    <a:pt x="7094" y="97"/>
                  </a:cubicBezTo>
                  <a:cubicBezTo>
                    <a:pt x="7012" y="161"/>
                    <a:pt x="6885" y="171"/>
                    <a:pt x="6803" y="117"/>
                  </a:cubicBezTo>
                  <a:cubicBezTo>
                    <a:pt x="6759" y="97"/>
                    <a:pt x="6665" y="117"/>
                    <a:pt x="6621" y="137"/>
                  </a:cubicBezTo>
                  <a:cubicBezTo>
                    <a:pt x="6594" y="151"/>
                    <a:pt x="6583" y="161"/>
                    <a:pt x="6561" y="171"/>
                  </a:cubicBezTo>
                  <a:cubicBezTo>
                    <a:pt x="6506" y="191"/>
                    <a:pt x="6434" y="171"/>
                    <a:pt x="6379" y="161"/>
                  </a:cubicBezTo>
                  <a:cubicBezTo>
                    <a:pt x="6319" y="161"/>
                    <a:pt x="6236" y="210"/>
                    <a:pt x="6275" y="264"/>
                  </a:cubicBezTo>
                  <a:cubicBezTo>
                    <a:pt x="6170" y="230"/>
                    <a:pt x="6055" y="200"/>
                    <a:pt x="5950" y="171"/>
                  </a:cubicBezTo>
                  <a:cubicBezTo>
                    <a:pt x="5868" y="151"/>
                    <a:pt x="5763" y="122"/>
                    <a:pt x="5686" y="151"/>
                  </a:cubicBezTo>
                  <a:cubicBezTo>
                    <a:pt x="5604" y="186"/>
                    <a:pt x="5549" y="294"/>
                    <a:pt x="5615" y="343"/>
                  </a:cubicBezTo>
                  <a:cubicBezTo>
                    <a:pt x="5488" y="333"/>
                    <a:pt x="5351" y="377"/>
                    <a:pt x="5247" y="446"/>
                  </a:cubicBezTo>
                  <a:cubicBezTo>
                    <a:pt x="5236" y="456"/>
                    <a:pt x="5214" y="471"/>
                    <a:pt x="5192" y="481"/>
                  </a:cubicBezTo>
                  <a:cubicBezTo>
                    <a:pt x="5153" y="490"/>
                    <a:pt x="5109" y="471"/>
                    <a:pt x="5060" y="481"/>
                  </a:cubicBezTo>
                  <a:cubicBezTo>
                    <a:pt x="5016" y="490"/>
                    <a:pt x="4994" y="544"/>
                    <a:pt x="4972" y="584"/>
                  </a:cubicBezTo>
                  <a:cubicBezTo>
                    <a:pt x="4944" y="628"/>
                    <a:pt x="4900" y="677"/>
                    <a:pt x="4856" y="653"/>
                  </a:cubicBezTo>
                  <a:cubicBezTo>
                    <a:pt x="4829" y="643"/>
                    <a:pt x="4818" y="633"/>
                    <a:pt x="4796" y="633"/>
                  </a:cubicBezTo>
                  <a:cubicBezTo>
                    <a:pt x="4741" y="623"/>
                    <a:pt x="4719" y="707"/>
                    <a:pt x="4719" y="756"/>
                  </a:cubicBezTo>
                  <a:cubicBezTo>
                    <a:pt x="4669" y="780"/>
                    <a:pt x="4614" y="800"/>
                    <a:pt x="4565" y="790"/>
                  </a:cubicBezTo>
                  <a:cubicBezTo>
                    <a:pt x="4510" y="780"/>
                    <a:pt x="4471" y="716"/>
                    <a:pt x="4510" y="677"/>
                  </a:cubicBezTo>
                  <a:cubicBezTo>
                    <a:pt x="4449" y="643"/>
                    <a:pt x="4383" y="633"/>
                    <a:pt x="4312" y="643"/>
                  </a:cubicBezTo>
                  <a:cubicBezTo>
                    <a:pt x="4240" y="662"/>
                    <a:pt x="4163" y="707"/>
                    <a:pt x="4092" y="662"/>
                  </a:cubicBezTo>
                  <a:cubicBezTo>
                    <a:pt x="4059" y="643"/>
                    <a:pt x="4037" y="603"/>
                    <a:pt x="3998" y="594"/>
                  </a:cubicBezTo>
                  <a:cubicBezTo>
                    <a:pt x="3943" y="574"/>
                    <a:pt x="3883" y="613"/>
                    <a:pt x="3839" y="633"/>
                  </a:cubicBezTo>
                  <a:cubicBezTo>
                    <a:pt x="3784" y="653"/>
                    <a:pt x="3701" y="623"/>
                    <a:pt x="3712" y="584"/>
                  </a:cubicBezTo>
                  <a:cubicBezTo>
                    <a:pt x="3701" y="574"/>
                    <a:pt x="3679" y="574"/>
                    <a:pt x="3668" y="574"/>
                  </a:cubicBezTo>
                  <a:cubicBezTo>
                    <a:pt x="3657" y="574"/>
                    <a:pt x="3641" y="594"/>
                    <a:pt x="3619" y="594"/>
                  </a:cubicBezTo>
                  <a:cubicBezTo>
                    <a:pt x="3608" y="594"/>
                    <a:pt x="3586" y="594"/>
                    <a:pt x="3586" y="574"/>
                  </a:cubicBezTo>
                  <a:cubicBezTo>
                    <a:pt x="3487" y="603"/>
                    <a:pt x="3426" y="721"/>
                    <a:pt x="3481" y="800"/>
                  </a:cubicBezTo>
                  <a:close/>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663" name="Shape 1663"/>
            <p:cNvSpPr/>
            <p:nvPr/>
          </p:nvSpPr>
          <p:spPr>
            <a:xfrm>
              <a:off x="8960925" y="7521770"/>
              <a:ext cx="293046" cy="603425"/>
            </a:xfrm>
            <a:custGeom>
              <a:pathLst>
                <a:path extrusionOk="0" h="20780" w="21321">
                  <a:moveTo>
                    <a:pt x="14700" y="1029"/>
                  </a:moveTo>
                  <a:cubicBezTo>
                    <a:pt x="13996" y="1567"/>
                    <a:pt x="13672" y="2207"/>
                    <a:pt x="13455" y="2847"/>
                  </a:cubicBezTo>
                  <a:cubicBezTo>
                    <a:pt x="13347" y="3179"/>
                    <a:pt x="13239" y="3563"/>
                    <a:pt x="12751" y="3819"/>
                  </a:cubicBezTo>
                  <a:cubicBezTo>
                    <a:pt x="12318" y="4101"/>
                    <a:pt x="11506" y="4229"/>
                    <a:pt x="10965" y="4075"/>
                  </a:cubicBezTo>
                  <a:cubicBezTo>
                    <a:pt x="9936" y="4561"/>
                    <a:pt x="8908" y="5047"/>
                    <a:pt x="7987" y="5534"/>
                  </a:cubicBezTo>
                  <a:cubicBezTo>
                    <a:pt x="7554" y="5303"/>
                    <a:pt x="6796" y="5483"/>
                    <a:pt x="6201" y="5636"/>
                  </a:cubicBezTo>
                  <a:cubicBezTo>
                    <a:pt x="5660" y="5790"/>
                    <a:pt x="4956" y="6020"/>
                    <a:pt x="4360" y="5841"/>
                  </a:cubicBezTo>
                  <a:cubicBezTo>
                    <a:pt x="4252" y="5790"/>
                    <a:pt x="4144" y="5738"/>
                    <a:pt x="4036" y="5738"/>
                  </a:cubicBezTo>
                  <a:cubicBezTo>
                    <a:pt x="3927" y="5738"/>
                    <a:pt x="3819" y="5790"/>
                    <a:pt x="3711" y="5841"/>
                  </a:cubicBezTo>
                  <a:cubicBezTo>
                    <a:pt x="3007" y="6225"/>
                    <a:pt x="2303" y="6557"/>
                    <a:pt x="1545" y="6916"/>
                  </a:cubicBezTo>
                  <a:cubicBezTo>
                    <a:pt x="1762" y="6967"/>
                    <a:pt x="1978" y="7044"/>
                    <a:pt x="2195" y="7095"/>
                  </a:cubicBezTo>
                  <a:cubicBezTo>
                    <a:pt x="1329" y="8119"/>
                    <a:pt x="1654" y="9398"/>
                    <a:pt x="3007" y="10320"/>
                  </a:cubicBezTo>
                  <a:cubicBezTo>
                    <a:pt x="3224" y="10473"/>
                    <a:pt x="3440" y="10575"/>
                    <a:pt x="3602" y="10780"/>
                  </a:cubicBezTo>
                  <a:cubicBezTo>
                    <a:pt x="3711" y="11062"/>
                    <a:pt x="3440" y="11318"/>
                    <a:pt x="3224" y="11599"/>
                  </a:cubicBezTo>
                  <a:cubicBezTo>
                    <a:pt x="2899" y="12085"/>
                    <a:pt x="2682" y="12674"/>
                    <a:pt x="2899" y="13211"/>
                  </a:cubicBezTo>
                  <a:cubicBezTo>
                    <a:pt x="2195" y="13032"/>
                    <a:pt x="1437" y="13160"/>
                    <a:pt x="950" y="13416"/>
                  </a:cubicBezTo>
                  <a:cubicBezTo>
                    <a:pt x="517" y="13698"/>
                    <a:pt x="408" y="14056"/>
                    <a:pt x="625" y="14389"/>
                  </a:cubicBezTo>
                  <a:cubicBezTo>
                    <a:pt x="733" y="14593"/>
                    <a:pt x="950" y="14773"/>
                    <a:pt x="950" y="14977"/>
                  </a:cubicBezTo>
                  <a:cubicBezTo>
                    <a:pt x="842" y="15412"/>
                    <a:pt x="-187" y="15720"/>
                    <a:pt x="30" y="16103"/>
                  </a:cubicBezTo>
                  <a:cubicBezTo>
                    <a:pt x="300" y="16487"/>
                    <a:pt x="1762" y="16641"/>
                    <a:pt x="1437" y="16974"/>
                  </a:cubicBezTo>
                  <a:cubicBezTo>
                    <a:pt x="1329" y="17127"/>
                    <a:pt x="842" y="17178"/>
                    <a:pt x="625" y="17281"/>
                  </a:cubicBezTo>
                  <a:cubicBezTo>
                    <a:pt x="192" y="17562"/>
                    <a:pt x="1058" y="17920"/>
                    <a:pt x="1329" y="18253"/>
                  </a:cubicBezTo>
                  <a:cubicBezTo>
                    <a:pt x="1437" y="18458"/>
                    <a:pt x="1166" y="18739"/>
                    <a:pt x="1329" y="18995"/>
                  </a:cubicBezTo>
                  <a:cubicBezTo>
                    <a:pt x="1545" y="19763"/>
                    <a:pt x="4144" y="19917"/>
                    <a:pt x="4360" y="20608"/>
                  </a:cubicBezTo>
                  <a:cubicBezTo>
                    <a:pt x="4956" y="20838"/>
                    <a:pt x="5714" y="20838"/>
                    <a:pt x="6201" y="20608"/>
                  </a:cubicBezTo>
                  <a:cubicBezTo>
                    <a:pt x="6742" y="20403"/>
                    <a:pt x="6851" y="20019"/>
                    <a:pt x="6418" y="19763"/>
                  </a:cubicBezTo>
                  <a:cubicBezTo>
                    <a:pt x="7446" y="19763"/>
                    <a:pt x="8366" y="19763"/>
                    <a:pt x="9341" y="19763"/>
                  </a:cubicBezTo>
                  <a:cubicBezTo>
                    <a:pt x="9720" y="19763"/>
                    <a:pt x="10045" y="19763"/>
                    <a:pt x="10369" y="19661"/>
                  </a:cubicBezTo>
                  <a:cubicBezTo>
                    <a:pt x="11290" y="19379"/>
                    <a:pt x="10857" y="18739"/>
                    <a:pt x="11290" y="18304"/>
                  </a:cubicBezTo>
                  <a:cubicBezTo>
                    <a:pt x="11777" y="17920"/>
                    <a:pt x="13022" y="17665"/>
                    <a:pt x="12914" y="17229"/>
                  </a:cubicBezTo>
                  <a:cubicBezTo>
                    <a:pt x="12751" y="17025"/>
                    <a:pt x="12210" y="16794"/>
                    <a:pt x="12210" y="16590"/>
                  </a:cubicBezTo>
                  <a:cubicBezTo>
                    <a:pt x="12210" y="16308"/>
                    <a:pt x="12751" y="16155"/>
                    <a:pt x="13239" y="16001"/>
                  </a:cubicBezTo>
                  <a:cubicBezTo>
                    <a:pt x="13672" y="15847"/>
                    <a:pt x="13780" y="15412"/>
                    <a:pt x="13239" y="15361"/>
                  </a:cubicBezTo>
                  <a:cubicBezTo>
                    <a:pt x="13888" y="15131"/>
                    <a:pt x="14267" y="14645"/>
                    <a:pt x="13888" y="14286"/>
                  </a:cubicBezTo>
                  <a:cubicBezTo>
                    <a:pt x="13780" y="14056"/>
                    <a:pt x="13455" y="13902"/>
                    <a:pt x="13563" y="13698"/>
                  </a:cubicBezTo>
                  <a:cubicBezTo>
                    <a:pt x="13672" y="13570"/>
                    <a:pt x="13780" y="13519"/>
                    <a:pt x="13996" y="13467"/>
                  </a:cubicBezTo>
                  <a:cubicBezTo>
                    <a:pt x="15621" y="12828"/>
                    <a:pt x="16649" y="11702"/>
                    <a:pt x="15512" y="10831"/>
                  </a:cubicBezTo>
                  <a:cubicBezTo>
                    <a:pt x="16270" y="10831"/>
                    <a:pt x="16974" y="10422"/>
                    <a:pt x="16757" y="10038"/>
                  </a:cubicBezTo>
                  <a:cubicBezTo>
                    <a:pt x="16649" y="9884"/>
                    <a:pt x="16433" y="9705"/>
                    <a:pt x="16649" y="9552"/>
                  </a:cubicBezTo>
                  <a:cubicBezTo>
                    <a:pt x="16866" y="9449"/>
                    <a:pt x="17190" y="9449"/>
                    <a:pt x="17407" y="9347"/>
                  </a:cubicBezTo>
                  <a:cubicBezTo>
                    <a:pt x="17786" y="9245"/>
                    <a:pt x="17678" y="9014"/>
                    <a:pt x="17407" y="8861"/>
                  </a:cubicBezTo>
                  <a:cubicBezTo>
                    <a:pt x="17190" y="8707"/>
                    <a:pt x="16974" y="8579"/>
                    <a:pt x="16757" y="8426"/>
                  </a:cubicBezTo>
                  <a:cubicBezTo>
                    <a:pt x="16270" y="7888"/>
                    <a:pt x="17678" y="7197"/>
                    <a:pt x="17082" y="6660"/>
                  </a:cubicBezTo>
                  <a:cubicBezTo>
                    <a:pt x="17786" y="6967"/>
                    <a:pt x="18923" y="7044"/>
                    <a:pt x="19681" y="6813"/>
                  </a:cubicBezTo>
                  <a:cubicBezTo>
                    <a:pt x="19464" y="6506"/>
                    <a:pt x="18815" y="6302"/>
                    <a:pt x="18327" y="5969"/>
                  </a:cubicBezTo>
                  <a:cubicBezTo>
                    <a:pt x="17894" y="5662"/>
                    <a:pt x="17786" y="5201"/>
                    <a:pt x="18436" y="5047"/>
                  </a:cubicBezTo>
                  <a:cubicBezTo>
                    <a:pt x="19031" y="5150"/>
                    <a:pt x="19572" y="5380"/>
                    <a:pt x="19789" y="5687"/>
                  </a:cubicBezTo>
                  <a:cubicBezTo>
                    <a:pt x="20060" y="5431"/>
                    <a:pt x="20709" y="5252"/>
                    <a:pt x="21305" y="5380"/>
                  </a:cubicBezTo>
                  <a:cubicBezTo>
                    <a:pt x="21413" y="4945"/>
                    <a:pt x="20926" y="4561"/>
                    <a:pt x="20709" y="4126"/>
                  </a:cubicBezTo>
                  <a:cubicBezTo>
                    <a:pt x="20493" y="3691"/>
                    <a:pt x="20493" y="3230"/>
                    <a:pt x="21196" y="2949"/>
                  </a:cubicBezTo>
                  <a:cubicBezTo>
                    <a:pt x="20384" y="2642"/>
                    <a:pt x="20276" y="2028"/>
                    <a:pt x="20384" y="1567"/>
                  </a:cubicBezTo>
                  <a:cubicBezTo>
                    <a:pt x="20493" y="1081"/>
                    <a:pt x="20709" y="543"/>
                    <a:pt x="20276" y="57"/>
                  </a:cubicBezTo>
                  <a:cubicBezTo>
                    <a:pt x="20276" y="6"/>
                    <a:pt x="18815" y="594"/>
                    <a:pt x="18706" y="646"/>
                  </a:cubicBezTo>
                  <a:cubicBezTo>
                    <a:pt x="18815" y="-762"/>
                    <a:pt x="15404" y="492"/>
                    <a:pt x="14700" y="1029"/>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664" name="Shape 1664"/>
            <p:cNvSpPr/>
            <p:nvPr/>
          </p:nvSpPr>
          <p:spPr>
            <a:xfrm>
              <a:off x="6040924" y="6250246"/>
              <a:ext cx="62418" cy="35212"/>
            </a:xfrm>
            <a:custGeom>
              <a:pathLst>
                <a:path extrusionOk="0" h="21600" w="20850">
                  <a:moveTo>
                    <a:pt x="2512" y="16435"/>
                  </a:moveTo>
                  <a:cubicBezTo>
                    <a:pt x="4270" y="19722"/>
                    <a:pt x="6279" y="21600"/>
                    <a:pt x="8288" y="20661"/>
                  </a:cubicBezTo>
                  <a:cubicBezTo>
                    <a:pt x="9544" y="20661"/>
                    <a:pt x="10047" y="19722"/>
                    <a:pt x="11051" y="19722"/>
                  </a:cubicBezTo>
                  <a:cubicBezTo>
                    <a:pt x="12056" y="19722"/>
                    <a:pt x="12558" y="19722"/>
                    <a:pt x="13563" y="19722"/>
                  </a:cubicBezTo>
                  <a:cubicBezTo>
                    <a:pt x="15321" y="20661"/>
                    <a:pt x="17330" y="20661"/>
                    <a:pt x="18837" y="21600"/>
                  </a:cubicBezTo>
                  <a:cubicBezTo>
                    <a:pt x="21600" y="18783"/>
                    <a:pt x="21600" y="8922"/>
                    <a:pt x="18335" y="7043"/>
                  </a:cubicBezTo>
                  <a:cubicBezTo>
                    <a:pt x="17330" y="5635"/>
                    <a:pt x="15823" y="5635"/>
                    <a:pt x="14819" y="5635"/>
                  </a:cubicBezTo>
                  <a:cubicBezTo>
                    <a:pt x="12056" y="5635"/>
                    <a:pt x="10047" y="3757"/>
                    <a:pt x="7284" y="1878"/>
                  </a:cubicBezTo>
                  <a:cubicBezTo>
                    <a:pt x="6279" y="939"/>
                    <a:pt x="5274" y="0"/>
                    <a:pt x="4270" y="0"/>
                  </a:cubicBezTo>
                  <a:cubicBezTo>
                    <a:pt x="3014" y="0"/>
                    <a:pt x="1507" y="939"/>
                    <a:pt x="1005" y="2817"/>
                  </a:cubicBezTo>
                  <a:cubicBezTo>
                    <a:pt x="502" y="3757"/>
                    <a:pt x="1005" y="5635"/>
                    <a:pt x="1005" y="7043"/>
                  </a:cubicBezTo>
                  <a:cubicBezTo>
                    <a:pt x="502" y="7043"/>
                    <a:pt x="502" y="7043"/>
                    <a:pt x="0" y="7043"/>
                  </a:cubicBezTo>
                  <a:cubicBezTo>
                    <a:pt x="502" y="10800"/>
                    <a:pt x="1005" y="13617"/>
                    <a:pt x="2512" y="16435"/>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665" name="Shape 1665"/>
            <p:cNvSpPr/>
            <p:nvPr/>
          </p:nvSpPr>
          <p:spPr>
            <a:xfrm>
              <a:off x="3679501" y="6463497"/>
              <a:ext cx="1961660" cy="3390284"/>
            </a:xfrm>
            <a:custGeom>
              <a:pathLst>
                <a:path extrusionOk="0" h="21554" w="21600">
                  <a:moveTo>
                    <a:pt x="5976" y="341"/>
                  </a:moveTo>
                  <a:cubicBezTo>
                    <a:pt x="5804" y="289"/>
                    <a:pt x="5673" y="218"/>
                    <a:pt x="5518" y="152"/>
                  </a:cubicBezTo>
                  <a:cubicBezTo>
                    <a:pt x="5469" y="133"/>
                    <a:pt x="5412" y="110"/>
                    <a:pt x="5380" y="81"/>
                  </a:cubicBezTo>
                  <a:cubicBezTo>
                    <a:pt x="5224" y="11"/>
                    <a:pt x="4971" y="-46"/>
                    <a:pt x="4865" y="53"/>
                  </a:cubicBezTo>
                  <a:cubicBezTo>
                    <a:pt x="4816" y="110"/>
                    <a:pt x="4865" y="180"/>
                    <a:pt x="4914" y="242"/>
                  </a:cubicBezTo>
                  <a:cubicBezTo>
                    <a:pt x="4816" y="350"/>
                    <a:pt x="4571" y="397"/>
                    <a:pt x="4384" y="360"/>
                  </a:cubicBezTo>
                  <a:cubicBezTo>
                    <a:pt x="4318" y="260"/>
                    <a:pt x="4351" y="143"/>
                    <a:pt x="4457" y="62"/>
                  </a:cubicBezTo>
                  <a:cubicBezTo>
                    <a:pt x="4441" y="11"/>
                    <a:pt x="4286" y="25"/>
                    <a:pt x="4229" y="72"/>
                  </a:cubicBezTo>
                  <a:cubicBezTo>
                    <a:pt x="4180" y="110"/>
                    <a:pt x="4163" y="171"/>
                    <a:pt x="4114" y="209"/>
                  </a:cubicBezTo>
                  <a:cubicBezTo>
                    <a:pt x="4008" y="270"/>
                    <a:pt x="3837" y="251"/>
                    <a:pt x="3698" y="242"/>
                  </a:cubicBezTo>
                  <a:cubicBezTo>
                    <a:pt x="3412" y="232"/>
                    <a:pt x="3135" y="308"/>
                    <a:pt x="2882" y="388"/>
                  </a:cubicBezTo>
                  <a:cubicBezTo>
                    <a:pt x="2743" y="430"/>
                    <a:pt x="2571" y="487"/>
                    <a:pt x="2539" y="576"/>
                  </a:cubicBezTo>
                  <a:cubicBezTo>
                    <a:pt x="2522" y="614"/>
                    <a:pt x="2522" y="657"/>
                    <a:pt x="2506" y="694"/>
                  </a:cubicBezTo>
                  <a:cubicBezTo>
                    <a:pt x="2449" y="774"/>
                    <a:pt x="2294" y="817"/>
                    <a:pt x="2180" y="864"/>
                  </a:cubicBezTo>
                  <a:cubicBezTo>
                    <a:pt x="2057" y="916"/>
                    <a:pt x="1976" y="1029"/>
                    <a:pt x="2090" y="1081"/>
                  </a:cubicBezTo>
                  <a:cubicBezTo>
                    <a:pt x="1853" y="1090"/>
                    <a:pt x="1633" y="1270"/>
                    <a:pt x="1592" y="1406"/>
                  </a:cubicBezTo>
                  <a:cubicBezTo>
                    <a:pt x="1576" y="1468"/>
                    <a:pt x="1576" y="1534"/>
                    <a:pt x="1576" y="1595"/>
                  </a:cubicBezTo>
                  <a:cubicBezTo>
                    <a:pt x="1576" y="1684"/>
                    <a:pt x="1616" y="1774"/>
                    <a:pt x="1592" y="1873"/>
                  </a:cubicBezTo>
                  <a:cubicBezTo>
                    <a:pt x="1649" y="1882"/>
                    <a:pt x="1682" y="1901"/>
                    <a:pt x="1731" y="1911"/>
                  </a:cubicBezTo>
                  <a:cubicBezTo>
                    <a:pt x="1747" y="1991"/>
                    <a:pt x="1731" y="2071"/>
                    <a:pt x="1714" y="2151"/>
                  </a:cubicBezTo>
                  <a:cubicBezTo>
                    <a:pt x="1853" y="2151"/>
                    <a:pt x="1902" y="2250"/>
                    <a:pt x="1886" y="2326"/>
                  </a:cubicBezTo>
                  <a:cubicBezTo>
                    <a:pt x="1837" y="2467"/>
                    <a:pt x="1665" y="2576"/>
                    <a:pt x="1461" y="2623"/>
                  </a:cubicBezTo>
                  <a:cubicBezTo>
                    <a:pt x="1388" y="2632"/>
                    <a:pt x="1322" y="2642"/>
                    <a:pt x="1273" y="2675"/>
                  </a:cubicBezTo>
                  <a:cubicBezTo>
                    <a:pt x="1184" y="2722"/>
                    <a:pt x="1200" y="2807"/>
                    <a:pt x="1200" y="2873"/>
                  </a:cubicBezTo>
                  <a:cubicBezTo>
                    <a:pt x="1200" y="2943"/>
                    <a:pt x="1102" y="3028"/>
                    <a:pt x="996" y="3000"/>
                  </a:cubicBezTo>
                  <a:cubicBezTo>
                    <a:pt x="1045" y="3108"/>
                    <a:pt x="743" y="3189"/>
                    <a:pt x="620" y="3108"/>
                  </a:cubicBezTo>
                  <a:cubicBezTo>
                    <a:pt x="702" y="3198"/>
                    <a:pt x="588" y="3297"/>
                    <a:pt x="449" y="3354"/>
                  </a:cubicBezTo>
                  <a:cubicBezTo>
                    <a:pt x="310" y="3415"/>
                    <a:pt x="155" y="3467"/>
                    <a:pt x="106" y="3566"/>
                  </a:cubicBezTo>
                  <a:cubicBezTo>
                    <a:pt x="155" y="3585"/>
                    <a:pt x="212" y="3604"/>
                    <a:pt x="278" y="3622"/>
                  </a:cubicBezTo>
                  <a:cubicBezTo>
                    <a:pt x="229" y="3721"/>
                    <a:pt x="155" y="3820"/>
                    <a:pt x="106" y="3910"/>
                  </a:cubicBezTo>
                  <a:cubicBezTo>
                    <a:pt x="310" y="3919"/>
                    <a:pt x="482" y="3990"/>
                    <a:pt x="588" y="4089"/>
                  </a:cubicBezTo>
                  <a:cubicBezTo>
                    <a:pt x="653" y="4155"/>
                    <a:pt x="669" y="4245"/>
                    <a:pt x="604" y="4306"/>
                  </a:cubicBezTo>
                  <a:cubicBezTo>
                    <a:pt x="531" y="4377"/>
                    <a:pt x="359" y="4405"/>
                    <a:pt x="261" y="4344"/>
                  </a:cubicBezTo>
                  <a:cubicBezTo>
                    <a:pt x="229" y="4523"/>
                    <a:pt x="122" y="4702"/>
                    <a:pt x="0" y="4867"/>
                  </a:cubicBezTo>
                  <a:cubicBezTo>
                    <a:pt x="155" y="4910"/>
                    <a:pt x="310" y="4947"/>
                    <a:pt x="449" y="4990"/>
                  </a:cubicBezTo>
                  <a:cubicBezTo>
                    <a:pt x="498" y="5216"/>
                    <a:pt x="996" y="5306"/>
                    <a:pt x="1151" y="5513"/>
                  </a:cubicBezTo>
                  <a:cubicBezTo>
                    <a:pt x="1200" y="5603"/>
                    <a:pt x="1200" y="5692"/>
                    <a:pt x="1216" y="5777"/>
                  </a:cubicBezTo>
                  <a:cubicBezTo>
                    <a:pt x="1249" y="5867"/>
                    <a:pt x="1322" y="5966"/>
                    <a:pt x="1478" y="5985"/>
                  </a:cubicBezTo>
                  <a:cubicBezTo>
                    <a:pt x="1527" y="5999"/>
                    <a:pt x="1576" y="5999"/>
                    <a:pt x="1633" y="6008"/>
                  </a:cubicBezTo>
                  <a:cubicBezTo>
                    <a:pt x="1714" y="6027"/>
                    <a:pt x="1747" y="6098"/>
                    <a:pt x="1763" y="6145"/>
                  </a:cubicBezTo>
                  <a:cubicBezTo>
                    <a:pt x="1820" y="6272"/>
                    <a:pt x="1853" y="6404"/>
                    <a:pt x="1902" y="6541"/>
                  </a:cubicBezTo>
                  <a:cubicBezTo>
                    <a:pt x="1918" y="6569"/>
                    <a:pt x="1918" y="6602"/>
                    <a:pt x="1976" y="6621"/>
                  </a:cubicBezTo>
                  <a:cubicBezTo>
                    <a:pt x="2024" y="6640"/>
                    <a:pt x="2090" y="6631"/>
                    <a:pt x="2147" y="6640"/>
                  </a:cubicBezTo>
                  <a:cubicBezTo>
                    <a:pt x="2294" y="6668"/>
                    <a:pt x="2294" y="6800"/>
                    <a:pt x="2261" y="6885"/>
                  </a:cubicBezTo>
                  <a:cubicBezTo>
                    <a:pt x="2229" y="6975"/>
                    <a:pt x="2318" y="7116"/>
                    <a:pt x="2490" y="7093"/>
                  </a:cubicBezTo>
                  <a:cubicBezTo>
                    <a:pt x="2433" y="7225"/>
                    <a:pt x="2522" y="7361"/>
                    <a:pt x="2710" y="7432"/>
                  </a:cubicBezTo>
                  <a:cubicBezTo>
                    <a:pt x="2931" y="7512"/>
                    <a:pt x="3208" y="7569"/>
                    <a:pt x="3461" y="7560"/>
                  </a:cubicBezTo>
                  <a:lnTo>
                    <a:pt x="3510" y="7710"/>
                  </a:lnTo>
                  <a:cubicBezTo>
                    <a:pt x="3739" y="7767"/>
                    <a:pt x="3976" y="7828"/>
                    <a:pt x="4196" y="7885"/>
                  </a:cubicBezTo>
                  <a:cubicBezTo>
                    <a:pt x="4163" y="7937"/>
                    <a:pt x="4196" y="8003"/>
                    <a:pt x="4286" y="8036"/>
                  </a:cubicBezTo>
                  <a:cubicBezTo>
                    <a:pt x="4335" y="8055"/>
                    <a:pt x="4384" y="8055"/>
                    <a:pt x="4441" y="8064"/>
                  </a:cubicBezTo>
                  <a:cubicBezTo>
                    <a:pt x="4694" y="8116"/>
                    <a:pt x="4882" y="8253"/>
                    <a:pt x="5053" y="8380"/>
                  </a:cubicBezTo>
                  <a:cubicBezTo>
                    <a:pt x="5086" y="8408"/>
                    <a:pt x="5143" y="8451"/>
                    <a:pt x="5127" y="8498"/>
                  </a:cubicBezTo>
                  <a:cubicBezTo>
                    <a:pt x="5102" y="8550"/>
                    <a:pt x="5004" y="8587"/>
                    <a:pt x="5004" y="8639"/>
                  </a:cubicBezTo>
                  <a:cubicBezTo>
                    <a:pt x="5020" y="8686"/>
                    <a:pt x="5127" y="8705"/>
                    <a:pt x="5192" y="8748"/>
                  </a:cubicBezTo>
                  <a:cubicBezTo>
                    <a:pt x="5347" y="8847"/>
                    <a:pt x="5143" y="8993"/>
                    <a:pt x="5176" y="9120"/>
                  </a:cubicBezTo>
                  <a:cubicBezTo>
                    <a:pt x="5192" y="9172"/>
                    <a:pt x="5241" y="9219"/>
                    <a:pt x="5257" y="9281"/>
                  </a:cubicBezTo>
                  <a:cubicBezTo>
                    <a:pt x="5314" y="9431"/>
                    <a:pt x="5020" y="9568"/>
                    <a:pt x="5069" y="9714"/>
                  </a:cubicBezTo>
                  <a:cubicBezTo>
                    <a:pt x="5086" y="9785"/>
                    <a:pt x="5176" y="9837"/>
                    <a:pt x="5208" y="9893"/>
                  </a:cubicBezTo>
                  <a:cubicBezTo>
                    <a:pt x="5257" y="9955"/>
                    <a:pt x="5257" y="10044"/>
                    <a:pt x="5176" y="10082"/>
                  </a:cubicBezTo>
                  <a:cubicBezTo>
                    <a:pt x="5143" y="10101"/>
                    <a:pt x="5086" y="10101"/>
                    <a:pt x="5053" y="10120"/>
                  </a:cubicBezTo>
                  <a:cubicBezTo>
                    <a:pt x="5004" y="10143"/>
                    <a:pt x="4988" y="10181"/>
                    <a:pt x="4971" y="10219"/>
                  </a:cubicBezTo>
                  <a:cubicBezTo>
                    <a:pt x="4914" y="10370"/>
                    <a:pt x="4898" y="10516"/>
                    <a:pt x="4931" y="10676"/>
                  </a:cubicBezTo>
                  <a:cubicBezTo>
                    <a:pt x="4955" y="10747"/>
                    <a:pt x="4971" y="10813"/>
                    <a:pt x="4914" y="10874"/>
                  </a:cubicBezTo>
                  <a:cubicBezTo>
                    <a:pt x="4849" y="10931"/>
                    <a:pt x="4710" y="10964"/>
                    <a:pt x="4678" y="11020"/>
                  </a:cubicBezTo>
                  <a:cubicBezTo>
                    <a:pt x="4645" y="11072"/>
                    <a:pt x="4678" y="11119"/>
                    <a:pt x="4694" y="11171"/>
                  </a:cubicBezTo>
                  <a:cubicBezTo>
                    <a:pt x="4784" y="11360"/>
                    <a:pt x="4694" y="11577"/>
                    <a:pt x="4473" y="11723"/>
                  </a:cubicBezTo>
                  <a:cubicBezTo>
                    <a:pt x="4539" y="11756"/>
                    <a:pt x="4571" y="11822"/>
                    <a:pt x="4571" y="11874"/>
                  </a:cubicBezTo>
                  <a:cubicBezTo>
                    <a:pt x="4441" y="11930"/>
                    <a:pt x="4318" y="12001"/>
                    <a:pt x="4229" y="12081"/>
                  </a:cubicBezTo>
                  <a:cubicBezTo>
                    <a:pt x="4335" y="12110"/>
                    <a:pt x="4441" y="12138"/>
                    <a:pt x="4522" y="12171"/>
                  </a:cubicBezTo>
                  <a:cubicBezTo>
                    <a:pt x="4522" y="12378"/>
                    <a:pt x="4473" y="12586"/>
                    <a:pt x="4424" y="12784"/>
                  </a:cubicBezTo>
                  <a:cubicBezTo>
                    <a:pt x="4400" y="12822"/>
                    <a:pt x="4400" y="12859"/>
                    <a:pt x="4384" y="12902"/>
                  </a:cubicBezTo>
                  <a:cubicBezTo>
                    <a:pt x="4318" y="13119"/>
                    <a:pt x="4269" y="13345"/>
                    <a:pt x="4196" y="13562"/>
                  </a:cubicBezTo>
                  <a:lnTo>
                    <a:pt x="3992" y="13595"/>
                  </a:lnTo>
                  <a:cubicBezTo>
                    <a:pt x="4131" y="13670"/>
                    <a:pt x="4090" y="13812"/>
                    <a:pt x="3992" y="13911"/>
                  </a:cubicBezTo>
                  <a:cubicBezTo>
                    <a:pt x="3886" y="14010"/>
                    <a:pt x="3755" y="14090"/>
                    <a:pt x="3665" y="14189"/>
                  </a:cubicBezTo>
                  <a:cubicBezTo>
                    <a:pt x="3527" y="14373"/>
                    <a:pt x="3649" y="14580"/>
                    <a:pt x="3771" y="14769"/>
                  </a:cubicBezTo>
                  <a:cubicBezTo>
                    <a:pt x="3804" y="14821"/>
                    <a:pt x="3837" y="14868"/>
                    <a:pt x="3853" y="14920"/>
                  </a:cubicBezTo>
                  <a:cubicBezTo>
                    <a:pt x="3273" y="15226"/>
                    <a:pt x="3722" y="15858"/>
                    <a:pt x="3208" y="16193"/>
                  </a:cubicBezTo>
                  <a:cubicBezTo>
                    <a:pt x="3445" y="16245"/>
                    <a:pt x="3739" y="16193"/>
                    <a:pt x="3869" y="16066"/>
                  </a:cubicBezTo>
                  <a:cubicBezTo>
                    <a:pt x="3788" y="16235"/>
                    <a:pt x="3682" y="16400"/>
                    <a:pt x="3600" y="16561"/>
                  </a:cubicBezTo>
                  <a:cubicBezTo>
                    <a:pt x="3461" y="16580"/>
                    <a:pt x="3306" y="16570"/>
                    <a:pt x="3192" y="16523"/>
                  </a:cubicBezTo>
                  <a:cubicBezTo>
                    <a:pt x="3167" y="16688"/>
                    <a:pt x="3151" y="16867"/>
                    <a:pt x="3135" y="17037"/>
                  </a:cubicBezTo>
                  <a:cubicBezTo>
                    <a:pt x="2947" y="16976"/>
                    <a:pt x="2776" y="17145"/>
                    <a:pt x="2792" y="17273"/>
                  </a:cubicBezTo>
                  <a:cubicBezTo>
                    <a:pt x="2808" y="17400"/>
                    <a:pt x="2882" y="17551"/>
                    <a:pt x="2727" y="17640"/>
                  </a:cubicBezTo>
                  <a:cubicBezTo>
                    <a:pt x="2898" y="17598"/>
                    <a:pt x="3118" y="17640"/>
                    <a:pt x="3224" y="17739"/>
                  </a:cubicBezTo>
                  <a:cubicBezTo>
                    <a:pt x="3322" y="17838"/>
                    <a:pt x="3273" y="17966"/>
                    <a:pt x="3118" y="18037"/>
                  </a:cubicBezTo>
                  <a:cubicBezTo>
                    <a:pt x="2980" y="18046"/>
                    <a:pt x="2824" y="18046"/>
                    <a:pt x="2694" y="18055"/>
                  </a:cubicBezTo>
                  <a:cubicBezTo>
                    <a:pt x="2743" y="18282"/>
                    <a:pt x="2792" y="18508"/>
                    <a:pt x="2849" y="18748"/>
                  </a:cubicBezTo>
                  <a:cubicBezTo>
                    <a:pt x="2865" y="18805"/>
                    <a:pt x="2865" y="18857"/>
                    <a:pt x="2882" y="18914"/>
                  </a:cubicBezTo>
                  <a:cubicBezTo>
                    <a:pt x="2931" y="19130"/>
                    <a:pt x="2980" y="19352"/>
                    <a:pt x="2963" y="19578"/>
                  </a:cubicBezTo>
                  <a:cubicBezTo>
                    <a:pt x="2947" y="19715"/>
                    <a:pt x="2931" y="19847"/>
                    <a:pt x="2980" y="19974"/>
                  </a:cubicBezTo>
                  <a:cubicBezTo>
                    <a:pt x="3053" y="20102"/>
                    <a:pt x="3241" y="20220"/>
                    <a:pt x="3478" y="20210"/>
                  </a:cubicBezTo>
                  <a:cubicBezTo>
                    <a:pt x="3445" y="20361"/>
                    <a:pt x="3445" y="20559"/>
                    <a:pt x="3682" y="20616"/>
                  </a:cubicBezTo>
                  <a:cubicBezTo>
                    <a:pt x="3755" y="20635"/>
                    <a:pt x="3853" y="20635"/>
                    <a:pt x="3927" y="20658"/>
                  </a:cubicBezTo>
                  <a:cubicBezTo>
                    <a:pt x="4065" y="20696"/>
                    <a:pt x="4131" y="20795"/>
                    <a:pt x="4180" y="20875"/>
                  </a:cubicBezTo>
                  <a:cubicBezTo>
                    <a:pt x="4931" y="21101"/>
                    <a:pt x="5690" y="21328"/>
                    <a:pt x="6424" y="21554"/>
                  </a:cubicBezTo>
                  <a:cubicBezTo>
                    <a:pt x="6376" y="21347"/>
                    <a:pt x="6767" y="21205"/>
                    <a:pt x="7127" y="21172"/>
                  </a:cubicBezTo>
                  <a:cubicBezTo>
                    <a:pt x="7486" y="21144"/>
                    <a:pt x="7878" y="21130"/>
                    <a:pt x="8139" y="20993"/>
                  </a:cubicBezTo>
                  <a:cubicBezTo>
                    <a:pt x="7747" y="20875"/>
                    <a:pt x="7265" y="20875"/>
                    <a:pt x="6833" y="20804"/>
                  </a:cubicBezTo>
                  <a:cubicBezTo>
                    <a:pt x="6408" y="20734"/>
                    <a:pt x="5943" y="20569"/>
                    <a:pt x="5910" y="20309"/>
                  </a:cubicBezTo>
                  <a:cubicBezTo>
                    <a:pt x="5788" y="20352"/>
                    <a:pt x="5657" y="20290"/>
                    <a:pt x="5600" y="20210"/>
                  </a:cubicBezTo>
                  <a:cubicBezTo>
                    <a:pt x="5567" y="20139"/>
                    <a:pt x="5600" y="20064"/>
                    <a:pt x="5616" y="19984"/>
                  </a:cubicBezTo>
                  <a:cubicBezTo>
                    <a:pt x="5706" y="19734"/>
                    <a:pt x="5641" y="19479"/>
                    <a:pt x="5445" y="19253"/>
                  </a:cubicBezTo>
                  <a:cubicBezTo>
                    <a:pt x="5535" y="19229"/>
                    <a:pt x="5641" y="19201"/>
                    <a:pt x="5722" y="19182"/>
                  </a:cubicBezTo>
                  <a:cubicBezTo>
                    <a:pt x="5722" y="19102"/>
                    <a:pt x="5706" y="19031"/>
                    <a:pt x="5706" y="18956"/>
                  </a:cubicBezTo>
                  <a:cubicBezTo>
                    <a:pt x="5804" y="18914"/>
                    <a:pt x="5943" y="18904"/>
                    <a:pt x="6065" y="18923"/>
                  </a:cubicBezTo>
                  <a:cubicBezTo>
                    <a:pt x="6302" y="18866"/>
                    <a:pt x="6033" y="18626"/>
                    <a:pt x="6171" y="18499"/>
                  </a:cubicBezTo>
                  <a:cubicBezTo>
                    <a:pt x="6220" y="18451"/>
                    <a:pt x="6302" y="18433"/>
                    <a:pt x="6392" y="18400"/>
                  </a:cubicBezTo>
                  <a:cubicBezTo>
                    <a:pt x="6784" y="18272"/>
                    <a:pt x="7078" y="18037"/>
                    <a:pt x="7127" y="17777"/>
                  </a:cubicBezTo>
                  <a:cubicBezTo>
                    <a:pt x="6800" y="17749"/>
                    <a:pt x="6473" y="17678"/>
                    <a:pt x="6188" y="17589"/>
                  </a:cubicBezTo>
                  <a:cubicBezTo>
                    <a:pt x="6082" y="17560"/>
                    <a:pt x="5976" y="17523"/>
                    <a:pt x="5943" y="17452"/>
                  </a:cubicBezTo>
                  <a:cubicBezTo>
                    <a:pt x="5829" y="17244"/>
                    <a:pt x="6457" y="17136"/>
                    <a:pt x="6506" y="16919"/>
                  </a:cubicBezTo>
                  <a:cubicBezTo>
                    <a:pt x="6751" y="16858"/>
                    <a:pt x="7020" y="16848"/>
                    <a:pt x="7265" y="16886"/>
                  </a:cubicBezTo>
                  <a:cubicBezTo>
                    <a:pt x="7331" y="16829"/>
                    <a:pt x="7420" y="16768"/>
                    <a:pt x="7486" y="16712"/>
                  </a:cubicBezTo>
                  <a:cubicBezTo>
                    <a:pt x="7380" y="16712"/>
                    <a:pt x="7322" y="16622"/>
                    <a:pt x="7363" y="16570"/>
                  </a:cubicBezTo>
                  <a:cubicBezTo>
                    <a:pt x="7396" y="16523"/>
                    <a:pt x="7469" y="16462"/>
                    <a:pt x="7469" y="16400"/>
                  </a:cubicBezTo>
                  <a:cubicBezTo>
                    <a:pt x="7469" y="16325"/>
                    <a:pt x="7347" y="16235"/>
                    <a:pt x="7420" y="16165"/>
                  </a:cubicBezTo>
                  <a:cubicBezTo>
                    <a:pt x="7706" y="16146"/>
                    <a:pt x="8000" y="16155"/>
                    <a:pt x="8294" y="16193"/>
                  </a:cubicBezTo>
                  <a:cubicBezTo>
                    <a:pt x="8188" y="16094"/>
                    <a:pt x="8122" y="15976"/>
                    <a:pt x="8122" y="15868"/>
                  </a:cubicBezTo>
                  <a:cubicBezTo>
                    <a:pt x="7935" y="15948"/>
                    <a:pt x="7633" y="15858"/>
                    <a:pt x="7535" y="15740"/>
                  </a:cubicBezTo>
                  <a:cubicBezTo>
                    <a:pt x="7429" y="15622"/>
                    <a:pt x="7469" y="15471"/>
                    <a:pt x="7486" y="15344"/>
                  </a:cubicBezTo>
                  <a:cubicBezTo>
                    <a:pt x="7706" y="15382"/>
                    <a:pt x="7918" y="15443"/>
                    <a:pt x="8139" y="15462"/>
                  </a:cubicBezTo>
                  <a:cubicBezTo>
                    <a:pt x="8359" y="15481"/>
                    <a:pt x="8637" y="15424"/>
                    <a:pt x="8702" y="15297"/>
                  </a:cubicBezTo>
                  <a:cubicBezTo>
                    <a:pt x="8751" y="15306"/>
                    <a:pt x="8808" y="15316"/>
                    <a:pt x="8857" y="15335"/>
                  </a:cubicBezTo>
                  <a:cubicBezTo>
                    <a:pt x="8922" y="15198"/>
                    <a:pt x="8857" y="15047"/>
                    <a:pt x="8686" y="14948"/>
                  </a:cubicBezTo>
                  <a:cubicBezTo>
                    <a:pt x="8922" y="14877"/>
                    <a:pt x="9094" y="14722"/>
                    <a:pt x="9078" y="14561"/>
                  </a:cubicBezTo>
                  <a:cubicBezTo>
                    <a:pt x="9200" y="14514"/>
                    <a:pt x="9322" y="14623"/>
                    <a:pt x="9453" y="14651"/>
                  </a:cubicBezTo>
                  <a:cubicBezTo>
                    <a:pt x="9641" y="14693"/>
                    <a:pt x="9812" y="14580"/>
                    <a:pt x="9918" y="14486"/>
                  </a:cubicBezTo>
                  <a:cubicBezTo>
                    <a:pt x="10041" y="14594"/>
                    <a:pt x="10310" y="14571"/>
                    <a:pt x="10514" y="14543"/>
                  </a:cubicBezTo>
                  <a:cubicBezTo>
                    <a:pt x="10637" y="14524"/>
                    <a:pt x="10776" y="14505"/>
                    <a:pt x="10873" y="14462"/>
                  </a:cubicBezTo>
                  <a:cubicBezTo>
                    <a:pt x="11069" y="14396"/>
                    <a:pt x="11167" y="14264"/>
                    <a:pt x="11257" y="14147"/>
                  </a:cubicBezTo>
                  <a:cubicBezTo>
                    <a:pt x="11339" y="14038"/>
                    <a:pt x="11429" y="13901"/>
                    <a:pt x="11322" y="13793"/>
                  </a:cubicBezTo>
                  <a:cubicBezTo>
                    <a:pt x="11257" y="13732"/>
                    <a:pt x="11151" y="13694"/>
                    <a:pt x="11086" y="13633"/>
                  </a:cubicBezTo>
                  <a:cubicBezTo>
                    <a:pt x="10963" y="13534"/>
                    <a:pt x="10963" y="13406"/>
                    <a:pt x="10980" y="13288"/>
                  </a:cubicBezTo>
                  <a:cubicBezTo>
                    <a:pt x="10824" y="13336"/>
                    <a:pt x="10620" y="13246"/>
                    <a:pt x="10637" y="13147"/>
                  </a:cubicBezTo>
                  <a:cubicBezTo>
                    <a:pt x="10669" y="13100"/>
                    <a:pt x="10776" y="13057"/>
                    <a:pt x="10857" y="13071"/>
                  </a:cubicBezTo>
                  <a:cubicBezTo>
                    <a:pt x="10980" y="13109"/>
                    <a:pt x="11102" y="13156"/>
                    <a:pt x="11200" y="13199"/>
                  </a:cubicBezTo>
                  <a:cubicBezTo>
                    <a:pt x="11322" y="13237"/>
                    <a:pt x="11461" y="13288"/>
                    <a:pt x="11576" y="13246"/>
                  </a:cubicBezTo>
                  <a:cubicBezTo>
                    <a:pt x="11682" y="13218"/>
                    <a:pt x="11771" y="13137"/>
                    <a:pt x="11869" y="13156"/>
                  </a:cubicBezTo>
                  <a:cubicBezTo>
                    <a:pt x="11943" y="13166"/>
                    <a:pt x="11959" y="13218"/>
                    <a:pt x="12024" y="13246"/>
                  </a:cubicBezTo>
                  <a:cubicBezTo>
                    <a:pt x="12163" y="13307"/>
                    <a:pt x="12351" y="13199"/>
                    <a:pt x="12522" y="13189"/>
                  </a:cubicBezTo>
                  <a:cubicBezTo>
                    <a:pt x="12588" y="13189"/>
                    <a:pt x="12661" y="13208"/>
                    <a:pt x="12743" y="13208"/>
                  </a:cubicBezTo>
                  <a:cubicBezTo>
                    <a:pt x="12963" y="13208"/>
                    <a:pt x="13069" y="13038"/>
                    <a:pt x="13102" y="12911"/>
                  </a:cubicBezTo>
                  <a:cubicBezTo>
                    <a:pt x="13086" y="12883"/>
                    <a:pt x="13020" y="12859"/>
                    <a:pt x="12963" y="12873"/>
                  </a:cubicBezTo>
                  <a:cubicBezTo>
                    <a:pt x="12865" y="12784"/>
                    <a:pt x="13053" y="12685"/>
                    <a:pt x="13224" y="12642"/>
                  </a:cubicBezTo>
                  <a:cubicBezTo>
                    <a:pt x="13396" y="12605"/>
                    <a:pt x="13616" y="12534"/>
                    <a:pt x="13567" y="12435"/>
                  </a:cubicBezTo>
                  <a:cubicBezTo>
                    <a:pt x="13551" y="12416"/>
                    <a:pt x="13535" y="12397"/>
                    <a:pt x="13535" y="12369"/>
                  </a:cubicBezTo>
                  <a:cubicBezTo>
                    <a:pt x="13535" y="12336"/>
                    <a:pt x="13584" y="12317"/>
                    <a:pt x="13633" y="12298"/>
                  </a:cubicBezTo>
                  <a:cubicBezTo>
                    <a:pt x="13894" y="12209"/>
                    <a:pt x="14163" y="12119"/>
                    <a:pt x="14424" y="12029"/>
                  </a:cubicBezTo>
                  <a:cubicBezTo>
                    <a:pt x="14196" y="11912"/>
                    <a:pt x="14343" y="11676"/>
                    <a:pt x="14555" y="11544"/>
                  </a:cubicBezTo>
                  <a:cubicBezTo>
                    <a:pt x="14759" y="11416"/>
                    <a:pt x="15037" y="11327"/>
                    <a:pt x="15208" y="11190"/>
                  </a:cubicBezTo>
                  <a:cubicBezTo>
                    <a:pt x="15037" y="11171"/>
                    <a:pt x="14939" y="11053"/>
                    <a:pt x="15004" y="10964"/>
                  </a:cubicBezTo>
                  <a:cubicBezTo>
                    <a:pt x="15053" y="10903"/>
                    <a:pt x="15159" y="10855"/>
                    <a:pt x="15224" y="10794"/>
                  </a:cubicBezTo>
                  <a:cubicBezTo>
                    <a:pt x="15314" y="10695"/>
                    <a:pt x="15241" y="10587"/>
                    <a:pt x="15208" y="10478"/>
                  </a:cubicBezTo>
                  <a:cubicBezTo>
                    <a:pt x="15176" y="10370"/>
                    <a:pt x="15192" y="10242"/>
                    <a:pt x="15347" y="10191"/>
                  </a:cubicBezTo>
                  <a:cubicBezTo>
                    <a:pt x="15396" y="10172"/>
                    <a:pt x="15469" y="10172"/>
                    <a:pt x="15535" y="10153"/>
                  </a:cubicBezTo>
                  <a:cubicBezTo>
                    <a:pt x="15641" y="10120"/>
                    <a:pt x="15706" y="10054"/>
                    <a:pt x="15755" y="9993"/>
                  </a:cubicBezTo>
                  <a:cubicBezTo>
                    <a:pt x="15845" y="10011"/>
                    <a:pt x="15910" y="10021"/>
                    <a:pt x="16000" y="10044"/>
                  </a:cubicBezTo>
                  <a:cubicBezTo>
                    <a:pt x="16065" y="9936"/>
                    <a:pt x="16204" y="9804"/>
                    <a:pt x="16392" y="9823"/>
                  </a:cubicBezTo>
                  <a:cubicBezTo>
                    <a:pt x="16457" y="9837"/>
                    <a:pt x="16531" y="9865"/>
                    <a:pt x="16596" y="9856"/>
                  </a:cubicBezTo>
                  <a:cubicBezTo>
                    <a:pt x="16702" y="9846"/>
                    <a:pt x="16735" y="9785"/>
                    <a:pt x="16784" y="9738"/>
                  </a:cubicBezTo>
                  <a:cubicBezTo>
                    <a:pt x="16939" y="9578"/>
                    <a:pt x="17282" y="9488"/>
                    <a:pt x="17576" y="9530"/>
                  </a:cubicBezTo>
                  <a:cubicBezTo>
                    <a:pt x="17845" y="9559"/>
                    <a:pt x="18204" y="9677"/>
                    <a:pt x="18376" y="9549"/>
                  </a:cubicBezTo>
                  <a:cubicBezTo>
                    <a:pt x="18465" y="9488"/>
                    <a:pt x="18433" y="9398"/>
                    <a:pt x="18465" y="9318"/>
                  </a:cubicBezTo>
                  <a:cubicBezTo>
                    <a:pt x="18482" y="9243"/>
                    <a:pt x="18620" y="9153"/>
                    <a:pt x="18735" y="9191"/>
                  </a:cubicBezTo>
                  <a:cubicBezTo>
                    <a:pt x="18669" y="9101"/>
                    <a:pt x="18792" y="9012"/>
                    <a:pt x="18890" y="8936"/>
                  </a:cubicBezTo>
                  <a:cubicBezTo>
                    <a:pt x="18988" y="8861"/>
                    <a:pt x="19012" y="8724"/>
                    <a:pt x="18865" y="8701"/>
                  </a:cubicBezTo>
                  <a:cubicBezTo>
                    <a:pt x="18971" y="8705"/>
                    <a:pt x="19061" y="8630"/>
                    <a:pt x="19094" y="8559"/>
                  </a:cubicBezTo>
                  <a:cubicBezTo>
                    <a:pt x="19135" y="8488"/>
                    <a:pt x="19110" y="8408"/>
                    <a:pt x="19200" y="8342"/>
                  </a:cubicBezTo>
                  <a:cubicBezTo>
                    <a:pt x="19249" y="8300"/>
                    <a:pt x="19339" y="8271"/>
                    <a:pt x="19388" y="8234"/>
                  </a:cubicBezTo>
                  <a:cubicBezTo>
                    <a:pt x="19624" y="8073"/>
                    <a:pt x="19510" y="7748"/>
                    <a:pt x="19869" y="7696"/>
                  </a:cubicBezTo>
                  <a:cubicBezTo>
                    <a:pt x="19731" y="7578"/>
                    <a:pt x="19608" y="7470"/>
                    <a:pt x="19478" y="7352"/>
                  </a:cubicBezTo>
                  <a:cubicBezTo>
                    <a:pt x="19747" y="7262"/>
                    <a:pt x="19837" y="7046"/>
                    <a:pt x="19682" y="6895"/>
                  </a:cubicBezTo>
                  <a:cubicBezTo>
                    <a:pt x="20229" y="6739"/>
                    <a:pt x="20637" y="6442"/>
                    <a:pt x="20808" y="6098"/>
                  </a:cubicBezTo>
                  <a:cubicBezTo>
                    <a:pt x="20857" y="6136"/>
                    <a:pt x="20947" y="6117"/>
                    <a:pt x="21012" y="6084"/>
                  </a:cubicBezTo>
                  <a:cubicBezTo>
                    <a:pt x="21445" y="5909"/>
                    <a:pt x="21543" y="5570"/>
                    <a:pt x="21600" y="5263"/>
                  </a:cubicBezTo>
                  <a:cubicBezTo>
                    <a:pt x="21478" y="5244"/>
                    <a:pt x="21445" y="5164"/>
                    <a:pt x="21412" y="5098"/>
                  </a:cubicBezTo>
                  <a:cubicBezTo>
                    <a:pt x="21371" y="5037"/>
                    <a:pt x="21355" y="4990"/>
                    <a:pt x="21322" y="4928"/>
                  </a:cubicBezTo>
                  <a:cubicBezTo>
                    <a:pt x="21257" y="4768"/>
                    <a:pt x="21167" y="4613"/>
                    <a:pt x="20963" y="4504"/>
                  </a:cubicBezTo>
                  <a:cubicBezTo>
                    <a:pt x="20759" y="4396"/>
                    <a:pt x="20367" y="4405"/>
                    <a:pt x="20245" y="4542"/>
                  </a:cubicBezTo>
                  <a:cubicBezTo>
                    <a:pt x="20057" y="4363"/>
                    <a:pt x="19837" y="4165"/>
                    <a:pt x="19478" y="4136"/>
                  </a:cubicBezTo>
                  <a:cubicBezTo>
                    <a:pt x="19184" y="4108"/>
                    <a:pt x="18873" y="4198"/>
                    <a:pt x="18580" y="4155"/>
                  </a:cubicBezTo>
                  <a:cubicBezTo>
                    <a:pt x="18637" y="4117"/>
                    <a:pt x="18547" y="4056"/>
                    <a:pt x="18465" y="4056"/>
                  </a:cubicBezTo>
                  <a:cubicBezTo>
                    <a:pt x="18376" y="4056"/>
                    <a:pt x="18294" y="4080"/>
                    <a:pt x="18204" y="4089"/>
                  </a:cubicBezTo>
                  <a:cubicBezTo>
                    <a:pt x="18000" y="4117"/>
                    <a:pt x="17796" y="4056"/>
                    <a:pt x="17592" y="4047"/>
                  </a:cubicBezTo>
                  <a:cubicBezTo>
                    <a:pt x="17388" y="4037"/>
                    <a:pt x="17110" y="4089"/>
                    <a:pt x="17110" y="4216"/>
                  </a:cubicBezTo>
                  <a:cubicBezTo>
                    <a:pt x="16971" y="4117"/>
                    <a:pt x="17004" y="3957"/>
                    <a:pt x="17176" y="3882"/>
                  </a:cubicBezTo>
                  <a:cubicBezTo>
                    <a:pt x="17045" y="3792"/>
                    <a:pt x="16890" y="3717"/>
                    <a:pt x="16702" y="3665"/>
                  </a:cubicBezTo>
                  <a:cubicBezTo>
                    <a:pt x="16514" y="3618"/>
                    <a:pt x="16269" y="3613"/>
                    <a:pt x="16114" y="3693"/>
                  </a:cubicBezTo>
                  <a:cubicBezTo>
                    <a:pt x="16033" y="3594"/>
                    <a:pt x="15829" y="3533"/>
                    <a:pt x="15657" y="3552"/>
                  </a:cubicBezTo>
                  <a:cubicBezTo>
                    <a:pt x="15551" y="3566"/>
                    <a:pt x="15380" y="3575"/>
                    <a:pt x="15396" y="3514"/>
                  </a:cubicBezTo>
                  <a:cubicBezTo>
                    <a:pt x="15257" y="3575"/>
                    <a:pt x="15159" y="3651"/>
                    <a:pt x="15086" y="3750"/>
                  </a:cubicBezTo>
                  <a:cubicBezTo>
                    <a:pt x="15020" y="3641"/>
                    <a:pt x="15020" y="3514"/>
                    <a:pt x="15110" y="3415"/>
                  </a:cubicBezTo>
                  <a:lnTo>
                    <a:pt x="14490" y="3236"/>
                  </a:lnTo>
                  <a:cubicBezTo>
                    <a:pt x="14612" y="3118"/>
                    <a:pt x="14678" y="2972"/>
                    <a:pt x="14645" y="2830"/>
                  </a:cubicBezTo>
                  <a:cubicBezTo>
                    <a:pt x="14555" y="2849"/>
                    <a:pt x="14457" y="2873"/>
                    <a:pt x="14367" y="2892"/>
                  </a:cubicBezTo>
                  <a:cubicBezTo>
                    <a:pt x="14473" y="2793"/>
                    <a:pt x="14302" y="2684"/>
                    <a:pt x="14147" y="2604"/>
                  </a:cubicBezTo>
                  <a:cubicBezTo>
                    <a:pt x="13992" y="2533"/>
                    <a:pt x="13820" y="2415"/>
                    <a:pt x="13943" y="2316"/>
                  </a:cubicBezTo>
                  <a:cubicBezTo>
                    <a:pt x="13804" y="2118"/>
                    <a:pt x="13445" y="1953"/>
                    <a:pt x="13135" y="1845"/>
                  </a:cubicBezTo>
                  <a:cubicBezTo>
                    <a:pt x="13037" y="1802"/>
                    <a:pt x="12931" y="1774"/>
                    <a:pt x="12808" y="1755"/>
                  </a:cubicBezTo>
                  <a:cubicBezTo>
                    <a:pt x="12776" y="1694"/>
                    <a:pt x="12661" y="1684"/>
                    <a:pt x="12555" y="1684"/>
                  </a:cubicBezTo>
                  <a:cubicBezTo>
                    <a:pt x="12449" y="1694"/>
                    <a:pt x="12351" y="1703"/>
                    <a:pt x="12261" y="1675"/>
                  </a:cubicBezTo>
                  <a:cubicBezTo>
                    <a:pt x="12261" y="1703"/>
                    <a:pt x="12196" y="1703"/>
                    <a:pt x="12147" y="1703"/>
                  </a:cubicBezTo>
                  <a:cubicBezTo>
                    <a:pt x="11853" y="1684"/>
                    <a:pt x="11559" y="1675"/>
                    <a:pt x="11273" y="1656"/>
                  </a:cubicBezTo>
                  <a:cubicBezTo>
                    <a:pt x="11233" y="1656"/>
                    <a:pt x="11200" y="1656"/>
                    <a:pt x="11167" y="1633"/>
                  </a:cubicBezTo>
                  <a:cubicBezTo>
                    <a:pt x="11135" y="1623"/>
                    <a:pt x="11135" y="1595"/>
                    <a:pt x="11118" y="1585"/>
                  </a:cubicBezTo>
                  <a:cubicBezTo>
                    <a:pt x="11045" y="1524"/>
                    <a:pt x="10857" y="1524"/>
                    <a:pt x="10824" y="1458"/>
                  </a:cubicBezTo>
                  <a:cubicBezTo>
                    <a:pt x="10808" y="1425"/>
                    <a:pt x="10841" y="1397"/>
                    <a:pt x="10824" y="1369"/>
                  </a:cubicBezTo>
                  <a:cubicBezTo>
                    <a:pt x="10792" y="1326"/>
                    <a:pt x="10686" y="1340"/>
                    <a:pt x="10604" y="1317"/>
                  </a:cubicBezTo>
                  <a:cubicBezTo>
                    <a:pt x="10465" y="1288"/>
                    <a:pt x="10465" y="1171"/>
                    <a:pt x="10367" y="1109"/>
                  </a:cubicBezTo>
                  <a:cubicBezTo>
                    <a:pt x="10278" y="1062"/>
                    <a:pt x="10139" y="1053"/>
                    <a:pt x="10090" y="982"/>
                  </a:cubicBezTo>
                  <a:cubicBezTo>
                    <a:pt x="10090" y="972"/>
                    <a:pt x="10073" y="963"/>
                    <a:pt x="10073" y="963"/>
                  </a:cubicBezTo>
                  <a:cubicBezTo>
                    <a:pt x="10041" y="944"/>
                    <a:pt x="9967" y="972"/>
                    <a:pt x="9935" y="991"/>
                  </a:cubicBezTo>
                  <a:cubicBezTo>
                    <a:pt x="9869" y="1020"/>
                    <a:pt x="9763" y="1010"/>
                    <a:pt x="9698" y="972"/>
                  </a:cubicBezTo>
                  <a:cubicBezTo>
                    <a:pt x="9624" y="935"/>
                    <a:pt x="9592" y="892"/>
                    <a:pt x="9576" y="845"/>
                  </a:cubicBezTo>
                  <a:cubicBezTo>
                    <a:pt x="9527" y="746"/>
                    <a:pt x="9510" y="638"/>
                    <a:pt x="9510" y="529"/>
                  </a:cubicBezTo>
                  <a:cubicBezTo>
                    <a:pt x="9420" y="506"/>
                    <a:pt x="9331" y="548"/>
                    <a:pt x="9265" y="586"/>
                  </a:cubicBezTo>
                  <a:cubicBezTo>
                    <a:pt x="9192" y="624"/>
                    <a:pt x="9094" y="666"/>
                    <a:pt x="9029" y="624"/>
                  </a:cubicBezTo>
                  <a:cubicBezTo>
                    <a:pt x="8996" y="614"/>
                    <a:pt x="8971" y="586"/>
                    <a:pt x="8939" y="576"/>
                  </a:cubicBezTo>
                  <a:cubicBezTo>
                    <a:pt x="8898" y="567"/>
                    <a:pt x="8873" y="576"/>
                    <a:pt x="8841" y="576"/>
                  </a:cubicBezTo>
                  <a:cubicBezTo>
                    <a:pt x="8686" y="567"/>
                    <a:pt x="8686" y="416"/>
                    <a:pt x="8547" y="397"/>
                  </a:cubicBezTo>
                  <a:cubicBezTo>
                    <a:pt x="8465" y="388"/>
                    <a:pt x="8376" y="440"/>
                    <a:pt x="8278" y="430"/>
                  </a:cubicBezTo>
                  <a:cubicBezTo>
                    <a:pt x="8220" y="430"/>
                    <a:pt x="8171" y="397"/>
                    <a:pt x="8106" y="397"/>
                  </a:cubicBezTo>
                  <a:cubicBezTo>
                    <a:pt x="7935" y="397"/>
                    <a:pt x="7935" y="567"/>
                    <a:pt x="7763" y="595"/>
                  </a:cubicBezTo>
                  <a:cubicBezTo>
                    <a:pt x="7690" y="605"/>
                    <a:pt x="7624" y="595"/>
                    <a:pt x="7576" y="576"/>
                  </a:cubicBezTo>
                  <a:cubicBezTo>
                    <a:pt x="7420" y="539"/>
                    <a:pt x="7265" y="496"/>
                    <a:pt x="7192" y="407"/>
                  </a:cubicBezTo>
                  <a:lnTo>
                    <a:pt x="7143" y="350"/>
                  </a:lnTo>
                  <a:cubicBezTo>
                    <a:pt x="7110" y="331"/>
                    <a:pt x="7045" y="317"/>
                    <a:pt x="6988" y="317"/>
                  </a:cubicBezTo>
                  <a:cubicBezTo>
                    <a:pt x="6873" y="317"/>
                    <a:pt x="6767" y="360"/>
                    <a:pt x="6702" y="407"/>
                  </a:cubicBezTo>
                  <a:cubicBezTo>
                    <a:pt x="6580" y="430"/>
                    <a:pt x="6441" y="350"/>
                    <a:pt x="6359" y="407"/>
                  </a:cubicBezTo>
                  <a:cubicBezTo>
                    <a:pt x="6343" y="416"/>
                    <a:pt x="6335" y="449"/>
                    <a:pt x="6302" y="459"/>
                  </a:cubicBezTo>
                  <a:cubicBezTo>
                    <a:pt x="6261" y="468"/>
                    <a:pt x="6237" y="468"/>
                    <a:pt x="6204" y="459"/>
                  </a:cubicBezTo>
                  <a:cubicBezTo>
                    <a:pt x="6033" y="459"/>
                    <a:pt x="5927" y="407"/>
                    <a:pt x="5976" y="341"/>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666" name="Shape 1666"/>
            <p:cNvSpPr/>
            <p:nvPr/>
          </p:nvSpPr>
          <p:spPr>
            <a:xfrm>
              <a:off x="4510251" y="9502369"/>
              <a:ext cx="165322" cy="106104"/>
            </a:xfrm>
            <a:custGeom>
              <a:pathLst>
                <a:path extrusionOk="0" h="21382" w="21504">
                  <a:moveTo>
                    <a:pt x="2604" y="1746"/>
                  </a:moveTo>
                  <a:cubicBezTo>
                    <a:pt x="2411" y="2048"/>
                    <a:pt x="2604" y="2652"/>
                    <a:pt x="2796" y="2954"/>
                  </a:cubicBezTo>
                  <a:cubicBezTo>
                    <a:pt x="2989" y="3256"/>
                    <a:pt x="3375" y="3256"/>
                    <a:pt x="3568" y="3558"/>
                  </a:cubicBezTo>
                  <a:cubicBezTo>
                    <a:pt x="4436" y="4313"/>
                    <a:pt x="4629" y="6126"/>
                    <a:pt x="4050" y="7032"/>
                  </a:cubicBezTo>
                  <a:cubicBezTo>
                    <a:pt x="3375" y="8392"/>
                    <a:pt x="2025" y="8090"/>
                    <a:pt x="1157" y="8996"/>
                  </a:cubicBezTo>
                  <a:cubicBezTo>
                    <a:pt x="386" y="9902"/>
                    <a:pt x="193" y="11564"/>
                    <a:pt x="0" y="13074"/>
                  </a:cubicBezTo>
                  <a:cubicBezTo>
                    <a:pt x="579" y="13074"/>
                    <a:pt x="964" y="13679"/>
                    <a:pt x="964" y="14736"/>
                  </a:cubicBezTo>
                  <a:cubicBezTo>
                    <a:pt x="1736" y="14434"/>
                    <a:pt x="2796" y="14736"/>
                    <a:pt x="3568" y="15642"/>
                  </a:cubicBezTo>
                  <a:cubicBezTo>
                    <a:pt x="3761" y="15944"/>
                    <a:pt x="3761" y="15944"/>
                    <a:pt x="4050" y="16246"/>
                  </a:cubicBezTo>
                  <a:cubicBezTo>
                    <a:pt x="4243" y="16246"/>
                    <a:pt x="4629" y="16246"/>
                    <a:pt x="4821" y="15944"/>
                  </a:cubicBezTo>
                  <a:cubicBezTo>
                    <a:pt x="5593" y="15642"/>
                    <a:pt x="6461" y="15642"/>
                    <a:pt x="7039" y="15944"/>
                  </a:cubicBezTo>
                  <a:cubicBezTo>
                    <a:pt x="7232" y="15944"/>
                    <a:pt x="7425" y="16246"/>
                    <a:pt x="7618" y="16246"/>
                  </a:cubicBezTo>
                  <a:cubicBezTo>
                    <a:pt x="8004" y="16246"/>
                    <a:pt x="8293" y="15944"/>
                    <a:pt x="8679" y="15944"/>
                  </a:cubicBezTo>
                  <a:cubicBezTo>
                    <a:pt x="9257" y="15944"/>
                    <a:pt x="9643" y="17304"/>
                    <a:pt x="10029" y="18210"/>
                  </a:cubicBezTo>
                  <a:cubicBezTo>
                    <a:pt x="10511" y="19418"/>
                    <a:pt x="10896" y="20325"/>
                    <a:pt x="11475" y="21080"/>
                  </a:cubicBezTo>
                  <a:cubicBezTo>
                    <a:pt x="11668" y="21382"/>
                    <a:pt x="11668" y="21382"/>
                    <a:pt x="11861" y="21382"/>
                  </a:cubicBezTo>
                  <a:cubicBezTo>
                    <a:pt x="12054" y="21382"/>
                    <a:pt x="12343" y="21382"/>
                    <a:pt x="12536" y="21382"/>
                  </a:cubicBezTo>
                  <a:cubicBezTo>
                    <a:pt x="13500" y="21080"/>
                    <a:pt x="14754" y="20325"/>
                    <a:pt x="15332" y="19116"/>
                  </a:cubicBezTo>
                  <a:cubicBezTo>
                    <a:pt x="15718" y="18210"/>
                    <a:pt x="15911" y="17304"/>
                    <a:pt x="16296" y="16548"/>
                  </a:cubicBezTo>
                  <a:cubicBezTo>
                    <a:pt x="16971" y="15642"/>
                    <a:pt x="17936" y="15944"/>
                    <a:pt x="18804" y="15944"/>
                  </a:cubicBezTo>
                  <a:cubicBezTo>
                    <a:pt x="19768" y="15642"/>
                    <a:pt x="20829" y="14736"/>
                    <a:pt x="21214" y="13074"/>
                  </a:cubicBezTo>
                  <a:cubicBezTo>
                    <a:pt x="21600" y="11866"/>
                    <a:pt x="21600" y="9902"/>
                    <a:pt x="21214" y="8392"/>
                  </a:cubicBezTo>
                  <a:cubicBezTo>
                    <a:pt x="20829" y="7334"/>
                    <a:pt x="20346" y="6126"/>
                    <a:pt x="20346" y="5220"/>
                  </a:cubicBezTo>
                  <a:cubicBezTo>
                    <a:pt x="20346" y="4918"/>
                    <a:pt x="20636" y="4313"/>
                    <a:pt x="20346" y="3860"/>
                  </a:cubicBezTo>
                  <a:cubicBezTo>
                    <a:pt x="20346" y="3558"/>
                    <a:pt x="20154" y="3558"/>
                    <a:pt x="19961" y="3558"/>
                  </a:cubicBezTo>
                  <a:cubicBezTo>
                    <a:pt x="18996" y="3256"/>
                    <a:pt x="17743" y="2954"/>
                    <a:pt x="16779" y="2652"/>
                  </a:cubicBezTo>
                  <a:cubicBezTo>
                    <a:pt x="15525" y="2350"/>
                    <a:pt x="14079" y="2048"/>
                    <a:pt x="13307" y="3256"/>
                  </a:cubicBezTo>
                  <a:cubicBezTo>
                    <a:pt x="12921" y="3860"/>
                    <a:pt x="12729" y="4918"/>
                    <a:pt x="12536" y="5824"/>
                  </a:cubicBezTo>
                  <a:cubicBezTo>
                    <a:pt x="12343" y="6730"/>
                    <a:pt x="12054" y="7788"/>
                    <a:pt x="11668" y="8392"/>
                  </a:cubicBezTo>
                  <a:cubicBezTo>
                    <a:pt x="11282" y="8996"/>
                    <a:pt x="10511" y="9298"/>
                    <a:pt x="10029" y="8694"/>
                  </a:cubicBezTo>
                  <a:cubicBezTo>
                    <a:pt x="9836" y="8392"/>
                    <a:pt x="9836" y="8090"/>
                    <a:pt x="9643" y="7334"/>
                  </a:cubicBezTo>
                  <a:cubicBezTo>
                    <a:pt x="9257" y="5824"/>
                    <a:pt x="8679" y="4616"/>
                    <a:pt x="7618" y="3860"/>
                  </a:cubicBezTo>
                  <a:cubicBezTo>
                    <a:pt x="7039" y="3558"/>
                    <a:pt x="6461" y="3256"/>
                    <a:pt x="6268" y="2350"/>
                  </a:cubicBezTo>
                  <a:cubicBezTo>
                    <a:pt x="5979" y="1746"/>
                    <a:pt x="6268" y="1141"/>
                    <a:pt x="5786" y="688"/>
                  </a:cubicBezTo>
                  <a:cubicBezTo>
                    <a:pt x="5593" y="386"/>
                    <a:pt x="5207" y="386"/>
                    <a:pt x="4821" y="386"/>
                  </a:cubicBezTo>
                  <a:cubicBezTo>
                    <a:pt x="4243" y="386"/>
                    <a:pt x="3375" y="688"/>
                    <a:pt x="2796" y="386"/>
                  </a:cubicBezTo>
                  <a:cubicBezTo>
                    <a:pt x="2218" y="386"/>
                    <a:pt x="1350" y="-218"/>
                    <a:pt x="964" y="84"/>
                  </a:cubicBezTo>
                  <a:cubicBezTo>
                    <a:pt x="579" y="-218"/>
                    <a:pt x="1736" y="1746"/>
                    <a:pt x="2604" y="1746"/>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667" name="Shape 1667"/>
            <p:cNvSpPr/>
            <p:nvPr/>
          </p:nvSpPr>
          <p:spPr>
            <a:xfrm>
              <a:off x="3219057" y="6969539"/>
              <a:ext cx="89175" cy="72592"/>
            </a:xfrm>
            <a:custGeom>
              <a:pathLst>
                <a:path extrusionOk="0" h="20169" w="19782">
                  <a:moveTo>
                    <a:pt x="5761" y="10066"/>
                  </a:moveTo>
                  <a:cubicBezTo>
                    <a:pt x="5761" y="10485"/>
                    <a:pt x="5761" y="11114"/>
                    <a:pt x="5761" y="11534"/>
                  </a:cubicBezTo>
                  <a:cubicBezTo>
                    <a:pt x="6093" y="12373"/>
                    <a:pt x="6426" y="12792"/>
                    <a:pt x="7090" y="13211"/>
                  </a:cubicBezTo>
                  <a:cubicBezTo>
                    <a:pt x="8918" y="14470"/>
                    <a:pt x="10247" y="16357"/>
                    <a:pt x="11743" y="18035"/>
                  </a:cubicBezTo>
                  <a:cubicBezTo>
                    <a:pt x="13404" y="19293"/>
                    <a:pt x="15232" y="20761"/>
                    <a:pt x="17226" y="19922"/>
                  </a:cubicBezTo>
                  <a:cubicBezTo>
                    <a:pt x="19718" y="18874"/>
                    <a:pt x="20715" y="14050"/>
                    <a:pt x="18721" y="11953"/>
                  </a:cubicBezTo>
                  <a:cubicBezTo>
                    <a:pt x="17890" y="11114"/>
                    <a:pt x="17226" y="10485"/>
                    <a:pt x="16893" y="9646"/>
                  </a:cubicBezTo>
                  <a:cubicBezTo>
                    <a:pt x="16561" y="8388"/>
                    <a:pt x="17226" y="7130"/>
                    <a:pt x="17226" y="5243"/>
                  </a:cubicBezTo>
                  <a:cubicBezTo>
                    <a:pt x="17226" y="2726"/>
                    <a:pt x="15232" y="1258"/>
                    <a:pt x="13072" y="419"/>
                  </a:cubicBezTo>
                  <a:cubicBezTo>
                    <a:pt x="12075" y="0"/>
                    <a:pt x="10580" y="-420"/>
                    <a:pt x="9915" y="839"/>
                  </a:cubicBezTo>
                  <a:cubicBezTo>
                    <a:pt x="9583" y="1258"/>
                    <a:pt x="9583" y="1887"/>
                    <a:pt x="9250" y="2307"/>
                  </a:cubicBezTo>
                  <a:cubicBezTo>
                    <a:pt x="7090" y="6711"/>
                    <a:pt x="1607" y="-839"/>
                    <a:pt x="112" y="3984"/>
                  </a:cubicBezTo>
                  <a:cubicBezTo>
                    <a:pt x="-885" y="8808"/>
                    <a:pt x="5097" y="7549"/>
                    <a:pt x="5761" y="10066"/>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668" name="Shape 1668"/>
            <p:cNvSpPr/>
            <p:nvPr/>
          </p:nvSpPr>
          <p:spPr>
            <a:xfrm>
              <a:off x="0" y="2191943"/>
              <a:ext cx="4761352" cy="4472937"/>
            </a:xfrm>
            <a:custGeom>
              <a:pathLst>
                <a:path extrusionOk="0" h="21597" w="21600">
                  <a:moveTo>
                    <a:pt x="17471" y="21468"/>
                  </a:moveTo>
                  <a:cubicBezTo>
                    <a:pt x="17464" y="21461"/>
                    <a:pt x="17461" y="21450"/>
                    <a:pt x="17454" y="21443"/>
                  </a:cubicBezTo>
                  <a:cubicBezTo>
                    <a:pt x="17458" y="21439"/>
                    <a:pt x="17461" y="21436"/>
                    <a:pt x="17464" y="21432"/>
                  </a:cubicBezTo>
                  <a:cubicBezTo>
                    <a:pt x="17485" y="21482"/>
                    <a:pt x="17491" y="21482"/>
                    <a:pt x="17471" y="21468"/>
                  </a:cubicBezTo>
                  <a:close/>
                  <a:moveTo>
                    <a:pt x="17414" y="21371"/>
                  </a:moveTo>
                  <a:cubicBezTo>
                    <a:pt x="17380" y="21310"/>
                    <a:pt x="17343" y="21257"/>
                    <a:pt x="17296" y="21214"/>
                  </a:cubicBezTo>
                  <a:cubicBezTo>
                    <a:pt x="17232" y="21160"/>
                    <a:pt x="17155" y="21131"/>
                    <a:pt x="17077" y="21117"/>
                  </a:cubicBezTo>
                  <a:cubicBezTo>
                    <a:pt x="17040" y="21106"/>
                    <a:pt x="17000" y="21099"/>
                    <a:pt x="16970" y="21124"/>
                  </a:cubicBezTo>
                  <a:cubicBezTo>
                    <a:pt x="16950" y="21138"/>
                    <a:pt x="16936" y="21160"/>
                    <a:pt x="16919" y="21181"/>
                  </a:cubicBezTo>
                  <a:cubicBezTo>
                    <a:pt x="16872" y="21242"/>
                    <a:pt x="16795" y="21275"/>
                    <a:pt x="16724" y="21303"/>
                  </a:cubicBezTo>
                  <a:cubicBezTo>
                    <a:pt x="16660" y="21235"/>
                    <a:pt x="16559" y="21214"/>
                    <a:pt x="16475" y="21181"/>
                  </a:cubicBezTo>
                  <a:cubicBezTo>
                    <a:pt x="16391" y="21146"/>
                    <a:pt x="16320" y="21085"/>
                    <a:pt x="16250" y="21024"/>
                  </a:cubicBezTo>
                  <a:cubicBezTo>
                    <a:pt x="16229" y="21010"/>
                    <a:pt x="16209" y="20988"/>
                    <a:pt x="16192" y="20967"/>
                  </a:cubicBezTo>
                  <a:cubicBezTo>
                    <a:pt x="16179" y="20941"/>
                    <a:pt x="16179" y="20913"/>
                    <a:pt x="16179" y="20884"/>
                  </a:cubicBezTo>
                  <a:cubicBezTo>
                    <a:pt x="16172" y="20791"/>
                    <a:pt x="16172" y="20701"/>
                    <a:pt x="16166" y="20612"/>
                  </a:cubicBezTo>
                  <a:cubicBezTo>
                    <a:pt x="16166" y="20576"/>
                    <a:pt x="16162" y="20540"/>
                    <a:pt x="16186" y="20515"/>
                  </a:cubicBezTo>
                  <a:cubicBezTo>
                    <a:pt x="16206" y="20494"/>
                    <a:pt x="16250" y="20490"/>
                    <a:pt x="16270" y="20461"/>
                  </a:cubicBezTo>
                  <a:cubicBezTo>
                    <a:pt x="16314" y="20401"/>
                    <a:pt x="16216" y="20343"/>
                    <a:pt x="16209" y="20268"/>
                  </a:cubicBezTo>
                  <a:cubicBezTo>
                    <a:pt x="16199" y="20175"/>
                    <a:pt x="16340" y="20136"/>
                    <a:pt x="16320" y="20042"/>
                  </a:cubicBezTo>
                  <a:cubicBezTo>
                    <a:pt x="16300" y="19953"/>
                    <a:pt x="16152" y="19989"/>
                    <a:pt x="16095" y="19913"/>
                  </a:cubicBezTo>
                  <a:cubicBezTo>
                    <a:pt x="16068" y="19885"/>
                    <a:pt x="16068" y="19831"/>
                    <a:pt x="16038" y="19799"/>
                  </a:cubicBezTo>
                  <a:cubicBezTo>
                    <a:pt x="15967" y="19724"/>
                    <a:pt x="15856" y="19853"/>
                    <a:pt x="15755" y="19831"/>
                  </a:cubicBezTo>
                  <a:cubicBezTo>
                    <a:pt x="15735" y="19824"/>
                    <a:pt x="15715" y="19810"/>
                    <a:pt x="15691" y="19817"/>
                  </a:cubicBezTo>
                  <a:cubicBezTo>
                    <a:pt x="15664" y="19824"/>
                    <a:pt x="15651" y="19853"/>
                    <a:pt x="15620" y="19867"/>
                  </a:cubicBezTo>
                  <a:cubicBezTo>
                    <a:pt x="15530" y="19935"/>
                    <a:pt x="15395" y="19749"/>
                    <a:pt x="15304" y="19817"/>
                  </a:cubicBezTo>
                  <a:cubicBezTo>
                    <a:pt x="15284" y="19673"/>
                    <a:pt x="15331" y="19516"/>
                    <a:pt x="15432" y="19408"/>
                  </a:cubicBezTo>
                  <a:cubicBezTo>
                    <a:pt x="15368" y="19394"/>
                    <a:pt x="15355" y="19304"/>
                    <a:pt x="15381" y="19236"/>
                  </a:cubicBezTo>
                  <a:cubicBezTo>
                    <a:pt x="15412" y="19176"/>
                    <a:pt x="15466" y="19133"/>
                    <a:pt x="15503" y="19079"/>
                  </a:cubicBezTo>
                  <a:cubicBezTo>
                    <a:pt x="15560" y="18996"/>
                    <a:pt x="15567" y="18885"/>
                    <a:pt x="15573" y="18785"/>
                  </a:cubicBezTo>
                  <a:cubicBezTo>
                    <a:pt x="15573" y="18735"/>
                    <a:pt x="15573" y="18674"/>
                    <a:pt x="15536" y="18635"/>
                  </a:cubicBezTo>
                  <a:cubicBezTo>
                    <a:pt x="15496" y="18599"/>
                    <a:pt x="15432" y="18613"/>
                    <a:pt x="15388" y="18642"/>
                  </a:cubicBezTo>
                  <a:cubicBezTo>
                    <a:pt x="15341" y="18667"/>
                    <a:pt x="15291" y="18703"/>
                    <a:pt x="15240" y="18696"/>
                  </a:cubicBezTo>
                  <a:cubicBezTo>
                    <a:pt x="15200" y="18688"/>
                    <a:pt x="15163" y="18660"/>
                    <a:pt x="15122" y="18653"/>
                  </a:cubicBezTo>
                  <a:cubicBezTo>
                    <a:pt x="15065" y="18642"/>
                    <a:pt x="14998" y="18685"/>
                    <a:pt x="14964" y="18735"/>
                  </a:cubicBezTo>
                  <a:cubicBezTo>
                    <a:pt x="14927" y="18789"/>
                    <a:pt x="14917" y="18853"/>
                    <a:pt x="14917" y="18914"/>
                  </a:cubicBezTo>
                  <a:cubicBezTo>
                    <a:pt x="14917" y="18950"/>
                    <a:pt x="14914" y="18989"/>
                    <a:pt x="14900" y="19025"/>
                  </a:cubicBezTo>
                  <a:cubicBezTo>
                    <a:pt x="14883" y="19064"/>
                    <a:pt x="14850" y="19097"/>
                    <a:pt x="14823" y="19125"/>
                  </a:cubicBezTo>
                  <a:cubicBezTo>
                    <a:pt x="14793" y="19158"/>
                    <a:pt x="14782" y="19208"/>
                    <a:pt x="14803" y="19244"/>
                  </a:cubicBezTo>
                  <a:cubicBezTo>
                    <a:pt x="14803" y="19276"/>
                    <a:pt x="14772" y="19290"/>
                    <a:pt x="14745" y="19290"/>
                  </a:cubicBezTo>
                  <a:cubicBezTo>
                    <a:pt x="14715" y="19290"/>
                    <a:pt x="14698" y="19283"/>
                    <a:pt x="14675" y="19276"/>
                  </a:cubicBezTo>
                  <a:cubicBezTo>
                    <a:pt x="14584" y="19244"/>
                    <a:pt x="14486" y="19269"/>
                    <a:pt x="14392" y="19290"/>
                  </a:cubicBezTo>
                  <a:cubicBezTo>
                    <a:pt x="14261" y="19319"/>
                    <a:pt x="14120" y="19183"/>
                    <a:pt x="13985" y="19201"/>
                  </a:cubicBezTo>
                  <a:cubicBezTo>
                    <a:pt x="13972" y="19201"/>
                    <a:pt x="13948" y="19208"/>
                    <a:pt x="13935" y="19201"/>
                  </a:cubicBezTo>
                  <a:cubicBezTo>
                    <a:pt x="13914" y="19193"/>
                    <a:pt x="13901" y="19168"/>
                    <a:pt x="13884" y="19147"/>
                  </a:cubicBezTo>
                  <a:cubicBezTo>
                    <a:pt x="13850" y="19093"/>
                    <a:pt x="13813" y="19032"/>
                    <a:pt x="13780" y="18982"/>
                  </a:cubicBezTo>
                  <a:cubicBezTo>
                    <a:pt x="13760" y="18943"/>
                    <a:pt x="13729" y="18907"/>
                    <a:pt x="13716" y="18860"/>
                  </a:cubicBezTo>
                  <a:cubicBezTo>
                    <a:pt x="13659" y="18717"/>
                    <a:pt x="13672" y="18531"/>
                    <a:pt x="13561" y="18434"/>
                  </a:cubicBezTo>
                  <a:cubicBezTo>
                    <a:pt x="13548" y="18416"/>
                    <a:pt x="13534" y="18409"/>
                    <a:pt x="13517" y="18395"/>
                  </a:cubicBezTo>
                  <a:cubicBezTo>
                    <a:pt x="13484" y="18334"/>
                    <a:pt x="13554" y="18258"/>
                    <a:pt x="13611" y="18223"/>
                  </a:cubicBezTo>
                  <a:cubicBezTo>
                    <a:pt x="13517" y="18183"/>
                    <a:pt x="13490" y="18065"/>
                    <a:pt x="13504" y="17968"/>
                  </a:cubicBezTo>
                  <a:cubicBezTo>
                    <a:pt x="13511" y="17868"/>
                    <a:pt x="13548" y="17778"/>
                    <a:pt x="13595" y="17696"/>
                  </a:cubicBezTo>
                  <a:cubicBezTo>
                    <a:pt x="13611" y="17675"/>
                    <a:pt x="13625" y="17660"/>
                    <a:pt x="13625" y="17635"/>
                  </a:cubicBezTo>
                  <a:cubicBezTo>
                    <a:pt x="13632" y="17599"/>
                    <a:pt x="13611" y="17560"/>
                    <a:pt x="13595" y="17524"/>
                  </a:cubicBezTo>
                  <a:cubicBezTo>
                    <a:pt x="13554" y="17417"/>
                    <a:pt x="13568" y="17291"/>
                    <a:pt x="13625" y="17202"/>
                  </a:cubicBezTo>
                  <a:cubicBezTo>
                    <a:pt x="13638" y="17170"/>
                    <a:pt x="13689" y="17155"/>
                    <a:pt x="13696" y="17184"/>
                  </a:cubicBezTo>
                  <a:cubicBezTo>
                    <a:pt x="13716" y="17148"/>
                    <a:pt x="13736" y="17101"/>
                    <a:pt x="13753" y="17058"/>
                  </a:cubicBezTo>
                  <a:cubicBezTo>
                    <a:pt x="13793" y="17026"/>
                    <a:pt x="13850" y="17127"/>
                    <a:pt x="13901" y="17094"/>
                  </a:cubicBezTo>
                  <a:cubicBezTo>
                    <a:pt x="13921" y="17080"/>
                    <a:pt x="13921" y="17044"/>
                    <a:pt x="13914" y="17019"/>
                  </a:cubicBezTo>
                  <a:cubicBezTo>
                    <a:pt x="13914" y="16944"/>
                    <a:pt x="13955" y="16861"/>
                    <a:pt x="14025" y="16833"/>
                  </a:cubicBezTo>
                  <a:cubicBezTo>
                    <a:pt x="14049" y="16869"/>
                    <a:pt x="14113" y="16876"/>
                    <a:pt x="14147" y="16854"/>
                  </a:cubicBezTo>
                  <a:cubicBezTo>
                    <a:pt x="14190" y="16833"/>
                    <a:pt x="14217" y="16793"/>
                    <a:pt x="14244" y="16758"/>
                  </a:cubicBezTo>
                  <a:cubicBezTo>
                    <a:pt x="14308" y="16793"/>
                    <a:pt x="14385" y="16793"/>
                    <a:pt x="14443" y="16758"/>
                  </a:cubicBezTo>
                  <a:cubicBezTo>
                    <a:pt x="14456" y="16772"/>
                    <a:pt x="14463" y="16786"/>
                    <a:pt x="14480" y="16811"/>
                  </a:cubicBezTo>
                  <a:cubicBezTo>
                    <a:pt x="14507" y="16779"/>
                    <a:pt x="14547" y="16765"/>
                    <a:pt x="14584" y="16772"/>
                  </a:cubicBezTo>
                  <a:cubicBezTo>
                    <a:pt x="14618" y="16779"/>
                    <a:pt x="14655" y="16833"/>
                    <a:pt x="14634" y="16861"/>
                  </a:cubicBezTo>
                  <a:cubicBezTo>
                    <a:pt x="14698" y="16869"/>
                    <a:pt x="14762" y="16854"/>
                    <a:pt x="14816" y="16826"/>
                  </a:cubicBezTo>
                  <a:cubicBezTo>
                    <a:pt x="14816" y="16840"/>
                    <a:pt x="14823" y="16854"/>
                    <a:pt x="14823" y="16869"/>
                  </a:cubicBezTo>
                  <a:cubicBezTo>
                    <a:pt x="14900" y="16915"/>
                    <a:pt x="15008" y="16894"/>
                    <a:pt x="15058" y="16818"/>
                  </a:cubicBezTo>
                  <a:cubicBezTo>
                    <a:pt x="15079" y="16779"/>
                    <a:pt x="15106" y="16725"/>
                    <a:pt x="15149" y="16743"/>
                  </a:cubicBezTo>
                  <a:cubicBezTo>
                    <a:pt x="15169" y="16704"/>
                    <a:pt x="15176" y="16661"/>
                    <a:pt x="15176" y="16621"/>
                  </a:cubicBezTo>
                  <a:cubicBezTo>
                    <a:pt x="15270" y="16621"/>
                    <a:pt x="15361" y="16607"/>
                    <a:pt x="15445" y="16578"/>
                  </a:cubicBezTo>
                  <a:cubicBezTo>
                    <a:pt x="15509" y="16650"/>
                    <a:pt x="15651" y="16518"/>
                    <a:pt x="15708" y="16600"/>
                  </a:cubicBezTo>
                  <a:cubicBezTo>
                    <a:pt x="15715" y="16614"/>
                    <a:pt x="15721" y="16629"/>
                    <a:pt x="15735" y="16636"/>
                  </a:cubicBezTo>
                  <a:cubicBezTo>
                    <a:pt x="15755" y="16643"/>
                    <a:pt x="15779" y="16636"/>
                    <a:pt x="15799" y="16629"/>
                  </a:cubicBezTo>
                  <a:cubicBezTo>
                    <a:pt x="15849" y="16621"/>
                    <a:pt x="15896" y="16682"/>
                    <a:pt x="15883" y="16736"/>
                  </a:cubicBezTo>
                  <a:cubicBezTo>
                    <a:pt x="15967" y="16779"/>
                    <a:pt x="16075" y="16736"/>
                    <a:pt x="16159" y="16682"/>
                  </a:cubicBezTo>
                  <a:cubicBezTo>
                    <a:pt x="16172" y="16675"/>
                    <a:pt x="16186" y="16668"/>
                    <a:pt x="16199" y="16668"/>
                  </a:cubicBezTo>
                  <a:cubicBezTo>
                    <a:pt x="16216" y="16675"/>
                    <a:pt x="16223" y="16690"/>
                    <a:pt x="16229" y="16697"/>
                  </a:cubicBezTo>
                  <a:cubicBezTo>
                    <a:pt x="16263" y="16750"/>
                    <a:pt x="16320" y="16786"/>
                    <a:pt x="16384" y="16793"/>
                  </a:cubicBezTo>
                  <a:cubicBezTo>
                    <a:pt x="16357" y="16861"/>
                    <a:pt x="16371" y="16944"/>
                    <a:pt x="16411" y="16998"/>
                  </a:cubicBezTo>
                  <a:cubicBezTo>
                    <a:pt x="16435" y="17019"/>
                    <a:pt x="16462" y="17051"/>
                    <a:pt x="16455" y="17080"/>
                  </a:cubicBezTo>
                  <a:cubicBezTo>
                    <a:pt x="16448" y="17101"/>
                    <a:pt x="16435" y="17109"/>
                    <a:pt x="16421" y="17134"/>
                  </a:cubicBezTo>
                  <a:cubicBezTo>
                    <a:pt x="16398" y="17170"/>
                    <a:pt x="16421" y="17223"/>
                    <a:pt x="16448" y="17259"/>
                  </a:cubicBezTo>
                  <a:cubicBezTo>
                    <a:pt x="16475" y="17298"/>
                    <a:pt x="16512" y="17334"/>
                    <a:pt x="16519" y="17381"/>
                  </a:cubicBezTo>
                  <a:cubicBezTo>
                    <a:pt x="16519" y="17410"/>
                    <a:pt x="16505" y="17442"/>
                    <a:pt x="16526" y="17463"/>
                  </a:cubicBezTo>
                  <a:cubicBezTo>
                    <a:pt x="16539" y="17478"/>
                    <a:pt x="16559" y="17485"/>
                    <a:pt x="16583" y="17492"/>
                  </a:cubicBezTo>
                  <a:cubicBezTo>
                    <a:pt x="16694" y="17531"/>
                    <a:pt x="16694" y="17696"/>
                    <a:pt x="16744" y="17811"/>
                  </a:cubicBezTo>
                  <a:cubicBezTo>
                    <a:pt x="16758" y="17832"/>
                    <a:pt x="16771" y="17854"/>
                    <a:pt x="16795" y="17868"/>
                  </a:cubicBezTo>
                  <a:cubicBezTo>
                    <a:pt x="16835" y="17886"/>
                    <a:pt x="16879" y="17839"/>
                    <a:pt x="16886" y="17793"/>
                  </a:cubicBezTo>
                  <a:cubicBezTo>
                    <a:pt x="16892" y="17750"/>
                    <a:pt x="16879" y="17703"/>
                    <a:pt x="16865" y="17660"/>
                  </a:cubicBezTo>
                  <a:cubicBezTo>
                    <a:pt x="16849" y="17614"/>
                    <a:pt x="16842" y="17560"/>
                    <a:pt x="16859" y="17524"/>
                  </a:cubicBezTo>
                  <a:cubicBezTo>
                    <a:pt x="16879" y="17478"/>
                    <a:pt x="16919" y="17435"/>
                    <a:pt x="16899" y="17388"/>
                  </a:cubicBezTo>
                  <a:cubicBezTo>
                    <a:pt x="16886" y="17367"/>
                    <a:pt x="16859" y="17359"/>
                    <a:pt x="16835" y="17334"/>
                  </a:cubicBezTo>
                  <a:cubicBezTo>
                    <a:pt x="16781" y="17284"/>
                    <a:pt x="16828" y="17184"/>
                    <a:pt x="16828" y="17101"/>
                  </a:cubicBezTo>
                  <a:cubicBezTo>
                    <a:pt x="16828" y="17033"/>
                    <a:pt x="16781" y="16958"/>
                    <a:pt x="16724" y="16937"/>
                  </a:cubicBezTo>
                  <a:cubicBezTo>
                    <a:pt x="16711" y="16922"/>
                    <a:pt x="16744" y="16908"/>
                    <a:pt x="16751" y="16926"/>
                  </a:cubicBezTo>
                  <a:cubicBezTo>
                    <a:pt x="16741" y="16876"/>
                    <a:pt x="16701" y="16826"/>
                    <a:pt x="16647" y="16826"/>
                  </a:cubicBezTo>
                  <a:cubicBezTo>
                    <a:pt x="16667" y="16765"/>
                    <a:pt x="16660" y="16704"/>
                    <a:pt x="16653" y="16643"/>
                  </a:cubicBezTo>
                  <a:cubicBezTo>
                    <a:pt x="16653" y="16629"/>
                    <a:pt x="16653" y="16621"/>
                    <a:pt x="16647" y="16607"/>
                  </a:cubicBezTo>
                  <a:cubicBezTo>
                    <a:pt x="16640" y="16532"/>
                    <a:pt x="16630" y="16450"/>
                    <a:pt x="16647" y="16374"/>
                  </a:cubicBezTo>
                  <a:cubicBezTo>
                    <a:pt x="16660" y="16328"/>
                    <a:pt x="16694" y="16285"/>
                    <a:pt x="16731" y="16299"/>
                  </a:cubicBezTo>
                  <a:cubicBezTo>
                    <a:pt x="16751" y="16270"/>
                    <a:pt x="16764" y="16231"/>
                    <a:pt x="16788" y="16202"/>
                  </a:cubicBezTo>
                  <a:lnTo>
                    <a:pt x="16936" y="16020"/>
                  </a:lnTo>
                  <a:cubicBezTo>
                    <a:pt x="17000" y="15944"/>
                    <a:pt x="17071" y="15855"/>
                    <a:pt x="17168" y="15841"/>
                  </a:cubicBezTo>
                  <a:cubicBezTo>
                    <a:pt x="17232" y="15841"/>
                    <a:pt x="17289" y="15780"/>
                    <a:pt x="17296" y="15719"/>
                  </a:cubicBezTo>
                  <a:cubicBezTo>
                    <a:pt x="17296" y="15712"/>
                    <a:pt x="17296" y="15697"/>
                    <a:pt x="17303" y="15690"/>
                  </a:cubicBezTo>
                  <a:cubicBezTo>
                    <a:pt x="17310" y="15676"/>
                    <a:pt x="17330" y="15683"/>
                    <a:pt x="17343" y="15676"/>
                  </a:cubicBezTo>
                  <a:cubicBezTo>
                    <a:pt x="17380" y="15676"/>
                    <a:pt x="17414" y="15644"/>
                    <a:pt x="17431" y="15608"/>
                  </a:cubicBezTo>
                  <a:cubicBezTo>
                    <a:pt x="17464" y="15629"/>
                    <a:pt x="17518" y="15633"/>
                    <a:pt x="17555" y="15601"/>
                  </a:cubicBezTo>
                  <a:cubicBezTo>
                    <a:pt x="17589" y="15572"/>
                    <a:pt x="17606" y="15518"/>
                    <a:pt x="17592" y="15472"/>
                  </a:cubicBezTo>
                  <a:cubicBezTo>
                    <a:pt x="17649" y="15486"/>
                    <a:pt x="17720" y="15457"/>
                    <a:pt x="17740" y="15396"/>
                  </a:cubicBezTo>
                  <a:cubicBezTo>
                    <a:pt x="17683" y="15404"/>
                    <a:pt x="17639" y="15328"/>
                    <a:pt x="17663" y="15278"/>
                  </a:cubicBezTo>
                  <a:cubicBezTo>
                    <a:pt x="17670" y="15260"/>
                    <a:pt x="17683" y="15246"/>
                    <a:pt x="17697" y="15224"/>
                  </a:cubicBezTo>
                  <a:cubicBezTo>
                    <a:pt x="17727" y="15171"/>
                    <a:pt x="17683" y="15096"/>
                    <a:pt x="17626" y="15096"/>
                  </a:cubicBezTo>
                  <a:cubicBezTo>
                    <a:pt x="17626" y="15060"/>
                    <a:pt x="17626" y="15013"/>
                    <a:pt x="17612" y="14977"/>
                  </a:cubicBezTo>
                  <a:cubicBezTo>
                    <a:pt x="17606" y="14959"/>
                    <a:pt x="17599" y="14952"/>
                    <a:pt x="17592" y="14938"/>
                  </a:cubicBezTo>
                  <a:cubicBezTo>
                    <a:pt x="17586" y="14924"/>
                    <a:pt x="17586" y="14909"/>
                    <a:pt x="17586" y="14895"/>
                  </a:cubicBezTo>
                  <a:cubicBezTo>
                    <a:pt x="17579" y="14795"/>
                    <a:pt x="17569" y="14698"/>
                    <a:pt x="17569" y="14601"/>
                  </a:cubicBezTo>
                  <a:cubicBezTo>
                    <a:pt x="17592" y="14623"/>
                    <a:pt x="17626" y="14594"/>
                    <a:pt x="17656" y="14594"/>
                  </a:cubicBezTo>
                  <a:cubicBezTo>
                    <a:pt x="17697" y="14594"/>
                    <a:pt x="17727" y="14644"/>
                    <a:pt x="17720" y="14684"/>
                  </a:cubicBezTo>
                  <a:cubicBezTo>
                    <a:pt x="17710" y="14727"/>
                    <a:pt x="17690" y="14766"/>
                    <a:pt x="17670" y="14802"/>
                  </a:cubicBezTo>
                  <a:cubicBezTo>
                    <a:pt x="17656" y="14841"/>
                    <a:pt x="17639" y="14895"/>
                    <a:pt x="17670" y="14924"/>
                  </a:cubicBezTo>
                  <a:cubicBezTo>
                    <a:pt x="17697" y="14924"/>
                    <a:pt x="17727" y="14895"/>
                    <a:pt x="17727" y="14856"/>
                  </a:cubicBezTo>
                  <a:cubicBezTo>
                    <a:pt x="17734" y="14827"/>
                    <a:pt x="17727" y="14787"/>
                    <a:pt x="17734" y="14759"/>
                  </a:cubicBezTo>
                  <a:cubicBezTo>
                    <a:pt x="17740" y="14712"/>
                    <a:pt x="17774" y="14669"/>
                    <a:pt x="17818" y="14651"/>
                  </a:cubicBezTo>
                  <a:cubicBezTo>
                    <a:pt x="17838" y="14644"/>
                    <a:pt x="17858" y="14637"/>
                    <a:pt x="17868" y="14623"/>
                  </a:cubicBezTo>
                  <a:cubicBezTo>
                    <a:pt x="17875" y="14616"/>
                    <a:pt x="17875" y="14601"/>
                    <a:pt x="17868" y="14594"/>
                  </a:cubicBezTo>
                  <a:cubicBezTo>
                    <a:pt x="17858" y="14540"/>
                    <a:pt x="17845" y="14494"/>
                    <a:pt x="17818" y="14458"/>
                  </a:cubicBezTo>
                  <a:cubicBezTo>
                    <a:pt x="17781" y="14436"/>
                    <a:pt x="17811" y="14368"/>
                    <a:pt x="17851" y="14361"/>
                  </a:cubicBezTo>
                  <a:cubicBezTo>
                    <a:pt x="17895" y="14361"/>
                    <a:pt x="17922" y="14404"/>
                    <a:pt x="17915" y="14451"/>
                  </a:cubicBezTo>
                  <a:cubicBezTo>
                    <a:pt x="17946" y="14376"/>
                    <a:pt x="17993" y="14315"/>
                    <a:pt x="18050" y="14261"/>
                  </a:cubicBezTo>
                  <a:cubicBezTo>
                    <a:pt x="18016" y="14225"/>
                    <a:pt x="17979" y="14164"/>
                    <a:pt x="18010" y="14128"/>
                  </a:cubicBezTo>
                  <a:cubicBezTo>
                    <a:pt x="18023" y="14110"/>
                    <a:pt x="18036" y="14103"/>
                    <a:pt x="18050" y="14096"/>
                  </a:cubicBezTo>
                  <a:cubicBezTo>
                    <a:pt x="18100" y="14067"/>
                    <a:pt x="18121" y="13985"/>
                    <a:pt x="18094" y="13931"/>
                  </a:cubicBezTo>
                  <a:cubicBezTo>
                    <a:pt x="18114" y="13953"/>
                    <a:pt x="18127" y="13978"/>
                    <a:pt x="18158" y="13985"/>
                  </a:cubicBezTo>
                  <a:cubicBezTo>
                    <a:pt x="18185" y="13992"/>
                    <a:pt x="18218" y="13978"/>
                    <a:pt x="18218" y="13946"/>
                  </a:cubicBezTo>
                  <a:cubicBezTo>
                    <a:pt x="18218" y="13931"/>
                    <a:pt x="18211" y="13917"/>
                    <a:pt x="18218" y="13910"/>
                  </a:cubicBezTo>
                  <a:cubicBezTo>
                    <a:pt x="18218" y="13878"/>
                    <a:pt x="18248" y="13863"/>
                    <a:pt x="18269" y="13849"/>
                  </a:cubicBezTo>
                  <a:cubicBezTo>
                    <a:pt x="18289" y="13863"/>
                    <a:pt x="18312" y="13885"/>
                    <a:pt x="18319" y="13917"/>
                  </a:cubicBezTo>
                  <a:lnTo>
                    <a:pt x="18353" y="13878"/>
                  </a:lnTo>
                  <a:cubicBezTo>
                    <a:pt x="18383" y="13903"/>
                    <a:pt x="18417" y="13924"/>
                    <a:pt x="18454" y="13917"/>
                  </a:cubicBezTo>
                  <a:cubicBezTo>
                    <a:pt x="18487" y="13910"/>
                    <a:pt x="18494" y="13835"/>
                    <a:pt x="18460" y="13835"/>
                  </a:cubicBezTo>
                  <a:cubicBezTo>
                    <a:pt x="18474" y="13795"/>
                    <a:pt x="18514" y="13788"/>
                    <a:pt x="18551" y="13795"/>
                  </a:cubicBezTo>
                  <a:cubicBezTo>
                    <a:pt x="18585" y="13802"/>
                    <a:pt x="18622" y="13813"/>
                    <a:pt x="18659" y="13795"/>
                  </a:cubicBezTo>
                  <a:cubicBezTo>
                    <a:pt x="18672" y="13788"/>
                    <a:pt x="18679" y="13781"/>
                    <a:pt x="18693" y="13788"/>
                  </a:cubicBezTo>
                  <a:cubicBezTo>
                    <a:pt x="18726" y="13788"/>
                    <a:pt x="18743" y="13856"/>
                    <a:pt x="18777" y="13842"/>
                  </a:cubicBezTo>
                  <a:cubicBezTo>
                    <a:pt x="18807" y="13835"/>
                    <a:pt x="18783" y="13781"/>
                    <a:pt x="18763" y="13759"/>
                  </a:cubicBezTo>
                  <a:cubicBezTo>
                    <a:pt x="18743" y="13738"/>
                    <a:pt x="18720" y="13713"/>
                    <a:pt x="18726" y="13684"/>
                  </a:cubicBezTo>
                  <a:cubicBezTo>
                    <a:pt x="18726" y="13670"/>
                    <a:pt x="18743" y="13652"/>
                    <a:pt x="18743" y="13638"/>
                  </a:cubicBezTo>
                  <a:cubicBezTo>
                    <a:pt x="18743" y="13609"/>
                    <a:pt x="18713" y="13595"/>
                    <a:pt x="18706" y="13570"/>
                  </a:cubicBezTo>
                  <a:cubicBezTo>
                    <a:pt x="18686" y="13519"/>
                    <a:pt x="18743" y="13458"/>
                    <a:pt x="18726" y="13398"/>
                  </a:cubicBezTo>
                  <a:cubicBezTo>
                    <a:pt x="18720" y="13376"/>
                    <a:pt x="18706" y="13362"/>
                    <a:pt x="18706" y="13337"/>
                  </a:cubicBezTo>
                  <a:cubicBezTo>
                    <a:pt x="18693" y="13261"/>
                    <a:pt x="18814" y="13233"/>
                    <a:pt x="18841" y="13161"/>
                  </a:cubicBezTo>
                  <a:cubicBezTo>
                    <a:pt x="18932" y="13154"/>
                    <a:pt x="19032" y="13140"/>
                    <a:pt x="19110" y="13079"/>
                  </a:cubicBezTo>
                  <a:cubicBezTo>
                    <a:pt x="19150" y="13050"/>
                    <a:pt x="19177" y="13011"/>
                    <a:pt x="19221" y="12982"/>
                  </a:cubicBezTo>
                  <a:cubicBezTo>
                    <a:pt x="19261" y="12950"/>
                    <a:pt x="19322" y="12936"/>
                    <a:pt x="19362" y="12964"/>
                  </a:cubicBezTo>
                  <a:cubicBezTo>
                    <a:pt x="19386" y="12921"/>
                    <a:pt x="19386" y="12867"/>
                    <a:pt x="19376" y="12824"/>
                  </a:cubicBezTo>
                  <a:lnTo>
                    <a:pt x="19463" y="12889"/>
                  </a:lnTo>
                  <a:cubicBezTo>
                    <a:pt x="19483" y="12860"/>
                    <a:pt x="19504" y="12832"/>
                    <a:pt x="19517" y="12792"/>
                  </a:cubicBezTo>
                  <a:cubicBezTo>
                    <a:pt x="19625" y="12756"/>
                    <a:pt x="19722" y="12724"/>
                    <a:pt x="19830" y="12688"/>
                  </a:cubicBezTo>
                  <a:cubicBezTo>
                    <a:pt x="19830" y="12717"/>
                    <a:pt x="19823" y="12749"/>
                    <a:pt x="19823" y="12778"/>
                  </a:cubicBezTo>
                  <a:cubicBezTo>
                    <a:pt x="19786" y="12764"/>
                    <a:pt x="19753" y="12792"/>
                    <a:pt x="19729" y="12832"/>
                  </a:cubicBezTo>
                  <a:cubicBezTo>
                    <a:pt x="19709" y="12860"/>
                    <a:pt x="19695" y="12907"/>
                    <a:pt x="19658" y="12921"/>
                  </a:cubicBezTo>
                  <a:cubicBezTo>
                    <a:pt x="19618" y="12950"/>
                    <a:pt x="19541" y="12957"/>
                    <a:pt x="19547" y="13018"/>
                  </a:cubicBezTo>
                  <a:cubicBezTo>
                    <a:pt x="19568" y="13025"/>
                    <a:pt x="19581" y="13032"/>
                    <a:pt x="19605" y="13032"/>
                  </a:cubicBezTo>
                  <a:cubicBezTo>
                    <a:pt x="19561" y="13115"/>
                    <a:pt x="19625" y="13211"/>
                    <a:pt x="19695" y="13269"/>
                  </a:cubicBezTo>
                  <a:cubicBezTo>
                    <a:pt x="19759" y="13226"/>
                    <a:pt x="19864" y="13211"/>
                    <a:pt x="19870" y="13133"/>
                  </a:cubicBezTo>
                  <a:cubicBezTo>
                    <a:pt x="19870" y="13115"/>
                    <a:pt x="19864" y="13093"/>
                    <a:pt x="19870" y="13079"/>
                  </a:cubicBezTo>
                  <a:cubicBezTo>
                    <a:pt x="19877" y="13064"/>
                    <a:pt x="19887" y="13057"/>
                    <a:pt x="19894" y="13039"/>
                  </a:cubicBezTo>
                  <a:cubicBezTo>
                    <a:pt x="19985" y="12950"/>
                    <a:pt x="20153" y="12996"/>
                    <a:pt x="20237" y="12900"/>
                  </a:cubicBezTo>
                  <a:cubicBezTo>
                    <a:pt x="20261" y="12867"/>
                    <a:pt x="20281" y="12832"/>
                    <a:pt x="20318" y="12832"/>
                  </a:cubicBezTo>
                  <a:cubicBezTo>
                    <a:pt x="20338" y="12832"/>
                    <a:pt x="20358" y="12839"/>
                    <a:pt x="20372" y="12839"/>
                  </a:cubicBezTo>
                  <a:cubicBezTo>
                    <a:pt x="20422" y="12839"/>
                    <a:pt x="20442" y="12771"/>
                    <a:pt x="20493" y="12749"/>
                  </a:cubicBezTo>
                  <a:cubicBezTo>
                    <a:pt x="20537" y="12731"/>
                    <a:pt x="20607" y="12749"/>
                    <a:pt x="20614" y="12703"/>
                  </a:cubicBezTo>
                  <a:cubicBezTo>
                    <a:pt x="20590" y="12688"/>
                    <a:pt x="20570" y="12656"/>
                    <a:pt x="20570" y="12627"/>
                  </a:cubicBezTo>
                  <a:cubicBezTo>
                    <a:pt x="20621" y="12606"/>
                    <a:pt x="20685" y="12592"/>
                    <a:pt x="20739" y="12592"/>
                  </a:cubicBezTo>
                  <a:cubicBezTo>
                    <a:pt x="20745" y="12559"/>
                    <a:pt x="20745" y="12531"/>
                    <a:pt x="20755" y="12498"/>
                  </a:cubicBezTo>
                  <a:cubicBezTo>
                    <a:pt x="20705" y="12484"/>
                    <a:pt x="20718" y="12409"/>
                    <a:pt x="20705" y="12359"/>
                  </a:cubicBezTo>
                  <a:cubicBezTo>
                    <a:pt x="20691" y="12291"/>
                    <a:pt x="20634" y="12244"/>
                    <a:pt x="20570" y="12244"/>
                  </a:cubicBezTo>
                  <a:cubicBezTo>
                    <a:pt x="20506" y="12312"/>
                    <a:pt x="20473" y="12395"/>
                    <a:pt x="20456" y="12484"/>
                  </a:cubicBezTo>
                  <a:cubicBezTo>
                    <a:pt x="20479" y="12509"/>
                    <a:pt x="20493" y="12538"/>
                    <a:pt x="20493" y="12567"/>
                  </a:cubicBezTo>
                  <a:cubicBezTo>
                    <a:pt x="20422" y="12552"/>
                    <a:pt x="20345" y="12559"/>
                    <a:pt x="20281" y="12606"/>
                  </a:cubicBezTo>
                  <a:cubicBezTo>
                    <a:pt x="20267" y="12613"/>
                    <a:pt x="20254" y="12620"/>
                    <a:pt x="20237" y="12620"/>
                  </a:cubicBezTo>
                  <a:cubicBezTo>
                    <a:pt x="20230" y="12617"/>
                    <a:pt x="20227" y="12599"/>
                    <a:pt x="20230" y="12592"/>
                  </a:cubicBezTo>
                  <a:cubicBezTo>
                    <a:pt x="20183" y="12606"/>
                    <a:pt x="20136" y="12606"/>
                    <a:pt x="20089" y="12592"/>
                  </a:cubicBezTo>
                  <a:cubicBezTo>
                    <a:pt x="20153" y="12524"/>
                    <a:pt x="20230" y="12463"/>
                    <a:pt x="20308" y="12409"/>
                  </a:cubicBezTo>
                  <a:cubicBezTo>
                    <a:pt x="20294" y="12387"/>
                    <a:pt x="20274" y="12380"/>
                    <a:pt x="20247" y="12373"/>
                  </a:cubicBezTo>
                  <a:cubicBezTo>
                    <a:pt x="20204" y="12359"/>
                    <a:pt x="20160" y="12341"/>
                    <a:pt x="20119" y="12359"/>
                  </a:cubicBezTo>
                  <a:cubicBezTo>
                    <a:pt x="20076" y="12366"/>
                    <a:pt x="20042" y="12409"/>
                    <a:pt x="20049" y="12456"/>
                  </a:cubicBezTo>
                  <a:cubicBezTo>
                    <a:pt x="19998" y="12448"/>
                    <a:pt x="19948" y="12441"/>
                    <a:pt x="19907" y="12434"/>
                  </a:cubicBezTo>
                  <a:cubicBezTo>
                    <a:pt x="19843" y="12334"/>
                    <a:pt x="19830" y="12198"/>
                    <a:pt x="19877" y="12087"/>
                  </a:cubicBezTo>
                  <a:cubicBezTo>
                    <a:pt x="19800" y="12018"/>
                    <a:pt x="19695" y="11983"/>
                    <a:pt x="19598" y="11983"/>
                  </a:cubicBezTo>
                  <a:cubicBezTo>
                    <a:pt x="19574" y="11936"/>
                    <a:pt x="19625" y="11900"/>
                    <a:pt x="19675" y="11900"/>
                  </a:cubicBezTo>
                  <a:cubicBezTo>
                    <a:pt x="19722" y="11900"/>
                    <a:pt x="19756" y="11922"/>
                    <a:pt x="19806" y="11915"/>
                  </a:cubicBezTo>
                  <a:cubicBezTo>
                    <a:pt x="19854" y="11907"/>
                    <a:pt x="19901" y="11857"/>
                    <a:pt x="19914" y="11807"/>
                  </a:cubicBezTo>
                  <a:cubicBezTo>
                    <a:pt x="19928" y="11753"/>
                    <a:pt x="19914" y="11703"/>
                    <a:pt x="19894" y="11650"/>
                  </a:cubicBezTo>
                  <a:cubicBezTo>
                    <a:pt x="19887" y="11635"/>
                    <a:pt x="19877" y="11621"/>
                    <a:pt x="19864" y="11614"/>
                  </a:cubicBezTo>
                  <a:cubicBezTo>
                    <a:pt x="19843" y="11599"/>
                    <a:pt x="19823" y="11592"/>
                    <a:pt x="19800" y="11581"/>
                  </a:cubicBezTo>
                  <a:cubicBezTo>
                    <a:pt x="19695" y="11560"/>
                    <a:pt x="19581" y="11538"/>
                    <a:pt x="19490" y="11599"/>
                  </a:cubicBezTo>
                  <a:cubicBezTo>
                    <a:pt x="19463" y="11614"/>
                    <a:pt x="19440" y="11642"/>
                    <a:pt x="19413" y="11650"/>
                  </a:cubicBezTo>
                  <a:cubicBezTo>
                    <a:pt x="19393" y="11657"/>
                    <a:pt x="19362" y="11657"/>
                    <a:pt x="19342" y="11667"/>
                  </a:cubicBezTo>
                  <a:cubicBezTo>
                    <a:pt x="19265" y="11689"/>
                    <a:pt x="19221" y="11786"/>
                    <a:pt x="19144" y="11832"/>
                  </a:cubicBezTo>
                  <a:cubicBezTo>
                    <a:pt x="19117" y="11847"/>
                    <a:pt x="19073" y="11850"/>
                    <a:pt x="19046" y="11875"/>
                  </a:cubicBezTo>
                  <a:cubicBezTo>
                    <a:pt x="19019" y="11897"/>
                    <a:pt x="18995" y="11936"/>
                    <a:pt x="19009" y="11976"/>
                  </a:cubicBezTo>
                  <a:cubicBezTo>
                    <a:pt x="18955" y="11976"/>
                    <a:pt x="18898" y="12018"/>
                    <a:pt x="18878" y="12079"/>
                  </a:cubicBezTo>
                  <a:cubicBezTo>
                    <a:pt x="18827" y="12051"/>
                    <a:pt x="18861" y="11965"/>
                    <a:pt x="18905" y="11929"/>
                  </a:cubicBezTo>
                  <a:cubicBezTo>
                    <a:pt x="18948" y="11890"/>
                    <a:pt x="19009" y="11847"/>
                    <a:pt x="18995" y="11786"/>
                  </a:cubicBezTo>
                  <a:cubicBezTo>
                    <a:pt x="18995" y="11771"/>
                    <a:pt x="18989" y="11764"/>
                    <a:pt x="18989" y="11750"/>
                  </a:cubicBezTo>
                  <a:cubicBezTo>
                    <a:pt x="18989" y="11725"/>
                    <a:pt x="19002" y="11703"/>
                    <a:pt x="19019" y="11689"/>
                  </a:cubicBezTo>
                  <a:lnTo>
                    <a:pt x="19144" y="11553"/>
                  </a:lnTo>
                  <a:cubicBezTo>
                    <a:pt x="19157" y="11574"/>
                    <a:pt x="19187" y="11574"/>
                    <a:pt x="19207" y="11560"/>
                  </a:cubicBezTo>
                  <a:cubicBezTo>
                    <a:pt x="19228" y="11546"/>
                    <a:pt x="19244" y="11524"/>
                    <a:pt x="19258" y="11499"/>
                  </a:cubicBezTo>
                  <a:cubicBezTo>
                    <a:pt x="19292" y="11517"/>
                    <a:pt x="19342" y="11506"/>
                    <a:pt x="19362" y="11470"/>
                  </a:cubicBezTo>
                  <a:cubicBezTo>
                    <a:pt x="19393" y="11442"/>
                    <a:pt x="19393" y="11388"/>
                    <a:pt x="19369" y="11349"/>
                  </a:cubicBezTo>
                  <a:cubicBezTo>
                    <a:pt x="19483" y="11273"/>
                    <a:pt x="19605" y="11223"/>
                    <a:pt x="19736" y="11184"/>
                  </a:cubicBezTo>
                  <a:cubicBezTo>
                    <a:pt x="19800" y="11209"/>
                    <a:pt x="19870" y="11209"/>
                    <a:pt x="19934" y="11198"/>
                  </a:cubicBezTo>
                  <a:cubicBezTo>
                    <a:pt x="19985" y="11191"/>
                    <a:pt x="20025" y="11177"/>
                    <a:pt x="20076" y="11184"/>
                  </a:cubicBezTo>
                  <a:cubicBezTo>
                    <a:pt x="20106" y="11191"/>
                    <a:pt x="20140" y="11198"/>
                    <a:pt x="20167" y="11216"/>
                  </a:cubicBezTo>
                  <a:cubicBezTo>
                    <a:pt x="20247" y="11245"/>
                    <a:pt x="20338" y="11245"/>
                    <a:pt x="20422" y="11223"/>
                  </a:cubicBezTo>
                  <a:cubicBezTo>
                    <a:pt x="20436" y="11216"/>
                    <a:pt x="20449" y="11216"/>
                    <a:pt x="20473" y="11216"/>
                  </a:cubicBezTo>
                  <a:cubicBezTo>
                    <a:pt x="20486" y="11216"/>
                    <a:pt x="20493" y="11223"/>
                    <a:pt x="20500" y="11230"/>
                  </a:cubicBezTo>
                  <a:cubicBezTo>
                    <a:pt x="20584" y="11273"/>
                    <a:pt x="20685" y="11259"/>
                    <a:pt x="20769" y="11238"/>
                  </a:cubicBezTo>
                  <a:cubicBezTo>
                    <a:pt x="20796" y="11230"/>
                    <a:pt x="20826" y="11223"/>
                    <a:pt x="20846" y="11198"/>
                  </a:cubicBezTo>
                  <a:cubicBezTo>
                    <a:pt x="20860" y="11180"/>
                    <a:pt x="20843" y="11137"/>
                    <a:pt x="20816" y="11137"/>
                  </a:cubicBezTo>
                  <a:cubicBezTo>
                    <a:pt x="20877" y="11130"/>
                    <a:pt x="20940" y="11094"/>
                    <a:pt x="20981" y="11041"/>
                  </a:cubicBezTo>
                  <a:cubicBezTo>
                    <a:pt x="20994" y="11019"/>
                    <a:pt x="21008" y="10990"/>
                    <a:pt x="21028" y="10976"/>
                  </a:cubicBezTo>
                  <a:cubicBezTo>
                    <a:pt x="21052" y="10951"/>
                    <a:pt x="21078" y="10944"/>
                    <a:pt x="21099" y="10930"/>
                  </a:cubicBezTo>
                  <a:cubicBezTo>
                    <a:pt x="21213" y="10876"/>
                    <a:pt x="21334" y="10826"/>
                    <a:pt x="21452" y="10772"/>
                  </a:cubicBezTo>
                  <a:cubicBezTo>
                    <a:pt x="21412" y="10779"/>
                    <a:pt x="21368" y="10779"/>
                    <a:pt x="21334" y="10786"/>
                  </a:cubicBezTo>
                  <a:cubicBezTo>
                    <a:pt x="21375" y="10758"/>
                    <a:pt x="21418" y="10733"/>
                    <a:pt x="21459" y="10718"/>
                  </a:cubicBezTo>
                  <a:cubicBezTo>
                    <a:pt x="21465" y="10718"/>
                    <a:pt x="21475" y="10711"/>
                    <a:pt x="21482" y="10711"/>
                  </a:cubicBezTo>
                  <a:cubicBezTo>
                    <a:pt x="21489" y="10704"/>
                    <a:pt x="21489" y="10690"/>
                    <a:pt x="21496" y="10682"/>
                  </a:cubicBezTo>
                  <a:cubicBezTo>
                    <a:pt x="21509" y="10643"/>
                    <a:pt x="21546" y="10629"/>
                    <a:pt x="21580" y="10614"/>
                  </a:cubicBezTo>
                  <a:cubicBezTo>
                    <a:pt x="21587" y="10593"/>
                    <a:pt x="21587" y="10568"/>
                    <a:pt x="21593" y="10546"/>
                  </a:cubicBezTo>
                  <a:cubicBezTo>
                    <a:pt x="21593" y="10532"/>
                    <a:pt x="21587" y="10518"/>
                    <a:pt x="21580" y="10525"/>
                  </a:cubicBezTo>
                  <a:cubicBezTo>
                    <a:pt x="21573" y="10478"/>
                    <a:pt x="21566" y="10442"/>
                    <a:pt x="21566" y="10396"/>
                  </a:cubicBezTo>
                  <a:cubicBezTo>
                    <a:pt x="21566" y="10349"/>
                    <a:pt x="21573" y="10299"/>
                    <a:pt x="21593" y="10260"/>
                  </a:cubicBezTo>
                  <a:cubicBezTo>
                    <a:pt x="21593" y="10253"/>
                    <a:pt x="21600" y="10245"/>
                    <a:pt x="21600" y="10231"/>
                  </a:cubicBezTo>
                  <a:cubicBezTo>
                    <a:pt x="21600" y="10192"/>
                    <a:pt x="21546" y="10184"/>
                    <a:pt x="21546" y="10149"/>
                  </a:cubicBezTo>
                  <a:cubicBezTo>
                    <a:pt x="21536" y="10102"/>
                    <a:pt x="21489" y="10073"/>
                    <a:pt x="21445" y="10081"/>
                  </a:cubicBezTo>
                  <a:cubicBezTo>
                    <a:pt x="21432" y="10081"/>
                    <a:pt x="21425" y="10088"/>
                    <a:pt x="21412" y="10095"/>
                  </a:cubicBezTo>
                  <a:cubicBezTo>
                    <a:pt x="21381" y="10102"/>
                    <a:pt x="21361" y="10081"/>
                    <a:pt x="21334" y="10066"/>
                  </a:cubicBezTo>
                  <a:cubicBezTo>
                    <a:pt x="21284" y="10027"/>
                    <a:pt x="21226" y="10005"/>
                    <a:pt x="21163" y="9998"/>
                  </a:cubicBezTo>
                  <a:cubicBezTo>
                    <a:pt x="21149" y="9998"/>
                    <a:pt x="21129" y="9991"/>
                    <a:pt x="21115" y="9984"/>
                  </a:cubicBezTo>
                  <a:cubicBezTo>
                    <a:pt x="21092" y="9959"/>
                    <a:pt x="21099" y="9923"/>
                    <a:pt x="21122" y="9901"/>
                  </a:cubicBezTo>
                  <a:cubicBezTo>
                    <a:pt x="21142" y="9876"/>
                    <a:pt x="21169" y="9869"/>
                    <a:pt x="21200" y="9862"/>
                  </a:cubicBezTo>
                  <a:cubicBezTo>
                    <a:pt x="21233" y="9855"/>
                    <a:pt x="21264" y="9848"/>
                    <a:pt x="21297" y="9841"/>
                  </a:cubicBezTo>
                  <a:cubicBezTo>
                    <a:pt x="21311" y="9833"/>
                    <a:pt x="21334" y="9826"/>
                    <a:pt x="21341" y="9808"/>
                  </a:cubicBezTo>
                  <a:cubicBezTo>
                    <a:pt x="21341" y="9787"/>
                    <a:pt x="21311" y="9780"/>
                    <a:pt x="21297" y="9773"/>
                  </a:cubicBezTo>
                  <a:cubicBezTo>
                    <a:pt x="21270" y="9758"/>
                    <a:pt x="21247" y="9726"/>
                    <a:pt x="21220" y="9712"/>
                  </a:cubicBezTo>
                  <a:cubicBezTo>
                    <a:pt x="21193" y="9690"/>
                    <a:pt x="21149" y="9690"/>
                    <a:pt x="21129" y="9712"/>
                  </a:cubicBezTo>
                  <a:cubicBezTo>
                    <a:pt x="21136" y="9683"/>
                    <a:pt x="21105" y="9658"/>
                    <a:pt x="21078" y="9651"/>
                  </a:cubicBezTo>
                  <a:cubicBezTo>
                    <a:pt x="21052" y="9644"/>
                    <a:pt x="21021" y="9651"/>
                    <a:pt x="21001" y="9636"/>
                  </a:cubicBezTo>
                  <a:cubicBezTo>
                    <a:pt x="20967" y="9622"/>
                    <a:pt x="20951" y="9568"/>
                    <a:pt x="20917" y="9540"/>
                  </a:cubicBezTo>
                  <a:cubicBezTo>
                    <a:pt x="20897" y="9525"/>
                    <a:pt x="20873" y="9525"/>
                    <a:pt x="20853" y="9518"/>
                  </a:cubicBezTo>
                  <a:cubicBezTo>
                    <a:pt x="20796" y="9500"/>
                    <a:pt x="20739" y="9464"/>
                    <a:pt x="20705" y="9411"/>
                  </a:cubicBezTo>
                  <a:cubicBezTo>
                    <a:pt x="20685" y="9389"/>
                    <a:pt x="20685" y="9336"/>
                    <a:pt x="20712" y="9336"/>
                  </a:cubicBezTo>
                  <a:cubicBezTo>
                    <a:pt x="20668" y="9328"/>
                    <a:pt x="20628" y="9321"/>
                    <a:pt x="20614" y="9275"/>
                  </a:cubicBezTo>
                  <a:cubicBezTo>
                    <a:pt x="20614" y="9260"/>
                    <a:pt x="20614" y="9246"/>
                    <a:pt x="20607" y="9239"/>
                  </a:cubicBezTo>
                  <a:cubicBezTo>
                    <a:pt x="20597" y="9217"/>
                    <a:pt x="20570" y="9210"/>
                    <a:pt x="20557" y="9192"/>
                  </a:cubicBezTo>
                  <a:cubicBezTo>
                    <a:pt x="20527" y="9164"/>
                    <a:pt x="20543" y="9103"/>
                    <a:pt x="20584" y="9096"/>
                  </a:cubicBezTo>
                  <a:cubicBezTo>
                    <a:pt x="20543" y="9096"/>
                    <a:pt x="20520" y="9027"/>
                    <a:pt x="20550" y="8999"/>
                  </a:cubicBezTo>
                  <a:cubicBezTo>
                    <a:pt x="20557" y="8992"/>
                    <a:pt x="20570" y="8984"/>
                    <a:pt x="20570" y="8977"/>
                  </a:cubicBezTo>
                  <a:cubicBezTo>
                    <a:pt x="20577" y="8952"/>
                    <a:pt x="20557" y="8938"/>
                    <a:pt x="20543" y="8924"/>
                  </a:cubicBezTo>
                  <a:cubicBezTo>
                    <a:pt x="20506" y="8884"/>
                    <a:pt x="20486" y="8834"/>
                    <a:pt x="20493" y="8780"/>
                  </a:cubicBezTo>
                  <a:cubicBezTo>
                    <a:pt x="20473" y="8780"/>
                    <a:pt x="20449" y="8780"/>
                    <a:pt x="20429" y="8773"/>
                  </a:cubicBezTo>
                  <a:cubicBezTo>
                    <a:pt x="20416" y="8719"/>
                    <a:pt x="20479" y="8669"/>
                    <a:pt x="20449" y="8623"/>
                  </a:cubicBezTo>
                  <a:cubicBezTo>
                    <a:pt x="20436" y="8601"/>
                    <a:pt x="20402" y="8608"/>
                    <a:pt x="20379" y="8583"/>
                  </a:cubicBezTo>
                  <a:cubicBezTo>
                    <a:pt x="20372" y="8576"/>
                    <a:pt x="20372" y="8562"/>
                    <a:pt x="20365" y="8547"/>
                  </a:cubicBezTo>
                  <a:cubicBezTo>
                    <a:pt x="20352" y="8519"/>
                    <a:pt x="20325" y="8501"/>
                    <a:pt x="20294" y="8519"/>
                  </a:cubicBezTo>
                  <a:cubicBezTo>
                    <a:pt x="20294" y="8487"/>
                    <a:pt x="20301" y="8458"/>
                    <a:pt x="20318" y="8433"/>
                  </a:cubicBezTo>
                  <a:cubicBezTo>
                    <a:pt x="20281" y="8433"/>
                    <a:pt x="20254" y="8404"/>
                    <a:pt x="20261" y="8368"/>
                  </a:cubicBezTo>
                  <a:cubicBezTo>
                    <a:pt x="20261" y="8350"/>
                    <a:pt x="20267" y="8336"/>
                    <a:pt x="20261" y="8322"/>
                  </a:cubicBezTo>
                  <a:cubicBezTo>
                    <a:pt x="20254" y="8315"/>
                    <a:pt x="20237" y="8307"/>
                    <a:pt x="20230" y="8300"/>
                  </a:cubicBezTo>
                  <a:cubicBezTo>
                    <a:pt x="20204" y="8268"/>
                    <a:pt x="20237" y="8200"/>
                    <a:pt x="20204" y="8178"/>
                  </a:cubicBezTo>
                  <a:cubicBezTo>
                    <a:pt x="20183" y="8164"/>
                    <a:pt x="20160" y="8178"/>
                    <a:pt x="20140" y="8193"/>
                  </a:cubicBezTo>
                  <a:cubicBezTo>
                    <a:pt x="20133" y="8164"/>
                    <a:pt x="20133" y="8125"/>
                    <a:pt x="20146" y="8096"/>
                  </a:cubicBezTo>
                  <a:lnTo>
                    <a:pt x="20106" y="8096"/>
                  </a:lnTo>
                  <a:cubicBezTo>
                    <a:pt x="20119" y="8067"/>
                    <a:pt x="20133" y="8042"/>
                    <a:pt x="20140" y="8014"/>
                  </a:cubicBezTo>
                  <a:cubicBezTo>
                    <a:pt x="20126" y="8028"/>
                    <a:pt x="20106" y="8007"/>
                    <a:pt x="20089" y="7992"/>
                  </a:cubicBezTo>
                  <a:cubicBezTo>
                    <a:pt x="20049" y="7938"/>
                    <a:pt x="20005" y="7863"/>
                    <a:pt x="20042" y="7810"/>
                  </a:cubicBezTo>
                  <a:cubicBezTo>
                    <a:pt x="20005" y="7817"/>
                    <a:pt x="19985" y="7767"/>
                    <a:pt x="19985" y="7720"/>
                  </a:cubicBezTo>
                  <a:cubicBezTo>
                    <a:pt x="19992" y="7684"/>
                    <a:pt x="20005" y="7638"/>
                    <a:pt x="19992" y="7602"/>
                  </a:cubicBezTo>
                  <a:cubicBezTo>
                    <a:pt x="19971" y="7548"/>
                    <a:pt x="19907" y="7534"/>
                    <a:pt x="19850" y="7534"/>
                  </a:cubicBezTo>
                  <a:cubicBezTo>
                    <a:pt x="19850" y="7509"/>
                    <a:pt x="19843" y="7487"/>
                    <a:pt x="19843" y="7466"/>
                  </a:cubicBezTo>
                  <a:cubicBezTo>
                    <a:pt x="19793" y="7487"/>
                    <a:pt x="19793" y="7555"/>
                    <a:pt x="19806" y="7616"/>
                  </a:cubicBezTo>
                  <a:cubicBezTo>
                    <a:pt x="19823" y="7670"/>
                    <a:pt x="19823" y="7741"/>
                    <a:pt x="19780" y="7767"/>
                  </a:cubicBezTo>
                  <a:cubicBezTo>
                    <a:pt x="19766" y="7774"/>
                    <a:pt x="19759" y="7774"/>
                    <a:pt x="19746" y="7781"/>
                  </a:cubicBezTo>
                  <a:cubicBezTo>
                    <a:pt x="19716" y="7802"/>
                    <a:pt x="19722" y="7842"/>
                    <a:pt x="19729" y="7878"/>
                  </a:cubicBezTo>
                  <a:cubicBezTo>
                    <a:pt x="19702" y="7870"/>
                    <a:pt x="19689" y="7910"/>
                    <a:pt x="19682" y="7938"/>
                  </a:cubicBezTo>
                  <a:cubicBezTo>
                    <a:pt x="19658" y="8028"/>
                    <a:pt x="19631" y="8118"/>
                    <a:pt x="19611" y="8211"/>
                  </a:cubicBezTo>
                  <a:cubicBezTo>
                    <a:pt x="19554" y="8193"/>
                    <a:pt x="19490" y="8261"/>
                    <a:pt x="19504" y="8322"/>
                  </a:cubicBezTo>
                  <a:lnTo>
                    <a:pt x="19419" y="8322"/>
                  </a:lnTo>
                  <a:lnTo>
                    <a:pt x="19419" y="8390"/>
                  </a:lnTo>
                  <a:cubicBezTo>
                    <a:pt x="19399" y="8390"/>
                    <a:pt x="19369" y="8397"/>
                    <a:pt x="19356" y="8411"/>
                  </a:cubicBezTo>
                  <a:cubicBezTo>
                    <a:pt x="19278" y="8397"/>
                    <a:pt x="19228" y="8322"/>
                    <a:pt x="19181" y="8261"/>
                  </a:cubicBezTo>
                  <a:cubicBezTo>
                    <a:pt x="19123" y="8200"/>
                    <a:pt x="19039" y="8157"/>
                    <a:pt x="18975" y="8200"/>
                  </a:cubicBezTo>
                  <a:cubicBezTo>
                    <a:pt x="18938" y="8225"/>
                    <a:pt x="18905" y="8264"/>
                    <a:pt x="18878" y="8239"/>
                  </a:cubicBezTo>
                  <a:cubicBezTo>
                    <a:pt x="18854" y="8214"/>
                    <a:pt x="18884" y="8178"/>
                    <a:pt x="18905" y="8171"/>
                  </a:cubicBezTo>
                  <a:cubicBezTo>
                    <a:pt x="18932" y="8164"/>
                    <a:pt x="18958" y="8171"/>
                    <a:pt x="18989" y="8164"/>
                  </a:cubicBezTo>
                  <a:cubicBezTo>
                    <a:pt x="19016" y="8157"/>
                    <a:pt x="19046" y="8136"/>
                    <a:pt x="19039" y="8103"/>
                  </a:cubicBezTo>
                  <a:cubicBezTo>
                    <a:pt x="19039" y="8089"/>
                    <a:pt x="19026" y="8082"/>
                    <a:pt x="19019" y="8075"/>
                  </a:cubicBezTo>
                  <a:cubicBezTo>
                    <a:pt x="18982" y="8035"/>
                    <a:pt x="18938" y="7999"/>
                    <a:pt x="18905" y="7967"/>
                  </a:cubicBezTo>
                  <a:cubicBezTo>
                    <a:pt x="18884" y="7953"/>
                    <a:pt x="18868" y="7931"/>
                    <a:pt x="18854" y="7910"/>
                  </a:cubicBezTo>
                  <a:cubicBezTo>
                    <a:pt x="18821" y="7842"/>
                    <a:pt x="18854" y="7759"/>
                    <a:pt x="18905" y="7698"/>
                  </a:cubicBezTo>
                  <a:cubicBezTo>
                    <a:pt x="18891" y="7698"/>
                    <a:pt x="18868" y="7691"/>
                    <a:pt x="18861" y="7677"/>
                  </a:cubicBezTo>
                  <a:cubicBezTo>
                    <a:pt x="18868" y="7652"/>
                    <a:pt x="18884" y="7630"/>
                    <a:pt x="18905" y="7616"/>
                  </a:cubicBezTo>
                  <a:lnTo>
                    <a:pt x="18884" y="7433"/>
                  </a:lnTo>
                  <a:cubicBezTo>
                    <a:pt x="18925" y="7376"/>
                    <a:pt x="18898" y="7276"/>
                    <a:pt x="18834" y="7247"/>
                  </a:cubicBezTo>
                  <a:cubicBezTo>
                    <a:pt x="18770" y="7218"/>
                    <a:pt x="18693" y="7226"/>
                    <a:pt x="18635" y="7269"/>
                  </a:cubicBezTo>
                  <a:cubicBezTo>
                    <a:pt x="18615" y="7233"/>
                    <a:pt x="18595" y="7201"/>
                    <a:pt x="18571" y="7165"/>
                  </a:cubicBezTo>
                  <a:cubicBezTo>
                    <a:pt x="18551" y="7186"/>
                    <a:pt x="18518" y="7158"/>
                    <a:pt x="18508" y="7125"/>
                  </a:cubicBezTo>
                  <a:cubicBezTo>
                    <a:pt x="18501" y="7097"/>
                    <a:pt x="18508" y="7061"/>
                    <a:pt x="18501" y="7029"/>
                  </a:cubicBezTo>
                  <a:cubicBezTo>
                    <a:pt x="18494" y="7000"/>
                    <a:pt x="18474" y="6986"/>
                    <a:pt x="18454" y="6961"/>
                  </a:cubicBezTo>
                  <a:cubicBezTo>
                    <a:pt x="18397" y="6910"/>
                    <a:pt x="18339" y="6850"/>
                    <a:pt x="18289" y="6796"/>
                  </a:cubicBezTo>
                  <a:cubicBezTo>
                    <a:pt x="18262" y="6774"/>
                    <a:pt x="18238" y="6742"/>
                    <a:pt x="18205" y="6735"/>
                  </a:cubicBezTo>
                  <a:cubicBezTo>
                    <a:pt x="18168" y="6728"/>
                    <a:pt x="18127" y="6735"/>
                    <a:pt x="18114" y="6774"/>
                  </a:cubicBezTo>
                  <a:cubicBezTo>
                    <a:pt x="18114" y="6742"/>
                    <a:pt x="18080" y="6728"/>
                    <a:pt x="18057" y="6735"/>
                  </a:cubicBezTo>
                  <a:cubicBezTo>
                    <a:pt x="18030" y="6735"/>
                    <a:pt x="18010" y="6753"/>
                    <a:pt x="17986" y="6760"/>
                  </a:cubicBezTo>
                  <a:cubicBezTo>
                    <a:pt x="17909" y="6789"/>
                    <a:pt x="17824" y="6767"/>
                    <a:pt x="17761" y="6706"/>
                  </a:cubicBezTo>
                  <a:cubicBezTo>
                    <a:pt x="17697" y="6645"/>
                    <a:pt x="17586" y="6692"/>
                    <a:pt x="17528" y="6631"/>
                  </a:cubicBezTo>
                  <a:cubicBezTo>
                    <a:pt x="17515" y="6617"/>
                    <a:pt x="17498" y="6595"/>
                    <a:pt x="17478" y="6577"/>
                  </a:cubicBezTo>
                  <a:cubicBezTo>
                    <a:pt x="17431" y="6549"/>
                    <a:pt x="17374" y="6592"/>
                    <a:pt x="17330" y="6638"/>
                  </a:cubicBezTo>
                  <a:cubicBezTo>
                    <a:pt x="17310" y="6656"/>
                    <a:pt x="17289" y="6692"/>
                    <a:pt x="17289" y="6721"/>
                  </a:cubicBezTo>
                  <a:cubicBezTo>
                    <a:pt x="17289" y="6742"/>
                    <a:pt x="17296" y="6774"/>
                    <a:pt x="17303" y="6796"/>
                  </a:cubicBezTo>
                  <a:cubicBezTo>
                    <a:pt x="17323" y="6850"/>
                    <a:pt x="17330" y="6903"/>
                    <a:pt x="17337" y="6953"/>
                  </a:cubicBezTo>
                  <a:cubicBezTo>
                    <a:pt x="17360" y="7082"/>
                    <a:pt x="17367" y="7211"/>
                    <a:pt x="17374" y="7337"/>
                  </a:cubicBezTo>
                  <a:cubicBezTo>
                    <a:pt x="17330" y="7337"/>
                    <a:pt x="17289" y="7315"/>
                    <a:pt x="17259" y="7276"/>
                  </a:cubicBezTo>
                  <a:cubicBezTo>
                    <a:pt x="17246" y="7308"/>
                    <a:pt x="17239" y="7330"/>
                    <a:pt x="17225" y="7362"/>
                  </a:cubicBezTo>
                  <a:cubicBezTo>
                    <a:pt x="17330" y="7376"/>
                    <a:pt x="17394" y="7509"/>
                    <a:pt x="17360" y="7609"/>
                  </a:cubicBezTo>
                  <a:cubicBezTo>
                    <a:pt x="17387" y="7652"/>
                    <a:pt x="17421" y="7706"/>
                    <a:pt x="17394" y="7752"/>
                  </a:cubicBezTo>
                  <a:cubicBezTo>
                    <a:pt x="17387" y="7767"/>
                    <a:pt x="17374" y="7774"/>
                    <a:pt x="17367" y="7788"/>
                  </a:cubicBezTo>
                  <a:cubicBezTo>
                    <a:pt x="17360" y="7810"/>
                    <a:pt x="17360" y="7835"/>
                    <a:pt x="17350" y="7849"/>
                  </a:cubicBezTo>
                  <a:cubicBezTo>
                    <a:pt x="17343" y="7863"/>
                    <a:pt x="17337" y="7878"/>
                    <a:pt x="17323" y="7892"/>
                  </a:cubicBezTo>
                  <a:cubicBezTo>
                    <a:pt x="17273" y="7960"/>
                    <a:pt x="17219" y="8028"/>
                    <a:pt x="17168" y="8103"/>
                  </a:cubicBezTo>
                  <a:cubicBezTo>
                    <a:pt x="17155" y="8118"/>
                    <a:pt x="17138" y="8143"/>
                    <a:pt x="17118" y="8143"/>
                  </a:cubicBezTo>
                  <a:cubicBezTo>
                    <a:pt x="17219" y="8368"/>
                    <a:pt x="17491" y="8487"/>
                    <a:pt x="17535" y="8727"/>
                  </a:cubicBezTo>
                  <a:cubicBezTo>
                    <a:pt x="17542" y="8773"/>
                    <a:pt x="17535" y="8834"/>
                    <a:pt x="17498" y="8856"/>
                  </a:cubicBezTo>
                  <a:cubicBezTo>
                    <a:pt x="17549" y="8916"/>
                    <a:pt x="17549" y="9006"/>
                    <a:pt x="17549" y="9088"/>
                  </a:cubicBezTo>
                  <a:cubicBezTo>
                    <a:pt x="17549" y="9156"/>
                    <a:pt x="17542" y="9224"/>
                    <a:pt x="17508" y="9275"/>
                  </a:cubicBezTo>
                  <a:cubicBezTo>
                    <a:pt x="17478" y="9314"/>
                    <a:pt x="17437" y="9336"/>
                    <a:pt x="17407" y="9368"/>
                  </a:cubicBezTo>
                  <a:cubicBezTo>
                    <a:pt x="17374" y="9396"/>
                    <a:pt x="17343" y="9443"/>
                    <a:pt x="17360" y="9493"/>
                  </a:cubicBezTo>
                  <a:cubicBezTo>
                    <a:pt x="17323" y="9472"/>
                    <a:pt x="17279" y="9500"/>
                    <a:pt x="17252" y="9533"/>
                  </a:cubicBezTo>
                  <a:cubicBezTo>
                    <a:pt x="17225" y="9561"/>
                    <a:pt x="17188" y="9601"/>
                    <a:pt x="17155" y="9593"/>
                  </a:cubicBezTo>
                  <a:cubicBezTo>
                    <a:pt x="17138" y="9593"/>
                    <a:pt x="17125" y="9576"/>
                    <a:pt x="17104" y="9576"/>
                  </a:cubicBezTo>
                  <a:cubicBezTo>
                    <a:pt x="17061" y="9583"/>
                    <a:pt x="17061" y="9651"/>
                    <a:pt x="17027" y="9669"/>
                  </a:cubicBezTo>
                  <a:cubicBezTo>
                    <a:pt x="17013" y="9676"/>
                    <a:pt x="16990" y="9669"/>
                    <a:pt x="16976" y="9676"/>
                  </a:cubicBezTo>
                  <a:cubicBezTo>
                    <a:pt x="16950" y="9690"/>
                    <a:pt x="16950" y="9733"/>
                    <a:pt x="16963" y="9765"/>
                  </a:cubicBezTo>
                  <a:cubicBezTo>
                    <a:pt x="16976" y="9794"/>
                    <a:pt x="17000" y="9826"/>
                    <a:pt x="17000" y="9855"/>
                  </a:cubicBezTo>
                  <a:cubicBezTo>
                    <a:pt x="17000" y="9884"/>
                    <a:pt x="17007" y="9901"/>
                    <a:pt x="17013" y="9923"/>
                  </a:cubicBezTo>
                  <a:cubicBezTo>
                    <a:pt x="17040" y="9984"/>
                    <a:pt x="17061" y="10052"/>
                    <a:pt x="17077" y="10116"/>
                  </a:cubicBezTo>
                  <a:cubicBezTo>
                    <a:pt x="17084" y="10134"/>
                    <a:pt x="17084" y="10149"/>
                    <a:pt x="17084" y="10163"/>
                  </a:cubicBezTo>
                  <a:cubicBezTo>
                    <a:pt x="17084" y="10199"/>
                    <a:pt x="17071" y="10231"/>
                    <a:pt x="17077" y="10267"/>
                  </a:cubicBezTo>
                  <a:cubicBezTo>
                    <a:pt x="17084" y="10292"/>
                    <a:pt x="17098" y="10306"/>
                    <a:pt x="17104" y="10328"/>
                  </a:cubicBezTo>
                  <a:cubicBezTo>
                    <a:pt x="17138" y="10410"/>
                    <a:pt x="17077" y="10507"/>
                    <a:pt x="17091" y="10600"/>
                  </a:cubicBezTo>
                  <a:lnTo>
                    <a:pt x="17013" y="10600"/>
                  </a:lnTo>
                  <a:cubicBezTo>
                    <a:pt x="17020" y="10690"/>
                    <a:pt x="17007" y="10786"/>
                    <a:pt x="16970" y="10869"/>
                  </a:cubicBezTo>
                  <a:cubicBezTo>
                    <a:pt x="16970" y="10876"/>
                    <a:pt x="16963" y="10883"/>
                    <a:pt x="16956" y="10890"/>
                  </a:cubicBezTo>
                  <a:cubicBezTo>
                    <a:pt x="16943" y="10908"/>
                    <a:pt x="16906" y="10901"/>
                    <a:pt x="16892" y="10883"/>
                  </a:cubicBezTo>
                  <a:cubicBezTo>
                    <a:pt x="16758" y="10793"/>
                    <a:pt x="16764" y="10568"/>
                    <a:pt x="16647" y="10450"/>
                  </a:cubicBezTo>
                  <a:cubicBezTo>
                    <a:pt x="16610" y="10471"/>
                    <a:pt x="16552" y="10435"/>
                    <a:pt x="16559" y="10389"/>
                  </a:cubicBezTo>
                  <a:cubicBezTo>
                    <a:pt x="16559" y="10342"/>
                    <a:pt x="16616" y="10313"/>
                    <a:pt x="16653" y="10342"/>
                  </a:cubicBezTo>
                  <a:cubicBezTo>
                    <a:pt x="16640" y="10274"/>
                    <a:pt x="16569" y="10231"/>
                    <a:pt x="16512" y="10245"/>
                  </a:cubicBezTo>
                  <a:cubicBezTo>
                    <a:pt x="16482" y="10170"/>
                    <a:pt x="16489" y="10088"/>
                    <a:pt x="16519" y="10013"/>
                  </a:cubicBezTo>
                  <a:cubicBezTo>
                    <a:pt x="16526" y="9991"/>
                    <a:pt x="16539" y="9959"/>
                    <a:pt x="16519" y="9944"/>
                  </a:cubicBezTo>
                  <a:cubicBezTo>
                    <a:pt x="16512" y="9937"/>
                    <a:pt x="16499" y="9937"/>
                    <a:pt x="16489" y="9930"/>
                  </a:cubicBezTo>
                  <a:cubicBezTo>
                    <a:pt x="16482" y="9923"/>
                    <a:pt x="16482" y="9901"/>
                    <a:pt x="16482" y="9884"/>
                  </a:cubicBezTo>
                  <a:cubicBezTo>
                    <a:pt x="16499" y="9787"/>
                    <a:pt x="16482" y="9690"/>
                    <a:pt x="16441" y="9608"/>
                  </a:cubicBezTo>
                  <a:cubicBezTo>
                    <a:pt x="16411" y="9554"/>
                    <a:pt x="16357" y="9500"/>
                    <a:pt x="16300" y="9507"/>
                  </a:cubicBezTo>
                  <a:cubicBezTo>
                    <a:pt x="16243" y="9518"/>
                    <a:pt x="16199" y="9576"/>
                    <a:pt x="16145" y="9576"/>
                  </a:cubicBezTo>
                  <a:cubicBezTo>
                    <a:pt x="16068" y="9576"/>
                    <a:pt x="16011" y="9457"/>
                    <a:pt x="15933" y="9479"/>
                  </a:cubicBezTo>
                  <a:cubicBezTo>
                    <a:pt x="15920" y="9457"/>
                    <a:pt x="15903" y="9443"/>
                    <a:pt x="15890" y="9418"/>
                  </a:cubicBezTo>
                  <a:cubicBezTo>
                    <a:pt x="15812" y="9314"/>
                    <a:pt x="15620" y="9350"/>
                    <a:pt x="15530" y="9267"/>
                  </a:cubicBezTo>
                  <a:cubicBezTo>
                    <a:pt x="15536" y="9275"/>
                    <a:pt x="15536" y="9293"/>
                    <a:pt x="15523" y="9293"/>
                  </a:cubicBezTo>
                  <a:cubicBezTo>
                    <a:pt x="15482" y="9260"/>
                    <a:pt x="15452" y="9217"/>
                    <a:pt x="15439" y="9164"/>
                  </a:cubicBezTo>
                  <a:cubicBezTo>
                    <a:pt x="15432" y="9149"/>
                    <a:pt x="15432" y="9124"/>
                    <a:pt x="15425" y="9110"/>
                  </a:cubicBezTo>
                  <a:cubicBezTo>
                    <a:pt x="15388" y="9042"/>
                    <a:pt x="15297" y="9053"/>
                    <a:pt x="15240" y="9006"/>
                  </a:cubicBezTo>
                  <a:cubicBezTo>
                    <a:pt x="15220" y="8984"/>
                    <a:pt x="15196" y="8952"/>
                    <a:pt x="15169" y="8938"/>
                  </a:cubicBezTo>
                  <a:cubicBezTo>
                    <a:pt x="15139" y="8924"/>
                    <a:pt x="15099" y="8924"/>
                    <a:pt x="15092" y="8959"/>
                  </a:cubicBezTo>
                  <a:cubicBezTo>
                    <a:pt x="15072" y="8916"/>
                    <a:pt x="15021" y="8891"/>
                    <a:pt x="14981" y="8884"/>
                  </a:cubicBezTo>
                  <a:cubicBezTo>
                    <a:pt x="14937" y="8877"/>
                    <a:pt x="14887" y="8870"/>
                    <a:pt x="14846" y="8848"/>
                  </a:cubicBezTo>
                  <a:cubicBezTo>
                    <a:pt x="14803" y="8816"/>
                    <a:pt x="14762" y="8759"/>
                    <a:pt x="14712" y="8766"/>
                  </a:cubicBezTo>
                  <a:cubicBezTo>
                    <a:pt x="14698" y="8773"/>
                    <a:pt x="14682" y="8780"/>
                    <a:pt x="14661" y="8787"/>
                  </a:cubicBezTo>
                  <a:cubicBezTo>
                    <a:pt x="14641" y="8795"/>
                    <a:pt x="14611" y="8787"/>
                    <a:pt x="14584" y="8787"/>
                  </a:cubicBezTo>
                  <a:cubicBezTo>
                    <a:pt x="14564" y="8787"/>
                    <a:pt x="14533" y="8816"/>
                    <a:pt x="14544" y="8841"/>
                  </a:cubicBezTo>
                  <a:cubicBezTo>
                    <a:pt x="14500" y="8856"/>
                    <a:pt x="14456" y="8795"/>
                    <a:pt x="14456" y="8744"/>
                  </a:cubicBezTo>
                  <a:cubicBezTo>
                    <a:pt x="14456" y="8691"/>
                    <a:pt x="14480" y="8637"/>
                    <a:pt x="14473" y="8583"/>
                  </a:cubicBezTo>
                  <a:cubicBezTo>
                    <a:pt x="14456" y="8526"/>
                    <a:pt x="14385" y="8472"/>
                    <a:pt x="14392" y="8404"/>
                  </a:cubicBezTo>
                  <a:cubicBezTo>
                    <a:pt x="14392" y="8390"/>
                    <a:pt x="14402" y="8376"/>
                    <a:pt x="14409" y="8361"/>
                  </a:cubicBezTo>
                  <a:cubicBezTo>
                    <a:pt x="14416" y="8307"/>
                    <a:pt x="14379" y="8261"/>
                    <a:pt x="14338" y="8232"/>
                  </a:cubicBezTo>
                  <a:cubicBezTo>
                    <a:pt x="14295" y="8225"/>
                    <a:pt x="14244" y="8218"/>
                    <a:pt x="14204" y="8211"/>
                  </a:cubicBezTo>
                  <a:cubicBezTo>
                    <a:pt x="14184" y="8211"/>
                    <a:pt x="14160" y="8200"/>
                    <a:pt x="14140" y="8186"/>
                  </a:cubicBezTo>
                  <a:cubicBezTo>
                    <a:pt x="14126" y="8171"/>
                    <a:pt x="14126" y="8136"/>
                    <a:pt x="14147" y="8125"/>
                  </a:cubicBezTo>
                  <a:cubicBezTo>
                    <a:pt x="14113" y="8118"/>
                    <a:pt x="14089" y="8082"/>
                    <a:pt x="14089" y="8035"/>
                  </a:cubicBezTo>
                  <a:cubicBezTo>
                    <a:pt x="14096" y="7999"/>
                    <a:pt x="14120" y="7960"/>
                    <a:pt x="14140" y="7931"/>
                  </a:cubicBezTo>
                  <a:cubicBezTo>
                    <a:pt x="14103" y="7946"/>
                    <a:pt x="14069" y="7903"/>
                    <a:pt x="14069" y="7856"/>
                  </a:cubicBezTo>
                  <a:cubicBezTo>
                    <a:pt x="14069" y="7810"/>
                    <a:pt x="14089" y="7774"/>
                    <a:pt x="14083" y="7727"/>
                  </a:cubicBezTo>
                  <a:cubicBezTo>
                    <a:pt x="14076" y="7677"/>
                    <a:pt x="14025" y="7616"/>
                    <a:pt x="14049" y="7570"/>
                  </a:cubicBezTo>
                  <a:cubicBezTo>
                    <a:pt x="14049" y="7584"/>
                    <a:pt x="14076" y="7577"/>
                    <a:pt x="14083" y="7562"/>
                  </a:cubicBezTo>
                  <a:cubicBezTo>
                    <a:pt x="14103" y="7509"/>
                    <a:pt x="14093" y="7451"/>
                    <a:pt x="14103" y="7390"/>
                  </a:cubicBezTo>
                  <a:cubicBezTo>
                    <a:pt x="14109" y="7330"/>
                    <a:pt x="14160" y="7269"/>
                    <a:pt x="14210" y="7294"/>
                  </a:cubicBezTo>
                  <a:cubicBezTo>
                    <a:pt x="14190" y="7269"/>
                    <a:pt x="14190" y="7240"/>
                    <a:pt x="14204" y="7211"/>
                  </a:cubicBezTo>
                  <a:cubicBezTo>
                    <a:pt x="14217" y="7186"/>
                    <a:pt x="14237" y="7165"/>
                    <a:pt x="14261" y="7143"/>
                  </a:cubicBezTo>
                  <a:cubicBezTo>
                    <a:pt x="14288" y="7111"/>
                    <a:pt x="14321" y="7079"/>
                    <a:pt x="14338" y="7036"/>
                  </a:cubicBezTo>
                  <a:cubicBezTo>
                    <a:pt x="14352" y="6989"/>
                    <a:pt x="14338" y="6939"/>
                    <a:pt x="14301" y="6918"/>
                  </a:cubicBezTo>
                  <a:cubicBezTo>
                    <a:pt x="14358" y="6918"/>
                    <a:pt x="14422" y="6903"/>
                    <a:pt x="14436" y="6842"/>
                  </a:cubicBezTo>
                  <a:cubicBezTo>
                    <a:pt x="14436" y="6828"/>
                    <a:pt x="14436" y="6817"/>
                    <a:pt x="14443" y="6803"/>
                  </a:cubicBezTo>
                  <a:cubicBezTo>
                    <a:pt x="14449" y="6789"/>
                    <a:pt x="14473" y="6781"/>
                    <a:pt x="14486" y="6767"/>
                  </a:cubicBezTo>
                  <a:cubicBezTo>
                    <a:pt x="14533" y="6735"/>
                    <a:pt x="14570" y="6685"/>
                    <a:pt x="14604" y="6638"/>
                  </a:cubicBezTo>
                  <a:cubicBezTo>
                    <a:pt x="14641" y="6595"/>
                    <a:pt x="14698" y="6549"/>
                    <a:pt x="14752" y="6556"/>
                  </a:cubicBezTo>
                  <a:cubicBezTo>
                    <a:pt x="14803" y="6509"/>
                    <a:pt x="14833" y="6466"/>
                    <a:pt x="14840" y="6398"/>
                  </a:cubicBezTo>
                  <a:cubicBezTo>
                    <a:pt x="14840" y="6370"/>
                    <a:pt x="14840" y="6337"/>
                    <a:pt x="14846" y="6309"/>
                  </a:cubicBezTo>
                  <a:cubicBezTo>
                    <a:pt x="14853" y="6276"/>
                    <a:pt x="14887" y="6255"/>
                    <a:pt x="14910" y="6269"/>
                  </a:cubicBezTo>
                  <a:cubicBezTo>
                    <a:pt x="14880" y="6212"/>
                    <a:pt x="14907" y="6137"/>
                    <a:pt x="14944" y="6083"/>
                  </a:cubicBezTo>
                  <a:cubicBezTo>
                    <a:pt x="14978" y="6029"/>
                    <a:pt x="15028" y="5986"/>
                    <a:pt x="15065" y="5925"/>
                  </a:cubicBezTo>
                  <a:cubicBezTo>
                    <a:pt x="15065" y="5947"/>
                    <a:pt x="15085" y="5968"/>
                    <a:pt x="15106" y="5968"/>
                  </a:cubicBezTo>
                  <a:cubicBezTo>
                    <a:pt x="15129" y="5968"/>
                    <a:pt x="15149" y="5961"/>
                    <a:pt x="15169" y="5954"/>
                  </a:cubicBezTo>
                  <a:cubicBezTo>
                    <a:pt x="15200" y="5940"/>
                    <a:pt x="15233" y="5925"/>
                    <a:pt x="15260" y="5911"/>
                  </a:cubicBezTo>
                  <a:cubicBezTo>
                    <a:pt x="15284" y="5904"/>
                    <a:pt x="15304" y="5886"/>
                    <a:pt x="15318" y="5864"/>
                  </a:cubicBezTo>
                  <a:cubicBezTo>
                    <a:pt x="15331" y="5843"/>
                    <a:pt x="15324" y="5811"/>
                    <a:pt x="15304" y="5796"/>
                  </a:cubicBezTo>
                  <a:cubicBezTo>
                    <a:pt x="15375" y="5789"/>
                    <a:pt x="15432" y="5728"/>
                    <a:pt x="15439" y="5660"/>
                  </a:cubicBezTo>
                  <a:cubicBezTo>
                    <a:pt x="15439" y="5639"/>
                    <a:pt x="15439" y="5617"/>
                    <a:pt x="15445" y="5603"/>
                  </a:cubicBezTo>
                  <a:cubicBezTo>
                    <a:pt x="15466" y="5549"/>
                    <a:pt x="15550" y="5535"/>
                    <a:pt x="15550" y="5474"/>
                  </a:cubicBezTo>
                  <a:cubicBezTo>
                    <a:pt x="15550" y="5435"/>
                    <a:pt x="15509" y="5406"/>
                    <a:pt x="15516" y="5377"/>
                  </a:cubicBezTo>
                  <a:cubicBezTo>
                    <a:pt x="15523" y="5338"/>
                    <a:pt x="15587" y="5324"/>
                    <a:pt x="15580" y="5288"/>
                  </a:cubicBezTo>
                  <a:cubicBezTo>
                    <a:pt x="15573" y="5263"/>
                    <a:pt x="15543" y="5256"/>
                    <a:pt x="15536" y="5241"/>
                  </a:cubicBezTo>
                  <a:cubicBezTo>
                    <a:pt x="15516" y="5202"/>
                    <a:pt x="15567" y="5166"/>
                    <a:pt x="15600" y="5137"/>
                  </a:cubicBezTo>
                  <a:cubicBezTo>
                    <a:pt x="15671" y="5084"/>
                    <a:pt x="15691" y="4951"/>
                    <a:pt x="15637" y="4879"/>
                  </a:cubicBezTo>
                  <a:cubicBezTo>
                    <a:pt x="15607" y="4840"/>
                    <a:pt x="15573" y="4797"/>
                    <a:pt x="15593" y="4761"/>
                  </a:cubicBezTo>
                  <a:cubicBezTo>
                    <a:pt x="15644" y="4776"/>
                    <a:pt x="15701" y="4761"/>
                    <a:pt x="15735" y="4722"/>
                  </a:cubicBezTo>
                  <a:cubicBezTo>
                    <a:pt x="15762" y="4761"/>
                    <a:pt x="15819" y="4776"/>
                    <a:pt x="15863" y="4754"/>
                  </a:cubicBezTo>
                  <a:cubicBezTo>
                    <a:pt x="15839" y="4811"/>
                    <a:pt x="15876" y="4879"/>
                    <a:pt x="15933" y="4894"/>
                  </a:cubicBezTo>
                  <a:cubicBezTo>
                    <a:pt x="15947" y="4904"/>
                    <a:pt x="15967" y="4904"/>
                    <a:pt x="15980" y="4912"/>
                  </a:cubicBezTo>
                  <a:cubicBezTo>
                    <a:pt x="15997" y="4919"/>
                    <a:pt x="16004" y="4947"/>
                    <a:pt x="15991" y="4955"/>
                  </a:cubicBezTo>
                  <a:cubicBezTo>
                    <a:pt x="16011" y="4955"/>
                    <a:pt x="16024" y="4962"/>
                    <a:pt x="16044" y="4962"/>
                  </a:cubicBezTo>
                  <a:cubicBezTo>
                    <a:pt x="16031" y="5016"/>
                    <a:pt x="16051" y="5076"/>
                    <a:pt x="16095" y="5105"/>
                  </a:cubicBezTo>
                  <a:cubicBezTo>
                    <a:pt x="16115" y="5119"/>
                    <a:pt x="16145" y="5119"/>
                    <a:pt x="16159" y="5144"/>
                  </a:cubicBezTo>
                  <a:cubicBezTo>
                    <a:pt x="16172" y="5159"/>
                    <a:pt x="16172" y="5202"/>
                    <a:pt x="16152" y="5202"/>
                  </a:cubicBezTo>
                  <a:cubicBezTo>
                    <a:pt x="16199" y="5241"/>
                    <a:pt x="16287" y="5202"/>
                    <a:pt x="16293" y="5144"/>
                  </a:cubicBezTo>
                  <a:cubicBezTo>
                    <a:pt x="16256" y="5137"/>
                    <a:pt x="16236" y="5105"/>
                    <a:pt x="16229" y="5069"/>
                  </a:cubicBezTo>
                  <a:cubicBezTo>
                    <a:pt x="16223" y="5030"/>
                    <a:pt x="16223" y="4994"/>
                    <a:pt x="16199" y="4962"/>
                  </a:cubicBezTo>
                  <a:cubicBezTo>
                    <a:pt x="16172" y="4919"/>
                    <a:pt x="16108" y="4879"/>
                    <a:pt x="16122" y="4829"/>
                  </a:cubicBezTo>
                  <a:cubicBezTo>
                    <a:pt x="16132" y="4797"/>
                    <a:pt x="16162" y="4776"/>
                    <a:pt x="16192" y="4776"/>
                  </a:cubicBezTo>
                  <a:cubicBezTo>
                    <a:pt x="16219" y="4776"/>
                    <a:pt x="16256" y="4776"/>
                    <a:pt x="16293" y="4768"/>
                  </a:cubicBezTo>
                  <a:cubicBezTo>
                    <a:pt x="16404" y="4736"/>
                    <a:pt x="16411" y="4578"/>
                    <a:pt x="16489" y="4482"/>
                  </a:cubicBezTo>
                  <a:cubicBezTo>
                    <a:pt x="16505" y="4503"/>
                    <a:pt x="16539" y="4503"/>
                    <a:pt x="16552" y="4482"/>
                  </a:cubicBezTo>
                  <a:cubicBezTo>
                    <a:pt x="16576" y="4467"/>
                    <a:pt x="16583" y="4435"/>
                    <a:pt x="16583" y="4407"/>
                  </a:cubicBezTo>
                  <a:cubicBezTo>
                    <a:pt x="16590" y="4360"/>
                    <a:pt x="16603" y="4306"/>
                    <a:pt x="16596" y="4263"/>
                  </a:cubicBezTo>
                  <a:cubicBezTo>
                    <a:pt x="16590" y="4217"/>
                    <a:pt x="16552" y="4174"/>
                    <a:pt x="16512" y="4167"/>
                  </a:cubicBezTo>
                  <a:cubicBezTo>
                    <a:pt x="16526" y="4106"/>
                    <a:pt x="16532" y="4030"/>
                    <a:pt x="16489" y="3995"/>
                  </a:cubicBezTo>
                  <a:cubicBezTo>
                    <a:pt x="16475" y="3977"/>
                    <a:pt x="16448" y="3962"/>
                    <a:pt x="16435" y="3948"/>
                  </a:cubicBezTo>
                  <a:cubicBezTo>
                    <a:pt x="16398" y="3912"/>
                    <a:pt x="16411" y="3833"/>
                    <a:pt x="16448" y="3798"/>
                  </a:cubicBezTo>
                  <a:cubicBezTo>
                    <a:pt x="16482" y="3758"/>
                    <a:pt x="16532" y="3730"/>
                    <a:pt x="16569" y="3687"/>
                  </a:cubicBezTo>
                  <a:cubicBezTo>
                    <a:pt x="16603" y="3647"/>
                    <a:pt x="16640" y="3586"/>
                    <a:pt x="16616" y="3536"/>
                  </a:cubicBezTo>
                  <a:cubicBezTo>
                    <a:pt x="16610" y="3522"/>
                    <a:pt x="16596" y="3504"/>
                    <a:pt x="16596" y="3490"/>
                  </a:cubicBezTo>
                  <a:cubicBezTo>
                    <a:pt x="16583" y="3447"/>
                    <a:pt x="16623" y="3407"/>
                    <a:pt x="16660" y="3378"/>
                  </a:cubicBezTo>
                  <a:cubicBezTo>
                    <a:pt x="16583" y="3346"/>
                    <a:pt x="16603" y="3221"/>
                    <a:pt x="16552" y="3153"/>
                  </a:cubicBezTo>
                  <a:cubicBezTo>
                    <a:pt x="16526" y="3113"/>
                    <a:pt x="16482" y="3099"/>
                    <a:pt x="16455" y="3063"/>
                  </a:cubicBezTo>
                  <a:cubicBezTo>
                    <a:pt x="16428" y="3024"/>
                    <a:pt x="16428" y="2956"/>
                    <a:pt x="16468" y="2949"/>
                  </a:cubicBezTo>
                  <a:cubicBezTo>
                    <a:pt x="16455" y="2913"/>
                    <a:pt x="16482" y="2866"/>
                    <a:pt x="16512" y="2852"/>
                  </a:cubicBezTo>
                  <a:cubicBezTo>
                    <a:pt x="16546" y="2838"/>
                    <a:pt x="16583" y="2845"/>
                    <a:pt x="16616" y="2859"/>
                  </a:cubicBezTo>
                  <a:cubicBezTo>
                    <a:pt x="16660" y="2881"/>
                    <a:pt x="16717" y="2913"/>
                    <a:pt x="16744" y="2873"/>
                  </a:cubicBezTo>
                  <a:cubicBezTo>
                    <a:pt x="16758" y="2927"/>
                    <a:pt x="16764" y="2970"/>
                    <a:pt x="16781" y="3024"/>
                  </a:cubicBezTo>
                  <a:cubicBezTo>
                    <a:pt x="16815" y="3053"/>
                    <a:pt x="16859" y="3070"/>
                    <a:pt x="16906" y="3070"/>
                  </a:cubicBezTo>
                  <a:cubicBezTo>
                    <a:pt x="16919" y="3031"/>
                    <a:pt x="16929" y="2988"/>
                    <a:pt x="16943" y="2949"/>
                  </a:cubicBezTo>
                  <a:cubicBezTo>
                    <a:pt x="16943" y="2934"/>
                    <a:pt x="16950" y="2927"/>
                    <a:pt x="16956" y="2913"/>
                  </a:cubicBezTo>
                  <a:cubicBezTo>
                    <a:pt x="16970" y="2895"/>
                    <a:pt x="16983" y="2888"/>
                    <a:pt x="17007" y="2881"/>
                  </a:cubicBezTo>
                  <a:cubicBezTo>
                    <a:pt x="17040" y="2866"/>
                    <a:pt x="17077" y="2852"/>
                    <a:pt x="17104" y="2845"/>
                  </a:cubicBezTo>
                  <a:cubicBezTo>
                    <a:pt x="17091" y="2798"/>
                    <a:pt x="17091" y="2755"/>
                    <a:pt x="17104" y="2716"/>
                  </a:cubicBezTo>
                  <a:cubicBezTo>
                    <a:pt x="17077" y="2709"/>
                    <a:pt x="17054" y="2669"/>
                    <a:pt x="17071" y="2641"/>
                  </a:cubicBezTo>
                  <a:cubicBezTo>
                    <a:pt x="17084" y="2612"/>
                    <a:pt x="17125" y="2605"/>
                    <a:pt x="17148" y="2626"/>
                  </a:cubicBezTo>
                  <a:cubicBezTo>
                    <a:pt x="17155" y="2633"/>
                    <a:pt x="17162" y="2648"/>
                    <a:pt x="17175" y="2655"/>
                  </a:cubicBezTo>
                  <a:cubicBezTo>
                    <a:pt x="17195" y="2680"/>
                    <a:pt x="17232" y="2669"/>
                    <a:pt x="17259" y="2680"/>
                  </a:cubicBezTo>
                  <a:cubicBezTo>
                    <a:pt x="17310" y="2694"/>
                    <a:pt x="17337" y="2770"/>
                    <a:pt x="17310" y="2813"/>
                  </a:cubicBezTo>
                  <a:cubicBezTo>
                    <a:pt x="17343" y="2820"/>
                    <a:pt x="17367" y="2859"/>
                    <a:pt x="17374" y="2895"/>
                  </a:cubicBezTo>
                  <a:cubicBezTo>
                    <a:pt x="17380" y="2934"/>
                    <a:pt x="17374" y="2970"/>
                    <a:pt x="17367" y="3010"/>
                  </a:cubicBezTo>
                  <a:cubicBezTo>
                    <a:pt x="17394" y="2988"/>
                    <a:pt x="17421" y="2977"/>
                    <a:pt x="17451" y="2970"/>
                  </a:cubicBezTo>
                  <a:cubicBezTo>
                    <a:pt x="17471" y="2995"/>
                    <a:pt x="17508" y="2995"/>
                    <a:pt x="17535" y="2977"/>
                  </a:cubicBezTo>
                  <a:cubicBezTo>
                    <a:pt x="17528" y="3010"/>
                    <a:pt x="17528" y="3031"/>
                    <a:pt x="17535" y="3063"/>
                  </a:cubicBezTo>
                  <a:cubicBezTo>
                    <a:pt x="17542" y="3085"/>
                    <a:pt x="17569" y="3106"/>
                    <a:pt x="17599" y="3092"/>
                  </a:cubicBezTo>
                  <a:cubicBezTo>
                    <a:pt x="17619" y="3113"/>
                    <a:pt x="17649" y="3138"/>
                    <a:pt x="17670" y="3167"/>
                  </a:cubicBezTo>
                  <a:cubicBezTo>
                    <a:pt x="17690" y="3196"/>
                    <a:pt x="17697" y="3235"/>
                    <a:pt x="17676" y="3264"/>
                  </a:cubicBezTo>
                  <a:cubicBezTo>
                    <a:pt x="17703" y="3318"/>
                    <a:pt x="17690" y="3393"/>
                    <a:pt x="17649" y="3429"/>
                  </a:cubicBezTo>
                  <a:cubicBezTo>
                    <a:pt x="17676" y="3429"/>
                    <a:pt x="17703" y="3454"/>
                    <a:pt x="17710" y="3482"/>
                  </a:cubicBezTo>
                  <a:cubicBezTo>
                    <a:pt x="17727" y="3475"/>
                    <a:pt x="17740" y="3475"/>
                    <a:pt x="17754" y="3468"/>
                  </a:cubicBezTo>
                  <a:cubicBezTo>
                    <a:pt x="17761" y="3490"/>
                    <a:pt x="17761" y="3522"/>
                    <a:pt x="17767" y="3543"/>
                  </a:cubicBezTo>
                  <a:cubicBezTo>
                    <a:pt x="17781" y="3543"/>
                    <a:pt x="17804" y="3536"/>
                    <a:pt x="17818" y="3536"/>
                  </a:cubicBezTo>
                  <a:cubicBezTo>
                    <a:pt x="17845" y="3543"/>
                    <a:pt x="17858" y="3586"/>
                    <a:pt x="17845" y="3611"/>
                  </a:cubicBezTo>
                  <a:cubicBezTo>
                    <a:pt x="17831" y="3640"/>
                    <a:pt x="17804" y="3654"/>
                    <a:pt x="17774" y="3661"/>
                  </a:cubicBezTo>
                  <a:cubicBezTo>
                    <a:pt x="17824" y="3708"/>
                    <a:pt x="17888" y="3722"/>
                    <a:pt x="17952" y="3715"/>
                  </a:cubicBezTo>
                  <a:cubicBezTo>
                    <a:pt x="17966" y="3715"/>
                    <a:pt x="17979" y="3708"/>
                    <a:pt x="17993" y="3715"/>
                  </a:cubicBezTo>
                  <a:cubicBezTo>
                    <a:pt x="18010" y="3722"/>
                    <a:pt x="18010" y="3730"/>
                    <a:pt x="18016" y="3744"/>
                  </a:cubicBezTo>
                  <a:cubicBezTo>
                    <a:pt x="18030" y="3776"/>
                    <a:pt x="18043" y="3798"/>
                    <a:pt x="18050" y="3830"/>
                  </a:cubicBezTo>
                  <a:cubicBezTo>
                    <a:pt x="18063" y="3819"/>
                    <a:pt x="18080" y="3812"/>
                    <a:pt x="18100" y="3805"/>
                  </a:cubicBezTo>
                  <a:cubicBezTo>
                    <a:pt x="18121" y="3830"/>
                    <a:pt x="18134" y="3858"/>
                    <a:pt x="18134" y="3894"/>
                  </a:cubicBezTo>
                  <a:cubicBezTo>
                    <a:pt x="18171" y="3905"/>
                    <a:pt x="18205" y="3919"/>
                    <a:pt x="18228" y="3941"/>
                  </a:cubicBezTo>
                  <a:cubicBezTo>
                    <a:pt x="18248" y="3970"/>
                    <a:pt x="18255" y="4016"/>
                    <a:pt x="18228" y="4038"/>
                  </a:cubicBezTo>
                  <a:cubicBezTo>
                    <a:pt x="18289" y="4063"/>
                    <a:pt x="18326" y="4145"/>
                    <a:pt x="18346" y="4213"/>
                  </a:cubicBezTo>
                  <a:cubicBezTo>
                    <a:pt x="18359" y="4256"/>
                    <a:pt x="18376" y="4317"/>
                    <a:pt x="18353" y="4360"/>
                  </a:cubicBezTo>
                  <a:cubicBezTo>
                    <a:pt x="18333" y="4407"/>
                    <a:pt x="18282" y="4428"/>
                    <a:pt x="18275" y="4482"/>
                  </a:cubicBezTo>
                  <a:cubicBezTo>
                    <a:pt x="18275" y="4510"/>
                    <a:pt x="18289" y="4536"/>
                    <a:pt x="18289" y="4564"/>
                  </a:cubicBezTo>
                  <a:cubicBezTo>
                    <a:pt x="18289" y="4632"/>
                    <a:pt x="18205" y="4668"/>
                    <a:pt x="18185" y="4736"/>
                  </a:cubicBezTo>
                  <a:cubicBezTo>
                    <a:pt x="18178" y="4754"/>
                    <a:pt x="18178" y="4761"/>
                    <a:pt x="18171" y="4768"/>
                  </a:cubicBezTo>
                  <a:cubicBezTo>
                    <a:pt x="18158" y="4783"/>
                    <a:pt x="18127" y="4768"/>
                    <a:pt x="18107" y="4768"/>
                  </a:cubicBezTo>
                  <a:cubicBezTo>
                    <a:pt x="18063" y="4768"/>
                    <a:pt x="18030" y="4829"/>
                    <a:pt x="18050" y="4865"/>
                  </a:cubicBezTo>
                  <a:cubicBezTo>
                    <a:pt x="17999" y="4904"/>
                    <a:pt x="17979" y="4980"/>
                    <a:pt x="17993" y="5037"/>
                  </a:cubicBezTo>
                  <a:cubicBezTo>
                    <a:pt x="18050" y="5084"/>
                    <a:pt x="18107" y="5137"/>
                    <a:pt x="18164" y="5180"/>
                  </a:cubicBezTo>
                  <a:cubicBezTo>
                    <a:pt x="18127" y="5256"/>
                    <a:pt x="18043" y="5309"/>
                    <a:pt x="17966" y="5288"/>
                  </a:cubicBezTo>
                  <a:cubicBezTo>
                    <a:pt x="17966" y="5331"/>
                    <a:pt x="17915" y="5370"/>
                    <a:pt x="17868" y="5370"/>
                  </a:cubicBezTo>
                  <a:cubicBezTo>
                    <a:pt x="17824" y="5370"/>
                    <a:pt x="17781" y="5352"/>
                    <a:pt x="17734" y="5338"/>
                  </a:cubicBezTo>
                  <a:cubicBezTo>
                    <a:pt x="17626" y="5309"/>
                    <a:pt x="17508" y="5309"/>
                    <a:pt x="17400" y="5345"/>
                  </a:cubicBezTo>
                  <a:cubicBezTo>
                    <a:pt x="17421" y="5359"/>
                    <a:pt x="17431" y="5384"/>
                    <a:pt x="17431" y="5413"/>
                  </a:cubicBezTo>
                  <a:cubicBezTo>
                    <a:pt x="17394" y="5384"/>
                    <a:pt x="17343" y="5413"/>
                    <a:pt x="17310" y="5445"/>
                  </a:cubicBezTo>
                  <a:cubicBezTo>
                    <a:pt x="17252" y="5510"/>
                    <a:pt x="17232" y="5624"/>
                    <a:pt x="17273" y="5707"/>
                  </a:cubicBezTo>
                  <a:cubicBezTo>
                    <a:pt x="17316" y="5714"/>
                    <a:pt x="17343" y="5761"/>
                    <a:pt x="17337" y="5804"/>
                  </a:cubicBezTo>
                  <a:cubicBezTo>
                    <a:pt x="17380" y="5850"/>
                    <a:pt x="17444" y="5879"/>
                    <a:pt x="17508" y="5879"/>
                  </a:cubicBezTo>
                  <a:cubicBezTo>
                    <a:pt x="17508" y="5843"/>
                    <a:pt x="17542" y="5829"/>
                    <a:pt x="17569" y="5818"/>
                  </a:cubicBezTo>
                  <a:cubicBezTo>
                    <a:pt x="17697" y="5789"/>
                    <a:pt x="17838" y="5789"/>
                    <a:pt x="17966" y="5836"/>
                  </a:cubicBezTo>
                  <a:cubicBezTo>
                    <a:pt x="17959" y="5857"/>
                    <a:pt x="17986" y="5879"/>
                    <a:pt x="18010" y="5879"/>
                  </a:cubicBezTo>
                  <a:cubicBezTo>
                    <a:pt x="18030" y="5879"/>
                    <a:pt x="18057" y="5872"/>
                    <a:pt x="18080" y="5879"/>
                  </a:cubicBezTo>
                  <a:cubicBezTo>
                    <a:pt x="18100" y="5886"/>
                    <a:pt x="18121" y="5918"/>
                    <a:pt x="18107" y="5933"/>
                  </a:cubicBezTo>
                  <a:cubicBezTo>
                    <a:pt x="18178" y="5918"/>
                    <a:pt x="18248" y="5961"/>
                    <a:pt x="18299" y="6022"/>
                  </a:cubicBezTo>
                  <a:cubicBezTo>
                    <a:pt x="18333" y="6069"/>
                    <a:pt x="18353" y="6126"/>
                    <a:pt x="18370" y="6187"/>
                  </a:cubicBezTo>
                  <a:cubicBezTo>
                    <a:pt x="18417" y="6180"/>
                    <a:pt x="18454" y="6241"/>
                    <a:pt x="18474" y="6294"/>
                  </a:cubicBezTo>
                  <a:cubicBezTo>
                    <a:pt x="18518" y="6391"/>
                    <a:pt x="18578" y="6481"/>
                    <a:pt x="18666" y="6549"/>
                  </a:cubicBezTo>
                  <a:cubicBezTo>
                    <a:pt x="18699" y="6520"/>
                    <a:pt x="18736" y="6595"/>
                    <a:pt x="18777" y="6602"/>
                  </a:cubicBezTo>
                  <a:lnTo>
                    <a:pt x="18821" y="6602"/>
                  </a:lnTo>
                  <a:cubicBezTo>
                    <a:pt x="18898" y="6584"/>
                    <a:pt x="18982" y="6645"/>
                    <a:pt x="19009" y="6721"/>
                  </a:cubicBezTo>
                  <a:cubicBezTo>
                    <a:pt x="19039" y="6713"/>
                    <a:pt x="19073" y="6706"/>
                    <a:pt x="19103" y="6699"/>
                  </a:cubicBezTo>
                  <a:lnTo>
                    <a:pt x="19144" y="6767"/>
                  </a:lnTo>
                  <a:cubicBezTo>
                    <a:pt x="19228" y="6810"/>
                    <a:pt x="19315" y="6850"/>
                    <a:pt x="19399" y="6893"/>
                  </a:cubicBezTo>
                  <a:cubicBezTo>
                    <a:pt x="19440" y="6918"/>
                    <a:pt x="19490" y="6939"/>
                    <a:pt x="19541" y="6939"/>
                  </a:cubicBezTo>
                  <a:cubicBezTo>
                    <a:pt x="19588" y="6939"/>
                    <a:pt x="19638" y="6903"/>
                    <a:pt x="19645" y="6850"/>
                  </a:cubicBezTo>
                  <a:cubicBezTo>
                    <a:pt x="19625" y="6850"/>
                    <a:pt x="19618" y="6810"/>
                    <a:pt x="19611" y="6789"/>
                  </a:cubicBezTo>
                  <a:cubicBezTo>
                    <a:pt x="19605" y="6760"/>
                    <a:pt x="19581" y="6728"/>
                    <a:pt x="19554" y="6706"/>
                  </a:cubicBezTo>
                  <a:cubicBezTo>
                    <a:pt x="19440" y="6595"/>
                    <a:pt x="19335" y="6481"/>
                    <a:pt x="19221" y="6377"/>
                  </a:cubicBezTo>
                  <a:cubicBezTo>
                    <a:pt x="19228" y="6352"/>
                    <a:pt x="19228" y="6330"/>
                    <a:pt x="19238" y="6316"/>
                  </a:cubicBezTo>
                  <a:cubicBezTo>
                    <a:pt x="19201" y="6316"/>
                    <a:pt x="19157" y="6287"/>
                    <a:pt x="19144" y="6248"/>
                  </a:cubicBezTo>
                  <a:cubicBezTo>
                    <a:pt x="19201" y="6226"/>
                    <a:pt x="19265" y="6219"/>
                    <a:pt x="19315" y="6241"/>
                  </a:cubicBezTo>
                  <a:cubicBezTo>
                    <a:pt x="19362" y="6269"/>
                    <a:pt x="19399" y="6344"/>
                    <a:pt x="19362" y="6398"/>
                  </a:cubicBezTo>
                  <a:cubicBezTo>
                    <a:pt x="19413" y="6420"/>
                    <a:pt x="19463" y="6445"/>
                    <a:pt x="19504" y="6481"/>
                  </a:cubicBezTo>
                  <a:cubicBezTo>
                    <a:pt x="19527" y="6434"/>
                    <a:pt x="19588" y="6434"/>
                    <a:pt x="19625" y="6466"/>
                  </a:cubicBezTo>
                  <a:cubicBezTo>
                    <a:pt x="19658" y="6495"/>
                    <a:pt x="19682" y="6538"/>
                    <a:pt x="19702" y="6584"/>
                  </a:cubicBezTo>
                  <a:cubicBezTo>
                    <a:pt x="19722" y="6627"/>
                    <a:pt x="19746" y="6678"/>
                    <a:pt x="19786" y="6699"/>
                  </a:cubicBezTo>
                  <a:cubicBezTo>
                    <a:pt x="19817" y="6692"/>
                    <a:pt x="19837" y="6670"/>
                    <a:pt x="19837" y="6645"/>
                  </a:cubicBezTo>
                  <a:cubicBezTo>
                    <a:pt x="19773" y="6563"/>
                    <a:pt x="19766" y="6445"/>
                    <a:pt x="19817" y="6352"/>
                  </a:cubicBezTo>
                  <a:cubicBezTo>
                    <a:pt x="19830" y="6344"/>
                    <a:pt x="19850" y="6344"/>
                    <a:pt x="19864" y="6337"/>
                  </a:cubicBezTo>
                  <a:cubicBezTo>
                    <a:pt x="19877" y="6309"/>
                    <a:pt x="19877" y="6276"/>
                    <a:pt x="19877" y="6248"/>
                  </a:cubicBezTo>
                  <a:cubicBezTo>
                    <a:pt x="19901" y="6241"/>
                    <a:pt x="19921" y="6226"/>
                    <a:pt x="19928" y="6212"/>
                  </a:cubicBezTo>
                  <a:cubicBezTo>
                    <a:pt x="19894" y="6187"/>
                    <a:pt x="19857" y="6158"/>
                    <a:pt x="19857" y="6112"/>
                  </a:cubicBezTo>
                  <a:cubicBezTo>
                    <a:pt x="19857" y="6097"/>
                    <a:pt x="19864" y="6083"/>
                    <a:pt x="19864" y="6061"/>
                  </a:cubicBezTo>
                  <a:cubicBezTo>
                    <a:pt x="19864" y="6015"/>
                    <a:pt x="19827" y="5983"/>
                    <a:pt x="19800" y="5954"/>
                  </a:cubicBezTo>
                  <a:cubicBezTo>
                    <a:pt x="19769" y="5922"/>
                    <a:pt x="19753" y="5864"/>
                    <a:pt x="19786" y="5843"/>
                  </a:cubicBezTo>
                  <a:cubicBezTo>
                    <a:pt x="19746" y="5850"/>
                    <a:pt x="19722" y="5796"/>
                    <a:pt x="19709" y="5753"/>
                  </a:cubicBezTo>
                  <a:cubicBezTo>
                    <a:pt x="19668" y="5624"/>
                    <a:pt x="19541" y="5556"/>
                    <a:pt x="19426" y="5503"/>
                  </a:cubicBezTo>
                  <a:cubicBezTo>
                    <a:pt x="19440" y="5467"/>
                    <a:pt x="19446" y="5427"/>
                    <a:pt x="19463" y="5392"/>
                  </a:cubicBezTo>
                  <a:cubicBezTo>
                    <a:pt x="19440" y="5384"/>
                    <a:pt x="19413" y="5370"/>
                    <a:pt x="19393" y="5359"/>
                  </a:cubicBezTo>
                  <a:cubicBezTo>
                    <a:pt x="19406" y="5263"/>
                    <a:pt x="19315" y="5180"/>
                    <a:pt x="19221" y="5152"/>
                  </a:cubicBezTo>
                  <a:cubicBezTo>
                    <a:pt x="19251" y="5105"/>
                    <a:pt x="19298" y="5076"/>
                    <a:pt x="19349" y="5062"/>
                  </a:cubicBezTo>
                  <a:cubicBezTo>
                    <a:pt x="19315" y="5044"/>
                    <a:pt x="19322" y="4998"/>
                    <a:pt x="19335" y="4962"/>
                  </a:cubicBezTo>
                  <a:cubicBezTo>
                    <a:pt x="19349" y="4922"/>
                    <a:pt x="19362" y="4879"/>
                    <a:pt x="19335" y="4858"/>
                  </a:cubicBezTo>
                  <a:cubicBezTo>
                    <a:pt x="19376" y="4858"/>
                    <a:pt x="19413" y="4818"/>
                    <a:pt x="19413" y="4776"/>
                  </a:cubicBezTo>
                  <a:cubicBezTo>
                    <a:pt x="19456" y="4783"/>
                    <a:pt x="19497" y="4818"/>
                    <a:pt x="19527" y="4858"/>
                  </a:cubicBezTo>
                  <a:cubicBezTo>
                    <a:pt x="19527" y="4872"/>
                    <a:pt x="19527" y="4879"/>
                    <a:pt x="19534" y="4894"/>
                  </a:cubicBezTo>
                  <a:lnTo>
                    <a:pt x="19746" y="5213"/>
                  </a:lnTo>
                  <a:cubicBezTo>
                    <a:pt x="19766" y="5241"/>
                    <a:pt x="19786" y="5270"/>
                    <a:pt x="19800" y="5302"/>
                  </a:cubicBezTo>
                  <a:cubicBezTo>
                    <a:pt x="19823" y="5338"/>
                    <a:pt x="19843" y="5370"/>
                    <a:pt x="19870" y="5406"/>
                  </a:cubicBezTo>
                  <a:cubicBezTo>
                    <a:pt x="19914" y="5420"/>
                    <a:pt x="19958" y="5453"/>
                    <a:pt x="19985" y="5496"/>
                  </a:cubicBezTo>
                  <a:cubicBezTo>
                    <a:pt x="20005" y="5521"/>
                    <a:pt x="20018" y="5549"/>
                    <a:pt x="20049" y="5564"/>
                  </a:cubicBezTo>
                  <a:cubicBezTo>
                    <a:pt x="20076" y="5578"/>
                    <a:pt x="20119" y="5564"/>
                    <a:pt x="20119" y="5535"/>
                  </a:cubicBezTo>
                  <a:cubicBezTo>
                    <a:pt x="20119" y="5521"/>
                    <a:pt x="20113" y="5496"/>
                    <a:pt x="20096" y="5488"/>
                  </a:cubicBezTo>
                  <a:cubicBezTo>
                    <a:pt x="20076" y="5453"/>
                    <a:pt x="20055" y="5402"/>
                    <a:pt x="20062" y="5359"/>
                  </a:cubicBezTo>
                  <a:cubicBezTo>
                    <a:pt x="20069" y="5313"/>
                    <a:pt x="20119" y="5277"/>
                    <a:pt x="20153" y="5295"/>
                  </a:cubicBezTo>
                  <a:cubicBezTo>
                    <a:pt x="20167" y="5302"/>
                    <a:pt x="20183" y="5316"/>
                    <a:pt x="20197" y="5324"/>
                  </a:cubicBezTo>
                  <a:cubicBezTo>
                    <a:pt x="20217" y="5331"/>
                    <a:pt x="20237" y="5309"/>
                    <a:pt x="20237" y="5288"/>
                  </a:cubicBezTo>
                  <a:cubicBezTo>
                    <a:pt x="20237" y="5270"/>
                    <a:pt x="20227" y="5252"/>
                    <a:pt x="20210" y="5248"/>
                  </a:cubicBezTo>
                  <a:cubicBezTo>
                    <a:pt x="20257" y="5245"/>
                    <a:pt x="20308" y="5220"/>
                    <a:pt x="20294" y="5180"/>
                  </a:cubicBezTo>
                  <a:cubicBezTo>
                    <a:pt x="20288" y="5159"/>
                    <a:pt x="20274" y="5152"/>
                    <a:pt x="20261" y="5127"/>
                  </a:cubicBezTo>
                  <a:cubicBezTo>
                    <a:pt x="20224" y="5051"/>
                    <a:pt x="20379" y="4969"/>
                    <a:pt x="20331" y="4904"/>
                  </a:cubicBezTo>
                  <a:cubicBezTo>
                    <a:pt x="20402" y="4872"/>
                    <a:pt x="20456" y="4804"/>
                    <a:pt x="20493" y="4729"/>
                  </a:cubicBezTo>
                  <a:cubicBezTo>
                    <a:pt x="20500" y="4715"/>
                    <a:pt x="20500" y="4707"/>
                    <a:pt x="20500" y="4693"/>
                  </a:cubicBezTo>
                  <a:cubicBezTo>
                    <a:pt x="20493" y="4647"/>
                    <a:pt x="20429" y="4647"/>
                    <a:pt x="20395" y="4618"/>
                  </a:cubicBezTo>
                  <a:cubicBezTo>
                    <a:pt x="20379" y="4604"/>
                    <a:pt x="20372" y="4578"/>
                    <a:pt x="20365" y="4557"/>
                  </a:cubicBezTo>
                  <a:cubicBezTo>
                    <a:pt x="20331" y="4482"/>
                    <a:pt x="20254" y="4442"/>
                    <a:pt x="20183" y="4407"/>
                  </a:cubicBezTo>
                  <a:cubicBezTo>
                    <a:pt x="20113" y="4367"/>
                    <a:pt x="20042" y="4303"/>
                    <a:pt x="20049" y="4220"/>
                  </a:cubicBezTo>
                  <a:cubicBezTo>
                    <a:pt x="19998" y="4174"/>
                    <a:pt x="19934" y="4152"/>
                    <a:pt x="19870" y="4145"/>
                  </a:cubicBezTo>
                  <a:lnTo>
                    <a:pt x="19870" y="4077"/>
                  </a:lnTo>
                  <a:cubicBezTo>
                    <a:pt x="19817" y="4016"/>
                    <a:pt x="19729" y="3987"/>
                    <a:pt x="19652" y="4009"/>
                  </a:cubicBezTo>
                  <a:cubicBezTo>
                    <a:pt x="19645" y="3987"/>
                    <a:pt x="19638" y="3962"/>
                    <a:pt x="19631" y="3934"/>
                  </a:cubicBezTo>
                  <a:cubicBezTo>
                    <a:pt x="19605" y="3941"/>
                    <a:pt x="19568" y="3955"/>
                    <a:pt x="19541" y="3962"/>
                  </a:cubicBezTo>
                  <a:cubicBezTo>
                    <a:pt x="19541" y="3948"/>
                    <a:pt x="19534" y="3927"/>
                    <a:pt x="19534" y="3912"/>
                  </a:cubicBezTo>
                  <a:cubicBezTo>
                    <a:pt x="19510" y="3919"/>
                    <a:pt x="19497" y="3927"/>
                    <a:pt x="19477" y="3941"/>
                  </a:cubicBezTo>
                  <a:cubicBezTo>
                    <a:pt x="19477" y="3919"/>
                    <a:pt x="19470" y="3894"/>
                    <a:pt x="19470" y="3866"/>
                  </a:cubicBezTo>
                  <a:cubicBezTo>
                    <a:pt x="19440" y="3866"/>
                    <a:pt x="19413" y="3873"/>
                    <a:pt x="19393" y="3873"/>
                  </a:cubicBezTo>
                  <a:cubicBezTo>
                    <a:pt x="19386" y="3830"/>
                    <a:pt x="19369" y="3783"/>
                    <a:pt x="19362" y="3737"/>
                  </a:cubicBezTo>
                  <a:cubicBezTo>
                    <a:pt x="19315" y="3722"/>
                    <a:pt x="19265" y="3701"/>
                    <a:pt x="19221" y="3661"/>
                  </a:cubicBezTo>
                  <a:cubicBezTo>
                    <a:pt x="19221" y="3647"/>
                    <a:pt x="19238" y="3633"/>
                    <a:pt x="19251" y="3626"/>
                  </a:cubicBezTo>
                  <a:cubicBezTo>
                    <a:pt x="19221" y="3640"/>
                    <a:pt x="19194" y="3597"/>
                    <a:pt x="19201" y="3565"/>
                  </a:cubicBezTo>
                  <a:cubicBezTo>
                    <a:pt x="19207" y="3536"/>
                    <a:pt x="19228" y="3511"/>
                    <a:pt x="19244" y="3482"/>
                  </a:cubicBezTo>
                  <a:cubicBezTo>
                    <a:pt x="19258" y="3454"/>
                    <a:pt x="19251" y="3407"/>
                    <a:pt x="19221" y="3400"/>
                  </a:cubicBezTo>
                  <a:cubicBezTo>
                    <a:pt x="19292" y="3393"/>
                    <a:pt x="19356" y="3371"/>
                    <a:pt x="19413" y="3332"/>
                  </a:cubicBezTo>
                  <a:cubicBezTo>
                    <a:pt x="19386" y="3318"/>
                    <a:pt x="19362" y="3285"/>
                    <a:pt x="19349" y="3257"/>
                  </a:cubicBezTo>
                  <a:cubicBezTo>
                    <a:pt x="19356" y="3228"/>
                    <a:pt x="19369" y="3203"/>
                    <a:pt x="19376" y="3174"/>
                  </a:cubicBezTo>
                  <a:cubicBezTo>
                    <a:pt x="19356" y="3138"/>
                    <a:pt x="19329" y="3106"/>
                    <a:pt x="19308" y="3070"/>
                  </a:cubicBezTo>
                  <a:lnTo>
                    <a:pt x="19329" y="3002"/>
                  </a:lnTo>
                  <a:cubicBezTo>
                    <a:pt x="19322" y="2970"/>
                    <a:pt x="19315" y="2934"/>
                    <a:pt x="19308" y="2906"/>
                  </a:cubicBezTo>
                  <a:cubicBezTo>
                    <a:pt x="19292" y="2913"/>
                    <a:pt x="19265" y="2906"/>
                    <a:pt x="19258" y="2881"/>
                  </a:cubicBezTo>
                  <a:cubicBezTo>
                    <a:pt x="19251" y="2859"/>
                    <a:pt x="19251" y="2845"/>
                    <a:pt x="19251" y="2820"/>
                  </a:cubicBezTo>
                  <a:cubicBezTo>
                    <a:pt x="19258" y="2737"/>
                    <a:pt x="19244" y="2655"/>
                    <a:pt x="19221" y="2573"/>
                  </a:cubicBezTo>
                  <a:cubicBezTo>
                    <a:pt x="19214" y="2573"/>
                    <a:pt x="19207" y="2573"/>
                    <a:pt x="19201" y="2580"/>
                  </a:cubicBezTo>
                  <a:cubicBezTo>
                    <a:pt x="19214" y="2558"/>
                    <a:pt x="19201" y="2530"/>
                    <a:pt x="19187" y="2504"/>
                  </a:cubicBezTo>
                  <a:cubicBezTo>
                    <a:pt x="19167" y="2490"/>
                    <a:pt x="19144" y="2483"/>
                    <a:pt x="19117" y="2476"/>
                  </a:cubicBezTo>
                  <a:cubicBezTo>
                    <a:pt x="19046" y="2454"/>
                    <a:pt x="18969" y="2454"/>
                    <a:pt x="18891" y="2461"/>
                  </a:cubicBezTo>
                  <a:cubicBezTo>
                    <a:pt x="18884" y="2379"/>
                    <a:pt x="18854" y="2304"/>
                    <a:pt x="18797" y="2250"/>
                  </a:cubicBezTo>
                  <a:cubicBezTo>
                    <a:pt x="18770" y="2286"/>
                    <a:pt x="18699" y="2250"/>
                    <a:pt x="18706" y="2204"/>
                  </a:cubicBezTo>
                  <a:cubicBezTo>
                    <a:pt x="18693" y="2196"/>
                    <a:pt x="18679" y="2204"/>
                    <a:pt x="18672" y="2214"/>
                  </a:cubicBezTo>
                  <a:lnTo>
                    <a:pt x="18545" y="1989"/>
                  </a:lnTo>
                  <a:cubicBezTo>
                    <a:pt x="18538" y="1971"/>
                    <a:pt x="18531" y="1956"/>
                    <a:pt x="18518" y="1949"/>
                  </a:cubicBezTo>
                  <a:cubicBezTo>
                    <a:pt x="18501" y="1942"/>
                    <a:pt x="18481" y="1956"/>
                    <a:pt x="18481" y="1971"/>
                  </a:cubicBezTo>
                  <a:cubicBezTo>
                    <a:pt x="18481" y="1921"/>
                    <a:pt x="18410" y="1896"/>
                    <a:pt x="18376" y="1935"/>
                  </a:cubicBezTo>
                  <a:cubicBezTo>
                    <a:pt x="18397" y="1888"/>
                    <a:pt x="18289" y="1874"/>
                    <a:pt x="18299" y="1820"/>
                  </a:cubicBezTo>
                  <a:cubicBezTo>
                    <a:pt x="18275" y="1831"/>
                    <a:pt x="18248" y="1838"/>
                    <a:pt x="18228" y="1831"/>
                  </a:cubicBezTo>
                  <a:cubicBezTo>
                    <a:pt x="18205" y="1820"/>
                    <a:pt x="18185" y="1792"/>
                    <a:pt x="18198" y="1770"/>
                  </a:cubicBezTo>
                  <a:lnTo>
                    <a:pt x="18080" y="1770"/>
                  </a:lnTo>
                  <a:cubicBezTo>
                    <a:pt x="18080" y="1745"/>
                    <a:pt x="18063" y="1731"/>
                    <a:pt x="18043" y="1731"/>
                  </a:cubicBezTo>
                  <a:cubicBezTo>
                    <a:pt x="18023" y="1731"/>
                    <a:pt x="18010" y="1738"/>
                    <a:pt x="17986" y="1756"/>
                  </a:cubicBezTo>
                  <a:cubicBezTo>
                    <a:pt x="17993" y="1688"/>
                    <a:pt x="17993" y="1620"/>
                    <a:pt x="17986" y="1552"/>
                  </a:cubicBezTo>
                  <a:cubicBezTo>
                    <a:pt x="17959" y="1559"/>
                    <a:pt x="17929" y="1527"/>
                    <a:pt x="17922" y="1498"/>
                  </a:cubicBezTo>
                  <a:cubicBezTo>
                    <a:pt x="17915" y="1466"/>
                    <a:pt x="17909" y="1437"/>
                    <a:pt x="17888" y="1408"/>
                  </a:cubicBezTo>
                  <a:cubicBezTo>
                    <a:pt x="17858" y="1373"/>
                    <a:pt x="17787" y="1340"/>
                    <a:pt x="17804" y="1297"/>
                  </a:cubicBezTo>
                  <a:cubicBezTo>
                    <a:pt x="17761" y="1297"/>
                    <a:pt x="17730" y="1258"/>
                    <a:pt x="17703" y="1229"/>
                  </a:cubicBezTo>
                  <a:cubicBezTo>
                    <a:pt x="17673" y="1197"/>
                    <a:pt x="17633" y="1176"/>
                    <a:pt x="17599" y="1190"/>
                  </a:cubicBezTo>
                  <a:cubicBezTo>
                    <a:pt x="17612" y="1176"/>
                    <a:pt x="17606" y="1154"/>
                    <a:pt x="17592" y="1147"/>
                  </a:cubicBezTo>
                  <a:cubicBezTo>
                    <a:pt x="17579" y="1140"/>
                    <a:pt x="17555" y="1129"/>
                    <a:pt x="17542" y="1129"/>
                  </a:cubicBezTo>
                  <a:cubicBezTo>
                    <a:pt x="17508" y="1129"/>
                    <a:pt x="17478" y="1122"/>
                    <a:pt x="17444" y="1122"/>
                  </a:cubicBezTo>
                  <a:cubicBezTo>
                    <a:pt x="17407" y="1122"/>
                    <a:pt x="17370" y="1115"/>
                    <a:pt x="17343" y="1140"/>
                  </a:cubicBezTo>
                  <a:cubicBezTo>
                    <a:pt x="17313" y="1161"/>
                    <a:pt x="17303" y="1204"/>
                    <a:pt x="17330" y="1229"/>
                  </a:cubicBezTo>
                  <a:cubicBezTo>
                    <a:pt x="17259" y="1258"/>
                    <a:pt x="17188" y="1265"/>
                    <a:pt x="17118" y="1265"/>
                  </a:cubicBezTo>
                  <a:cubicBezTo>
                    <a:pt x="17125" y="1297"/>
                    <a:pt x="17138" y="1326"/>
                    <a:pt x="17162" y="1340"/>
                  </a:cubicBezTo>
                  <a:cubicBezTo>
                    <a:pt x="17125" y="1355"/>
                    <a:pt x="17091" y="1362"/>
                    <a:pt x="17054" y="1380"/>
                  </a:cubicBezTo>
                  <a:cubicBezTo>
                    <a:pt x="17071" y="1340"/>
                    <a:pt x="17020" y="1312"/>
                    <a:pt x="16983" y="1319"/>
                  </a:cubicBezTo>
                  <a:cubicBezTo>
                    <a:pt x="16950" y="1319"/>
                    <a:pt x="16913" y="1340"/>
                    <a:pt x="16879" y="1326"/>
                  </a:cubicBezTo>
                  <a:cubicBezTo>
                    <a:pt x="16892" y="1355"/>
                    <a:pt x="16862" y="1387"/>
                    <a:pt x="16835" y="1387"/>
                  </a:cubicBezTo>
                  <a:cubicBezTo>
                    <a:pt x="16805" y="1387"/>
                    <a:pt x="16788" y="1355"/>
                    <a:pt x="16781" y="1326"/>
                  </a:cubicBezTo>
                  <a:cubicBezTo>
                    <a:pt x="16771" y="1297"/>
                    <a:pt x="16795" y="1265"/>
                    <a:pt x="16815" y="1244"/>
                  </a:cubicBezTo>
                  <a:cubicBezTo>
                    <a:pt x="16801" y="1222"/>
                    <a:pt x="16788" y="1204"/>
                    <a:pt x="16771" y="1183"/>
                  </a:cubicBezTo>
                  <a:cubicBezTo>
                    <a:pt x="16781" y="1161"/>
                    <a:pt x="16771" y="1129"/>
                    <a:pt x="16758" y="1107"/>
                  </a:cubicBezTo>
                  <a:cubicBezTo>
                    <a:pt x="16751" y="1100"/>
                    <a:pt x="16738" y="1093"/>
                    <a:pt x="16731" y="1079"/>
                  </a:cubicBezTo>
                  <a:cubicBezTo>
                    <a:pt x="16724" y="1064"/>
                    <a:pt x="16724" y="1047"/>
                    <a:pt x="16731" y="1032"/>
                  </a:cubicBezTo>
                  <a:cubicBezTo>
                    <a:pt x="16738" y="978"/>
                    <a:pt x="16744" y="921"/>
                    <a:pt x="16758" y="867"/>
                  </a:cubicBezTo>
                  <a:cubicBezTo>
                    <a:pt x="16751" y="821"/>
                    <a:pt x="16724" y="778"/>
                    <a:pt x="16674" y="764"/>
                  </a:cubicBezTo>
                  <a:cubicBezTo>
                    <a:pt x="16660" y="756"/>
                    <a:pt x="16653" y="756"/>
                    <a:pt x="16640" y="746"/>
                  </a:cubicBezTo>
                  <a:cubicBezTo>
                    <a:pt x="16630" y="738"/>
                    <a:pt x="16630" y="731"/>
                    <a:pt x="16623" y="717"/>
                  </a:cubicBezTo>
                  <a:cubicBezTo>
                    <a:pt x="16610" y="670"/>
                    <a:pt x="16603" y="620"/>
                    <a:pt x="16590" y="574"/>
                  </a:cubicBezTo>
                  <a:cubicBezTo>
                    <a:pt x="16583" y="545"/>
                    <a:pt x="16576" y="513"/>
                    <a:pt x="16590" y="484"/>
                  </a:cubicBezTo>
                  <a:cubicBezTo>
                    <a:pt x="16596" y="470"/>
                    <a:pt x="16603" y="456"/>
                    <a:pt x="16603" y="438"/>
                  </a:cubicBezTo>
                  <a:cubicBezTo>
                    <a:pt x="16603" y="430"/>
                    <a:pt x="16590" y="423"/>
                    <a:pt x="16590" y="423"/>
                  </a:cubicBezTo>
                  <a:cubicBezTo>
                    <a:pt x="16546" y="395"/>
                    <a:pt x="16482" y="362"/>
                    <a:pt x="16441" y="395"/>
                  </a:cubicBezTo>
                  <a:cubicBezTo>
                    <a:pt x="16421" y="409"/>
                    <a:pt x="16411" y="430"/>
                    <a:pt x="16391" y="430"/>
                  </a:cubicBezTo>
                  <a:cubicBezTo>
                    <a:pt x="16371" y="438"/>
                    <a:pt x="16351" y="423"/>
                    <a:pt x="16334" y="430"/>
                  </a:cubicBezTo>
                  <a:cubicBezTo>
                    <a:pt x="16314" y="438"/>
                    <a:pt x="16307" y="477"/>
                    <a:pt x="16287" y="484"/>
                  </a:cubicBezTo>
                  <a:cubicBezTo>
                    <a:pt x="16263" y="491"/>
                    <a:pt x="16236" y="477"/>
                    <a:pt x="16216" y="477"/>
                  </a:cubicBezTo>
                  <a:cubicBezTo>
                    <a:pt x="16199" y="477"/>
                    <a:pt x="16186" y="484"/>
                    <a:pt x="16172" y="491"/>
                  </a:cubicBezTo>
                  <a:lnTo>
                    <a:pt x="16044" y="559"/>
                  </a:lnTo>
                  <a:cubicBezTo>
                    <a:pt x="16031" y="567"/>
                    <a:pt x="16017" y="574"/>
                    <a:pt x="16011" y="581"/>
                  </a:cubicBezTo>
                  <a:cubicBezTo>
                    <a:pt x="16004" y="588"/>
                    <a:pt x="15997" y="606"/>
                    <a:pt x="15991" y="613"/>
                  </a:cubicBezTo>
                  <a:cubicBezTo>
                    <a:pt x="15974" y="635"/>
                    <a:pt x="15960" y="649"/>
                    <a:pt x="15940" y="663"/>
                  </a:cubicBezTo>
                  <a:cubicBezTo>
                    <a:pt x="15890" y="710"/>
                    <a:pt x="15839" y="764"/>
                    <a:pt x="15792" y="807"/>
                  </a:cubicBezTo>
                  <a:cubicBezTo>
                    <a:pt x="15755" y="839"/>
                    <a:pt x="15721" y="882"/>
                    <a:pt x="15735" y="921"/>
                  </a:cubicBezTo>
                  <a:cubicBezTo>
                    <a:pt x="15742" y="943"/>
                    <a:pt x="15742" y="971"/>
                    <a:pt x="15721" y="971"/>
                  </a:cubicBezTo>
                  <a:cubicBezTo>
                    <a:pt x="15664" y="928"/>
                    <a:pt x="15657" y="839"/>
                    <a:pt x="15684" y="764"/>
                  </a:cubicBezTo>
                  <a:cubicBezTo>
                    <a:pt x="15715" y="696"/>
                    <a:pt x="15762" y="635"/>
                    <a:pt x="15819" y="581"/>
                  </a:cubicBezTo>
                  <a:cubicBezTo>
                    <a:pt x="15883" y="513"/>
                    <a:pt x="15954" y="448"/>
                    <a:pt x="16017" y="380"/>
                  </a:cubicBezTo>
                  <a:cubicBezTo>
                    <a:pt x="15991" y="348"/>
                    <a:pt x="15954" y="341"/>
                    <a:pt x="15920" y="348"/>
                  </a:cubicBezTo>
                  <a:lnTo>
                    <a:pt x="15920" y="280"/>
                  </a:lnTo>
                  <a:cubicBezTo>
                    <a:pt x="15832" y="258"/>
                    <a:pt x="15742" y="266"/>
                    <a:pt x="15664" y="319"/>
                  </a:cubicBezTo>
                  <a:cubicBezTo>
                    <a:pt x="15644" y="334"/>
                    <a:pt x="15620" y="348"/>
                    <a:pt x="15593" y="348"/>
                  </a:cubicBezTo>
                  <a:cubicBezTo>
                    <a:pt x="15567" y="348"/>
                    <a:pt x="15530" y="334"/>
                    <a:pt x="15503" y="334"/>
                  </a:cubicBezTo>
                  <a:cubicBezTo>
                    <a:pt x="15459" y="334"/>
                    <a:pt x="15422" y="370"/>
                    <a:pt x="15395" y="409"/>
                  </a:cubicBezTo>
                  <a:cubicBezTo>
                    <a:pt x="15365" y="445"/>
                    <a:pt x="15341" y="484"/>
                    <a:pt x="15304" y="513"/>
                  </a:cubicBezTo>
                  <a:cubicBezTo>
                    <a:pt x="15284" y="538"/>
                    <a:pt x="15260" y="567"/>
                    <a:pt x="15260" y="595"/>
                  </a:cubicBezTo>
                  <a:cubicBezTo>
                    <a:pt x="15260" y="613"/>
                    <a:pt x="15270" y="627"/>
                    <a:pt x="15270" y="642"/>
                  </a:cubicBezTo>
                  <a:cubicBezTo>
                    <a:pt x="15260" y="681"/>
                    <a:pt x="15213" y="696"/>
                    <a:pt x="15193" y="724"/>
                  </a:cubicBezTo>
                  <a:cubicBezTo>
                    <a:pt x="15176" y="746"/>
                    <a:pt x="15183" y="785"/>
                    <a:pt x="15169" y="807"/>
                  </a:cubicBezTo>
                  <a:cubicBezTo>
                    <a:pt x="15149" y="839"/>
                    <a:pt x="15092" y="839"/>
                    <a:pt x="15079" y="875"/>
                  </a:cubicBezTo>
                  <a:cubicBezTo>
                    <a:pt x="15072" y="889"/>
                    <a:pt x="15079" y="914"/>
                    <a:pt x="15085" y="928"/>
                  </a:cubicBezTo>
                  <a:cubicBezTo>
                    <a:pt x="15099" y="1004"/>
                    <a:pt x="15028" y="1093"/>
                    <a:pt x="15079" y="1154"/>
                  </a:cubicBezTo>
                  <a:cubicBezTo>
                    <a:pt x="15015" y="1183"/>
                    <a:pt x="15001" y="1272"/>
                    <a:pt x="15001" y="1340"/>
                  </a:cubicBezTo>
                  <a:cubicBezTo>
                    <a:pt x="15001" y="1394"/>
                    <a:pt x="14994" y="1448"/>
                    <a:pt x="14994" y="1498"/>
                  </a:cubicBezTo>
                  <a:cubicBezTo>
                    <a:pt x="14988" y="1620"/>
                    <a:pt x="14988" y="1745"/>
                    <a:pt x="15015" y="1867"/>
                  </a:cubicBezTo>
                  <a:cubicBezTo>
                    <a:pt x="15028" y="1921"/>
                    <a:pt x="15052" y="1971"/>
                    <a:pt x="15042" y="2024"/>
                  </a:cubicBezTo>
                  <a:cubicBezTo>
                    <a:pt x="15042" y="2046"/>
                    <a:pt x="15028" y="2071"/>
                    <a:pt x="15028" y="2100"/>
                  </a:cubicBezTo>
                  <a:cubicBezTo>
                    <a:pt x="15028" y="2168"/>
                    <a:pt x="15085" y="2221"/>
                    <a:pt x="15143" y="2257"/>
                  </a:cubicBezTo>
                  <a:cubicBezTo>
                    <a:pt x="15112" y="2304"/>
                    <a:pt x="15139" y="2361"/>
                    <a:pt x="15176" y="2393"/>
                  </a:cubicBezTo>
                  <a:cubicBezTo>
                    <a:pt x="15210" y="2422"/>
                    <a:pt x="15260" y="2454"/>
                    <a:pt x="15291" y="2490"/>
                  </a:cubicBezTo>
                  <a:cubicBezTo>
                    <a:pt x="15311" y="2522"/>
                    <a:pt x="15318" y="2551"/>
                    <a:pt x="15341" y="2580"/>
                  </a:cubicBezTo>
                  <a:cubicBezTo>
                    <a:pt x="15402" y="2662"/>
                    <a:pt x="15536" y="2655"/>
                    <a:pt x="15587" y="2737"/>
                  </a:cubicBezTo>
                  <a:cubicBezTo>
                    <a:pt x="15607" y="2777"/>
                    <a:pt x="15614" y="2830"/>
                    <a:pt x="15657" y="2838"/>
                  </a:cubicBezTo>
                  <a:cubicBezTo>
                    <a:pt x="15678" y="2838"/>
                    <a:pt x="15691" y="2830"/>
                    <a:pt x="15708" y="2820"/>
                  </a:cubicBezTo>
                  <a:cubicBezTo>
                    <a:pt x="15772" y="2791"/>
                    <a:pt x="15849" y="2784"/>
                    <a:pt x="15927" y="2784"/>
                  </a:cubicBezTo>
                  <a:cubicBezTo>
                    <a:pt x="15967" y="2784"/>
                    <a:pt x="16007" y="2780"/>
                    <a:pt x="16044" y="2805"/>
                  </a:cubicBezTo>
                  <a:cubicBezTo>
                    <a:pt x="16078" y="2827"/>
                    <a:pt x="16095" y="2895"/>
                    <a:pt x="16061" y="2920"/>
                  </a:cubicBezTo>
                  <a:cubicBezTo>
                    <a:pt x="16004" y="2906"/>
                    <a:pt x="15947" y="2895"/>
                    <a:pt x="15896" y="2920"/>
                  </a:cubicBezTo>
                  <a:cubicBezTo>
                    <a:pt x="15849" y="2941"/>
                    <a:pt x="15819" y="3024"/>
                    <a:pt x="15856" y="3070"/>
                  </a:cubicBezTo>
                  <a:cubicBezTo>
                    <a:pt x="15805" y="3099"/>
                    <a:pt x="15805" y="3203"/>
                    <a:pt x="15839" y="3250"/>
                  </a:cubicBezTo>
                  <a:cubicBezTo>
                    <a:pt x="15812" y="3264"/>
                    <a:pt x="15799" y="3303"/>
                    <a:pt x="15805" y="3332"/>
                  </a:cubicBezTo>
                  <a:cubicBezTo>
                    <a:pt x="15812" y="3361"/>
                    <a:pt x="15826" y="3393"/>
                    <a:pt x="15849" y="3421"/>
                  </a:cubicBezTo>
                  <a:cubicBezTo>
                    <a:pt x="15792" y="3447"/>
                    <a:pt x="15805" y="3536"/>
                    <a:pt x="15799" y="3597"/>
                  </a:cubicBezTo>
                  <a:cubicBezTo>
                    <a:pt x="15792" y="3661"/>
                    <a:pt x="15748" y="3715"/>
                    <a:pt x="15748" y="3783"/>
                  </a:cubicBezTo>
                  <a:cubicBezTo>
                    <a:pt x="15748" y="3812"/>
                    <a:pt x="15762" y="3841"/>
                    <a:pt x="15762" y="3873"/>
                  </a:cubicBezTo>
                  <a:cubicBezTo>
                    <a:pt x="15762" y="3901"/>
                    <a:pt x="15748" y="3934"/>
                    <a:pt x="15721" y="3941"/>
                  </a:cubicBezTo>
                  <a:cubicBezTo>
                    <a:pt x="15657" y="3948"/>
                    <a:pt x="15657" y="3819"/>
                    <a:pt x="15593" y="3812"/>
                  </a:cubicBezTo>
                  <a:cubicBezTo>
                    <a:pt x="15607" y="3880"/>
                    <a:pt x="15509" y="3955"/>
                    <a:pt x="15560" y="4009"/>
                  </a:cubicBezTo>
                  <a:cubicBezTo>
                    <a:pt x="15567" y="4016"/>
                    <a:pt x="15580" y="4023"/>
                    <a:pt x="15593" y="4038"/>
                  </a:cubicBezTo>
                  <a:cubicBezTo>
                    <a:pt x="15614" y="4070"/>
                    <a:pt x="15580" y="4106"/>
                    <a:pt x="15567" y="4138"/>
                  </a:cubicBezTo>
                  <a:cubicBezTo>
                    <a:pt x="15550" y="4174"/>
                    <a:pt x="15560" y="4220"/>
                    <a:pt x="15587" y="4242"/>
                  </a:cubicBezTo>
                  <a:cubicBezTo>
                    <a:pt x="15560" y="4249"/>
                    <a:pt x="15536" y="4278"/>
                    <a:pt x="15509" y="4303"/>
                  </a:cubicBezTo>
                  <a:cubicBezTo>
                    <a:pt x="15482" y="4324"/>
                    <a:pt x="15439" y="4331"/>
                    <a:pt x="15425" y="4303"/>
                  </a:cubicBezTo>
                  <a:cubicBezTo>
                    <a:pt x="15402" y="4270"/>
                    <a:pt x="15432" y="4220"/>
                    <a:pt x="15418" y="4188"/>
                  </a:cubicBezTo>
                  <a:cubicBezTo>
                    <a:pt x="15402" y="4167"/>
                    <a:pt x="15381" y="4159"/>
                    <a:pt x="15361" y="4145"/>
                  </a:cubicBezTo>
                  <a:cubicBezTo>
                    <a:pt x="15297" y="4098"/>
                    <a:pt x="15297" y="3995"/>
                    <a:pt x="15240" y="3941"/>
                  </a:cubicBezTo>
                  <a:cubicBezTo>
                    <a:pt x="15277" y="3927"/>
                    <a:pt x="15318" y="3916"/>
                    <a:pt x="15341" y="3880"/>
                  </a:cubicBezTo>
                  <a:cubicBezTo>
                    <a:pt x="15361" y="3841"/>
                    <a:pt x="15348" y="3783"/>
                    <a:pt x="15311" y="3783"/>
                  </a:cubicBezTo>
                  <a:cubicBezTo>
                    <a:pt x="15361" y="3737"/>
                    <a:pt x="15375" y="3661"/>
                    <a:pt x="15348" y="3604"/>
                  </a:cubicBezTo>
                  <a:cubicBezTo>
                    <a:pt x="15341" y="3579"/>
                    <a:pt x="15324" y="3565"/>
                    <a:pt x="15311" y="3543"/>
                  </a:cubicBezTo>
                  <a:cubicBezTo>
                    <a:pt x="15297" y="3529"/>
                    <a:pt x="15291" y="3504"/>
                    <a:pt x="15277" y="3490"/>
                  </a:cubicBezTo>
                  <a:cubicBezTo>
                    <a:pt x="15240" y="3447"/>
                    <a:pt x="15213" y="3400"/>
                    <a:pt x="15176" y="3353"/>
                  </a:cubicBezTo>
                  <a:cubicBezTo>
                    <a:pt x="15156" y="3325"/>
                    <a:pt x="15132" y="3293"/>
                    <a:pt x="15099" y="3278"/>
                  </a:cubicBezTo>
                  <a:cubicBezTo>
                    <a:pt x="15062" y="3260"/>
                    <a:pt x="15021" y="3278"/>
                    <a:pt x="15008" y="3318"/>
                  </a:cubicBezTo>
                  <a:cubicBezTo>
                    <a:pt x="15001" y="3346"/>
                    <a:pt x="15015" y="3378"/>
                    <a:pt x="15008" y="3407"/>
                  </a:cubicBezTo>
                  <a:cubicBezTo>
                    <a:pt x="15001" y="3429"/>
                    <a:pt x="14964" y="3454"/>
                    <a:pt x="14971" y="3475"/>
                  </a:cubicBezTo>
                  <a:cubicBezTo>
                    <a:pt x="14981" y="3497"/>
                    <a:pt x="15008" y="3511"/>
                    <a:pt x="15008" y="3536"/>
                  </a:cubicBezTo>
                  <a:cubicBezTo>
                    <a:pt x="15008" y="3550"/>
                    <a:pt x="14981" y="3558"/>
                    <a:pt x="14971" y="3572"/>
                  </a:cubicBezTo>
                  <a:cubicBezTo>
                    <a:pt x="14951" y="3597"/>
                    <a:pt x="14971" y="3629"/>
                    <a:pt x="14988" y="3661"/>
                  </a:cubicBezTo>
                  <a:cubicBezTo>
                    <a:pt x="15001" y="3690"/>
                    <a:pt x="15001" y="3737"/>
                    <a:pt x="14971" y="3744"/>
                  </a:cubicBezTo>
                  <a:cubicBezTo>
                    <a:pt x="14944" y="3769"/>
                    <a:pt x="14894" y="3744"/>
                    <a:pt x="14880" y="3715"/>
                  </a:cubicBezTo>
                  <a:cubicBezTo>
                    <a:pt x="14860" y="3679"/>
                    <a:pt x="14867" y="3640"/>
                    <a:pt x="14867" y="3597"/>
                  </a:cubicBezTo>
                  <a:cubicBezTo>
                    <a:pt x="14867" y="3565"/>
                    <a:pt x="14873" y="3543"/>
                    <a:pt x="14873" y="3511"/>
                  </a:cubicBezTo>
                  <a:lnTo>
                    <a:pt x="14873" y="3475"/>
                  </a:lnTo>
                  <a:cubicBezTo>
                    <a:pt x="14867" y="3421"/>
                    <a:pt x="14816" y="3386"/>
                    <a:pt x="14833" y="3339"/>
                  </a:cubicBezTo>
                  <a:cubicBezTo>
                    <a:pt x="14846" y="3303"/>
                    <a:pt x="14910" y="3285"/>
                    <a:pt x="14910" y="3242"/>
                  </a:cubicBezTo>
                  <a:cubicBezTo>
                    <a:pt x="14910" y="3214"/>
                    <a:pt x="14880" y="3181"/>
                    <a:pt x="14887" y="3153"/>
                  </a:cubicBezTo>
                  <a:cubicBezTo>
                    <a:pt x="14894" y="3121"/>
                    <a:pt x="14924" y="3106"/>
                    <a:pt x="14931" y="3085"/>
                  </a:cubicBezTo>
                  <a:cubicBezTo>
                    <a:pt x="14944" y="3053"/>
                    <a:pt x="14924" y="3017"/>
                    <a:pt x="14900" y="3002"/>
                  </a:cubicBezTo>
                  <a:cubicBezTo>
                    <a:pt x="14873" y="2988"/>
                    <a:pt x="14846" y="2977"/>
                    <a:pt x="14816" y="2970"/>
                  </a:cubicBezTo>
                  <a:cubicBezTo>
                    <a:pt x="14762" y="2963"/>
                    <a:pt x="14705" y="2956"/>
                    <a:pt x="14655" y="2949"/>
                  </a:cubicBezTo>
                  <a:cubicBezTo>
                    <a:pt x="14621" y="2941"/>
                    <a:pt x="14577" y="2941"/>
                    <a:pt x="14557" y="2970"/>
                  </a:cubicBezTo>
                  <a:cubicBezTo>
                    <a:pt x="14513" y="2913"/>
                    <a:pt x="14513" y="2813"/>
                    <a:pt x="14570" y="2755"/>
                  </a:cubicBezTo>
                  <a:cubicBezTo>
                    <a:pt x="14604" y="2762"/>
                    <a:pt x="14648" y="2730"/>
                    <a:pt x="14655" y="2687"/>
                  </a:cubicBezTo>
                  <a:cubicBezTo>
                    <a:pt x="14661" y="2648"/>
                    <a:pt x="14628" y="2605"/>
                    <a:pt x="14591" y="2598"/>
                  </a:cubicBezTo>
                  <a:cubicBezTo>
                    <a:pt x="14634" y="2537"/>
                    <a:pt x="14611" y="2436"/>
                    <a:pt x="14557" y="2393"/>
                  </a:cubicBezTo>
                  <a:cubicBezTo>
                    <a:pt x="14520" y="2361"/>
                    <a:pt x="14463" y="2347"/>
                    <a:pt x="14463" y="2304"/>
                  </a:cubicBezTo>
                  <a:cubicBezTo>
                    <a:pt x="14463" y="2279"/>
                    <a:pt x="14473" y="2257"/>
                    <a:pt x="14463" y="2236"/>
                  </a:cubicBezTo>
                  <a:cubicBezTo>
                    <a:pt x="14456" y="2221"/>
                    <a:pt x="14443" y="2221"/>
                    <a:pt x="14436" y="2204"/>
                  </a:cubicBezTo>
                  <a:cubicBezTo>
                    <a:pt x="14372" y="2161"/>
                    <a:pt x="14385" y="2053"/>
                    <a:pt x="14416" y="1971"/>
                  </a:cubicBezTo>
                  <a:cubicBezTo>
                    <a:pt x="14379" y="1971"/>
                    <a:pt x="14352" y="1942"/>
                    <a:pt x="14338" y="1906"/>
                  </a:cubicBezTo>
                  <a:cubicBezTo>
                    <a:pt x="14321" y="1867"/>
                    <a:pt x="14321" y="1831"/>
                    <a:pt x="14332" y="1792"/>
                  </a:cubicBezTo>
                  <a:cubicBezTo>
                    <a:pt x="14295" y="1784"/>
                    <a:pt x="14261" y="1784"/>
                    <a:pt x="14224" y="1784"/>
                  </a:cubicBezTo>
                  <a:cubicBezTo>
                    <a:pt x="14261" y="1702"/>
                    <a:pt x="14126" y="1613"/>
                    <a:pt x="14167" y="1537"/>
                  </a:cubicBezTo>
                  <a:cubicBezTo>
                    <a:pt x="14184" y="1505"/>
                    <a:pt x="14224" y="1491"/>
                    <a:pt x="14244" y="1469"/>
                  </a:cubicBezTo>
                  <a:cubicBezTo>
                    <a:pt x="14301" y="1416"/>
                    <a:pt x="14301" y="1326"/>
                    <a:pt x="14295" y="1251"/>
                  </a:cubicBezTo>
                  <a:cubicBezTo>
                    <a:pt x="14321" y="1251"/>
                    <a:pt x="14345" y="1229"/>
                    <a:pt x="14358" y="1204"/>
                  </a:cubicBezTo>
                  <a:cubicBezTo>
                    <a:pt x="14332" y="1161"/>
                    <a:pt x="14261" y="1154"/>
                    <a:pt x="14237" y="1100"/>
                  </a:cubicBezTo>
                  <a:cubicBezTo>
                    <a:pt x="14224" y="1064"/>
                    <a:pt x="14244" y="1025"/>
                    <a:pt x="14274" y="996"/>
                  </a:cubicBezTo>
                  <a:cubicBezTo>
                    <a:pt x="14301" y="964"/>
                    <a:pt x="14332" y="943"/>
                    <a:pt x="14352" y="914"/>
                  </a:cubicBezTo>
                  <a:cubicBezTo>
                    <a:pt x="14409" y="943"/>
                    <a:pt x="14443" y="1011"/>
                    <a:pt x="14429" y="1072"/>
                  </a:cubicBezTo>
                  <a:cubicBezTo>
                    <a:pt x="14436" y="1039"/>
                    <a:pt x="14473" y="1043"/>
                    <a:pt x="14500" y="1054"/>
                  </a:cubicBezTo>
                  <a:cubicBezTo>
                    <a:pt x="14527" y="1061"/>
                    <a:pt x="14557" y="1086"/>
                    <a:pt x="14577" y="1072"/>
                  </a:cubicBezTo>
                  <a:cubicBezTo>
                    <a:pt x="14604" y="1054"/>
                    <a:pt x="14611" y="1004"/>
                    <a:pt x="14641" y="1011"/>
                  </a:cubicBezTo>
                  <a:cubicBezTo>
                    <a:pt x="14611" y="989"/>
                    <a:pt x="14611" y="936"/>
                    <a:pt x="14628" y="896"/>
                  </a:cubicBezTo>
                  <a:cubicBezTo>
                    <a:pt x="14641" y="860"/>
                    <a:pt x="14668" y="832"/>
                    <a:pt x="14675" y="792"/>
                  </a:cubicBezTo>
                  <a:cubicBezTo>
                    <a:pt x="14682" y="771"/>
                    <a:pt x="14682" y="756"/>
                    <a:pt x="14682" y="731"/>
                  </a:cubicBezTo>
                  <a:cubicBezTo>
                    <a:pt x="14692" y="710"/>
                    <a:pt x="14705" y="688"/>
                    <a:pt x="14719" y="663"/>
                  </a:cubicBezTo>
                  <a:cubicBezTo>
                    <a:pt x="14776" y="574"/>
                    <a:pt x="14816" y="477"/>
                    <a:pt x="14853" y="380"/>
                  </a:cubicBezTo>
                  <a:cubicBezTo>
                    <a:pt x="14880" y="305"/>
                    <a:pt x="14900" y="223"/>
                    <a:pt x="14951" y="169"/>
                  </a:cubicBezTo>
                  <a:cubicBezTo>
                    <a:pt x="14816" y="162"/>
                    <a:pt x="14682" y="140"/>
                    <a:pt x="14550" y="108"/>
                  </a:cubicBezTo>
                  <a:cubicBezTo>
                    <a:pt x="14493" y="33"/>
                    <a:pt x="14392" y="11"/>
                    <a:pt x="14301" y="4"/>
                  </a:cubicBezTo>
                  <a:cubicBezTo>
                    <a:pt x="14274" y="-3"/>
                    <a:pt x="14237" y="-3"/>
                    <a:pt x="14210" y="18"/>
                  </a:cubicBezTo>
                  <a:cubicBezTo>
                    <a:pt x="14184" y="40"/>
                    <a:pt x="14173" y="87"/>
                    <a:pt x="14210" y="101"/>
                  </a:cubicBezTo>
                  <a:cubicBezTo>
                    <a:pt x="14056" y="65"/>
                    <a:pt x="13884" y="223"/>
                    <a:pt x="13894" y="387"/>
                  </a:cubicBezTo>
                  <a:cubicBezTo>
                    <a:pt x="13894" y="409"/>
                    <a:pt x="13901" y="430"/>
                    <a:pt x="13901" y="448"/>
                  </a:cubicBezTo>
                  <a:cubicBezTo>
                    <a:pt x="13901" y="463"/>
                    <a:pt x="13908" y="484"/>
                    <a:pt x="13901" y="498"/>
                  </a:cubicBezTo>
                  <a:cubicBezTo>
                    <a:pt x="13914" y="581"/>
                    <a:pt x="13914" y="663"/>
                    <a:pt x="13884" y="738"/>
                  </a:cubicBezTo>
                  <a:cubicBezTo>
                    <a:pt x="13894" y="785"/>
                    <a:pt x="13908" y="832"/>
                    <a:pt x="13914" y="875"/>
                  </a:cubicBezTo>
                  <a:lnTo>
                    <a:pt x="13978" y="1190"/>
                  </a:lnTo>
                  <a:cubicBezTo>
                    <a:pt x="13998" y="1176"/>
                    <a:pt x="14019" y="1204"/>
                    <a:pt x="14012" y="1229"/>
                  </a:cubicBezTo>
                  <a:cubicBezTo>
                    <a:pt x="14005" y="1251"/>
                    <a:pt x="13985" y="1265"/>
                    <a:pt x="13978" y="1287"/>
                  </a:cubicBezTo>
                  <a:cubicBezTo>
                    <a:pt x="13961" y="1312"/>
                    <a:pt x="13972" y="1340"/>
                    <a:pt x="13972" y="1373"/>
                  </a:cubicBezTo>
                  <a:cubicBezTo>
                    <a:pt x="13978" y="1416"/>
                    <a:pt x="13985" y="1469"/>
                    <a:pt x="13985" y="1512"/>
                  </a:cubicBezTo>
                  <a:cubicBezTo>
                    <a:pt x="13985" y="1537"/>
                    <a:pt x="13992" y="1566"/>
                    <a:pt x="13978" y="1587"/>
                  </a:cubicBezTo>
                  <a:cubicBezTo>
                    <a:pt x="13972" y="1613"/>
                    <a:pt x="13941" y="1627"/>
                    <a:pt x="13921" y="1613"/>
                  </a:cubicBezTo>
                  <a:cubicBezTo>
                    <a:pt x="13928" y="1695"/>
                    <a:pt x="13884" y="1777"/>
                    <a:pt x="13823" y="1820"/>
                  </a:cubicBezTo>
                  <a:cubicBezTo>
                    <a:pt x="13850" y="1820"/>
                    <a:pt x="13871" y="1853"/>
                    <a:pt x="13877" y="1881"/>
                  </a:cubicBezTo>
                  <a:cubicBezTo>
                    <a:pt x="13807" y="1928"/>
                    <a:pt x="13736" y="1964"/>
                    <a:pt x="13665" y="1996"/>
                  </a:cubicBezTo>
                  <a:cubicBezTo>
                    <a:pt x="13652" y="2032"/>
                    <a:pt x="13672" y="2078"/>
                    <a:pt x="13702" y="2100"/>
                  </a:cubicBezTo>
                  <a:cubicBezTo>
                    <a:pt x="13716" y="2107"/>
                    <a:pt x="13736" y="2114"/>
                    <a:pt x="13743" y="2128"/>
                  </a:cubicBezTo>
                  <a:cubicBezTo>
                    <a:pt x="13760" y="2153"/>
                    <a:pt x="13753" y="2175"/>
                    <a:pt x="13743" y="2196"/>
                  </a:cubicBezTo>
                  <a:cubicBezTo>
                    <a:pt x="13723" y="2250"/>
                    <a:pt x="13709" y="2311"/>
                    <a:pt x="13689" y="2361"/>
                  </a:cubicBezTo>
                  <a:cubicBezTo>
                    <a:pt x="13702" y="2372"/>
                    <a:pt x="13709" y="2393"/>
                    <a:pt x="13709" y="2415"/>
                  </a:cubicBezTo>
                  <a:lnTo>
                    <a:pt x="13753" y="2820"/>
                  </a:lnTo>
                  <a:cubicBezTo>
                    <a:pt x="13864" y="2888"/>
                    <a:pt x="13978" y="2970"/>
                    <a:pt x="14019" y="3099"/>
                  </a:cubicBezTo>
                  <a:cubicBezTo>
                    <a:pt x="13941" y="3146"/>
                    <a:pt x="13837" y="3099"/>
                    <a:pt x="13807" y="3010"/>
                  </a:cubicBezTo>
                  <a:cubicBezTo>
                    <a:pt x="13729" y="3017"/>
                    <a:pt x="13645" y="2967"/>
                    <a:pt x="13611" y="2895"/>
                  </a:cubicBezTo>
                  <a:cubicBezTo>
                    <a:pt x="13595" y="2863"/>
                    <a:pt x="13588" y="2838"/>
                    <a:pt x="13574" y="2813"/>
                  </a:cubicBezTo>
                  <a:cubicBezTo>
                    <a:pt x="13554" y="2791"/>
                    <a:pt x="13524" y="2777"/>
                    <a:pt x="13497" y="2791"/>
                  </a:cubicBezTo>
                  <a:cubicBezTo>
                    <a:pt x="13484" y="2820"/>
                    <a:pt x="13470" y="2845"/>
                    <a:pt x="13453" y="2873"/>
                  </a:cubicBezTo>
                  <a:cubicBezTo>
                    <a:pt x="13440" y="2838"/>
                    <a:pt x="13383" y="2852"/>
                    <a:pt x="13369" y="2888"/>
                  </a:cubicBezTo>
                  <a:cubicBezTo>
                    <a:pt x="13356" y="2920"/>
                    <a:pt x="13362" y="2963"/>
                    <a:pt x="13356" y="3002"/>
                  </a:cubicBezTo>
                  <a:cubicBezTo>
                    <a:pt x="13349" y="3038"/>
                    <a:pt x="13322" y="3078"/>
                    <a:pt x="13285" y="3070"/>
                  </a:cubicBezTo>
                  <a:cubicBezTo>
                    <a:pt x="13322" y="3099"/>
                    <a:pt x="13319" y="3156"/>
                    <a:pt x="13285" y="3189"/>
                  </a:cubicBezTo>
                  <a:cubicBezTo>
                    <a:pt x="13248" y="3217"/>
                    <a:pt x="13194" y="3203"/>
                    <a:pt x="13174" y="3160"/>
                  </a:cubicBezTo>
                  <a:cubicBezTo>
                    <a:pt x="13103" y="3250"/>
                    <a:pt x="13124" y="3407"/>
                    <a:pt x="13221" y="3475"/>
                  </a:cubicBezTo>
                  <a:cubicBezTo>
                    <a:pt x="13292" y="3529"/>
                    <a:pt x="13393" y="3529"/>
                    <a:pt x="13447" y="3586"/>
                  </a:cubicBezTo>
                  <a:cubicBezTo>
                    <a:pt x="13453" y="3572"/>
                    <a:pt x="13453" y="3550"/>
                    <a:pt x="13463" y="3536"/>
                  </a:cubicBezTo>
                  <a:cubicBezTo>
                    <a:pt x="13490" y="3550"/>
                    <a:pt x="13511" y="3572"/>
                    <a:pt x="13541" y="3586"/>
                  </a:cubicBezTo>
                  <a:cubicBezTo>
                    <a:pt x="13541" y="3626"/>
                    <a:pt x="13497" y="3640"/>
                    <a:pt x="13463" y="3633"/>
                  </a:cubicBezTo>
                  <a:cubicBezTo>
                    <a:pt x="13426" y="3626"/>
                    <a:pt x="13393" y="3622"/>
                    <a:pt x="13369" y="3647"/>
                  </a:cubicBezTo>
                  <a:cubicBezTo>
                    <a:pt x="13356" y="3658"/>
                    <a:pt x="13356" y="3679"/>
                    <a:pt x="13349" y="3694"/>
                  </a:cubicBezTo>
                  <a:cubicBezTo>
                    <a:pt x="13336" y="3762"/>
                    <a:pt x="13342" y="3830"/>
                    <a:pt x="13369" y="3887"/>
                  </a:cubicBezTo>
                  <a:cubicBezTo>
                    <a:pt x="13336" y="3941"/>
                    <a:pt x="13299" y="4002"/>
                    <a:pt x="13245" y="4009"/>
                  </a:cubicBezTo>
                  <a:cubicBezTo>
                    <a:pt x="13194" y="4016"/>
                    <a:pt x="13144" y="3987"/>
                    <a:pt x="13087" y="3977"/>
                  </a:cubicBezTo>
                  <a:cubicBezTo>
                    <a:pt x="12975" y="3962"/>
                    <a:pt x="12854" y="4052"/>
                    <a:pt x="12757" y="4009"/>
                  </a:cubicBezTo>
                  <a:cubicBezTo>
                    <a:pt x="12713" y="3987"/>
                    <a:pt x="12663" y="3948"/>
                    <a:pt x="12622" y="3970"/>
                  </a:cubicBezTo>
                  <a:cubicBezTo>
                    <a:pt x="12609" y="3977"/>
                    <a:pt x="12595" y="3995"/>
                    <a:pt x="12578" y="4002"/>
                  </a:cubicBezTo>
                  <a:cubicBezTo>
                    <a:pt x="12565" y="4009"/>
                    <a:pt x="12545" y="4002"/>
                    <a:pt x="12531" y="3995"/>
                  </a:cubicBezTo>
                  <a:lnTo>
                    <a:pt x="12212" y="3837"/>
                  </a:lnTo>
                  <a:cubicBezTo>
                    <a:pt x="12191" y="3819"/>
                    <a:pt x="12165" y="3812"/>
                    <a:pt x="12141" y="3790"/>
                  </a:cubicBezTo>
                  <a:cubicBezTo>
                    <a:pt x="12107" y="3755"/>
                    <a:pt x="12101" y="3669"/>
                    <a:pt x="12148" y="3654"/>
                  </a:cubicBezTo>
                  <a:cubicBezTo>
                    <a:pt x="12084" y="3647"/>
                    <a:pt x="12030" y="3626"/>
                    <a:pt x="11979" y="3579"/>
                  </a:cubicBezTo>
                  <a:cubicBezTo>
                    <a:pt x="11986" y="3543"/>
                    <a:pt x="11979" y="3497"/>
                    <a:pt x="11946" y="3468"/>
                  </a:cubicBezTo>
                  <a:cubicBezTo>
                    <a:pt x="12013" y="3436"/>
                    <a:pt x="12101" y="3447"/>
                    <a:pt x="12165" y="3482"/>
                  </a:cubicBezTo>
                  <a:cubicBezTo>
                    <a:pt x="12141" y="3447"/>
                    <a:pt x="12191" y="3407"/>
                    <a:pt x="12235" y="3414"/>
                  </a:cubicBezTo>
                  <a:cubicBezTo>
                    <a:pt x="12276" y="3421"/>
                    <a:pt x="12302" y="3454"/>
                    <a:pt x="12339" y="3468"/>
                  </a:cubicBezTo>
                  <a:cubicBezTo>
                    <a:pt x="12417" y="3490"/>
                    <a:pt x="12514" y="3436"/>
                    <a:pt x="12558" y="3511"/>
                  </a:cubicBezTo>
                  <a:cubicBezTo>
                    <a:pt x="12609" y="3529"/>
                    <a:pt x="12656" y="3475"/>
                    <a:pt x="12649" y="3421"/>
                  </a:cubicBezTo>
                  <a:lnTo>
                    <a:pt x="12706" y="3421"/>
                  </a:lnTo>
                  <a:cubicBezTo>
                    <a:pt x="12706" y="3400"/>
                    <a:pt x="12713" y="3378"/>
                    <a:pt x="12713" y="3353"/>
                  </a:cubicBezTo>
                  <a:cubicBezTo>
                    <a:pt x="12693" y="3346"/>
                    <a:pt x="12679" y="3339"/>
                    <a:pt x="12656" y="3332"/>
                  </a:cubicBezTo>
                  <a:cubicBezTo>
                    <a:pt x="12663" y="3278"/>
                    <a:pt x="12679" y="3228"/>
                    <a:pt x="12713" y="3181"/>
                  </a:cubicBezTo>
                  <a:cubicBezTo>
                    <a:pt x="12642" y="3181"/>
                    <a:pt x="12585" y="3113"/>
                    <a:pt x="12585" y="3038"/>
                  </a:cubicBezTo>
                  <a:cubicBezTo>
                    <a:pt x="12609" y="3017"/>
                    <a:pt x="12636" y="2995"/>
                    <a:pt x="12656" y="2970"/>
                  </a:cubicBezTo>
                  <a:cubicBezTo>
                    <a:pt x="12700" y="2927"/>
                    <a:pt x="12743" y="2888"/>
                    <a:pt x="12784" y="2845"/>
                  </a:cubicBezTo>
                  <a:cubicBezTo>
                    <a:pt x="12804" y="2873"/>
                    <a:pt x="12814" y="2920"/>
                    <a:pt x="12814" y="2956"/>
                  </a:cubicBezTo>
                  <a:cubicBezTo>
                    <a:pt x="12841" y="2988"/>
                    <a:pt x="12875" y="2927"/>
                    <a:pt x="12875" y="2888"/>
                  </a:cubicBezTo>
                  <a:cubicBezTo>
                    <a:pt x="12885" y="2784"/>
                    <a:pt x="12885" y="2680"/>
                    <a:pt x="12932" y="2587"/>
                  </a:cubicBezTo>
                  <a:cubicBezTo>
                    <a:pt x="12875" y="2598"/>
                    <a:pt x="12827" y="2605"/>
                    <a:pt x="12770" y="2587"/>
                  </a:cubicBezTo>
                  <a:cubicBezTo>
                    <a:pt x="12720" y="2573"/>
                    <a:pt x="12673" y="2537"/>
                    <a:pt x="12663" y="2476"/>
                  </a:cubicBezTo>
                  <a:cubicBezTo>
                    <a:pt x="12602" y="2490"/>
                    <a:pt x="12508" y="2497"/>
                    <a:pt x="12481" y="2436"/>
                  </a:cubicBezTo>
                  <a:cubicBezTo>
                    <a:pt x="12474" y="2422"/>
                    <a:pt x="12474" y="2401"/>
                    <a:pt x="12461" y="2379"/>
                  </a:cubicBezTo>
                  <a:cubicBezTo>
                    <a:pt x="12437" y="2333"/>
                    <a:pt x="12383" y="2333"/>
                    <a:pt x="12339" y="2311"/>
                  </a:cubicBezTo>
                  <a:cubicBezTo>
                    <a:pt x="12255" y="2272"/>
                    <a:pt x="12198" y="2175"/>
                    <a:pt x="12198" y="2078"/>
                  </a:cubicBezTo>
                  <a:cubicBezTo>
                    <a:pt x="12191" y="1978"/>
                    <a:pt x="12218" y="1881"/>
                    <a:pt x="12249" y="1784"/>
                  </a:cubicBezTo>
                  <a:cubicBezTo>
                    <a:pt x="12198" y="1784"/>
                    <a:pt x="12165" y="1709"/>
                    <a:pt x="12191" y="1663"/>
                  </a:cubicBezTo>
                  <a:cubicBezTo>
                    <a:pt x="12178" y="1681"/>
                    <a:pt x="12148" y="1670"/>
                    <a:pt x="12134" y="1648"/>
                  </a:cubicBezTo>
                  <a:cubicBezTo>
                    <a:pt x="12121" y="1627"/>
                    <a:pt x="12121" y="1605"/>
                    <a:pt x="12121" y="1580"/>
                  </a:cubicBezTo>
                  <a:cubicBezTo>
                    <a:pt x="12121" y="1523"/>
                    <a:pt x="12114" y="1462"/>
                    <a:pt x="12114" y="1401"/>
                  </a:cubicBezTo>
                  <a:cubicBezTo>
                    <a:pt x="12064" y="1355"/>
                    <a:pt x="12037" y="1279"/>
                    <a:pt x="12064" y="1215"/>
                  </a:cubicBezTo>
                  <a:cubicBezTo>
                    <a:pt x="12077" y="1176"/>
                    <a:pt x="12084" y="1107"/>
                    <a:pt x="12050" y="1115"/>
                  </a:cubicBezTo>
                  <a:cubicBezTo>
                    <a:pt x="12141" y="1072"/>
                    <a:pt x="12057" y="896"/>
                    <a:pt x="12134" y="832"/>
                  </a:cubicBezTo>
                  <a:cubicBezTo>
                    <a:pt x="12148" y="814"/>
                    <a:pt x="12178" y="807"/>
                    <a:pt x="12185" y="785"/>
                  </a:cubicBezTo>
                  <a:cubicBezTo>
                    <a:pt x="12191" y="771"/>
                    <a:pt x="12185" y="756"/>
                    <a:pt x="12178" y="738"/>
                  </a:cubicBezTo>
                  <a:cubicBezTo>
                    <a:pt x="12165" y="670"/>
                    <a:pt x="12185" y="595"/>
                    <a:pt x="12235" y="552"/>
                  </a:cubicBezTo>
                  <a:cubicBezTo>
                    <a:pt x="12212" y="538"/>
                    <a:pt x="12191" y="513"/>
                    <a:pt x="12185" y="484"/>
                  </a:cubicBezTo>
                  <a:cubicBezTo>
                    <a:pt x="12165" y="409"/>
                    <a:pt x="12121" y="319"/>
                    <a:pt x="12057" y="280"/>
                  </a:cubicBezTo>
                  <a:cubicBezTo>
                    <a:pt x="12037" y="266"/>
                    <a:pt x="12023" y="258"/>
                    <a:pt x="12000" y="258"/>
                  </a:cubicBezTo>
                  <a:cubicBezTo>
                    <a:pt x="11959" y="258"/>
                    <a:pt x="11929" y="287"/>
                    <a:pt x="11895" y="305"/>
                  </a:cubicBezTo>
                  <a:cubicBezTo>
                    <a:pt x="11858" y="327"/>
                    <a:pt x="11811" y="327"/>
                    <a:pt x="11788" y="287"/>
                  </a:cubicBezTo>
                  <a:cubicBezTo>
                    <a:pt x="11724" y="380"/>
                    <a:pt x="11710" y="498"/>
                    <a:pt x="11697" y="606"/>
                  </a:cubicBezTo>
                  <a:cubicBezTo>
                    <a:pt x="11690" y="574"/>
                    <a:pt x="11640" y="574"/>
                    <a:pt x="11640" y="606"/>
                  </a:cubicBezTo>
                  <a:cubicBezTo>
                    <a:pt x="11613" y="595"/>
                    <a:pt x="11592" y="581"/>
                    <a:pt x="11562" y="574"/>
                  </a:cubicBezTo>
                  <a:cubicBezTo>
                    <a:pt x="11485" y="670"/>
                    <a:pt x="11394" y="764"/>
                    <a:pt x="11296" y="839"/>
                  </a:cubicBezTo>
                  <a:cubicBezTo>
                    <a:pt x="11310" y="853"/>
                    <a:pt x="11323" y="875"/>
                    <a:pt x="11337" y="889"/>
                  </a:cubicBezTo>
                  <a:cubicBezTo>
                    <a:pt x="11209" y="936"/>
                    <a:pt x="11084" y="738"/>
                    <a:pt x="10963" y="799"/>
                  </a:cubicBezTo>
                  <a:cubicBezTo>
                    <a:pt x="10983" y="832"/>
                    <a:pt x="11007" y="853"/>
                    <a:pt x="11027" y="882"/>
                  </a:cubicBezTo>
                  <a:cubicBezTo>
                    <a:pt x="11074" y="943"/>
                    <a:pt x="11125" y="1018"/>
                    <a:pt x="11118" y="1100"/>
                  </a:cubicBezTo>
                  <a:cubicBezTo>
                    <a:pt x="11084" y="1115"/>
                    <a:pt x="11054" y="1140"/>
                    <a:pt x="11020" y="1140"/>
                  </a:cubicBezTo>
                  <a:cubicBezTo>
                    <a:pt x="10983" y="1140"/>
                    <a:pt x="10943" y="1122"/>
                    <a:pt x="10926" y="1086"/>
                  </a:cubicBezTo>
                  <a:cubicBezTo>
                    <a:pt x="10913" y="1054"/>
                    <a:pt x="10919" y="1018"/>
                    <a:pt x="10913" y="989"/>
                  </a:cubicBezTo>
                  <a:cubicBezTo>
                    <a:pt x="10899" y="943"/>
                    <a:pt x="10842" y="918"/>
                    <a:pt x="10802" y="896"/>
                  </a:cubicBezTo>
                  <a:cubicBezTo>
                    <a:pt x="10758" y="871"/>
                    <a:pt x="10707" y="839"/>
                    <a:pt x="10714" y="785"/>
                  </a:cubicBezTo>
                  <a:cubicBezTo>
                    <a:pt x="10681" y="799"/>
                    <a:pt x="10637" y="792"/>
                    <a:pt x="10617" y="764"/>
                  </a:cubicBezTo>
                  <a:cubicBezTo>
                    <a:pt x="10596" y="799"/>
                    <a:pt x="10546" y="807"/>
                    <a:pt x="10506" y="814"/>
                  </a:cubicBezTo>
                  <a:cubicBezTo>
                    <a:pt x="10462" y="821"/>
                    <a:pt x="10418" y="882"/>
                    <a:pt x="10448" y="914"/>
                  </a:cubicBezTo>
                  <a:cubicBezTo>
                    <a:pt x="10405" y="921"/>
                    <a:pt x="10378" y="864"/>
                    <a:pt x="10371" y="821"/>
                  </a:cubicBezTo>
                  <a:cubicBezTo>
                    <a:pt x="10364" y="774"/>
                    <a:pt x="10384" y="731"/>
                    <a:pt x="10384" y="688"/>
                  </a:cubicBezTo>
                  <a:cubicBezTo>
                    <a:pt x="10384" y="642"/>
                    <a:pt x="10358" y="588"/>
                    <a:pt x="10314" y="574"/>
                  </a:cubicBezTo>
                  <a:cubicBezTo>
                    <a:pt x="10270" y="559"/>
                    <a:pt x="10216" y="581"/>
                    <a:pt x="10199" y="627"/>
                  </a:cubicBezTo>
                  <a:cubicBezTo>
                    <a:pt x="10172" y="627"/>
                    <a:pt x="10146" y="620"/>
                    <a:pt x="10115" y="620"/>
                  </a:cubicBezTo>
                  <a:cubicBezTo>
                    <a:pt x="10075" y="656"/>
                    <a:pt x="10031" y="710"/>
                    <a:pt x="10004" y="764"/>
                  </a:cubicBezTo>
                  <a:cubicBezTo>
                    <a:pt x="9910" y="785"/>
                    <a:pt x="9819" y="839"/>
                    <a:pt x="9762" y="914"/>
                  </a:cubicBezTo>
                  <a:cubicBezTo>
                    <a:pt x="9742" y="936"/>
                    <a:pt x="9742" y="982"/>
                    <a:pt x="9765" y="982"/>
                  </a:cubicBezTo>
                  <a:cubicBezTo>
                    <a:pt x="9668" y="996"/>
                    <a:pt x="9587" y="1086"/>
                    <a:pt x="9567" y="1190"/>
                  </a:cubicBezTo>
                  <a:cubicBezTo>
                    <a:pt x="9530" y="1204"/>
                    <a:pt x="9503" y="1251"/>
                    <a:pt x="9516" y="1287"/>
                  </a:cubicBezTo>
                  <a:cubicBezTo>
                    <a:pt x="9530" y="1287"/>
                    <a:pt x="9550" y="1297"/>
                    <a:pt x="9557" y="1312"/>
                  </a:cubicBezTo>
                  <a:cubicBezTo>
                    <a:pt x="9496" y="1394"/>
                    <a:pt x="9446" y="1491"/>
                    <a:pt x="9425" y="1595"/>
                  </a:cubicBezTo>
                  <a:cubicBezTo>
                    <a:pt x="9466" y="1613"/>
                    <a:pt x="9446" y="1681"/>
                    <a:pt x="9415" y="1716"/>
                  </a:cubicBezTo>
                  <a:cubicBezTo>
                    <a:pt x="9473" y="1724"/>
                    <a:pt x="9523" y="1770"/>
                    <a:pt x="9530" y="1831"/>
                  </a:cubicBezTo>
                  <a:cubicBezTo>
                    <a:pt x="9671" y="1881"/>
                    <a:pt x="9839" y="1874"/>
                    <a:pt x="9974" y="1806"/>
                  </a:cubicBezTo>
                  <a:cubicBezTo>
                    <a:pt x="10004" y="1792"/>
                    <a:pt x="10031" y="1777"/>
                    <a:pt x="10058" y="1770"/>
                  </a:cubicBezTo>
                  <a:cubicBezTo>
                    <a:pt x="10088" y="1770"/>
                    <a:pt x="10122" y="1777"/>
                    <a:pt x="10135" y="1806"/>
                  </a:cubicBezTo>
                  <a:cubicBezTo>
                    <a:pt x="10152" y="1860"/>
                    <a:pt x="10088" y="1903"/>
                    <a:pt x="10038" y="1896"/>
                  </a:cubicBezTo>
                  <a:cubicBezTo>
                    <a:pt x="9987" y="1885"/>
                    <a:pt x="9934" y="1874"/>
                    <a:pt x="9883" y="1896"/>
                  </a:cubicBezTo>
                  <a:cubicBezTo>
                    <a:pt x="9863" y="1906"/>
                    <a:pt x="9846" y="1928"/>
                    <a:pt x="9826" y="1935"/>
                  </a:cubicBezTo>
                  <a:cubicBezTo>
                    <a:pt x="9806" y="1942"/>
                    <a:pt x="9775" y="1935"/>
                    <a:pt x="9769" y="1913"/>
                  </a:cubicBezTo>
                  <a:cubicBezTo>
                    <a:pt x="9708" y="1971"/>
                    <a:pt x="9637" y="2024"/>
                    <a:pt x="9573" y="2085"/>
                  </a:cubicBezTo>
                  <a:cubicBezTo>
                    <a:pt x="9557" y="2093"/>
                    <a:pt x="9543" y="2103"/>
                    <a:pt x="9543" y="2121"/>
                  </a:cubicBezTo>
                  <a:cubicBezTo>
                    <a:pt x="9543" y="2136"/>
                    <a:pt x="9543" y="2153"/>
                    <a:pt x="9550" y="2161"/>
                  </a:cubicBezTo>
                  <a:cubicBezTo>
                    <a:pt x="9580" y="2243"/>
                    <a:pt x="9664" y="2297"/>
                    <a:pt x="9742" y="2325"/>
                  </a:cubicBezTo>
                  <a:cubicBezTo>
                    <a:pt x="9826" y="2354"/>
                    <a:pt x="9917" y="2379"/>
                    <a:pt x="10011" y="2379"/>
                  </a:cubicBezTo>
                  <a:cubicBezTo>
                    <a:pt x="10031" y="2379"/>
                    <a:pt x="10058" y="2379"/>
                    <a:pt x="10082" y="2372"/>
                  </a:cubicBezTo>
                  <a:cubicBezTo>
                    <a:pt x="10102" y="2361"/>
                    <a:pt x="10122" y="2347"/>
                    <a:pt x="10146" y="2340"/>
                  </a:cubicBezTo>
                  <a:cubicBezTo>
                    <a:pt x="10166" y="2333"/>
                    <a:pt x="10193" y="2340"/>
                    <a:pt x="10216" y="2340"/>
                  </a:cubicBezTo>
                  <a:cubicBezTo>
                    <a:pt x="10270" y="2347"/>
                    <a:pt x="10334" y="2354"/>
                    <a:pt x="10391" y="2372"/>
                  </a:cubicBezTo>
                  <a:cubicBezTo>
                    <a:pt x="10425" y="2379"/>
                    <a:pt x="10462" y="2386"/>
                    <a:pt x="10482" y="2415"/>
                  </a:cubicBezTo>
                  <a:cubicBezTo>
                    <a:pt x="10506" y="2447"/>
                    <a:pt x="10489" y="2497"/>
                    <a:pt x="10455" y="2497"/>
                  </a:cubicBezTo>
                  <a:cubicBezTo>
                    <a:pt x="10405" y="2490"/>
                    <a:pt x="10358" y="2490"/>
                    <a:pt x="10307" y="2483"/>
                  </a:cubicBezTo>
                  <a:cubicBezTo>
                    <a:pt x="10300" y="2504"/>
                    <a:pt x="10270" y="2522"/>
                    <a:pt x="10250" y="2512"/>
                  </a:cubicBezTo>
                  <a:cubicBezTo>
                    <a:pt x="10236" y="2565"/>
                    <a:pt x="10152" y="2580"/>
                    <a:pt x="10122" y="2537"/>
                  </a:cubicBezTo>
                  <a:cubicBezTo>
                    <a:pt x="10095" y="2573"/>
                    <a:pt x="10045" y="2587"/>
                    <a:pt x="10004" y="2573"/>
                  </a:cubicBezTo>
                  <a:cubicBezTo>
                    <a:pt x="9981" y="2565"/>
                    <a:pt x="9960" y="2551"/>
                    <a:pt x="9940" y="2551"/>
                  </a:cubicBezTo>
                  <a:cubicBezTo>
                    <a:pt x="9910" y="2551"/>
                    <a:pt x="9883" y="2573"/>
                    <a:pt x="9863" y="2587"/>
                  </a:cubicBezTo>
                  <a:cubicBezTo>
                    <a:pt x="9826" y="2619"/>
                    <a:pt x="9782" y="2655"/>
                    <a:pt x="9762" y="2701"/>
                  </a:cubicBezTo>
                  <a:cubicBezTo>
                    <a:pt x="9738" y="2744"/>
                    <a:pt x="9728" y="2798"/>
                    <a:pt x="9755" y="2845"/>
                  </a:cubicBezTo>
                  <a:cubicBezTo>
                    <a:pt x="9785" y="2906"/>
                    <a:pt x="9876" y="2949"/>
                    <a:pt x="9846" y="3010"/>
                  </a:cubicBezTo>
                  <a:cubicBezTo>
                    <a:pt x="9870" y="2995"/>
                    <a:pt x="9896" y="3010"/>
                    <a:pt x="9910" y="3031"/>
                  </a:cubicBezTo>
                  <a:cubicBezTo>
                    <a:pt x="9927" y="3053"/>
                    <a:pt x="9927" y="3085"/>
                    <a:pt x="9947" y="3099"/>
                  </a:cubicBezTo>
                  <a:cubicBezTo>
                    <a:pt x="9960" y="3121"/>
                    <a:pt x="10004" y="3121"/>
                    <a:pt x="10011" y="3092"/>
                  </a:cubicBezTo>
                  <a:cubicBezTo>
                    <a:pt x="10045" y="3128"/>
                    <a:pt x="10102" y="3146"/>
                    <a:pt x="10152" y="3153"/>
                  </a:cubicBezTo>
                  <a:cubicBezTo>
                    <a:pt x="10236" y="3167"/>
                    <a:pt x="10314" y="3174"/>
                    <a:pt x="10398" y="3189"/>
                  </a:cubicBezTo>
                  <a:cubicBezTo>
                    <a:pt x="10425" y="3189"/>
                    <a:pt x="10448" y="3196"/>
                    <a:pt x="10475" y="3214"/>
                  </a:cubicBezTo>
                  <a:cubicBezTo>
                    <a:pt x="10539" y="3242"/>
                    <a:pt x="10553" y="3346"/>
                    <a:pt x="10512" y="3400"/>
                  </a:cubicBezTo>
                  <a:cubicBezTo>
                    <a:pt x="10539" y="3468"/>
                    <a:pt x="10590" y="3522"/>
                    <a:pt x="10654" y="3550"/>
                  </a:cubicBezTo>
                  <a:cubicBezTo>
                    <a:pt x="10707" y="3579"/>
                    <a:pt x="10795" y="3558"/>
                    <a:pt x="10856" y="3558"/>
                  </a:cubicBezTo>
                  <a:lnTo>
                    <a:pt x="10893" y="3558"/>
                  </a:lnTo>
                  <a:cubicBezTo>
                    <a:pt x="10913" y="3558"/>
                    <a:pt x="10943" y="3565"/>
                    <a:pt x="10963" y="3565"/>
                  </a:cubicBezTo>
                  <a:cubicBezTo>
                    <a:pt x="11054" y="3572"/>
                    <a:pt x="11155" y="3558"/>
                    <a:pt x="11216" y="3482"/>
                  </a:cubicBezTo>
                  <a:cubicBezTo>
                    <a:pt x="11232" y="3468"/>
                    <a:pt x="11253" y="3436"/>
                    <a:pt x="11273" y="3447"/>
                  </a:cubicBezTo>
                  <a:cubicBezTo>
                    <a:pt x="11286" y="3454"/>
                    <a:pt x="11303" y="3468"/>
                    <a:pt x="11317" y="3461"/>
                  </a:cubicBezTo>
                  <a:cubicBezTo>
                    <a:pt x="11337" y="3454"/>
                    <a:pt x="11337" y="3429"/>
                    <a:pt x="11357" y="3421"/>
                  </a:cubicBezTo>
                  <a:cubicBezTo>
                    <a:pt x="11374" y="3421"/>
                    <a:pt x="11380" y="3429"/>
                    <a:pt x="11394" y="3436"/>
                  </a:cubicBezTo>
                  <a:cubicBezTo>
                    <a:pt x="11421" y="3447"/>
                    <a:pt x="11434" y="3400"/>
                    <a:pt x="11451" y="3378"/>
                  </a:cubicBezTo>
                  <a:cubicBezTo>
                    <a:pt x="11492" y="3310"/>
                    <a:pt x="11599" y="3346"/>
                    <a:pt x="11670" y="3325"/>
                  </a:cubicBezTo>
                  <a:cubicBezTo>
                    <a:pt x="11710" y="3310"/>
                    <a:pt x="11741" y="3271"/>
                    <a:pt x="11747" y="3228"/>
                  </a:cubicBezTo>
                  <a:cubicBezTo>
                    <a:pt x="11747" y="3214"/>
                    <a:pt x="11747" y="3196"/>
                    <a:pt x="11754" y="3181"/>
                  </a:cubicBezTo>
                  <a:cubicBezTo>
                    <a:pt x="11761" y="3174"/>
                    <a:pt x="11767" y="3160"/>
                    <a:pt x="11774" y="3153"/>
                  </a:cubicBezTo>
                  <a:cubicBezTo>
                    <a:pt x="11804" y="3121"/>
                    <a:pt x="11818" y="3078"/>
                    <a:pt x="11811" y="3031"/>
                  </a:cubicBezTo>
                  <a:cubicBezTo>
                    <a:pt x="11845" y="3070"/>
                    <a:pt x="11875" y="3121"/>
                    <a:pt x="11882" y="3174"/>
                  </a:cubicBezTo>
                  <a:cubicBezTo>
                    <a:pt x="11882" y="3189"/>
                    <a:pt x="11882" y="3214"/>
                    <a:pt x="11895" y="3228"/>
                  </a:cubicBezTo>
                  <a:cubicBezTo>
                    <a:pt x="11902" y="3242"/>
                    <a:pt x="11916" y="3250"/>
                    <a:pt x="11929" y="3257"/>
                  </a:cubicBezTo>
                  <a:cubicBezTo>
                    <a:pt x="11959" y="3278"/>
                    <a:pt x="11966" y="3318"/>
                    <a:pt x="11959" y="3353"/>
                  </a:cubicBezTo>
                  <a:cubicBezTo>
                    <a:pt x="11909" y="3339"/>
                    <a:pt x="11852" y="3386"/>
                    <a:pt x="11811" y="3414"/>
                  </a:cubicBezTo>
                  <a:cubicBezTo>
                    <a:pt x="11767" y="3454"/>
                    <a:pt x="11704" y="3482"/>
                    <a:pt x="11663" y="3447"/>
                  </a:cubicBezTo>
                  <a:cubicBezTo>
                    <a:pt x="11633" y="3522"/>
                    <a:pt x="11492" y="3490"/>
                    <a:pt x="11478" y="3565"/>
                  </a:cubicBezTo>
                  <a:cubicBezTo>
                    <a:pt x="11414" y="3565"/>
                    <a:pt x="11374" y="3654"/>
                    <a:pt x="11401" y="3715"/>
                  </a:cubicBezTo>
                  <a:cubicBezTo>
                    <a:pt x="11444" y="3715"/>
                    <a:pt x="11485" y="3715"/>
                    <a:pt x="11529" y="3722"/>
                  </a:cubicBezTo>
                  <a:cubicBezTo>
                    <a:pt x="11529" y="3744"/>
                    <a:pt x="11545" y="3769"/>
                    <a:pt x="11576" y="3769"/>
                  </a:cubicBezTo>
                  <a:cubicBezTo>
                    <a:pt x="11603" y="3769"/>
                    <a:pt x="11619" y="3755"/>
                    <a:pt x="11640" y="3737"/>
                  </a:cubicBezTo>
                  <a:cubicBezTo>
                    <a:pt x="11734" y="3679"/>
                    <a:pt x="11818" y="3611"/>
                    <a:pt x="11909" y="3550"/>
                  </a:cubicBezTo>
                  <a:cubicBezTo>
                    <a:pt x="11916" y="3543"/>
                    <a:pt x="11929" y="3536"/>
                    <a:pt x="11936" y="3543"/>
                  </a:cubicBezTo>
                  <a:cubicBezTo>
                    <a:pt x="11959" y="3550"/>
                    <a:pt x="11966" y="3586"/>
                    <a:pt x="11979" y="3579"/>
                  </a:cubicBezTo>
                  <a:cubicBezTo>
                    <a:pt x="11946" y="3647"/>
                    <a:pt x="11902" y="3701"/>
                    <a:pt x="11845" y="3744"/>
                  </a:cubicBezTo>
                  <a:cubicBezTo>
                    <a:pt x="11794" y="3783"/>
                    <a:pt x="11734" y="3805"/>
                    <a:pt x="11677" y="3830"/>
                  </a:cubicBezTo>
                  <a:cubicBezTo>
                    <a:pt x="11640" y="3844"/>
                    <a:pt x="11599" y="3858"/>
                    <a:pt x="11562" y="3873"/>
                  </a:cubicBezTo>
                  <a:cubicBezTo>
                    <a:pt x="11555" y="3880"/>
                    <a:pt x="11542" y="3880"/>
                    <a:pt x="11535" y="3887"/>
                  </a:cubicBezTo>
                  <a:cubicBezTo>
                    <a:pt x="11522" y="3912"/>
                    <a:pt x="11529" y="3941"/>
                    <a:pt x="11542" y="3955"/>
                  </a:cubicBezTo>
                  <a:cubicBezTo>
                    <a:pt x="11555" y="3977"/>
                    <a:pt x="11576" y="3995"/>
                    <a:pt x="11586" y="4016"/>
                  </a:cubicBezTo>
                  <a:cubicBezTo>
                    <a:pt x="11592" y="4038"/>
                    <a:pt x="11592" y="4063"/>
                    <a:pt x="11586" y="4077"/>
                  </a:cubicBezTo>
                  <a:cubicBezTo>
                    <a:pt x="11586" y="4195"/>
                    <a:pt x="11663" y="4331"/>
                    <a:pt x="11599" y="4435"/>
                  </a:cubicBezTo>
                  <a:cubicBezTo>
                    <a:pt x="11542" y="4407"/>
                    <a:pt x="11535" y="4331"/>
                    <a:pt x="11529" y="4270"/>
                  </a:cubicBezTo>
                  <a:cubicBezTo>
                    <a:pt x="11522" y="4202"/>
                    <a:pt x="11515" y="4127"/>
                    <a:pt x="11505" y="4063"/>
                  </a:cubicBezTo>
                  <a:cubicBezTo>
                    <a:pt x="11451" y="4052"/>
                    <a:pt x="11394" y="4070"/>
                    <a:pt x="11350" y="4106"/>
                  </a:cubicBezTo>
                  <a:cubicBezTo>
                    <a:pt x="11343" y="4052"/>
                    <a:pt x="11303" y="4016"/>
                    <a:pt x="11259" y="4009"/>
                  </a:cubicBezTo>
                  <a:cubicBezTo>
                    <a:pt x="11253" y="4023"/>
                    <a:pt x="11239" y="4030"/>
                    <a:pt x="11232" y="4045"/>
                  </a:cubicBezTo>
                  <a:cubicBezTo>
                    <a:pt x="11195" y="4023"/>
                    <a:pt x="11202" y="3962"/>
                    <a:pt x="11189" y="3927"/>
                  </a:cubicBezTo>
                  <a:cubicBezTo>
                    <a:pt x="11168" y="3880"/>
                    <a:pt x="11111" y="3873"/>
                    <a:pt x="11061" y="3873"/>
                  </a:cubicBezTo>
                  <a:cubicBezTo>
                    <a:pt x="11034" y="3905"/>
                    <a:pt x="11007" y="3934"/>
                    <a:pt x="10963" y="3948"/>
                  </a:cubicBezTo>
                  <a:cubicBezTo>
                    <a:pt x="10879" y="3987"/>
                    <a:pt x="10778" y="3977"/>
                    <a:pt x="10687" y="3987"/>
                  </a:cubicBezTo>
                  <a:cubicBezTo>
                    <a:pt x="10623" y="3995"/>
                    <a:pt x="10559" y="4016"/>
                    <a:pt x="10495" y="3995"/>
                  </a:cubicBezTo>
                  <a:cubicBezTo>
                    <a:pt x="10469" y="3987"/>
                    <a:pt x="10442" y="3962"/>
                    <a:pt x="10411" y="3955"/>
                  </a:cubicBezTo>
                  <a:cubicBezTo>
                    <a:pt x="10384" y="3948"/>
                    <a:pt x="10347" y="3948"/>
                    <a:pt x="10327" y="3970"/>
                  </a:cubicBezTo>
                  <a:cubicBezTo>
                    <a:pt x="10320" y="3977"/>
                    <a:pt x="10314" y="3995"/>
                    <a:pt x="10300" y="3995"/>
                  </a:cubicBezTo>
                  <a:cubicBezTo>
                    <a:pt x="10294" y="3995"/>
                    <a:pt x="10287" y="3995"/>
                    <a:pt x="10277" y="3987"/>
                  </a:cubicBezTo>
                  <a:lnTo>
                    <a:pt x="10172" y="3941"/>
                  </a:lnTo>
                  <a:cubicBezTo>
                    <a:pt x="10159" y="3934"/>
                    <a:pt x="10135" y="3927"/>
                    <a:pt x="10122" y="3905"/>
                  </a:cubicBezTo>
                  <a:cubicBezTo>
                    <a:pt x="10102" y="3866"/>
                    <a:pt x="10129" y="3830"/>
                    <a:pt x="10152" y="3798"/>
                  </a:cubicBezTo>
                  <a:cubicBezTo>
                    <a:pt x="10159" y="3790"/>
                    <a:pt x="10166" y="3776"/>
                    <a:pt x="10179" y="3769"/>
                  </a:cubicBezTo>
                  <a:cubicBezTo>
                    <a:pt x="10186" y="3762"/>
                    <a:pt x="10193" y="3744"/>
                    <a:pt x="10206" y="3737"/>
                  </a:cubicBezTo>
                  <a:cubicBezTo>
                    <a:pt x="10236" y="3715"/>
                    <a:pt x="10263" y="3715"/>
                    <a:pt x="10300" y="3730"/>
                  </a:cubicBezTo>
                  <a:cubicBezTo>
                    <a:pt x="10371" y="3694"/>
                    <a:pt x="10398" y="3572"/>
                    <a:pt x="10347" y="3504"/>
                  </a:cubicBezTo>
                  <a:cubicBezTo>
                    <a:pt x="10364" y="3490"/>
                    <a:pt x="10384" y="3475"/>
                    <a:pt x="10405" y="3468"/>
                  </a:cubicBezTo>
                  <a:cubicBezTo>
                    <a:pt x="10384" y="3468"/>
                    <a:pt x="10347" y="3454"/>
                    <a:pt x="10320" y="3454"/>
                  </a:cubicBezTo>
                  <a:cubicBezTo>
                    <a:pt x="10307" y="3454"/>
                    <a:pt x="10287" y="3454"/>
                    <a:pt x="10270" y="3447"/>
                  </a:cubicBezTo>
                  <a:cubicBezTo>
                    <a:pt x="10250" y="3436"/>
                    <a:pt x="10243" y="3414"/>
                    <a:pt x="10230" y="3400"/>
                  </a:cubicBezTo>
                  <a:cubicBezTo>
                    <a:pt x="10223" y="3386"/>
                    <a:pt x="10216" y="3378"/>
                    <a:pt x="10206" y="3361"/>
                  </a:cubicBezTo>
                  <a:cubicBezTo>
                    <a:pt x="10199" y="3353"/>
                    <a:pt x="10199" y="3346"/>
                    <a:pt x="10193" y="3346"/>
                  </a:cubicBezTo>
                  <a:cubicBezTo>
                    <a:pt x="10186" y="3346"/>
                    <a:pt x="10186" y="3353"/>
                    <a:pt x="10179" y="3353"/>
                  </a:cubicBezTo>
                  <a:cubicBezTo>
                    <a:pt x="10172" y="3361"/>
                    <a:pt x="10159" y="3353"/>
                    <a:pt x="10152" y="3353"/>
                  </a:cubicBezTo>
                  <a:cubicBezTo>
                    <a:pt x="10102" y="3339"/>
                    <a:pt x="10051" y="3318"/>
                    <a:pt x="10011" y="3296"/>
                  </a:cubicBezTo>
                  <a:cubicBezTo>
                    <a:pt x="10004" y="3285"/>
                    <a:pt x="9987" y="3275"/>
                    <a:pt x="9974" y="3285"/>
                  </a:cubicBezTo>
                  <a:cubicBezTo>
                    <a:pt x="9960" y="3293"/>
                    <a:pt x="9954" y="3303"/>
                    <a:pt x="9960" y="3318"/>
                  </a:cubicBezTo>
                  <a:cubicBezTo>
                    <a:pt x="9940" y="3318"/>
                    <a:pt x="9917" y="3339"/>
                    <a:pt x="9903" y="3361"/>
                  </a:cubicBezTo>
                  <a:cubicBezTo>
                    <a:pt x="9883" y="3339"/>
                    <a:pt x="9839" y="3361"/>
                    <a:pt x="9812" y="3353"/>
                  </a:cubicBezTo>
                  <a:cubicBezTo>
                    <a:pt x="9792" y="3353"/>
                    <a:pt x="9775" y="3339"/>
                    <a:pt x="9762" y="3325"/>
                  </a:cubicBezTo>
                  <a:cubicBezTo>
                    <a:pt x="9748" y="3318"/>
                    <a:pt x="9722" y="3310"/>
                    <a:pt x="9708" y="3325"/>
                  </a:cubicBezTo>
                  <a:cubicBezTo>
                    <a:pt x="9698" y="3303"/>
                    <a:pt x="9698" y="3285"/>
                    <a:pt x="9691" y="3264"/>
                  </a:cubicBezTo>
                  <a:cubicBezTo>
                    <a:pt x="9671" y="3278"/>
                    <a:pt x="9641" y="3278"/>
                    <a:pt x="9621" y="3271"/>
                  </a:cubicBezTo>
                  <a:cubicBezTo>
                    <a:pt x="9597" y="3264"/>
                    <a:pt x="9580" y="3242"/>
                    <a:pt x="9557" y="3228"/>
                  </a:cubicBezTo>
                  <a:cubicBezTo>
                    <a:pt x="9550" y="3221"/>
                    <a:pt x="9536" y="3214"/>
                    <a:pt x="9536" y="3196"/>
                  </a:cubicBezTo>
                  <a:cubicBezTo>
                    <a:pt x="9536" y="3189"/>
                    <a:pt x="9536" y="3181"/>
                    <a:pt x="9530" y="3174"/>
                  </a:cubicBezTo>
                  <a:cubicBezTo>
                    <a:pt x="9523" y="3167"/>
                    <a:pt x="9523" y="3167"/>
                    <a:pt x="9516" y="3167"/>
                  </a:cubicBezTo>
                  <a:cubicBezTo>
                    <a:pt x="9496" y="3160"/>
                    <a:pt x="9473" y="3153"/>
                    <a:pt x="9446" y="3146"/>
                  </a:cubicBezTo>
                  <a:cubicBezTo>
                    <a:pt x="9439" y="3146"/>
                    <a:pt x="9432" y="3138"/>
                    <a:pt x="9425" y="3138"/>
                  </a:cubicBezTo>
                  <a:cubicBezTo>
                    <a:pt x="9415" y="3138"/>
                    <a:pt x="9409" y="3138"/>
                    <a:pt x="9402" y="3146"/>
                  </a:cubicBezTo>
                  <a:cubicBezTo>
                    <a:pt x="9375" y="3153"/>
                    <a:pt x="9338" y="3153"/>
                    <a:pt x="9311" y="3138"/>
                  </a:cubicBezTo>
                  <a:cubicBezTo>
                    <a:pt x="9298" y="3121"/>
                    <a:pt x="9284" y="3106"/>
                    <a:pt x="9277" y="3085"/>
                  </a:cubicBezTo>
                  <a:cubicBezTo>
                    <a:pt x="9247" y="3078"/>
                    <a:pt x="9220" y="3063"/>
                    <a:pt x="9197" y="3053"/>
                  </a:cubicBezTo>
                  <a:cubicBezTo>
                    <a:pt x="9183" y="3038"/>
                    <a:pt x="9176" y="3024"/>
                    <a:pt x="9176" y="3002"/>
                  </a:cubicBezTo>
                  <a:cubicBezTo>
                    <a:pt x="9163" y="3010"/>
                    <a:pt x="9143" y="3002"/>
                    <a:pt x="9126" y="2977"/>
                  </a:cubicBezTo>
                  <a:cubicBezTo>
                    <a:pt x="9112" y="2963"/>
                    <a:pt x="9112" y="2941"/>
                    <a:pt x="9099" y="2927"/>
                  </a:cubicBezTo>
                  <a:cubicBezTo>
                    <a:pt x="9086" y="2913"/>
                    <a:pt x="9065" y="2906"/>
                    <a:pt x="9042" y="2895"/>
                  </a:cubicBezTo>
                  <a:cubicBezTo>
                    <a:pt x="8978" y="2859"/>
                    <a:pt x="8924" y="2784"/>
                    <a:pt x="8853" y="2791"/>
                  </a:cubicBezTo>
                  <a:cubicBezTo>
                    <a:pt x="8816" y="2791"/>
                    <a:pt x="8789" y="2813"/>
                    <a:pt x="8759" y="2798"/>
                  </a:cubicBezTo>
                  <a:cubicBezTo>
                    <a:pt x="8752" y="2791"/>
                    <a:pt x="8739" y="2784"/>
                    <a:pt x="8732" y="2784"/>
                  </a:cubicBezTo>
                  <a:cubicBezTo>
                    <a:pt x="8705" y="2784"/>
                    <a:pt x="8699" y="2813"/>
                    <a:pt x="8688" y="2845"/>
                  </a:cubicBezTo>
                  <a:cubicBezTo>
                    <a:pt x="8682" y="2873"/>
                    <a:pt x="8662" y="2906"/>
                    <a:pt x="8641" y="2920"/>
                  </a:cubicBezTo>
                  <a:cubicBezTo>
                    <a:pt x="8662" y="2920"/>
                    <a:pt x="8668" y="2949"/>
                    <a:pt x="8662" y="2963"/>
                  </a:cubicBezTo>
                  <a:cubicBezTo>
                    <a:pt x="8655" y="2977"/>
                    <a:pt x="8628" y="2988"/>
                    <a:pt x="8611" y="2995"/>
                  </a:cubicBezTo>
                  <a:cubicBezTo>
                    <a:pt x="8591" y="2988"/>
                    <a:pt x="8571" y="3017"/>
                    <a:pt x="8564" y="3031"/>
                  </a:cubicBezTo>
                  <a:cubicBezTo>
                    <a:pt x="8557" y="3045"/>
                    <a:pt x="8547" y="3078"/>
                    <a:pt x="8534" y="3092"/>
                  </a:cubicBezTo>
                  <a:cubicBezTo>
                    <a:pt x="8520" y="3106"/>
                    <a:pt x="8487" y="3099"/>
                    <a:pt x="8493" y="3078"/>
                  </a:cubicBezTo>
                  <a:cubicBezTo>
                    <a:pt x="8476" y="3085"/>
                    <a:pt x="8463" y="3085"/>
                    <a:pt x="8450" y="3092"/>
                  </a:cubicBezTo>
                  <a:cubicBezTo>
                    <a:pt x="8399" y="3045"/>
                    <a:pt x="8463" y="2956"/>
                    <a:pt x="8429" y="2906"/>
                  </a:cubicBezTo>
                  <a:cubicBezTo>
                    <a:pt x="8423" y="2888"/>
                    <a:pt x="8399" y="2881"/>
                    <a:pt x="8399" y="2859"/>
                  </a:cubicBezTo>
                  <a:cubicBezTo>
                    <a:pt x="8399" y="2852"/>
                    <a:pt x="8409" y="2845"/>
                    <a:pt x="8416" y="2830"/>
                  </a:cubicBezTo>
                  <a:cubicBezTo>
                    <a:pt x="8443" y="2784"/>
                    <a:pt x="8423" y="2723"/>
                    <a:pt x="8399" y="2669"/>
                  </a:cubicBezTo>
                  <a:cubicBezTo>
                    <a:pt x="8392" y="2655"/>
                    <a:pt x="8386" y="2633"/>
                    <a:pt x="8365" y="2626"/>
                  </a:cubicBezTo>
                  <a:cubicBezTo>
                    <a:pt x="8352" y="2619"/>
                    <a:pt x="8338" y="2626"/>
                    <a:pt x="8322" y="2626"/>
                  </a:cubicBezTo>
                  <a:cubicBezTo>
                    <a:pt x="8288" y="2633"/>
                    <a:pt x="8244" y="2641"/>
                    <a:pt x="8231" y="2680"/>
                  </a:cubicBezTo>
                  <a:cubicBezTo>
                    <a:pt x="8204" y="2737"/>
                    <a:pt x="8288" y="2820"/>
                    <a:pt x="8244" y="2881"/>
                  </a:cubicBezTo>
                  <a:cubicBezTo>
                    <a:pt x="8231" y="2906"/>
                    <a:pt x="8197" y="2913"/>
                    <a:pt x="8197" y="2941"/>
                  </a:cubicBezTo>
                  <a:cubicBezTo>
                    <a:pt x="8197" y="2970"/>
                    <a:pt x="8224" y="2988"/>
                    <a:pt x="8251" y="2995"/>
                  </a:cubicBezTo>
                  <a:cubicBezTo>
                    <a:pt x="8238" y="3031"/>
                    <a:pt x="8231" y="3070"/>
                    <a:pt x="8238" y="3106"/>
                  </a:cubicBezTo>
                  <a:cubicBezTo>
                    <a:pt x="8187" y="3099"/>
                    <a:pt x="8147" y="3092"/>
                    <a:pt x="8103" y="3070"/>
                  </a:cubicBezTo>
                  <a:cubicBezTo>
                    <a:pt x="8063" y="3045"/>
                    <a:pt x="8032" y="2995"/>
                    <a:pt x="8039" y="2941"/>
                  </a:cubicBezTo>
                  <a:cubicBezTo>
                    <a:pt x="8005" y="2934"/>
                    <a:pt x="7992" y="2888"/>
                    <a:pt x="8005" y="2859"/>
                  </a:cubicBezTo>
                  <a:cubicBezTo>
                    <a:pt x="7955" y="2845"/>
                    <a:pt x="7978" y="2762"/>
                    <a:pt x="7948" y="2716"/>
                  </a:cubicBezTo>
                  <a:cubicBezTo>
                    <a:pt x="7941" y="2701"/>
                    <a:pt x="7928" y="2694"/>
                    <a:pt x="7915" y="2687"/>
                  </a:cubicBezTo>
                  <a:cubicBezTo>
                    <a:pt x="7898" y="2669"/>
                    <a:pt x="7891" y="2655"/>
                    <a:pt x="7884" y="2641"/>
                  </a:cubicBezTo>
                  <a:cubicBezTo>
                    <a:pt x="7857" y="2580"/>
                    <a:pt x="7820" y="2530"/>
                    <a:pt x="7793" y="2469"/>
                  </a:cubicBezTo>
                  <a:cubicBezTo>
                    <a:pt x="7787" y="2454"/>
                    <a:pt x="7760" y="2429"/>
                    <a:pt x="7750" y="2454"/>
                  </a:cubicBezTo>
                  <a:cubicBezTo>
                    <a:pt x="7750" y="2415"/>
                    <a:pt x="7723" y="2386"/>
                    <a:pt x="7696" y="2386"/>
                  </a:cubicBezTo>
                  <a:cubicBezTo>
                    <a:pt x="7689" y="2461"/>
                    <a:pt x="7703" y="2544"/>
                    <a:pt x="7723" y="2619"/>
                  </a:cubicBezTo>
                  <a:cubicBezTo>
                    <a:pt x="7696" y="2626"/>
                    <a:pt x="7679" y="2662"/>
                    <a:pt x="7679" y="2694"/>
                  </a:cubicBezTo>
                  <a:cubicBezTo>
                    <a:pt x="7679" y="2723"/>
                    <a:pt x="7689" y="2755"/>
                    <a:pt x="7703" y="2784"/>
                  </a:cubicBezTo>
                  <a:lnTo>
                    <a:pt x="7602" y="2784"/>
                  </a:lnTo>
                  <a:cubicBezTo>
                    <a:pt x="7595" y="2784"/>
                    <a:pt x="7581" y="2784"/>
                    <a:pt x="7575" y="2791"/>
                  </a:cubicBezTo>
                  <a:cubicBezTo>
                    <a:pt x="7568" y="2798"/>
                    <a:pt x="7568" y="2813"/>
                    <a:pt x="7561" y="2820"/>
                  </a:cubicBezTo>
                  <a:cubicBezTo>
                    <a:pt x="7554" y="2845"/>
                    <a:pt x="7531" y="2852"/>
                    <a:pt x="7517" y="2859"/>
                  </a:cubicBezTo>
                  <a:cubicBezTo>
                    <a:pt x="7453" y="2881"/>
                    <a:pt x="7390" y="2906"/>
                    <a:pt x="7329" y="2913"/>
                  </a:cubicBezTo>
                  <a:cubicBezTo>
                    <a:pt x="7319" y="2888"/>
                    <a:pt x="7329" y="2866"/>
                    <a:pt x="7329" y="2845"/>
                  </a:cubicBezTo>
                  <a:cubicBezTo>
                    <a:pt x="7369" y="2838"/>
                    <a:pt x="7413" y="2805"/>
                    <a:pt x="7433" y="2770"/>
                  </a:cubicBezTo>
                  <a:cubicBezTo>
                    <a:pt x="7440" y="2762"/>
                    <a:pt x="7440" y="2755"/>
                    <a:pt x="7440" y="2744"/>
                  </a:cubicBezTo>
                  <a:cubicBezTo>
                    <a:pt x="7440" y="2730"/>
                    <a:pt x="7427" y="2716"/>
                    <a:pt x="7420" y="2701"/>
                  </a:cubicBezTo>
                  <a:cubicBezTo>
                    <a:pt x="7400" y="2669"/>
                    <a:pt x="7400" y="2633"/>
                    <a:pt x="7413" y="2605"/>
                  </a:cubicBezTo>
                  <a:cubicBezTo>
                    <a:pt x="7363" y="2573"/>
                    <a:pt x="7292" y="2641"/>
                    <a:pt x="7305" y="2701"/>
                  </a:cubicBezTo>
                  <a:cubicBezTo>
                    <a:pt x="7272" y="2694"/>
                    <a:pt x="7235" y="2680"/>
                    <a:pt x="7194" y="2687"/>
                  </a:cubicBezTo>
                  <a:cubicBezTo>
                    <a:pt x="7157" y="2694"/>
                    <a:pt x="7117" y="2709"/>
                    <a:pt x="7100" y="2744"/>
                  </a:cubicBezTo>
                  <a:cubicBezTo>
                    <a:pt x="7093" y="2762"/>
                    <a:pt x="7093" y="2777"/>
                    <a:pt x="7087" y="2791"/>
                  </a:cubicBezTo>
                  <a:cubicBezTo>
                    <a:pt x="7073" y="2813"/>
                    <a:pt x="7053" y="2830"/>
                    <a:pt x="7023" y="2838"/>
                  </a:cubicBezTo>
                  <a:cubicBezTo>
                    <a:pt x="6959" y="2866"/>
                    <a:pt x="6888" y="2895"/>
                    <a:pt x="6828" y="2927"/>
                  </a:cubicBezTo>
                  <a:cubicBezTo>
                    <a:pt x="6821" y="2949"/>
                    <a:pt x="6828" y="2970"/>
                    <a:pt x="6841" y="2988"/>
                  </a:cubicBezTo>
                  <a:cubicBezTo>
                    <a:pt x="6797" y="2970"/>
                    <a:pt x="6757" y="2995"/>
                    <a:pt x="6740" y="3038"/>
                  </a:cubicBezTo>
                  <a:cubicBezTo>
                    <a:pt x="6733" y="3063"/>
                    <a:pt x="6733" y="3088"/>
                    <a:pt x="6720" y="3113"/>
                  </a:cubicBezTo>
                  <a:cubicBezTo>
                    <a:pt x="6706" y="3135"/>
                    <a:pt x="6680" y="3153"/>
                    <a:pt x="6656" y="3138"/>
                  </a:cubicBezTo>
                  <a:cubicBezTo>
                    <a:pt x="6636" y="3106"/>
                    <a:pt x="6669" y="3070"/>
                    <a:pt x="6669" y="3031"/>
                  </a:cubicBezTo>
                  <a:cubicBezTo>
                    <a:pt x="6669" y="2988"/>
                    <a:pt x="6609" y="2977"/>
                    <a:pt x="6558" y="2977"/>
                  </a:cubicBezTo>
                  <a:cubicBezTo>
                    <a:pt x="6572" y="2956"/>
                    <a:pt x="6558" y="2927"/>
                    <a:pt x="6538" y="2906"/>
                  </a:cubicBezTo>
                  <a:cubicBezTo>
                    <a:pt x="6515" y="2888"/>
                    <a:pt x="6488" y="2881"/>
                    <a:pt x="6474" y="2859"/>
                  </a:cubicBezTo>
                  <a:cubicBezTo>
                    <a:pt x="6468" y="2852"/>
                    <a:pt x="6461" y="2838"/>
                    <a:pt x="6451" y="2830"/>
                  </a:cubicBezTo>
                  <a:cubicBezTo>
                    <a:pt x="6431" y="2813"/>
                    <a:pt x="6404" y="2845"/>
                    <a:pt x="6397" y="2866"/>
                  </a:cubicBezTo>
                  <a:cubicBezTo>
                    <a:pt x="6390" y="2888"/>
                    <a:pt x="6390" y="2920"/>
                    <a:pt x="6373" y="2941"/>
                  </a:cubicBezTo>
                  <a:cubicBezTo>
                    <a:pt x="6353" y="2963"/>
                    <a:pt x="6319" y="2963"/>
                    <a:pt x="6289" y="2970"/>
                  </a:cubicBezTo>
                  <a:cubicBezTo>
                    <a:pt x="6219" y="2988"/>
                    <a:pt x="6178" y="3078"/>
                    <a:pt x="6198" y="3153"/>
                  </a:cubicBezTo>
                  <a:cubicBezTo>
                    <a:pt x="6171" y="3167"/>
                    <a:pt x="6148" y="3181"/>
                    <a:pt x="6128" y="3203"/>
                  </a:cubicBezTo>
                  <a:cubicBezTo>
                    <a:pt x="6114" y="3228"/>
                    <a:pt x="6107" y="3264"/>
                    <a:pt x="6128" y="3285"/>
                  </a:cubicBezTo>
                  <a:lnTo>
                    <a:pt x="6084" y="3310"/>
                  </a:lnTo>
                  <a:cubicBezTo>
                    <a:pt x="6114" y="3325"/>
                    <a:pt x="6114" y="3371"/>
                    <a:pt x="6107" y="3400"/>
                  </a:cubicBezTo>
                  <a:cubicBezTo>
                    <a:pt x="6101" y="3429"/>
                    <a:pt x="6084" y="3468"/>
                    <a:pt x="6101" y="3497"/>
                  </a:cubicBezTo>
                  <a:cubicBezTo>
                    <a:pt x="6070" y="3497"/>
                    <a:pt x="6044" y="3482"/>
                    <a:pt x="6020" y="3461"/>
                  </a:cubicBezTo>
                  <a:cubicBezTo>
                    <a:pt x="6007" y="3461"/>
                    <a:pt x="5993" y="3429"/>
                    <a:pt x="5986" y="3421"/>
                  </a:cubicBezTo>
                  <a:cubicBezTo>
                    <a:pt x="5973" y="3407"/>
                    <a:pt x="5949" y="3400"/>
                    <a:pt x="5929" y="3393"/>
                  </a:cubicBezTo>
                  <a:cubicBezTo>
                    <a:pt x="5909" y="3386"/>
                    <a:pt x="5895" y="3361"/>
                    <a:pt x="5902" y="3339"/>
                  </a:cubicBezTo>
                  <a:cubicBezTo>
                    <a:pt x="5879" y="3361"/>
                    <a:pt x="5845" y="3332"/>
                    <a:pt x="5825" y="3310"/>
                  </a:cubicBezTo>
                  <a:cubicBezTo>
                    <a:pt x="5788" y="3271"/>
                    <a:pt x="5741" y="3235"/>
                    <a:pt x="5690" y="3221"/>
                  </a:cubicBezTo>
                  <a:cubicBezTo>
                    <a:pt x="5670" y="3214"/>
                    <a:pt x="5653" y="3203"/>
                    <a:pt x="5640" y="3189"/>
                  </a:cubicBezTo>
                  <a:cubicBezTo>
                    <a:pt x="5626" y="3160"/>
                    <a:pt x="5646" y="3128"/>
                    <a:pt x="5633" y="3099"/>
                  </a:cubicBezTo>
                  <a:cubicBezTo>
                    <a:pt x="5626" y="3078"/>
                    <a:pt x="5606" y="3063"/>
                    <a:pt x="5589" y="3045"/>
                  </a:cubicBezTo>
                  <a:cubicBezTo>
                    <a:pt x="5576" y="3031"/>
                    <a:pt x="5569" y="2995"/>
                    <a:pt x="5589" y="2988"/>
                  </a:cubicBezTo>
                  <a:cubicBezTo>
                    <a:pt x="5522" y="2941"/>
                    <a:pt x="5421" y="2934"/>
                    <a:pt x="5344" y="2977"/>
                  </a:cubicBezTo>
                  <a:cubicBezTo>
                    <a:pt x="5330" y="2988"/>
                    <a:pt x="5323" y="2995"/>
                    <a:pt x="5310" y="2995"/>
                  </a:cubicBezTo>
                  <a:lnTo>
                    <a:pt x="5280" y="2995"/>
                  </a:lnTo>
                  <a:cubicBezTo>
                    <a:pt x="5253" y="2988"/>
                    <a:pt x="5222" y="2984"/>
                    <a:pt x="5202" y="2970"/>
                  </a:cubicBezTo>
                  <a:cubicBezTo>
                    <a:pt x="5182" y="2952"/>
                    <a:pt x="5162" y="2941"/>
                    <a:pt x="5138" y="2934"/>
                  </a:cubicBezTo>
                  <a:cubicBezTo>
                    <a:pt x="5118" y="2927"/>
                    <a:pt x="5091" y="2927"/>
                    <a:pt x="5074" y="2949"/>
                  </a:cubicBezTo>
                  <a:cubicBezTo>
                    <a:pt x="5074" y="2920"/>
                    <a:pt x="5068" y="2895"/>
                    <a:pt x="5068" y="2866"/>
                  </a:cubicBezTo>
                  <a:cubicBezTo>
                    <a:pt x="5068" y="2859"/>
                    <a:pt x="5068" y="2852"/>
                    <a:pt x="5061" y="2845"/>
                  </a:cubicBezTo>
                  <a:cubicBezTo>
                    <a:pt x="5048" y="2813"/>
                    <a:pt x="4990" y="2838"/>
                    <a:pt x="4970" y="2813"/>
                  </a:cubicBezTo>
                  <a:cubicBezTo>
                    <a:pt x="4950" y="2791"/>
                    <a:pt x="4970" y="2755"/>
                    <a:pt x="4950" y="2730"/>
                  </a:cubicBezTo>
                  <a:cubicBezTo>
                    <a:pt x="4940" y="2723"/>
                    <a:pt x="4933" y="2716"/>
                    <a:pt x="4920" y="2709"/>
                  </a:cubicBezTo>
                  <a:cubicBezTo>
                    <a:pt x="4879" y="2687"/>
                    <a:pt x="4836" y="2669"/>
                    <a:pt x="4792" y="2648"/>
                  </a:cubicBezTo>
                  <a:cubicBezTo>
                    <a:pt x="4772" y="2641"/>
                    <a:pt x="4751" y="2633"/>
                    <a:pt x="4731" y="2641"/>
                  </a:cubicBezTo>
                  <a:cubicBezTo>
                    <a:pt x="4701" y="2648"/>
                    <a:pt x="4687" y="2669"/>
                    <a:pt x="4674" y="2694"/>
                  </a:cubicBezTo>
                  <a:cubicBezTo>
                    <a:pt x="4661" y="2716"/>
                    <a:pt x="4630" y="2730"/>
                    <a:pt x="4603" y="2716"/>
                  </a:cubicBezTo>
                  <a:cubicBezTo>
                    <a:pt x="4590" y="2709"/>
                    <a:pt x="4580" y="2694"/>
                    <a:pt x="4566" y="2694"/>
                  </a:cubicBezTo>
                  <a:cubicBezTo>
                    <a:pt x="4549" y="2694"/>
                    <a:pt x="4546" y="2701"/>
                    <a:pt x="4533" y="2701"/>
                  </a:cubicBezTo>
                  <a:cubicBezTo>
                    <a:pt x="4489" y="2723"/>
                    <a:pt x="4449" y="2737"/>
                    <a:pt x="4405" y="2744"/>
                  </a:cubicBezTo>
                  <a:cubicBezTo>
                    <a:pt x="4391" y="2744"/>
                    <a:pt x="4371" y="2755"/>
                    <a:pt x="4354" y="2744"/>
                  </a:cubicBezTo>
                  <a:cubicBezTo>
                    <a:pt x="4334" y="2737"/>
                    <a:pt x="4327" y="2709"/>
                    <a:pt x="4314" y="2687"/>
                  </a:cubicBezTo>
                  <a:cubicBezTo>
                    <a:pt x="4300" y="2662"/>
                    <a:pt x="4277" y="2648"/>
                    <a:pt x="4257" y="2662"/>
                  </a:cubicBezTo>
                  <a:cubicBezTo>
                    <a:pt x="4136" y="2626"/>
                    <a:pt x="3981" y="2598"/>
                    <a:pt x="3863" y="2633"/>
                  </a:cubicBezTo>
                  <a:cubicBezTo>
                    <a:pt x="3853" y="2612"/>
                    <a:pt x="3853" y="2587"/>
                    <a:pt x="3846" y="2558"/>
                  </a:cubicBezTo>
                  <a:cubicBezTo>
                    <a:pt x="3806" y="2565"/>
                    <a:pt x="3755" y="2537"/>
                    <a:pt x="3749" y="2490"/>
                  </a:cubicBezTo>
                  <a:cubicBezTo>
                    <a:pt x="3658" y="2551"/>
                    <a:pt x="3580" y="2347"/>
                    <a:pt x="3466" y="2361"/>
                  </a:cubicBezTo>
                  <a:cubicBezTo>
                    <a:pt x="3459" y="2422"/>
                    <a:pt x="3446" y="2476"/>
                    <a:pt x="3439" y="2537"/>
                  </a:cubicBezTo>
                  <a:cubicBezTo>
                    <a:pt x="3338" y="2483"/>
                    <a:pt x="3227" y="2461"/>
                    <a:pt x="3113" y="2476"/>
                  </a:cubicBezTo>
                  <a:cubicBezTo>
                    <a:pt x="3113" y="2454"/>
                    <a:pt x="3106" y="2436"/>
                    <a:pt x="3106" y="2415"/>
                  </a:cubicBezTo>
                  <a:cubicBezTo>
                    <a:pt x="3062" y="2372"/>
                    <a:pt x="3015" y="2325"/>
                    <a:pt x="2971" y="2279"/>
                  </a:cubicBezTo>
                  <a:cubicBezTo>
                    <a:pt x="2978" y="2204"/>
                    <a:pt x="2924" y="2128"/>
                    <a:pt x="2854" y="2121"/>
                  </a:cubicBezTo>
                  <a:cubicBezTo>
                    <a:pt x="2783" y="2114"/>
                    <a:pt x="2712" y="2189"/>
                    <a:pt x="2719" y="2264"/>
                  </a:cubicBezTo>
                  <a:cubicBezTo>
                    <a:pt x="2766" y="2272"/>
                    <a:pt x="2810" y="2333"/>
                    <a:pt x="2790" y="2393"/>
                  </a:cubicBezTo>
                  <a:cubicBezTo>
                    <a:pt x="2668" y="2372"/>
                    <a:pt x="2689" y="2107"/>
                    <a:pt x="2564" y="2114"/>
                  </a:cubicBezTo>
                  <a:cubicBezTo>
                    <a:pt x="2547" y="2128"/>
                    <a:pt x="2534" y="2146"/>
                    <a:pt x="2514" y="2161"/>
                  </a:cubicBezTo>
                  <a:cubicBezTo>
                    <a:pt x="2456" y="1996"/>
                    <a:pt x="2308" y="1874"/>
                    <a:pt x="2147" y="1867"/>
                  </a:cubicBezTo>
                  <a:cubicBezTo>
                    <a:pt x="2117" y="1838"/>
                    <a:pt x="2083" y="1906"/>
                    <a:pt x="2096" y="1942"/>
                  </a:cubicBezTo>
                  <a:cubicBezTo>
                    <a:pt x="2110" y="1978"/>
                    <a:pt x="2147" y="2024"/>
                    <a:pt x="2123" y="2064"/>
                  </a:cubicBezTo>
                  <a:cubicBezTo>
                    <a:pt x="2103" y="2093"/>
                    <a:pt x="2063" y="2093"/>
                    <a:pt x="2026" y="2078"/>
                  </a:cubicBezTo>
                  <a:cubicBezTo>
                    <a:pt x="1999" y="2146"/>
                    <a:pt x="1975" y="2221"/>
                    <a:pt x="1948" y="2286"/>
                  </a:cubicBezTo>
                  <a:cubicBezTo>
                    <a:pt x="1898" y="2243"/>
                    <a:pt x="1820" y="2250"/>
                    <a:pt x="1787" y="2304"/>
                  </a:cubicBezTo>
                  <a:cubicBezTo>
                    <a:pt x="1763" y="2243"/>
                    <a:pt x="1709" y="2193"/>
                    <a:pt x="1652" y="2204"/>
                  </a:cubicBezTo>
                  <a:cubicBezTo>
                    <a:pt x="1595" y="2211"/>
                    <a:pt x="1538" y="2272"/>
                    <a:pt x="1561" y="2333"/>
                  </a:cubicBezTo>
                  <a:cubicBezTo>
                    <a:pt x="1491" y="2372"/>
                    <a:pt x="1447" y="2461"/>
                    <a:pt x="1467" y="2544"/>
                  </a:cubicBezTo>
                  <a:cubicBezTo>
                    <a:pt x="1403" y="2537"/>
                    <a:pt x="1343" y="2587"/>
                    <a:pt x="1326" y="2648"/>
                  </a:cubicBezTo>
                  <a:cubicBezTo>
                    <a:pt x="1292" y="2605"/>
                    <a:pt x="1248" y="2551"/>
                    <a:pt x="1184" y="2544"/>
                  </a:cubicBezTo>
                  <a:cubicBezTo>
                    <a:pt x="1131" y="2537"/>
                    <a:pt x="1073" y="2619"/>
                    <a:pt x="1114" y="2662"/>
                  </a:cubicBezTo>
                  <a:cubicBezTo>
                    <a:pt x="1073" y="2701"/>
                    <a:pt x="1036" y="2737"/>
                    <a:pt x="996" y="2784"/>
                  </a:cubicBezTo>
                  <a:cubicBezTo>
                    <a:pt x="966" y="2813"/>
                    <a:pt x="939" y="2866"/>
                    <a:pt x="966" y="2895"/>
                  </a:cubicBezTo>
                  <a:cubicBezTo>
                    <a:pt x="925" y="2934"/>
                    <a:pt x="905" y="2988"/>
                    <a:pt x="895" y="3045"/>
                  </a:cubicBezTo>
                  <a:cubicBezTo>
                    <a:pt x="888" y="3121"/>
                    <a:pt x="919" y="3196"/>
                    <a:pt x="952" y="3264"/>
                  </a:cubicBezTo>
                  <a:cubicBezTo>
                    <a:pt x="925" y="3271"/>
                    <a:pt x="905" y="3285"/>
                    <a:pt x="875" y="3296"/>
                  </a:cubicBezTo>
                  <a:cubicBezTo>
                    <a:pt x="740" y="3393"/>
                    <a:pt x="572" y="3436"/>
                    <a:pt x="411" y="3414"/>
                  </a:cubicBezTo>
                  <a:cubicBezTo>
                    <a:pt x="404" y="3454"/>
                    <a:pt x="404" y="3490"/>
                    <a:pt x="397" y="3522"/>
                  </a:cubicBezTo>
                  <a:cubicBezTo>
                    <a:pt x="360" y="3522"/>
                    <a:pt x="333" y="3550"/>
                    <a:pt x="326" y="3586"/>
                  </a:cubicBezTo>
                  <a:cubicBezTo>
                    <a:pt x="289" y="3694"/>
                    <a:pt x="333" y="3819"/>
                    <a:pt x="417" y="3873"/>
                  </a:cubicBezTo>
                  <a:cubicBezTo>
                    <a:pt x="464" y="3905"/>
                    <a:pt x="552" y="3948"/>
                    <a:pt x="528" y="4009"/>
                  </a:cubicBezTo>
                  <a:lnTo>
                    <a:pt x="720" y="4120"/>
                  </a:lnTo>
                  <a:cubicBezTo>
                    <a:pt x="754" y="4145"/>
                    <a:pt x="791" y="4181"/>
                    <a:pt x="771" y="4213"/>
                  </a:cubicBezTo>
                  <a:cubicBezTo>
                    <a:pt x="798" y="4235"/>
                    <a:pt x="835" y="4242"/>
                    <a:pt x="868" y="4235"/>
                  </a:cubicBezTo>
                  <a:cubicBezTo>
                    <a:pt x="835" y="4256"/>
                    <a:pt x="824" y="4317"/>
                    <a:pt x="861" y="4346"/>
                  </a:cubicBezTo>
                  <a:cubicBezTo>
                    <a:pt x="912" y="4414"/>
                    <a:pt x="989" y="4460"/>
                    <a:pt x="1067" y="4460"/>
                  </a:cubicBezTo>
                  <a:cubicBezTo>
                    <a:pt x="1094" y="4460"/>
                    <a:pt x="1131" y="4460"/>
                    <a:pt x="1158" y="4475"/>
                  </a:cubicBezTo>
                  <a:cubicBezTo>
                    <a:pt x="1184" y="4489"/>
                    <a:pt x="1201" y="4536"/>
                    <a:pt x="1171" y="4557"/>
                  </a:cubicBezTo>
                  <a:cubicBezTo>
                    <a:pt x="1242" y="4578"/>
                    <a:pt x="1285" y="4686"/>
                    <a:pt x="1248" y="4754"/>
                  </a:cubicBezTo>
                  <a:cubicBezTo>
                    <a:pt x="1279" y="4768"/>
                    <a:pt x="1306" y="4783"/>
                    <a:pt x="1343" y="4797"/>
                  </a:cubicBezTo>
                  <a:cubicBezTo>
                    <a:pt x="1299" y="4790"/>
                    <a:pt x="1255" y="4786"/>
                    <a:pt x="1228" y="4818"/>
                  </a:cubicBezTo>
                  <a:cubicBezTo>
                    <a:pt x="1201" y="4847"/>
                    <a:pt x="1208" y="4912"/>
                    <a:pt x="1242" y="4919"/>
                  </a:cubicBezTo>
                  <a:cubicBezTo>
                    <a:pt x="1248" y="4940"/>
                    <a:pt x="1215" y="4955"/>
                    <a:pt x="1195" y="4962"/>
                  </a:cubicBezTo>
                  <a:cubicBezTo>
                    <a:pt x="1023" y="4980"/>
                    <a:pt x="848" y="4851"/>
                    <a:pt x="798" y="4668"/>
                  </a:cubicBezTo>
                  <a:cubicBezTo>
                    <a:pt x="670" y="4707"/>
                    <a:pt x="545" y="4736"/>
                    <a:pt x="411" y="4743"/>
                  </a:cubicBezTo>
                  <a:cubicBezTo>
                    <a:pt x="404" y="4797"/>
                    <a:pt x="367" y="4844"/>
                    <a:pt x="316" y="4858"/>
                  </a:cubicBezTo>
                  <a:cubicBezTo>
                    <a:pt x="296" y="4865"/>
                    <a:pt x="276" y="4865"/>
                    <a:pt x="262" y="4872"/>
                  </a:cubicBezTo>
                  <a:cubicBezTo>
                    <a:pt x="232" y="4879"/>
                    <a:pt x="205" y="4912"/>
                    <a:pt x="185" y="4933"/>
                  </a:cubicBezTo>
                  <a:cubicBezTo>
                    <a:pt x="168" y="4947"/>
                    <a:pt x="148" y="4962"/>
                    <a:pt x="135" y="4980"/>
                  </a:cubicBezTo>
                  <a:cubicBezTo>
                    <a:pt x="77" y="5030"/>
                    <a:pt x="20" y="5084"/>
                    <a:pt x="0" y="5166"/>
                  </a:cubicBezTo>
                  <a:cubicBezTo>
                    <a:pt x="91" y="5220"/>
                    <a:pt x="192" y="5248"/>
                    <a:pt x="296" y="5248"/>
                  </a:cubicBezTo>
                  <a:cubicBezTo>
                    <a:pt x="340" y="5241"/>
                    <a:pt x="380" y="5277"/>
                    <a:pt x="380" y="5324"/>
                  </a:cubicBezTo>
                  <a:cubicBezTo>
                    <a:pt x="367" y="5370"/>
                    <a:pt x="326" y="5406"/>
                    <a:pt x="276" y="5406"/>
                  </a:cubicBezTo>
                  <a:cubicBezTo>
                    <a:pt x="289" y="5467"/>
                    <a:pt x="289" y="5535"/>
                    <a:pt x="262" y="5596"/>
                  </a:cubicBezTo>
                  <a:cubicBezTo>
                    <a:pt x="289" y="5578"/>
                    <a:pt x="333" y="5585"/>
                    <a:pt x="353" y="5617"/>
                  </a:cubicBezTo>
                  <a:cubicBezTo>
                    <a:pt x="353" y="5646"/>
                    <a:pt x="333" y="5678"/>
                    <a:pt x="310" y="5685"/>
                  </a:cubicBezTo>
                  <a:cubicBezTo>
                    <a:pt x="360" y="5721"/>
                    <a:pt x="437" y="5721"/>
                    <a:pt x="488" y="5685"/>
                  </a:cubicBezTo>
                  <a:cubicBezTo>
                    <a:pt x="522" y="5707"/>
                    <a:pt x="552" y="5728"/>
                    <a:pt x="586" y="5761"/>
                  </a:cubicBezTo>
                  <a:cubicBezTo>
                    <a:pt x="606" y="5736"/>
                    <a:pt x="623" y="5714"/>
                    <a:pt x="629" y="5685"/>
                  </a:cubicBezTo>
                  <a:cubicBezTo>
                    <a:pt x="734" y="5685"/>
                    <a:pt x="835" y="5678"/>
                    <a:pt x="932" y="5653"/>
                  </a:cubicBezTo>
                  <a:cubicBezTo>
                    <a:pt x="959" y="5693"/>
                    <a:pt x="983" y="5736"/>
                    <a:pt x="1010" y="5775"/>
                  </a:cubicBezTo>
                  <a:cubicBezTo>
                    <a:pt x="1003" y="5700"/>
                    <a:pt x="1060" y="5632"/>
                    <a:pt x="1131" y="5603"/>
                  </a:cubicBezTo>
                  <a:cubicBezTo>
                    <a:pt x="1201" y="5571"/>
                    <a:pt x="1272" y="5578"/>
                    <a:pt x="1343" y="5585"/>
                  </a:cubicBezTo>
                  <a:cubicBezTo>
                    <a:pt x="1312" y="5639"/>
                    <a:pt x="1292" y="5685"/>
                    <a:pt x="1265" y="5736"/>
                  </a:cubicBezTo>
                  <a:cubicBezTo>
                    <a:pt x="1299" y="5782"/>
                    <a:pt x="1336" y="5818"/>
                    <a:pt x="1370" y="5864"/>
                  </a:cubicBezTo>
                  <a:cubicBezTo>
                    <a:pt x="1306" y="5886"/>
                    <a:pt x="1413" y="5993"/>
                    <a:pt x="1383" y="6051"/>
                  </a:cubicBezTo>
                  <a:cubicBezTo>
                    <a:pt x="1363" y="6097"/>
                    <a:pt x="1265" y="6112"/>
                    <a:pt x="1299" y="6158"/>
                  </a:cubicBezTo>
                  <a:cubicBezTo>
                    <a:pt x="1235" y="6151"/>
                    <a:pt x="1164" y="6137"/>
                    <a:pt x="1100" y="6126"/>
                  </a:cubicBezTo>
                  <a:cubicBezTo>
                    <a:pt x="1087" y="6165"/>
                    <a:pt x="1087" y="6212"/>
                    <a:pt x="1100" y="6248"/>
                  </a:cubicBezTo>
                  <a:cubicBezTo>
                    <a:pt x="1067" y="6248"/>
                    <a:pt x="1030" y="6255"/>
                    <a:pt x="996" y="6255"/>
                  </a:cubicBezTo>
                  <a:cubicBezTo>
                    <a:pt x="983" y="6294"/>
                    <a:pt x="966" y="6337"/>
                    <a:pt x="952" y="6377"/>
                  </a:cubicBezTo>
                  <a:cubicBezTo>
                    <a:pt x="888" y="6330"/>
                    <a:pt x="818" y="6287"/>
                    <a:pt x="740" y="6294"/>
                  </a:cubicBezTo>
                  <a:cubicBezTo>
                    <a:pt x="663" y="6301"/>
                    <a:pt x="592" y="6398"/>
                    <a:pt x="636" y="6466"/>
                  </a:cubicBezTo>
                  <a:lnTo>
                    <a:pt x="437" y="6466"/>
                  </a:lnTo>
                  <a:cubicBezTo>
                    <a:pt x="451" y="6534"/>
                    <a:pt x="508" y="6584"/>
                    <a:pt x="572" y="6595"/>
                  </a:cubicBezTo>
                  <a:cubicBezTo>
                    <a:pt x="444" y="6660"/>
                    <a:pt x="374" y="6828"/>
                    <a:pt x="411" y="6978"/>
                  </a:cubicBezTo>
                  <a:cubicBezTo>
                    <a:pt x="417" y="7007"/>
                    <a:pt x="411" y="7029"/>
                    <a:pt x="417" y="7061"/>
                  </a:cubicBezTo>
                  <a:cubicBezTo>
                    <a:pt x="451" y="7021"/>
                    <a:pt x="501" y="7090"/>
                    <a:pt x="501" y="7143"/>
                  </a:cubicBezTo>
                  <a:cubicBezTo>
                    <a:pt x="501" y="7193"/>
                    <a:pt x="501" y="7261"/>
                    <a:pt x="552" y="7269"/>
                  </a:cubicBezTo>
                  <a:cubicBezTo>
                    <a:pt x="522" y="7308"/>
                    <a:pt x="501" y="7344"/>
                    <a:pt x="501" y="7390"/>
                  </a:cubicBezTo>
                  <a:cubicBezTo>
                    <a:pt x="501" y="7433"/>
                    <a:pt x="535" y="7487"/>
                    <a:pt x="579" y="7480"/>
                  </a:cubicBezTo>
                  <a:cubicBezTo>
                    <a:pt x="579" y="7519"/>
                    <a:pt x="565" y="7548"/>
                    <a:pt x="535" y="7570"/>
                  </a:cubicBezTo>
                  <a:cubicBezTo>
                    <a:pt x="579" y="7584"/>
                    <a:pt x="629" y="7584"/>
                    <a:pt x="670" y="7577"/>
                  </a:cubicBezTo>
                  <a:cubicBezTo>
                    <a:pt x="643" y="7638"/>
                    <a:pt x="686" y="7720"/>
                    <a:pt x="747" y="7720"/>
                  </a:cubicBezTo>
                  <a:cubicBezTo>
                    <a:pt x="754" y="7752"/>
                    <a:pt x="754" y="7781"/>
                    <a:pt x="764" y="7810"/>
                  </a:cubicBezTo>
                  <a:cubicBezTo>
                    <a:pt x="798" y="7835"/>
                    <a:pt x="841" y="7856"/>
                    <a:pt x="875" y="7849"/>
                  </a:cubicBezTo>
                  <a:cubicBezTo>
                    <a:pt x="919" y="7842"/>
                    <a:pt x="946" y="7788"/>
                    <a:pt x="925" y="7752"/>
                  </a:cubicBezTo>
                  <a:cubicBezTo>
                    <a:pt x="1003" y="7734"/>
                    <a:pt x="1080" y="7713"/>
                    <a:pt x="1158" y="7698"/>
                  </a:cubicBezTo>
                  <a:cubicBezTo>
                    <a:pt x="1201" y="7720"/>
                    <a:pt x="1191" y="7788"/>
                    <a:pt x="1178" y="7842"/>
                  </a:cubicBezTo>
                  <a:cubicBezTo>
                    <a:pt x="1161" y="7892"/>
                    <a:pt x="1178" y="7967"/>
                    <a:pt x="1228" y="7960"/>
                  </a:cubicBezTo>
                  <a:cubicBezTo>
                    <a:pt x="1208" y="7999"/>
                    <a:pt x="1201" y="8060"/>
                    <a:pt x="1221" y="8096"/>
                  </a:cubicBezTo>
                  <a:cubicBezTo>
                    <a:pt x="1235" y="8178"/>
                    <a:pt x="1137" y="8254"/>
                    <a:pt x="1067" y="8218"/>
                  </a:cubicBezTo>
                  <a:lnTo>
                    <a:pt x="1067" y="8315"/>
                  </a:lnTo>
                  <a:cubicBezTo>
                    <a:pt x="1124" y="8315"/>
                    <a:pt x="1178" y="8329"/>
                    <a:pt x="1228" y="8300"/>
                  </a:cubicBezTo>
                  <a:cubicBezTo>
                    <a:pt x="1248" y="8286"/>
                    <a:pt x="1272" y="8261"/>
                    <a:pt x="1285" y="8247"/>
                  </a:cubicBezTo>
                  <a:cubicBezTo>
                    <a:pt x="1326" y="8193"/>
                    <a:pt x="1370" y="8143"/>
                    <a:pt x="1420" y="8089"/>
                  </a:cubicBezTo>
                  <a:cubicBezTo>
                    <a:pt x="1427" y="8075"/>
                    <a:pt x="1440" y="8067"/>
                    <a:pt x="1454" y="8060"/>
                  </a:cubicBezTo>
                  <a:cubicBezTo>
                    <a:pt x="1497" y="8053"/>
                    <a:pt x="1511" y="8125"/>
                    <a:pt x="1497" y="8171"/>
                  </a:cubicBezTo>
                  <a:lnTo>
                    <a:pt x="1709" y="8171"/>
                  </a:lnTo>
                  <a:cubicBezTo>
                    <a:pt x="1679" y="8225"/>
                    <a:pt x="1709" y="8307"/>
                    <a:pt x="1763" y="8322"/>
                  </a:cubicBezTo>
                  <a:cubicBezTo>
                    <a:pt x="1787" y="8275"/>
                    <a:pt x="1794" y="8232"/>
                    <a:pt x="1794" y="8186"/>
                  </a:cubicBezTo>
                  <a:cubicBezTo>
                    <a:pt x="1851" y="8186"/>
                    <a:pt x="1898" y="8186"/>
                    <a:pt x="1955" y="8178"/>
                  </a:cubicBezTo>
                  <a:cubicBezTo>
                    <a:pt x="2012" y="8178"/>
                    <a:pt x="2090" y="8200"/>
                    <a:pt x="2076" y="8261"/>
                  </a:cubicBezTo>
                  <a:cubicBezTo>
                    <a:pt x="2069" y="8275"/>
                    <a:pt x="2063" y="8293"/>
                    <a:pt x="2046" y="8307"/>
                  </a:cubicBezTo>
                  <a:cubicBezTo>
                    <a:pt x="1985" y="8383"/>
                    <a:pt x="1975" y="8494"/>
                    <a:pt x="2019" y="8583"/>
                  </a:cubicBezTo>
                  <a:cubicBezTo>
                    <a:pt x="1921" y="8712"/>
                    <a:pt x="1827" y="8841"/>
                    <a:pt x="1730" y="8959"/>
                  </a:cubicBezTo>
                  <a:cubicBezTo>
                    <a:pt x="1632" y="8984"/>
                    <a:pt x="1545" y="9067"/>
                    <a:pt x="1504" y="9164"/>
                  </a:cubicBezTo>
                  <a:cubicBezTo>
                    <a:pt x="1433" y="9171"/>
                    <a:pt x="1370" y="9210"/>
                    <a:pt x="1312" y="9253"/>
                  </a:cubicBezTo>
                  <a:cubicBezTo>
                    <a:pt x="1221" y="9314"/>
                    <a:pt x="1131" y="9382"/>
                    <a:pt x="1047" y="9450"/>
                  </a:cubicBezTo>
                  <a:cubicBezTo>
                    <a:pt x="959" y="9518"/>
                    <a:pt x="875" y="9576"/>
                    <a:pt x="784" y="9644"/>
                  </a:cubicBezTo>
                  <a:cubicBezTo>
                    <a:pt x="777" y="9697"/>
                    <a:pt x="784" y="9780"/>
                    <a:pt x="841" y="9780"/>
                  </a:cubicBezTo>
                  <a:cubicBezTo>
                    <a:pt x="861" y="9780"/>
                    <a:pt x="875" y="9765"/>
                    <a:pt x="888" y="9751"/>
                  </a:cubicBezTo>
                  <a:cubicBezTo>
                    <a:pt x="946" y="9697"/>
                    <a:pt x="1003" y="9636"/>
                    <a:pt x="1047" y="9576"/>
                  </a:cubicBezTo>
                  <a:cubicBezTo>
                    <a:pt x="1060" y="9561"/>
                    <a:pt x="1067" y="9540"/>
                    <a:pt x="1087" y="9533"/>
                  </a:cubicBezTo>
                  <a:cubicBezTo>
                    <a:pt x="1107" y="9525"/>
                    <a:pt x="1131" y="9518"/>
                    <a:pt x="1144" y="9518"/>
                  </a:cubicBezTo>
                  <a:cubicBezTo>
                    <a:pt x="1265" y="9507"/>
                    <a:pt x="1383" y="9457"/>
                    <a:pt x="1484" y="9382"/>
                  </a:cubicBezTo>
                  <a:cubicBezTo>
                    <a:pt x="1497" y="9368"/>
                    <a:pt x="1511" y="9361"/>
                    <a:pt x="1531" y="9350"/>
                  </a:cubicBezTo>
                  <a:cubicBezTo>
                    <a:pt x="1545" y="9350"/>
                    <a:pt x="1561" y="9361"/>
                    <a:pt x="1575" y="9361"/>
                  </a:cubicBezTo>
                  <a:cubicBezTo>
                    <a:pt x="1659" y="9375"/>
                    <a:pt x="1730" y="9300"/>
                    <a:pt x="1787" y="9224"/>
                  </a:cubicBezTo>
                  <a:cubicBezTo>
                    <a:pt x="1844" y="9149"/>
                    <a:pt x="1898" y="9081"/>
                    <a:pt x="1955" y="9006"/>
                  </a:cubicBezTo>
                  <a:cubicBezTo>
                    <a:pt x="1999" y="9013"/>
                    <a:pt x="2039" y="8984"/>
                    <a:pt x="2053" y="8938"/>
                  </a:cubicBezTo>
                  <a:cubicBezTo>
                    <a:pt x="2063" y="8924"/>
                    <a:pt x="2063" y="8909"/>
                    <a:pt x="2069" y="8891"/>
                  </a:cubicBezTo>
                  <a:cubicBezTo>
                    <a:pt x="2083" y="8870"/>
                    <a:pt x="2110" y="8870"/>
                    <a:pt x="2133" y="8863"/>
                  </a:cubicBezTo>
                  <a:cubicBezTo>
                    <a:pt x="2211" y="8841"/>
                    <a:pt x="2265" y="8752"/>
                    <a:pt x="2251" y="8658"/>
                  </a:cubicBezTo>
                  <a:cubicBezTo>
                    <a:pt x="2345" y="8644"/>
                    <a:pt x="2413" y="8555"/>
                    <a:pt x="2413" y="8458"/>
                  </a:cubicBezTo>
                  <a:cubicBezTo>
                    <a:pt x="2456" y="8487"/>
                    <a:pt x="2507" y="8444"/>
                    <a:pt x="2541" y="8404"/>
                  </a:cubicBezTo>
                  <a:cubicBezTo>
                    <a:pt x="2584" y="8361"/>
                    <a:pt x="2625" y="8322"/>
                    <a:pt x="2668" y="8275"/>
                  </a:cubicBezTo>
                  <a:cubicBezTo>
                    <a:pt x="2726" y="8218"/>
                    <a:pt x="2790" y="8150"/>
                    <a:pt x="2823" y="8075"/>
                  </a:cubicBezTo>
                  <a:cubicBezTo>
                    <a:pt x="2726" y="8067"/>
                    <a:pt x="2635" y="8028"/>
                    <a:pt x="2554" y="7960"/>
                  </a:cubicBezTo>
                  <a:cubicBezTo>
                    <a:pt x="2591" y="7985"/>
                    <a:pt x="2635" y="7953"/>
                    <a:pt x="2655" y="7917"/>
                  </a:cubicBezTo>
                  <a:cubicBezTo>
                    <a:pt x="2675" y="7878"/>
                    <a:pt x="2695" y="7842"/>
                    <a:pt x="2732" y="7827"/>
                  </a:cubicBezTo>
                  <a:cubicBezTo>
                    <a:pt x="2753" y="7817"/>
                    <a:pt x="2773" y="7827"/>
                    <a:pt x="2790" y="7827"/>
                  </a:cubicBezTo>
                  <a:cubicBezTo>
                    <a:pt x="2867" y="7827"/>
                    <a:pt x="2924" y="7713"/>
                    <a:pt x="2880" y="7638"/>
                  </a:cubicBezTo>
                  <a:cubicBezTo>
                    <a:pt x="2924" y="7659"/>
                    <a:pt x="2971" y="7623"/>
                    <a:pt x="2991" y="7577"/>
                  </a:cubicBezTo>
                  <a:cubicBezTo>
                    <a:pt x="3015" y="7534"/>
                    <a:pt x="3015" y="7480"/>
                    <a:pt x="3029" y="7426"/>
                  </a:cubicBezTo>
                  <a:cubicBezTo>
                    <a:pt x="3042" y="7398"/>
                    <a:pt x="3055" y="7369"/>
                    <a:pt x="3079" y="7344"/>
                  </a:cubicBezTo>
                  <a:cubicBezTo>
                    <a:pt x="3170" y="7233"/>
                    <a:pt x="3311" y="7158"/>
                    <a:pt x="3453" y="7143"/>
                  </a:cubicBezTo>
                  <a:cubicBezTo>
                    <a:pt x="3473" y="7150"/>
                    <a:pt x="3503" y="7150"/>
                    <a:pt x="3523" y="7150"/>
                  </a:cubicBezTo>
                  <a:cubicBezTo>
                    <a:pt x="3516" y="7186"/>
                    <a:pt x="3516" y="7233"/>
                    <a:pt x="3530" y="7269"/>
                  </a:cubicBezTo>
                  <a:cubicBezTo>
                    <a:pt x="3493" y="7294"/>
                    <a:pt x="3446" y="7294"/>
                    <a:pt x="3402" y="7294"/>
                  </a:cubicBezTo>
                  <a:cubicBezTo>
                    <a:pt x="3362" y="7294"/>
                    <a:pt x="3311" y="7294"/>
                    <a:pt x="3274" y="7315"/>
                  </a:cubicBezTo>
                  <a:cubicBezTo>
                    <a:pt x="3241" y="7344"/>
                    <a:pt x="3234" y="7412"/>
                    <a:pt x="3274" y="7426"/>
                  </a:cubicBezTo>
                  <a:cubicBezTo>
                    <a:pt x="3227" y="7444"/>
                    <a:pt x="3197" y="7501"/>
                    <a:pt x="3183" y="7562"/>
                  </a:cubicBezTo>
                  <a:cubicBezTo>
                    <a:pt x="3156" y="7652"/>
                    <a:pt x="3133" y="7741"/>
                    <a:pt x="3113" y="7842"/>
                  </a:cubicBezTo>
                  <a:cubicBezTo>
                    <a:pt x="3106" y="7870"/>
                    <a:pt x="3099" y="7903"/>
                    <a:pt x="3106" y="7924"/>
                  </a:cubicBezTo>
                  <a:cubicBezTo>
                    <a:pt x="3119" y="7978"/>
                    <a:pt x="3183" y="8007"/>
                    <a:pt x="3227" y="7978"/>
                  </a:cubicBezTo>
                  <a:cubicBezTo>
                    <a:pt x="3261" y="7953"/>
                    <a:pt x="3274" y="7910"/>
                    <a:pt x="3304" y="7885"/>
                  </a:cubicBezTo>
                  <a:cubicBezTo>
                    <a:pt x="3375" y="7817"/>
                    <a:pt x="3503" y="7849"/>
                    <a:pt x="3564" y="7774"/>
                  </a:cubicBezTo>
                  <a:cubicBezTo>
                    <a:pt x="3587" y="7741"/>
                    <a:pt x="3601" y="7706"/>
                    <a:pt x="3634" y="7691"/>
                  </a:cubicBezTo>
                  <a:cubicBezTo>
                    <a:pt x="3651" y="7684"/>
                    <a:pt x="3671" y="7684"/>
                    <a:pt x="3691" y="7691"/>
                  </a:cubicBezTo>
                  <a:cubicBezTo>
                    <a:pt x="3728" y="7698"/>
                    <a:pt x="3769" y="7706"/>
                    <a:pt x="3806" y="7706"/>
                  </a:cubicBezTo>
                  <a:cubicBezTo>
                    <a:pt x="3833" y="7713"/>
                    <a:pt x="3870" y="7713"/>
                    <a:pt x="3897" y="7706"/>
                  </a:cubicBezTo>
                  <a:cubicBezTo>
                    <a:pt x="3924" y="7698"/>
                    <a:pt x="3954" y="7659"/>
                    <a:pt x="3947" y="7630"/>
                  </a:cubicBezTo>
                  <a:cubicBezTo>
                    <a:pt x="3890" y="7577"/>
                    <a:pt x="3870" y="7494"/>
                    <a:pt x="3890" y="7419"/>
                  </a:cubicBezTo>
                  <a:cubicBezTo>
                    <a:pt x="3910" y="7344"/>
                    <a:pt x="3974" y="7294"/>
                    <a:pt x="4045" y="7276"/>
                  </a:cubicBezTo>
                  <a:cubicBezTo>
                    <a:pt x="4088" y="7269"/>
                    <a:pt x="4136" y="7287"/>
                    <a:pt x="4152" y="7330"/>
                  </a:cubicBezTo>
                  <a:cubicBezTo>
                    <a:pt x="4159" y="7351"/>
                    <a:pt x="4159" y="7383"/>
                    <a:pt x="4173" y="7405"/>
                  </a:cubicBezTo>
                  <a:cubicBezTo>
                    <a:pt x="4186" y="7433"/>
                    <a:pt x="4223" y="7444"/>
                    <a:pt x="4243" y="7451"/>
                  </a:cubicBezTo>
                  <a:cubicBezTo>
                    <a:pt x="4270" y="7466"/>
                    <a:pt x="4290" y="7501"/>
                    <a:pt x="4270" y="7527"/>
                  </a:cubicBezTo>
                  <a:cubicBezTo>
                    <a:pt x="4327" y="7541"/>
                    <a:pt x="4378" y="7548"/>
                    <a:pt x="4432" y="7562"/>
                  </a:cubicBezTo>
                  <a:cubicBezTo>
                    <a:pt x="4405" y="7570"/>
                    <a:pt x="4378" y="7577"/>
                    <a:pt x="4354" y="7595"/>
                  </a:cubicBezTo>
                  <a:cubicBezTo>
                    <a:pt x="4432" y="7595"/>
                    <a:pt x="4496" y="7623"/>
                    <a:pt x="4573" y="7623"/>
                  </a:cubicBezTo>
                  <a:cubicBezTo>
                    <a:pt x="4610" y="7623"/>
                    <a:pt x="4661" y="7623"/>
                    <a:pt x="4674" y="7584"/>
                  </a:cubicBezTo>
                  <a:cubicBezTo>
                    <a:pt x="4745" y="7584"/>
                    <a:pt x="4815" y="7616"/>
                    <a:pt x="4862" y="7670"/>
                  </a:cubicBezTo>
                  <a:cubicBezTo>
                    <a:pt x="4873" y="7630"/>
                    <a:pt x="4926" y="7623"/>
                    <a:pt x="4963" y="7638"/>
                  </a:cubicBezTo>
                  <a:cubicBezTo>
                    <a:pt x="4997" y="7652"/>
                    <a:pt x="5041" y="7677"/>
                    <a:pt x="5074" y="7652"/>
                  </a:cubicBezTo>
                  <a:cubicBezTo>
                    <a:pt x="5125" y="7691"/>
                    <a:pt x="5175" y="7727"/>
                    <a:pt x="5233" y="7767"/>
                  </a:cubicBezTo>
                  <a:cubicBezTo>
                    <a:pt x="5260" y="7788"/>
                    <a:pt x="5293" y="7810"/>
                    <a:pt x="5330" y="7817"/>
                  </a:cubicBezTo>
                  <a:cubicBezTo>
                    <a:pt x="5364" y="7827"/>
                    <a:pt x="5408" y="7802"/>
                    <a:pt x="5414" y="7767"/>
                  </a:cubicBezTo>
                  <a:cubicBezTo>
                    <a:pt x="5414" y="7788"/>
                    <a:pt x="5421" y="7802"/>
                    <a:pt x="5421" y="7827"/>
                  </a:cubicBezTo>
                  <a:cubicBezTo>
                    <a:pt x="5441" y="7817"/>
                    <a:pt x="5465" y="7802"/>
                    <a:pt x="5485" y="7795"/>
                  </a:cubicBezTo>
                  <a:cubicBezTo>
                    <a:pt x="5556" y="7863"/>
                    <a:pt x="5613" y="7938"/>
                    <a:pt x="5653" y="8028"/>
                  </a:cubicBezTo>
                  <a:cubicBezTo>
                    <a:pt x="5660" y="8042"/>
                    <a:pt x="5670" y="8067"/>
                    <a:pt x="5690" y="8082"/>
                  </a:cubicBezTo>
                  <a:cubicBezTo>
                    <a:pt x="5710" y="8096"/>
                    <a:pt x="5741" y="8096"/>
                    <a:pt x="5768" y="8096"/>
                  </a:cubicBezTo>
                  <a:cubicBezTo>
                    <a:pt x="5872" y="8103"/>
                    <a:pt x="5949" y="8232"/>
                    <a:pt x="5922" y="8336"/>
                  </a:cubicBezTo>
                  <a:cubicBezTo>
                    <a:pt x="5949" y="8350"/>
                    <a:pt x="5980" y="8361"/>
                    <a:pt x="6007" y="8343"/>
                  </a:cubicBezTo>
                  <a:lnTo>
                    <a:pt x="6007" y="8411"/>
                  </a:lnTo>
                  <a:cubicBezTo>
                    <a:pt x="6064" y="8451"/>
                    <a:pt x="6077" y="8533"/>
                    <a:pt x="6050" y="8594"/>
                  </a:cubicBezTo>
                  <a:cubicBezTo>
                    <a:pt x="6101" y="8576"/>
                    <a:pt x="6134" y="8637"/>
                    <a:pt x="6148" y="8684"/>
                  </a:cubicBezTo>
                  <a:cubicBezTo>
                    <a:pt x="6185" y="8773"/>
                    <a:pt x="6225" y="8863"/>
                    <a:pt x="6262" y="8952"/>
                  </a:cubicBezTo>
                  <a:cubicBezTo>
                    <a:pt x="6276" y="8977"/>
                    <a:pt x="6282" y="9006"/>
                    <a:pt x="6303" y="9020"/>
                  </a:cubicBezTo>
                  <a:cubicBezTo>
                    <a:pt x="6326" y="9042"/>
                    <a:pt x="6353" y="9053"/>
                    <a:pt x="6373" y="9074"/>
                  </a:cubicBezTo>
                  <a:cubicBezTo>
                    <a:pt x="6424" y="9117"/>
                    <a:pt x="6444" y="9185"/>
                    <a:pt x="6451" y="9260"/>
                  </a:cubicBezTo>
                  <a:cubicBezTo>
                    <a:pt x="6494" y="9260"/>
                    <a:pt x="6528" y="9293"/>
                    <a:pt x="6552" y="9328"/>
                  </a:cubicBezTo>
                  <a:cubicBezTo>
                    <a:pt x="6565" y="9314"/>
                    <a:pt x="6579" y="9307"/>
                    <a:pt x="6592" y="9293"/>
                  </a:cubicBezTo>
                  <a:cubicBezTo>
                    <a:pt x="6592" y="9389"/>
                    <a:pt x="6643" y="9486"/>
                    <a:pt x="6713" y="9547"/>
                  </a:cubicBezTo>
                  <a:cubicBezTo>
                    <a:pt x="6727" y="9533"/>
                    <a:pt x="6740" y="9525"/>
                    <a:pt x="6757" y="9507"/>
                  </a:cubicBezTo>
                  <a:cubicBezTo>
                    <a:pt x="6784" y="9576"/>
                    <a:pt x="6828" y="9644"/>
                    <a:pt x="6881" y="9690"/>
                  </a:cubicBezTo>
                  <a:cubicBezTo>
                    <a:pt x="6945" y="9658"/>
                    <a:pt x="6959" y="9554"/>
                    <a:pt x="6912" y="9507"/>
                  </a:cubicBezTo>
                  <a:cubicBezTo>
                    <a:pt x="6945" y="9533"/>
                    <a:pt x="6989" y="9533"/>
                    <a:pt x="7023" y="9518"/>
                  </a:cubicBezTo>
                  <a:cubicBezTo>
                    <a:pt x="7117" y="9601"/>
                    <a:pt x="7171" y="9726"/>
                    <a:pt x="7171" y="9862"/>
                  </a:cubicBezTo>
                  <a:cubicBezTo>
                    <a:pt x="7171" y="9930"/>
                    <a:pt x="7171" y="10013"/>
                    <a:pt x="7228" y="10034"/>
                  </a:cubicBezTo>
                  <a:cubicBezTo>
                    <a:pt x="7235" y="10041"/>
                    <a:pt x="7248" y="10041"/>
                    <a:pt x="7258" y="10041"/>
                  </a:cubicBezTo>
                  <a:cubicBezTo>
                    <a:pt x="7285" y="10059"/>
                    <a:pt x="7272" y="10102"/>
                    <a:pt x="7265" y="10134"/>
                  </a:cubicBezTo>
                  <a:cubicBezTo>
                    <a:pt x="7285" y="10163"/>
                    <a:pt x="7329" y="10170"/>
                    <a:pt x="7363" y="10184"/>
                  </a:cubicBezTo>
                  <a:cubicBezTo>
                    <a:pt x="7440" y="10231"/>
                    <a:pt x="7433" y="10367"/>
                    <a:pt x="7504" y="10424"/>
                  </a:cubicBezTo>
                  <a:cubicBezTo>
                    <a:pt x="7538" y="10457"/>
                    <a:pt x="7581" y="10464"/>
                    <a:pt x="7608" y="10493"/>
                  </a:cubicBezTo>
                  <a:cubicBezTo>
                    <a:pt x="7672" y="10568"/>
                    <a:pt x="7595" y="10718"/>
                    <a:pt x="7672" y="10786"/>
                  </a:cubicBezTo>
                  <a:cubicBezTo>
                    <a:pt x="7689" y="10801"/>
                    <a:pt x="7709" y="10808"/>
                    <a:pt x="7716" y="10826"/>
                  </a:cubicBezTo>
                  <a:cubicBezTo>
                    <a:pt x="7736" y="10861"/>
                    <a:pt x="7689" y="10908"/>
                    <a:pt x="7652" y="10922"/>
                  </a:cubicBezTo>
                  <a:cubicBezTo>
                    <a:pt x="7608" y="10937"/>
                    <a:pt x="7561" y="10944"/>
                    <a:pt x="7548" y="10990"/>
                  </a:cubicBezTo>
                  <a:cubicBezTo>
                    <a:pt x="7581" y="11019"/>
                    <a:pt x="7618" y="11041"/>
                    <a:pt x="7652" y="11073"/>
                  </a:cubicBezTo>
                  <a:cubicBezTo>
                    <a:pt x="7632" y="11058"/>
                    <a:pt x="7618" y="11051"/>
                    <a:pt x="7595" y="11033"/>
                  </a:cubicBezTo>
                  <a:cubicBezTo>
                    <a:pt x="7652" y="11094"/>
                    <a:pt x="7743" y="11177"/>
                    <a:pt x="7814" y="11216"/>
                  </a:cubicBezTo>
                  <a:cubicBezTo>
                    <a:pt x="7851" y="11238"/>
                    <a:pt x="7891" y="11259"/>
                    <a:pt x="7915" y="11298"/>
                  </a:cubicBezTo>
                  <a:cubicBezTo>
                    <a:pt x="7935" y="11334"/>
                    <a:pt x="7948" y="11388"/>
                    <a:pt x="7921" y="11424"/>
                  </a:cubicBezTo>
                  <a:cubicBezTo>
                    <a:pt x="7985" y="11402"/>
                    <a:pt x="8039" y="11449"/>
                    <a:pt x="8089" y="11492"/>
                  </a:cubicBezTo>
                  <a:cubicBezTo>
                    <a:pt x="8160" y="11560"/>
                    <a:pt x="8238" y="11628"/>
                    <a:pt x="8308" y="11696"/>
                  </a:cubicBezTo>
                  <a:cubicBezTo>
                    <a:pt x="8322" y="11703"/>
                    <a:pt x="8328" y="11714"/>
                    <a:pt x="8338" y="11732"/>
                  </a:cubicBezTo>
                  <a:cubicBezTo>
                    <a:pt x="8345" y="11746"/>
                    <a:pt x="8345" y="11771"/>
                    <a:pt x="8345" y="11793"/>
                  </a:cubicBezTo>
                  <a:lnTo>
                    <a:pt x="8345" y="11976"/>
                  </a:lnTo>
                  <a:cubicBezTo>
                    <a:pt x="8379" y="11983"/>
                    <a:pt x="8399" y="12026"/>
                    <a:pt x="8409" y="12065"/>
                  </a:cubicBezTo>
                  <a:cubicBezTo>
                    <a:pt x="8429" y="12155"/>
                    <a:pt x="8456" y="12244"/>
                    <a:pt x="8476" y="12334"/>
                  </a:cubicBezTo>
                  <a:cubicBezTo>
                    <a:pt x="8493" y="12395"/>
                    <a:pt x="8507" y="12470"/>
                    <a:pt x="8470" y="12524"/>
                  </a:cubicBezTo>
                  <a:lnTo>
                    <a:pt x="8450" y="12545"/>
                  </a:lnTo>
                  <a:cubicBezTo>
                    <a:pt x="8429" y="12592"/>
                    <a:pt x="8500" y="12635"/>
                    <a:pt x="8487" y="12681"/>
                  </a:cubicBezTo>
                  <a:cubicBezTo>
                    <a:pt x="8476" y="12710"/>
                    <a:pt x="8436" y="12717"/>
                    <a:pt x="8436" y="12749"/>
                  </a:cubicBezTo>
                  <a:cubicBezTo>
                    <a:pt x="8436" y="12778"/>
                    <a:pt x="8463" y="12792"/>
                    <a:pt x="8470" y="12824"/>
                  </a:cubicBezTo>
                  <a:cubicBezTo>
                    <a:pt x="8487" y="12853"/>
                    <a:pt x="8463" y="12889"/>
                    <a:pt x="8456" y="12921"/>
                  </a:cubicBezTo>
                  <a:cubicBezTo>
                    <a:pt x="8450" y="12950"/>
                    <a:pt x="8443" y="12996"/>
                    <a:pt x="8476" y="13011"/>
                  </a:cubicBezTo>
                  <a:cubicBezTo>
                    <a:pt x="8443" y="13050"/>
                    <a:pt x="8450" y="13107"/>
                    <a:pt x="8487" y="13147"/>
                  </a:cubicBezTo>
                  <a:cubicBezTo>
                    <a:pt x="8443" y="13147"/>
                    <a:pt x="8429" y="13197"/>
                    <a:pt x="8423" y="13240"/>
                  </a:cubicBezTo>
                  <a:cubicBezTo>
                    <a:pt x="8416" y="13287"/>
                    <a:pt x="8386" y="13337"/>
                    <a:pt x="8352" y="13322"/>
                  </a:cubicBezTo>
                  <a:cubicBezTo>
                    <a:pt x="8372" y="13398"/>
                    <a:pt x="8392" y="13480"/>
                    <a:pt x="8423" y="13555"/>
                  </a:cubicBezTo>
                  <a:cubicBezTo>
                    <a:pt x="8436" y="13602"/>
                    <a:pt x="8443" y="13663"/>
                    <a:pt x="8409" y="13684"/>
                  </a:cubicBezTo>
                  <a:cubicBezTo>
                    <a:pt x="8443" y="13698"/>
                    <a:pt x="8476" y="13720"/>
                    <a:pt x="8513" y="13745"/>
                  </a:cubicBezTo>
                  <a:cubicBezTo>
                    <a:pt x="8476" y="13835"/>
                    <a:pt x="8463" y="13931"/>
                    <a:pt x="8456" y="14028"/>
                  </a:cubicBezTo>
                  <a:cubicBezTo>
                    <a:pt x="8423" y="14028"/>
                    <a:pt x="8386" y="14060"/>
                    <a:pt x="8386" y="14096"/>
                  </a:cubicBezTo>
                  <a:cubicBezTo>
                    <a:pt x="8423" y="14136"/>
                    <a:pt x="8456" y="14171"/>
                    <a:pt x="8487" y="14211"/>
                  </a:cubicBezTo>
                  <a:cubicBezTo>
                    <a:pt x="8513" y="14239"/>
                    <a:pt x="8540" y="14272"/>
                    <a:pt x="8557" y="14307"/>
                  </a:cubicBezTo>
                  <a:cubicBezTo>
                    <a:pt x="8571" y="14347"/>
                    <a:pt x="8571" y="14390"/>
                    <a:pt x="8540" y="14418"/>
                  </a:cubicBezTo>
                  <a:cubicBezTo>
                    <a:pt x="8598" y="14504"/>
                    <a:pt x="8655" y="14594"/>
                    <a:pt x="8719" y="14676"/>
                  </a:cubicBezTo>
                  <a:cubicBezTo>
                    <a:pt x="8776" y="14669"/>
                    <a:pt x="8837" y="14684"/>
                    <a:pt x="8874" y="14727"/>
                  </a:cubicBezTo>
                  <a:cubicBezTo>
                    <a:pt x="8907" y="14773"/>
                    <a:pt x="8874" y="14863"/>
                    <a:pt x="8816" y="14856"/>
                  </a:cubicBezTo>
                  <a:cubicBezTo>
                    <a:pt x="8810" y="14945"/>
                    <a:pt x="8860" y="15045"/>
                    <a:pt x="8931" y="15088"/>
                  </a:cubicBezTo>
                  <a:cubicBezTo>
                    <a:pt x="8988" y="15121"/>
                    <a:pt x="9028" y="15171"/>
                    <a:pt x="9022" y="15239"/>
                  </a:cubicBezTo>
                  <a:cubicBezTo>
                    <a:pt x="9119" y="15246"/>
                    <a:pt x="9156" y="15375"/>
                    <a:pt x="9170" y="15472"/>
                  </a:cubicBezTo>
                  <a:cubicBezTo>
                    <a:pt x="9254" y="15518"/>
                    <a:pt x="9338" y="15561"/>
                    <a:pt x="9415" y="15608"/>
                  </a:cubicBezTo>
                  <a:cubicBezTo>
                    <a:pt x="9446" y="15622"/>
                    <a:pt x="9466" y="15636"/>
                    <a:pt x="9486" y="15651"/>
                  </a:cubicBezTo>
                  <a:cubicBezTo>
                    <a:pt x="9503" y="15669"/>
                    <a:pt x="9516" y="15683"/>
                    <a:pt x="9536" y="15697"/>
                  </a:cubicBezTo>
                  <a:cubicBezTo>
                    <a:pt x="9573" y="15737"/>
                    <a:pt x="9614" y="15765"/>
                    <a:pt x="9658" y="15780"/>
                  </a:cubicBezTo>
                  <a:cubicBezTo>
                    <a:pt x="9678" y="15737"/>
                    <a:pt x="9742" y="15765"/>
                    <a:pt x="9769" y="15812"/>
                  </a:cubicBezTo>
                  <a:cubicBezTo>
                    <a:pt x="9819" y="15894"/>
                    <a:pt x="9826" y="15998"/>
                    <a:pt x="9799" y="16088"/>
                  </a:cubicBezTo>
                  <a:cubicBezTo>
                    <a:pt x="9863" y="16127"/>
                    <a:pt x="9890" y="16217"/>
                    <a:pt x="9870" y="16292"/>
                  </a:cubicBezTo>
                  <a:cubicBezTo>
                    <a:pt x="9927" y="16299"/>
                    <a:pt x="9940" y="16374"/>
                    <a:pt x="9947" y="16428"/>
                  </a:cubicBezTo>
                  <a:cubicBezTo>
                    <a:pt x="9974" y="16607"/>
                    <a:pt x="10082" y="16772"/>
                    <a:pt x="10236" y="16861"/>
                  </a:cubicBezTo>
                  <a:cubicBezTo>
                    <a:pt x="10263" y="16876"/>
                    <a:pt x="10294" y="16894"/>
                    <a:pt x="10314" y="16915"/>
                  </a:cubicBezTo>
                  <a:cubicBezTo>
                    <a:pt x="10327" y="16930"/>
                    <a:pt x="10334" y="16944"/>
                    <a:pt x="10341" y="16969"/>
                  </a:cubicBezTo>
                  <a:cubicBezTo>
                    <a:pt x="10371" y="17033"/>
                    <a:pt x="10391" y="17101"/>
                    <a:pt x="10418" y="17170"/>
                  </a:cubicBezTo>
                  <a:cubicBezTo>
                    <a:pt x="10341" y="17195"/>
                    <a:pt x="10257" y="17195"/>
                    <a:pt x="10186" y="17155"/>
                  </a:cubicBezTo>
                  <a:cubicBezTo>
                    <a:pt x="10206" y="17284"/>
                    <a:pt x="10347" y="17367"/>
                    <a:pt x="10462" y="17320"/>
                  </a:cubicBezTo>
                  <a:cubicBezTo>
                    <a:pt x="10469" y="17341"/>
                    <a:pt x="10482" y="17367"/>
                    <a:pt x="10489" y="17388"/>
                  </a:cubicBezTo>
                  <a:cubicBezTo>
                    <a:pt x="10617" y="17395"/>
                    <a:pt x="10681" y="17546"/>
                    <a:pt x="10724" y="17682"/>
                  </a:cubicBezTo>
                  <a:cubicBezTo>
                    <a:pt x="10744" y="17757"/>
                    <a:pt x="10765" y="17825"/>
                    <a:pt x="10765" y="17900"/>
                  </a:cubicBezTo>
                  <a:cubicBezTo>
                    <a:pt x="10926" y="17900"/>
                    <a:pt x="11014" y="18087"/>
                    <a:pt x="11118" y="18216"/>
                  </a:cubicBezTo>
                  <a:cubicBezTo>
                    <a:pt x="11145" y="18244"/>
                    <a:pt x="11189" y="18276"/>
                    <a:pt x="11226" y="18251"/>
                  </a:cubicBezTo>
                  <a:cubicBezTo>
                    <a:pt x="11280" y="18201"/>
                    <a:pt x="11232" y="18094"/>
                    <a:pt x="11182" y="18033"/>
                  </a:cubicBezTo>
                  <a:cubicBezTo>
                    <a:pt x="11162" y="18004"/>
                    <a:pt x="11138" y="17976"/>
                    <a:pt x="11111" y="17943"/>
                  </a:cubicBezTo>
                  <a:cubicBezTo>
                    <a:pt x="11068" y="17943"/>
                    <a:pt x="11041" y="17893"/>
                    <a:pt x="11041" y="17847"/>
                  </a:cubicBezTo>
                  <a:cubicBezTo>
                    <a:pt x="11034" y="17800"/>
                    <a:pt x="11034" y="17750"/>
                    <a:pt x="10997" y="17718"/>
                  </a:cubicBezTo>
                  <a:cubicBezTo>
                    <a:pt x="10983" y="17710"/>
                    <a:pt x="10963" y="17703"/>
                    <a:pt x="10943" y="17696"/>
                  </a:cubicBezTo>
                  <a:cubicBezTo>
                    <a:pt x="10879" y="17667"/>
                    <a:pt x="10872" y="17567"/>
                    <a:pt x="10872" y="17492"/>
                  </a:cubicBezTo>
                  <a:lnTo>
                    <a:pt x="10744" y="17381"/>
                  </a:lnTo>
                  <a:cubicBezTo>
                    <a:pt x="10687" y="17334"/>
                    <a:pt x="10623" y="17252"/>
                    <a:pt x="10667" y="17195"/>
                  </a:cubicBezTo>
                  <a:cubicBezTo>
                    <a:pt x="10647" y="17177"/>
                    <a:pt x="10623" y="17155"/>
                    <a:pt x="10603" y="17141"/>
                  </a:cubicBezTo>
                  <a:cubicBezTo>
                    <a:pt x="10617" y="17119"/>
                    <a:pt x="10623" y="17087"/>
                    <a:pt x="10617" y="17058"/>
                  </a:cubicBezTo>
                  <a:cubicBezTo>
                    <a:pt x="10610" y="17044"/>
                    <a:pt x="10603" y="17019"/>
                    <a:pt x="10596" y="17005"/>
                  </a:cubicBezTo>
                  <a:cubicBezTo>
                    <a:pt x="10526" y="16887"/>
                    <a:pt x="10442" y="16750"/>
                    <a:pt x="10314" y="16736"/>
                  </a:cubicBezTo>
                  <a:lnTo>
                    <a:pt x="10314" y="16661"/>
                  </a:lnTo>
                  <a:cubicBezTo>
                    <a:pt x="10294" y="16675"/>
                    <a:pt x="10263" y="16643"/>
                    <a:pt x="10257" y="16614"/>
                  </a:cubicBezTo>
                  <a:cubicBezTo>
                    <a:pt x="10257" y="16586"/>
                    <a:pt x="10270" y="16553"/>
                    <a:pt x="10270" y="16525"/>
                  </a:cubicBezTo>
                  <a:cubicBezTo>
                    <a:pt x="10270" y="16471"/>
                    <a:pt x="10243" y="16435"/>
                    <a:pt x="10223" y="16381"/>
                  </a:cubicBezTo>
                  <a:cubicBezTo>
                    <a:pt x="10199" y="16328"/>
                    <a:pt x="10216" y="16270"/>
                    <a:pt x="10263" y="16260"/>
                  </a:cubicBezTo>
                  <a:cubicBezTo>
                    <a:pt x="10307" y="16260"/>
                    <a:pt x="10347" y="16285"/>
                    <a:pt x="10378" y="16313"/>
                  </a:cubicBezTo>
                  <a:cubicBezTo>
                    <a:pt x="10391" y="16270"/>
                    <a:pt x="10455" y="16260"/>
                    <a:pt x="10489" y="16299"/>
                  </a:cubicBezTo>
                  <a:cubicBezTo>
                    <a:pt x="10526" y="16328"/>
                    <a:pt x="10526" y="16389"/>
                    <a:pt x="10519" y="16435"/>
                  </a:cubicBezTo>
                  <a:cubicBezTo>
                    <a:pt x="10559" y="16428"/>
                    <a:pt x="10610" y="16442"/>
                    <a:pt x="10637" y="16478"/>
                  </a:cubicBezTo>
                  <a:cubicBezTo>
                    <a:pt x="10660" y="16518"/>
                    <a:pt x="10623" y="16586"/>
                    <a:pt x="10583" y="16568"/>
                  </a:cubicBezTo>
                  <a:cubicBezTo>
                    <a:pt x="10667" y="16668"/>
                    <a:pt x="10731" y="16786"/>
                    <a:pt x="10758" y="16915"/>
                  </a:cubicBezTo>
                  <a:cubicBezTo>
                    <a:pt x="10822" y="16951"/>
                    <a:pt x="10886" y="16990"/>
                    <a:pt x="10956" y="17026"/>
                  </a:cubicBezTo>
                  <a:cubicBezTo>
                    <a:pt x="10983" y="17044"/>
                    <a:pt x="11014" y="17058"/>
                    <a:pt x="11027" y="17087"/>
                  </a:cubicBezTo>
                  <a:cubicBezTo>
                    <a:pt x="11041" y="17119"/>
                    <a:pt x="11041" y="17148"/>
                    <a:pt x="11041" y="17177"/>
                  </a:cubicBezTo>
                  <a:cubicBezTo>
                    <a:pt x="11047" y="17209"/>
                    <a:pt x="11061" y="17238"/>
                    <a:pt x="11074" y="17259"/>
                  </a:cubicBezTo>
                  <a:cubicBezTo>
                    <a:pt x="11118" y="17306"/>
                    <a:pt x="11175" y="17327"/>
                    <a:pt x="11232" y="17359"/>
                  </a:cubicBezTo>
                  <a:cubicBezTo>
                    <a:pt x="11280" y="17388"/>
                    <a:pt x="11330" y="17456"/>
                    <a:pt x="11310" y="17517"/>
                  </a:cubicBezTo>
                  <a:cubicBezTo>
                    <a:pt x="11273" y="17553"/>
                    <a:pt x="11239" y="17635"/>
                    <a:pt x="11296" y="17650"/>
                  </a:cubicBezTo>
                  <a:cubicBezTo>
                    <a:pt x="11317" y="17660"/>
                    <a:pt x="11337" y="17650"/>
                    <a:pt x="11350" y="17642"/>
                  </a:cubicBezTo>
                  <a:cubicBezTo>
                    <a:pt x="11421" y="17628"/>
                    <a:pt x="11485" y="17710"/>
                    <a:pt x="11465" y="17778"/>
                  </a:cubicBezTo>
                  <a:cubicBezTo>
                    <a:pt x="11498" y="17793"/>
                    <a:pt x="11542" y="17793"/>
                    <a:pt x="11576" y="17778"/>
                  </a:cubicBezTo>
                  <a:cubicBezTo>
                    <a:pt x="11592" y="17811"/>
                    <a:pt x="11599" y="17839"/>
                    <a:pt x="11592" y="17868"/>
                  </a:cubicBezTo>
                  <a:cubicBezTo>
                    <a:pt x="11656" y="17861"/>
                    <a:pt x="11717" y="17900"/>
                    <a:pt x="11754" y="17961"/>
                  </a:cubicBezTo>
                  <a:cubicBezTo>
                    <a:pt x="11788" y="18011"/>
                    <a:pt x="11811" y="18087"/>
                    <a:pt x="11825" y="18147"/>
                  </a:cubicBezTo>
                  <a:cubicBezTo>
                    <a:pt x="11895" y="18216"/>
                    <a:pt x="11966" y="18291"/>
                    <a:pt x="12043" y="18359"/>
                  </a:cubicBezTo>
                  <a:cubicBezTo>
                    <a:pt x="12070" y="18387"/>
                    <a:pt x="12101" y="18434"/>
                    <a:pt x="12070" y="18463"/>
                  </a:cubicBezTo>
                  <a:cubicBezTo>
                    <a:pt x="12043" y="18470"/>
                    <a:pt x="12023" y="18477"/>
                    <a:pt x="11993" y="18477"/>
                  </a:cubicBezTo>
                  <a:cubicBezTo>
                    <a:pt x="12057" y="18531"/>
                    <a:pt x="12084" y="18627"/>
                    <a:pt x="12064" y="18710"/>
                  </a:cubicBezTo>
                  <a:cubicBezTo>
                    <a:pt x="12006" y="18710"/>
                    <a:pt x="11953" y="18710"/>
                    <a:pt x="11895" y="18717"/>
                  </a:cubicBezTo>
                  <a:cubicBezTo>
                    <a:pt x="11953" y="18742"/>
                    <a:pt x="12013" y="18778"/>
                    <a:pt x="12013" y="18839"/>
                  </a:cubicBezTo>
                  <a:cubicBezTo>
                    <a:pt x="12077" y="18921"/>
                    <a:pt x="12148" y="19004"/>
                    <a:pt x="12212" y="19093"/>
                  </a:cubicBezTo>
                  <a:cubicBezTo>
                    <a:pt x="12212" y="19107"/>
                    <a:pt x="12205" y="19100"/>
                    <a:pt x="12205" y="19118"/>
                  </a:cubicBezTo>
                  <a:cubicBezTo>
                    <a:pt x="12282" y="19107"/>
                    <a:pt x="12360" y="19154"/>
                    <a:pt x="12424" y="19208"/>
                  </a:cubicBezTo>
                  <a:cubicBezTo>
                    <a:pt x="12481" y="19251"/>
                    <a:pt x="12531" y="19304"/>
                    <a:pt x="12565" y="19365"/>
                  </a:cubicBezTo>
                  <a:cubicBezTo>
                    <a:pt x="12595" y="19344"/>
                    <a:pt x="12615" y="19319"/>
                    <a:pt x="12642" y="19297"/>
                  </a:cubicBezTo>
                  <a:cubicBezTo>
                    <a:pt x="12706" y="19304"/>
                    <a:pt x="12770" y="19333"/>
                    <a:pt x="12821" y="19373"/>
                  </a:cubicBezTo>
                  <a:cubicBezTo>
                    <a:pt x="12891" y="19426"/>
                    <a:pt x="12938" y="19509"/>
                    <a:pt x="13023" y="19537"/>
                  </a:cubicBezTo>
                  <a:cubicBezTo>
                    <a:pt x="13073" y="19559"/>
                    <a:pt x="13137" y="19552"/>
                    <a:pt x="13187" y="19566"/>
                  </a:cubicBezTo>
                  <a:cubicBezTo>
                    <a:pt x="13245" y="19584"/>
                    <a:pt x="13299" y="19620"/>
                    <a:pt x="13299" y="19681"/>
                  </a:cubicBezTo>
                  <a:cubicBezTo>
                    <a:pt x="13329" y="19634"/>
                    <a:pt x="13413" y="19666"/>
                    <a:pt x="13406" y="19716"/>
                  </a:cubicBezTo>
                  <a:cubicBezTo>
                    <a:pt x="13554" y="19716"/>
                    <a:pt x="13702" y="19734"/>
                    <a:pt x="13844" y="19763"/>
                  </a:cubicBezTo>
                  <a:cubicBezTo>
                    <a:pt x="13864" y="19741"/>
                    <a:pt x="13871" y="19702"/>
                    <a:pt x="13871" y="19673"/>
                  </a:cubicBezTo>
                  <a:cubicBezTo>
                    <a:pt x="13914" y="19673"/>
                    <a:pt x="13961" y="19695"/>
                    <a:pt x="13998" y="19716"/>
                  </a:cubicBezTo>
                  <a:cubicBezTo>
                    <a:pt x="14062" y="19634"/>
                    <a:pt x="14204" y="19652"/>
                    <a:pt x="14261" y="19734"/>
                  </a:cubicBezTo>
                  <a:cubicBezTo>
                    <a:pt x="14237" y="19741"/>
                    <a:pt x="14217" y="19763"/>
                    <a:pt x="14217" y="19784"/>
                  </a:cubicBezTo>
                  <a:cubicBezTo>
                    <a:pt x="14261" y="19817"/>
                    <a:pt x="14315" y="19817"/>
                    <a:pt x="14358" y="19792"/>
                  </a:cubicBezTo>
                  <a:cubicBezTo>
                    <a:pt x="14352" y="19838"/>
                    <a:pt x="14358" y="19885"/>
                    <a:pt x="14379" y="19921"/>
                  </a:cubicBezTo>
                  <a:cubicBezTo>
                    <a:pt x="14416" y="19899"/>
                    <a:pt x="14456" y="19906"/>
                    <a:pt x="14493" y="19935"/>
                  </a:cubicBezTo>
                  <a:cubicBezTo>
                    <a:pt x="14520" y="19967"/>
                    <a:pt x="14533" y="20010"/>
                    <a:pt x="14520" y="20050"/>
                  </a:cubicBezTo>
                  <a:cubicBezTo>
                    <a:pt x="14570" y="20035"/>
                    <a:pt x="14634" y="20064"/>
                    <a:pt x="14655" y="20125"/>
                  </a:cubicBezTo>
                  <a:cubicBezTo>
                    <a:pt x="14668" y="20118"/>
                    <a:pt x="14692" y="20100"/>
                    <a:pt x="14705" y="20093"/>
                  </a:cubicBezTo>
                  <a:cubicBezTo>
                    <a:pt x="14719" y="20107"/>
                    <a:pt x="14725" y="20125"/>
                    <a:pt x="14732" y="20139"/>
                  </a:cubicBezTo>
                  <a:cubicBezTo>
                    <a:pt x="14752" y="20139"/>
                    <a:pt x="14769" y="20132"/>
                    <a:pt x="14789" y="20132"/>
                  </a:cubicBezTo>
                  <a:cubicBezTo>
                    <a:pt x="14789" y="20153"/>
                    <a:pt x="14796" y="20182"/>
                    <a:pt x="14809" y="20200"/>
                  </a:cubicBezTo>
                  <a:cubicBezTo>
                    <a:pt x="14840" y="20182"/>
                    <a:pt x="14860" y="20175"/>
                    <a:pt x="14887" y="20161"/>
                  </a:cubicBezTo>
                  <a:cubicBezTo>
                    <a:pt x="14931" y="20221"/>
                    <a:pt x="15001" y="20250"/>
                    <a:pt x="15065" y="20243"/>
                  </a:cubicBezTo>
                  <a:cubicBezTo>
                    <a:pt x="15143" y="20236"/>
                    <a:pt x="15233" y="20193"/>
                    <a:pt x="15277" y="20257"/>
                  </a:cubicBezTo>
                  <a:cubicBezTo>
                    <a:pt x="15291" y="20275"/>
                    <a:pt x="15291" y="20297"/>
                    <a:pt x="15297" y="20318"/>
                  </a:cubicBezTo>
                  <a:cubicBezTo>
                    <a:pt x="15324" y="20372"/>
                    <a:pt x="15388" y="20379"/>
                    <a:pt x="15445" y="20393"/>
                  </a:cubicBezTo>
                  <a:cubicBezTo>
                    <a:pt x="15503" y="20408"/>
                    <a:pt x="15560" y="20461"/>
                    <a:pt x="15536" y="20515"/>
                  </a:cubicBezTo>
                  <a:cubicBezTo>
                    <a:pt x="15593" y="20490"/>
                    <a:pt x="15671" y="20544"/>
                    <a:pt x="15664" y="20612"/>
                  </a:cubicBezTo>
                  <a:cubicBezTo>
                    <a:pt x="15664" y="20641"/>
                    <a:pt x="15684" y="20666"/>
                    <a:pt x="15721" y="20673"/>
                  </a:cubicBezTo>
                  <a:lnTo>
                    <a:pt x="15721" y="20723"/>
                  </a:lnTo>
                  <a:cubicBezTo>
                    <a:pt x="15805" y="20741"/>
                    <a:pt x="15849" y="20873"/>
                    <a:pt x="15785" y="20941"/>
                  </a:cubicBezTo>
                  <a:cubicBezTo>
                    <a:pt x="15812" y="20920"/>
                    <a:pt x="15849" y="20952"/>
                    <a:pt x="15863" y="20988"/>
                  </a:cubicBezTo>
                  <a:cubicBezTo>
                    <a:pt x="15876" y="21027"/>
                    <a:pt x="15883" y="21063"/>
                    <a:pt x="15910" y="21078"/>
                  </a:cubicBezTo>
                  <a:cubicBezTo>
                    <a:pt x="15947" y="21099"/>
                    <a:pt x="15991" y="21063"/>
                    <a:pt x="16031" y="21063"/>
                  </a:cubicBezTo>
                  <a:cubicBezTo>
                    <a:pt x="16088" y="21056"/>
                    <a:pt x="16139" y="21124"/>
                    <a:pt x="16132" y="21181"/>
                  </a:cubicBezTo>
                  <a:cubicBezTo>
                    <a:pt x="16172" y="21153"/>
                    <a:pt x="16243" y="21174"/>
                    <a:pt x="16263" y="21228"/>
                  </a:cubicBezTo>
                  <a:cubicBezTo>
                    <a:pt x="16270" y="21250"/>
                    <a:pt x="16270" y="21282"/>
                    <a:pt x="16287" y="21303"/>
                  </a:cubicBezTo>
                  <a:cubicBezTo>
                    <a:pt x="16300" y="21332"/>
                    <a:pt x="16327" y="21350"/>
                    <a:pt x="16351" y="21371"/>
                  </a:cubicBezTo>
                  <a:cubicBezTo>
                    <a:pt x="16404" y="21407"/>
                    <a:pt x="16455" y="21447"/>
                    <a:pt x="16512" y="21482"/>
                  </a:cubicBezTo>
                  <a:cubicBezTo>
                    <a:pt x="16519" y="21447"/>
                    <a:pt x="16576" y="21425"/>
                    <a:pt x="16603" y="21447"/>
                  </a:cubicBezTo>
                  <a:cubicBezTo>
                    <a:pt x="16630" y="21475"/>
                    <a:pt x="16630" y="21529"/>
                    <a:pt x="16674" y="21543"/>
                  </a:cubicBezTo>
                  <a:cubicBezTo>
                    <a:pt x="16694" y="21550"/>
                    <a:pt x="16711" y="21536"/>
                    <a:pt x="16731" y="21536"/>
                  </a:cubicBezTo>
                  <a:cubicBezTo>
                    <a:pt x="16764" y="21529"/>
                    <a:pt x="16801" y="21558"/>
                    <a:pt x="16835" y="21583"/>
                  </a:cubicBezTo>
                  <a:cubicBezTo>
                    <a:pt x="16872" y="21597"/>
                    <a:pt x="16919" y="21597"/>
                    <a:pt x="16929" y="21550"/>
                  </a:cubicBezTo>
                  <a:cubicBezTo>
                    <a:pt x="16936" y="21515"/>
                    <a:pt x="16892" y="21490"/>
                    <a:pt x="16879" y="21454"/>
                  </a:cubicBezTo>
                  <a:cubicBezTo>
                    <a:pt x="16865" y="21407"/>
                    <a:pt x="16892" y="21364"/>
                    <a:pt x="16936" y="21332"/>
                  </a:cubicBezTo>
                  <a:cubicBezTo>
                    <a:pt x="17027" y="21275"/>
                    <a:pt x="17168" y="21303"/>
                    <a:pt x="17225" y="21407"/>
                  </a:cubicBezTo>
                  <a:cubicBezTo>
                    <a:pt x="17259" y="21475"/>
                    <a:pt x="17279" y="21565"/>
                    <a:pt x="17350" y="21597"/>
                  </a:cubicBezTo>
                  <a:cubicBezTo>
                    <a:pt x="17367" y="21558"/>
                    <a:pt x="17367" y="21550"/>
                    <a:pt x="17400" y="21507"/>
                  </a:cubicBezTo>
                  <a:cubicBezTo>
                    <a:pt x="17424" y="21475"/>
                    <a:pt x="17434" y="21464"/>
                    <a:pt x="17454" y="21443"/>
                  </a:cubicBezTo>
                  <a:cubicBezTo>
                    <a:pt x="17441" y="21421"/>
                    <a:pt x="17431" y="21396"/>
                    <a:pt x="17414" y="21371"/>
                  </a:cubicBezTo>
                  <a:close/>
                  <a:moveTo>
                    <a:pt x="16751" y="16930"/>
                  </a:moveTo>
                  <a:lnTo>
                    <a:pt x="16751" y="16926"/>
                  </a:lnTo>
                  <a:lnTo>
                    <a:pt x="16751" y="16930"/>
                  </a:lnTo>
                  <a:close/>
                  <a:moveTo>
                    <a:pt x="20237" y="12592"/>
                  </a:moveTo>
                  <a:cubicBezTo>
                    <a:pt x="20237" y="12592"/>
                    <a:pt x="20234" y="12592"/>
                    <a:pt x="20230" y="12592"/>
                  </a:cubicBezTo>
                  <a:cubicBezTo>
                    <a:pt x="20230" y="12588"/>
                    <a:pt x="20234" y="12588"/>
                    <a:pt x="20237" y="12592"/>
                  </a:cubicBezTo>
                  <a:close/>
                </a:path>
              </a:pathLst>
            </a:custGeom>
            <a:solidFill>
              <a:srgbClr val="694AFF"/>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669" name="Shape 1669"/>
            <p:cNvSpPr/>
            <p:nvPr/>
          </p:nvSpPr>
          <p:spPr>
            <a:xfrm>
              <a:off x="3536285" y="5955886"/>
              <a:ext cx="420485" cy="163082"/>
            </a:xfrm>
            <a:custGeom>
              <a:pathLst>
                <a:path extrusionOk="0" h="21213" w="20758">
                  <a:moveTo>
                    <a:pt x="763" y="9783"/>
                  </a:moveTo>
                  <a:cubicBezTo>
                    <a:pt x="1603" y="9977"/>
                    <a:pt x="2150" y="7458"/>
                    <a:pt x="2989" y="6587"/>
                  </a:cubicBezTo>
                  <a:cubicBezTo>
                    <a:pt x="3828" y="5812"/>
                    <a:pt x="4850" y="7168"/>
                    <a:pt x="5616" y="5909"/>
                  </a:cubicBezTo>
                  <a:cubicBezTo>
                    <a:pt x="6200" y="7749"/>
                    <a:pt x="7367" y="8136"/>
                    <a:pt x="8207" y="7168"/>
                  </a:cubicBezTo>
                  <a:cubicBezTo>
                    <a:pt x="8353" y="7749"/>
                    <a:pt x="8426" y="8330"/>
                    <a:pt x="8572" y="8814"/>
                  </a:cubicBezTo>
                  <a:cubicBezTo>
                    <a:pt x="9593" y="9977"/>
                    <a:pt x="10578" y="10848"/>
                    <a:pt x="11636" y="11236"/>
                  </a:cubicBezTo>
                  <a:cubicBezTo>
                    <a:pt x="12038" y="12883"/>
                    <a:pt x="12111" y="15110"/>
                    <a:pt x="11709" y="16660"/>
                  </a:cubicBezTo>
                  <a:cubicBezTo>
                    <a:pt x="11782" y="17919"/>
                    <a:pt x="12476" y="17532"/>
                    <a:pt x="12877" y="16951"/>
                  </a:cubicBezTo>
                  <a:cubicBezTo>
                    <a:pt x="13497" y="16079"/>
                    <a:pt x="14190" y="15885"/>
                    <a:pt x="14774" y="16660"/>
                  </a:cubicBezTo>
                  <a:cubicBezTo>
                    <a:pt x="15103" y="17919"/>
                    <a:pt x="15249" y="19566"/>
                    <a:pt x="15176" y="21019"/>
                  </a:cubicBezTo>
                  <a:cubicBezTo>
                    <a:pt x="15942" y="20535"/>
                    <a:pt x="16708" y="20341"/>
                    <a:pt x="17474" y="19953"/>
                  </a:cubicBezTo>
                  <a:cubicBezTo>
                    <a:pt x="17766" y="21600"/>
                    <a:pt x="18824" y="21406"/>
                    <a:pt x="19080" y="19760"/>
                  </a:cubicBezTo>
                  <a:cubicBezTo>
                    <a:pt x="19372" y="20728"/>
                    <a:pt x="19919" y="21213"/>
                    <a:pt x="20357" y="21213"/>
                  </a:cubicBezTo>
                  <a:cubicBezTo>
                    <a:pt x="20539" y="21213"/>
                    <a:pt x="20685" y="21019"/>
                    <a:pt x="20758" y="20535"/>
                  </a:cubicBezTo>
                  <a:cubicBezTo>
                    <a:pt x="20758" y="20341"/>
                    <a:pt x="20758" y="20147"/>
                    <a:pt x="20758" y="19953"/>
                  </a:cubicBezTo>
                  <a:cubicBezTo>
                    <a:pt x="20211" y="16273"/>
                    <a:pt x="18532" y="15110"/>
                    <a:pt x="17219" y="13270"/>
                  </a:cubicBezTo>
                  <a:cubicBezTo>
                    <a:pt x="16380" y="12011"/>
                    <a:pt x="15686" y="10364"/>
                    <a:pt x="15176" y="8330"/>
                  </a:cubicBezTo>
                  <a:cubicBezTo>
                    <a:pt x="14409" y="9396"/>
                    <a:pt x="13424" y="7749"/>
                    <a:pt x="13315" y="5521"/>
                  </a:cubicBezTo>
                  <a:cubicBezTo>
                    <a:pt x="12549" y="4940"/>
                    <a:pt x="11709" y="4068"/>
                    <a:pt x="10943" y="3487"/>
                  </a:cubicBezTo>
                  <a:cubicBezTo>
                    <a:pt x="10359" y="3100"/>
                    <a:pt x="9666" y="2034"/>
                    <a:pt x="9666" y="484"/>
                  </a:cubicBezTo>
                  <a:cubicBezTo>
                    <a:pt x="7988" y="291"/>
                    <a:pt x="6273" y="291"/>
                    <a:pt x="4594" y="0"/>
                  </a:cubicBezTo>
                  <a:cubicBezTo>
                    <a:pt x="4230" y="0"/>
                    <a:pt x="3828" y="0"/>
                    <a:pt x="3536" y="678"/>
                  </a:cubicBezTo>
                  <a:cubicBezTo>
                    <a:pt x="3317" y="1065"/>
                    <a:pt x="3135" y="2034"/>
                    <a:pt x="3135" y="2906"/>
                  </a:cubicBezTo>
                  <a:cubicBezTo>
                    <a:pt x="2697" y="2518"/>
                    <a:pt x="2150" y="2034"/>
                    <a:pt x="1603" y="2325"/>
                  </a:cubicBezTo>
                  <a:cubicBezTo>
                    <a:pt x="399" y="3100"/>
                    <a:pt x="-842" y="9202"/>
                    <a:pt x="763" y="9783"/>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670" name="Shape 1670"/>
            <p:cNvSpPr/>
            <p:nvPr/>
          </p:nvSpPr>
          <p:spPr>
            <a:xfrm>
              <a:off x="3804532" y="6171750"/>
              <a:ext cx="98801" cy="48318"/>
            </a:xfrm>
            <a:custGeom>
              <a:pathLst>
                <a:path extrusionOk="0" h="21600" w="19910">
                  <a:moveTo>
                    <a:pt x="6932" y="20935"/>
                  </a:moveTo>
                  <a:cubicBezTo>
                    <a:pt x="7682" y="21600"/>
                    <a:pt x="7982" y="21600"/>
                    <a:pt x="8582" y="21600"/>
                  </a:cubicBezTo>
                  <a:cubicBezTo>
                    <a:pt x="9182" y="21600"/>
                    <a:pt x="10082" y="21600"/>
                    <a:pt x="10682" y="21600"/>
                  </a:cubicBezTo>
                  <a:cubicBezTo>
                    <a:pt x="12632" y="20935"/>
                    <a:pt x="15182" y="20271"/>
                    <a:pt x="15482" y="15951"/>
                  </a:cubicBezTo>
                  <a:cubicBezTo>
                    <a:pt x="16382" y="17280"/>
                    <a:pt x="17732" y="17945"/>
                    <a:pt x="18632" y="16615"/>
                  </a:cubicBezTo>
                  <a:cubicBezTo>
                    <a:pt x="19532" y="15286"/>
                    <a:pt x="20132" y="12628"/>
                    <a:pt x="19832" y="10302"/>
                  </a:cubicBezTo>
                  <a:cubicBezTo>
                    <a:pt x="18932" y="5649"/>
                    <a:pt x="15782" y="6978"/>
                    <a:pt x="13832" y="3988"/>
                  </a:cubicBezTo>
                  <a:cubicBezTo>
                    <a:pt x="13232" y="2658"/>
                    <a:pt x="12632" y="1329"/>
                    <a:pt x="12032" y="665"/>
                  </a:cubicBezTo>
                  <a:cubicBezTo>
                    <a:pt x="11432" y="0"/>
                    <a:pt x="10682" y="0"/>
                    <a:pt x="10082" y="0"/>
                  </a:cubicBezTo>
                  <a:cubicBezTo>
                    <a:pt x="7682" y="665"/>
                    <a:pt x="1682" y="2658"/>
                    <a:pt x="332" y="8308"/>
                  </a:cubicBezTo>
                  <a:cubicBezTo>
                    <a:pt x="-1468" y="17280"/>
                    <a:pt x="4532" y="19606"/>
                    <a:pt x="6932" y="20935"/>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671" name="Shape 1671"/>
            <p:cNvSpPr/>
            <p:nvPr/>
          </p:nvSpPr>
          <p:spPr>
            <a:xfrm>
              <a:off x="3967270" y="6110437"/>
              <a:ext cx="279395" cy="91208"/>
            </a:xfrm>
            <a:custGeom>
              <a:pathLst>
                <a:path extrusionOk="0" h="20935" w="21264">
                  <a:moveTo>
                    <a:pt x="1451" y="13867"/>
                  </a:moveTo>
                  <a:cubicBezTo>
                    <a:pt x="1056" y="13867"/>
                    <a:pt x="716" y="13524"/>
                    <a:pt x="377" y="14210"/>
                  </a:cubicBezTo>
                  <a:cubicBezTo>
                    <a:pt x="-245" y="15239"/>
                    <a:pt x="-19" y="18153"/>
                    <a:pt x="490" y="19181"/>
                  </a:cubicBezTo>
                  <a:cubicBezTo>
                    <a:pt x="942" y="20381"/>
                    <a:pt x="1678" y="20724"/>
                    <a:pt x="2356" y="20724"/>
                  </a:cubicBezTo>
                  <a:cubicBezTo>
                    <a:pt x="3826" y="21067"/>
                    <a:pt x="5466" y="21410"/>
                    <a:pt x="6314" y="18153"/>
                  </a:cubicBezTo>
                  <a:cubicBezTo>
                    <a:pt x="6540" y="20724"/>
                    <a:pt x="7615" y="21067"/>
                    <a:pt x="8406" y="20724"/>
                  </a:cubicBezTo>
                  <a:cubicBezTo>
                    <a:pt x="9254" y="20724"/>
                    <a:pt x="10103" y="20381"/>
                    <a:pt x="10894" y="20381"/>
                  </a:cubicBezTo>
                  <a:cubicBezTo>
                    <a:pt x="11290" y="20381"/>
                    <a:pt x="11629" y="20381"/>
                    <a:pt x="11969" y="19524"/>
                  </a:cubicBezTo>
                  <a:cubicBezTo>
                    <a:pt x="12817" y="18839"/>
                    <a:pt x="13552" y="16267"/>
                    <a:pt x="14343" y="17467"/>
                  </a:cubicBezTo>
                  <a:cubicBezTo>
                    <a:pt x="14739" y="18153"/>
                    <a:pt x="15079" y="19181"/>
                    <a:pt x="15418" y="19181"/>
                  </a:cubicBezTo>
                  <a:cubicBezTo>
                    <a:pt x="16040" y="19181"/>
                    <a:pt x="16379" y="16267"/>
                    <a:pt x="16945" y="16781"/>
                  </a:cubicBezTo>
                  <a:cubicBezTo>
                    <a:pt x="17227" y="16781"/>
                    <a:pt x="17340" y="17467"/>
                    <a:pt x="17567" y="17810"/>
                  </a:cubicBezTo>
                  <a:cubicBezTo>
                    <a:pt x="18415" y="19524"/>
                    <a:pt x="19602" y="19181"/>
                    <a:pt x="20620" y="18153"/>
                  </a:cubicBezTo>
                  <a:cubicBezTo>
                    <a:pt x="20903" y="18153"/>
                    <a:pt x="21129" y="17810"/>
                    <a:pt x="21242" y="17124"/>
                  </a:cubicBezTo>
                  <a:cubicBezTo>
                    <a:pt x="21355" y="15924"/>
                    <a:pt x="21016" y="15239"/>
                    <a:pt x="20790" y="14553"/>
                  </a:cubicBezTo>
                  <a:cubicBezTo>
                    <a:pt x="19715" y="12667"/>
                    <a:pt x="18641" y="11639"/>
                    <a:pt x="17453" y="11639"/>
                  </a:cubicBezTo>
                  <a:cubicBezTo>
                    <a:pt x="17114" y="11639"/>
                    <a:pt x="16605" y="11639"/>
                    <a:pt x="16266" y="10610"/>
                  </a:cubicBezTo>
                  <a:cubicBezTo>
                    <a:pt x="15927" y="9581"/>
                    <a:pt x="15927" y="7696"/>
                    <a:pt x="15644" y="6667"/>
                  </a:cubicBezTo>
                  <a:cubicBezTo>
                    <a:pt x="14852" y="3067"/>
                    <a:pt x="12704" y="7010"/>
                    <a:pt x="11516" y="4439"/>
                  </a:cubicBezTo>
                  <a:cubicBezTo>
                    <a:pt x="11290" y="4096"/>
                    <a:pt x="11064" y="3067"/>
                    <a:pt x="10781" y="2724"/>
                  </a:cubicBezTo>
                  <a:cubicBezTo>
                    <a:pt x="10216" y="1524"/>
                    <a:pt x="9481" y="2724"/>
                    <a:pt x="8915" y="3410"/>
                  </a:cubicBezTo>
                  <a:cubicBezTo>
                    <a:pt x="8293" y="4096"/>
                    <a:pt x="7332" y="3753"/>
                    <a:pt x="7106" y="2039"/>
                  </a:cubicBezTo>
                  <a:cubicBezTo>
                    <a:pt x="6993" y="1181"/>
                    <a:pt x="6993" y="496"/>
                    <a:pt x="6767" y="153"/>
                  </a:cubicBezTo>
                  <a:cubicBezTo>
                    <a:pt x="6653" y="-190"/>
                    <a:pt x="6540" y="153"/>
                    <a:pt x="6314" y="153"/>
                  </a:cubicBezTo>
                  <a:cubicBezTo>
                    <a:pt x="5805" y="496"/>
                    <a:pt x="5353" y="839"/>
                    <a:pt x="4844" y="1181"/>
                  </a:cubicBezTo>
                  <a:cubicBezTo>
                    <a:pt x="4505" y="1524"/>
                    <a:pt x="4052" y="2039"/>
                    <a:pt x="3939" y="3067"/>
                  </a:cubicBezTo>
                  <a:cubicBezTo>
                    <a:pt x="3826" y="4439"/>
                    <a:pt x="4222" y="5639"/>
                    <a:pt x="4731" y="6667"/>
                  </a:cubicBezTo>
                  <a:cubicBezTo>
                    <a:pt x="5183" y="7867"/>
                    <a:pt x="5240" y="9067"/>
                    <a:pt x="4844" y="10267"/>
                  </a:cubicBezTo>
                  <a:cubicBezTo>
                    <a:pt x="6201" y="14896"/>
                    <a:pt x="1904" y="13867"/>
                    <a:pt x="1451" y="13867"/>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672" name="Shape 1672"/>
            <p:cNvSpPr/>
            <p:nvPr/>
          </p:nvSpPr>
          <p:spPr>
            <a:xfrm>
              <a:off x="4264950" y="6175848"/>
              <a:ext cx="113368" cy="43189"/>
            </a:xfrm>
            <a:custGeom>
              <a:pathLst>
                <a:path extrusionOk="0" h="18084" w="20359">
                  <a:moveTo>
                    <a:pt x="9956" y="16010"/>
                  </a:moveTo>
                  <a:cubicBezTo>
                    <a:pt x="11016" y="18514"/>
                    <a:pt x="12739" y="18514"/>
                    <a:pt x="14064" y="17262"/>
                  </a:cubicBezTo>
                  <a:cubicBezTo>
                    <a:pt x="15787" y="15071"/>
                    <a:pt x="16582" y="10062"/>
                    <a:pt x="18305" y="8810"/>
                  </a:cubicBezTo>
                  <a:cubicBezTo>
                    <a:pt x="18835" y="8810"/>
                    <a:pt x="19630" y="8810"/>
                    <a:pt x="20160" y="7244"/>
                  </a:cubicBezTo>
                  <a:cubicBezTo>
                    <a:pt x="20425" y="6618"/>
                    <a:pt x="20425" y="5992"/>
                    <a:pt x="20160" y="5366"/>
                  </a:cubicBezTo>
                  <a:cubicBezTo>
                    <a:pt x="20160" y="3488"/>
                    <a:pt x="20160" y="1297"/>
                    <a:pt x="19895" y="44"/>
                  </a:cubicBezTo>
                  <a:cubicBezTo>
                    <a:pt x="17377" y="44"/>
                    <a:pt x="14859" y="-582"/>
                    <a:pt x="12739" y="2862"/>
                  </a:cubicBezTo>
                  <a:cubicBezTo>
                    <a:pt x="11812" y="4114"/>
                    <a:pt x="11016" y="5992"/>
                    <a:pt x="9956" y="5992"/>
                  </a:cubicBezTo>
                  <a:cubicBezTo>
                    <a:pt x="9426" y="5992"/>
                    <a:pt x="9029" y="5366"/>
                    <a:pt x="8499" y="4740"/>
                  </a:cubicBezTo>
                  <a:cubicBezTo>
                    <a:pt x="6643" y="2236"/>
                    <a:pt x="-1175" y="-3086"/>
                    <a:pt x="150" y="9436"/>
                  </a:cubicBezTo>
                  <a:cubicBezTo>
                    <a:pt x="1608" y="17888"/>
                    <a:pt x="7969" y="11314"/>
                    <a:pt x="9956" y="16010"/>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673" name="Shape 1673"/>
            <p:cNvSpPr/>
            <p:nvPr/>
          </p:nvSpPr>
          <p:spPr>
            <a:xfrm>
              <a:off x="4382695" y="4532897"/>
              <a:ext cx="132507" cy="72835"/>
            </a:xfrm>
            <a:custGeom>
              <a:pathLst>
                <a:path extrusionOk="0" h="20233" w="21461">
                  <a:moveTo>
                    <a:pt x="5222" y="9034"/>
                  </a:moveTo>
                  <a:cubicBezTo>
                    <a:pt x="5697" y="9446"/>
                    <a:pt x="6171" y="9857"/>
                    <a:pt x="6646" y="10680"/>
                  </a:cubicBezTo>
                  <a:cubicBezTo>
                    <a:pt x="6884" y="11503"/>
                    <a:pt x="7121" y="12531"/>
                    <a:pt x="6884" y="13354"/>
                  </a:cubicBezTo>
                  <a:cubicBezTo>
                    <a:pt x="8664" y="12531"/>
                    <a:pt x="10207" y="15411"/>
                    <a:pt x="11868" y="15823"/>
                  </a:cubicBezTo>
                  <a:cubicBezTo>
                    <a:pt x="12462" y="15823"/>
                    <a:pt x="12936" y="15823"/>
                    <a:pt x="13174" y="16440"/>
                  </a:cubicBezTo>
                  <a:cubicBezTo>
                    <a:pt x="14598" y="17263"/>
                    <a:pt x="15666" y="19731"/>
                    <a:pt x="17090" y="20143"/>
                  </a:cubicBezTo>
                  <a:cubicBezTo>
                    <a:pt x="18870" y="20760"/>
                    <a:pt x="20413" y="18086"/>
                    <a:pt x="21125" y="15411"/>
                  </a:cubicBezTo>
                  <a:cubicBezTo>
                    <a:pt x="21363" y="15000"/>
                    <a:pt x="21600" y="14177"/>
                    <a:pt x="21363" y="13354"/>
                  </a:cubicBezTo>
                  <a:cubicBezTo>
                    <a:pt x="21125" y="12531"/>
                    <a:pt x="20651" y="12120"/>
                    <a:pt x="20176" y="12120"/>
                  </a:cubicBezTo>
                  <a:cubicBezTo>
                    <a:pt x="19582" y="12120"/>
                    <a:pt x="19108" y="12531"/>
                    <a:pt x="18633" y="12120"/>
                  </a:cubicBezTo>
                  <a:cubicBezTo>
                    <a:pt x="17684" y="11091"/>
                    <a:pt x="17921" y="9034"/>
                    <a:pt x="17921" y="7389"/>
                  </a:cubicBezTo>
                  <a:cubicBezTo>
                    <a:pt x="16141" y="5949"/>
                    <a:pt x="14360" y="5126"/>
                    <a:pt x="12462" y="5126"/>
                  </a:cubicBezTo>
                  <a:cubicBezTo>
                    <a:pt x="11393" y="5126"/>
                    <a:pt x="10444" y="5126"/>
                    <a:pt x="9969" y="3891"/>
                  </a:cubicBezTo>
                  <a:cubicBezTo>
                    <a:pt x="9613" y="3480"/>
                    <a:pt x="9613" y="2451"/>
                    <a:pt x="9376" y="2040"/>
                  </a:cubicBezTo>
                  <a:cubicBezTo>
                    <a:pt x="9138" y="1217"/>
                    <a:pt x="8426" y="394"/>
                    <a:pt x="7714" y="394"/>
                  </a:cubicBezTo>
                  <a:cubicBezTo>
                    <a:pt x="6171" y="-17"/>
                    <a:pt x="4985" y="1629"/>
                    <a:pt x="3442" y="1217"/>
                  </a:cubicBezTo>
                  <a:cubicBezTo>
                    <a:pt x="2255" y="1217"/>
                    <a:pt x="1187" y="-840"/>
                    <a:pt x="0" y="394"/>
                  </a:cubicBezTo>
                  <a:cubicBezTo>
                    <a:pt x="1424" y="3891"/>
                    <a:pt x="3204" y="7389"/>
                    <a:pt x="5222" y="9034"/>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674" name="Shape 1674"/>
            <p:cNvSpPr/>
            <p:nvPr/>
          </p:nvSpPr>
          <p:spPr>
            <a:xfrm>
              <a:off x="4605099" y="4395777"/>
              <a:ext cx="282721" cy="347518"/>
            </a:xfrm>
            <a:custGeom>
              <a:pathLst>
                <a:path extrusionOk="0" h="21295" w="21518">
                  <a:moveTo>
                    <a:pt x="6066" y="5536"/>
                  </a:moveTo>
                  <a:cubicBezTo>
                    <a:pt x="5896" y="5808"/>
                    <a:pt x="5783" y="6217"/>
                    <a:pt x="5669" y="6489"/>
                  </a:cubicBezTo>
                  <a:cubicBezTo>
                    <a:pt x="5443" y="7034"/>
                    <a:pt x="5216" y="7714"/>
                    <a:pt x="4479" y="8077"/>
                  </a:cubicBezTo>
                  <a:cubicBezTo>
                    <a:pt x="4252" y="8213"/>
                    <a:pt x="3912" y="8304"/>
                    <a:pt x="3685" y="8486"/>
                  </a:cubicBezTo>
                  <a:cubicBezTo>
                    <a:pt x="3402" y="8667"/>
                    <a:pt x="3231" y="8939"/>
                    <a:pt x="3515" y="9166"/>
                  </a:cubicBezTo>
                  <a:cubicBezTo>
                    <a:pt x="3628" y="9257"/>
                    <a:pt x="3912" y="9257"/>
                    <a:pt x="4025" y="9439"/>
                  </a:cubicBezTo>
                  <a:cubicBezTo>
                    <a:pt x="4252" y="9711"/>
                    <a:pt x="3912" y="9983"/>
                    <a:pt x="3685" y="10301"/>
                  </a:cubicBezTo>
                  <a:cubicBezTo>
                    <a:pt x="3175" y="10936"/>
                    <a:pt x="3912" y="11980"/>
                    <a:pt x="3061" y="12479"/>
                  </a:cubicBezTo>
                  <a:cubicBezTo>
                    <a:pt x="2721" y="12661"/>
                    <a:pt x="2098" y="12570"/>
                    <a:pt x="1757" y="12751"/>
                  </a:cubicBezTo>
                  <a:cubicBezTo>
                    <a:pt x="1020" y="13069"/>
                    <a:pt x="1304" y="13886"/>
                    <a:pt x="680" y="14385"/>
                  </a:cubicBezTo>
                  <a:cubicBezTo>
                    <a:pt x="454" y="14566"/>
                    <a:pt x="0" y="14748"/>
                    <a:pt x="0" y="15066"/>
                  </a:cubicBezTo>
                  <a:cubicBezTo>
                    <a:pt x="0" y="15338"/>
                    <a:pt x="227" y="15519"/>
                    <a:pt x="454" y="15701"/>
                  </a:cubicBezTo>
                  <a:cubicBezTo>
                    <a:pt x="680" y="16109"/>
                    <a:pt x="454" y="16654"/>
                    <a:pt x="340" y="17153"/>
                  </a:cubicBezTo>
                  <a:cubicBezTo>
                    <a:pt x="227" y="17607"/>
                    <a:pt x="454" y="18287"/>
                    <a:pt x="1020" y="18287"/>
                  </a:cubicBezTo>
                  <a:cubicBezTo>
                    <a:pt x="1304" y="18287"/>
                    <a:pt x="1531" y="18197"/>
                    <a:pt x="1757" y="18106"/>
                  </a:cubicBezTo>
                  <a:cubicBezTo>
                    <a:pt x="3685" y="17334"/>
                    <a:pt x="5896" y="17244"/>
                    <a:pt x="7937" y="17924"/>
                  </a:cubicBezTo>
                  <a:cubicBezTo>
                    <a:pt x="8277" y="18015"/>
                    <a:pt x="8674" y="18106"/>
                    <a:pt x="9014" y="18106"/>
                  </a:cubicBezTo>
                  <a:cubicBezTo>
                    <a:pt x="9354" y="18106"/>
                    <a:pt x="9751" y="17788"/>
                    <a:pt x="9581" y="17516"/>
                  </a:cubicBezTo>
                  <a:cubicBezTo>
                    <a:pt x="9978" y="17244"/>
                    <a:pt x="10772" y="17516"/>
                    <a:pt x="10942" y="17924"/>
                  </a:cubicBezTo>
                  <a:cubicBezTo>
                    <a:pt x="11055" y="18287"/>
                    <a:pt x="10772" y="18741"/>
                    <a:pt x="10431" y="19150"/>
                  </a:cubicBezTo>
                  <a:cubicBezTo>
                    <a:pt x="10091" y="19513"/>
                    <a:pt x="9751" y="19785"/>
                    <a:pt x="9468" y="20284"/>
                  </a:cubicBezTo>
                  <a:cubicBezTo>
                    <a:pt x="9978" y="20193"/>
                    <a:pt x="10431" y="20103"/>
                    <a:pt x="10942" y="20103"/>
                  </a:cubicBezTo>
                  <a:cubicBezTo>
                    <a:pt x="11055" y="20466"/>
                    <a:pt x="11055" y="20738"/>
                    <a:pt x="11169" y="21146"/>
                  </a:cubicBezTo>
                  <a:cubicBezTo>
                    <a:pt x="11849" y="21237"/>
                    <a:pt x="12699" y="20965"/>
                    <a:pt x="13153" y="20466"/>
                  </a:cubicBezTo>
                  <a:cubicBezTo>
                    <a:pt x="12359" y="20012"/>
                    <a:pt x="14117" y="18877"/>
                    <a:pt x="13436" y="18197"/>
                  </a:cubicBezTo>
                  <a:cubicBezTo>
                    <a:pt x="14117" y="18197"/>
                    <a:pt x="14854" y="18106"/>
                    <a:pt x="15534" y="18106"/>
                  </a:cubicBezTo>
                  <a:cubicBezTo>
                    <a:pt x="15817" y="18378"/>
                    <a:pt x="15817" y="18741"/>
                    <a:pt x="15817" y="19150"/>
                  </a:cubicBezTo>
                  <a:cubicBezTo>
                    <a:pt x="16498" y="19331"/>
                    <a:pt x="17008" y="19921"/>
                    <a:pt x="17008" y="20466"/>
                  </a:cubicBezTo>
                  <a:cubicBezTo>
                    <a:pt x="17802" y="21509"/>
                    <a:pt x="20069" y="21600"/>
                    <a:pt x="20920" y="20556"/>
                  </a:cubicBezTo>
                  <a:cubicBezTo>
                    <a:pt x="20409" y="20738"/>
                    <a:pt x="19956" y="20284"/>
                    <a:pt x="20069" y="19921"/>
                  </a:cubicBezTo>
                  <a:cubicBezTo>
                    <a:pt x="20183" y="19513"/>
                    <a:pt x="20523" y="19240"/>
                    <a:pt x="21033" y="19059"/>
                  </a:cubicBezTo>
                  <a:cubicBezTo>
                    <a:pt x="21146" y="18968"/>
                    <a:pt x="21373" y="18968"/>
                    <a:pt x="21487" y="18741"/>
                  </a:cubicBezTo>
                  <a:cubicBezTo>
                    <a:pt x="21600" y="18469"/>
                    <a:pt x="21373" y="18287"/>
                    <a:pt x="21260" y="18015"/>
                  </a:cubicBezTo>
                  <a:cubicBezTo>
                    <a:pt x="21146" y="17697"/>
                    <a:pt x="21033" y="17334"/>
                    <a:pt x="21373" y="17334"/>
                  </a:cubicBezTo>
                  <a:cubicBezTo>
                    <a:pt x="20523" y="17334"/>
                    <a:pt x="19729" y="16563"/>
                    <a:pt x="20069" y="15882"/>
                  </a:cubicBezTo>
                  <a:cubicBezTo>
                    <a:pt x="19843" y="16018"/>
                    <a:pt x="19446" y="15973"/>
                    <a:pt x="19219" y="15882"/>
                  </a:cubicBezTo>
                  <a:cubicBezTo>
                    <a:pt x="18935" y="15746"/>
                    <a:pt x="18765" y="15610"/>
                    <a:pt x="18879" y="15429"/>
                  </a:cubicBezTo>
                  <a:lnTo>
                    <a:pt x="19219" y="15156"/>
                  </a:lnTo>
                  <a:cubicBezTo>
                    <a:pt x="19616" y="14975"/>
                    <a:pt x="20069" y="14748"/>
                    <a:pt x="20409" y="14566"/>
                  </a:cubicBezTo>
                  <a:cubicBezTo>
                    <a:pt x="19956" y="14203"/>
                    <a:pt x="18879" y="14476"/>
                    <a:pt x="18539" y="14022"/>
                  </a:cubicBezTo>
                  <a:cubicBezTo>
                    <a:pt x="18425" y="13886"/>
                    <a:pt x="18425" y="13704"/>
                    <a:pt x="18539" y="13523"/>
                  </a:cubicBezTo>
                  <a:cubicBezTo>
                    <a:pt x="18652" y="12388"/>
                    <a:pt x="19332" y="11254"/>
                    <a:pt x="18765" y="10210"/>
                  </a:cubicBezTo>
                  <a:cubicBezTo>
                    <a:pt x="18652" y="9892"/>
                    <a:pt x="18028" y="9711"/>
                    <a:pt x="18028" y="9983"/>
                  </a:cubicBezTo>
                  <a:cubicBezTo>
                    <a:pt x="18028" y="9439"/>
                    <a:pt x="17008" y="8939"/>
                    <a:pt x="16384" y="9348"/>
                  </a:cubicBezTo>
                  <a:cubicBezTo>
                    <a:pt x="16157" y="9439"/>
                    <a:pt x="16044" y="9711"/>
                    <a:pt x="15647" y="9802"/>
                  </a:cubicBezTo>
                  <a:cubicBezTo>
                    <a:pt x="15307" y="9983"/>
                    <a:pt x="14797" y="9892"/>
                    <a:pt x="14457" y="9892"/>
                  </a:cubicBezTo>
                  <a:cubicBezTo>
                    <a:pt x="14060" y="9892"/>
                    <a:pt x="13550" y="9983"/>
                    <a:pt x="13550" y="10392"/>
                  </a:cubicBezTo>
                  <a:cubicBezTo>
                    <a:pt x="13776" y="10482"/>
                    <a:pt x="14003" y="10664"/>
                    <a:pt x="14230" y="10755"/>
                  </a:cubicBezTo>
                  <a:cubicBezTo>
                    <a:pt x="13436" y="10755"/>
                    <a:pt x="12472" y="10664"/>
                    <a:pt x="11849" y="10301"/>
                  </a:cubicBezTo>
                  <a:cubicBezTo>
                    <a:pt x="11282" y="9802"/>
                    <a:pt x="11395" y="8758"/>
                    <a:pt x="12246" y="8758"/>
                  </a:cubicBezTo>
                  <a:cubicBezTo>
                    <a:pt x="11735" y="8576"/>
                    <a:pt x="11395" y="8213"/>
                    <a:pt x="11169" y="7714"/>
                  </a:cubicBezTo>
                  <a:cubicBezTo>
                    <a:pt x="10545" y="7805"/>
                    <a:pt x="9751" y="7714"/>
                    <a:pt x="9751" y="7261"/>
                  </a:cubicBezTo>
                  <a:cubicBezTo>
                    <a:pt x="9581" y="6761"/>
                    <a:pt x="10658" y="6489"/>
                    <a:pt x="10658" y="5899"/>
                  </a:cubicBezTo>
                  <a:cubicBezTo>
                    <a:pt x="10658" y="5808"/>
                    <a:pt x="10545" y="5627"/>
                    <a:pt x="10545" y="5536"/>
                  </a:cubicBezTo>
                  <a:cubicBezTo>
                    <a:pt x="10318" y="4855"/>
                    <a:pt x="11169" y="4084"/>
                    <a:pt x="11962" y="4175"/>
                  </a:cubicBezTo>
                  <a:cubicBezTo>
                    <a:pt x="11622" y="3812"/>
                    <a:pt x="11962" y="3313"/>
                    <a:pt x="12359" y="3040"/>
                  </a:cubicBezTo>
                  <a:cubicBezTo>
                    <a:pt x="12699" y="2723"/>
                    <a:pt x="13153" y="2450"/>
                    <a:pt x="13436" y="2087"/>
                  </a:cubicBezTo>
                  <a:cubicBezTo>
                    <a:pt x="13663" y="1679"/>
                    <a:pt x="13550" y="1361"/>
                    <a:pt x="13663" y="953"/>
                  </a:cubicBezTo>
                  <a:cubicBezTo>
                    <a:pt x="13153" y="771"/>
                    <a:pt x="12926" y="408"/>
                    <a:pt x="12926" y="0"/>
                  </a:cubicBezTo>
                  <a:cubicBezTo>
                    <a:pt x="12472" y="0"/>
                    <a:pt x="12076" y="272"/>
                    <a:pt x="11849" y="681"/>
                  </a:cubicBezTo>
                  <a:cubicBezTo>
                    <a:pt x="11622" y="1044"/>
                    <a:pt x="11509" y="1452"/>
                    <a:pt x="11169" y="1634"/>
                  </a:cubicBezTo>
                  <a:lnTo>
                    <a:pt x="10431" y="1906"/>
                  </a:lnTo>
                  <a:cubicBezTo>
                    <a:pt x="9978" y="2087"/>
                    <a:pt x="9751" y="2496"/>
                    <a:pt x="9865" y="2859"/>
                  </a:cubicBezTo>
                  <a:cubicBezTo>
                    <a:pt x="9751" y="2723"/>
                    <a:pt x="7597" y="3630"/>
                    <a:pt x="7483" y="3721"/>
                  </a:cubicBezTo>
                  <a:cubicBezTo>
                    <a:pt x="6633" y="4084"/>
                    <a:pt x="6293" y="4765"/>
                    <a:pt x="6066" y="5536"/>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675" name="Shape 1675"/>
            <p:cNvSpPr/>
            <p:nvPr/>
          </p:nvSpPr>
          <p:spPr>
            <a:xfrm>
              <a:off x="3718006" y="4024037"/>
              <a:ext cx="74313" cy="106072"/>
            </a:xfrm>
            <a:custGeom>
              <a:pathLst>
                <a:path extrusionOk="0" h="21375" w="20645">
                  <a:moveTo>
                    <a:pt x="2621" y="11025"/>
                  </a:moveTo>
                  <a:cubicBezTo>
                    <a:pt x="2206" y="11325"/>
                    <a:pt x="1375" y="11625"/>
                    <a:pt x="960" y="12375"/>
                  </a:cubicBezTo>
                  <a:cubicBezTo>
                    <a:pt x="-702" y="13875"/>
                    <a:pt x="129" y="16125"/>
                    <a:pt x="960" y="17925"/>
                  </a:cubicBezTo>
                  <a:cubicBezTo>
                    <a:pt x="960" y="18225"/>
                    <a:pt x="1375" y="18675"/>
                    <a:pt x="1790" y="18975"/>
                  </a:cubicBezTo>
                  <a:cubicBezTo>
                    <a:pt x="2206" y="18975"/>
                    <a:pt x="2621" y="18975"/>
                    <a:pt x="2621" y="19275"/>
                  </a:cubicBezTo>
                  <a:cubicBezTo>
                    <a:pt x="4075" y="19575"/>
                    <a:pt x="4075" y="20475"/>
                    <a:pt x="4075" y="21375"/>
                  </a:cubicBezTo>
                  <a:cubicBezTo>
                    <a:pt x="5736" y="21375"/>
                    <a:pt x="7398" y="21375"/>
                    <a:pt x="8852" y="21075"/>
                  </a:cubicBezTo>
                  <a:cubicBezTo>
                    <a:pt x="12383" y="20475"/>
                    <a:pt x="14044" y="17325"/>
                    <a:pt x="13213" y="15075"/>
                  </a:cubicBezTo>
                  <a:cubicBezTo>
                    <a:pt x="14460" y="15825"/>
                    <a:pt x="16121" y="14475"/>
                    <a:pt x="16536" y="13575"/>
                  </a:cubicBezTo>
                  <a:cubicBezTo>
                    <a:pt x="17160" y="12375"/>
                    <a:pt x="16536" y="11325"/>
                    <a:pt x="16536" y="10125"/>
                  </a:cubicBezTo>
                  <a:cubicBezTo>
                    <a:pt x="16536" y="8925"/>
                    <a:pt x="17575" y="7875"/>
                    <a:pt x="18406" y="6975"/>
                  </a:cubicBezTo>
                  <a:cubicBezTo>
                    <a:pt x="19236" y="6075"/>
                    <a:pt x="20067" y="5025"/>
                    <a:pt x="20483" y="3825"/>
                  </a:cubicBezTo>
                  <a:cubicBezTo>
                    <a:pt x="20898" y="2625"/>
                    <a:pt x="20483" y="1275"/>
                    <a:pt x="19652" y="675"/>
                  </a:cubicBezTo>
                  <a:cubicBezTo>
                    <a:pt x="18406" y="-225"/>
                    <a:pt x="16121" y="-225"/>
                    <a:pt x="15290" y="675"/>
                  </a:cubicBezTo>
                  <a:cubicBezTo>
                    <a:pt x="14875" y="1275"/>
                    <a:pt x="14875" y="1875"/>
                    <a:pt x="14875" y="2175"/>
                  </a:cubicBezTo>
                  <a:cubicBezTo>
                    <a:pt x="14460" y="4125"/>
                    <a:pt x="13629" y="6075"/>
                    <a:pt x="12383" y="7575"/>
                  </a:cubicBezTo>
                  <a:cubicBezTo>
                    <a:pt x="11760" y="7875"/>
                    <a:pt x="11344" y="7275"/>
                    <a:pt x="10929" y="7275"/>
                  </a:cubicBezTo>
                  <a:cubicBezTo>
                    <a:pt x="10098" y="7275"/>
                    <a:pt x="10098" y="7875"/>
                    <a:pt x="9683" y="8475"/>
                  </a:cubicBezTo>
                  <a:cubicBezTo>
                    <a:pt x="9267" y="9225"/>
                    <a:pt x="8021" y="9225"/>
                    <a:pt x="6983" y="8475"/>
                  </a:cubicBezTo>
                  <a:cubicBezTo>
                    <a:pt x="6567" y="7875"/>
                    <a:pt x="6152" y="7275"/>
                    <a:pt x="6152" y="6675"/>
                  </a:cubicBezTo>
                  <a:cubicBezTo>
                    <a:pt x="5321" y="6975"/>
                    <a:pt x="4490" y="6675"/>
                    <a:pt x="4075" y="6375"/>
                  </a:cubicBezTo>
                  <a:cubicBezTo>
                    <a:pt x="4906" y="7575"/>
                    <a:pt x="4490" y="9825"/>
                    <a:pt x="2621" y="11025"/>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676" name="Shape 1676"/>
            <p:cNvSpPr/>
            <p:nvPr/>
          </p:nvSpPr>
          <p:spPr>
            <a:xfrm>
              <a:off x="3695854" y="3780391"/>
              <a:ext cx="45747" cy="90446"/>
            </a:xfrm>
            <a:custGeom>
              <a:pathLst>
                <a:path extrusionOk="0" h="20061" w="19152">
                  <a:moveTo>
                    <a:pt x="926" y="10442"/>
                  </a:moveTo>
                  <a:cubicBezTo>
                    <a:pt x="0" y="10769"/>
                    <a:pt x="0" y="11424"/>
                    <a:pt x="0" y="11751"/>
                  </a:cubicBezTo>
                  <a:cubicBezTo>
                    <a:pt x="0" y="12078"/>
                    <a:pt x="926" y="12405"/>
                    <a:pt x="926" y="13060"/>
                  </a:cubicBezTo>
                  <a:cubicBezTo>
                    <a:pt x="1543" y="13878"/>
                    <a:pt x="926" y="14860"/>
                    <a:pt x="926" y="15842"/>
                  </a:cubicBezTo>
                  <a:cubicBezTo>
                    <a:pt x="926" y="16824"/>
                    <a:pt x="2777" y="17969"/>
                    <a:pt x="4011" y="17315"/>
                  </a:cubicBezTo>
                  <a:cubicBezTo>
                    <a:pt x="4011" y="17969"/>
                    <a:pt x="3394" y="18624"/>
                    <a:pt x="4011" y="19278"/>
                  </a:cubicBezTo>
                  <a:cubicBezTo>
                    <a:pt x="4629" y="19933"/>
                    <a:pt x="5863" y="20260"/>
                    <a:pt x="7097" y="19933"/>
                  </a:cubicBezTo>
                  <a:cubicBezTo>
                    <a:pt x="8023" y="19933"/>
                    <a:pt x="8023" y="19605"/>
                    <a:pt x="8640" y="19278"/>
                  </a:cubicBezTo>
                  <a:cubicBezTo>
                    <a:pt x="10491" y="17969"/>
                    <a:pt x="11726" y="16496"/>
                    <a:pt x="12343" y="15187"/>
                  </a:cubicBezTo>
                  <a:cubicBezTo>
                    <a:pt x="12343" y="14860"/>
                    <a:pt x="12960" y="14533"/>
                    <a:pt x="12343" y="14205"/>
                  </a:cubicBezTo>
                  <a:cubicBezTo>
                    <a:pt x="12343" y="13878"/>
                    <a:pt x="11726" y="13878"/>
                    <a:pt x="11726" y="13387"/>
                  </a:cubicBezTo>
                  <a:cubicBezTo>
                    <a:pt x="10491" y="12733"/>
                    <a:pt x="10491" y="11751"/>
                    <a:pt x="11109" y="10769"/>
                  </a:cubicBezTo>
                  <a:cubicBezTo>
                    <a:pt x="11726" y="9624"/>
                    <a:pt x="12960" y="8969"/>
                    <a:pt x="13577" y="8315"/>
                  </a:cubicBezTo>
                  <a:cubicBezTo>
                    <a:pt x="15737" y="7005"/>
                    <a:pt x="16971" y="5533"/>
                    <a:pt x="18206" y="3896"/>
                  </a:cubicBezTo>
                  <a:cubicBezTo>
                    <a:pt x="21600" y="133"/>
                    <a:pt x="15120" y="-1340"/>
                    <a:pt x="10491" y="1442"/>
                  </a:cubicBezTo>
                  <a:cubicBezTo>
                    <a:pt x="5863" y="4224"/>
                    <a:pt x="3394" y="7987"/>
                    <a:pt x="926" y="10442"/>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677" name="Shape 1677"/>
            <p:cNvSpPr/>
            <p:nvPr/>
          </p:nvSpPr>
          <p:spPr>
            <a:xfrm>
              <a:off x="3719714" y="3575797"/>
              <a:ext cx="56302" cy="83336"/>
            </a:xfrm>
            <a:custGeom>
              <a:pathLst>
                <a:path extrusionOk="0" h="19817" w="19805">
                  <a:moveTo>
                    <a:pt x="592" y="10610"/>
                  </a:moveTo>
                  <a:cubicBezTo>
                    <a:pt x="1633" y="9725"/>
                    <a:pt x="3194" y="10079"/>
                    <a:pt x="3975" y="10965"/>
                  </a:cubicBezTo>
                  <a:cubicBezTo>
                    <a:pt x="4496" y="11673"/>
                    <a:pt x="4496" y="12381"/>
                    <a:pt x="4496" y="13443"/>
                  </a:cubicBezTo>
                  <a:cubicBezTo>
                    <a:pt x="4496" y="14328"/>
                    <a:pt x="3975" y="15037"/>
                    <a:pt x="3194" y="15745"/>
                  </a:cubicBezTo>
                  <a:cubicBezTo>
                    <a:pt x="2674" y="16453"/>
                    <a:pt x="1633" y="17161"/>
                    <a:pt x="2153" y="17869"/>
                  </a:cubicBezTo>
                  <a:cubicBezTo>
                    <a:pt x="2674" y="18401"/>
                    <a:pt x="3194" y="18755"/>
                    <a:pt x="3975" y="19109"/>
                  </a:cubicBezTo>
                  <a:cubicBezTo>
                    <a:pt x="5016" y="19463"/>
                    <a:pt x="5537" y="19817"/>
                    <a:pt x="6577" y="19817"/>
                  </a:cubicBezTo>
                  <a:cubicBezTo>
                    <a:pt x="8139" y="19817"/>
                    <a:pt x="9961" y="19463"/>
                    <a:pt x="10481" y="18401"/>
                  </a:cubicBezTo>
                  <a:cubicBezTo>
                    <a:pt x="11522" y="17515"/>
                    <a:pt x="12043" y="16453"/>
                    <a:pt x="12563" y="15391"/>
                  </a:cubicBezTo>
                  <a:cubicBezTo>
                    <a:pt x="13083" y="14683"/>
                    <a:pt x="13083" y="13797"/>
                    <a:pt x="13604" y="13089"/>
                  </a:cubicBezTo>
                  <a:cubicBezTo>
                    <a:pt x="13083" y="13089"/>
                    <a:pt x="12043" y="13089"/>
                    <a:pt x="11522" y="12735"/>
                  </a:cubicBezTo>
                  <a:cubicBezTo>
                    <a:pt x="12563" y="11319"/>
                    <a:pt x="14124" y="9725"/>
                    <a:pt x="16987" y="9017"/>
                  </a:cubicBezTo>
                  <a:cubicBezTo>
                    <a:pt x="18028" y="8663"/>
                    <a:pt x="19069" y="8309"/>
                    <a:pt x="19590" y="7955"/>
                  </a:cubicBezTo>
                  <a:cubicBezTo>
                    <a:pt x="20110" y="7247"/>
                    <a:pt x="19590" y="6361"/>
                    <a:pt x="19069" y="5653"/>
                  </a:cubicBezTo>
                  <a:cubicBezTo>
                    <a:pt x="18549" y="4945"/>
                    <a:pt x="17508" y="4591"/>
                    <a:pt x="16467" y="4237"/>
                  </a:cubicBezTo>
                  <a:cubicBezTo>
                    <a:pt x="12563" y="2289"/>
                    <a:pt x="6577" y="-1783"/>
                    <a:pt x="2153" y="873"/>
                  </a:cubicBezTo>
                  <a:cubicBezTo>
                    <a:pt x="-1490" y="2643"/>
                    <a:pt x="592" y="7955"/>
                    <a:pt x="592" y="10610"/>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678" name="Shape 1678"/>
            <p:cNvSpPr/>
            <p:nvPr/>
          </p:nvSpPr>
          <p:spPr>
            <a:xfrm>
              <a:off x="4213748" y="3735102"/>
              <a:ext cx="42081" cy="43793"/>
            </a:xfrm>
            <a:custGeom>
              <a:pathLst>
                <a:path extrusionOk="0" h="21002" w="20187">
                  <a:moveTo>
                    <a:pt x="3119" y="0"/>
                  </a:moveTo>
                  <a:cubicBezTo>
                    <a:pt x="922" y="3600"/>
                    <a:pt x="-542" y="9000"/>
                    <a:pt x="190" y="13680"/>
                  </a:cubicBezTo>
                  <a:cubicBezTo>
                    <a:pt x="190" y="14400"/>
                    <a:pt x="190" y="15120"/>
                    <a:pt x="922" y="15120"/>
                  </a:cubicBezTo>
                  <a:cubicBezTo>
                    <a:pt x="2387" y="15840"/>
                    <a:pt x="3851" y="15120"/>
                    <a:pt x="5682" y="15840"/>
                  </a:cubicBezTo>
                  <a:cubicBezTo>
                    <a:pt x="6414" y="16560"/>
                    <a:pt x="7146" y="17280"/>
                    <a:pt x="7878" y="18720"/>
                  </a:cubicBezTo>
                  <a:cubicBezTo>
                    <a:pt x="9343" y="21240"/>
                    <a:pt x="13370" y="21600"/>
                    <a:pt x="15566" y="20160"/>
                  </a:cubicBezTo>
                  <a:cubicBezTo>
                    <a:pt x="17763" y="18360"/>
                    <a:pt x="18495" y="15120"/>
                    <a:pt x="17031" y="12600"/>
                  </a:cubicBezTo>
                  <a:cubicBezTo>
                    <a:pt x="17031" y="11880"/>
                    <a:pt x="16299" y="11880"/>
                    <a:pt x="16299" y="11160"/>
                  </a:cubicBezTo>
                  <a:cubicBezTo>
                    <a:pt x="16299" y="9720"/>
                    <a:pt x="17031" y="8280"/>
                    <a:pt x="18495" y="7560"/>
                  </a:cubicBezTo>
                  <a:cubicBezTo>
                    <a:pt x="19960" y="6840"/>
                    <a:pt x="21058" y="4320"/>
                    <a:pt x="19227" y="3600"/>
                  </a:cubicBezTo>
                  <a:cubicBezTo>
                    <a:pt x="15566" y="1440"/>
                    <a:pt x="10807" y="720"/>
                    <a:pt x="7146" y="720"/>
                  </a:cubicBezTo>
                  <a:cubicBezTo>
                    <a:pt x="5682" y="720"/>
                    <a:pt x="3851" y="1440"/>
                    <a:pt x="3851" y="2880"/>
                  </a:cubicBezTo>
                  <a:lnTo>
                    <a:pt x="3119" y="0"/>
                  </a:ln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679" name="Shape 1679"/>
            <p:cNvSpPr/>
            <p:nvPr/>
          </p:nvSpPr>
          <p:spPr>
            <a:xfrm>
              <a:off x="3417847" y="3235039"/>
              <a:ext cx="311968" cy="289996"/>
            </a:xfrm>
            <a:custGeom>
              <a:pathLst>
                <a:path extrusionOk="0" h="21334" w="21512">
                  <a:moveTo>
                    <a:pt x="3020" y="6971"/>
                  </a:moveTo>
                  <a:cubicBezTo>
                    <a:pt x="2815" y="7683"/>
                    <a:pt x="3634" y="8231"/>
                    <a:pt x="3532" y="9054"/>
                  </a:cubicBezTo>
                  <a:cubicBezTo>
                    <a:pt x="3532" y="9492"/>
                    <a:pt x="3225" y="9766"/>
                    <a:pt x="3020" y="10095"/>
                  </a:cubicBezTo>
                  <a:cubicBezTo>
                    <a:pt x="2355" y="11137"/>
                    <a:pt x="2355" y="12617"/>
                    <a:pt x="3020" y="13659"/>
                  </a:cubicBezTo>
                  <a:cubicBezTo>
                    <a:pt x="2662" y="13988"/>
                    <a:pt x="2150" y="13988"/>
                    <a:pt x="1740" y="14207"/>
                  </a:cubicBezTo>
                  <a:cubicBezTo>
                    <a:pt x="665" y="14591"/>
                    <a:pt x="0" y="15742"/>
                    <a:pt x="0" y="17003"/>
                  </a:cubicBezTo>
                  <a:cubicBezTo>
                    <a:pt x="205" y="17003"/>
                    <a:pt x="512" y="17113"/>
                    <a:pt x="768" y="17113"/>
                  </a:cubicBezTo>
                  <a:cubicBezTo>
                    <a:pt x="665" y="17442"/>
                    <a:pt x="870" y="17771"/>
                    <a:pt x="1280" y="17880"/>
                  </a:cubicBezTo>
                  <a:cubicBezTo>
                    <a:pt x="1587" y="18045"/>
                    <a:pt x="1945" y="17771"/>
                    <a:pt x="2252" y="17551"/>
                  </a:cubicBezTo>
                  <a:cubicBezTo>
                    <a:pt x="2662" y="17332"/>
                    <a:pt x="3071" y="17003"/>
                    <a:pt x="3532" y="16893"/>
                  </a:cubicBezTo>
                  <a:cubicBezTo>
                    <a:pt x="3941" y="16729"/>
                    <a:pt x="4607" y="16893"/>
                    <a:pt x="4811" y="17332"/>
                  </a:cubicBezTo>
                  <a:cubicBezTo>
                    <a:pt x="5170" y="17771"/>
                    <a:pt x="4811" y="18483"/>
                    <a:pt x="4402" y="18483"/>
                  </a:cubicBezTo>
                  <a:cubicBezTo>
                    <a:pt x="4607" y="18703"/>
                    <a:pt x="4811" y="18922"/>
                    <a:pt x="5067" y="19196"/>
                  </a:cubicBezTo>
                  <a:cubicBezTo>
                    <a:pt x="4607" y="19196"/>
                    <a:pt x="4402" y="19689"/>
                    <a:pt x="4504" y="20183"/>
                  </a:cubicBezTo>
                  <a:cubicBezTo>
                    <a:pt x="4607" y="20621"/>
                    <a:pt x="4914" y="20895"/>
                    <a:pt x="5272" y="21224"/>
                  </a:cubicBezTo>
                  <a:cubicBezTo>
                    <a:pt x="5374" y="21334"/>
                    <a:pt x="5477" y="21334"/>
                    <a:pt x="5477" y="21334"/>
                  </a:cubicBezTo>
                  <a:cubicBezTo>
                    <a:pt x="5579" y="21334"/>
                    <a:pt x="5784" y="21334"/>
                    <a:pt x="5886" y="21224"/>
                  </a:cubicBezTo>
                  <a:cubicBezTo>
                    <a:pt x="6347" y="21005"/>
                    <a:pt x="6705" y="20786"/>
                    <a:pt x="7064" y="20457"/>
                  </a:cubicBezTo>
                  <a:cubicBezTo>
                    <a:pt x="7371" y="20073"/>
                    <a:pt x="7422" y="19415"/>
                    <a:pt x="7064" y="19031"/>
                  </a:cubicBezTo>
                  <a:cubicBezTo>
                    <a:pt x="7831" y="19196"/>
                    <a:pt x="8701" y="18812"/>
                    <a:pt x="9367" y="18264"/>
                  </a:cubicBezTo>
                  <a:cubicBezTo>
                    <a:pt x="9469" y="18154"/>
                    <a:pt x="9572" y="18045"/>
                    <a:pt x="9572" y="17880"/>
                  </a:cubicBezTo>
                  <a:cubicBezTo>
                    <a:pt x="9572" y="17661"/>
                    <a:pt x="9213" y="17551"/>
                    <a:pt x="9009" y="17442"/>
                  </a:cubicBezTo>
                  <a:cubicBezTo>
                    <a:pt x="8497" y="17003"/>
                    <a:pt x="9009" y="16181"/>
                    <a:pt x="9674" y="15852"/>
                  </a:cubicBezTo>
                  <a:cubicBezTo>
                    <a:pt x="10288" y="15468"/>
                    <a:pt x="10954" y="15249"/>
                    <a:pt x="11056" y="14591"/>
                  </a:cubicBezTo>
                  <a:cubicBezTo>
                    <a:pt x="10749" y="13988"/>
                    <a:pt x="11158" y="13165"/>
                    <a:pt x="11824" y="13056"/>
                  </a:cubicBezTo>
                  <a:cubicBezTo>
                    <a:pt x="12438" y="12946"/>
                    <a:pt x="13001" y="13659"/>
                    <a:pt x="12899" y="14317"/>
                  </a:cubicBezTo>
                  <a:cubicBezTo>
                    <a:pt x="14076" y="14700"/>
                    <a:pt x="15048" y="15961"/>
                    <a:pt x="15048" y="17222"/>
                  </a:cubicBezTo>
                  <a:cubicBezTo>
                    <a:pt x="15560" y="17222"/>
                    <a:pt x="16226" y="17222"/>
                    <a:pt x="16737" y="17332"/>
                  </a:cubicBezTo>
                  <a:cubicBezTo>
                    <a:pt x="16737" y="17880"/>
                    <a:pt x="17147" y="18374"/>
                    <a:pt x="17710" y="18483"/>
                  </a:cubicBezTo>
                  <a:cubicBezTo>
                    <a:pt x="18222" y="18593"/>
                    <a:pt x="18785" y="18374"/>
                    <a:pt x="19092" y="17880"/>
                  </a:cubicBezTo>
                  <a:cubicBezTo>
                    <a:pt x="19245" y="17661"/>
                    <a:pt x="19348" y="17442"/>
                    <a:pt x="19553" y="17222"/>
                  </a:cubicBezTo>
                  <a:cubicBezTo>
                    <a:pt x="19860" y="16893"/>
                    <a:pt x="20269" y="16729"/>
                    <a:pt x="20730" y="16619"/>
                  </a:cubicBezTo>
                  <a:cubicBezTo>
                    <a:pt x="21139" y="16510"/>
                    <a:pt x="21600" y="16181"/>
                    <a:pt x="21498" y="15742"/>
                  </a:cubicBezTo>
                  <a:cubicBezTo>
                    <a:pt x="21139" y="15578"/>
                    <a:pt x="20832" y="15578"/>
                    <a:pt x="20525" y="15468"/>
                  </a:cubicBezTo>
                  <a:cubicBezTo>
                    <a:pt x="20627" y="14591"/>
                    <a:pt x="19860" y="13549"/>
                    <a:pt x="18990" y="13549"/>
                  </a:cubicBezTo>
                  <a:cubicBezTo>
                    <a:pt x="18478" y="13549"/>
                    <a:pt x="17915" y="13769"/>
                    <a:pt x="17505" y="13440"/>
                  </a:cubicBezTo>
                  <a:cubicBezTo>
                    <a:pt x="17096" y="13056"/>
                    <a:pt x="17198" y="12343"/>
                    <a:pt x="17300" y="11905"/>
                  </a:cubicBezTo>
                  <a:cubicBezTo>
                    <a:pt x="17403" y="11411"/>
                    <a:pt x="17300" y="10644"/>
                    <a:pt x="16840" y="10424"/>
                  </a:cubicBezTo>
                  <a:cubicBezTo>
                    <a:pt x="16737" y="10315"/>
                    <a:pt x="16533" y="10315"/>
                    <a:pt x="16430" y="10315"/>
                  </a:cubicBezTo>
                  <a:cubicBezTo>
                    <a:pt x="15867" y="10095"/>
                    <a:pt x="15663" y="9383"/>
                    <a:pt x="15560" y="8835"/>
                  </a:cubicBezTo>
                  <a:cubicBezTo>
                    <a:pt x="14946" y="8341"/>
                    <a:pt x="14178" y="8341"/>
                    <a:pt x="13410" y="8725"/>
                  </a:cubicBezTo>
                  <a:cubicBezTo>
                    <a:pt x="13103" y="8012"/>
                    <a:pt x="12540" y="7299"/>
                    <a:pt x="12028" y="6971"/>
                  </a:cubicBezTo>
                  <a:cubicBezTo>
                    <a:pt x="11824" y="6861"/>
                    <a:pt x="11721" y="6751"/>
                    <a:pt x="11619" y="6532"/>
                  </a:cubicBezTo>
                  <a:cubicBezTo>
                    <a:pt x="11465" y="6313"/>
                    <a:pt x="11465" y="6039"/>
                    <a:pt x="11465" y="5710"/>
                  </a:cubicBezTo>
                  <a:cubicBezTo>
                    <a:pt x="11363" y="5161"/>
                    <a:pt x="11056" y="4558"/>
                    <a:pt x="10544" y="4339"/>
                  </a:cubicBezTo>
                  <a:cubicBezTo>
                    <a:pt x="9981" y="4558"/>
                    <a:pt x="9367" y="4449"/>
                    <a:pt x="8906" y="4010"/>
                  </a:cubicBezTo>
                  <a:cubicBezTo>
                    <a:pt x="8497" y="3517"/>
                    <a:pt x="8394" y="2859"/>
                    <a:pt x="8599" y="2256"/>
                  </a:cubicBezTo>
                  <a:cubicBezTo>
                    <a:pt x="7627" y="1927"/>
                    <a:pt x="7729" y="447"/>
                    <a:pt x="6859" y="63"/>
                  </a:cubicBezTo>
                  <a:cubicBezTo>
                    <a:pt x="5989" y="-266"/>
                    <a:pt x="5374" y="776"/>
                    <a:pt x="4914" y="1433"/>
                  </a:cubicBezTo>
                  <a:cubicBezTo>
                    <a:pt x="4402" y="2365"/>
                    <a:pt x="4300" y="3517"/>
                    <a:pt x="3736" y="4449"/>
                  </a:cubicBezTo>
                  <a:cubicBezTo>
                    <a:pt x="3429" y="5161"/>
                    <a:pt x="3429" y="4778"/>
                    <a:pt x="3429" y="5490"/>
                  </a:cubicBezTo>
                  <a:cubicBezTo>
                    <a:pt x="3122" y="6313"/>
                    <a:pt x="3225" y="6313"/>
                    <a:pt x="3020" y="6971"/>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680" name="Shape 1680"/>
            <p:cNvSpPr/>
            <p:nvPr/>
          </p:nvSpPr>
          <p:spPr>
            <a:xfrm>
              <a:off x="3549554" y="3521942"/>
              <a:ext cx="108692" cy="85900"/>
            </a:xfrm>
            <a:custGeom>
              <a:pathLst>
                <a:path extrusionOk="0" h="19717" w="21256">
                  <a:moveTo>
                    <a:pt x="4236" y="6515"/>
                  </a:moveTo>
                  <a:cubicBezTo>
                    <a:pt x="4236" y="6858"/>
                    <a:pt x="3795" y="7200"/>
                    <a:pt x="3501" y="7200"/>
                  </a:cubicBezTo>
                  <a:cubicBezTo>
                    <a:pt x="3208" y="7200"/>
                    <a:pt x="3208" y="7200"/>
                    <a:pt x="2914" y="7200"/>
                  </a:cubicBezTo>
                  <a:cubicBezTo>
                    <a:pt x="1738" y="7200"/>
                    <a:pt x="1150" y="8743"/>
                    <a:pt x="416" y="9772"/>
                  </a:cubicBezTo>
                  <a:cubicBezTo>
                    <a:pt x="122" y="10458"/>
                    <a:pt x="-172" y="11143"/>
                    <a:pt x="122" y="12343"/>
                  </a:cubicBezTo>
                  <a:cubicBezTo>
                    <a:pt x="122" y="13029"/>
                    <a:pt x="416" y="13200"/>
                    <a:pt x="857" y="14058"/>
                  </a:cubicBezTo>
                  <a:cubicBezTo>
                    <a:pt x="1444" y="15258"/>
                    <a:pt x="2032" y="17315"/>
                    <a:pt x="3208" y="18343"/>
                  </a:cubicBezTo>
                  <a:cubicBezTo>
                    <a:pt x="5118" y="20229"/>
                    <a:pt x="8497" y="20229"/>
                    <a:pt x="9673" y="18000"/>
                  </a:cubicBezTo>
                  <a:cubicBezTo>
                    <a:pt x="10701" y="16629"/>
                    <a:pt x="10995" y="14058"/>
                    <a:pt x="12465" y="13372"/>
                  </a:cubicBezTo>
                  <a:cubicBezTo>
                    <a:pt x="12759" y="13372"/>
                    <a:pt x="13493" y="13372"/>
                    <a:pt x="13787" y="13372"/>
                  </a:cubicBezTo>
                  <a:cubicBezTo>
                    <a:pt x="15257" y="13372"/>
                    <a:pt x="16138" y="12000"/>
                    <a:pt x="17461" y="10458"/>
                  </a:cubicBezTo>
                  <a:cubicBezTo>
                    <a:pt x="18636" y="9086"/>
                    <a:pt x="19518" y="7200"/>
                    <a:pt x="20840" y="5829"/>
                  </a:cubicBezTo>
                  <a:cubicBezTo>
                    <a:pt x="21134" y="5486"/>
                    <a:pt x="21428" y="4800"/>
                    <a:pt x="21134" y="4286"/>
                  </a:cubicBezTo>
                  <a:cubicBezTo>
                    <a:pt x="20840" y="4800"/>
                    <a:pt x="20252" y="4286"/>
                    <a:pt x="20252" y="3943"/>
                  </a:cubicBezTo>
                  <a:cubicBezTo>
                    <a:pt x="20252" y="3600"/>
                    <a:pt x="20252" y="2915"/>
                    <a:pt x="20546" y="2572"/>
                  </a:cubicBezTo>
                  <a:cubicBezTo>
                    <a:pt x="20840" y="2229"/>
                    <a:pt x="21134" y="1886"/>
                    <a:pt x="20840" y="1200"/>
                  </a:cubicBezTo>
                  <a:cubicBezTo>
                    <a:pt x="20840" y="343"/>
                    <a:pt x="20252" y="0"/>
                    <a:pt x="19518" y="0"/>
                  </a:cubicBezTo>
                  <a:cubicBezTo>
                    <a:pt x="18930" y="0"/>
                    <a:pt x="18342" y="0"/>
                    <a:pt x="18048" y="343"/>
                  </a:cubicBezTo>
                  <a:cubicBezTo>
                    <a:pt x="16873" y="686"/>
                    <a:pt x="15550" y="1543"/>
                    <a:pt x="14375" y="1886"/>
                  </a:cubicBezTo>
                  <a:cubicBezTo>
                    <a:pt x="10408" y="4286"/>
                    <a:pt x="6587" y="-1371"/>
                    <a:pt x="4236" y="6515"/>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681" name="Shape 1681"/>
            <p:cNvSpPr/>
            <p:nvPr/>
          </p:nvSpPr>
          <p:spPr>
            <a:xfrm>
              <a:off x="3840957" y="2979667"/>
              <a:ext cx="105995" cy="120182"/>
            </a:xfrm>
            <a:custGeom>
              <a:pathLst>
                <a:path extrusionOk="0" h="21013" w="21360">
                  <a:moveTo>
                    <a:pt x="3210" y="16589"/>
                  </a:moveTo>
                  <a:cubicBezTo>
                    <a:pt x="4110" y="17109"/>
                    <a:pt x="4410" y="18280"/>
                    <a:pt x="4110" y="19061"/>
                  </a:cubicBezTo>
                  <a:cubicBezTo>
                    <a:pt x="5610" y="19582"/>
                    <a:pt x="7260" y="19842"/>
                    <a:pt x="8760" y="20362"/>
                  </a:cubicBezTo>
                  <a:cubicBezTo>
                    <a:pt x="9510" y="20753"/>
                    <a:pt x="10410" y="21013"/>
                    <a:pt x="11010" y="21013"/>
                  </a:cubicBezTo>
                  <a:cubicBezTo>
                    <a:pt x="11910" y="21013"/>
                    <a:pt x="13260" y="20753"/>
                    <a:pt x="13860" y="19842"/>
                  </a:cubicBezTo>
                  <a:cubicBezTo>
                    <a:pt x="14160" y="19582"/>
                    <a:pt x="14160" y="19321"/>
                    <a:pt x="14160" y="19061"/>
                  </a:cubicBezTo>
                  <a:cubicBezTo>
                    <a:pt x="14160" y="18801"/>
                    <a:pt x="13860" y="18801"/>
                    <a:pt x="13860" y="18541"/>
                  </a:cubicBezTo>
                  <a:cubicBezTo>
                    <a:pt x="13560" y="18020"/>
                    <a:pt x="13560" y="17370"/>
                    <a:pt x="14160" y="16849"/>
                  </a:cubicBezTo>
                  <a:cubicBezTo>
                    <a:pt x="14760" y="16589"/>
                    <a:pt x="15360" y="16589"/>
                    <a:pt x="16110" y="16589"/>
                  </a:cubicBezTo>
                  <a:cubicBezTo>
                    <a:pt x="16710" y="16589"/>
                    <a:pt x="17310" y="16589"/>
                    <a:pt x="17610" y="16329"/>
                  </a:cubicBezTo>
                  <a:cubicBezTo>
                    <a:pt x="18510" y="15548"/>
                    <a:pt x="17010" y="14117"/>
                    <a:pt x="17310" y="13336"/>
                  </a:cubicBezTo>
                  <a:cubicBezTo>
                    <a:pt x="17610" y="12815"/>
                    <a:pt x="18510" y="12555"/>
                    <a:pt x="19260" y="12295"/>
                  </a:cubicBezTo>
                  <a:cubicBezTo>
                    <a:pt x="19860" y="11905"/>
                    <a:pt x="20460" y="11124"/>
                    <a:pt x="20160" y="10603"/>
                  </a:cubicBezTo>
                  <a:cubicBezTo>
                    <a:pt x="19860" y="10343"/>
                    <a:pt x="19860" y="10343"/>
                    <a:pt x="19560" y="10343"/>
                  </a:cubicBezTo>
                  <a:cubicBezTo>
                    <a:pt x="18510" y="9823"/>
                    <a:pt x="19260" y="8652"/>
                    <a:pt x="19560" y="7871"/>
                  </a:cubicBezTo>
                  <a:cubicBezTo>
                    <a:pt x="20160" y="6830"/>
                    <a:pt x="20760" y="5919"/>
                    <a:pt x="21360" y="4878"/>
                  </a:cubicBezTo>
                  <a:cubicBezTo>
                    <a:pt x="19860" y="4878"/>
                    <a:pt x="20460" y="2926"/>
                    <a:pt x="19860" y="2146"/>
                  </a:cubicBezTo>
                  <a:cubicBezTo>
                    <a:pt x="18510" y="714"/>
                    <a:pt x="18210" y="1105"/>
                    <a:pt x="16410" y="714"/>
                  </a:cubicBezTo>
                  <a:cubicBezTo>
                    <a:pt x="13860" y="454"/>
                    <a:pt x="10410" y="-587"/>
                    <a:pt x="7860" y="454"/>
                  </a:cubicBezTo>
                  <a:cubicBezTo>
                    <a:pt x="3810" y="2406"/>
                    <a:pt x="3810" y="8391"/>
                    <a:pt x="660" y="11384"/>
                  </a:cubicBezTo>
                  <a:cubicBezTo>
                    <a:pt x="960" y="11384"/>
                    <a:pt x="960" y="11384"/>
                    <a:pt x="1260" y="11644"/>
                  </a:cubicBezTo>
                  <a:cubicBezTo>
                    <a:pt x="660" y="13336"/>
                    <a:pt x="-240" y="14637"/>
                    <a:pt x="60" y="16329"/>
                  </a:cubicBezTo>
                  <a:cubicBezTo>
                    <a:pt x="1260" y="16068"/>
                    <a:pt x="2160" y="16068"/>
                    <a:pt x="3210" y="16589"/>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682" name="Shape 1682"/>
            <p:cNvSpPr/>
            <p:nvPr/>
          </p:nvSpPr>
          <p:spPr>
            <a:xfrm>
              <a:off x="3763531" y="2824829"/>
              <a:ext cx="38041" cy="95969"/>
            </a:xfrm>
            <a:custGeom>
              <a:pathLst>
                <a:path extrusionOk="0" h="20596" w="18239">
                  <a:moveTo>
                    <a:pt x="534" y="13279"/>
                  </a:moveTo>
                  <a:cubicBezTo>
                    <a:pt x="1242" y="14399"/>
                    <a:pt x="3367" y="15039"/>
                    <a:pt x="4075" y="16319"/>
                  </a:cubicBezTo>
                  <a:cubicBezTo>
                    <a:pt x="5491" y="17759"/>
                    <a:pt x="4075" y="19679"/>
                    <a:pt x="1242" y="20319"/>
                  </a:cubicBezTo>
                  <a:cubicBezTo>
                    <a:pt x="2658" y="21119"/>
                    <a:pt x="5491" y="19999"/>
                    <a:pt x="7262" y="19359"/>
                  </a:cubicBezTo>
                  <a:cubicBezTo>
                    <a:pt x="10095" y="17759"/>
                    <a:pt x="12927" y="15679"/>
                    <a:pt x="13636" y="13279"/>
                  </a:cubicBezTo>
                  <a:cubicBezTo>
                    <a:pt x="14698" y="12319"/>
                    <a:pt x="14698" y="11199"/>
                    <a:pt x="15406" y="10559"/>
                  </a:cubicBezTo>
                  <a:cubicBezTo>
                    <a:pt x="16114" y="9759"/>
                    <a:pt x="16822" y="9599"/>
                    <a:pt x="17531" y="8959"/>
                  </a:cubicBezTo>
                  <a:cubicBezTo>
                    <a:pt x="18947" y="7999"/>
                    <a:pt x="17531" y="6559"/>
                    <a:pt x="17531" y="5279"/>
                  </a:cubicBezTo>
                  <a:cubicBezTo>
                    <a:pt x="17531" y="4319"/>
                    <a:pt x="18239" y="2879"/>
                    <a:pt x="18239" y="1919"/>
                  </a:cubicBezTo>
                  <a:cubicBezTo>
                    <a:pt x="18239" y="959"/>
                    <a:pt x="15406" y="-481"/>
                    <a:pt x="12927" y="159"/>
                  </a:cubicBezTo>
                  <a:cubicBezTo>
                    <a:pt x="11511" y="639"/>
                    <a:pt x="11511" y="1279"/>
                    <a:pt x="11511" y="1919"/>
                  </a:cubicBezTo>
                  <a:cubicBezTo>
                    <a:pt x="9386" y="5599"/>
                    <a:pt x="-2653" y="9919"/>
                    <a:pt x="534" y="13279"/>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683" name="Shape 1683"/>
            <p:cNvSpPr/>
            <p:nvPr/>
          </p:nvSpPr>
          <p:spPr>
            <a:xfrm>
              <a:off x="3850993" y="2847935"/>
              <a:ext cx="39307" cy="74464"/>
            </a:xfrm>
            <a:custGeom>
              <a:pathLst>
                <a:path extrusionOk="0" h="20682" w="20331">
                  <a:moveTo>
                    <a:pt x="13405" y="19101"/>
                  </a:moveTo>
                  <a:cubicBezTo>
                    <a:pt x="14191" y="19707"/>
                    <a:pt x="14976" y="20514"/>
                    <a:pt x="16547" y="20514"/>
                  </a:cubicBezTo>
                  <a:cubicBezTo>
                    <a:pt x="18118" y="20918"/>
                    <a:pt x="20082" y="20514"/>
                    <a:pt x="20082" y="20111"/>
                  </a:cubicBezTo>
                  <a:cubicBezTo>
                    <a:pt x="20867" y="19101"/>
                    <a:pt x="19689" y="18294"/>
                    <a:pt x="18118" y="17890"/>
                  </a:cubicBezTo>
                  <a:cubicBezTo>
                    <a:pt x="16154" y="17486"/>
                    <a:pt x="14976" y="17082"/>
                    <a:pt x="14191" y="16679"/>
                  </a:cubicBezTo>
                  <a:cubicBezTo>
                    <a:pt x="10656" y="14862"/>
                    <a:pt x="14191" y="11632"/>
                    <a:pt x="11834" y="9411"/>
                  </a:cubicBezTo>
                  <a:cubicBezTo>
                    <a:pt x="10656" y="9008"/>
                    <a:pt x="10656" y="8604"/>
                    <a:pt x="9871" y="8200"/>
                  </a:cubicBezTo>
                  <a:cubicBezTo>
                    <a:pt x="7514" y="4365"/>
                    <a:pt x="16547" y="3154"/>
                    <a:pt x="7514" y="933"/>
                  </a:cubicBezTo>
                  <a:cubicBezTo>
                    <a:pt x="1623" y="-682"/>
                    <a:pt x="838" y="-278"/>
                    <a:pt x="52" y="2750"/>
                  </a:cubicBezTo>
                  <a:cubicBezTo>
                    <a:pt x="-733" y="7797"/>
                    <a:pt x="7514" y="15468"/>
                    <a:pt x="13405" y="19101"/>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684" name="Shape 1684"/>
            <p:cNvSpPr/>
            <p:nvPr/>
          </p:nvSpPr>
          <p:spPr>
            <a:xfrm>
              <a:off x="3956293" y="2999145"/>
              <a:ext cx="55145" cy="51306"/>
            </a:xfrm>
            <a:custGeom>
              <a:pathLst>
                <a:path extrusionOk="0" h="20193" w="20495">
                  <a:moveTo>
                    <a:pt x="919" y="11809"/>
                  </a:moveTo>
                  <a:cubicBezTo>
                    <a:pt x="919" y="12377"/>
                    <a:pt x="1480" y="13230"/>
                    <a:pt x="2041" y="13230"/>
                  </a:cubicBezTo>
                  <a:cubicBezTo>
                    <a:pt x="3163" y="13798"/>
                    <a:pt x="3724" y="13230"/>
                    <a:pt x="5127" y="13230"/>
                  </a:cubicBezTo>
                  <a:cubicBezTo>
                    <a:pt x="6249" y="13230"/>
                    <a:pt x="7932" y="13798"/>
                    <a:pt x="8493" y="14935"/>
                  </a:cubicBezTo>
                  <a:cubicBezTo>
                    <a:pt x="9615" y="15503"/>
                    <a:pt x="11018" y="16640"/>
                    <a:pt x="12140" y="17209"/>
                  </a:cubicBezTo>
                  <a:cubicBezTo>
                    <a:pt x="13262" y="17777"/>
                    <a:pt x="14945" y="19198"/>
                    <a:pt x="16067" y="19767"/>
                  </a:cubicBezTo>
                  <a:cubicBezTo>
                    <a:pt x="17470" y="20335"/>
                    <a:pt x="18031" y="20335"/>
                    <a:pt x="19153" y="19767"/>
                  </a:cubicBezTo>
                  <a:cubicBezTo>
                    <a:pt x="20275" y="19198"/>
                    <a:pt x="20836" y="17209"/>
                    <a:pt x="20275" y="15503"/>
                  </a:cubicBezTo>
                  <a:cubicBezTo>
                    <a:pt x="19714" y="14367"/>
                    <a:pt x="19153" y="12377"/>
                    <a:pt x="18592" y="11240"/>
                  </a:cubicBezTo>
                  <a:cubicBezTo>
                    <a:pt x="18031" y="10103"/>
                    <a:pt x="18031" y="7830"/>
                    <a:pt x="19714" y="7261"/>
                  </a:cubicBezTo>
                  <a:cubicBezTo>
                    <a:pt x="16628" y="6409"/>
                    <a:pt x="13823" y="4703"/>
                    <a:pt x="12701" y="2430"/>
                  </a:cubicBezTo>
                  <a:cubicBezTo>
                    <a:pt x="12140" y="1861"/>
                    <a:pt x="12140" y="1293"/>
                    <a:pt x="11579" y="724"/>
                  </a:cubicBezTo>
                  <a:cubicBezTo>
                    <a:pt x="9615" y="-1265"/>
                    <a:pt x="3163" y="1293"/>
                    <a:pt x="2041" y="2998"/>
                  </a:cubicBezTo>
                  <a:cubicBezTo>
                    <a:pt x="-764" y="5840"/>
                    <a:pt x="-203" y="8967"/>
                    <a:pt x="919" y="11809"/>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685" name="Shape 1685"/>
            <p:cNvSpPr/>
            <p:nvPr/>
          </p:nvSpPr>
          <p:spPr>
            <a:xfrm>
              <a:off x="3797245" y="3457096"/>
              <a:ext cx="47165" cy="61395"/>
            </a:xfrm>
            <a:custGeom>
              <a:pathLst>
                <a:path extrusionOk="0" h="21600" w="21095">
                  <a:moveTo>
                    <a:pt x="2743" y="12117"/>
                  </a:moveTo>
                  <a:cubicBezTo>
                    <a:pt x="2743" y="12644"/>
                    <a:pt x="3429" y="13961"/>
                    <a:pt x="3429" y="14488"/>
                  </a:cubicBezTo>
                  <a:cubicBezTo>
                    <a:pt x="3429" y="15015"/>
                    <a:pt x="5829" y="15541"/>
                    <a:pt x="6514" y="15015"/>
                  </a:cubicBezTo>
                  <a:cubicBezTo>
                    <a:pt x="5829" y="16595"/>
                    <a:pt x="6514" y="18966"/>
                    <a:pt x="8571" y="20020"/>
                  </a:cubicBezTo>
                  <a:cubicBezTo>
                    <a:pt x="10629" y="21073"/>
                    <a:pt x="13029" y="21600"/>
                    <a:pt x="15771" y="21600"/>
                  </a:cubicBezTo>
                  <a:cubicBezTo>
                    <a:pt x="16457" y="21600"/>
                    <a:pt x="16457" y="21600"/>
                    <a:pt x="17143" y="21600"/>
                  </a:cubicBezTo>
                  <a:cubicBezTo>
                    <a:pt x="17829" y="21600"/>
                    <a:pt x="17829" y="21073"/>
                    <a:pt x="18514" y="20546"/>
                  </a:cubicBezTo>
                  <a:cubicBezTo>
                    <a:pt x="20229" y="18966"/>
                    <a:pt x="21600" y="17122"/>
                    <a:pt x="20914" y="15015"/>
                  </a:cubicBezTo>
                  <a:cubicBezTo>
                    <a:pt x="20229" y="12644"/>
                    <a:pt x="17829" y="11590"/>
                    <a:pt x="16457" y="10010"/>
                  </a:cubicBezTo>
                  <a:cubicBezTo>
                    <a:pt x="15086" y="7902"/>
                    <a:pt x="15771" y="5532"/>
                    <a:pt x="17143" y="3951"/>
                  </a:cubicBezTo>
                  <a:cubicBezTo>
                    <a:pt x="18514" y="2898"/>
                    <a:pt x="20914" y="1580"/>
                    <a:pt x="20229" y="0"/>
                  </a:cubicBezTo>
                  <a:cubicBezTo>
                    <a:pt x="17143" y="0"/>
                    <a:pt x="14400" y="0"/>
                    <a:pt x="11314" y="0"/>
                  </a:cubicBezTo>
                  <a:cubicBezTo>
                    <a:pt x="9943" y="0"/>
                    <a:pt x="9257" y="0"/>
                    <a:pt x="7886" y="527"/>
                  </a:cubicBezTo>
                  <a:cubicBezTo>
                    <a:pt x="4800" y="1580"/>
                    <a:pt x="3429" y="3951"/>
                    <a:pt x="0" y="3951"/>
                  </a:cubicBezTo>
                  <a:cubicBezTo>
                    <a:pt x="686" y="6585"/>
                    <a:pt x="2057" y="9483"/>
                    <a:pt x="2743" y="12117"/>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686" name="Shape 1686"/>
            <p:cNvSpPr/>
            <p:nvPr/>
          </p:nvSpPr>
          <p:spPr>
            <a:xfrm>
              <a:off x="4345192" y="3615790"/>
              <a:ext cx="30202" cy="55321"/>
            </a:xfrm>
            <a:custGeom>
              <a:pathLst>
                <a:path extrusionOk="0" h="20550" w="20420">
                  <a:moveTo>
                    <a:pt x="877" y="10707"/>
                  </a:moveTo>
                  <a:cubicBezTo>
                    <a:pt x="1906" y="13407"/>
                    <a:pt x="4477" y="16107"/>
                    <a:pt x="8591" y="18537"/>
                  </a:cubicBezTo>
                  <a:cubicBezTo>
                    <a:pt x="10649" y="19617"/>
                    <a:pt x="14249" y="20967"/>
                    <a:pt x="16306" y="20427"/>
                  </a:cubicBezTo>
                  <a:cubicBezTo>
                    <a:pt x="19391" y="19887"/>
                    <a:pt x="20420" y="17457"/>
                    <a:pt x="20420" y="15297"/>
                  </a:cubicBezTo>
                  <a:cubicBezTo>
                    <a:pt x="20420" y="14217"/>
                    <a:pt x="20420" y="13407"/>
                    <a:pt x="18363" y="12867"/>
                  </a:cubicBezTo>
                  <a:cubicBezTo>
                    <a:pt x="17334" y="12327"/>
                    <a:pt x="16306" y="12327"/>
                    <a:pt x="15277" y="11787"/>
                  </a:cubicBezTo>
                  <a:cubicBezTo>
                    <a:pt x="11677" y="10707"/>
                    <a:pt x="12706" y="8547"/>
                    <a:pt x="14249" y="6657"/>
                  </a:cubicBezTo>
                  <a:cubicBezTo>
                    <a:pt x="15277" y="5037"/>
                    <a:pt x="17334" y="3417"/>
                    <a:pt x="18363" y="1527"/>
                  </a:cubicBezTo>
                  <a:cubicBezTo>
                    <a:pt x="18363" y="447"/>
                    <a:pt x="5506" y="-633"/>
                    <a:pt x="3449" y="447"/>
                  </a:cubicBezTo>
                  <a:cubicBezTo>
                    <a:pt x="-1180" y="2877"/>
                    <a:pt x="-151" y="8547"/>
                    <a:pt x="877" y="10707"/>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687" name="Shape 1687"/>
            <p:cNvSpPr/>
            <p:nvPr/>
          </p:nvSpPr>
          <p:spPr>
            <a:xfrm>
              <a:off x="3686042" y="2270526"/>
              <a:ext cx="218393" cy="145760"/>
            </a:xfrm>
            <a:custGeom>
              <a:pathLst>
                <a:path extrusionOk="0" h="19736" w="21600">
                  <a:moveTo>
                    <a:pt x="0" y="7136"/>
                  </a:moveTo>
                  <a:cubicBezTo>
                    <a:pt x="441" y="7336"/>
                    <a:pt x="882" y="7536"/>
                    <a:pt x="1396" y="7736"/>
                  </a:cubicBezTo>
                  <a:cubicBezTo>
                    <a:pt x="882" y="8636"/>
                    <a:pt x="1543" y="9836"/>
                    <a:pt x="2278" y="10436"/>
                  </a:cubicBezTo>
                  <a:cubicBezTo>
                    <a:pt x="3086" y="10936"/>
                    <a:pt x="3967" y="11136"/>
                    <a:pt x="4482" y="11936"/>
                  </a:cubicBezTo>
                  <a:cubicBezTo>
                    <a:pt x="5510" y="13836"/>
                    <a:pt x="4114" y="16936"/>
                    <a:pt x="5216" y="18836"/>
                  </a:cubicBezTo>
                  <a:cubicBezTo>
                    <a:pt x="5510" y="18636"/>
                    <a:pt x="5878" y="18436"/>
                    <a:pt x="6171" y="18236"/>
                  </a:cubicBezTo>
                  <a:cubicBezTo>
                    <a:pt x="5878" y="18636"/>
                    <a:pt x="6098" y="19736"/>
                    <a:pt x="6759" y="19736"/>
                  </a:cubicBezTo>
                  <a:cubicBezTo>
                    <a:pt x="7347" y="19736"/>
                    <a:pt x="7714" y="19336"/>
                    <a:pt x="8155" y="19036"/>
                  </a:cubicBezTo>
                  <a:cubicBezTo>
                    <a:pt x="9845" y="17636"/>
                    <a:pt x="11682" y="15936"/>
                    <a:pt x="13739" y="16136"/>
                  </a:cubicBezTo>
                  <a:cubicBezTo>
                    <a:pt x="14767" y="16336"/>
                    <a:pt x="15722" y="16936"/>
                    <a:pt x="16751" y="17436"/>
                  </a:cubicBezTo>
                  <a:cubicBezTo>
                    <a:pt x="17706" y="17636"/>
                    <a:pt x="18808" y="17636"/>
                    <a:pt x="19690" y="17236"/>
                  </a:cubicBezTo>
                  <a:cubicBezTo>
                    <a:pt x="20351" y="17836"/>
                    <a:pt x="21086" y="17636"/>
                    <a:pt x="21600" y="16936"/>
                  </a:cubicBezTo>
                  <a:cubicBezTo>
                    <a:pt x="21380" y="16136"/>
                    <a:pt x="20645" y="15736"/>
                    <a:pt x="20057" y="15536"/>
                  </a:cubicBezTo>
                  <a:cubicBezTo>
                    <a:pt x="19396" y="15336"/>
                    <a:pt x="18661" y="14236"/>
                    <a:pt x="19102" y="13636"/>
                  </a:cubicBezTo>
                  <a:cubicBezTo>
                    <a:pt x="19396" y="13636"/>
                    <a:pt x="19690" y="13436"/>
                    <a:pt x="20057" y="13436"/>
                  </a:cubicBezTo>
                  <a:cubicBezTo>
                    <a:pt x="20351" y="12136"/>
                    <a:pt x="19102" y="11336"/>
                    <a:pt x="18147" y="11136"/>
                  </a:cubicBezTo>
                  <a:cubicBezTo>
                    <a:pt x="17412" y="10936"/>
                    <a:pt x="16604" y="10736"/>
                    <a:pt x="15869" y="10236"/>
                  </a:cubicBezTo>
                  <a:cubicBezTo>
                    <a:pt x="15429" y="10036"/>
                    <a:pt x="14914" y="10036"/>
                    <a:pt x="14620" y="9636"/>
                  </a:cubicBezTo>
                  <a:cubicBezTo>
                    <a:pt x="14327" y="9236"/>
                    <a:pt x="14033" y="8636"/>
                    <a:pt x="14180" y="7936"/>
                  </a:cubicBezTo>
                  <a:cubicBezTo>
                    <a:pt x="14327" y="7336"/>
                    <a:pt x="15061" y="7136"/>
                    <a:pt x="15282" y="7736"/>
                  </a:cubicBezTo>
                  <a:cubicBezTo>
                    <a:pt x="15576" y="6536"/>
                    <a:pt x="15061" y="4836"/>
                    <a:pt x="14327" y="4236"/>
                  </a:cubicBezTo>
                  <a:cubicBezTo>
                    <a:pt x="14473" y="3936"/>
                    <a:pt x="14767" y="3536"/>
                    <a:pt x="14914" y="3336"/>
                  </a:cubicBezTo>
                  <a:cubicBezTo>
                    <a:pt x="12490" y="2736"/>
                    <a:pt x="9992" y="3336"/>
                    <a:pt x="7861" y="5236"/>
                  </a:cubicBezTo>
                  <a:cubicBezTo>
                    <a:pt x="7567" y="3736"/>
                    <a:pt x="6759" y="2536"/>
                    <a:pt x="6024" y="1636"/>
                  </a:cubicBezTo>
                  <a:cubicBezTo>
                    <a:pt x="5878" y="1436"/>
                    <a:pt x="5510" y="1236"/>
                    <a:pt x="5363" y="1436"/>
                  </a:cubicBezTo>
                  <a:cubicBezTo>
                    <a:pt x="5216" y="1436"/>
                    <a:pt x="5069" y="1636"/>
                    <a:pt x="4922" y="1836"/>
                  </a:cubicBezTo>
                  <a:cubicBezTo>
                    <a:pt x="3380" y="2936"/>
                    <a:pt x="2792" y="-1864"/>
                    <a:pt x="1396" y="836"/>
                  </a:cubicBezTo>
                  <a:cubicBezTo>
                    <a:pt x="1249" y="636"/>
                    <a:pt x="735" y="7336"/>
                    <a:pt x="0" y="7136"/>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688" name="Shape 1688"/>
            <p:cNvSpPr/>
            <p:nvPr/>
          </p:nvSpPr>
          <p:spPr>
            <a:xfrm>
              <a:off x="569096" y="3907895"/>
              <a:ext cx="109079" cy="130639"/>
            </a:xfrm>
            <a:custGeom>
              <a:pathLst>
                <a:path extrusionOk="0" h="19710" w="21330">
                  <a:moveTo>
                    <a:pt x="10003" y="5608"/>
                  </a:moveTo>
                  <a:cubicBezTo>
                    <a:pt x="9713" y="5832"/>
                    <a:pt x="9133" y="6280"/>
                    <a:pt x="8843" y="6504"/>
                  </a:cubicBezTo>
                  <a:cubicBezTo>
                    <a:pt x="8553" y="6728"/>
                    <a:pt x="7828" y="6728"/>
                    <a:pt x="7248" y="6951"/>
                  </a:cubicBezTo>
                  <a:cubicBezTo>
                    <a:pt x="6089" y="7511"/>
                    <a:pt x="5219" y="8630"/>
                    <a:pt x="5799" y="9861"/>
                  </a:cubicBezTo>
                  <a:cubicBezTo>
                    <a:pt x="5219" y="10085"/>
                    <a:pt x="4494" y="10085"/>
                    <a:pt x="4204" y="10309"/>
                  </a:cubicBezTo>
                  <a:cubicBezTo>
                    <a:pt x="3914" y="11988"/>
                    <a:pt x="1885" y="13107"/>
                    <a:pt x="0" y="14002"/>
                  </a:cubicBezTo>
                  <a:cubicBezTo>
                    <a:pt x="870" y="14002"/>
                    <a:pt x="1450" y="14898"/>
                    <a:pt x="1450" y="15905"/>
                  </a:cubicBezTo>
                  <a:cubicBezTo>
                    <a:pt x="1450" y="16800"/>
                    <a:pt x="1160" y="17584"/>
                    <a:pt x="1450" y="18255"/>
                  </a:cubicBezTo>
                  <a:cubicBezTo>
                    <a:pt x="2754" y="19486"/>
                    <a:pt x="5219" y="18479"/>
                    <a:pt x="6958" y="19262"/>
                  </a:cubicBezTo>
                  <a:cubicBezTo>
                    <a:pt x="7248" y="19486"/>
                    <a:pt x="7828" y="19710"/>
                    <a:pt x="8263" y="19710"/>
                  </a:cubicBezTo>
                  <a:cubicBezTo>
                    <a:pt x="8843" y="19710"/>
                    <a:pt x="9423" y="19710"/>
                    <a:pt x="9713" y="19486"/>
                  </a:cubicBezTo>
                  <a:cubicBezTo>
                    <a:pt x="10872" y="18927"/>
                    <a:pt x="12467" y="18255"/>
                    <a:pt x="13047" y="17584"/>
                  </a:cubicBezTo>
                  <a:cubicBezTo>
                    <a:pt x="13917" y="16576"/>
                    <a:pt x="14352" y="15457"/>
                    <a:pt x="13627" y="14562"/>
                  </a:cubicBezTo>
                  <a:cubicBezTo>
                    <a:pt x="15511" y="14786"/>
                    <a:pt x="17976" y="14338"/>
                    <a:pt x="18846" y="12883"/>
                  </a:cubicBezTo>
                  <a:cubicBezTo>
                    <a:pt x="19136" y="12659"/>
                    <a:pt x="19136" y="12435"/>
                    <a:pt x="19136" y="12435"/>
                  </a:cubicBezTo>
                  <a:cubicBezTo>
                    <a:pt x="19136" y="11652"/>
                    <a:pt x="18266" y="11428"/>
                    <a:pt x="17686" y="11204"/>
                  </a:cubicBezTo>
                  <a:cubicBezTo>
                    <a:pt x="16671" y="10757"/>
                    <a:pt x="16091" y="9749"/>
                    <a:pt x="16381" y="8854"/>
                  </a:cubicBezTo>
                  <a:cubicBezTo>
                    <a:pt x="16671" y="7847"/>
                    <a:pt x="17686" y="7287"/>
                    <a:pt x="18556" y="6951"/>
                  </a:cubicBezTo>
                  <a:cubicBezTo>
                    <a:pt x="19136" y="6951"/>
                    <a:pt x="20005" y="6728"/>
                    <a:pt x="20295" y="6504"/>
                  </a:cubicBezTo>
                  <a:cubicBezTo>
                    <a:pt x="21020" y="5608"/>
                    <a:pt x="18556" y="4937"/>
                    <a:pt x="18556" y="3930"/>
                  </a:cubicBezTo>
                  <a:cubicBezTo>
                    <a:pt x="18556" y="2811"/>
                    <a:pt x="21600" y="2811"/>
                    <a:pt x="21310" y="1579"/>
                  </a:cubicBezTo>
                  <a:cubicBezTo>
                    <a:pt x="21310" y="1132"/>
                    <a:pt x="20730" y="908"/>
                    <a:pt x="20005" y="684"/>
                  </a:cubicBezTo>
                  <a:cubicBezTo>
                    <a:pt x="16671" y="-1890"/>
                    <a:pt x="12467" y="3482"/>
                    <a:pt x="10003" y="5608"/>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689" name="Shape 1689"/>
            <p:cNvSpPr/>
            <p:nvPr/>
          </p:nvSpPr>
          <p:spPr>
            <a:xfrm>
              <a:off x="109147" y="4202808"/>
              <a:ext cx="52498" cy="48318"/>
            </a:xfrm>
            <a:custGeom>
              <a:pathLst>
                <a:path extrusionOk="0" h="21600" w="20673">
                  <a:moveTo>
                    <a:pt x="4551" y="11298"/>
                  </a:moveTo>
                  <a:cubicBezTo>
                    <a:pt x="1296" y="12628"/>
                    <a:pt x="-479" y="15951"/>
                    <a:pt x="113" y="19606"/>
                  </a:cubicBezTo>
                  <a:cubicBezTo>
                    <a:pt x="1296" y="19606"/>
                    <a:pt x="2480" y="20271"/>
                    <a:pt x="3072" y="21600"/>
                  </a:cubicBezTo>
                  <a:cubicBezTo>
                    <a:pt x="5735" y="18277"/>
                    <a:pt x="8694" y="14622"/>
                    <a:pt x="12540" y="13957"/>
                  </a:cubicBezTo>
                  <a:cubicBezTo>
                    <a:pt x="13724" y="13957"/>
                    <a:pt x="14907" y="13957"/>
                    <a:pt x="16091" y="13292"/>
                  </a:cubicBezTo>
                  <a:cubicBezTo>
                    <a:pt x="19937" y="11963"/>
                    <a:pt x="21121" y="6978"/>
                    <a:pt x="20529" y="1994"/>
                  </a:cubicBezTo>
                  <a:cubicBezTo>
                    <a:pt x="20529" y="1329"/>
                    <a:pt x="20529" y="1329"/>
                    <a:pt x="19937" y="665"/>
                  </a:cubicBezTo>
                  <a:cubicBezTo>
                    <a:pt x="19346" y="0"/>
                    <a:pt x="18754" y="0"/>
                    <a:pt x="18162" y="0"/>
                  </a:cubicBezTo>
                  <a:cubicBezTo>
                    <a:pt x="14316" y="0"/>
                    <a:pt x="10765" y="1329"/>
                    <a:pt x="8102" y="4320"/>
                  </a:cubicBezTo>
                  <a:cubicBezTo>
                    <a:pt x="5735" y="6978"/>
                    <a:pt x="3663" y="9637"/>
                    <a:pt x="1296" y="11963"/>
                  </a:cubicBezTo>
                  <a:lnTo>
                    <a:pt x="4551" y="11298"/>
                  </a:ln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690" name="Shape 1690"/>
            <p:cNvSpPr/>
            <p:nvPr/>
          </p:nvSpPr>
          <p:spPr>
            <a:xfrm>
              <a:off x="1481173" y="4245428"/>
              <a:ext cx="93070" cy="159424"/>
            </a:xfrm>
            <a:custGeom>
              <a:pathLst>
                <a:path extrusionOk="0" h="20736" w="19973">
                  <a:moveTo>
                    <a:pt x="4408" y="4032"/>
                  </a:moveTo>
                  <a:cubicBezTo>
                    <a:pt x="4408" y="4608"/>
                    <a:pt x="3931" y="4992"/>
                    <a:pt x="3614" y="5664"/>
                  </a:cubicBezTo>
                  <a:cubicBezTo>
                    <a:pt x="3296" y="7008"/>
                    <a:pt x="5678" y="8256"/>
                    <a:pt x="6314" y="9696"/>
                  </a:cubicBezTo>
                  <a:cubicBezTo>
                    <a:pt x="6631" y="10656"/>
                    <a:pt x="6631" y="11904"/>
                    <a:pt x="7266" y="12672"/>
                  </a:cubicBezTo>
                  <a:cubicBezTo>
                    <a:pt x="8696" y="14112"/>
                    <a:pt x="12031" y="14496"/>
                    <a:pt x="12349" y="15936"/>
                  </a:cubicBezTo>
                  <a:cubicBezTo>
                    <a:pt x="12349" y="16320"/>
                    <a:pt x="12031" y="16896"/>
                    <a:pt x="12349" y="17280"/>
                  </a:cubicBezTo>
                  <a:cubicBezTo>
                    <a:pt x="12666" y="17664"/>
                    <a:pt x="12984" y="17952"/>
                    <a:pt x="13302" y="18144"/>
                  </a:cubicBezTo>
                  <a:cubicBezTo>
                    <a:pt x="14731" y="18912"/>
                    <a:pt x="16002" y="19680"/>
                    <a:pt x="17590" y="20544"/>
                  </a:cubicBezTo>
                  <a:cubicBezTo>
                    <a:pt x="18066" y="20736"/>
                    <a:pt x="18384" y="20736"/>
                    <a:pt x="18702" y="20736"/>
                  </a:cubicBezTo>
                  <a:cubicBezTo>
                    <a:pt x="19337" y="20736"/>
                    <a:pt x="19337" y="20352"/>
                    <a:pt x="19655" y="20160"/>
                  </a:cubicBezTo>
                  <a:cubicBezTo>
                    <a:pt x="19972" y="19104"/>
                    <a:pt x="20290" y="18048"/>
                    <a:pt x="19337" y="17280"/>
                  </a:cubicBezTo>
                  <a:cubicBezTo>
                    <a:pt x="18384" y="16416"/>
                    <a:pt x="16637" y="15936"/>
                    <a:pt x="16002" y="15072"/>
                  </a:cubicBezTo>
                  <a:cubicBezTo>
                    <a:pt x="15366" y="14304"/>
                    <a:pt x="15684" y="13248"/>
                    <a:pt x="16002" y="12288"/>
                  </a:cubicBezTo>
                  <a:cubicBezTo>
                    <a:pt x="16319" y="11424"/>
                    <a:pt x="16319" y="10656"/>
                    <a:pt x="15684" y="10272"/>
                  </a:cubicBezTo>
                  <a:cubicBezTo>
                    <a:pt x="15366" y="10080"/>
                    <a:pt x="15049" y="10080"/>
                    <a:pt x="14731" y="9888"/>
                  </a:cubicBezTo>
                  <a:cubicBezTo>
                    <a:pt x="12666" y="9024"/>
                    <a:pt x="12031" y="7200"/>
                    <a:pt x="12031" y="5856"/>
                  </a:cubicBezTo>
                  <a:cubicBezTo>
                    <a:pt x="12031" y="4416"/>
                    <a:pt x="12984" y="2784"/>
                    <a:pt x="12349" y="1152"/>
                  </a:cubicBezTo>
                  <a:cubicBezTo>
                    <a:pt x="12349" y="576"/>
                    <a:pt x="11714" y="0"/>
                    <a:pt x="10602" y="0"/>
                  </a:cubicBezTo>
                  <a:cubicBezTo>
                    <a:pt x="10284" y="0"/>
                    <a:pt x="9649" y="0"/>
                    <a:pt x="9331" y="192"/>
                  </a:cubicBezTo>
                  <a:cubicBezTo>
                    <a:pt x="6949" y="576"/>
                    <a:pt x="1708" y="-864"/>
                    <a:pt x="278" y="960"/>
                  </a:cubicBezTo>
                  <a:cubicBezTo>
                    <a:pt x="-1310" y="3456"/>
                    <a:pt x="4408" y="2208"/>
                    <a:pt x="4408" y="4032"/>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691" name="Shape 1691"/>
            <p:cNvSpPr/>
            <p:nvPr/>
          </p:nvSpPr>
          <p:spPr>
            <a:xfrm>
              <a:off x="1805408" y="2145558"/>
              <a:ext cx="430985" cy="496400"/>
            </a:xfrm>
            <a:custGeom>
              <a:pathLst>
                <a:path extrusionOk="0" h="21600" w="21600">
                  <a:moveTo>
                    <a:pt x="2761" y="4197"/>
                  </a:moveTo>
                  <a:cubicBezTo>
                    <a:pt x="2761" y="4746"/>
                    <a:pt x="3395" y="5424"/>
                    <a:pt x="3842" y="5069"/>
                  </a:cubicBezTo>
                  <a:cubicBezTo>
                    <a:pt x="3619" y="5683"/>
                    <a:pt x="3469" y="6296"/>
                    <a:pt x="3208" y="6909"/>
                  </a:cubicBezTo>
                  <a:cubicBezTo>
                    <a:pt x="2910" y="6845"/>
                    <a:pt x="2537" y="6716"/>
                    <a:pt x="2276" y="6554"/>
                  </a:cubicBezTo>
                  <a:cubicBezTo>
                    <a:pt x="2350" y="7168"/>
                    <a:pt x="2350" y="7781"/>
                    <a:pt x="2462" y="8330"/>
                  </a:cubicBezTo>
                  <a:cubicBezTo>
                    <a:pt x="2462" y="8524"/>
                    <a:pt x="2462" y="8814"/>
                    <a:pt x="2276" y="9008"/>
                  </a:cubicBezTo>
                  <a:cubicBezTo>
                    <a:pt x="2164" y="9137"/>
                    <a:pt x="1977" y="9170"/>
                    <a:pt x="1828" y="9137"/>
                  </a:cubicBezTo>
                  <a:cubicBezTo>
                    <a:pt x="2089" y="9363"/>
                    <a:pt x="2350" y="9589"/>
                    <a:pt x="2686" y="9815"/>
                  </a:cubicBezTo>
                  <a:cubicBezTo>
                    <a:pt x="1753" y="9815"/>
                    <a:pt x="1268" y="10816"/>
                    <a:pt x="1119" y="11656"/>
                  </a:cubicBezTo>
                  <a:cubicBezTo>
                    <a:pt x="709" y="13141"/>
                    <a:pt x="336" y="14561"/>
                    <a:pt x="0" y="16047"/>
                  </a:cubicBezTo>
                  <a:cubicBezTo>
                    <a:pt x="1045" y="15853"/>
                    <a:pt x="2126" y="16789"/>
                    <a:pt x="1903" y="17661"/>
                  </a:cubicBezTo>
                  <a:cubicBezTo>
                    <a:pt x="2537" y="17467"/>
                    <a:pt x="3208" y="17726"/>
                    <a:pt x="3619" y="18145"/>
                  </a:cubicBezTo>
                  <a:cubicBezTo>
                    <a:pt x="3768" y="18339"/>
                    <a:pt x="3917" y="18630"/>
                    <a:pt x="4104" y="18823"/>
                  </a:cubicBezTo>
                  <a:cubicBezTo>
                    <a:pt x="4551" y="19760"/>
                    <a:pt x="5036" y="20664"/>
                    <a:pt x="5484" y="21600"/>
                  </a:cubicBezTo>
                  <a:cubicBezTo>
                    <a:pt x="5894" y="21471"/>
                    <a:pt x="6267" y="21406"/>
                    <a:pt x="6678" y="21277"/>
                  </a:cubicBezTo>
                  <a:cubicBezTo>
                    <a:pt x="7051" y="21116"/>
                    <a:pt x="6827" y="20599"/>
                    <a:pt x="6752" y="20244"/>
                  </a:cubicBezTo>
                  <a:cubicBezTo>
                    <a:pt x="6603" y="19630"/>
                    <a:pt x="7125" y="18888"/>
                    <a:pt x="7834" y="18759"/>
                  </a:cubicBezTo>
                  <a:cubicBezTo>
                    <a:pt x="8618" y="18630"/>
                    <a:pt x="9401" y="19178"/>
                    <a:pt x="9401" y="19824"/>
                  </a:cubicBezTo>
                  <a:cubicBezTo>
                    <a:pt x="10110" y="19566"/>
                    <a:pt x="10893" y="19308"/>
                    <a:pt x="11602" y="18952"/>
                  </a:cubicBezTo>
                  <a:cubicBezTo>
                    <a:pt x="11304" y="18759"/>
                    <a:pt x="10968" y="18630"/>
                    <a:pt x="10669" y="18404"/>
                  </a:cubicBezTo>
                  <a:cubicBezTo>
                    <a:pt x="11117" y="18145"/>
                    <a:pt x="11527" y="17726"/>
                    <a:pt x="11826" y="17338"/>
                  </a:cubicBezTo>
                  <a:cubicBezTo>
                    <a:pt x="10819" y="17048"/>
                    <a:pt x="10334" y="15853"/>
                    <a:pt x="10968" y="15110"/>
                  </a:cubicBezTo>
                  <a:cubicBezTo>
                    <a:pt x="11677" y="15239"/>
                    <a:pt x="12311" y="15369"/>
                    <a:pt x="13020" y="15369"/>
                  </a:cubicBezTo>
                  <a:cubicBezTo>
                    <a:pt x="12460" y="14561"/>
                    <a:pt x="12759" y="13528"/>
                    <a:pt x="13169" y="12721"/>
                  </a:cubicBezTo>
                  <a:cubicBezTo>
                    <a:pt x="13393" y="12721"/>
                    <a:pt x="13617" y="12721"/>
                    <a:pt x="13952" y="12657"/>
                  </a:cubicBezTo>
                  <a:cubicBezTo>
                    <a:pt x="13803" y="11591"/>
                    <a:pt x="14848" y="10622"/>
                    <a:pt x="15967" y="10009"/>
                  </a:cubicBezTo>
                  <a:cubicBezTo>
                    <a:pt x="17049" y="9396"/>
                    <a:pt x="18242" y="8814"/>
                    <a:pt x="18653" y="7717"/>
                  </a:cubicBezTo>
                  <a:cubicBezTo>
                    <a:pt x="18802" y="8201"/>
                    <a:pt x="19660" y="8039"/>
                    <a:pt x="20145" y="7717"/>
                  </a:cubicBezTo>
                  <a:cubicBezTo>
                    <a:pt x="20593" y="7361"/>
                    <a:pt x="21078" y="6974"/>
                    <a:pt x="21600" y="7168"/>
                  </a:cubicBezTo>
                  <a:cubicBezTo>
                    <a:pt x="21451" y="6780"/>
                    <a:pt x="21078" y="6425"/>
                    <a:pt x="20667" y="6167"/>
                  </a:cubicBezTo>
                  <a:cubicBezTo>
                    <a:pt x="21078" y="6296"/>
                    <a:pt x="21376" y="5683"/>
                    <a:pt x="21078" y="5360"/>
                  </a:cubicBezTo>
                  <a:cubicBezTo>
                    <a:pt x="20742" y="5004"/>
                    <a:pt x="20369" y="4746"/>
                    <a:pt x="20294" y="4391"/>
                  </a:cubicBezTo>
                  <a:cubicBezTo>
                    <a:pt x="19585" y="3519"/>
                    <a:pt x="18242" y="2970"/>
                    <a:pt x="17011" y="3100"/>
                  </a:cubicBezTo>
                  <a:cubicBezTo>
                    <a:pt x="16676" y="3100"/>
                    <a:pt x="16377" y="3164"/>
                    <a:pt x="16153" y="3035"/>
                  </a:cubicBezTo>
                  <a:cubicBezTo>
                    <a:pt x="15519" y="2648"/>
                    <a:pt x="16153" y="1550"/>
                    <a:pt x="15445" y="1291"/>
                  </a:cubicBezTo>
                  <a:cubicBezTo>
                    <a:pt x="14512" y="1743"/>
                    <a:pt x="13393" y="1970"/>
                    <a:pt x="12311" y="1743"/>
                  </a:cubicBezTo>
                  <a:cubicBezTo>
                    <a:pt x="11192" y="678"/>
                    <a:pt x="9476" y="0"/>
                    <a:pt x="7834" y="0"/>
                  </a:cubicBezTo>
                  <a:cubicBezTo>
                    <a:pt x="7312" y="0"/>
                    <a:pt x="6678" y="65"/>
                    <a:pt x="6118" y="0"/>
                  </a:cubicBezTo>
                  <a:cubicBezTo>
                    <a:pt x="5670" y="387"/>
                    <a:pt x="4962" y="549"/>
                    <a:pt x="4327" y="323"/>
                  </a:cubicBezTo>
                  <a:cubicBezTo>
                    <a:pt x="3320" y="613"/>
                    <a:pt x="970" y="549"/>
                    <a:pt x="1492" y="1679"/>
                  </a:cubicBezTo>
                  <a:cubicBezTo>
                    <a:pt x="1753" y="2099"/>
                    <a:pt x="2537" y="2163"/>
                    <a:pt x="2761" y="2583"/>
                  </a:cubicBezTo>
                  <a:cubicBezTo>
                    <a:pt x="2984" y="3100"/>
                    <a:pt x="2761" y="3648"/>
                    <a:pt x="2761" y="4197"/>
                  </a:cubicBezTo>
                  <a:close/>
                  <a:moveTo>
                    <a:pt x="1679" y="9008"/>
                  </a:moveTo>
                  <a:cubicBezTo>
                    <a:pt x="1716" y="9040"/>
                    <a:pt x="1753" y="9105"/>
                    <a:pt x="1828" y="9137"/>
                  </a:cubicBezTo>
                  <a:cubicBezTo>
                    <a:pt x="1753" y="9105"/>
                    <a:pt x="1679" y="9073"/>
                    <a:pt x="1679" y="9008"/>
                  </a:cubicBezTo>
                  <a:close/>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692" name="Shape 1692"/>
            <p:cNvSpPr/>
            <p:nvPr/>
          </p:nvSpPr>
          <p:spPr>
            <a:xfrm>
              <a:off x="2770256" y="2199199"/>
              <a:ext cx="264185" cy="408644"/>
            </a:xfrm>
            <a:custGeom>
              <a:pathLst>
                <a:path extrusionOk="0" h="21457" w="21600">
                  <a:moveTo>
                    <a:pt x="3933" y="5350"/>
                  </a:moveTo>
                  <a:cubicBezTo>
                    <a:pt x="4175" y="5584"/>
                    <a:pt x="4598" y="5818"/>
                    <a:pt x="5082" y="5818"/>
                  </a:cubicBezTo>
                  <a:cubicBezTo>
                    <a:pt x="5203" y="5974"/>
                    <a:pt x="5203" y="6130"/>
                    <a:pt x="5324" y="6247"/>
                  </a:cubicBezTo>
                  <a:cubicBezTo>
                    <a:pt x="6232" y="6637"/>
                    <a:pt x="6716" y="7456"/>
                    <a:pt x="6595" y="8119"/>
                  </a:cubicBezTo>
                  <a:cubicBezTo>
                    <a:pt x="7261" y="8509"/>
                    <a:pt x="7745" y="8937"/>
                    <a:pt x="8410" y="9249"/>
                  </a:cubicBezTo>
                  <a:cubicBezTo>
                    <a:pt x="8531" y="9327"/>
                    <a:pt x="8531" y="9366"/>
                    <a:pt x="8531" y="9483"/>
                  </a:cubicBezTo>
                  <a:cubicBezTo>
                    <a:pt x="8531" y="9561"/>
                    <a:pt x="8410" y="9678"/>
                    <a:pt x="8229" y="9756"/>
                  </a:cubicBezTo>
                  <a:cubicBezTo>
                    <a:pt x="7382" y="10146"/>
                    <a:pt x="6353" y="10575"/>
                    <a:pt x="5445" y="10965"/>
                  </a:cubicBezTo>
                  <a:cubicBezTo>
                    <a:pt x="4296" y="10809"/>
                    <a:pt x="4296" y="9756"/>
                    <a:pt x="3691" y="9171"/>
                  </a:cubicBezTo>
                  <a:cubicBezTo>
                    <a:pt x="2904" y="8431"/>
                    <a:pt x="787" y="8509"/>
                    <a:pt x="121" y="9327"/>
                  </a:cubicBezTo>
                  <a:cubicBezTo>
                    <a:pt x="0" y="9405"/>
                    <a:pt x="0" y="9600"/>
                    <a:pt x="0" y="9678"/>
                  </a:cubicBezTo>
                  <a:cubicBezTo>
                    <a:pt x="0" y="9756"/>
                    <a:pt x="121" y="9912"/>
                    <a:pt x="242" y="9990"/>
                  </a:cubicBezTo>
                  <a:cubicBezTo>
                    <a:pt x="666" y="10419"/>
                    <a:pt x="545" y="10809"/>
                    <a:pt x="666" y="11238"/>
                  </a:cubicBezTo>
                  <a:cubicBezTo>
                    <a:pt x="1150" y="13109"/>
                    <a:pt x="5324" y="13577"/>
                    <a:pt x="6958" y="15215"/>
                  </a:cubicBezTo>
                  <a:cubicBezTo>
                    <a:pt x="7382" y="15566"/>
                    <a:pt x="7503" y="15956"/>
                    <a:pt x="7987" y="16306"/>
                  </a:cubicBezTo>
                  <a:cubicBezTo>
                    <a:pt x="8410" y="16618"/>
                    <a:pt x="9015" y="16852"/>
                    <a:pt x="9681" y="16774"/>
                  </a:cubicBezTo>
                  <a:cubicBezTo>
                    <a:pt x="9378" y="17125"/>
                    <a:pt x="9499" y="17515"/>
                    <a:pt x="9923" y="17827"/>
                  </a:cubicBezTo>
                  <a:cubicBezTo>
                    <a:pt x="10286" y="18178"/>
                    <a:pt x="10770" y="18334"/>
                    <a:pt x="11193" y="18646"/>
                  </a:cubicBezTo>
                  <a:cubicBezTo>
                    <a:pt x="11677" y="19153"/>
                    <a:pt x="11677" y="19737"/>
                    <a:pt x="11798" y="20205"/>
                  </a:cubicBezTo>
                  <a:cubicBezTo>
                    <a:pt x="11919" y="20790"/>
                    <a:pt x="12464" y="21375"/>
                    <a:pt x="13190" y="21453"/>
                  </a:cubicBezTo>
                  <a:lnTo>
                    <a:pt x="13311" y="21453"/>
                  </a:lnTo>
                  <a:cubicBezTo>
                    <a:pt x="14461" y="21531"/>
                    <a:pt x="15005" y="20478"/>
                    <a:pt x="14703" y="19737"/>
                  </a:cubicBezTo>
                  <a:cubicBezTo>
                    <a:pt x="14461" y="18997"/>
                    <a:pt x="13976" y="18100"/>
                    <a:pt x="14703" y="17515"/>
                  </a:cubicBezTo>
                  <a:cubicBezTo>
                    <a:pt x="15489" y="18022"/>
                    <a:pt x="15973" y="18763"/>
                    <a:pt x="15852" y="19465"/>
                  </a:cubicBezTo>
                  <a:cubicBezTo>
                    <a:pt x="16518" y="19309"/>
                    <a:pt x="17244" y="19231"/>
                    <a:pt x="17909" y="19075"/>
                  </a:cubicBezTo>
                  <a:cubicBezTo>
                    <a:pt x="18151" y="18334"/>
                    <a:pt x="18817" y="17437"/>
                    <a:pt x="19906" y="17515"/>
                  </a:cubicBezTo>
                  <a:cubicBezTo>
                    <a:pt x="20208" y="17515"/>
                    <a:pt x="20329" y="17593"/>
                    <a:pt x="20571" y="17515"/>
                  </a:cubicBezTo>
                  <a:cubicBezTo>
                    <a:pt x="21055" y="17515"/>
                    <a:pt x="21479" y="17125"/>
                    <a:pt x="21479" y="16696"/>
                  </a:cubicBezTo>
                  <a:cubicBezTo>
                    <a:pt x="21479" y="16384"/>
                    <a:pt x="21055" y="16034"/>
                    <a:pt x="20692" y="15800"/>
                  </a:cubicBezTo>
                  <a:cubicBezTo>
                    <a:pt x="21055" y="15137"/>
                    <a:pt x="21358" y="14396"/>
                    <a:pt x="21600" y="13655"/>
                  </a:cubicBezTo>
                  <a:cubicBezTo>
                    <a:pt x="20813" y="13499"/>
                    <a:pt x="20208" y="13031"/>
                    <a:pt x="20329" y="12447"/>
                  </a:cubicBezTo>
                  <a:cubicBezTo>
                    <a:pt x="20329" y="12213"/>
                    <a:pt x="20571" y="11862"/>
                    <a:pt x="20571" y="11628"/>
                  </a:cubicBezTo>
                  <a:cubicBezTo>
                    <a:pt x="20571" y="11043"/>
                    <a:pt x="19785" y="10575"/>
                    <a:pt x="18938" y="10575"/>
                  </a:cubicBezTo>
                  <a:cubicBezTo>
                    <a:pt x="18938" y="9834"/>
                    <a:pt x="18938" y="9171"/>
                    <a:pt x="18938" y="8431"/>
                  </a:cubicBezTo>
                  <a:cubicBezTo>
                    <a:pt x="18514" y="8509"/>
                    <a:pt x="18151" y="8509"/>
                    <a:pt x="17788" y="8587"/>
                  </a:cubicBezTo>
                  <a:cubicBezTo>
                    <a:pt x="18030" y="7690"/>
                    <a:pt x="18030" y="6793"/>
                    <a:pt x="17667" y="5896"/>
                  </a:cubicBezTo>
                  <a:cubicBezTo>
                    <a:pt x="18030" y="5818"/>
                    <a:pt x="18393" y="5740"/>
                    <a:pt x="18817" y="5662"/>
                  </a:cubicBezTo>
                  <a:cubicBezTo>
                    <a:pt x="18514" y="5078"/>
                    <a:pt x="19059" y="4415"/>
                    <a:pt x="19785" y="4181"/>
                  </a:cubicBezTo>
                  <a:cubicBezTo>
                    <a:pt x="19422" y="4103"/>
                    <a:pt x="18938" y="4025"/>
                    <a:pt x="18514" y="3947"/>
                  </a:cubicBezTo>
                  <a:cubicBezTo>
                    <a:pt x="18393" y="3050"/>
                    <a:pt x="18635" y="2153"/>
                    <a:pt x="18151" y="1257"/>
                  </a:cubicBezTo>
                  <a:cubicBezTo>
                    <a:pt x="17788" y="672"/>
                    <a:pt x="16941" y="87"/>
                    <a:pt x="15973" y="9"/>
                  </a:cubicBezTo>
                  <a:cubicBezTo>
                    <a:pt x="14945" y="-69"/>
                    <a:pt x="13855" y="360"/>
                    <a:pt x="13734" y="984"/>
                  </a:cubicBezTo>
                  <a:cubicBezTo>
                    <a:pt x="13190" y="594"/>
                    <a:pt x="12222" y="516"/>
                    <a:pt x="11556" y="828"/>
                  </a:cubicBezTo>
                  <a:cubicBezTo>
                    <a:pt x="11677" y="750"/>
                    <a:pt x="9499" y="672"/>
                    <a:pt x="9136" y="750"/>
                  </a:cubicBezTo>
                  <a:cubicBezTo>
                    <a:pt x="8229" y="984"/>
                    <a:pt x="6837" y="1569"/>
                    <a:pt x="6474" y="2153"/>
                  </a:cubicBezTo>
                  <a:cubicBezTo>
                    <a:pt x="6111" y="2621"/>
                    <a:pt x="6474" y="3128"/>
                    <a:pt x="5990" y="3596"/>
                  </a:cubicBezTo>
                  <a:cubicBezTo>
                    <a:pt x="5445" y="4415"/>
                    <a:pt x="4477" y="4610"/>
                    <a:pt x="3933" y="5350"/>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693" name="Shape 1693"/>
            <p:cNvSpPr/>
            <p:nvPr/>
          </p:nvSpPr>
          <p:spPr>
            <a:xfrm>
              <a:off x="2845306" y="2661001"/>
              <a:ext cx="44044" cy="76660"/>
            </a:xfrm>
            <a:custGeom>
              <a:pathLst>
                <a:path extrusionOk="0" h="17005" w="17341">
                  <a:moveTo>
                    <a:pt x="0" y="8900"/>
                  </a:moveTo>
                  <a:cubicBezTo>
                    <a:pt x="3794" y="9232"/>
                    <a:pt x="5546" y="11725"/>
                    <a:pt x="6713" y="13386"/>
                  </a:cubicBezTo>
                  <a:cubicBezTo>
                    <a:pt x="7881" y="15546"/>
                    <a:pt x="11091" y="17540"/>
                    <a:pt x="14010" y="16875"/>
                  </a:cubicBezTo>
                  <a:cubicBezTo>
                    <a:pt x="15178" y="16543"/>
                    <a:pt x="16637" y="15878"/>
                    <a:pt x="17221" y="15214"/>
                  </a:cubicBezTo>
                  <a:cubicBezTo>
                    <a:pt x="17805" y="13718"/>
                    <a:pt x="16054" y="12389"/>
                    <a:pt x="16054" y="10894"/>
                  </a:cubicBezTo>
                  <a:cubicBezTo>
                    <a:pt x="16054" y="9897"/>
                    <a:pt x="16637" y="9232"/>
                    <a:pt x="16054" y="8568"/>
                  </a:cubicBezTo>
                  <a:cubicBezTo>
                    <a:pt x="15178" y="7737"/>
                    <a:pt x="14010" y="7405"/>
                    <a:pt x="13427" y="6740"/>
                  </a:cubicBezTo>
                  <a:cubicBezTo>
                    <a:pt x="12259" y="5411"/>
                    <a:pt x="14010" y="3583"/>
                    <a:pt x="12259" y="2254"/>
                  </a:cubicBezTo>
                  <a:cubicBezTo>
                    <a:pt x="11675" y="1922"/>
                    <a:pt x="9924" y="1589"/>
                    <a:pt x="9048" y="1257"/>
                  </a:cubicBezTo>
                  <a:cubicBezTo>
                    <a:pt x="-3795" y="-4060"/>
                    <a:pt x="4378" y="9232"/>
                    <a:pt x="0" y="8900"/>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694" name="Shape 1694"/>
            <p:cNvSpPr/>
            <p:nvPr/>
          </p:nvSpPr>
          <p:spPr>
            <a:xfrm>
              <a:off x="1899845" y="1601784"/>
              <a:ext cx="325358" cy="333708"/>
            </a:xfrm>
            <a:custGeom>
              <a:pathLst>
                <a:path extrusionOk="0" h="21444" w="21322">
                  <a:moveTo>
                    <a:pt x="10540" y="4002"/>
                  </a:moveTo>
                  <a:cubicBezTo>
                    <a:pt x="10297" y="4862"/>
                    <a:pt x="10103" y="5865"/>
                    <a:pt x="9909" y="6773"/>
                  </a:cubicBezTo>
                  <a:cubicBezTo>
                    <a:pt x="9521" y="6773"/>
                    <a:pt x="9084" y="6773"/>
                    <a:pt x="8696" y="6773"/>
                  </a:cubicBezTo>
                  <a:cubicBezTo>
                    <a:pt x="8259" y="7203"/>
                    <a:pt x="8404" y="7777"/>
                    <a:pt x="8404" y="8302"/>
                  </a:cubicBezTo>
                  <a:cubicBezTo>
                    <a:pt x="8259" y="8780"/>
                    <a:pt x="7579" y="9306"/>
                    <a:pt x="7240" y="8780"/>
                  </a:cubicBezTo>
                  <a:cubicBezTo>
                    <a:pt x="7142" y="9067"/>
                    <a:pt x="6948" y="9402"/>
                    <a:pt x="6851" y="9784"/>
                  </a:cubicBezTo>
                  <a:cubicBezTo>
                    <a:pt x="6123" y="9497"/>
                    <a:pt x="5541" y="10405"/>
                    <a:pt x="5346" y="11217"/>
                  </a:cubicBezTo>
                  <a:cubicBezTo>
                    <a:pt x="5104" y="11886"/>
                    <a:pt x="4813" y="12890"/>
                    <a:pt x="3987" y="12890"/>
                  </a:cubicBezTo>
                  <a:cubicBezTo>
                    <a:pt x="3987" y="13320"/>
                    <a:pt x="3987" y="13702"/>
                    <a:pt x="4084" y="14085"/>
                  </a:cubicBezTo>
                  <a:cubicBezTo>
                    <a:pt x="2774" y="13416"/>
                    <a:pt x="1269" y="14706"/>
                    <a:pt x="541" y="15996"/>
                  </a:cubicBezTo>
                  <a:cubicBezTo>
                    <a:pt x="347" y="16331"/>
                    <a:pt x="347" y="16904"/>
                    <a:pt x="735" y="16904"/>
                  </a:cubicBezTo>
                  <a:cubicBezTo>
                    <a:pt x="56" y="17621"/>
                    <a:pt x="-187" y="18625"/>
                    <a:pt x="153" y="19532"/>
                  </a:cubicBezTo>
                  <a:cubicBezTo>
                    <a:pt x="735" y="19724"/>
                    <a:pt x="1269" y="20010"/>
                    <a:pt x="1852" y="20202"/>
                  </a:cubicBezTo>
                  <a:cubicBezTo>
                    <a:pt x="2094" y="20297"/>
                    <a:pt x="2289" y="20440"/>
                    <a:pt x="2483" y="20297"/>
                  </a:cubicBezTo>
                  <a:cubicBezTo>
                    <a:pt x="2677" y="20297"/>
                    <a:pt x="2871" y="20106"/>
                    <a:pt x="2968" y="20010"/>
                  </a:cubicBezTo>
                  <a:cubicBezTo>
                    <a:pt x="3599" y="19532"/>
                    <a:pt x="4230" y="19007"/>
                    <a:pt x="4715" y="18433"/>
                  </a:cubicBezTo>
                  <a:cubicBezTo>
                    <a:pt x="5249" y="19437"/>
                    <a:pt x="5735" y="20440"/>
                    <a:pt x="6269" y="21444"/>
                  </a:cubicBezTo>
                  <a:cubicBezTo>
                    <a:pt x="6560" y="21301"/>
                    <a:pt x="6657" y="20823"/>
                    <a:pt x="6657" y="20440"/>
                  </a:cubicBezTo>
                  <a:cubicBezTo>
                    <a:pt x="6560" y="20010"/>
                    <a:pt x="6366" y="19724"/>
                    <a:pt x="6269" y="19437"/>
                  </a:cubicBezTo>
                  <a:cubicBezTo>
                    <a:pt x="5929" y="18529"/>
                    <a:pt x="6269" y="17525"/>
                    <a:pt x="6948" y="16904"/>
                  </a:cubicBezTo>
                  <a:cubicBezTo>
                    <a:pt x="7240" y="17717"/>
                    <a:pt x="7045" y="18625"/>
                    <a:pt x="7142" y="19532"/>
                  </a:cubicBezTo>
                  <a:cubicBezTo>
                    <a:pt x="7240" y="20440"/>
                    <a:pt x="8259" y="21205"/>
                    <a:pt x="8987" y="20632"/>
                  </a:cubicBezTo>
                  <a:cubicBezTo>
                    <a:pt x="9278" y="20106"/>
                    <a:pt x="9424" y="19437"/>
                    <a:pt x="9278" y="18816"/>
                  </a:cubicBezTo>
                  <a:cubicBezTo>
                    <a:pt x="9521" y="18816"/>
                    <a:pt x="9812" y="18720"/>
                    <a:pt x="10006" y="18720"/>
                  </a:cubicBezTo>
                  <a:cubicBezTo>
                    <a:pt x="9521" y="17812"/>
                    <a:pt x="9521" y="16713"/>
                    <a:pt x="10103" y="15901"/>
                  </a:cubicBezTo>
                  <a:cubicBezTo>
                    <a:pt x="10540" y="16426"/>
                    <a:pt x="10734" y="17095"/>
                    <a:pt x="10637" y="17812"/>
                  </a:cubicBezTo>
                  <a:cubicBezTo>
                    <a:pt x="10929" y="17812"/>
                    <a:pt x="11123" y="17908"/>
                    <a:pt x="11414" y="17908"/>
                  </a:cubicBezTo>
                  <a:cubicBezTo>
                    <a:pt x="11317" y="17191"/>
                    <a:pt x="11560" y="16522"/>
                    <a:pt x="11948" y="15996"/>
                  </a:cubicBezTo>
                  <a:cubicBezTo>
                    <a:pt x="11754" y="15709"/>
                    <a:pt x="11657" y="15423"/>
                    <a:pt x="11754" y="15088"/>
                  </a:cubicBezTo>
                  <a:cubicBezTo>
                    <a:pt x="12336" y="15088"/>
                    <a:pt x="12967" y="14802"/>
                    <a:pt x="13258" y="14324"/>
                  </a:cubicBezTo>
                  <a:cubicBezTo>
                    <a:pt x="12773" y="14085"/>
                    <a:pt x="12336" y="13702"/>
                    <a:pt x="12239" y="13225"/>
                  </a:cubicBezTo>
                  <a:cubicBezTo>
                    <a:pt x="13064" y="12699"/>
                    <a:pt x="13453" y="11600"/>
                    <a:pt x="13258" y="10692"/>
                  </a:cubicBezTo>
                  <a:cubicBezTo>
                    <a:pt x="13695" y="10596"/>
                    <a:pt x="13986" y="10309"/>
                    <a:pt x="14181" y="9975"/>
                  </a:cubicBezTo>
                  <a:cubicBezTo>
                    <a:pt x="14617" y="10883"/>
                    <a:pt x="14472" y="12078"/>
                    <a:pt x="13792" y="12890"/>
                  </a:cubicBezTo>
                  <a:cubicBezTo>
                    <a:pt x="14084" y="12986"/>
                    <a:pt x="14375" y="13081"/>
                    <a:pt x="14617" y="13320"/>
                  </a:cubicBezTo>
                  <a:cubicBezTo>
                    <a:pt x="14278" y="13989"/>
                    <a:pt x="13889" y="14706"/>
                    <a:pt x="13598" y="15327"/>
                  </a:cubicBezTo>
                  <a:cubicBezTo>
                    <a:pt x="14181" y="15184"/>
                    <a:pt x="15006" y="15088"/>
                    <a:pt x="15394" y="15614"/>
                  </a:cubicBezTo>
                  <a:cubicBezTo>
                    <a:pt x="15491" y="15805"/>
                    <a:pt x="15637" y="15996"/>
                    <a:pt x="15734" y="16092"/>
                  </a:cubicBezTo>
                  <a:cubicBezTo>
                    <a:pt x="16122" y="16522"/>
                    <a:pt x="16850" y="15996"/>
                    <a:pt x="17239" y="15518"/>
                  </a:cubicBezTo>
                  <a:cubicBezTo>
                    <a:pt x="16753" y="15088"/>
                    <a:pt x="16511" y="14180"/>
                    <a:pt x="16850" y="13607"/>
                  </a:cubicBezTo>
                  <a:cubicBezTo>
                    <a:pt x="16947" y="13416"/>
                    <a:pt x="17142" y="13081"/>
                    <a:pt x="17336" y="12890"/>
                  </a:cubicBezTo>
                  <a:cubicBezTo>
                    <a:pt x="17530" y="12603"/>
                    <a:pt x="17870" y="12317"/>
                    <a:pt x="18064" y="11982"/>
                  </a:cubicBezTo>
                  <a:cubicBezTo>
                    <a:pt x="18452" y="11982"/>
                    <a:pt x="18986" y="11982"/>
                    <a:pt x="19374" y="11886"/>
                  </a:cubicBezTo>
                  <a:cubicBezTo>
                    <a:pt x="19374" y="11409"/>
                    <a:pt x="19374" y="10883"/>
                    <a:pt x="19374" y="10405"/>
                  </a:cubicBezTo>
                  <a:cubicBezTo>
                    <a:pt x="19908" y="10501"/>
                    <a:pt x="20394" y="10309"/>
                    <a:pt x="20685" y="9879"/>
                  </a:cubicBezTo>
                  <a:cubicBezTo>
                    <a:pt x="20200" y="9784"/>
                    <a:pt x="19811" y="9688"/>
                    <a:pt x="19374" y="9306"/>
                  </a:cubicBezTo>
                  <a:cubicBezTo>
                    <a:pt x="19083" y="8971"/>
                    <a:pt x="18889" y="8398"/>
                    <a:pt x="19180" y="7968"/>
                  </a:cubicBezTo>
                  <a:cubicBezTo>
                    <a:pt x="19569" y="8111"/>
                    <a:pt x="20005" y="8207"/>
                    <a:pt x="20297" y="8398"/>
                  </a:cubicBezTo>
                  <a:cubicBezTo>
                    <a:pt x="20102" y="7394"/>
                    <a:pt x="19471" y="6391"/>
                    <a:pt x="18792" y="5674"/>
                  </a:cubicBezTo>
                  <a:cubicBezTo>
                    <a:pt x="18646" y="5579"/>
                    <a:pt x="18452" y="5387"/>
                    <a:pt x="18452" y="5196"/>
                  </a:cubicBezTo>
                  <a:cubicBezTo>
                    <a:pt x="18355" y="4766"/>
                    <a:pt x="18986" y="4479"/>
                    <a:pt x="19471" y="4479"/>
                  </a:cubicBezTo>
                  <a:cubicBezTo>
                    <a:pt x="19908" y="4479"/>
                    <a:pt x="20491" y="4671"/>
                    <a:pt x="20782" y="4384"/>
                  </a:cubicBezTo>
                  <a:cubicBezTo>
                    <a:pt x="20394" y="3858"/>
                    <a:pt x="21413" y="3285"/>
                    <a:pt x="21316" y="2663"/>
                  </a:cubicBezTo>
                  <a:cubicBezTo>
                    <a:pt x="21316" y="2472"/>
                    <a:pt x="21122" y="2281"/>
                    <a:pt x="20928" y="2090"/>
                  </a:cubicBezTo>
                  <a:cubicBezTo>
                    <a:pt x="20200" y="1469"/>
                    <a:pt x="19471" y="848"/>
                    <a:pt x="18646" y="370"/>
                  </a:cubicBezTo>
                  <a:cubicBezTo>
                    <a:pt x="18258" y="179"/>
                    <a:pt x="17724" y="-156"/>
                    <a:pt x="17336" y="83"/>
                  </a:cubicBezTo>
                  <a:cubicBezTo>
                    <a:pt x="16899" y="274"/>
                    <a:pt x="16608" y="752"/>
                    <a:pt x="16753" y="1278"/>
                  </a:cubicBezTo>
                  <a:cubicBezTo>
                    <a:pt x="16753" y="1756"/>
                    <a:pt x="17044" y="2186"/>
                    <a:pt x="17239" y="2568"/>
                  </a:cubicBezTo>
                  <a:cubicBezTo>
                    <a:pt x="16753" y="2998"/>
                    <a:pt x="16122" y="2568"/>
                    <a:pt x="15637" y="2186"/>
                  </a:cubicBezTo>
                  <a:cubicBezTo>
                    <a:pt x="14472" y="1278"/>
                    <a:pt x="11414" y="2759"/>
                    <a:pt x="10540" y="4002"/>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695" name="Shape 1695"/>
            <p:cNvSpPr/>
            <p:nvPr/>
          </p:nvSpPr>
          <p:spPr>
            <a:xfrm>
              <a:off x="2057808" y="1872008"/>
              <a:ext cx="89017" cy="106012"/>
            </a:xfrm>
            <a:custGeom>
              <a:pathLst>
                <a:path extrusionOk="0" h="21361" w="21168">
                  <a:moveTo>
                    <a:pt x="10667" y="8342"/>
                  </a:moveTo>
                  <a:cubicBezTo>
                    <a:pt x="10313" y="9969"/>
                    <a:pt x="8897" y="11449"/>
                    <a:pt x="6949" y="10857"/>
                  </a:cubicBezTo>
                  <a:cubicBezTo>
                    <a:pt x="6949" y="13076"/>
                    <a:pt x="4824" y="15147"/>
                    <a:pt x="2523" y="15591"/>
                  </a:cubicBezTo>
                  <a:cubicBezTo>
                    <a:pt x="2169" y="15591"/>
                    <a:pt x="1460" y="15887"/>
                    <a:pt x="1106" y="15887"/>
                  </a:cubicBezTo>
                  <a:cubicBezTo>
                    <a:pt x="752" y="16183"/>
                    <a:pt x="752" y="16479"/>
                    <a:pt x="398" y="16775"/>
                  </a:cubicBezTo>
                  <a:cubicBezTo>
                    <a:pt x="-133" y="17958"/>
                    <a:pt x="-133" y="19586"/>
                    <a:pt x="398" y="20769"/>
                  </a:cubicBezTo>
                  <a:cubicBezTo>
                    <a:pt x="1815" y="20769"/>
                    <a:pt x="2877" y="21065"/>
                    <a:pt x="4470" y="21065"/>
                  </a:cubicBezTo>
                  <a:cubicBezTo>
                    <a:pt x="6241" y="21065"/>
                    <a:pt x="8542" y="21361"/>
                    <a:pt x="10313" y="21361"/>
                  </a:cubicBezTo>
                  <a:cubicBezTo>
                    <a:pt x="11906" y="21361"/>
                    <a:pt x="13677" y="21361"/>
                    <a:pt x="14385" y="20473"/>
                  </a:cubicBezTo>
                  <a:cubicBezTo>
                    <a:pt x="14739" y="19882"/>
                    <a:pt x="15093" y="19290"/>
                    <a:pt x="14739" y="18550"/>
                  </a:cubicBezTo>
                  <a:cubicBezTo>
                    <a:pt x="14385" y="18254"/>
                    <a:pt x="14031" y="17958"/>
                    <a:pt x="13677" y="17958"/>
                  </a:cubicBezTo>
                  <a:cubicBezTo>
                    <a:pt x="12969" y="17366"/>
                    <a:pt x="13323" y="16183"/>
                    <a:pt x="14031" y="15147"/>
                  </a:cubicBezTo>
                  <a:cubicBezTo>
                    <a:pt x="14739" y="14556"/>
                    <a:pt x="15978" y="13964"/>
                    <a:pt x="16687" y="13076"/>
                  </a:cubicBezTo>
                  <a:cubicBezTo>
                    <a:pt x="15978" y="12780"/>
                    <a:pt x="15093" y="12040"/>
                    <a:pt x="15093" y="11153"/>
                  </a:cubicBezTo>
                  <a:cubicBezTo>
                    <a:pt x="15093" y="9969"/>
                    <a:pt x="16333" y="8934"/>
                    <a:pt x="17395" y="8046"/>
                  </a:cubicBezTo>
                  <a:cubicBezTo>
                    <a:pt x="18457" y="7158"/>
                    <a:pt x="19342" y="5531"/>
                    <a:pt x="18103" y="4939"/>
                  </a:cubicBezTo>
                  <a:cubicBezTo>
                    <a:pt x="20051" y="5235"/>
                    <a:pt x="21467" y="3460"/>
                    <a:pt x="21113" y="2128"/>
                  </a:cubicBezTo>
                  <a:cubicBezTo>
                    <a:pt x="20759" y="649"/>
                    <a:pt x="18457" y="-239"/>
                    <a:pt x="16687" y="57"/>
                  </a:cubicBezTo>
                  <a:cubicBezTo>
                    <a:pt x="16333" y="57"/>
                    <a:pt x="15978" y="57"/>
                    <a:pt x="15978" y="353"/>
                  </a:cubicBezTo>
                  <a:cubicBezTo>
                    <a:pt x="15093" y="649"/>
                    <a:pt x="15093" y="1240"/>
                    <a:pt x="15093" y="1832"/>
                  </a:cubicBezTo>
                  <a:cubicBezTo>
                    <a:pt x="15624" y="4939"/>
                    <a:pt x="11906" y="5235"/>
                    <a:pt x="10667" y="8342"/>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696" name="Shape 1696"/>
            <p:cNvSpPr/>
            <p:nvPr/>
          </p:nvSpPr>
          <p:spPr>
            <a:xfrm>
              <a:off x="2244218" y="1503383"/>
              <a:ext cx="64147" cy="81016"/>
            </a:xfrm>
            <a:custGeom>
              <a:pathLst>
                <a:path extrusionOk="0" h="20759" w="19452">
                  <a:moveTo>
                    <a:pt x="1379" y="10250"/>
                  </a:moveTo>
                  <a:cubicBezTo>
                    <a:pt x="1819" y="10629"/>
                    <a:pt x="2481" y="10629"/>
                    <a:pt x="2921" y="11008"/>
                  </a:cubicBezTo>
                  <a:cubicBezTo>
                    <a:pt x="4244" y="11766"/>
                    <a:pt x="4244" y="13092"/>
                    <a:pt x="4244" y="14229"/>
                  </a:cubicBezTo>
                  <a:cubicBezTo>
                    <a:pt x="5125" y="13850"/>
                    <a:pt x="5787" y="14608"/>
                    <a:pt x="6448" y="15366"/>
                  </a:cubicBezTo>
                  <a:cubicBezTo>
                    <a:pt x="6889" y="16124"/>
                    <a:pt x="7109" y="17071"/>
                    <a:pt x="7991" y="17829"/>
                  </a:cubicBezTo>
                  <a:cubicBezTo>
                    <a:pt x="8872" y="18587"/>
                    <a:pt x="9754" y="19345"/>
                    <a:pt x="11076" y="19724"/>
                  </a:cubicBezTo>
                  <a:cubicBezTo>
                    <a:pt x="12619" y="20103"/>
                    <a:pt x="14162" y="21050"/>
                    <a:pt x="16146" y="20671"/>
                  </a:cubicBezTo>
                  <a:cubicBezTo>
                    <a:pt x="17909" y="20103"/>
                    <a:pt x="19452" y="18587"/>
                    <a:pt x="18570" y="17450"/>
                  </a:cubicBezTo>
                  <a:cubicBezTo>
                    <a:pt x="17689" y="17071"/>
                    <a:pt x="17248" y="15745"/>
                    <a:pt x="17248" y="14608"/>
                  </a:cubicBezTo>
                  <a:cubicBezTo>
                    <a:pt x="17248" y="13471"/>
                    <a:pt x="18570" y="13092"/>
                    <a:pt x="19452" y="12145"/>
                  </a:cubicBezTo>
                  <a:cubicBezTo>
                    <a:pt x="17248" y="11008"/>
                    <a:pt x="15264" y="9113"/>
                    <a:pt x="14383" y="7029"/>
                  </a:cubicBezTo>
                  <a:cubicBezTo>
                    <a:pt x="14383" y="6650"/>
                    <a:pt x="13942" y="5892"/>
                    <a:pt x="13942" y="5513"/>
                  </a:cubicBezTo>
                  <a:cubicBezTo>
                    <a:pt x="13501" y="4755"/>
                    <a:pt x="12619" y="4376"/>
                    <a:pt x="12179" y="3808"/>
                  </a:cubicBezTo>
                  <a:cubicBezTo>
                    <a:pt x="11076" y="3050"/>
                    <a:pt x="10195" y="1913"/>
                    <a:pt x="9313" y="1155"/>
                  </a:cubicBezTo>
                  <a:cubicBezTo>
                    <a:pt x="8432" y="397"/>
                    <a:pt x="6448" y="-550"/>
                    <a:pt x="5125" y="397"/>
                  </a:cubicBezTo>
                  <a:cubicBezTo>
                    <a:pt x="1819" y="776"/>
                    <a:pt x="-2148" y="8734"/>
                    <a:pt x="1379" y="10250"/>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697" name="Shape 1697"/>
            <p:cNvSpPr/>
            <p:nvPr/>
          </p:nvSpPr>
          <p:spPr>
            <a:xfrm>
              <a:off x="2251437" y="1739995"/>
              <a:ext cx="68602" cy="36898"/>
            </a:xfrm>
            <a:custGeom>
              <a:pathLst>
                <a:path extrusionOk="0" h="20704" w="20812">
                  <a:moveTo>
                    <a:pt x="91" y="8894"/>
                  </a:moveTo>
                  <a:cubicBezTo>
                    <a:pt x="550" y="11859"/>
                    <a:pt x="2388" y="13553"/>
                    <a:pt x="3767" y="14400"/>
                  </a:cubicBezTo>
                  <a:cubicBezTo>
                    <a:pt x="5376" y="14400"/>
                    <a:pt x="6754" y="14400"/>
                    <a:pt x="8133" y="15247"/>
                  </a:cubicBezTo>
                  <a:lnTo>
                    <a:pt x="10201" y="18635"/>
                  </a:lnTo>
                  <a:cubicBezTo>
                    <a:pt x="12040" y="21600"/>
                    <a:pt x="14337" y="20753"/>
                    <a:pt x="16405" y="19906"/>
                  </a:cubicBezTo>
                  <a:cubicBezTo>
                    <a:pt x="17784" y="18635"/>
                    <a:pt x="18703" y="18635"/>
                    <a:pt x="19852" y="16941"/>
                  </a:cubicBezTo>
                  <a:cubicBezTo>
                    <a:pt x="20771" y="15247"/>
                    <a:pt x="21231" y="12706"/>
                    <a:pt x="20312" y="11012"/>
                  </a:cubicBezTo>
                  <a:cubicBezTo>
                    <a:pt x="17325" y="11859"/>
                    <a:pt x="16865" y="847"/>
                    <a:pt x="13418" y="0"/>
                  </a:cubicBezTo>
                  <a:lnTo>
                    <a:pt x="11580" y="0"/>
                  </a:lnTo>
                  <a:cubicBezTo>
                    <a:pt x="9742" y="847"/>
                    <a:pt x="7674" y="0"/>
                    <a:pt x="6295" y="0"/>
                  </a:cubicBezTo>
                  <a:cubicBezTo>
                    <a:pt x="4686" y="0"/>
                    <a:pt x="3308" y="1271"/>
                    <a:pt x="2388" y="3388"/>
                  </a:cubicBezTo>
                  <a:cubicBezTo>
                    <a:pt x="1010" y="2541"/>
                    <a:pt x="-369" y="5929"/>
                    <a:pt x="91" y="8894"/>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698" name="Shape 1698"/>
            <p:cNvSpPr/>
            <p:nvPr/>
          </p:nvSpPr>
          <p:spPr>
            <a:xfrm>
              <a:off x="2148828" y="1728946"/>
              <a:ext cx="507841" cy="428787"/>
            </a:xfrm>
            <a:custGeom>
              <a:pathLst>
                <a:path extrusionOk="0" h="21328" w="21530">
                  <a:moveTo>
                    <a:pt x="2897" y="6187"/>
                  </a:moveTo>
                  <a:cubicBezTo>
                    <a:pt x="2456" y="6372"/>
                    <a:pt x="1984" y="6520"/>
                    <a:pt x="1669" y="6815"/>
                  </a:cubicBezTo>
                  <a:cubicBezTo>
                    <a:pt x="1322" y="7222"/>
                    <a:pt x="1197" y="7888"/>
                    <a:pt x="1511" y="8295"/>
                  </a:cubicBezTo>
                  <a:cubicBezTo>
                    <a:pt x="1259" y="8517"/>
                    <a:pt x="1008" y="8850"/>
                    <a:pt x="1071" y="9146"/>
                  </a:cubicBezTo>
                  <a:cubicBezTo>
                    <a:pt x="1134" y="9774"/>
                    <a:pt x="1858" y="9774"/>
                    <a:pt x="2393" y="9626"/>
                  </a:cubicBezTo>
                  <a:cubicBezTo>
                    <a:pt x="2897" y="9441"/>
                    <a:pt x="3621" y="9552"/>
                    <a:pt x="3621" y="10144"/>
                  </a:cubicBezTo>
                  <a:cubicBezTo>
                    <a:pt x="2708" y="10218"/>
                    <a:pt x="1795" y="10218"/>
                    <a:pt x="850" y="10329"/>
                  </a:cubicBezTo>
                  <a:cubicBezTo>
                    <a:pt x="693" y="10514"/>
                    <a:pt x="756" y="10958"/>
                    <a:pt x="1008" y="10995"/>
                  </a:cubicBezTo>
                  <a:cubicBezTo>
                    <a:pt x="882" y="11032"/>
                    <a:pt x="756" y="11032"/>
                    <a:pt x="661" y="11106"/>
                  </a:cubicBezTo>
                  <a:cubicBezTo>
                    <a:pt x="724" y="11772"/>
                    <a:pt x="598" y="12548"/>
                    <a:pt x="346" y="13177"/>
                  </a:cubicBezTo>
                  <a:cubicBezTo>
                    <a:pt x="472" y="13325"/>
                    <a:pt x="598" y="13399"/>
                    <a:pt x="724" y="13584"/>
                  </a:cubicBezTo>
                  <a:cubicBezTo>
                    <a:pt x="409" y="14102"/>
                    <a:pt x="126" y="14804"/>
                    <a:pt x="0" y="15433"/>
                  </a:cubicBezTo>
                  <a:cubicBezTo>
                    <a:pt x="1071" y="16062"/>
                    <a:pt x="2110" y="16580"/>
                    <a:pt x="3306" y="16765"/>
                  </a:cubicBezTo>
                  <a:cubicBezTo>
                    <a:pt x="3715" y="16839"/>
                    <a:pt x="4156" y="16765"/>
                    <a:pt x="4566" y="16691"/>
                  </a:cubicBezTo>
                  <a:cubicBezTo>
                    <a:pt x="4692" y="16691"/>
                    <a:pt x="4880" y="16580"/>
                    <a:pt x="5038" y="16691"/>
                  </a:cubicBezTo>
                  <a:cubicBezTo>
                    <a:pt x="5164" y="16765"/>
                    <a:pt x="5227" y="17061"/>
                    <a:pt x="5101" y="17135"/>
                  </a:cubicBezTo>
                  <a:cubicBezTo>
                    <a:pt x="4692" y="16987"/>
                    <a:pt x="4503" y="17652"/>
                    <a:pt x="4692" y="18059"/>
                  </a:cubicBezTo>
                  <a:cubicBezTo>
                    <a:pt x="4880" y="18429"/>
                    <a:pt x="5290" y="18688"/>
                    <a:pt x="5479" y="19095"/>
                  </a:cubicBezTo>
                  <a:cubicBezTo>
                    <a:pt x="5762" y="19539"/>
                    <a:pt x="5762" y="20315"/>
                    <a:pt x="6140" y="20648"/>
                  </a:cubicBezTo>
                  <a:cubicBezTo>
                    <a:pt x="6266" y="20796"/>
                    <a:pt x="6486" y="20870"/>
                    <a:pt x="6675" y="20870"/>
                  </a:cubicBezTo>
                  <a:cubicBezTo>
                    <a:pt x="7085" y="20944"/>
                    <a:pt x="7399" y="21092"/>
                    <a:pt x="7809" y="21166"/>
                  </a:cubicBezTo>
                  <a:cubicBezTo>
                    <a:pt x="8407" y="21314"/>
                    <a:pt x="9037" y="21499"/>
                    <a:pt x="9446" y="21018"/>
                  </a:cubicBezTo>
                  <a:cubicBezTo>
                    <a:pt x="9572" y="20870"/>
                    <a:pt x="9635" y="20722"/>
                    <a:pt x="9792" y="20648"/>
                  </a:cubicBezTo>
                  <a:cubicBezTo>
                    <a:pt x="9918" y="20537"/>
                    <a:pt x="10107" y="20648"/>
                    <a:pt x="10233" y="20648"/>
                  </a:cubicBezTo>
                  <a:cubicBezTo>
                    <a:pt x="10454" y="20537"/>
                    <a:pt x="10580" y="20241"/>
                    <a:pt x="10706" y="20020"/>
                  </a:cubicBezTo>
                  <a:cubicBezTo>
                    <a:pt x="10894" y="19687"/>
                    <a:pt x="11304" y="19539"/>
                    <a:pt x="11619" y="19613"/>
                  </a:cubicBezTo>
                  <a:lnTo>
                    <a:pt x="11619" y="18984"/>
                  </a:lnTo>
                  <a:cubicBezTo>
                    <a:pt x="12154" y="18688"/>
                    <a:pt x="12878" y="18688"/>
                    <a:pt x="13413" y="18984"/>
                  </a:cubicBezTo>
                  <a:cubicBezTo>
                    <a:pt x="13823" y="17837"/>
                    <a:pt x="14988" y="17283"/>
                    <a:pt x="16058" y="16913"/>
                  </a:cubicBezTo>
                  <a:cubicBezTo>
                    <a:pt x="16373" y="16913"/>
                    <a:pt x="16783" y="17061"/>
                    <a:pt x="17034" y="17283"/>
                  </a:cubicBezTo>
                  <a:cubicBezTo>
                    <a:pt x="17097" y="16765"/>
                    <a:pt x="17696" y="16358"/>
                    <a:pt x="18105" y="16580"/>
                  </a:cubicBezTo>
                  <a:cubicBezTo>
                    <a:pt x="18294" y="16691"/>
                    <a:pt x="18420" y="16839"/>
                    <a:pt x="18640" y="16913"/>
                  </a:cubicBezTo>
                  <a:cubicBezTo>
                    <a:pt x="19081" y="17209"/>
                    <a:pt x="19742" y="17061"/>
                    <a:pt x="20089" y="16506"/>
                  </a:cubicBezTo>
                  <a:cubicBezTo>
                    <a:pt x="19900" y="16432"/>
                    <a:pt x="19742" y="16284"/>
                    <a:pt x="19616" y="16136"/>
                  </a:cubicBezTo>
                  <a:cubicBezTo>
                    <a:pt x="19900" y="15803"/>
                    <a:pt x="20152" y="15581"/>
                    <a:pt x="20466" y="15433"/>
                  </a:cubicBezTo>
                  <a:cubicBezTo>
                    <a:pt x="20750" y="14657"/>
                    <a:pt x="21002" y="13954"/>
                    <a:pt x="21285" y="13177"/>
                  </a:cubicBezTo>
                  <a:cubicBezTo>
                    <a:pt x="21348" y="13103"/>
                    <a:pt x="21348" y="12955"/>
                    <a:pt x="21348" y="12807"/>
                  </a:cubicBezTo>
                  <a:cubicBezTo>
                    <a:pt x="21348" y="12733"/>
                    <a:pt x="21191" y="12622"/>
                    <a:pt x="21128" y="12474"/>
                  </a:cubicBezTo>
                  <a:cubicBezTo>
                    <a:pt x="21002" y="12252"/>
                    <a:pt x="21065" y="12031"/>
                    <a:pt x="21128" y="11772"/>
                  </a:cubicBezTo>
                  <a:cubicBezTo>
                    <a:pt x="21285" y="11328"/>
                    <a:pt x="21348" y="10773"/>
                    <a:pt x="21474" y="10329"/>
                  </a:cubicBezTo>
                  <a:cubicBezTo>
                    <a:pt x="21537" y="9922"/>
                    <a:pt x="21600" y="9367"/>
                    <a:pt x="21348" y="9072"/>
                  </a:cubicBezTo>
                  <a:cubicBezTo>
                    <a:pt x="21191" y="8998"/>
                    <a:pt x="21065" y="8924"/>
                    <a:pt x="21002" y="8776"/>
                  </a:cubicBezTo>
                  <a:cubicBezTo>
                    <a:pt x="20939" y="8591"/>
                    <a:pt x="21002" y="8443"/>
                    <a:pt x="21002" y="8295"/>
                  </a:cubicBezTo>
                  <a:cubicBezTo>
                    <a:pt x="20939" y="7999"/>
                    <a:pt x="20687" y="7740"/>
                    <a:pt x="20341" y="7666"/>
                  </a:cubicBezTo>
                  <a:cubicBezTo>
                    <a:pt x="19963" y="7518"/>
                    <a:pt x="19553" y="7370"/>
                    <a:pt x="19144" y="7518"/>
                  </a:cubicBezTo>
                  <a:cubicBezTo>
                    <a:pt x="18766" y="7666"/>
                    <a:pt x="18483" y="8295"/>
                    <a:pt x="18766" y="8665"/>
                  </a:cubicBezTo>
                  <a:lnTo>
                    <a:pt x="17570" y="8665"/>
                  </a:lnTo>
                  <a:cubicBezTo>
                    <a:pt x="17633" y="8517"/>
                    <a:pt x="17696" y="8295"/>
                    <a:pt x="17696" y="8147"/>
                  </a:cubicBezTo>
                  <a:cubicBezTo>
                    <a:pt x="17444" y="7888"/>
                    <a:pt x="17255" y="7518"/>
                    <a:pt x="17318" y="7148"/>
                  </a:cubicBezTo>
                  <a:cubicBezTo>
                    <a:pt x="16971" y="7222"/>
                    <a:pt x="16594" y="7148"/>
                    <a:pt x="16247" y="6889"/>
                  </a:cubicBezTo>
                  <a:cubicBezTo>
                    <a:pt x="16594" y="6815"/>
                    <a:pt x="16562" y="6261"/>
                    <a:pt x="16436" y="5891"/>
                  </a:cubicBezTo>
                  <a:cubicBezTo>
                    <a:pt x="16279" y="5484"/>
                    <a:pt x="16121" y="5114"/>
                    <a:pt x="16310" y="4818"/>
                  </a:cubicBezTo>
                  <a:cubicBezTo>
                    <a:pt x="16121" y="4633"/>
                    <a:pt x="15932" y="4559"/>
                    <a:pt x="15712" y="4411"/>
                  </a:cubicBezTo>
                  <a:cubicBezTo>
                    <a:pt x="15523" y="4115"/>
                    <a:pt x="16121" y="3709"/>
                    <a:pt x="16121" y="3265"/>
                  </a:cubicBezTo>
                  <a:cubicBezTo>
                    <a:pt x="16121" y="3006"/>
                    <a:pt x="15932" y="2858"/>
                    <a:pt x="15869" y="2710"/>
                  </a:cubicBezTo>
                  <a:cubicBezTo>
                    <a:pt x="15712" y="2414"/>
                    <a:pt x="15869" y="1933"/>
                    <a:pt x="15932" y="1526"/>
                  </a:cubicBezTo>
                  <a:cubicBezTo>
                    <a:pt x="15995" y="750"/>
                    <a:pt x="15397" y="-101"/>
                    <a:pt x="14673" y="10"/>
                  </a:cubicBezTo>
                  <a:cubicBezTo>
                    <a:pt x="14610" y="1009"/>
                    <a:pt x="14264" y="2007"/>
                    <a:pt x="13665" y="2710"/>
                  </a:cubicBezTo>
                  <a:cubicBezTo>
                    <a:pt x="13413" y="3006"/>
                    <a:pt x="13162" y="3413"/>
                    <a:pt x="13162" y="3783"/>
                  </a:cubicBezTo>
                  <a:lnTo>
                    <a:pt x="12563" y="3783"/>
                  </a:lnTo>
                  <a:cubicBezTo>
                    <a:pt x="12406" y="4189"/>
                    <a:pt x="12311" y="4633"/>
                    <a:pt x="12406" y="5040"/>
                  </a:cubicBezTo>
                  <a:cubicBezTo>
                    <a:pt x="12469" y="5410"/>
                    <a:pt x="12878" y="5817"/>
                    <a:pt x="13224" y="5743"/>
                  </a:cubicBezTo>
                  <a:lnTo>
                    <a:pt x="13224" y="6372"/>
                  </a:lnTo>
                  <a:cubicBezTo>
                    <a:pt x="13602" y="6520"/>
                    <a:pt x="14012" y="6741"/>
                    <a:pt x="14327" y="7037"/>
                  </a:cubicBezTo>
                  <a:cubicBezTo>
                    <a:pt x="14012" y="7666"/>
                    <a:pt x="13728" y="8221"/>
                    <a:pt x="13413" y="8850"/>
                  </a:cubicBezTo>
                  <a:cubicBezTo>
                    <a:pt x="13665" y="8998"/>
                    <a:pt x="13949" y="9072"/>
                    <a:pt x="14138" y="8998"/>
                  </a:cubicBezTo>
                  <a:cubicBezTo>
                    <a:pt x="14138" y="9294"/>
                    <a:pt x="14138" y="9552"/>
                    <a:pt x="14012" y="9848"/>
                  </a:cubicBezTo>
                  <a:cubicBezTo>
                    <a:pt x="14484" y="9996"/>
                    <a:pt x="14893" y="10292"/>
                    <a:pt x="15114" y="10773"/>
                  </a:cubicBezTo>
                  <a:cubicBezTo>
                    <a:pt x="15303" y="11217"/>
                    <a:pt x="15334" y="11957"/>
                    <a:pt x="14862" y="12252"/>
                  </a:cubicBezTo>
                  <a:cubicBezTo>
                    <a:pt x="14075" y="12807"/>
                    <a:pt x="12941" y="11254"/>
                    <a:pt x="12217" y="11957"/>
                  </a:cubicBezTo>
                  <a:cubicBezTo>
                    <a:pt x="12028" y="12104"/>
                    <a:pt x="11902" y="12400"/>
                    <a:pt x="11682" y="12326"/>
                  </a:cubicBezTo>
                  <a:cubicBezTo>
                    <a:pt x="11556" y="12326"/>
                    <a:pt x="11493" y="12178"/>
                    <a:pt x="11430" y="12104"/>
                  </a:cubicBezTo>
                  <a:cubicBezTo>
                    <a:pt x="11020" y="11550"/>
                    <a:pt x="10643" y="10921"/>
                    <a:pt x="10296" y="10403"/>
                  </a:cubicBezTo>
                  <a:cubicBezTo>
                    <a:pt x="10706" y="9996"/>
                    <a:pt x="10296" y="9294"/>
                    <a:pt x="9918" y="8924"/>
                  </a:cubicBezTo>
                  <a:cubicBezTo>
                    <a:pt x="9572" y="8517"/>
                    <a:pt x="9257" y="8221"/>
                    <a:pt x="8911" y="7814"/>
                  </a:cubicBezTo>
                  <a:cubicBezTo>
                    <a:pt x="8722" y="7666"/>
                    <a:pt x="8533" y="7444"/>
                    <a:pt x="8470" y="7222"/>
                  </a:cubicBezTo>
                  <a:cubicBezTo>
                    <a:pt x="8407" y="7037"/>
                    <a:pt x="8407" y="6815"/>
                    <a:pt x="8313" y="6667"/>
                  </a:cubicBezTo>
                  <a:cubicBezTo>
                    <a:pt x="8187" y="6261"/>
                    <a:pt x="7809" y="6039"/>
                    <a:pt x="7399" y="5965"/>
                  </a:cubicBezTo>
                  <a:cubicBezTo>
                    <a:pt x="6990" y="5891"/>
                    <a:pt x="6675" y="6113"/>
                    <a:pt x="6266" y="6261"/>
                  </a:cubicBezTo>
                  <a:cubicBezTo>
                    <a:pt x="6329" y="5595"/>
                    <a:pt x="6014" y="4818"/>
                    <a:pt x="5479" y="4411"/>
                  </a:cubicBezTo>
                  <a:cubicBezTo>
                    <a:pt x="4880" y="3709"/>
                    <a:pt x="3904" y="3635"/>
                    <a:pt x="3243" y="4189"/>
                  </a:cubicBezTo>
                  <a:cubicBezTo>
                    <a:pt x="2834" y="4485"/>
                    <a:pt x="2645" y="3967"/>
                    <a:pt x="2393" y="4485"/>
                  </a:cubicBezTo>
                  <a:cubicBezTo>
                    <a:pt x="2236" y="5262"/>
                    <a:pt x="2645" y="5965"/>
                    <a:pt x="2897" y="6187"/>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699" name="Shape 1699"/>
            <p:cNvSpPr/>
            <p:nvPr/>
          </p:nvSpPr>
          <p:spPr>
            <a:xfrm>
              <a:off x="2677098" y="1989196"/>
              <a:ext cx="64522" cy="85427"/>
            </a:xfrm>
            <a:custGeom>
              <a:pathLst>
                <a:path extrusionOk="0" h="20315" w="20509">
                  <a:moveTo>
                    <a:pt x="3410" y="9426"/>
                  </a:moveTo>
                  <a:cubicBezTo>
                    <a:pt x="2946" y="10675"/>
                    <a:pt x="1552" y="11568"/>
                    <a:pt x="1088" y="12817"/>
                  </a:cubicBezTo>
                  <a:cubicBezTo>
                    <a:pt x="391" y="13889"/>
                    <a:pt x="-538" y="15495"/>
                    <a:pt x="391" y="16209"/>
                  </a:cubicBezTo>
                  <a:cubicBezTo>
                    <a:pt x="1552" y="17280"/>
                    <a:pt x="3875" y="17280"/>
                    <a:pt x="5965" y="17816"/>
                  </a:cubicBezTo>
                  <a:cubicBezTo>
                    <a:pt x="7823" y="17816"/>
                    <a:pt x="10146" y="19244"/>
                    <a:pt x="9681" y="20315"/>
                  </a:cubicBezTo>
                  <a:cubicBezTo>
                    <a:pt x="12236" y="19601"/>
                    <a:pt x="15023" y="20672"/>
                    <a:pt x="16649" y="19244"/>
                  </a:cubicBezTo>
                  <a:cubicBezTo>
                    <a:pt x="18043" y="17280"/>
                    <a:pt x="15023" y="15138"/>
                    <a:pt x="16649" y="13174"/>
                  </a:cubicBezTo>
                  <a:cubicBezTo>
                    <a:pt x="17114" y="12460"/>
                    <a:pt x="18507" y="12103"/>
                    <a:pt x="19436" y="11389"/>
                  </a:cubicBezTo>
                  <a:cubicBezTo>
                    <a:pt x="20365" y="10675"/>
                    <a:pt x="21062" y="9426"/>
                    <a:pt x="19901" y="9069"/>
                  </a:cubicBezTo>
                  <a:cubicBezTo>
                    <a:pt x="18507" y="9426"/>
                    <a:pt x="17114" y="7998"/>
                    <a:pt x="16649" y="6927"/>
                  </a:cubicBezTo>
                  <a:cubicBezTo>
                    <a:pt x="16185" y="5677"/>
                    <a:pt x="16649" y="4249"/>
                    <a:pt x="16185" y="3178"/>
                  </a:cubicBezTo>
                  <a:cubicBezTo>
                    <a:pt x="15488" y="-214"/>
                    <a:pt x="6894" y="-928"/>
                    <a:pt x="3875" y="1214"/>
                  </a:cubicBezTo>
                  <a:cubicBezTo>
                    <a:pt x="-73" y="3535"/>
                    <a:pt x="4804" y="6927"/>
                    <a:pt x="3410" y="9426"/>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700" name="Shape 1700"/>
            <p:cNvSpPr/>
            <p:nvPr/>
          </p:nvSpPr>
          <p:spPr>
            <a:xfrm>
              <a:off x="2324590" y="1491424"/>
              <a:ext cx="158587" cy="174585"/>
            </a:xfrm>
            <a:custGeom>
              <a:pathLst>
                <a:path extrusionOk="0" h="21442" w="21043">
                  <a:moveTo>
                    <a:pt x="12362" y="368"/>
                  </a:moveTo>
                  <a:cubicBezTo>
                    <a:pt x="12758" y="0"/>
                    <a:pt x="13650" y="0"/>
                    <a:pt x="14244" y="0"/>
                  </a:cubicBezTo>
                  <a:cubicBezTo>
                    <a:pt x="15433" y="0"/>
                    <a:pt x="16721" y="0"/>
                    <a:pt x="18009" y="0"/>
                  </a:cubicBezTo>
                  <a:cubicBezTo>
                    <a:pt x="18802" y="0"/>
                    <a:pt x="19595" y="0"/>
                    <a:pt x="20288" y="368"/>
                  </a:cubicBezTo>
                  <a:cubicBezTo>
                    <a:pt x="20883" y="735"/>
                    <a:pt x="21279" y="1563"/>
                    <a:pt x="20883" y="2298"/>
                  </a:cubicBezTo>
                  <a:cubicBezTo>
                    <a:pt x="20486" y="3033"/>
                    <a:pt x="18802" y="3493"/>
                    <a:pt x="19198" y="4228"/>
                  </a:cubicBezTo>
                  <a:cubicBezTo>
                    <a:pt x="19396" y="4596"/>
                    <a:pt x="19595" y="4596"/>
                    <a:pt x="19793" y="4963"/>
                  </a:cubicBezTo>
                  <a:cubicBezTo>
                    <a:pt x="20288" y="5607"/>
                    <a:pt x="19396" y="6342"/>
                    <a:pt x="19396" y="7077"/>
                  </a:cubicBezTo>
                  <a:cubicBezTo>
                    <a:pt x="19396" y="8089"/>
                    <a:pt x="20685" y="8824"/>
                    <a:pt x="20090" y="9651"/>
                  </a:cubicBezTo>
                  <a:cubicBezTo>
                    <a:pt x="19793" y="9835"/>
                    <a:pt x="19595" y="10019"/>
                    <a:pt x="19396" y="10019"/>
                  </a:cubicBezTo>
                  <a:cubicBezTo>
                    <a:pt x="19000" y="10386"/>
                    <a:pt x="18802" y="10938"/>
                    <a:pt x="18802" y="11581"/>
                  </a:cubicBezTo>
                  <a:cubicBezTo>
                    <a:pt x="18604" y="12868"/>
                    <a:pt x="18406" y="14063"/>
                    <a:pt x="18207" y="15442"/>
                  </a:cubicBezTo>
                  <a:cubicBezTo>
                    <a:pt x="18207" y="15809"/>
                    <a:pt x="18207" y="16361"/>
                    <a:pt x="18604" y="16361"/>
                  </a:cubicBezTo>
                  <a:cubicBezTo>
                    <a:pt x="15631" y="18843"/>
                    <a:pt x="11569" y="19670"/>
                    <a:pt x="7804" y="18475"/>
                  </a:cubicBezTo>
                  <a:cubicBezTo>
                    <a:pt x="7407" y="18843"/>
                    <a:pt x="7407" y="19670"/>
                    <a:pt x="7110" y="20221"/>
                  </a:cubicBezTo>
                  <a:cubicBezTo>
                    <a:pt x="6912" y="20773"/>
                    <a:pt x="6714" y="21600"/>
                    <a:pt x="6119" y="21416"/>
                  </a:cubicBezTo>
                  <a:cubicBezTo>
                    <a:pt x="5723" y="21416"/>
                    <a:pt x="5327" y="20957"/>
                    <a:pt x="5029" y="20405"/>
                  </a:cubicBezTo>
                  <a:cubicBezTo>
                    <a:pt x="4237" y="19026"/>
                    <a:pt x="3246" y="17556"/>
                    <a:pt x="2354" y="16177"/>
                  </a:cubicBezTo>
                  <a:cubicBezTo>
                    <a:pt x="2156" y="15809"/>
                    <a:pt x="1958" y="15442"/>
                    <a:pt x="1562" y="15166"/>
                  </a:cubicBezTo>
                  <a:cubicBezTo>
                    <a:pt x="1165" y="14798"/>
                    <a:pt x="273" y="14798"/>
                    <a:pt x="75" y="14247"/>
                  </a:cubicBezTo>
                  <a:cubicBezTo>
                    <a:pt x="-321" y="13236"/>
                    <a:pt x="967" y="12500"/>
                    <a:pt x="967" y="11581"/>
                  </a:cubicBezTo>
                  <a:cubicBezTo>
                    <a:pt x="967" y="10754"/>
                    <a:pt x="472" y="10203"/>
                    <a:pt x="670" y="9467"/>
                  </a:cubicBezTo>
                  <a:cubicBezTo>
                    <a:pt x="967" y="8824"/>
                    <a:pt x="1562" y="8640"/>
                    <a:pt x="1562" y="8089"/>
                  </a:cubicBezTo>
                  <a:cubicBezTo>
                    <a:pt x="1562" y="7721"/>
                    <a:pt x="1165" y="7261"/>
                    <a:pt x="967" y="6894"/>
                  </a:cubicBezTo>
                  <a:cubicBezTo>
                    <a:pt x="75" y="4780"/>
                    <a:pt x="4435" y="5147"/>
                    <a:pt x="5525" y="4963"/>
                  </a:cubicBezTo>
                  <a:cubicBezTo>
                    <a:pt x="3048" y="919"/>
                    <a:pt x="10677" y="1563"/>
                    <a:pt x="12362" y="368"/>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701" name="Shape 1701"/>
            <p:cNvSpPr/>
            <p:nvPr/>
          </p:nvSpPr>
          <p:spPr>
            <a:xfrm>
              <a:off x="2285597" y="1351826"/>
              <a:ext cx="204854" cy="127208"/>
            </a:xfrm>
            <a:custGeom>
              <a:pathLst>
                <a:path extrusionOk="0" h="21123" w="21213">
                  <a:moveTo>
                    <a:pt x="5295" y="20930"/>
                  </a:moveTo>
                  <a:cubicBezTo>
                    <a:pt x="6058" y="20434"/>
                    <a:pt x="6592" y="19317"/>
                    <a:pt x="7203" y="18075"/>
                  </a:cubicBezTo>
                  <a:cubicBezTo>
                    <a:pt x="7813" y="16710"/>
                    <a:pt x="8348" y="15965"/>
                    <a:pt x="9111" y="15717"/>
                  </a:cubicBezTo>
                  <a:cubicBezTo>
                    <a:pt x="10103" y="17455"/>
                    <a:pt x="11859" y="15717"/>
                    <a:pt x="13156" y="16461"/>
                  </a:cubicBezTo>
                  <a:cubicBezTo>
                    <a:pt x="13462" y="16710"/>
                    <a:pt x="13767" y="16958"/>
                    <a:pt x="13919" y="16958"/>
                  </a:cubicBezTo>
                  <a:cubicBezTo>
                    <a:pt x="14225" y="16958"/>
                    <a:pt x="14606" y="16461"/>
                    <a:pt x="14912" y="16213"/>
                  </a:cubicBezTo>
                  <a:cubicBezTo>
                    <a:pt x="15522" y="15965"/>
                    <a:pt x="16209" y="16958"/>
                    <a:pt x="16820" y="17206"/>
                  </a:cubicBezTo>
                  <a:cubicBezTo>
                    <a:pt x="17965" y="17827"/>
                    <a:pt x="19186" y="16461"/>
                    <a:pt x="20178" y="17455"/>
                  </a:cubicBezTo>
                  <a:cubicBezTo>
                    <a:pt x="20331" y="17827"/>
                    <a:pt x="20483" y="17827"/>
                    <a:pt x="20636" y="17827"/>
                  </a:cubicBezTo>
                  <a:cubicBezTo>
                    <a:pt x="21323" y="18075"/>
                    <a:pt x="21323" y="16213"/>
                    <a:pt x="21018" y="15468"/>
                  </a:cubicBezTo>
                  <a:cubicBezTo>
                    <a:pt x="20636" y="14599"/>
                    <a:pt x="20025" y="13855"/>
                    <a:pt x="20178" y="12861"/>
                  </a:cubicBezTo>
                  <a:cubicBezTo>
                    <a:pt x="20331" y="11993"/>
                    <a:pt x="21018" y="11496"/>
                    <a:pt x="21018" y="10751"/>
                  </a:cubicBezTo>
                  <a:cubicBezTo>
                    <a:pt x="21018" y="9386"/>
                    <a:pt x="19415" y="9137"/>
                    <a:pt x="19415" y="7896"/>
                  </a:cubicBezTo>
                  <a:cubicBezTo>
                    <a:pt x="19415" y="7648"/>
                    <a:pt x="19568" y="7151"/>
                    <a:pt x="19568" y="6779"/>
                  </a:cubicBezTo>
                  <a:cubicBezTo>
                    <a:pt x="19720" y="5786"/>
                    <a:pt x="19186" y="5041"/>
                    <a:pt x="18575" y="4544"/>
                  </a:cubicBezTo>
                  <a:cubicBezTo>
                    <a:pt x="18117" y="3924"/>
                    <a:pt x="17430" y="3675"/>
                    <a:pt x="16820" y="3179"/>
                  </a:cubicBezTo>
                  <a:cubicBezTo>
                    <a:pt x="16362" y="2682"/>
                    <a:pt x="15828" y="1813"/>
                    <a:pt x="15370" y="1068"/>
                  </a:cubicBezTo>
                  <a:cubicBezTo>
                    <a:pt x="14912" y="199"/>
                    <a:pt x="14225" y="-173"/>
                    <a:pt x="13614" y="75"/>
                  </a:cubicBezTo>
                  <a:cubicBezTo>
                    <a:pt x="13004" y="324"/>
                    <a:pt x="12469" y="1317"/>
                    <a:pt x="12851" y="2434"/>
                  </a:cubicBezTo>
                  <a:cubicBezTo>
                    <a:pt x="12011" y="2434"/>
                    <a:pt x="11401" y="3924"/>
                    <a:pt x="11553" y="5289"/>
                  </a:cubicBezTo>
                  <a:cubicBezTo>
                    <a:pt x="11553" y="5786"/>
                    <a:pt x="11706" y="6034"/>
                    <a:pt x="11706" y="6530"/>
                  </a:cubicBezTo>
                  <a:cubicBezTo>
                    <a:pt x="11706" y="7896"/>
                    <a:pt x="10561" y="8144"/>
                    <a:pt x="9951" y="7648"/>
                  </a:cubicBezTo>
                  <a:cubicBezTo>
                    <a:pt x="9264" y="7151"/>
                    <a:pt x="8653" y="6282"/>
                    <a:pt x="8042" y="6282"/>
                  </a:cubicBezTo>
                  <a:cubicBezTo>
                    <a:pt x="6592" y="6530"/>
                    <a:pt x="6287" y="10006"/>
                    <a:pt x="4989" y="10999"/>
                  </a:cubicBezTo>
                  <a:cubicBezTo>
                    <a:pt x="4455" y="11496"/>
                    <a:pt x="3692" y="11248"/>
                    <a:pt x="3234" y="10751"/>
                  </a:cubicBezTo>
                  <a:cubicBezTo>
                    <a:pt x="3234" y="10751"/>
                    <a:pt x="3387" y="15717"/>
                    <a:pt x="3539" y="16213"/>
                  </a:cubicBezTo>
                  <a:cubicBezTo>
                    <a:pt x="2394" y="16710"/>
                    <a:pt x="334" y="14351"/>
                    <a:pt x="28" y="17455"/>
                  </a:cubicBezTo>
                  <a:cubicBezTo>
                    <a:pt x="-277" y="20434"/>
                    <a:pt x="1936" y="21179"/>
                    <a:pt x="3081" y="19813"/>
                  </a:cubicBezTo>
                  <a:cubicBezTo>
                    <a:pt x="3539" y="20930"/>
                    <a:pt x="4303" y="21427"/>
                    <a:pt x="5295" y="20930"/>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702" name="Shape 1702"/>
            <p:cNvSpPr/>
            <p:nvPr/>
          </p:nvSpPr>
          <p:spPr>
            <a:xfrm>
              <a:off x="2642984" y="1229718"/>
              <a:ext cx="295005" cy="337508"/>
            </a:xfrm>
            <a:custGeom>
              <a:pathLst>
                <a:path extrusionOk="0" h="21274" w="20342">
                  <a:moveTo>
                    <a:pt x="2084" y="6263"/>
                  </a:moveTo>
                  <a:cubicBezTo>
                    <a:pt x="2644" y="6497"/>
                    <a:pt x="2950" y="6966"/>
                    <a:pt x="2848" y="7387"/>
                  </a:cubicBezTo>
                  <a:cubicBezTo>
                    <a:pt x="2746" y="7856"/>
                    <a:pt x="1880" y="8043"/>
                    <a:pt x="1676" y="7669"/>
                  </a:cubicBezTo>
                  <a:cubicBezTo>
                    <a:pt x="1574" y="8746"/>
                    <a:pt x="1574" y="9824"/>
                    <a:pt x="1676" y="10808"/>
                  </a:cubicBezTo>
                  <a:cubicBezTo>
                    <a:pt x="1982" y="10808"/>
                    <a:pt x="2186" y="10808"/>
                    <a:pt x="2542" y="10808"/>
                  </a:cubicBezTo>
                  <a:cubicBezTo>
                    <a:pt x="2746" y="11511"/>
                    <a:pt x="2542" y="12401"/>
                    <a:pt x="1880" y="12869"/>
                  </a:cubicBezTo>
                  <a:cubicBezTo>
                    <a:pt x="2950" y="13760"/>
                    <a:pt x="3816" y="14837"/>
                    <a:pt x="4427" y="16009"/>
                  </a:cubicBezTo>
                  <a:cubicBezTo>
                    <a:pt x="5191" y="15540"/>
                    <a:pt x="5497" y="14697"/>
                    <a:pt x="6159" y="14135"/>
                  </a:cubicBezTo>
                  <a:cubicBezTo>
                    <a:pt x="6770" y="13525"/>
                    <a:pt x="8095" y="13572"/>
                    <a:pt x="8299" y="14322"/>
                  </a:cubicBezTo>
                  <a:cubicBezTo>
                    <a:pt x="8401" y="15118"/>
                    <a:pt x="7127" y="15728"/>
                    <a:pt x="7127" y="16524"/>
                  </a:cubicBezTo>
                  <a:cubicBezTo>
                    <a:pt x="8197" y="16290"/>
                    <a:pt x="9165" y="15540"/>
                    <a:pt x="9470" y="14650"/>
                  </a:cubicBezTo>
                  <a:cubicBezTo>
                    <a:pt x="9980" y="14228"/>
                    <a:pt x="10744" y="14650"/>
                    <a:pt x="11304" y="15025"/>
                  </a:cubicBezTo>
                  <a:cubicBezTo>
                    <a:pt x="11610" y="15212"/>
                    <a:pt x="11814" y="15446"/>
                    <a:pt x="12120" y="15634"/>
                  </a:cubicBezTo>
                  <a:cubicBezTo>
                    <a:pt x="12782" y="16102"/>
                    <a:pt x="13648" y="16899"/>
                    <a:pt x="13189" y="17695"/>
                  </a:cubicBezTo>
                  <a:cubicBezTo>
                    <a:pt x="14157" y="17695"/>
                    <a:pt x="14921" y="18586"/>
                    <a:pt x="14820" y="19335"/>
                  </a:cubicBezTo>
                  <a:cubicBezTo>
                    <a:pt x="14820" y="19570"/>
                    <a:pt x="14718" y="19757"/>
                    <a:pt x="14718" y="20038"/>
                  </a:cubicBezTo>
                  <a:cubicBezTo>
                    <a:pt x="14718" y="20319"/>
                    <a:pt x="14921" y="20647"/>
                    <a:pt x="15227" y="20835"/>
                  </a:cubicBezTo>
                  <a:cubicBezTo>
                    <a:pt x="15889" y="21303"/>
                    <a:pt x="16908" y="21397"/>
                    <a:pt x="17672" y="21116"/>
                  </a:cubicBezTo>
                  <a:cubicBezTo>
                    <a:pt x="18386" y="20788"/>
                    <a:pt x="18997" y="19945"/>
                    <a:pt x="18895" y="19148"/>
                  </a:cubicBezTo>
                  <a:cubicBezTo>
                    <a:pt x="19303" y="19335"/>
                    <a:pt x="19710" y="19570"/>
                    <a:pt x="20270" y="19757"/>
                  </a:cubicBezTo>
                  <a:cubicBezTo>
                    <a:pt x="20678" y="19054"/>
                    <a:pt x="19201" y="18258"/>
                    <a:pt x="19404" y="17602"/>
                  </a:cubicBezTo>
                  <a:cubicBezTo>
                    <a:pt x="19506" y="17414"/>
                    <a:pt x="19710" y="17180"/>
                    <a:pt x="19812" y="16899"/>
                  </a:cubicBezTo>
                  <a:cubicBezTo>
                    <a:pt x="20067" y="16430"/>
                    <a:pt x="19404" y="15915"/>
                    <a:pt x="18895" y="15634"/>
                  </a:cubicBezTo>
                  <a:cubicBezTo>
                    <a:pt x="18335" y="15306"/>
                    <a:pt x="17825" y="14744"/>
                    <a:pt x="18233" y="14228"/>
                  </a:cubicBezTo>
                  <a:cubicBezTo>
                    <a:pt x="17825" y="14463"/>
                    <a:pt x="17265" y="14041"/>
                    <a:pt x="17163" y="13666"/>
                  </a:cubicBezTo>
                  <a:cubicBezTo>
                    <a:pt x="17061" y="13244"/>
                    <a:pt x="17061" y="12776"/>
                    <a:pt x="17163" y="12401"/>
                  </a:cubicBezTo>
                  <a:cubicBezTo>
                    <a:pt x="17367" y="10995"/>
                    <a:pt x="17469" y="9355"/>
                    <a:pt x="16093" y="8653"/>
                  </a:cubicBezTo>
                  <a:cubicBezTo>
                    <a:pt x="15533" y="8371"/>
                    <a:pt x="14870" y="8231"/>
                    <a:pt x="14361" y="7950"/>
                  </a:cubicBezTo>
                  <a:cubicBezTo>
                    <a:pt x="13801" y="7669"/>
                    <a:pt x="13648" y="6872"/>
                    <a:pt x="14157" y="6591"/>
                  </a:cubicBezTo>
                  <a:cubicBezTo>
                    <a:pt x="13750" y="6778"/>
                    <a:pt x="13291" y="6450"/>
                    <a:pt x="13087" y="6076"/>
                  </a:cubicBezTo>
                  <a:cubicBezTo>
                    <a:pt x="12884" y="5654"/>
                    <a:pt x="12986" y="5326"/>
                    <a:pt x="12782" y="4904"/>
                  </a:cubicBezTo>
                  <a:cubicBezTo>
                    <a:pt x="12374" y="3920"/>
                    <a:pt x="10642" y="3639"/>
                    <a:pt x="9878" y="4529"/>
                  </a:cubicBezTo>
                  <a:cubicBezTo>
                    <a:pt x="9674" y="4717"/>
                    <a:pt x="9470" y="5092"/>
                    <a:pt x="9165" y="5092"/>
                  </a:cubicBezTo>
                  <a:cubicBezTo>
                    <a:pt x="8706" y="5185"/>
                    <a:pt x="8401" y="4717"/>
                    <a:pt x="8299" y="4201"/>
                  </a:cubicBezTo>
                  <a:cubicBezTo>
                    <a:pt x="8299" y="3827"/>
                    <a:pt x="8299" y="3358"/>
                    <a:pt x="7993" y="2936"/>
                  </a:cubicBezTo>
                  <a:cubicBezTo>
                    <a:pt x="7738" y="2749"/>
                    <a:pt x="7535" y="2749"/>
                    <a:pt x="7331" y="2561"/>
                  </a:cubicBezTo>
                  <a:cubicBezTo>
                    <a:pt x="6923" y="2046"/>
                    <a:pt x="7331" y="1390"/>
                    <a:pt x="6770" y="875"/>
                  </a:cubicBezTo>
                  <a:cubicBezTo>
                    <a:pt x="6363" y="406"/>
                    <a:pt x="5599" y="312"/>
                    <a:pt x="4987" y="172"/>
                  </a:cubicBezTo>
                  <a:cubicBezTo>
                    <a:pt x="3714" y="-16"/>
                    <a:pt x="2186" y="-203"/>
                    <a:pt x="1116" y="500"/>
                  </a:cubicBezTo>
                  <a:cubicBezTo>
                    <a:pt x="-922" y="1765"/>
                    <a:pt x="46" y="6685"/>
                    <a:pt x="2287" y="5092"/>
                  </a:cubicBezTo>
                  <a:cubicBezTo>
                    <a:pt x="2644" y="5607"/>
                    <a:pt x="2542" y="6076"/>
                    <a:pt x="2084" y="6263"/>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703" name="Shape 1703"/>
            <p:cNvSpPr/>
            <p:nvPr/>
          </p:nvSpPr>
          <p:spPr>
            <a:xfrm>
              <a:off x="2771603" y="1536246"/>
              <a:ext cx="69859" cy="67807"/>
            </a:xfrm>
            <a:custGeom>
              <a:pathLst>
                <a:path extrusionOk="0" h="20569" w="21191">
                  <a:moveTo>
                    <a:pt x="46" y="8396"/>
                  </a:moveTo>
                  <a:cubicBezTo>
                    <a:pt x="46" y="9305"/>
                    <a:pt x="46" y="9987"/>
                    <a:pt x="728" y="10897"/>
                  </a:cubicBezTo>
                  <a:cubicBezTo>
                    <a:pt x="1183" y="11806"/>
                    <a:pt x="2547" y="11806"/>
                    <a:pt x="3456" y="12261"/>
                  </a:cubicBezTo>
                  <a:cubicBezTo>
                    <a:pt x="7322" y="13170"/>
                    <a:pt x="10732" y="15672"/>
                    <a:pt x="12096" y="19309"/>
                  </a:cubicBezTo>
                  <a:cubicBezTo>
                    <a:pt x="12096" y="19992"/>
                    <a:pt x="12551" y="20446"/>
                    <a:pt x="13006" y="20446"/>
                  </a:cubicBezTo>
                  <a:cubicBezTo>
                    <a:pt x="13915" y="20901"/>
                    <a:pt x="14370" y="19992"/>
                    <a:pt x="15507" y="19309"/>
                  </a:cubicBezTo>
                  <a:cubicBezTo>
                    <a:pt x="16871" y="17945"/>
                    <a:pt x="19145" y="17490"/>
                    <a:pt x="21191" y="17945"/>
                  </a:cubicBezTo>
                  <a:cubicBezTo>
                    <a:pt x="21191" y="14762"/>
                    <a:pt x="21191" y="11806"/>
                    <a:pt x="21191" y="8396"/>
                  </a:cubicBezTo>
                  <a:cubicBezTo>
                    <a:pt x="20282" y="8850"/>
                    <a:pt x="18690" y="7941"/>
                    <a:pt x="18235" y="7032"/>
                  </a:cubicBezTo>
                  <a:cubicBezTo>
                    <a:pt x="17780" y="6122"/>
                    <a:pt x="17780" y="5213"/>
                    <a:pt x="17326" y="3621"/>
                  </a:cubicBezTo>
                  <a:cubicBezTo>
                    <a:pt x="15962" y="-699"/>
                    <a:pt x="11642" y="-244"/>
                    <a:pt x="7776" y="438"/>
                  </a:cubicBezTo>
                  <a:cubicBezTo>
                    <a:pt x="2547" y="1802"/>
                    <a:pt x="-409" y="3166"/>
                    <a:pt x="46" y="8396"/>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704" name="Shape 1704"/>
            <p:cNvSpPr/>
            <p:nvPr/>
          </p:nvSpPr>
          <p:spPr>
            <a:xfrm>
              <a:off x="2621442" y="1567679"/>
              <a:ext cx="110860" cy="144028"/>
            </a:xfrm>
            <a:custGeom>
              <a:pathLst>
                <a:path extrusionOk="0" h="20336" w="19381">
                  <a:moveTo>
                    <a:pt x="10727" y="6795"/>
                  </a:moveTo>
                  <a:cubicBezTo>
                    <a:pt x="10984" y="6795"/>
                    <a:pt x="11498" y="6795"/>
                    <a:pt x="11755" y="7110"/>
                  </a:cubicBezTo>
                  <a:cubicBezTo>
                    <a:pt x="12012" y="7319"/>
                    <a:pt x="12269" y="7529"/>
                    <a:pt x="12269" y="7948"/>
                  </a:cubicBezTo>
                  <a:cubicBezTo>
                    <a:pt x="12269" y="8578"/>
                    <a:pt x="12269" y="9521"/>
                    <a:pt x="12269" y="10150"/>
                  </a:cubicBezTo>
                  <a:cubicBezTo>
                    <a:pt x="12269" y="10780"/>
                    <a:pt x="12527" y="11723"/>
                    <a:pt x="13427" y="12143"/>
                  </a:cubicBezTo>
                  <a:cubicBezTo>
                    <a:pt x="13684" y="12352"/>
                    <a:pt x="14198" y="12352"/>
                    <a:pt x="14455" y="12562"/>
                  </a:cubicBezTo>
                  <a:cubicBezTo>
                    <a:pt x="15227" y="12981"/>
                    <a:pt x="15227" y="13925"/>
                    <a:pt x="15484" y="14554"/>
                  </a:cubicBezTo>
                  <a:cubicBezTo>
                    <a:pt x="15869" y="15813"/>
                    <a:pt x="16641" y="17176"/>
                    <a:pt x="17669" y="18014"/>
                  </a:cubicBezTo>
                  <a:cubicBezTo>
                    <a:pt x="18569" y="18748"/>
                    <a:pt x="19598" y="19378"/>
                    <a:pt x="19341" y="20216"/>
                  </a:cubicBezTo>
                  <a:cubicBezTo>
                    <a:pt x="17412" y="20531"/>
                    <a:pt x="15484" y="20216"/>
                    <a:pt x="13941" y="19378"/>
                  </a:cubicBezTo>
                  <a:cubicBezTo>
                    <a:pt x="13684" y="19168"/>
                    <a:pt x="13427" y="19168"/>
                    <a:pt x="13169" y="18958"/>
                  </a:cubicBezTo>
                  <a:cubicBezTo>
                    <a:pt x="12912" y="18748"/>
                    <a:pt x="12912" y="18329"/>
                    <a:pt x="12912" y="17805"/>
                  </a:cubicBezTo>
                  <a:cubicBezTo>
                    <a:pt x="12912" y="17176"/>
                    <a:pt x="12269" y="16337"/>
                    <a:pt x="11498" y="16127"/>
                  </a:cubicBezTo>
                  <a:cubicBezTo>
                    <a:pt x="10727" y="15813"/>
                    <a:pt x="9569" y="16337"/>
                    <a:pt x="9569" y="16966"/>
                  </a:cubicBezTo>
                  <a:cubicBezTo>
                    <a:pt x="8027" y="15813"/>
                    <a:pt x="5327" y="15393"/>
                    <a:pt x="4812" y="13715"/>
                  </a:cubicBezTo>
                  <a:cubicBezTo>
                    <a:pt x="4427" y="12562"/>
                    <a:pt x="4941" y="11199"/>
                    <a:pt x="4427" y="10360"/>
                  </a:cubicBezTo>
                  <a:cubicBezTo>
                    <a:pt x="3784" y="9521"/>
                    <a:pt x="2627" y="8997"/>
                    <a:pt x="2627" y="8158"/>
                  </a:cubicBezTo>
                  <a:cubicBezTo>
                    <a:pt x="2627" y="7739"/>
                    <a:pt x="3141" y="7319"/>
                    <a:pt x="3141" y="6585"/>
                  </a:cubicBezTo>
                  <a:cubicBezTo>
                    <a:pt x="3398" y="5537"/>
                    <a:pt x="1469" y="4593"/>
                    <a:pt x="1855" y="3335"/>
                  </a:cubicBezTo>
                  <a:cubicBezTo>
                    <a:pt x="1855" y="3125"/>
                    <a:pt x="2112" y="2706"/>
                    <a:pt x="1855" y="2496"/>
                  </a:cubicBezTo>
                  <a:cubicBezTo>
                    <a:pt x="1469" y="2181"/>
                    <a:pt x="1212" y="2181"/>
                    <a:pt x="955" y="1972"/>
                  </a:cubicBezTo>
                  <a:cubicBezTo>
                    <a:pt x="-2002" y="923"/>
                    <a:pt x="2627" y="-1069"/>
                    <a:pt x="5069" y="714"/>
                  </a:cubicBezTo>
                  <a:cubicBezTo>
                    <a:pt x="7127" y="2496"/>
                    <a:pt x="7769" y="6585"/>
                    <a:pt x="10727" y="6795"/>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705" name="Shape 1705"/>
            <p:cNvSpPr/>
            <p:nvPr/>
          </p:nvSpPr>
          <p:spPr>
            <a:xfrm>
              <a:off x="2688554" y="1760897"/>
              <a:ext cx="336070" cy="309918"/>
            </a:xfrm>
            <a:custGeom>
              <a:pathLst>
                <a:path extrusionOk="0" h="21370" w="21184">
                  <a:moveTo>
                    <a:pt x="334" y="4191"/>
                  </a:moveTo>
                  <a:cubicBezTo>
                    <a:pt x="334" y="4548"/>
                    <a:pt x="334" y="4854"/>
                    <a:pt x="427" y="5159"/>
                  </a:cubicBezTo>
                  <a:cubicBezTo>
                    <a:pt x="662" y="5618"/>
                    <a:pt x="1318" y="5618"/>
                    <a:pt x="1411" y="6025"/>
                  </a:cubicBezTo>
                  <a:cubicBezTo>
                    <a:pt x="1646" y="6687"/>
                    <a:pt x="334" y="7197"/>
                    <a:pt x="662" y="7859"/>
                  </a:cubicBezTo>
                  <a:cubicBezTo>
                    <a:pt x="943" y="7961"/>
                    <a:pt x="1224" y="8063"/>
                    <a:pt x="1505" y="7961"/>
                  </a:cubicBezTo>
                  <a:cubicBezTo>
                    <a:pt x="1505" y="8369"/>
                    <a:pt x="1505" y="8827"/>
                    <a:pt x="1646" y="9235"/>
                  </a:cubicBezTo>
                  <a:cubicBezTo>
                    <a:pt x="2114" y="9133"/>
                    <a:pt x="2911" y="9337"/>
                    <a:pt x="2723" y="9897"/>
                  </a:cubicBezTo>
                  <a:cubicBezTo>
                    <a:pt x="2630" y="10101"/>
                    <a:pt x="2302" y="10203"/>
                    <a:pt x="2114" y="10304"/>
                  </a:cubicBezTo>
                  <a:cubicBezTo>
                    <a:pt x="1927" y="10406"/>
                    <a:pt x="1739" y="10712"/>
                    <a:pt x="1833" y="10967"/>
                  </a:cubicBezTo>
                  <a:cubicBezTo>
                    <a:pt x="2302" y="11374"/>
                    <a:pt x="2817" y="11782"/>
                    <a:pt x="3286" y="12240"/>
                  </a:cubicBezTo>
                  <a:cubicBezTo>
                    <a:pt x="3286" y="12444"/>
                    <a:pt x="3379" y="12648"/>
                    <a:pt x="3379" y="12852"/>
                  </a:cubicBezTo>
                  <a:cubicBezTo>
                    <a:pt x="3707" y="12852"/>
                    <a:pt x="3988" y="12852"/>
                    <a:pt x="4269" y="12852"/>
                  </a:cubicBezTo>
                  <a:cubicBezTo>
                    <a:pt x="4269" y="13616"/>
                    <a:pt x="5253" y="14023"/>
                    <a:pt x="5769" y="13514"/>
                  </a:cubicBezTo>
                  <a:cubicBezTo>
                    <a:pt x="5956" y="13820"/>
                    <a:pt x="6050" y="14125"/>
                    <a:pt x="5956" y="14584"/>
                  </a:cubicBezTo>
                  <a:cubicBezTo>
                    <a:pt x="6331" y="14482"/>
                    <a:pt x="6518" y="14889"/>
                    <a:pt x="6940" y="15093"/>
                  </a:cubicBezTo>
                  <a:cubicBezTo>
                    <a:pt x="7924" y="15755"/>
                    <a:pt x="9283" y="14380"/>
                    <a:pt x="10173" y="15195"/>
                  </a:cubicBezTo>
                  <a:cubicBezTo>
                    <a:pt x="10361" y="16061"/>
                    <a:pt x="10689" y="16825"/>
                    <a:pt x="10876" y="17691"/>
                  </a:cubicBezTo>
                  <a:cubicBezTo>
                    <a:pt x="11157" y="18659"/>
                    <a:pt x="11345" y="19576"/>
                    <a:pt x="11532" y="20544"/>
                  </a:cubicBezTo>
                  <a:cubicBezTo>
                    <a:pt x="12141" y="20544"/>
                    <a:pt x="12516" y="21104"/>
                    <a:pt x="13031" y="21308"/>
                  </a:cubicBezTo>
                  <a:cubicBezTo>
                    <a:pt x="13500" y="21512"/>
                    <a:pt x="14390" y="21206"/>
                    <a:pt x="14203" y="20544"/>
                  </a:cubicBezTo>
                  <a:cubicBezTo>
                    <a:pt x="15280" y="21308"/>
                    <a:pt x="16686" y="21512"/>
                    <a:pt x="17857" y="21104"/>
                  </a:cubicBezTo>
                  <a:cubicBezTo>
                    <a:pt x="18326" y="20340"/>
                    <a:pt x="18513" y="19576"/>
                    <a:pt x="18841" y="18761"/>
                  </a:cubicBezTo>
                  <a:cubicBezTo>
                    <a:pt x="18935" y="18659"/>
                    <a:pt x="18935" y="18404"/>
                    <a:pt x="19029" y="18303"/>
                  </a:cubicBezTo>
                  <a:cubicBezTo>
                    <a:pt x="19122" y="17997"/>
                    <a:pt x="19216" y="17589"/>
                    <a:pt x="19404" y="17233"/>
                  </a:cubicBezTo>
                  <a:cubicBezTo>
                    <a:pt x="19732" y="16418"/>
                    <a:pt x="20387" y="15348"/>
                    <a:pt x="21184" y="15755"/>
                  </a:cubicBezTo>
                  <a:cubicBezTo>
                    <a:pt x="20575" y="14889"/>
                    <a:pt x="19732" y="14125"/>
                    <a:pt x="18841" y="13616"/>
                  </a:cubicBezTo>
                  <a:cubicBezTo>
                    <a:pt x="19029" y="12138"/>
                    <a:pt x="19310" y="10508"/>
                    <a:pt x="19216" y="9031"/>
                  </a:cubicBezTo>
                  <a:cubicBezTo>
                    <a:pt x="19122" y="6891"/>
                    <a:pt x="18420" y="4752"/>
                    <a:pt x="19029" y="2714"/>
                  </a:cubicBezTo>
                  <a:cubicBezTo>
                    <a:pt x="18326" y="2612"/>
                    <a:pt x="17857" y="1950"/>
                    <a:pt x="17248" y="1542"/>
                  </a:cubicBezTo>
                  <a:cubicBezTo>
                    <a:pt x="16873" y="1237"/>
                    <a:pt x="16264" y="1135"/>
                    <a:pt x="15796" y="880"/>
                  </a:cubicBezTo>
                  <a:cubicBezTo>
                    <a:pt x="14999" y="676"/>
                    <a:pt x="14109" y="472"/>
                    <a:pt x="13312" y="167"/>
                  </a:cubicBezTo>
                  <a:cubicBezTo>
                    <a:pt x="12938" y="65"/>
                    <a:pt x="12516" y="-88"/>
                    <a:pt x="12141" y="65"/>
                  </a:cubicBezTo>
                  <a:cubicBezTo>
                    <a:pt x="11954" y="167"/>
                    <a:pt x="11673" y="269"/>
                    <a:pt x="11438" y="269"/>
                  </a:cubicBezTo>
                  <a:cubicBezTo>
                    <a:pt x="10970" y="370"/>
                    <a:pt x="10454" y="65"/>
                    <a:pt x="9986" y="65"/>
                  </a:cubicBezTo>
                  <a:cubicBezTo>
                    <a:pt x="9470" y="65"/>
                    <a:pt x="9002" y="778"/>
                    <a:pt x="9377" y="1135"/>
                  </a:cubicBezTo>
                  <a:cubicBezTo>
                    <a:pt x="8486" y="880"/>
                    <a:pt x="7643" y="1644"/>
                    <a:pt x="7502" y="2612"/>
                  </a:cubicBezTo>
                  <a:cubicBezTo>
                    <a:pt x="7502" y="3121"/>
                    <a:pt x="7737" y="3631"/>
                    <a:pt x="7643" y="4191"/>
                  </a:cubicBezTo>
                  <a:cubicBezTo>
                    <a:pt x="7502" y="4701"/>
                    <a:pt x="7221" y="5363"/>
                    <a:pt x="6753" y="5261"/>
                  </a:cubicBezTo>
                  <a:cubicBezTo>
                    <a:pt x="6846" y="5720"/>
                    <a:pt x="6940" y="6025"/>
                    <a:pt x="7034" y="6331"/>
                  </a:cubicBezTo>
                  <a:cubicBezTo>
                    <a:pt x="6659" y="7095"/>
                    <a:pt x="5956" y="7859"/>
                    <a:pt x="5347" y="7401"/>
                  </a:cubicBezTo>
                  <a:cubicBezTo>
                    <a:pt x="5160" y="7299"/>
                    <a:pt x="5066" y="6993"/>
                    <a:pt x="4972" y="6687"/>
                  </a:cubicBezTo>
                  <a:cubicBezTo>
                    <a:pt x="4691" y="5618"/>
                    <a:pt x="4457" y="4446"/>
                    <a:pt x="4597" y="3376"/>
                  </a:cubicBezTo>
                  <a:cubicBezTo>
                    <a:pt x="3895" y="3682"/>
                    <a:pt x="3098" y="3121"/>
                    <a:pt x="2395" y="2714"/>
                  </a:cubicBezTo>
                  <a:cubicBezTo>
                    <a:pt x="1927" y="2306"/>
                    <a:pt x="1130" y="1338"/>
                    <a:pt x="334" y="1746"/>
                  </a:cubicBezTo>
                  <a:cubicBezTo>
                    <a:pt x="-416" y="2052"/>
                    <a:pt x="334" y="3478"/>
                    <a:pt x="334" y="4191"/>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706" name="Shape 1706"/>
            <p:cNvSpPr/>
            <p:nvPr/>
          </p:nvSpPr>
          <p:spPr>
            <a:xfrm>
              <a:off x="3014566" y="1960686"/>
              <a:ext cx="140887" cy="180861"/>
            </a:xfrm>
            <a:custGeom>
              <a:pathLst>
                <a:path extrusionOk="0" h="21416" w="21256">
                  <a:moveTo>
                    <a:pt x="10960" y="518"/>
                  </a:moveTo>
                  <a:cubicBezTo>
                    <a:pt x="11407" y="518"/>
                    <a:pt x="11631" y="343"/>
                    <a:pt x="12191" y="167"/>
                  </a:cubicBezTo>
                  <a:cubicBezTo>
                    <a:pt x="13310" y="-184"/>
                    <a:pt x="14989" y="-8"/>
                    <a:pt x="15660" y="957"/>
                  </a:cubicBezTo>
                  <a:cubicBezTo>
                    <a:pt x="16667" y="1660"/>
                    <a:pt x="16667" y="2977"/>
                    <a:pt x="15884" y="3855"/>
                  </a:cubicBezTo>
                  <a:cubicBezTo>
                    <a:pt x="17563" y="4206"/>
                    <a:pt x="19241" y="5172"/>
                    <a:pt x="19241" y="6314"/>
                  </a:cubicBezTo>
                  <a:cubicBezTo>
                    <a:pt x="19913" y="6050"/>
                    <a:pt x="20584" y="6665"/>
                    <a:pt x="21032" y="7016"/>
                  </a:cubicBezTo>
                  <a:cubicBezTo>
                    <a:pt x="21256" y="7543"/>
                    <a:pt x="21256" y="8070"/>
                    <a:pt x="21256" y="8860"/>
                  </a:cubicBezTo>
                  <a:cubicBezTo>
                    <a:pt x="21256" y="10177"/>
                    <a:pt x="21256" y="11406"/>
                    <a:pt x="21032" y="12899"/>
                  </a:cubicBezTo>
                  <a:cubicBezTo>
                    <a:pt x="21032" y="13075"/>
                    <a:pt x="21032" y="13426"/>
                    <a:pt x="20808" y="13601"/>
                  </a:cubicBezTo>
                  <a:cubicBezTo>
                    <a:pt x="20584" y="13865"/>
                    <a:pt x="20584" y="13865"/>
                    <a:pt x="20361" y="14040"/>
                  </a:cubicBezTo>
                  <a:cubicBezTo>
                    <a:pt x="19689" y="14743"/>
                    <a:pt x="20584" y="15709"/>
                    <a:pt x="20808" y="16587"/>
                  </a:cubicBezTo>
                  <a:cubicBezTo>
                    <a:pt x="21256" y="17465"/>
                    <a:pt x="21032" y="18606"/>
                    <a:pt x="20137" y="19309"/>
                  </a:cubicBezTo>
                  <a:cubicBezTo>
                    <a:pt x="18906" y="19923"/>
                    <a:pt x="17339" y="19923"/>
                    <a:pt x="15660" y="19923"/>
                  </a:cubicBezTo>
                  <a:cubicBezTo>
                    <a:pt x="14317" y="19923"/>
                    <a:pt x="12638" y="20275"/>
                    <a:pt x="11967" y="21416"/>
                  </a:cubicBezTo>
                  <a:cubicBezTo>
                    <a:pt x="10960" y="20977"/>
                    <a:pt x="9840" y="20450"/>
                    <a:pt x="9057" y="19923"/>
                  </a:cubicBezTo>
                  <a:cubicBezTo>
                    <a:pt x="8386" y="19133"/>
                    <a:pt x="7714" y="18255"/>
                    <a:pt x="8162" y="17465"/>
                  </a:cubicBezTo>
                  <a:cubicBezTo>
                    <a:pt x="5811" y="16938"/>
                    <a:pt x="3461" y="16060"/>
                    <a:pt x="1559" y="14743"/>
                  </a:cubicBezTo>
                  <a:cubicBezTo>
                    <a:pt x="1335" y="14567"/>
                    <a:pt x="1335" y="14567"/>
                    <a:pt x="1111" y="14392"/>
                  </a:cubicBezTo>
                  <a:cubicBezTo>
                    <a:pt x="663" y="13865"/>
                    <a:pt x="1782" y="13250"/>
                    <a:pt x="2342" y="12899"/>
                  </a:cubicBezTo>
                  <a:cubicBezTo>
                    <a:pt x="3014" y="12196"/>
                    <a:pt x="2566" y="11406"/>
                    <a:pt x="2566" y="10528"/>
                  </a:cubicBezTo>
                  <a:cubicBezTo>
                    <a:pt x="2342" y="9738"/>
                    <a:pt x="3014" y="8684"/>
                    <a:pt x="3909" y="8684"/>
                  </a:cubicBezTo>
                  <a:cubicBezTo>
                    <a:pt x="2790" y="8509"/>
                    <a:pt x="1559" y="8070"/>
                    <a:pt x="887" y="7543"/>
                  </a:cubicBezTo>
                  <a:cubicBezTo>
                    <a:pt x="-8" y="7016"/>
                    <a:pt x="-344" y="5875"/>
                    <a:pt x="439" y="5172"/>
                  </a:cubicBezTo>
                  <a:cubicBezTo>
                    <a:pt x="663" y="4821"/>
                    <a:pt x="1111" y="4645"/>
                    <a:pt x="1559" y="4470"/>
                  </a:cubicBezTo>
                  <a:cubicBezTo>
                    <a:pt x="2006" y="4031"/>
                    <a:pt x="2006" y="3504"/>
                    <a:pt x="2006" y="3153"/>
                  </a:cubicBezTo>
                  <a:cubicBezTo>
                    <a:pt x="2006" y="2977"/>
                    <a:pt x="2006" y="2977"/>
                    <a:pt x="2006" y="2801"/>
                  </a:cubicBezTo>
                  <a:cubicBezTo>
                    <a:pt x="2006" y="2626"/>
                    <a:pt x="2566" y="2362"/>
                    <a:pt x="2790" y="2187"/>
                  </a:cubicBezTo>
                  <a:cubicBezTo>
                    <a:pt x="5588" y="957"/>
                    <a:pt x="8162" y="343"/>
                    <a:pt x="10960" y="518"/>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707" name="Shape 1707"/>
            <p:cNvSpPr/>
            <p:nvPr/>
          </p:nvSpPr>
          <p:spPr>
            <a:xfrm>
              <a:off x="3006563" y="1702068"/>
              <a:ext cx="744734" cy="460073"/>
            </a:xfrm>
            <a:custGeom>
              <a:pathLst>
                <a:path extrusionOk="0" h="21281" w="21129">
                  <a:moveTo>
                    <a:pt x="2607" y="660"/>
                  </a:moveTo>
                  <a:cubicBezTo>
                    <a:pt x="3006" y="866"/>
                    <a:pt x="3405" y="1072"/>
                    <a:pt x="3741" y="1450"/>
                  </a:cubicBezTo>
                  <a:cubicBezTo>
                    <a:pt x="3846" y="1519"/>
                    <a:pt x="3972" y="1656"/>
                    <a:pt x="4014" y="1862"/>
                  </a:cubicBezTo>
                  <a:cubicBezTo>
                    <a:pt x="4056" y="2034"/>
                    <a:pt x="4056" y="2102"/>
                    <a:pt x="4098" y="2240"/>
                  </a:cubicBezTo>
                  <a:cubicBezTo>
                    <a:pt x="4140" y="2308"/>
                    <a:pt x="4182" y="2308"/>
                    <a:pt x="4287" y="2377"/>
                  </a:cubicBezTo>
                  <a:cubicBezTo>
                    <a:pt x="4813" y="2652"/>
                    <a:pt x="5170" y="3545"/>
                    <a:pt x="5107" y="4472"/>
                  </a:cubicBezTo>
                  <a:cubicBezTo>
                    <a:pt x="5863" y="4094"/>
                    <a:pt x="6620" y="3819"/>
                    <a:pt x="7418" y="3682"/>
                  </a:cubicBezTo>
                  <a:cubicBezTo>
                    <a:pt x="7670" y="4403"/>
                    <a:pt x="7944" y="5193"/>
                    <a:pt x="7796" y="5983"/>
                  </a:cubicBezTo>
                  <a:cubicBezTo>
                    <a:pt x="8028" y="5846"/>
                    <a:pt x="8238" y="5983"/>
                    <a:pt x="8469" y="6120"/>
                  </a:cubicBezTo>
                  <a:cubicBezTo>
                    <a:pt x="8784" y="6326"/>
                    <a:pt x="9036" y="6567"/>
                    <a:pt x="9351" y="6704"/>
                  </a:cubicBezTo>
                  <a:cubicBezTo>
                    <a:pt x="9435" y="6773"/>
                    <a:pt x="9519" y="6841"/>
                    <a:pt x="9561" y="6910"/>
                  </a:cubicBezTo>
                  <a:cubicBezTo>
                    <a:pt x="9709" y="7288"/>
                    <a:pt x="9372" y="7631"/>
                    <a:pt x="9162" y="7631"/>
                  </a:cubicBezTo>
                  <a:cubicBezTo>
                    <a:pt x="8931" y="7631"/>
                    <a:pt x="8637" y="7563"/>
                    <a:pt x="8469" y="7940"/>
                  </a:cubicBezTo>
                  <a:cubicBezTo>
                    <a:pt x="8511" y="8078"/>
                    <a:pt x="8595" y="8215"/>
                    <a:pt x="8679" y="8284"/>
                  </a:cubicBezTo>
                  <a:cubicBezTo>
                    <a:pt x="8595" y="8490"/>
                    <a:pt x="8511" y="8730"/>
                    <a:pt x="8385" y="9005"/>
                  </a:cubicBezTo>
                  <a:cubicBezTo>
                    <a:pt x="8511" y="9142"/>
                    <a:pt x="8637" y="9211"/>
                    <a:pt x="8784" y="9211"/>
                  </a:cubicBezTo>
                  <a:cubicBezTo>
                    <a:pt x="8679" y="9726"/>
                    <a:pt x="8994" y="10104"/>
                    <a:pt x="9309" y="10310"/>
                  </a:cubicBezTo>
                  <a:cubicBezTo>
                    <a:pt x="9561" y="10516"/>
                    <a:pt x="9919" y="11031"/>
                    <a:pt x="9751" y="11443"/>
                  </a:cubicBezTo>
                  <a:cubicBezTo>
                    <a:pt x="10003" y="11100"/>
                    <a:pt x="10360" y="11615"/>
                    <a:pt x="10591" y="11958"/>
                  </a:cubicBezTo>
                  <a:cubicBezTo>
                    <a:pt x="10885" y="12336"/>
                    <a:pt x="11242" y="12542"/>
                    <a:pt x="11600" y="12817"/>
                  </a:cubicBezTo>
                  <a:cubicBezTo>
                    <a:pt x="12167" y="13194"/>
                    <a:pt x="12776" y="13538"/>
                    <a:pt x="13365" y="13915"/>
                  </a:cubicBezTo>
                  <a:cubicBezTo>
                    <a:pt x="13449" y="13778"/>
                    <a:pt x="13491" y="13606"/>
                    <a:pt x="13533" y="13469"/>
                  </a:cubicBezTo>
                  <a:cubicBezTo>
                    <a:pt x="14016" y="13057"/>
                    <a:pt x="14499" y="12542"/>
                    <a:pt x="14982" y="12095"/>
                  </a:cubicBezTo>
                  <a:cubicBezTo>
                    <a:pt x="15529" y="11615"/>
                    <a:pt x="16054" y="11100"/>
                    <a:pt x="16663" y="11100"/>
                  </a:cubicBezTo>
                  <a:cubicBezTo>
                    <a:pt x="16789" y="11100"/>
                    <a:pt x="16937" y="11100"/>
                    <a:pt x="17063" y="11100"/>
                  </a:cubicBezTo>
                  <a:cubicBezTo>
                    <a:pt x="17189" y="11100"/>
                    <a:pt x="17336" y="10962"/>
                    <a:pt x="17462" y="10962"/>
                  </a:cubicBezTo>
                  <a:cubicBezTo>
                    <a:pt x="17945" y="10722"/>
                    <a:pt x="18470" y="10722"/>
                    <a:pt x="18954" y="11100"/>
                  </a:cubicBezTo>
                  <a:cubicBezTo>
                    <a:pt x="19143" y="11237"/>
                    <a:pt x="19311" y="11374"/>
                    <a:pt x="19437" y="11546"/>
                  </a:cubicBezTo>
                  <a:cubicBezTo>
                    <a:pt x="19626" y="11683"/>
                    <a:pt x="19794" y="11889"/>
                    <a:pt x="19962" y="12027"/>
                  </a:cubicBezTo>
                  <a:cubicBezTo>
                    <a:pt x="20235" y="12336"/>
                    <a:pt x="20551" y="12679"/>
                    <a:pt x="20509" y="13263"/>
                  </a:cubicBezTo>
                  <a:cubicBezTo>
                    <a:pt x="20635" y="13332"/>
                    <a:pt x="20719" y="13400"/>
                    <a:pt x="20845" y="13469"/>
                  </a:cubicBezTo>
                  <a:cubicBezTo>
                    <a:pt x="20803" y="14259"/>
                    <a:pt x="20803" y="14980"/>
                    <a:pt x="20761" y="15770"/>
                  </a:cubicBezTo>
                  <a:cubicBezTo>
                    <a:pt x="20761" y="15839"/>
                    <a:pt x="20761" y="15839"/>
                    <a:pt x="20761" y="15907"/>
                  </a:cubicBezTo>
                  <a:cubicBezTo>
                    <a:pt x="20803" y="16079"/>
                    <a:pt x="20887" y="16079"/>
                    <a:pt x="20992" y="16148"/>
                  </a:cubicBezTo>
                  <a:cubicBezTo>
                    <a:pt x="21391" y="16560"/>
                    <a:pt x="20761" y="17727"/>
                    <a:pt x="21076" y="18242"/>
                  </a:cubicBezTo>
                  <a:cubicBezTo>
                    <a:pt x="20761" y="17933"/>
                    <a:pt x="20361" y="18277"/>
                    <a:pt x="20235" y="18792"/>
                  </a:cubicBezTo>
                  <a:cubicBezTo>
                    <a:pt x="20109" y="19273"/>
                    <a:pt x="20193" y="19891"/>
                    <a:pt x="20277" y="20474"/>
                  </a:cubicBezTo>
                  <a:cubicBezTo>
                    <a:pt x="19710" y="20543"/>
                    <a:pt x="19143" y="20612"/>
                    <a:pt x="18512" y="20680"/>
                  </a:cubicBezTo>
                  <a:cubicBezTo>
                    <a:pt x="18512" y="20818"/>
                    <a:pt x="18512" y="21024"/>
                    <a:pt x="18512" y="21196"/>
                  </a:cubicBezTo>
                  <a:cubicBezTo>
                    <a:pt x="18113" y="21539"/>
                    <a:pt x="17672" y="20749"/>
                    <a:pt x="17189" y="20612"/>
                  </a:cubicBezTo>
                  <a:cubicBezTo>
                    <a:pt x="16705" y="20474"/>
                    <a:pt x="16180" y="21127"/>
                    <a:pt x="15697" y="20955"/>
                  </a:cubicBezTo>
                  <a:cubicBezTo>
                    <a:pt x="15529" y="20887"/>
                    <a:pt x="15340" y="20749"/>
                    <a:pt x="15172" y="20749"/>
                  </a:cubicBezTo>
                  <a:cubicBezTo>
                    <a:pt x="14940" y="20680"/>
                    <a:pt x="14730" y="20818"/>
                    <a:pt x="14499" y="20887"/>
                  </a:cubicBezTo>
                  <a:cubicBezTo>
                    <a:pt x="14142" y="21024"/>
                    <a:pt x="13806" y="21024"/>
                    <a:pt x="13449" y="21024"/>
                  </a:cubicBezTo>
                  <a:cubicBezTo>
                    <a:pt x="13091" y="21024"/>
                    <a:pt x="12734" y="21024"/>
                    <a:pt x="12398" y="20955"/>
                  </a:cubicBezTo>
                  <a:cubicBezTo>
                    <a:pt x="11999" y="20955"/>
                    <a:pt x="11600" y="20887"/>
                    <a:pt x="11200" y="20818"/>
                  </a:cubicBezTo>
                  <a:cubicBezTo>
                    <a:pt x="10801" y="20749"/>
                    <a:pt x="10360" y="20749"/>
                    <a:pt x="9961" y="20680"/>
                  </a:cubicBezTo>
                  <a:cubicBezTo>
                    <a:pt x="9919" y="20474"/>
                    <a:pt x="9877" y="20303"/>
                    <a:pt x="9835" y="20097"/>
                  </a:cubicBezTo>
                  <a:cubicBezTo>
                    <a:pt x="9435" y="19891"/>
                    <a:pt x="8994" y="20406"/>
                    <a:pt x="8553" y="20303"/>
                  </a:cubicBezTo>
                  <a:cubicBezTo>
                    <a:pt x="8385" y="20234"/>
                    <a:pt x="8196" y="20097"/>
                    <a:pt x="8070" y="19959"/>
                  </a:cubicBezTo>
                  <a:cubicBezTo>
                    <a:pt x="7754" y="19685"/>
                    <a:pt x="7460" y="19307"/>
                    <a:pt x="7187" y="19032"/>
                  </a:cubicBezTo>
                  <a:cubicBezTo>
                    <a:pt x="7103" y="19307"/>
                    <a:pt x="6830" y="19376"/>
                    <a:pt x="6662" y="19307"/>
                  </a:cubicBezTo>
                  <a:cubicBezTo>
                    <a:pt x="6473" y="19238"/>
                    <a:pt x="6305" y="19032"/>
                    <a:pt x="6137" y="18792"/>
                  </a:cubicBezTo>
                  <a:cubicBezTo>
                    <a:pt x="6095" y="18723"/>
                    <a:pt x="5989" y="18654"/>
                    <a:pt x="5989" y="18517"/>
                  </a:cubicBezTo>
                  <a:cubicBezTo>
                    <a:pt x="5989" y="18311"/>
                    <a:pt x="6095" y="18174"/>
                    <a:pt x="6137" y="18002"/>
                  </a:cubicBezTo>
                  <a:cubicBezTo>
                    <a:pt x="6221" y="17727"/>
                    <a:pt x="6095" y="17349"/>
                    <a:pt x="5947" y="17075"/>
                  </a:cubicBezTo>
                  <a:cubicBezTo>
                    <a:pt x="5863" y="16800"/>
                    <a:pt x="5821" y="16354"/>
                    <a:pt x="5989" y="16216"/>
                  </a:cubicBezTo>
                  <a:cubicBezTo>
                    <a:pt x="5737" y="16079"/>
                    <a:pt x="5506" y="15632"/>
                    <a:pt x="5464" y="15117"/>
                  </a:cubicBezTo>
                  <a:cubicBezTo>
                    <a:pt x="5422" y="14705"/>
                    <a:pt x="5422" y="14190"/>
                    <a:pt x="5464" y="13675"/>
                  </a:cubicBezTo>
                  <a:cubicBezTo>
                    <a:pt x="5695" y="13778"/>
                    <a:pt x="5905" y="13469"/>
                    <a:pt x="5905" y="13126"/>
                  </a:cubicBezTo>
                  <a:cubicBezTo>
                    <a:pt x="5905" y="12954"/>
                    <a:pt x="5863" y="12817"/>
                    <a:pt x="5863" y="12679"/>
                  </a:cubicBezTo>
                  <a:cubicBezTo>
                    <a:pt x="5863" y="12542"/>
                    <a:pt x="5926" y="12370"/>
                    <a:pt x="5989" y="12233"/>
                  </a:cubicBezTo>
                  <a:cubicBezTo>
                    <a:pt x="6116" y="11786"/>
                    <a:pt x="6031" y="11374"/>
                    <a:pt x="5989" y="10894"/>
                  </a:cubicBezTo>
                  <a:cubicBezTo>
                    <a:pt x="5863" y="10172"/>
                    <a:pt x="5737" y="9383"/>
                    <a:pt x="5464" y="8730"/>
                  </a:cubicBezTo>
                  <a:cubicBezTo>
                    <a:pt x="5254" y="8215"/>
                    <a:pt x="4939" y="7769"/>
                    <a:pt x="4813" y="7219"/>
                  </a:cubicBezTo>
                  <a:cubicBezTo>
                    <a:pt x="4771" y="6910"/>
                    <a:pt x="4729" y="6704"/>
                    <a:pt x="4624" y="6429"/>
                  </a:cubicBezTo>
                  <a:cubicBezTo>
                    <a:pt x="4540" y="6189"/>
                    <a:pt x="4372" y="5983"/>
                    <a:pt x="4182" y="6120"/>
                  </a:cubicBezTo>
                  <a:cubicBezTo>
                    <a:pt x="3972" y="6258"/>
                    <a:pt x="3972" y="6910"/>
                    <a:pt x="3741" y="7047"/>
                  </a:cubicBezTo>
                  <a:cubicBezTo>
                    <a:pt x="3573" y="7219"/>
                    <a:pt x="3405" y="6910"/>
                    <a:pt x="3174" y="6773"/>
                  </a:cubicBezTo>
                  <a:cubicBezTo>
                    <a:pt x="2817" y="6498"/>
                    <a:pt x="2417" y="6635"/>
                    <a:pt x="2165" y="7150"/>
                  </a:cubicBezTo>
                  <a:cubicBezTo>
                    <a:pt x="2333" y="7356"/>
                    <a:pt x="2249" y="7872"/>
                    <a:pt x="2039" y="7940"/>
                  </a:cubicBezTo>
                  <a:cubicBezTo>
                    <a:pt x="1724" y="7356"/>
                    <a:pt x="1640" y="6498"/>
                    <a:pt x="1808" y="5777"/>
                  </a:cubicBezTo>
                  <a:cubicBezTo>
                    <a:pt x="1325" y="4987"/>
                    <a:pt x="884" y="4025"/>
                    <a:pt x="526" y="3030"/>
                  </a:cubicBezTo>
                  <a:cubicBezTo>
                    <a:pt x="400" y="2583"/>
                    <a:pt x="316" y="2171"/>
                    <a:pt x="442" y="1725"/>
                  </a:cubicBezTo>
                  <a:cubicBezTo>
                    <a:pt x="-83" y="1244"/>
                    <a:pt x="-209" y="214"/>
                    <a:pt x="442" y="8"/>
                  </a:cubicBezTo>
                  <a:cubicBezTo>
                    <a:pt x="1010" y="-61"/>
                    <a:pt x="1934" y="351"/>
                    <a:pt x="2607" y="660"/>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708" name="Shape 1708"/>
            <p:cNvSpPr/>
            <p:nvPr/>
          </p:nvSpPr>
          <p:spPr>
            <a:xfrm>
              <a:off x="2940671" y="1355364"/>
              <a:ext cx="233849" cy="282561"/>
            </a:xfrm>
            <a:custGeom>
              <a:pathLst>
                <a:path extrusionOk="0" h="21260" w="20381">
                  <a:moveTo>
                    <a:pt x="7367" y="1693"/>
                  </a:moveTo>
                  <a:cubicBezTo>
                    <a:pt x="8466" y="2476"/>
                    <a:pt x="9565" y="3427"/>
                    <a:pt x="10212" y="4603"/>
                  </a:cubicBezTo>
                  <a:cubicBezTo>
                    <a:pt x="10923" y="4938"/>
                    <a:pt x="11699" y="4379"/>
                    <a:pt x="12540" y="4491"/>
                  </a:cubicBezTo>
                  <a:cubicBezTo>
                    <a:pt x="13510" y="4603"/>
                    <a:pt x="13898" y="5554"/>
                    <a:pt x="14028" y="6393"/>
                  </a:cubicBezTo>
                  <a:cubicBezTo>
                    <a:pt x="14157" y="7177"/>
                    <a:pt x="14674" y="8128"/>
                    <a:pt x="15644" y="8128"/>
                  </a:cubicBezTo>
                  <a:cubicBezTo>
                    <a:pt x="14868" y="9303"/>
                    <a:pt x="14286" y="10702"/>
                    <a:pt x="14416" y="11989"/>
                  </a:cubicBezTo>
                  <a:cubicBezTo>
                    <a:pt x="14674" y="12213"/>
                    <a:pt x="14868" y="12493"/>
                    <a:pt x="15127" y="12605"/>
                  </a:cubicBezTo>
                  <a:cubicBezTo>
                    <a:pt x="14157" y="13052"/>
                    <a:pt x="13058" y="13892"/>
                    <a:pt x="13769" y="14675"/>
                  </a:cubicBezTo>
                  <a:cubicBezTo>
                    <a:pt x="14028" y="15067"/>
                    <a:pt x="14545" y="15179"/>
                    <a:pt x="14998" y="15179"/>
                  </a:cubicBezTo>
                  <a:cubicBezTo>
                    <a:pt x="16356" y="15403"/>
                    <a:pt x="17714" y="15514"/>
                    <a:pt x="19072" y="15738"/>
                  </a:cubicBezTo>
                  <a:cubicBezTo>
                    <a:pt x="19589" y="15850"/>
                    <a:pt x="20107" y="15850"/>
                    <a:pt x="20236" y="16354"/>
                  </a:cubicBezTo>
                  <a:cubicBezTo>
                    <a:pt x="20430" y="16578"/>
                    <a:pt x="20430" y="16801"/>
                    <a:pt x="20236" y="17025"/>
                  </a:cubicBezTo>
                  <a:cubicBezTo>
                    <a:pt x="20107" y="18480"/>
                    <a:pt x="19848" y="19879"/>
                    <a:pt x="19719" y="21166"/>
                  </a:cubicBezTo>
                  <a:cubicBezTo>
                    <a:pt x="17132" y="21502"/>
                    <a:pt x="14545" y="20942"/>
                    <a:pt x="12540" y="19487"/>
                  </a:cubicBezTo>
                  <a:cubicBezTo>
                    <a:pt x="11958" y="20215"/>
                    <a:pt x="10794" y="20551"/>
                    <a:pt x="9824" y="20327"/>
                  </a:cubicBezTo>
                  <a:cubicBezTo>
                    <a:pt x="8854" y="20103"/>
                    <a:pt x="8207" y="19264"/>
                    <a:pt x="8078" y="18312"/>
                  </a:cubicBezTo>
                  <a:cubicBezTo>
                    <a:pt x="8078" y="18200"/>
                    <a:pt x="8078" y="17977"/>
                    <a:pt x="8207" y="17865"/>
                  </a:cubicBezTo>
                  <a:cubicBezTo>
                    <a:pt x="8337" y="17753"/>
                    <a:pt x="8595" y="17753"/>
                    <a:pt x="8725" y="17641"/>
                  </a:cubicBezTo>
                  <a:cubicBezTo>
                    <a:pt x="9565" y="17417"/>
                    <a:pt x="9953" y="16410"/>
                    <a:pt x="9565" y="15850"/>
                  </a:cubicBezTo>
                  <a:cubicBezTo>
                    <a:pt x="9113" y="15235"/>
                    <a:pt x="8078" y="15067"/>
                    <a:pt x="7367" y="15514"/>
                  </a:cubicBezTo>
                  <a:cubicBezTo>
                    <a:pt x="6979" y="15738"/>
                    <a:pt x="6590" y="16354"/>
                    <a:pt x="6138" y="16242"/>
                  </a:cubicBezTo>
                  <a:cubicBezTo>
                    <a:pt x="5750" y="15738"/>
                    <a:pt x="5750" y="15179"/>
                    <a:pt x="6008" y="14563"/>
                  </a:cubicBezTo>
                  <a:cubicBezTo>
                    <a:pt x="5362" y="14339"/>
                    <a:pt x="4650" y="14115"/>
                    <a:pt x="4133" y="14004"/>
                  </a:cubicBezTo>
                  <a:cubicBezTo>
                    <a:pt x="4392" y="13500"/>
                    <a:pt x="3939" y="12940"/>
                    <a:pt x="3422" y="12605"/>
                  </a:cubicBezTo>
                  <a:cubicBezTo>
                    <a:pt x="2840" y="12213"/>
                    <a:pt x="2322" y="11989"/>
                    <a:pt x="2064" y="11429"/>
                  </a:cubicBezTo>
                  <a:cubicBezTo>
                    <a:pt x="1740" y="10814"/>
                    <a:pt x="2193" y="10142"/>
                    <a:pt x="1934" y="9527"/>
                  </a:cubicBezTo>
                  <a:cubicBezTo>
                    <a:pt x="1805" y="9191"/>
                    <a:pt x="1546" y="9079"/>
                    <a:pt x="1287" y="8687"/>
                  </a:cubicBezTo>
                  <a:cubicBezTo>
                    <a:pt x="705" y="7904"/>
                    <a:pt x="1158" y="6953"/>
                    <a:pt x="1287" y="6001"/>
                  </a:cubicBezTo>
                  <a:cubicBezTo>
                    <a:pt x="1287" y="4714"/>
                    <a:pt x="-1170" y="741"/>
                    <a:pt x="705" y="14"/>
                  </a:cubicBezTo>
                  <a:cubicBezTo>
                    <a:pt x="1029" y="-98"/>
                    <a:pt x="3034" y="518"/>
                    <a:pt x="3422" y="629"/>
                  </a:cubicBezTo>
                  <a:cubicBezTo>
                    <a:pt x="5038" y="741"/>
                    <a:pt x="6008" y="741"/>
                    <a:pt x="7367" y="1693"/>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709" name="Shape 1709"/>
            <p:cNvSpPr/>
            <p:nvPr/>
          </p:nvSpPr>
          <p:spPr>
            <a:xfrm>
              <a:off x="2860039" y="1021644"/>
              <a:ext cx="93586" cy="157043"/>
            </a:xfrm>
            <a:custGeom>
              <a:pathLst>
                <a:path extrusionOk="0" h="21264" w="20758">
                  <a:moveTo>
                    <a:pt x="3109" y="10738"/>
                  </a:moveTo>
                  <a:cubicBezTo>
                    <a:pt x="3437" y="11338"/>
                    <a:pt x="4418" y="12038"/>
                    <a:pt x="5400" y="12038"/>
                  </a:cubicBezTo>
                  <a:cubicBezTo>
                    <a:pt x="5728" y="12038"/>
                    <a:pt x="6546" y="12038"/>
                    <a:pt x="6873" y="12238"/>
                  </a:cubicBezTo>
                  <a:cubicBezTo>
                    <a:pt x="7200" y="12438"/>
                    <a:pt x="6873" y="12838"/>
                    <a:pt x="7200" y="13038"/>
                  </a:cubicBezTo>
                  <a:cubicBezTo>
                    <a:pt x="7528" y="13738"/>
                    <a:pt x="8509" y="13938"/>
                    <a:pt x="9164" y="14138"/>
                  </a:cubicBezTo>
                  <a:cubicBezTo>
                    <a:pt x="10964" y="14738"/>
                    <a:pt x="11946" y="16038"/>
                    <a:pt x="12600" y="17038"/>
                  </a:cubicBezTo>
                  <a:cubicBezTo>
                    <a:pt x="13746" y="18138"/>
                    <a:pt x="14728" y="19338"/>
                    <a:pt x="16855" y="19538"/>
                  </a:cubicBezTo>
                  <a:cubicBezTo>
                    <a:pt x="16364" y="20438"/>
                    <a:pt x="17837" y="21438"/>
                    <a:pt x="19146" y="21238"/>
                  </a:cubicBezTo>
                  <a:cubicBezTo>
                    <a:pt x="20618" y="21038"/>
                    <a:pt x="21273" y="19738"/>
                    <a:pt x="20291" y="19138"/>
                  </a:cubicBezTo>
                  <a:cubicBezTo>
                    <a:pt x="19800" y="18938"/>
                    <a:pt x="19473" y="18738"/>
                    <a:pt x="19146" y="18538"/>
                  </a:cubicBezTo>
                  <a:cubicBezTo>
                    <a:pt x="17509" y="17438"/>
                    <a:pt x="19146" y="15838"/>
                    <a:pt x="18818" y="14338"/>
                  </a:cubicBezTo>
                  <a:cubicBezTo>
                    <a:pt x="18491" y="12838"/>
                    <a:pt x="16855" y="11838"/>
                    <a:pt x="16855" y="10338"/>
                  </a:cubicBezTo>
                  <a:cubicBezTo>
                    <a:pt x="16855" y="9338"/>
                    <a:pt x="18164" y="8438"/>
                    <a:pt x="17509" y="7438"/>
                  </a:cubicBezTo>
                  <a:cubicBezTo>
                    <a:pt x="17182" y="7238"/>
                    <a:pt x="16855" y="6938"/>
                    <a:pt x="16364" y="6538"/>
                  </a:cubicBezTo>
                  <a:cubicBezTo>
                    <a:pt x="14728" y="5138"/>
                    <a:pt x="15709" y="3038"/>
                    <a:pt x="14400" y="1538"/>
                  </a:cubicBezTo>
                  <a:cubicBezTo>
                    <a:pt x="13418" y="438"/>
                    <a:pt x="11291" y="-162"/>
                    <a:pt x="9655" y="38"/>
                  </a:cubicBezTo>
                  <a:cubicBezTo>
                    <a:pt x="7528" y="238"/>
                    <a:pt x="6218" y="1338"/>
                    <a:pt x="5728" y="2538"/>
                  </a:cubicBezTo>
                  <a:cubicBezTo>
                    <a:pt x="5728" y="3038"/>
                    <a:pt x="5728" y="3238"/>
                    <a:pt x="5400" y="3638"/>
                  </a:cubicBezTo>
                  <a:cubicBezTo>
                    <a:pt x="5073" y="4038"/>
                    <a:pt x="4091" y="4238"/>
                    <a:pt x="3437" y="4038"/>
                  </a:cubicBezTo>
                  <a:cubicBezTo>
                    <a:pt x="2782" y="3838"/>
                    <a:pt x="1964" y="3638"/>
                    <a:pt x="1309" y="3238"/>
                  </a:cubicBezTo>
                  <a:cubicBezTo>
                    <a:pt x="0" y="4638"/>
                    <a:pt x="-327" y="6338"/>
                    <a:pt x="328" y="7838"/>
                  </a:cubicBezTo>
                  <a:lnTo>
                    <a:pt x="3109" y="8238"/>
                  </a:lnTo>
                  <a:cubicBezTo>
                    <a:pt x="3437" y="9338"/>
                    <a:pt x="3109" y="10138"/>
                    <a:pt x="3109" y="10738"/>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710" name="Shape 1710"/>
            <p:cNvSpPr/>
            <p:nvPr/>
          </p:nvSpPr>
          <p:spPr>
            <a:xfrm>
              <a:off x="3253539" y="1590459"/>
              <a:ext cx="58909" cy="92812"/>
            </a:xfrm>
            <a:custGeom>
              <a:pathLst>
                <a:path extrusionOk="0" h="20588" w="18727">
                  <a:moveTo>
                    <a:pt x="18727" y="14358"/>
                  </a:moveTo>
                  <a:cubicBezTo>
                    <a:pt x="18727" y="16850"/>
                    <a:pt x="17788" y="19509"/>
                    <a:pt x="14970" y="20007"/>
                  </a:cubicBezTo>
                  <a:cubicBezTo>
                    <a:pt x="12857" y="20340"/>
                    <a:pt x="10510" y="19177"/>
                    <a:pt x="8397" y="20007"/>
                  </a:cubicBezTo>
                  <a:cubicBezTo>
                    <a:pt x="7927" y="20007"/>
                    <a:pt x="7927" y="20340"/>
                    <a:pt x="7457" y="20340"/>
                  </a:cubicBezTo>
                  <a:cubicBezTo>
                    <a:pt x="6518" y="20672"/>
                    <a:pt x="5579" y="20672"/>
                    <a:pt x="5110" y="20340"/>
                  </a:cubicBezTo>
                  <a:cubicBezTo>
                    <a:pt x="2997" y="20007"/>
                    <a:pt x="1588" y="18180"/>
                    <a:pt x="1118" y="16850"/>
                  </a:cubicBezTo>
                  <a:cubicBezTo>
                    <a:pt x="1118" y="15355"/>
                    <a:pt x="2057" y="13694"/>
                    <a:pt x="3936" y="13029"/>
                  </a:cubicBezTo>
                  <a:cubicBezTo>
                    <a:pt x="-2873" y="11866"/>
                    <a:pt x="1118" y="8044"/>
                    <a:pt x="1588" y="5220"/>
                  </a:cubicBezTo>
                  <a:cubicBezTo>
                    <a:pt x="1588" y="2561"/>
                    <a:pt x="-1934" y="734"/>
                    <a:pt x="3466" y="69"/>
                  </a:cubicBezTo>
                  <a:cubicBezTo>
                    <a:pt x="12857" y="-928"/>
                    <a:pt x="18727" y="9207"/>
                    <a:pt x="18727" y="14358"/>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711" name="Shape 1711"/>
            <p:cNvSpPr/>
            <p:nvPr/>
          </p:nvSpPr>
          <p:spPr>
            <a:xfrm>
              <a:off x="3020166" y="188607"/>
              <a:ext cx="1492092" cy="1683397"/>
            </a:xfrm>
            <a:custGeom>
              <a:pathLst>
                <a:path extrusionOk="0" h="21555" w="21526">
                  <a:moveTo>
                    <a:pt x="1458" y="6701"/>
                  </a:moveTo>
                  <a:lnTo>
                    <a:pt x="1447" y="6701"/>
                  </a:lnTo>
                  <a:lnTo>
                    <a:pt x="1458" y="6701"/>
                  </a:lnTo>
                  <a:close/>
                  <a:moveTo>
                    <a:pt x="1372" y="7574"/>
                  </a:moveTo>
                  <a:cubicBezTo>
                    <a:pt x="1169" y="7555"/>
                    <a:pt x="1051" y="7754"/>
                    <a:pt x="987" y="7934"/>
                  </a:cubicBezTo>
                  <a:cubicBezTo>
                    <a:pt x="923" y="8153"/>
                    <a:pt x="827" y="8352"/>
                    <a:pt x="762" y="8570"/>
                  </a:cubicBezTo>
                  <a:cubicBezTo>
                    <a:pt x="677" y="8751"/>
                    <a:pt x="559" y="8931"/>
                    <a:pt x="473" y="9111"/>
                  </a:cubicBezTo>
                  <a:cubicBezTo>
                    <a:pt x="291" y="9462"/>
                    <a:pt x="88" y="9823"/>
                    <a:pt x="163" y="10222"/>
                  </a:cubicBezTo>
                  <a:cubicBezTo>
                    <a:pt x="184" y="10345"/>
                    <a:pt x="227" y="10459"/>
                    <a:pt x="184" y="10582"/>
                  </a:cubicBezTo>
                  <a:cubicBezTo>
                    <a:pt x="131" y="10725"/>
                    <a:pt x="-19" y="10819"/>
                    <a:pt x="2" y="10962"/>
                  </a:cubicBezTo>
                  <a:cubicBezTo>
                    <a:pt x="24" y="11038"/>
                    <a:pt x="88" y="11095"/>
                    <a:pt x="131" y="11180"/>
                  </a:cubicBezTo>
                  <a:cubicBezTo>
                    <a:pt x="184" y="11275"/>
                    <a:pt x="184" y="11398"/>
                    <a:pt x="163" y="11512"/>
                  </a:cubicBezTo>
                  <a:cubicBezTo>
                    <a:pt x="131" y="11835"/>
                    <a:pt x="163" y="12129"/>
                    <a:pt x="270" y="12433"/>
                  </a:cubicBezTo>
                  <a:cubicBezTo>
                    <a:pt x="452" y="12452"/>
                    <a:pt x="538" y="12632"/>
                    <a:pt x="613" y="12793"/>
                  </a:cubicBezTo>
                  <a:lnTo>
                    <a:pt x="944" y="13629"/>
                  </a:lnTo>
                  <a:cubicBezTo>
                    <a:pt x="1009" y="13610"/>
                    <a:pt x="1083" y="13610"/>
                    <a:pt x="1148" y="13591"/>
                  </a:cubicBezTo>
                  <a:cubicBezTo>
                    <a:pt x="1212" y="13828"/>
                    <a:pt x="1415" y="14027"/>
                    <a:pt x="1554" y="14226"/>
                  </a:cubicBezTo>
                  <a:cubicBezTo>
                    <a:pt x="1704" y="14426"/>
                    <a:pt x="1801" y="14701"/>
                    <a:pt x="1661" y="14919"/>
                  </a:cubicBezTo>
                  <a:cubicBezTo>
                    <a:pt x="1950" y="15223"/>
                    <a:pt x="2132" y="15593"/>
                    <a:pt x="2132" y="15992"/>
                  </a:cubicBezTo>
                  <a:cubicBezTo>
                    <a:pt x="2518" y="15973"/>
                    <a:pt x="2646" y="16476"/>
                    <a:pt x="2989" y="16637"/>
                  </a:cubicBezTo>
                  <a:cubicBezTo>
                    <a:pt x="3321" y="16789"/>
                    <a:pt x="3792" y="16533"/>
                    <a:pt x="4113" y="16713"/>
                  </a:cubicBezTo>
                  <a:cubicBezTo>
                    <a:pt x="4155" y="16590"/>
                    <a:pt x="4177" y="16476"/>
                    <a:pt x="4220" y="16352"/>
                  </a:cubicBezTo>
                  <a:cubicBezTo>
                    <a:pt x="4444" y="16476"/>
                    <a:pt x="4691" y="16571"/>
                    <a:pt x="4937" y="16590"/>
                  </a:cubicBezTo>
                  <a:cubicBezTo>
                    <a:pt x="4894" y="16476"/>
                    <a:pt x="4990" y="16333"/>
                    <a:pt x="5097" y="16276"/>
                  </a:cubicBezTo>
                  <a:cubicBezTo>
                    <a:pt x="5301" y="15479"/>
                    <a:pt x="5772" y="14739"/>
                    <a:pt x="6425" y="14189"/>
                  </a:cubicBezTo>
                  <a:cubicBezTo>
                    <a:pt x="6489" y="14321"/>
                    <a:pt x="6510" y="14483"/>
                    <a:pt x="6467" y="14625"/>
                  </a:cubicBezTo>
                  <a:cubicBezTo>
                    <a:pt x="6307" y="14805"/>
                    <a:pt x="6157" y="14976"/>
                    <a:pt x="6018" y="15157"/>
                  </a:cubicBezTo>
                  <a:cubicBezTo>
                    <a:pt x="5836" y="15375"/>
                    <a:pt x="5633" y="15593"/>
                    <a:pt x="5547" y="15859"/>
                  </a:cubicBezTo>
                  <a:cubicBezTo>
                    <a:pt x="5461" y="16115"/>
                    <a:pt x="5504" y="16438"/>
                    <a:pt x="5729" y="16609"/>
                  </a:cubicBezTo>
                  <a:cubicBezTo>
                    <a:pt x="5954" y="16694"/>
                    <a:pt x="6200" y="16751"/>
                    <a:pt x="6446" y="16751"/>
                  </a:cubicBezTo>
                  <a:cubicBezTo>
                    <a:pt x="6692" y="16751"/>
                    <a:pt x="6938" y="16656"/>
                    <a:pt x="7078" y="16476"/>
                  </a:cubicBezTo>
                  <a:cubicBezTo>
                    <a:pt x="7099" y="16457"/>
                    <a:pt x="7120" y="16409"/>
                    <a:pt x="7142" y="16390"/>
                  </a:cubicBezTo>
                  <a:cubicBezTo>
                    <a:pt x="7163" y="16390"/>
                    <a:pt x="7185" y="16390"/>
                    <a:pt x="7206" y="16409"/>
                  </a:cubicBezTo>
                  <a:cubicBezTo>
                    <a:pt x="7431" y="16533"/>
                    <a:pt x="7452" y="16836"/>
                    <a:pt x="7281" y="16988"/>
                  </a:cubicBezTo>
                  <a:cubicBezTo>
                    <a:pt x="7206" y="17055"/>
                    <a:pt x="7142" y="17074"/>
                    <a:pt x="7078" y="17131"/>
                  </a:cubicBezTo>
                  <a:cubicBezTo>
                    <a:pt x="6874" y="17311"/>
                    <a:pt x="6981" y="17624"/>
                    <a:pt x="7142" y="17852"/>
                  </a:cubicBezTo>
                  <a:cubicBezTo>
                    <a:pt x="7302" y="18070"/>
                    <a:pt x="7527" y="18288"/>
                    <a:pt x="7506" y="18545"/>
                  </a:cubicBezTo>
                  <a:cubicBezTo>
                    <a:pt x="7078" y="18583"/>
                    <a:pt x="6671" y="18165"/>
                    <a:pt x="6778" y="17804"/>
                  </a:cubicBezTo>
                  <a:cubicBezTo>
                    <a:pt x="6328" y="17586"/>
                    <a:pt x="5836" y="17453"/>
                    <a:pt x="5322" y="17387"/>
                  </a:cubicBezTo>
                  <a:cubicBezTo>
                    <a:pt x="5183" y="17529"/>
                    <a:pt x="5290" y="17747"/>
                    <a:pt x="5386" y="17909"/>
                  </a:cubicBezTo>
                  <a:cubicBezTo>
                    <a:pt x="5472" y="18070"/>
                    <a:pt x="5568" y="18307"/>
                    <a:pt x="5386" y="18421"/>
                  </a:cubicBezTo>
                  <a:cubicBezTo>
                    <a:pt x="5568" y="18507"/>
                    <a:pt x="5729" y="18602"/>
                    <a:pt x="5911" y="18687"/>
                  </a:cubicBezTo>
                  <a:cubicBezTo>
                    <a:pt x="5707" y="18725"/>
                    <a:pt x="5525" y="18924"/>
                    <a:pt x="5568" y="19123"/>
                  </a:cubicBezTo>
                  <a:cubicBezTo>
                    <a:pt x="5322" y="19199"/>
                    <a:pt x="5097" y="19256"/>
                    <a:pt x="4851" y="19342"/>
                  </a:cubicBezTo>
                  <a:cubicBezTo>
                    <a:pt x="4830" y="19399"/>
                    <a:pt x="4851" y="19456"/>
                    <a:pt x="4873" y="19522"/>
                  </a:cubicBezTo>
                  <a:cubicBezTo>
                    <a:pt x="4787" y="19560"/>
                    <a:pt x="4691" y="19598"/>
                    <a:pt x="4584" y="19636"/>
                  </a:cubicBezTo>
                  <a:cubicBezTo>
                    <a:pt x="4584" y="19702"/>
                    <a:pt x="4562" y="19778"/>
                    <a:pt x="4562" y="19835"/>
                  </a:cubicBezTo>
                  <a:lnTo>
                    <a:pt x="4016" y="19902"/>
                  </a:lnTo>
                  <a:cubicBezTo>
                    <a:pt x="4016" y="20177"/>
                    <a:pt x="4070" y="20538"/>
                    <a:pt x="4380" y="20613"/>
                  </a:cubicBezTo>
                  <a:cubicBezTo>
                    <a:pt x="4466" y="20632"/>
                    <a:pt x="4562" y="20632"/>
                    <a:pt x="4648" y="20651"/>
                  </a:cubicBezTo>
                  <a:cubicBezTo>
                    <a:pt x="4712" y="20699"/>
                    <a:pt x="4766" y="20756"/>
                    <a:pt x="4808" y="20794"/>
                  </a:cubicBezTo>
                  <a:cubicBezTo>
                    <a:pt x="5076" y="21050"/>
                    <a:pt x="5547" y="20955"/>
                    <a:pt x="5932" y="21012"/>
                  </a:cubicBezTo>
                  <a:cubicBezTo>
                    <a:pt x="6136" y="21050"/>
                    <a:pt x="6328" y="21135"/>
                    <a:pt x="6510" y="21249"/>
                  </a:cubicBezTo>
                  <a:cubicBezTo>
                    <a:pt x="6425" y="21173"/>
                    <a:pt x="6628" y="21088"/>
                    <a:pt x="6735" y="21135"/>
                  </a:cubicBezTo>
                  <a:cubicBezTo>
                    <a:pt x="6981" y="21192"/>
                    <a:pt x="7227" y="21230"/>
                    <a:pt x="7452" y="21287"/>
                  </a:cubicBezTo>
                  <a:cubicBezTo>
                    <a:pt x="7452" y="21211"/>
                    <a:pt x="7431" y="21135"/>
                    <a:pt x="7431" y="21050"/>
                  </a:cubicBezTo>
                  <a:cubicBezTo>
                    <a:pt x="7634" y="20974"/>
                    <a:pt x="7902" y="21069"/>
                    <a:pt x="7977" y="21268"/>
                  </a:cubicBezTo>
                  <a:cubicBezTo>
                    <a:pt x="8201" y="21230"/>
                    <a:pt x="8426" y="21088"/>
                    <a:pt x="8533" y="20917"/>
                  </a:cubicBezTo>
                  <a:cubicBezTo>
                    <a:pt x="8651" y="21069"/>
                    <a:pt x="8897" y="20889"/>
                    <a:pt x="9047" y="20794"/>
                  </a:cubicBezTo>
                  <a:cubicBezTo>
                    <a:pt x="9272" y="20651"/>
                    <a:pt x="9614" y="20670"/>
                    <a:pt x="9818" y="20832"/>
                  </a:cubicBezTo>
                  <a:cubicBezTo>
                    <a:pt x="9796" y="21031"/>
                    <a:pt x="9679" y="21192"/>
                    <a:pt x="9657" y="21392"/>
                  </a:cubicBezTo>
                  <a:lnTo>
                    <a:pt x="9657" y="21487"/>
                  </a:lnTo>
                  <a:cubicBezTo>
                    <a:pt x="9700" y="21572"/>
                    <a:pt x="9860" y="21572"/>
                    <a:pt x="9946" y="21515"/>
                  </a:cubicBezTo>
                  <a:cubicBezTo>
                    <a:pt x="10042" y="21449"/>
                    <a:pt x="10085" y="21354"/>
                    <a:pt x="10149" y="21287"/>
                  </a:cubicBezTo>
                  <a:cubicBezTo>
                    <a:pt x="10235" y="21230"/>
                    <a:pt x="10374" y="21211"/>
                    <a:pt x="10438" y="21287"/>
                  </a:cubicBezTo>
                  <a:cubicBezTo>
                    <a:pt x="10460" y="21230"/>
                    <a:pt x="10492" y="21192"/>
                    <a:pt x="10492" y="21135"/>
                  </a:cubicBezTo>
                  <a:cubicBezTo>
                    <a:pt x="10556" y="21154"/>
                    <a:pt x="10620" y="21192"/>
                    <a:pt x="10717" y="21211"/>
                  </a:cubicBezTo>
                  <a:lnTo>
                    <a:pt x="10642" y="20917"/>
                  </a:lnTo>
                  <a:cubicBezTo>
                    <a:pt x="10738" y="20851"/>
                    <a:pt x="10845" y="20870"/>
                    <a:pt x="10963" y="20917"/>
                  </a:cubicBezTo>
                  <a:cubicBezTo>
                    <a:pt x="11134" y="20955"/>
                    <a:pt x="11338" y="20946"/>
                    <a:pt x="11498" y="20851"/>
                  </a:cubicBezTo>
                  <a:cubicBezTo>
                    <a:pt x="11659" y="20746"/>
                    <a:pt x="11702" y="20538"/>
                    <a:pt x="11562" y="20414"/>
                  </a:cubicBezTo>
                  <a:cubicBezTo>
                    <a:pt x="11520" y="20357"/>
                    <a:pt x="11434" y="20338"/>
                    <a:pt x="11413" y="20272"/>
                  </a:cubicBezTo>
                  <a:cubicBezTo>
                    <a:pt x="11359" y="20120"/>
                    <a:pt x="11702" y="19978"/>
                    <a:pt x="11584" y="19835"/>
                  </a:cubicBezTo>
                  <a:cubicBezTo>
                    <a:pt x="11477" y="19835"/>
                    <a:pt x="11413" y="19740"/>
                    <a:pt x="11380" y="19655"/>
                  </a:cubicBezTo>
                  <a:cubicBezTo>
                    <a:pt x="11359" y="19560"/>
                    <a:pt x="11359" y="19484"/>
                    <a:pt x="11316" y="19380"/>
                  </a:cubicBezTo>
                  <a:cubicBezTo>
                    <a:pt x="11209" y="19161"/>
                    <a:pt x="10888" y="19123"/>
                    <a:pt x="10642" y="19123"/>
                  </a:cubicBezTo>
                  <a:cubicBezTo>
                    <a:pt x="10578" y="19123"/>
                    <a:pt x="10481" y="19123"/>
                    <a:pt x="10417" y="19142"/>
                  </a:cubicBezTo>
                  <a:cubicBezTo>
                    <a:pt x="10342" y="19161"/>
                    <a:pt x="10310" y="19199"/>
                    <a:pt x="10235" y="19199"/>
                  </a:cubicBezTo>
                  <a:cubicBezTo>
                    <a:pt x="10085" y="19218"/>
                    <a:pt x="9925" y="19105"/>
                    <a:pt x="9796" y="19019"/>
                  </a:cubicBezTo>
                  <a:cubicBezTo>
                    <a:pt x="9657" y="18924"/>
                    <a:pt x="9411" y="18886"/>
                    <a:pt x="9347" y="19019"/>
                  </a:cubicBezTo>
                  <a:cubicBezTo>
                    <a:pt x="9250" y="18924"/>
                    <a:pt x="9368" y="18763"/>
                    <a:pt x="9497" y="18706"/>
                  </a:cubicBezTo>
                  <a:cubicBezTo>
                    <a:pt x="9636" y="18668"/>
                    <a:pt x="9786" y="18687"/>
                    <a:pt x="9925" y="18725"/>
                  </a:cubicBezTo>
                  <a:cubicBezTo>
                    <a:pt x="10053" y="18763"/>
                    <a:pt x="10214" y="18801"/>
                    <a:pt x="10353" y="18782"/>
                  </a:cubicBezTo>
                  <a:cubicBezTo>
                    <a:pt x="10492" y="18763"/>
                    <a:pt x="10599" y="18706"/>
                    <a:pt x="10717" y="18706"/>
                  </a:cubicBezTo>
                  <a:cubicBezTo>
                    <a:pt x="10931" y="18706"/>
                    <a:pt x="11091" y="18905"/>
                    <a:pt x="11295" y="18924"/>
                  </a:cubicBezTo>
                  <a:cubicBezTo>
                    <a:pt x="11455" y="18943"/>
                    <a:pt x="11605" y="18839"/>
                    <a:pt x="11744" y="18763"/>
                  </a:cubicBezTo>
                  <a:cubicBezTo>
                    <a:pt x="11969" y="18621"/>
                    <a:pt x="12172" y="18488"/>
                    <a:pt x="12397" y="18326"/>
                  </a:cubicBezTo>
                  <a:cubicBezTo>
                    <a:pt x="12483" y="18269"/>
                    <a:pt x="12579" y="18165"/>
                    <a:pt x="12504" y="18108"/>
                  </a:cubicBezTo>
                  <a:cubicBezTo>
                    <a:pt x="12483" y="18070"/>
                    <a:pt x="12419" y="18070"/>
                    <a:pt x="12376" y="18004"/>
                  </a:cubicBezTo>
                  <a:cubicBezTo>
                    <a:pt x="12354" y="17947"/>
                    <a:pt x="12376" y="17890"/>
                    <a:pt x="12419" y="17852"/>
                  </a:cubicBezTo>
                  <a:cubicBezTo>
                    <a:pt x="12579" y="17624"/>
                    <a:pt x="12643" y="17368"/>
                    <a:pt x="12622" y="17112"/>
                  </a:cubicBezTo>
                  <a:cubicBezTo>
                    <a:pt x="12825" y="17131"/>
                    <a:pt x="13029" y="16950"/>
                    <a:pt x="12997" y="16751"/>
                  </a:cubicBezTo>
                  <a:cubicBezTo>
                    <a:pt x="12975" y="16675"/>
                    <a:pt x="12932" y="16609"/>
                    <a:pt x="12932" y="16552"/>
                  </a:cubicBezTo>
                  <a:cubicBezTo>
                    <a:pt x="12932" y="16476"/>
                    <a:pt x="12975" y="16390"/>
                    <a:pt x="13072" y="16390"/>
                  </a:cubicBezTo>
                  <a:cubicBezTo>
                    <a:pt x="12975" y="16352"/>
                    <a:pt x="12975" y="16248"/>
                    <a:pt x="13029" y="16191"/>
                  </a:cubicBezTo>
                  <a:cubicBezTo>
                    <a:pt x="13072" y="16125"/>
                    <a:pt x="13136" y="16077"/>
                    <a:pt x="13157" y="15992"/>
                  </a:cubicBezTo>
                  <a:cubicBezTo>
                    <a:pt x="13200" y="15878"/>
                    <a:pt x="13114" y="15716"/>
                    <a:pt x="12975" y="15679"/>
                  </a:cubicBezTo>
                  <a:cubicBezTo>
                    <a:pt x="13200" y="15641"/>
                    <a:pt x="13478" y="15536"/>
                    <a:pt x="13478" y="15337"/>
                  </a:cubicBezTo>
                  <a:cubicBezTo>
                    <a:pt x="13478" y="15242"/>
                    <a:pt x="13403" y="15176"/>
                    <a:pt x="13361" y="15081"/>
                  </a:cubicBezTo>
                  <a:cubicBezTo>
                    <a:pt x="13318" y="14976"/>
                    <a:pt x="13318" y="14881"/>
                    <a:pt x="13403" y="14843"/>
                  </a:cubicBezTo>
                  <a:cubicBezTo>
                    <a:pt x="13275" y="14805"/>
                    <a:pt x="13104" y="14758"/>
                    <a:pt x="12997" y="14682"/>
                  </a:cubicBezTo>
                  <a:cubicBezTo>
                    <a:pt x="12879" y="14606"/>
                    <a:pt x="12804" y="14483"/>
                    <a:pt x="12825" y="14340"/>
                  </a:cubicBezTo>
                  <a:cubicBezTo>
                    <a:pt x="12868" y="14407"/>
                    <a:pt x="12975" y="14340"/>
                    <a:pt x="12975" y="14264"/>
                  </a:cubicBezTo>
                  <a:cubicBezTo>
                    <a:pt x="12975" y="14189"/>
                    <a:pt x="12911" y="14141"/>
                    <a:pt x="12868" y="14084"/>
                  </a:cubicBezTo>
                  <a:cubicBezTo>
                    <a:pt x="12750" y="13942"/>
                    <a:pt x="12783" y="13705"/>
                    <a:pt x="12954" y="13667"/>
                  </a:cubicBezTo>
                  <a:cubicBezTo>
                    <a:pt x="13072" y="13629"/>
                    <a:pt x="13179" y="13686"/>
                    <a:pt x="13296" y="13705"/>
                  </a:cubicBezTo>
                  <a:cubicBezTo>
                    <a:pt x="13543" y="13742"/>
                    <a:pt x="13832" y="13610"/>
                    <a:pt x="13896" y="13372"/>
                  </a:cubicBezTo>
                  <a:cubicBezTo>
                    <a:pt x="13949" y="13230"/>
                    <a:pt x="13949" y="13031"/>
                    <a:pt x="14121" y="12993"/>
                  </a:cubicBezTo>
                  <a:cubicBezTo>
                    <a:pt x="14195" y="12974"/>
                    <a:pt x="14238" y="13012"/>
                    <a:pt x="14303" y="13012"/>
                  </a:cubicBezTo>
                  <a:cubicBezTo>
                    <a:pt x="14484" y="13012"/>
                    <a:pt x="14624" y="12888"/>
                    <a:pt x="14731" y="12774"/>
                  </a:cubicBezTo>
                  <a:cubicBezTo>
                    <a:pt x="14709" y="12708"/>
                    <a:pt x="14731" y="12689"/>
                    <a:pt x="14752" y="12632"/>
                  </a:cubicBezTo>
                  <a:cubicBezTo>
                    <a:pt x="15159" y="12509"/>
                    <a:pt x="15544" y="12309"/>
                    <a:pt x="15855" y="12053"/>
                  </a:cubicBezTo>
                  <a:cubicBezTo>
                    <a:pt x="15919" y="11996"/>
                    <a:pt x="16015" y="11892"/>
                    <a:pt x="15962" y="11816"/>
                  </a:cubicBezTo>
                  <a:cubicBezTo>
                    <a:pt x="15940" y="11759"/>
                    <a:pt x="15855" y="11712"/>
                    <a:pt x="15833" y="11655"/>
                  </a:cubicBezTo>
                  <a:cubicBezTo>
                    <a:pt x="15769" y="11512"/>
                    <a:pt x="15962" y="11417"/>
                    <a:pt x="16101" y="11313"/>
                  </a:cubicBezTo>
                  <a:cubicBezTo>
                    <a:pt x="16347" y="11114"/>
                    <a:pt x="16304" y="10744"/>
                    <a:pt x="16550" y="10544"/>
                  </a:cubicBezTo>
                  <a:cubicBezTo>
                    <a:pt x="16593" y="10497"/>
                    <a:pt x="16636" y="10478"/>
                    <a:pt x="16689" y="10421"/>
                  </a:cubicBezTo>
                  <a:cubicBezTo>
                    <a:pt x="16711" y="10364"/>
                    <a:pt x="16689" y="10297"/>
                    <a:pt x="16711" y="10241"/>
                  </a:cubicBezTo>
                  <a:cubicBezTo>
                    <a:pt x="16711" y="10060"/>
                    <a:pt x="16882" y="9946"/>
                    <a:pt x="17043" y="9842"/>
                  </a:cubicBezTo>
                  <a:cubicBezTo>
                    <a:pt x="17182" y="9728"/>
                    <a:pt x="17332" y="9567"/>
                    <a:pt x="17246" y="9405"/>
                  </a:cubicBezTo>
                  <a:cubicBezTo>
                    <a:pt x="17332" y="9263"/>
                    <a:pt x="17428" y="9149"/>
                    <a:pt x="17535" y="9007"/>
                  </a:cubicBezTo>
                  <a:cubicBezTo>
                    <a:pt x="17631" y="8893"/>
                    <a:pt x="17717" y="8770"/>
                    <a:pt x="17781" y="8646"/>
                  </a:cubicBezTo>
                  <a:cubicBezTo>
                    <a:pt x="17899" y="8494"/>
                    <a:pt x="18006" y="8314"/>
                    <a:pt x="18145" y="8153"/>
                  </a:cubicBezTo>
                  <a:cubicBezTo>
                    <a:pt x="18274" y="7972"/>
                    <a:pt x="18413" y="7773"/>
                    <a:pt x="18637" y="7697"/>
                  </a:cubicBezTo>
                  <a:cubicBezTo>
                    <a:pt x="18680" y="7678"/>
                    <a:pt x="18755" y="7650"/>
                    <a:pt x="18777" y="7631"/>
                  </a:cubicBezTo>
                  <a:cubicBezTo>
                    <a:pt x="18841" y="7574"/>
                    <a:pt x="18819" y="7450"/>
                    <a:pt x="18862" y="7355"/>
                  </a:cubicBezTo>
                  <a:cubicBezTo>
                    <a:pt x="18905" y="7280"/>
                    <a:pt x="19012" y="7232"/>
                    <a:pt x="19130" y="7213"/>
                  </a:cubicBezTo>
                  <a:cubicBezTo>
                    <a:pt x="19237" y="7194"/>
                    <a:pt x="19344" y="7175"/>
                    <a:pt x="19419" y="7118"/>
                  </a:cubicBezTo>
                  <a:cubicBezTo>
                    <a:pt x="19483" y="7061"/>
                    <a:pt x="19515" y="6919"/>
                    <a:pt x="19419" y="6881"/>
                  </a:cubicBezTo>
                  <a:cubicBezTo>
                    <a:pt x="19579" y="6919"/>
                    <a:pt x="19719" y="6777"/>
                    <a:pt x="19740" y="6634"/>
                  </a:cubicBezTo>
                  <a:cubicBezTo>
                    <a:pt x="19761" y="6501"/>
                    <a:pt x="19719" y="6359"/>
                    <a:pt x="19761" y="6217"/>
                  </a:cubicBezTo>
                  <a:cubicBezTo>
                    <a:pt x="19804" y="6103"/>
                    <a:pt x="19901" y="6017"/>
                    <a:pt x="19943" y="5922"/>
                  </a:cubicBezTo>
                  <a:cubicBezTo>
                    <a:pt x="19986" y="5818"/>
                    <a:pt x="19965" y="5666"/>
                    <a:pt x="19847" y="5619"/>
                  </a:cubicBezTo>
                  <a:cubicBezTo>
                    <a:pt x="19965" y="5600"/>
                    <a:pt x="20008" y="5486"/>
                    <a:pt x="20029" y="5400"/>
                  </a:cubicBezTo>
                  <a:cubicBezTo>
                    <a:pt x="20050" y="5306"/>
                    <a:pt x="20168" y="5201"/>
                    <a:pt x="20254" y="5268"/>
                  </a:cubicBezTo>
                  <a:cubicBezTo>
                    <a:pt x="20275" y="5201"/>
                    <a:pt x="20254" y="5125"/>
                    <a:pt x="20275" y="5068"/>
                  </a:cubicBezTo>
                  <a:cubicBezTo>
                    <a:pt x="20339" y="5087"/>
                    <a:pt x="20393" y="5106"/>
                    <a:pt x="20457" y="5106"/>
                  </a:cubicBezTo>
                  <a:cubicBezTo>
                    <a:pt x="20500" y="4888"/>
                    <a:pt x="20660" y="4689"/>
                    <a:pt x="20885" y="4584"/>
                  </a:cubicBezTo>
                  <a:cubicBezTo>
                    <a:pt x="20885" y="4470"/>
                    <a:pt x="20885" y="4328"/>
                    <a:pt x="20907" y="4214"/>
                  </a:cubicBezTo>
                  <a:cubicBezTo>
                    <a:pt x="21313" y="4129"/>
                    <a:pt x="21581" y="3749"/>
                    <a:pt x="21517" y="3398"/>
                  </a:cubicBezTo>
                  <a:cubicBezTo>
                    <a:pt x="21442" y="3037"/>
                    <a:pt x="21110" y="2734"/>
                    <a:pt x="20703" y="2658"/>
                  </a:cubicBezTo>
                  <a:cubicBezTo>
                    <a:pt x="20660" y="2734"/>
                    <a:pt x="20618" y="2819"/>
                    <a:pt x="20564" y="2914"/>
                  </a:cubicBezTo>
                  <a:cubicBezTo>
                    <a:pt x="20521" y="2876"/>
                    <a:pt x="20500" y="2819"/>
                    <a:pt x="20457" y="2772"/>
                  </a:cubicBezTo>
                  <a:cubicBezTo>
                    <a:pt x="20393" y="2819"/>
                    <a:pt x="20318" y="2838"/>
                    <a:pt x="20254" y="2876"/>
                  </a:cubicBezTo>
                  <a:cubicBezTo>
                    <a:pt x="20211" y="2753"/>
                    <a:pt x="20275" y="2639"/>
                    <a:pt x="20297" y="2534"/>
                  </a:cubicBezTo>
                  <a:cubicBezTo>
                    <a:pt x="20318" y="2421"/>
                    <a:pt x="20232" y="2259"/>
                    <a:pt x="20115" y="2278"/>
                  </a:cubicBezTo>
                  <a:cubicBezTo>
                    <a:pt x="19965" y="2136"/>
                    <a:pt x="19901" y="1918"/>
                    <a:pt x="19986" y="1737"/>
                  </a:cubicBezTo>
                  <a:cubicBezTo>
                    <a:pt x="20008" y="1680"/>
                    <a:pt x="20050" y="1623"/>
                    <a:pt x="20050" y="1566"/>
                  </a:cubicBezTo>
                  <a:cubicBezTo>
                    <a:pt x="20050" y="1481"/>
                    <a:pt x="19965" y="1405"/>
                    <a:pt x="20008" y="1320"/>
                  </a:cubicBezTo>
                  <a:cubicBezTo>
                    <a:pt x="19783" y="1301"/>
                    <a:pt x="19558" y="1500"/>
                    <a:pt x="19579" y="1699"/>
                  </a:cubicBezTo>
                  <a:cubicBezTo>
                    <a:pt x="19515" y="1623"/>
                    <a:pt x="19494" y="1519"/>
                    <a:pt x="19515" y="1424"/>
                  </a:cubicBezTo>
                  <a:cubicBezTo>
                    <a:pt x="19355" y="1405"/>
                    <a:pt x="19355" y="1215"/>
                    <a:pt x="19355" y="1101"/>
                  </a:cubicBezTo>
                  <a:cubicBezTo>
                    <a:pt x="19355" y="978"/>
                    <a:pt x="19290" y="788"/>
                    <a:pt x="19151" y="826"/>
                  </a:cubicBezTo>
                  <a:cubicBezTo>
                    <a:pt x="19108" y="1139"/>
                    <a:pt x="19087" y="1462"/>
                    <a:pt x="19108" y="1756"/>
                  </a:cubicBezTo>
                  <a:cubicBezTo>
                    <a:pt x="18948" y="1680"/>
                    <a:pt x="18862" y="1500"/>
                    <a:pt x="18905" y="1367"/>
                  </a:cubicBezTo>
                  <a:cubicBezTo>
                    <a:pt x="18755" y="1320"/>
                    <a:pt x="18552" y="1405"/>
                    <a:pt x="18477" y="1538"/>
                  </a:cubicBezTo>
                  <a:cubicBezTo>
                    <a:pt x="18456" y="1585"/>
                    <a:pt x="18456" y="1623"/>
                    <a:pt x="18434" y="1642"/>
                  </a:cubicBezTo>
                  <a:cubicBezTo>
                    <a:pt x="18413" y="1680"/>
                    <a:pt x="18370" y="1699"/>
                    <a:pt x="18327" y="1737"/>
                  </a:cubicBezTo>
                  <a:cubicBezTo>
                    <a:pt x="17942" y="2003"/>
                    <a:pt x="17492" y="2202"/>
                    <a:pt x="17000" y="2259"/>
                  </a:cubicBezTo>
                  <a:cubicBezTo>
                    <a:pt x="16957" y="2136"/>
                    <a:pt x="17085" y="2041"/>
                    <a:pt x="17203" y="1984"/>
                  </a:cubicBezTo>
                  <a:cubicBezTo>
                    <a:pt x="17428" y="1842"/>
                    <a:pt x="17631" y="1718"/>
                    <a:pt x="17856" y="1585"/>
                  </a:cubicBezTo>
                  <a:cubicBezTo>
                    <a:pt x="18027" y="1481"/>
                    <a:pt x="18209" y="1367"/>
                    <a:pt x="18274" y="1168"/>
                  </a:cubicBezTo>
                  <a:cubicBezTo>
                    <a:pt x="18274" y="1139"/>
                    <a:pt x="18306" y="1101"/>
                    <a:pt x="18274" y="1082"/>
                  </a:cubicBezTo>
                  <a:cubicBezTo>
                    <a:pt x="18252" y="1044"/>
                    <a:pt x="18209" y="1025"/>
                    <a:pt x="18145" y="1006"/>
                  </a:cubicBezTo>
                  <a:cubicBezTo>
                    <a:pt x="17856" y="902"/>
                    <a:pt x="17535" y="807"/>
                    <a:pt x="17246" y="722"/>
                  </a:cubicBezTo>
                  <a:cubicBezTo>
                    <a:pt x="17128" y="684"/>
                    <a:pt x="17021" y="665"/>
                    <a:pt x="16914" y="665"/>
                  </a:cubicBezTo>
                  <a:cubicBezTo>
                    <a:pt x="16839" y="684"/>
                    <a:pt x="16775" y="703"/>
                    <a:pt x="16711" y="703"/>
                  </a:cubicBezTo>
                  <a:cubicBezTo>
                    <a:pt x="16529" y="722"/>
                    <a:pt x="16390" y="589"/>
                    <a:pt x="16325" y="428"/>
                  </a:cubicBezTo>
                  <a:cubicBezTo>
                    <a:pt x="16325" y="409"/>
                    <a:pt x="16304" y="371"/>
                    <a:pt x="16283" y="352"/>
                  </a:cubicBezTo>
                  <a:cubicBezTo>
                    <a:pt x="16240" y="323"/>
                    <a:pt x="16186" y="323"/>
                    <a:pt x="16122" y="323"/>
                  </a:cubicBezTo>
                  <a:cubicBezTo>
                    <a:pt x="16015" y="323"/>
                    <a:pt x="15940" y="266"/>
                    <a:pt x="15833" y="228"/>
                  </a:cubicBezTo>
                  <a:cubicBezTo>
                    <a:pt x="15737" y="190"/>
                    <a:pt x="15608" y="190"/>
                    <a:pt x="15566" y="266"/>
                  </a:cubicBezTo>
                  <a:cubicBezTo>
                    <a:pt x="15491" y="371"/>
                    <a:pt x="15608" y="465"/>
                    <a:pt x="15694" y="522"/>
                  </a:cubicBezTo>
                  <a:cubicBezTo>
                    <a:pt x="15790" y="589"/>
                    <a:pt x="15876" y="703"/>
                    <a:pt x="15790" y="788"/>
                  </a:cubicBezTo>
                  <a:cubicBezTo>
                    <a:pt x="15737" y="845"/>
                    <a:pt x="15630" y="826"/>
                    <a:pt x="15566" y="788"/>
                  </a:cubicBezTo>
                  <a:cubicBezTo>
                    <a:pt x="15491" y="750"/>
                    <a:pt x="15469" y="665"/>
                    <a:pt x="15448" y="589"/>
                  </a:cubicBezTo>
                  <a:cubicBezTo>
                    <a:pt x="15405" y="484"/>
                    <a:pt x="15384" y="390"/>
                    <a:pt x="15341" y="266"/>
                  </a:cubicBezTo>
                  <a:cubicBezTo>
                    <a:pt x="15319" y="228"/>
                    <a:pt x="15309" y="190"/>
                    <a:pt x="15266" y="152"/>
                  </a:cubicBezTo>
                  <a:cubicBezTo>
                    <a:pt x="15212" y="105"/>
                    <a:pt x="15180" y="86"/>
                    <a:pt x="15137" y="86"/>
                  </a:cubicBezTo>
                  <a:cubicBezTo>
                    <a:pt x="15095" y="67"/>
                    <a:pt x="15041" y="48"/>
                    <a:pt x="14998" y="48"/>
                  </a:cubicBezTo>
                  <a:cubicBezTo>
                    <a:pt x="14870" y="10"/>
                    <a:pt x="14731" y="-28"/>
                    <a:pt x="14624" y="29"/>
                  </a:cubicBezTo>
                  <a:cubicBezTo>
                    <a:pt x="14506" y="86"/>
                    <a:pt x="14463" y="266"/>
                    <a:pt x="14592" y="304"/>
                  </a:cubicBezTo>
                  <a:cubicBezTo>
                    <a:pt x="14420" y="323"/>
                    <a:pt x="14195" y="409"/>
                    <a:pt x="14238" y="570"/>
                  </a:cubicBezTo>
                  <a:cubicBezTo>
                    <a:pt x="14238" y="608"/>
                    <a:pt x="14260" y="627"/>
                    <a:pt x="14281" y="665"/>
                  </a:cubicBezTo>
                  <a:cubicBezTo>
                    <a:pt x="14463" y="940"/>
                    <a:pt x="14645" y="1244"/>
                    <a:pt x="14816" y="1519"/>
                  </a:cubicBezTo>
                  <a:cubicBezTo>
                    <a:pt x="14506" y="1462"/>
                    <a:pt x="14238" y="1244"/>
                    <a:pt x="14174" y="968"/>
                  </a:cubicBezTo>
                  <a:cubicBezTo>
                    <a:pt x="14121" y="826"/>
                    <a:pt x="14142" y="684"/>
                    <a:pt x="14078" y="570"/>
                  </a:cubicBezTo>
                  <a:cubicBezTo>
                    <a:pt x="13949" y="285"/>
                    <a:pt x="13521" y="190"/>
                    <a:pt x="13254" y="323"/>
                  </a:cubicBezTo>
                  <a:cubicBezTo>
                    <a:pt x="13179" y="171"/>
                    <a:pt x="12911" y="152"/>
                    <a:pt x="12815" y="295"/>
                  </a:cubicBezTo>
                  <a:cubicBezTo>
                    <a:pt x="12815" y="257"/>
                    <a:pt x="12729" y="209"/>
                    <a:pt x="12665" y="228"/>
                  </a:cubicBezTo>
                  <a:cubicBezTo>
                    <a:pt x="12461" y="266"/>
                    <a:pt x="12237" y="304"/>
                    <a:pt x="12033" y="352"/>
                  </a:cubicBezTo>
                  <a:cubicBezTo>
                    <a:pt x="11991" y="352"/>
                    <a:pt x="11969" y="371"/>
                    <a:pt x="11926" y="390"/>
                  </a:cubicBezTo>
                  <a:cubicBezTo>
                    <a:pt x="11862" y="447"/>
                    <a:pt x="11926" y="522"/>
                    <a:pt x="11991" y="589"/>
                  </a:cubicBezTo>
                  <a:lnTo>
                    <a:pt x="12461" y="1063"/>
                  </a:lnTo>
                  <a:cubicBezTo>
                    <a:pt x="12504" y="1101"/>
                    <a:pt x="12558" y="1168"/>
                    <a:pt x="12579" y="1225"/>
                  </a:cubicBezTo>
                  <a:lnTo>
                    <a:pt x="12579" y="1339"/>
                  </a:lnTo>
                  <a:cubicBezTo>
                    <a:pt x="12579" y="1405"/>
                    <a:pt x="12622" y="1462"/>
                    <a:pt x="12665" y="1519"/>
                  </a:cubicBezTo>
                  <a:cubicBezTo>
                    <a:pt x="12783" y="1680"/>
                    <a:pt x="12911" y="1842"/>
                    <a:pt x="12997" y="2022"/>
                  </a:cubicBezTo>
                  <a:cubicBezTo>
                    <a:pt x="13072" y="2202"/>
                    <a:pt x="13093" y="2421"/>
                    <a:pt x="12997" y="2582"/>
                  </a:cubicBezTo>
                  <a:cubicBezTo>
                    <a:pt x="12932" y="2383"/>
                    <a:pt x="12825" y="2202"/>
                    <a:pt x="12665" y="2041"/>
                  </a:cubicBezTo>
                  <a:cubicBezTo>
                    <a:pt x="12579" y="1936"/>
                    <a:pt x="12483" y="1842"/>
                    <a:pt x="12483" y="1718"/>
                  </a:cubicBezTo>
                  <a:cubicBezTo>
                    <a:pt x="12333" y="1443"/>
                    <a:pt x="12172" y="1187"/>
                    <a:pt x="11991" y="921"/>
                  </a:cubicBezTo>
                  <a:cubicBezTo>
                    <a:pt x="11926" y="826"/>
                    <a:pt x="11787" y="703"/>
                    <a:pt x="11659" y="722"/>
                  </a:cubicBezTo>
                  <a:cubicBezTo>
                    <a:pt x="11520" y="769"/>
                    <a:pt x="11477" y="921"/>
                    <a:pt x="11477" y="1063"/>
                  </a:cubicBezTo>
                  <a:cubicBezTo>
                    <a:pt x="11477" y="1244"/>
                    <a:pt x="11477" y="1424"/>
                    <a:pt x="11455" y="1604"/>
                  </a:cubicBezTo>
                  <a:cubicBezTo>
                    <a:pt x="11380" y="1642"/>
                    <a:pt x="11295" y="1538"/>
                    <a:pt x="11273" y="1462"/>
                  </a:cubicBezTo>
                  <a:cubicBezTo>
                    <a:pt x="11209" y="1225"/>
                    <a:pt x="11231" y="987"/>
                    <a:pt x="11338" y="769"/>
                  </a:cubicBezTo>
                  <a:cubicBezTo>
                    <a:pt x="11231" y="665"/>
                    <a:pt x="11038" y="684"/>
                    <a:pt x="10909" y="750"/>
                  </a:cubicBezTo>
                  <a:cubicBezTo>
                    <a:pt x="10770" y="807"/>
                    <a:pt x="10685" y="940"/>
                    <a:pt x="10717" y="1082"/>
                  </a:cubicBezTo>
                  <a:cubicBezTo>
                    <a:pt x="10620" y="1006"/>
                    <a:pt x="10599" y="902"/>
                    <a:pt x="10599" y="807"/>
                  </a:cubicBezTo>
                  <a:cubicBezTo>
                    <a:pt x="10438" y="722"/>
                    <a:pt x="10192" y="684"/>
                    <a:pt x="10128" y="845"/>
                  </a:cubicBezTo>
                  <a:cubicBezTo>
                    <a:pt x="10107" y="940"/>
                    <a:pt x="10171" y="1025"/>
                    <a:pt x="10235" y="1101"/>
                  </a:cubicBezTo>
                  <a:cubicBezTo>
                    <a:pt x="10396" y="1301"/>
                    <a:pt x="10417" y="1566"/>
                    <a:pt x="10310" y="1785"/>
                  </a:cubicBezTo>
                  <a:cubicBezTo>
                    <a:pt x="10289" y="1566"/>
                    <a:pt x="10192" y="1339"/>
                    <a:pt x="9989" y="1225"/>
                  </a:cubicBezTo>
                  <a:cubicBezTo>
                    <a:pt x="9796" y="1101"/>
                    <a:pt x="9475" y="1120"/>
                    <a:pt x="9368" y="1320"/>
                  </a:cubicBezTo>
                  <a:cubicBezTo>
                    <a:pt x="9636" y="1585"/>
                    <a:pt x="9839" y="1918"/>
                    <a:pt x="9903" y="2278"/>
                  </a:cubicBezTo>
                  <a:cubicBezTo>
                    <a:pt x="9743" y="2297"/>
                    <a:pt x="9636" y="2136"/>
                    <a:pt x="9539" y="2022"/>
                  </a:cubicBezTo>
                  <a:cubicBezTo>
                    <a:pt x="9411" y="1861"/>
                    <a:pt x="9186" y="1756"/>
                    <a:pt x="8961" y="1756"/>
                  </a:cubicBezTo>
                  <a:cubicBezTo>
                    <a:pt x="8801" y="2022"/>
                    <a:pt x="8961" y="2383"/>
                    <a:pt x="9272" y="2496"/>
                  </a:cubicBezTo>
                  <a:cubicBezTo>
                    <a:pt x="9143" y="2582"/>
                    <a:pt x="8983" y="2601"/>
                    <a:pt x="8801" y="2582"/>
                  </a:cubicBezTo>
                  <a:cubicBezTo>
                    <a:pt x="8715" y="2658"/>
                    <a:pt x="8672" y="2772"/>
                    <a:pt x="8672" y="2895"/>
                  </a:cubicBezTo>
                  <a:cubicBezTo>
                    <a:pt x="8694" y="3132"/>
                    <a:pt x="8897" y="3313"/>
                    <a:pt x="9090" y="3455"/>
                  </a:cubicBezTo>
                  <a:cubicBezTo>
                    <a:pt x="9432" y="3711"/>
                    <a:pt x="9764" y="3967"/>
                    <a:pt x="10085" y="4233"/>
                  </a:cubicBezTo>
                  <a:cubicBezTo>
                    <a:pt x="10331" y="4432"/>
                    <a:pt x="10599" y="4651"/>
                    <a:pt x="10642" y="4945"/>
                  </a:cubicBezTo>
                  <a:cubicBezTo>
                    <a:pt x="10353" y="4632"/>
                    <a:pt x="9989" y="4385"/>
                    <a:pt x="9571" y="4233"/>
                  </a:cubicBezTo>
                  <a:cubicBezTo>
                    <a:pt x="9593" y="4328"/>
                    <a:pt x="9614" y="4451"/>
                    <a:pt x="9614" y="4565"/>
                  </a:cubicBezTo>
                  <a:cubicBezTo>
                    <a:pt x="9432" y="4451"/>
                    <a:pt x="9272" y="4309"/>
                    <a:pt x="9165" y="4148"/>
                  </a:cubicBezTo>
                  <a:cubicBezTo>
                    <a:pt x="8822" y="4214"/>
                    <a:pt x="8448" y="3967"/>
                    <a:pt x="8426" y="3654"/>
                  </a:cubicBezTo>
                  <a:cubicBezTo>
                    <a:pt x="8105" y="3531"/>
                    <a:pt x="7795" y="3370"/>
                    <a:pt x="7548" y="3170"/>
                  </a:cubicBezTo>
                  <a:cubicBezTo>
                    <a:pt x="7548" y="2933"/>
                    <a:pt x="7281" y="2772"/>
                    <a:pt x="7024" y="2677"/>
                  </a:cubicBezTo>
                  <a:cubicBezTo>
                    <a:pt x="6853" y="2838"/>
                    <a:pt x="7142" y="3132"/>
                    <a:pt x="6981" y="3313"/>
                  </a:cubicBezTo>
                  <a:cubicBezTo>
                    <a:pt x="6938" y="3351"/>
                    <a:pt x="6896" y="3370"/>
                    <a:pt x="6831" y="3398"/>
                  </a:cubicBezTo>
                  <a:cubicBezTo>
                    <a:pt x="6692" y="3436"/>
                    <a:pt x="6553" y="3493"/>
                    <a:pt x="6403" y="3531"/>
                  </a:cubicBezTo>
                  <a:cubicBezTo>
                    <a:pt x="6328" y="3531"/>
                    <a:pt x="6328" y="3616"/>
                    <a:pt x="6382" y="3654"/>
                  </a:cubicBezTo>
                  <a:cubicBezTo>
                    <a:pt x="6425" y="3692"/>
                    <a:pt x="6489" y="3711"/>
                    <a:pt x="6510" y="3768"/>
                  </a:cubicBezTo>
                  <a:cubicBezTo>
                    <a:pt x="6553" y="3854"/>
                    <a:pt x="6425" y="3948"/>
                    <a:pt x="6360" y="3910"/>
                  </a:cubicBezTo>
                  <a:cubicBezTo>
                    <a:pt x="6307" y="4034"/>
                    <a:pt x="6414" y="4148"/>
                    <a:pt x="6553" y="4214"/>
                  </a:cubicBezTo>
                  <a:cubicBezTo>
                    <a:pt x="6681" y="4271"/>
                    <a:pt x="6831" y="4252"/>
                    <a:pt x="6981" y="4271"/>
                  </a:cubicBezTo>
                  <a:cubicBezTo>
                    <a:pt x="7249" y="4309"/>
                    <a:pt x="7506" y="4508"/>
                    <a:pt x="7591" y="4727"/>
                  </a:cubicBezTo>
                  <a:cubicBezTo>
                    <a:pt x="7431" y="4746"/>
                    <a:pt x="7281" y="4746"/>
                    <a:pt x="7120" y="4765"/>
                  </a:cubicBezTo>
                  <a:cubicBezTo>
                    <a:pt x="7120" y="4831"/>
                    <a:pt x="7142" y="4888"/>
                    <a:pt x="7185" y="4926"/>
                  </a:cubicBezTo>
                  <a:cubicBezTo>
                    <a:pt x="7099" y="4983"/>
                    <a:pt x="6981" y="4907"/>
                    <a:pt x="6896" y="4850"/>
                  </a:cubicBezTo>
                  <a:cubicBezTo>
                    <a:pt x="6799" y="4784"/>
                    <a:pt x="6628" y="4784"/>
                    <a:pt x="6628" y="4888"/>
                  </a:cubicBezTo>
                  <a:cubicBezTo>
                    <a:pt x="6532" y="4869"/>
                    <a:pt x="6467" y="4784"/>
                    <a:pt x="6425" y="4708"/>
                  </a:cubicBezTo>
                  <a:cubicBezTo>
                    <a:pt x="6382" y="4632"/>
                    <a:pt x="6264" y="4546"/>
                    <a:pt x="6178" y="4603"/>
                  </a:cubicBezTo>
                  <a:cubicBezTo>
                    <a:pt x="6136" y="4632"/>
                    <a:pt x="6103" y="4689"/>
                    <a:pt x="6082" y="4746"/>
                  </a:cubicBezTo>
                  <a:cubicBezTo>
                    <a:pt x="6039" y="4850"/>
                    <a:pt x="5879" y="4926"/>
                    <a:pt x="5772" y="4888"/>
                  </a:cubicBezTo>
                  <a:cubicBezTo>
                    <a:pt x="5665" y="4850"/>
                    <a:pt x="5611" y="4670"/>
                    <a:pt x="5750" y="4603"/>
                  </a:cubicBezTo>
                  <a:cubicBezTo>
                    <a:pt x="5568" y="4470"/>
                    <a:pt x="5344" y="4366"/>
                    <a:pt x="5119" y="4328"/>
                  </a:cubicBezTo>
                  <a:cubicBezTo>
                    <a:pt x="5097" y="4451"/>
                    <a:pt x="5076" y="4584"/>
                    <a:pt x="5012" y="4708"/>
                  </a:cubicBezTo>
                  <a:cubicBezTo>
                    <a:pt x="4915" y="4803"/>
                    <a:pt x="4766" y="4888"/>
                    <a:pt x="4626" y="4803"/>
                  </a:cubicBezTo>
                  <a:lnTo>
                    <a:pt x="4626" y="5030"/>
                  </a:lnTo>
                  <a:cubicBezTo>
                    <a:pt x="4466" y="5030"/>
                    <a:pt x="4337" y="4964"/>
                    <a:pt x="4241" y="4850"/>
                  </a:cubicBezTo>
                  <a:cubicBezTo>
                    <a:pt x="4241" y="4907"/>
                    <a:pt x="4220" y="4964"/>
                    <a:pt x="4220" y="5030"/>
                  </a:cubicBezTo>
                  <a:cubicBezTo>
                    <a:pt x="4038" y="4926"/>
                    <a:pt x="3792" y="5002"/>
                    <a:pt x="3642" y="5125"/>
                  </a:cubicBezTo>
                  <a:cubicBezTo>
                    <a:pt x="3481" y="5249"/>
                    <a:pt x="3374" y="5419"/>
                    <a:pt x="3214" y="5543"/>
                  </a:cubicBezTo>
                  <a:cubicBezTo>
                    <a:pt x="3117" y="5600"/>
                    <a:pt x="2989" y="5704"/>
                    <a:pt x="3032" y="5799"/>
                  </a:cubicBezTo>
                  <a:cubicBezTo>
                    <a:pt x="3074" y="5922"/>
                    <a:pt x="3321" y="5979"/>
                    <a:pt x="3235" y="6084"/>
                  </a:cubicBezTo>
                  <a:cubicBezTo>
                    <a:pt x="3395" y="6160"/>
                    <a:pt x="3567" y="6255"/>
                    <a:pt x="3727" y="6160"/>
                  </a:cubicBezTo>
                  <a:cubicBezTo>
                    <a:pt x="3888" y="6055"/>
                    <a:pt x="3888" y="5799"/>
                    <a:pt x="4091" y="5761"/>
                  </a:cubicBezTo>
                  <a:cubicBezTo>
                    <a:pt x="4241" y="5884"/>
                    <a:pt x="4402" y="6084"/>
                    <a:pt x="4262" y="6217"/>
                  </a:cubicBezTo>
                  <a:cubicBezTo>
                    <a:pt x="4220" y="6283"/>
                    <a:pt x="4134" y="6302"/>
                    <a:pt x="4091" y="6340"/>
                  </a:cubicBezTo>
                  <a:cubicBezTo>
                    <a:pt x="3973" y="6435"/>
                    <a:pt x="4038" y="6634"/>
                    <a:pt x="4177" y="6701"/>
                  </a:cubicBezTo>
                  <a:cubicBezTo>
                    <a:pt x="4316" y="6758"/>
                    <a:pt x="4487" y="6710"/>
                    <a:pt x="4626" y="6634"/>
                  </a:cubicBezTo>
                  <a:cubicBezTo>
                    <a:pt x="4766" y="6549"/>
                    <a:pt x="4851" y="6435"/>
                    <a:pt x="4937" y="6321"/>
                  </a:cubicBezTo>
                  <a:cubicBezTo>
                    <a:pt x="4894" y="6663"/>
                    <a:pt x="4691" y="6976"/>
                    <a:pt x="4380" y="7156"/>
                  </a:cubicBezTo>
                  <a:cubicBezTo>
                    <a:pt x="4487" y="7213"/>
                    <a:pt x="4584" y="7280"/>
                    <a:pt x="4648" y="7374"/>
                  </a:cubicBezTo>
                  <a:cubicBezTo>
                    <a:pt x="4562" y="7431"/>
                    <a:pt x="4423" y="7450"/>
                    <a:pt x="4337" y="7431"/>
                  </a:cubicBezTo>
                  <a:cubicBezTo>
                    <a:pt x="4359" y="7574"/>
                    <a:pt x="4380" y="7697"/>
                    <a:pt x="4402" y="7830"/>
                  </a:cubicBezTo>
                  <a:cubicBezTo>
                    <a:pt x="4402" y="7877"/>
                    <a:pt x="4423" y="7934"/>
                    <a:pt x="4466" y="7972"/>
                  </a:cubicBezTo>
                  <a:cubicBezTo>
                    <a:pt x="4519" y="7991"/>
                    <a:pt x="4562" y="7991"/>
                    <a:pt x="4605" y="8010"/>
                  </a:cubicBezTo>
                  <a:cubicBezTo>
                    <a:pt x="5097" y="8010"/>
                    <a:pt x="5590" y="8029"/>
                    <a:pt x="6061" y="7934"/>
                  </a:cubicBezTo>
                  <a:cubicBezTo>
                    <a:pt x="6532" y="7830"/>
                    <a:pt x="7003" y="7612"/>
                    <a:pt x="7281" y="7251"/>
                  </a:cubicBezTo>
                  <a:cubicBezTo>
                    <a:pt x="7185" y="7631"/>
                    <a:pt x="6714" y="7849"/>
                    <a:pt x="6307" y="7991"/>
                  </a:cubicBezTo>
                  <a:cubicBezTo>
                    <a:pt x="5932" y="8134"/>
                    <a:pt x="5568" y="8267"/>
                    <a:pt x="5162" y="8295"/>
                  </a:cubicBezTo>
                  <a:cubicBezTo>
                    <a:pt x="5055" y="8295"/>
                    <a:pt x="4937" y="8295"/>
                    <a:pt x="4851" y="8352"/>
                  </a:cubicBezTo>
                  <a:cubicBezTo>
                    <a:pt x="4766" y="8390"/>
                    <a:pt x="4712" y="8523"/>
                    <a:pt x="4787" y="8589"/>
                  </a:cubicBezTo>
                  <a:cubicBezTo>
                    <a:pt x="4873" y="8656"/>
                    <a:pt x="5055" y="8608"/>
                    <a:pt x="5119" y="8713"/>
                  </a:cubicBezTo>
                  <a:cubicBezTo>
                    <a:pt x="5162" y="8751"/>
                    <a:pt x="5140" y="8808"/>
                    <a:pt x="5183" y="8864"/>
                  </a:cubicBezTo>
                  <a:cubicBezTo>
                    <a:pt x="5237" y="8931"/>
                    <a:pt x="5344" y="8931"/>
                    <a:pt x="5440" y="8969"/>
                  </a:cubicBezTo>
                  <a:cubicBezTo>
                    <a:pt x="5525" y="9007"/>
                    <a:pt x="5568" y="9083"/>
                    <a:pt x="5633" y="9149"/>
                  </a:cubicBezTo>
                  <a:cubicBezTo>
                    <a:pt x="5793" y="9263"/>
                    <a:pt x="6039" y="9206"/>
                    <a:pt x="6178" y="9083"/>
                  </a:cubicBezTo>
                  <a:cubicBezTo>
                    <a:pt x="6307" y="8969"/>
                    <a:pt x="6382" y="8789"/>
                    <a:pt x="6425" y="8608"/>
                  </a:cubicBezTo>
                  <a:cubicBezTo>
                    <a:pt x="6553" y="8665"/>
                    <a:pt x="6574" y="8864"/>
                    <a:pt x="6532" y="9007"/>
                  </a:cubicBezTo>
                  <a:cubicBezTo>
                    <a:pt x="6478" y="9149"/>
                    <a:pt x="6403" y="9282"/>
                    <a:pt x="6425" y="9424"/>
                  </a:cubicBezTo>
                  <a:cubicBezTo>
                    <a:pt x="6607" y="9567"/>
                    <a:pt x="6853" y="9586"/>
                    <a:pt x="7099" y="9624"/>
                  </a:cubicBezTo>
                  <a:cubicBezTo>
                    <a:pt x="7506" y="9681"/>
                    <a:pt x="7902" y="9728"/>
                    <a:pt x="8330" y="9709"/>
                  </a:cubicBezTo>
                  <a:cubicBezTo>
                    <a:pt x="8533" y="9681"/>
                    <a:pt x="8758" y="9662"/>
                    <a:pt x="8961" y="9624"/>
                  </a:cubicBezTo>
                  <a:cubicBezTo>
                    <a:pt x="9068" y="9605"/>
                    <a:pt x="9186" y="9586"/>
                    <a:pt x="9293" y="9548"/>
                  </a:cubicBezTo>
                  <a:cubicBezTo>
                    <a:pt x="9454" y="9462"/>
                    <a:pt x="9571" y="9282"/>
                    <a:pt x="9764" y="9263"/>
                  </a:cubicBezTo>
                  <a:cubicBezTo>
                    <a:pt x="9860" y="9244"/>
                    <a:pt x="9946" y="9282"/>
                    <a:pt x="10042" y="9263"/>
                  </a:cubicBezTo>
                  <a:cubicBezTo>
                    <a:pt x="10149" y="9244"/>
                    <a:pt x="10235" y="9149"/>
                    <a:pt x="10310" y="9045"/>
                  </a:cubicBezTo>
                  <a:cubicBezTo>
                    <a:pt x="10513" y="8770"/>
                    <a:pt x="10717" y="8494"/>
                    <a:pt x="10909" y="8229"/>
                  </a:cubicBezTo>
                  <a:cubicBezTo>
                    <a:pt x="10963" y="8172"/>
                    <a:pt x="11006" y="8096"/>
                    <a:pt x="11049" y="8010"/>
                  </a:cubicBezTo>
                  <a:cubicBezTo>
                    <a:pt x="11070" y="7953"/>
                    <a:pt x="11091" y="7877"/>
                    <a:pt x="11113" y="7811"/>
                  </a:cubicBezTo>
                  <a:cubicBezTo>
                    <a:pt x="11156" y="7735"/>
                    <a:pt x="11231" y="7650"/>
                    <a:pt x="11273" y="7593"/>
                  </a:cubicBezTo>
                  <a:cubicBezTo>
                    <a:pt x="11584" y="7251"/>
                    <a:pt x="11905" y="6919"/>
                    <a:pt x="12237" y="6558"/>
                  </a:cubicBezTo>
                  <a:cubicBezTo>
                    <a:pt x="12108" y="6938"/>
                    <a:pt x="11830" y="7280"/>
                    <a:pt x="11520" y="7536"/>
                  </a:cubicBezTo>
                  <a:cubicBezTo>
                    <a:pt x="11434" y="7612"/>
                    <a:pt x="11316" y="7697"/>
                    <a:pt x="11295" y="7811"/>
                  </a:cubicBezTo>
                  <a:cubicBezTo>
                    <a:pt x="11295" y="7896"/>
                    <a:pt x="11316" y="7953"/>
                    <a:pt x="11316" y="8029"/>
                  </a:cubicBezTo>
                  <a:cubicBezTo>
                    <a:pt x="11316" y="8229"/>
                    <a:pt x="11027" y="8390"/>
                    <a:pt x="11070" y="8589"/>
                  </a:cubicBezTo>
                  <a:cubicBezTo>
                    <a:pt x="11134" y="8608"/>
                    <a:pt x="11188" y="8646"/>
                    <a:pt x="11188" y="8713"/>
                  </a:cubicBezTo>
                  <a:cubicBezTo>
                    <a:pt x="11316" y="8608"/>
                    <a:pt x="11520" y="8608"/>
                    <a:pt x="11702" y="8608"/>
                  </a:cubicBezTo>
                  <a:lnTo>
                    <a:pt x="12997" y="8608"/>
                  </a:lnTo>
                  <a:cubicBezTo>
                    <a:pt x="12890" y="8732"/>
                    <a:pt x="12686" y="8789"/>
                    <a:pt x="12504" y="8826"/>
                  </a:cubicBezTo>
                  <a:cubicBezTo>
                    <a:pt x="12033" y="8931"/>
                    <a:pt x="11541" y="9026"/>
                    <a:pt x="11070" y="9130"/>
                  </a:cubicBezTo>
                  <a:cubicBezTo>
                    <a:pt x="10963" y="9149"/>
                    <a:pt x="10824" y="9187"/>
                    <a:pt x="10760" y="9282"/>
                  </a:cubicBezTo>
                  <a:cubicBezTo>
                    <a:pt x="10685" y="9405"/>
                    <a:pt x="10824" y="9548"/>
                    <a:pt x="10963" y="9529"/>
                  </a:cubicBezTo>
                  <a:cubicBezTo>
                    <a:pt x="10802" y="9728"/>
                    <a:pt x="10556" y="9804"/>
                    <a:pt x="10310" y="9880"/>
                  </a:cubicBezTo>
                  <a:cubicBezTo>
                    <a:pt x="9989" y="9984"/>
                    <a:pt x="9657" y="10079"/>
                    <a:pt x="9347" y="10184"/>
                  </a:cubicBezTo>
                  <a:cubicBezTo>
                    <a:pt x="9068" y="10260"/>
                    <a:pt x="8779" y="10364"/>
                    <a:pt x="8490" y="10345"/>
                  </a:cubicBezTo>
                  <a:cubicBezTo>
                    <a:pt x="8844" y="10677"/>
                    <a:pt x="9122" y="11038"/>
                    <a:pt x="9475" y="11379"/>
                  </a:cubicBezTo>
                  <a:cubicBezTo>
                    <a:pt x="9518" y="11417"/>
                    <a:pt x="9571" y="11474"/>
                    <a:pt x="9614" y="11541"/>
                  </a:cubicBezTo>
                  <a:cubicBezTo>
                    <a:pt x="9636" y="11617"/>
                    <a:pt x="9636" y="11693"/>
                    <a:pt x="9636" y="11759"/>
                  </a:cubicBezTo>
                  <a:cubicBezTo>
                    <a:pt x="9636" y="11958"/>
                    <a:pt x="9614" y="12158"/>
                    <a:pt x="9614" y="12376"/>
                  </a:cubicBezTo>
                  <a:cubicBezTo>
                    <a:pt x="9390" y="12376"/>
                    <a:pt x="9411" y="12053"/>
                    <a:pt x="9250" y="11911"/>
                  </a:cubicBezTo>
                  <a:cubicBezTo>
                    <a:pt x="9208" y="11873"/>
                    <a:pt x="9143" y="11854"/>
                    <a:pt x="9068" y="11835"/>
                  </a:cubicBezTo>
                  <a:cubicBezTo>
                    <a:pt x="8865" y="11712"/>
                    <a:pt x="8865" y="11417"/>
                    <a:pt x="8672" y="11294"/>
                  </a:cubicBezTo>
                  <a:lnTo>
                    <a:pt x="8533" y="11237"/>
                  </a:lnTo>
                  <a:cubicBezTo>
                    <a:pt x="8266" y="11095"/>
                    <a:pt x="8244" y="10677"/>
                    <a:pt x="7945" y="10658"/>
                  </a:cubicBezTo>
                  <a:cubicBezTo>
                    <a:pt x="7837" y="10639"/>
                    <a:pt x="7752" y="10696"/>
                    <a:pt x="7634" y="10725"/>
                  </a:cubicBezTo>
                  <a:cubicBezTo>
                    <a:pt x="7388" y="10800"/>
                    <a:pt x="7099" y="10763"/>
                    <a:pt x="6896" y="10620"/>
                  </a:cubicBezTo>
                  <a:cubicBezTo>
                    <a:pt x="6853" y="10601"/>
                    <a:pt x="6799" y="10563"/>
                    <a:pt x="6756" y="10563"/>
                  </a:cubicBezTo>
                  <a:cubicBezTo>
                    <a:pt x="6607" y="10525"/>
                    <a:pt x="6467" y="10677"/>
                    <a:pt x="6467" y="10800"/>
                  </a:cubicBezTo>
                  <a:cubicBezTo>
                    <a:pt x="6467" y="10943"/>
                    <a:pt x="6532" y="11057"/>
                    <a:pt x="6585" y="11199"/>
                  </a:cubicBezTo>
                  <a:cubicBezTo>
                    <a:pt x="6628" y="11341"/>
                    <a:pt x="6607" y="11493"/>
                    <a:pt x="6489" y="11579"/>
                  </a:cubicBezTo>
                  <a:cubicBezTo>
                    <a:pt x="6285" y="11474"/>
                    <a:pt x="6178" y="11256"/>
                    <a:pt x="6082" y="11057"/>
                  </a:cubicBezTo>
                  <a:cubicBezTo>
                    <a:pt x="6039" y="10962"/>
                    <a:pt x="5996" y="10838"/>
                    <a:pt x="5975" y="10725"/>
                  </a:cubicBezTo>
                  <a:cubicBezTo>
                    <a:pt x="5975" y="10601"/>
                    <a:pt x="6018" y="10497"/>
                    <a:pt x="5975" y="10383"/>
                  </a:cubicBezTo>
                  <a:cubicBezTo>
                    <a:pt x="5911" y="10165"/>
                    <a:pt x="5590" y="10098"/>
                    <a:pt x="5322" y="10098"/>
                  </a:cubicBezTo>
                  <a:cubicBezTo>
                    <a:pt x="5301" y="10345"/>
                    <a:pt x="5322" y="10563"/>
                    <a:pt x="5386" y="10781"/>
                  </a:cubicBezTo>
                  <a:cubicBezTo>
                    <a:pt x="5183" y="10838"/>
                    <a:pt x="4958" y="10658"/>
                    <a:pt x="4915" y="10478"/>
                  </a:cubicBezTo>
                  <a:cubicBezTo>
                    <a:pt x="4873" y="10297"/>
                    <a:pt x="4937" y="10098"/>
                    <a:pt x="5012" y="9899"/>
                  </a:cubicBezTo>
                  <a:cubicBezTo>
                    <a:pt x="4626" y="9880"/>
                    <a:pt x="4177" y="9785"/>
                    <a:pt x="4070" y="9462"/>
                  </a:cubicBezTo>
                  <a:cubicBezTo>
                    <a:pt x="4038" y="9405"/>
                    <a:pt x="4038" y="9367"/>
                    <a:pt x="4016" y="9310"/>
                  </a:cubicBezTo>
                  <a:cubicBezTo>
                    <a:pt x="3995" y="9263"/>
                    <a:pt x="3931" y="9225"/>
                    <a:pt x="3888" y="9187"/>
                  </a:cubicBezTo>
                  <a:cubicBezTo>
                    <a:pt x="3620" y="8988"/>
                    <a:pt x="3599" y="8627"/>
                    <a:pt x="3599" y="8314"/>
                  </a:cubicBezTo>
                  <a:cubicBezTo>
                    <a:pt x="3599" y="8210"/>
                    <a:pt x="3588" y="8105"/>
                    <a:pt x="3524" y="8029"/>
                  </a:cubicBezTo>
                  <a:cubicBezTo>
                    <a:pt x="3449" y="7944"/>
                    <a:pt x="3321" y="7915"/>
                    <a:pt x="3235" y="7972"/>
                  </a:cubicBezTo>
                  <a:cubicBezTo>
                    <a:pt x="3235" y="7849"/>
                    <a:pt x="3214" y="7754"/>
                    <a:pt x="3214" y="7631"/>
                  </a:cubicBezTo>
                  <a:cubicBezTo>
                    <a:pt x="3074" y="7450"/>
                    <a:pt x="2946" y="7299"/>
                    <a:pt x="2785" y="7118"/>
                  </a:cubicBezTo>
                  <a:cubicBezTo>
                    <a:pt x="2646" y="6976"/>
                    <a:pt x="2518" y="6862"/>
                    <a:pt x="2314" y="6777"/>
                  </a:cubicBezTo>
                  <a:cubicBezTo>
                    <a:pt x="2132" y="6701"/>
                    <a:pt x="1908" y="6701"/>
                    <a:pt x="1726" y="6796"/>
                  </a:cubicBezTo>
                  <a:cubicBezTo>
                    <a:pt x="1565" y="6729"/>
                    <a:pt x="1490" y="6710"/>
                    <a:pt x="1458" y="6701"/>
                  </a:cubicBezTo>
                  <a:cubicBezTo>
                    <a:pt x="1351" y="6976"/>
                    <a:pt x="1308" y="7280"/>
                    <a:pt x="1372" y="7574"/>
                  </a:cubicBezTo>
                  <a:close/>
                  <a:moveTo>
                    <a:pt x="1447" y="6701"/>
                  </a:moveTo>
                  <a:cubicBezTo>
                    <a:pt x="1437" y="6701"/>
                    <a:pt x="1437" y="6701"/>
                    <a:pt x="1447" y="6701"/>
                  </a:cubicBezTo>
                  <a:close/>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712" name="Shape 1712"/>
            <p:cNvSpPr/>
            <p:nvPr/>
          </p:nvSpPr>
          <p:spPr>
            <a:xfrm>
              <a:off x="4040006" y="0"/>
              <a:ext cx="2595437" cy="3808228"/>
            </a:xfrm>
            <a:custGeom>
              <a:pathLst>
                <a:path extrusionOk="0" h="21592" w="21591">
                  <a:moveTo>
                    <a:pt x="4094" y="3256"/>
                  </a:moveTo>
                  <a:cubicBezTo>
                    <a:pt x="3964" y="3201"/>
                    <a:pt x="3835" y="3327"/>
                    <a:pt x="3847" y="3424"/>
                  </a:cubicBezTo>
                  <a:cubicBezTo>
                    <a:pt x="3859" y="3521"/>
                    <a:pt x="3952" y="3618"/>
                    <a:pt x="3915" y="3714"/>
                  </a:cubicBezTo>
                  <a:cubicBezTo>
                    <a:pt x="3899" y="3750"/>
                    <a:pt x="3873" y="3783"/>
                    <a:pt x="3848" y="3815"/>
                  </a:cubicBezTo>
                  <a:cubicBezTo>
                    <a:pt x="3822" y="3848"/>
                    <a:pt x="3798" y="3880"/>
                    <a:pt x="3785" y="3916"/>
                  </a:cubicBezTo>
                  <a:cubicBezTo>
                    <a:pt x="3770" y="3950"/>
                    <a:pt x="3788" y="3992"/>
                    <a:pt x="3822" y="4021"/>
                  </a:cubicBezTo>
                  <a:cubicBezTo>
                    <a:pt x="3856" y="4051"/>
                    <a:pt x="3906" y="4068"/>
                    <a:pt x="3952" y="4051"/>
                  </a:cubicBezTo>
                  <a:cubicBezTo>
                    <a:pt x="3875" y="4120"/>
                    <a:pt x="3822" y="4204"/>
                    <a:pt x="3799" y="4293"/>
                  </a:cubicBezTo>
                  <a:cubicBezTo>
                    <a:pt x="3776" y="4382"/>
                    <a:pt x="3782" y="4476"/>
                    <a:pt x="3822" y="4564"/>
                  </a:cubicBezTo>
                  <a:cubicBezTo>
                    <a:pt x="3705" y="4631"/>
                    <a:pt x="3588" y="4438"/>
                    <a:pt x="3434" y="4438"/>
                  </a:cubicBezTo>
                  <a:cubicBezTo>
                    <a:pt x="3372" y="4438"/>
                    <a:pt x="3316" y="4476"/>
                    <a:pt x="3255" y="4492"/>
                  </a:cubicBezTo>
                  <a:cubicBezTo>
                    <a:pt x="3227" y="4505"/>
                    <a:pt x="3187" y="4511"/>
                    <a:pt x="3152" y="4509"/>
                  </a:cubicBezTo>
                  <a:cubicBezTo>
                    <a:pt x="3117" y="4507"/>
                    <a:pt x="3088" y="4497"/>
                    <a:pt x="3082" y="4476"/>
                  </a:cubicBezTo>
                  <a:cubicBezTo>
                    <a:pt x="3057" y="4532"/>
                    <a:pt x="3036" y="4589"/>
                    <a:pt x="3013" y="4646"/>
                  </a:cubicBezTo>
                  <a:cubicBezTo>
                    <a:pt x="2991" y="4703"/>
                    <a:pt x="2968" y="4760"/>
                    <a:pt x="2940" y="4816"/>
                  </a:cubicBezTo>
                  <a:cubicBezTo>
                    <a:pt x="2909" y="4791"/>
                    <a:pt x="2858" y="4780"/>
                    <a:pt x="2804" y="4780"/>
                  </a:cubicBezTo>
                  <a:cubicBezTo>
                    <a:pt x="2749" y="4781"/>
                    <a:pt x="2690" y="4793"/>
                    <a:pt x="2644" y="4816"/>
                  </a:cubicBezTo>
                  <a:cubicBezTo>
                    <a:pt x="2598" y="4837"/>
                    <a:pt x="2565" y="4869"/>
                    <a:pt x="2540" y="4903"/>
                  </a:cubicBezTo>
                  <a:cubicBezTo>
                    <a:pt x="2514" y="4936"/>
                    <a:pt x="2496" y="4972"/>
                    <a:pt x="2477" y="5001"/>
                  </a:cubicBezTo>
                  <a:cubicBezTo>
                    <a:pt x="2450" y="5041"/>
                    <a:pt x="2426" y="5083"/>
                    <a:pt x="2404" y="5126"/>
                  </a:cubicBezTo>
                  <a:cubicBezTo>
                    <a:pt x="2382" y="5168"/>
                    <a:pt x="2360" y="5210"/>
                    <a:pt x="2335" y="5250"/>
                  </a:cubicBezTo>
                  <a:cubicBezTo>
                    <a:pt x="2277" y="5250"/>
                    <a:pt x="2221" y="5250"/>
                    <a:pt x="2166" y="5251"/>
                  </a:cubicBezTo>
                  <a:cubicBezTo>
                    <a:pt x="2110" y="5252"/>
                    <a:pt x="2055" y="5254"/>
                    <a:pt x="1996" y="5258"/>
                  </a:cubicBezTo>
                  <a:cubicBezTo>
                    <a:pt x="2024" y="5321"/>
                    <a:pt x="2008" y="5385"/>
                    <a:pt x="1976" y="5448"/>
                  </a:cubicBezTo>
                  <a:cubicBezTo>
                    <a:pt x="1944" y="5510"/>
                    <a:pt x="1894" y="5571"/>
                    <a:pt x="1854" y="5628"/>
                  </a:cubicBezTo>
                  <a:cubicBezTo>
                    <a:pt x="1817" y="5687"/>
                    <a:pt x="1788" y="5758"/>
                    <a:pt x="1787" y="5823"/>
                  </a:cubicBezTo>
                  <a:cubicBezTo>
                    <a:pt x="1786" y="5889"/>
                    <a:pt x="1814" y="5950"/>
                    <a:pt x="1891" y="5990"/>
                  </a:cubicBezTo>
                  <a:cubicBezTo>
                    <a:pt x="1962" y="5990"/>
                    <a:pt x="2035" y="5995"/>
                    <a:pt x="2106" y="6006"/>
                  </a:cubicBezTo>
                  <a:cubicBezTo>
                    <a:pt x="2177" y="6016"/>
                    <a:pt x="2246" y="6032"/>
                    <a:pt x="2311" y="6053"/>
                  </a:cubicBezTo>
                  <a:cubicBezTo>
                    <a:pt x="2335" y="6036"/>
                    <a:pt x="2360" y="6020"/>
                    <a:pt x="2384" y="6005"/>
                  </a:cubicBezTo>
                  <a:cubicBezTo>
                    <a:pt x="2408" y="5989"/>
                    <a:pt x="2431" y="5973"/>
                    <a:pt x="2453" y="5956"/>
                  </a:cubicBezTo>
                  <a:cubicBezTo>
                    <a:pt x="2554" y="5973"/>
                    <a:pt x="2641" y="6026"/>
                    <a:pt x="2691" y="6092"/>
                  </a:cubicBezTo>
                  <a:cubicBezTo>
                    <a:pt x="2741" y="6158"/>
                    <a:pt x="2755" y="6238"/>
                    <a:pt x="2712" y="6310"/>
                  </a:cubicBezTo>
                  <a:cubicBezTo>
                    <a:pt x="2684" y="6314"/>
                    <a:pt x="2655" y="6318"/>
                    <a:pt x="2625" y="6322"/>
                  </a:cubicBezTo>
                  <a:cubicBezTo>
                    <a:pt x="2596" y="6326"/>
                    <a:pt x="2567" y="6331"/>
                    <a:pt x="2539" y="6335"/>
                  </a:cubicBezTo>
                  <a:cubicBezTo>
                    <a:pt x="2585" y="6362"/>
                    <a:pt x="2632" y="6391"/>
                    <a:pt x="2677" y="6419"/>
                  </a:cubicBezTo>
                  <a:cubicBezTo>
                    <a:pt x="2723" y="6447"/>
                    <a:pt x="2767" y="6476"/>
                    <a:pt x="2811" y="6503"/>
                  </a:cubicBezTo>
                  <a:cubicBezTo>
                    <a:pt x="2761" y="6503"/>
                    <a:pt x="2704" y="6507"/>
                    <a:pt x="2654" y="6520"/>
                  </a:cubicBezTo>
                  <a:cubicBezTo>
                    <a:pt x="2604" y="6534"/>
                    <a:pt x="2561" y="6556"/>
                    <a:pt x="2539" y="6591"/>
                  </a:cubicBezTo>
                  <a:cubicBezTo>
                    <a:pt x="2527" y="6608"/>
                    <a:pt x="2521" y="6626"/>
                    <a:pt x="2517" y="6645"/>
                  </a:cubicBezTo>
                  <a:cubicBezTo>
                    <a:pt x="2514" y="6664"/>
                    <a:pt x="2514" y="6684"/>
                    <a:pt x="2514" y="6705"/>
                  </a:cubicBezTo>
                  <a:cubicBezTo>
                    <a:pt x="2502" y="6865"/>
                    <a:pt x="2379" y="7011"/>
                    <a:pt x="2201" y="7110"/>
                  </a:cubicBezTo>
                  <a:cubicBezTo>
                    <a:pt x="2022" y="7210"/>
                    <a:pt x="1789" y="7262"/>
                    <a:pt x="1558" y="7235"/>
                  </a:cubicBezTo>
                  <a:cubicBezTo>
                    <a:pt x="1546" y="7258"/>
                    <a:pt x="1532" y="7282"/>
                    <a:pt x="1520" y="7307"/>
                  </a:cubicBezTo>
                  <a:cubicBezTo>
                    <a:pt x="1507" y="7331"/>
                    <a:pt x="1496" y="7355"/>
                    <a:pt x="1490" y="7378"/>
                  </a:cubicBezTo>
                  <a:cubicBezTo>
                    <a:pt x="1453" y="7378"/>
                    <a:pt x="1412" y="7374"/>
                    <a:pt x="1370" y="7367"/>
                  </a:cubicBezTo>
                  <a:cubicBezTo>
                    <a:pt x="1328" y="7360"/>
                    <a:pt x="1287" y="7351"/>
                    <a:pt x="1250" y="7340"/>
                  </a:cubicBezTo>
                  <a:cubicBezTo>
                    <a:pt x="1222" y="7408"/>
                    <a:pt x="1182" y="7470"/>
                    <a:pt x="1131" y="7526"/>
                  </a:cubicBezTo>
                  <a:cubicBezTo>
                    <a:pt x="1080" y="7582"/>
                    <a:pt x="1018" y="7633"/>
                    <a:pt x="947" y="7677"/>
                  </a:cubicBezTo>
                  <a:cubicBezTo>
                    <a:pt x="916" y="7673"/>
                    <a:pt x="884" y="7668"/>
                    <a:pt x="853" y="7664"/>
                  </a:cubicBezTo>
                  <a:cubicBezTo>
                    <a:pt x="822" y="7660"/>
                    <a:pt x="793" y="7656"/>
                    <a:pt x="768" y="7651"/>
                  </a:cubicBezTo>
                  <a:cubicBezTo>
                    <a:pt x="651" y="7702"/>
                    <a:pt x="534" y="7765"/>
                    <a:pt x="429" y="7820"/>
                  </a:cubicBezTo>
                  <a:cubicBezTo>
                    <a:pt x="262" y="7908"/>
                    <a:pt x="84" y="7996"/>
                    <a:pt x="16" y="8135"/>
                  </a:cubicBezTo>
                  <a:cubicBezTo>
                    <a:pt x="-9" y="8203"/>
                    <a:pt x="-3" y="8269"/>
                    <a:pt x="18" y="8333"/>
                  </a:cubicBezTo>
                  <a:cubicBezTo>
                    <a:pt x="39" y="8398"/>
                    <a:pt x="74" y="8461"/>
                    <a:pt x="108" y="8522"/>
                  </a:cubicBezTo>
                  <a:cubicBezTo>
                    <a:pt x="145" y="8529"/>
                    <a:pt x="181" y="8534"/>
                    <a:pt x="217" y="8539"/>
                  </a:cubicBezTo>
                  <a:cubicBezTo>
                    <a:pt x="253" y="8543"/>
                    <a:pt x="290" y="8547"/>
                    <a:pt x="330" y="8552"/>
                  </a:cubicBezTo>
                  <a:cubicBezTo>
                    <a:pt x="321" y="8596"/>
                    <a:pt x="307" y="8638"/>
                    <a:pt x="289" y="8678"/>
                  </a:cubicBezTo>
                  <a:cubicBezTo>
                    <a:pt x="272" y="8719"/>
                    <a:pt x="250" y="8758"/>
                    <a:pt x="225" y="8796"/>
                  </a:cubicBezTo>
                  <a:cubicBezTo>
                    <a:pt x="380" y="8840"/>
                    <a:pt x="542" y="8889"/>
                    <a:pt x="681" y="8954"/>
                  </a:cubicBezTo>
                  <a:cubicBezTo>
                    <a:pt x="821" y="9019"/>
                    <a:pt x="938" y="9099"/>
                    <a:pt x="1003" y="9204"/>
                  </a:cubicBezTo>
                  <a:cubicBezTo>
                    <a:pt x="1092" y="9191"/>
                    <a:pt x="1185" y="9177"/>
                    <a:pt x="1278" y="9164"/>
                  </a:cubicBezTo>
                  <a:cubicBezTo>
                    <a:pt x="1371" y="9150"/>
                    <a:pt x="1466" y="9136"/>
                    <a:pt x="1558" y="9124"/>
                  </a:cubicBezTo>
                  <a:cubicBezTo>
                    <a:pt x="1577" y="9107"/>
                    <a:pt x="1600" y="9091"/>
                    <a:pt x="1623" y="9075"/>
                  </a:cubicBezTo>
                  <a:cubicBezTo>
                    <a:pt x="1646" y="9060"/>
                    <a:pt x="1669" y="9044"/>
                    <a:pt x="1688" y="9027"/>
                  </a:cubicBezTo>
                  <a:cubicBezTo>
                    <a:pt x="1811" y="8991"/>
                    <a:pt x="1953" y="8985"/>
                    <a:pt x="2085" y="9005"/>
                  </a:cubicBezTo>
                  <a:cubicBezTo>
                    <a:pt x="2217" y="9025"/>
                    <a:pt x="2339" y="9071"/>
                    <a:pt x="2422" y="9141"/>
                  </a:cubicBezTo>
                  <a:cubicBezTo>
                    <a:pt x="2372" y="9229"/>
                    <a:pt x="2266" y="9303"/>
                    <a:pt x="2138" y="9347"/>
                  </a:cubicBezTo>
                  <a:cubicBezTo>
                    <a:pt x="2010" y="9392"/>
                    <a:pt x="1860" y="9408"/>
                    <a:pt x="1725" y="9380"/>
                  </a:cubicBezTo>
                  <a:cubicBezTo>
                    <a:pt x="1620" y="9364"/>
                    <a:pt x="1521" y="9317"/>
                    <a:pt x="1404" y="9317"/>
                  </a:cubicBezTo>
                  <a:cubicBezTo>
                    <a:pt x="1287" y="9317"/>
                    <a:pt x="1157" y="9372"/>
                    <a:pt x="1182" y="9452"/>
                  </a:cubicBezTo>
                  <a:cubicBezTo>
                    <a:pt x="1077" y="9492"/>
                    <a:pt x="967" y="9520"/>
                    <a:pt x="855" y="9536"/>
                  </a:cubicBezTo>
                  <a:cubicBezTo>
                    <a:pt x="742" y="9553"/>
                    <a:pt x="626" y="9557"/>
                    <a:pt x="509" y="9549"/>
                  </a:cubicBezTo>
                  <a:cubicBezTo>
                    <a:pt x="497" y="9584"/>
                    <a:pt x="488" y="9619"/>
                    <a:pt x="478" y="9653"/>
                  </a:cubicBezTo>
                  <a:cubicBezTo>
                    <a:pt x="468" y="9686"/>
                    <a:pt x="457" y="9719"/>
                    <a:pt x="441" y="9750"/>
                  </a:cubicBezTo>
                  <a:cubicBezTo>
                    <a:pt x="552" y="9786"/>
                    <a:pt x="673" y="9828"/>
                    <a:pt x="770" y="9881"/>
                  </a:cubicBezTo>
                  <a:cubicBezTo>
                    <a:pt x="867" y="9935"/>
                    <a:pt x="941" y="9999"/>
                    <a:pt x="960" y="10079"/>
                  </a:cubicBezTo>
                  <a:cubicBezTo>
                    <a:pt x="1031" y="10047"/>
                    <a:pt x="1115" y="10031"/>
                    <a:pt x="1200" y="10031"/>
                  </a:cubicBezTo>
                  <a:cubicBezTo>
                    <a:pt x="1285" y="10031"/>
                    <a:pt x="1370" y="10047"/>
                    <a:pt x="1441" y="10079"/>
                  </a:cubicBezTo>
                  <a:cubicBezTo>
                    <a:pt x="1388" y="10119"/>
                    <a:pt x="1333" y="10155"/>
                    <a:pt x="1278" y="10192"/>
                  </a:cubicBezTo>
                  <a:cubicBezTo>
                    <a:pt x="1223" y="10229"/>
                    <a:pt x="1169" y="10266"/>
                    <a:pt x="1120" y="10306"/>
                  </a:cubicBezTo>
                  <a:cubicBezTo>
                    <a:pt x="1145" y="10289"/>
                    <a:pt x="1177" y="10293"/>
                    <a:pt x="1205" y="10307"/>
                  </a:cubicBezTo>
                  <a:cubicBezTo>
                    <a:pt x="1233" y="10322"/>
                    <a:pt x="1256" y="10346"/>
                    <a:pt x="1262" y="10369"/>
                  </a:cubicBezTo>
                  <a:cubicBezTo>
                    <a:pt x="1274" y="10411"/>
                    <a:pt x="1250" y="10466"/>
                    <a:pt x="1274" y="10508"/>
                  </a:cubicBezTo>
                  <a:cubicBezTo>
                    <a:pt x="1287" y="10529"/>
                    <a:pt x="1324" y="10546"/>
                    <a:pt x="1348" y="10562"/>
                  </a:cubicBezTo>
                  <a:cubicBezTo>
                    <a:pt x="1512" y="10642"/>
                    <a:pt x="1697" y="10722"/>
                    <a:pt x="1885" y="10765"/>
                  </a:cubicBezTo>
                  <a:cubicBezTo>
                    <a:pt x="2073" y="10808"/>
                    <a:pt x="2265" y="10815"/>
                    <a:pt x="2440" y="10747"/>
                  </a:cubicBezTo>
                  <a:cubicBezTo>
                    <a:pt x="2447" y="10716"/>
                    <a:pt x="2453" y="10683"/>
                    <a:pt x="2459" y="10651"/>
                  </a:cubicBezTo>
                  <a:cubicBezTo>
                    <a:pt x="2465" y="10618"/>
                    <a:pt x="2471" y="10585"/>
                    <a:pt x="2477" y="10554"/>
                  </a:cubicBezTo>
                  <a:cubicBezTo>
                    <a:pt x="2669" y="10520"/>
                    <a:pt x="2798" y="10684"/>
                    <a:pt x="2996" y="10714"/>
                  </a:cubicBezTo>
                  <a:cubicBezTo>
                    <a:pt x="3113" y="10731"/>
                    <a:pt x="3224" y="10676"/>
                    <a:pt x="3341" y="10667"/>
                  </a:cubicBezTo>
                  <a:cubicBezTo>
                    <a:pt x="3412" y="10659"/>
                    <a:pt x="3485" y="10661"/>
                    <a:pt x="3555" y="10669"/>
                  </a:cubicBezTo>
                  <a:cubicBezTo>
                    <a:pt x="3625" y="10677"/>
                    <a:pt x="3693" y="10691"/>
                    <a:pt x="3754" y="10705"/>
                  </a:cubicBezTo>
                  <a:cubicBezTo>
                    <a:pt x="4248" y="10802"/>
                    <a:pt x="4803" y="10916"/>
                    <a:pt x="5050" y="11223"/>
                  </a:cubicBezTo>
                  <a:cubicBezTo>
                    <a:pt x="5192" y="11399"/>
                    <a:pt x="5204" y="11614"/>
                    <a:pt x="5223" y="11807"/>
                  </a:cubicBezTo>
                  <a:cubicBezTo>
                    <a:pt x="5306" y="11833"/>
                    <a:pt x="5377" y="11879"/>
                    <a:pt x="5423" y="11934"/>
                  </a:cubicBezTo>
                  <a:cubicBezTo>
                    <a:pt x="5470" y="11989"/>
                    <a:pt x="5491" y="12054"/>
                    <a:pt x="5476" y="12115"/>
                  </a:cubicBezTo>
                  <a:cubicBezTo>
                    <a:pt x="5463" y="12211"/>
                    <a:pt x="5426" y="12300"/>
                    <a:pt x="5426" y="12396"/>
                  </a:cubicBezTo>
                  <a:cubicBezTo>
                    <a:pt x="5426" y="12426"/>
                    <a:pt x="5426" y="12459"/>
                    <a:pt x="5451" y="12476"/>
                  </a:cubicBezTo>
                  <a:cubicBezTo>
                    <a:pt x="5457" y="12485"/>
                    <a:pt x="5471" y="12494"/>
                    <a:pt x="5485" y="12505"/>
                  </a:cubicBezTo>
                  <a:cubicBezTo>
                    <a:pt x="5499" y="12515"/>
                    <a:pt x="5513" y="12527"/>
                    <a:pt x="5519" y="12539"/>
                  </a:cubicBezTo>
                  <a:cubicBezTo>
                    <a:pt x="5531" y="12560"/>
                    <a:pt x="5524" y="12581"/>
                    <a:pt x="5510" y="12602"/>
                  </a:cubicBezTo>
                  <a:cubicBezTo>
                    <a:pt x="5496" y="12622"/>
                    <a:pt x="5476" y="12642"/>
                    <a:pt x="5463" y="12661"/>
                  </a:cubicBezTo>
                  <a:cubicBezTo>
                    <a:pt x="5430" y="12703"/>
                    <a:pt x="5423" y="12757"/>
                    <a:pt x="5440" y="12808"/>
                  </a:cubicBezTo>
                  <a:cubicBezTo>
                    <a:pt x="5457" y="12858"/>
                    <a:pt x="5497" y="12905"/>
                    <a:pt x="5556" y="12935"/>
                  </a:cubicBezTo>
                  <a:cubicBezTo>
                    <a:pt x="5575" y="12945"/>
                    <a:pt x="5598" y="12955"/>
                    <a:pt x="5619" y="12966"/>
                  </a:cubicBezTo>
                  <a:cubicBezTo>
                    <a:pt x="5641" y="12977"/>
                    <a:pt x="5661" y="12989"/>
                    <a:pt x="5673" y="13006"/>
                  </a:cubicBezTo>
                  <a:cubicBezTo>
                    <a:pt x="5686" y="13032"/>
                    <a:pt x="5686" y="13061"/>
                    <a:pt x="5686" y="13086"/>
                  </a:cubicBezTo>
                  <a:cubicBezTo>
                    <a:pt x="5686" y="13351"/>
                    <a:pt x="5908" y="13608"/>
                    <a:pt x="5828" y="13873"/>
                  </a:cubicBezTo>
                  <a:cubicBezTo>
                    <a:pt x="5803" y="13953"/>
                    <a:pt x="5766" y="14058"/>
                    <a:pt x="5865" y="14100"/>
                  </a:cubicBezTo>
                  <a:cubicBezTo>
                    <a:pt x="5908" y="14117"/>
                    <a:pt x="5969" y="14129"/>
                    <a:pt x="5994" y="14163"/>
                  </a:cubicBezTo>
                  <a:cubicBezTo>
                    <a:pt x="6013" y="14188"/>
                    <a:pt x="5994" y="14218"/>
                    <a:pt x="5994" y="14243"/>
                  </a:cubicBezTo>
                  <a:cubicBezTo>
                    <a:pt x="5957" y="14340"/>
                    <a:pt x="5965" y="14443"/>
                    <a:pt x="6010" y="14538"/>
                  </a:cubicBezTo>
                  <a:cubicBezTo>
                    <a:pt x="6056" y="14634"/>
                    <a:pt x="6139" y="14722"/>
                    <a:pt x="6253" y="14790"/>
                  </a:cubicBezTo>
                  <a:cubicBezTo>
                    <a:pt x="6269" y="14798"/>
                    <a:pt x="6283" y="14805"/>
                    <a:pt x="6297" y="14809"/>
                  </a:cubicBezTo>
                  <a:cubicBezTo>
                    <a:pt x="6312" y="14813"/>
                    <a:pt x="6327" y="14815"/>
                    <a:pt x="6346" y="14815"/>
                  </a:cubicBezTo>
                  <a:cubicBezTo>
                    <a:pt x="6380" y="14819"/>
                    <a:pt x="6409" y="14809"/>
                    <a:pt x="6433" y="14791"/>
                  </a:cubicBezTo>
                  <a:cubicBezTo>
                    <a:pt x="6457" y="14774"/>
                    <a:pt x="6475" y="14750"/>
                    <a:pt x="6488" y="14727"/>
                  </a:cubicBezTo>
                  <a:cubicBezTo>
                    <a:pt x="6494" y="14706"/>
                    <a:pt x="6497" y="14684"/>
                    <a:pt x="6500" y="14660"/>
                  </a:cubicBezTo>
                  <a:cubicBezTo>
                    <a:pt x="6503" y="14637"/>
                    <a:pt x="6506" y="14613"/>
                    <a:pt x="6512" y="14588"/>
                  </a:cubicBezTo>
                  <a:cubicBezTo>
                    <a:pt x="6559" y="14573"/>
                    <a:pt x="6611" y="14584"/>
                    <a:pt x="6647" y="14606"/>
                  </a:cubicBezTo>
                  <a:cubicBezTo>
                    <a:pt x="6684" y="14628"/>
                    <a:pt x="6704" y="14661"/>
                    <a:pt x="6685" y="14693"/>
                  </a:cubicBezTo>
                  <a:cubicBezTo>
                    <a:pt x="6670" y="14714"/>
                    <a:pt x="6640" y="14732"/>
                    <a:pt x="6613" y="14751"/>
                  </a:cubicBezTo>
                  <a:cubicBezTo>
                    <a:pt x="6586" y="14770"/>
                    <a:pt x="6562" y="14790"/>
                    <a:pt x="6556" y="14815"/>
                  </a:cubicBezTo>
                  <a:cubicBezTo>
                    <a:pt x="6525" y="14878"/>
                    <a:pt x="6617" y="14941"/>
                    <a:pt x="6722" y="14941"/>
                  </a:cubicBezTo>
                  <a:cubicBezTo>
                    <a:pt x="6827" y="14941"/>
                    <a:pt x="6901" y="14903"/>
                    <a:pt x="6981" y="14861"/>
                  </a:cubicBezTo>
                  <a:cubicBezTo>
                    <a:pt x="7098" y="14887"/>
                    <a:pt x="7185" y="14953"/>
                    <a:pt x="7230" y="15031"/>
                  </a:cubicBezTo>
                  <a:cubicBezTo>
                    <a:pt x="7274" y="15109"/>
                    <a:pt x="7277" y="15200"/>
                    <a:pt x="7228" y="15274"/>
                  </a:cubicBezTo>
                  <a:cubicBezTo>
                    <a:pt x="7111" y="15261"/>
                    <a:pt x="6997" y="15239"/>
                    <a:pt x="6888" y="15209"/>
                  </a:cubicBezTo>
                  <a:cubicBezTo>
                    <a:pt x="6779" y="15179"/>
                    <a:pt x="6676" y="15141"/>
                    <a:pt x="6580" y="15097"/>
                  </a:cubicBezTo>
                  <a:cubicBezTo>
                    <a:pt x="6451" y="15088"/>
                    <a:pt x="6383" y="15202"/>
                    <a:pt x="6383" y="15290"/>
                  </a:cubicBezTo>
                  <a:cubicBezTo>
                    <a:pt x="6383" y="15379"/>
                    <a:pt x="6426" y="15488"/>
                    <a:pt x="6321" y="15547"/>
                  </a:cubicBezTo>
                  <a:cubicBezTo>
                    <a:pt x="6266" y="15585"/>
                    <a:pt x="6167" y="15602"/>
                    <a:pt x="6167" y="15652"/>
                  </a:cubicBezTo>
                  <a:cubicBezTo>
                    <a:pt x="6167" y="15682"/>
                    <a:pt x="6192" y="15707"/>
                    <a:pt x="6204" y="15724"/>
                  </a:cubicBezTo>
                  <a:cubicBezTo>
                    <a:pt x="6256" y="15772"/>
                    <a:pt x="6295" y="15826"/>
                    <a:pt x="6322" y="15882"/>
                  </a:cubicBezTo>
                  <a:cubicBezTo>
                    <a:pt x="6349" y="15939"/>
                    <a:pt x="6364" y="15999"/>
                    <a:pt x="6370" y="16060"/>
                  </a:cubicBezTo>
                  <a:cubicBezTo>
                    <a:pt x="6370" y="16077"/>
                    <a:pt x="6370" y="16095"/>
                    <a:pt x="6374" y="16112"/>
                  </a:cubicBezTo>
                  <a:cubicBezTo>
                    <a:pt x="6377" y="16128"/>
                    <a:pt x="6383" y="16144"/>
                    <a:pt x="6395" y="16157"/>
                  </a:cubicBezTo>
                  <a:cubicBezTo>
                    <a:pt x="6429" y="16197"/>
                    <a:pt x="6491" y="16213"/>
                    <a:pt x="6560" y="16214"/>
                  </a:cubicBezTo>
                  <a:cubicBezTo>
                    <a:pt x="6630" y="16215"/>
                    <a:pt x="6707" y="16201"/>
                    <a:pt x="6771" y="16182"/>
                  </a:cubicBezTo>
                  <a:cubicBezTo>
                    <a:pt x="6812" y="16174"/>
                    <a:pt x="6850" y="16163"/>
                    <a:pt x="6890" y="16153"/>
                  </a:cubicBezTo>
                  <a:cubicBezTo>
                    <a:pt x="6930" y="16142"/>
                    <a:pt x="6972" y="16132"/>
                    <a:pt x="7018" y="16123"/>
                  </a:cubicBezTo>
                  <a:cubicBezTo>
                    <a:pt x="7037" y="16119"/>
                    <a:pt x="7057" y="16112"/>
                    <a:pt x="7074" y="16102"/>
                  </a:cubicBezTo>
                  <a:cubicBezTo>
                    <a:pt x="7091" y="16093"/>
                    <a:pt x="7105" y="16081"/>
                    <a:pt x="7111" y="16069"/>
                  </a:cubicBezTo>
                  <a:cubicBezTo>
                    <a:pt x="7117" y="16052"/>
                    <a:pt x="7108" y="16034"/>
                    <a:pt x="7100" y="16017"/>
                  </a:cubicBezTo>
                  <a:cubicBezTo>
                    <a:pt x="7092" y="16000"/>
                    <a:pt x="7086" y="15984"/>
                    <a:pt x="7098" y="15972"/>
                  </a:cubicBezTo>
                  <a:cubicBezTo>
                    <a:pt x="7105" y="15963"/>
                    <a:pt x="7114" y="15959"/>
                    <a:pt x="7125" y="15957"/>
                  </a:cubicBezTo>
                  <a:cubicBezTo>
                    <a:pt x="7135" y="15955"/>
                    <a:pt x="7148" y="15955"/>
                    <a:pt x="7160" y="15955"/>
                  </a:cubicBezTo>
                  <a:cubicBezTo>
                    <a:pt x="7206" y="15951"/>
                    <a:pt x="7248" y="15947"/>
                    <a:pt x="7290" y="15942"/>
                  </a:cubicBezTo>
                  <a:cubicBezTo>
                    <a:pt x="7331" y="15937"/>
                    <a:pt x="7373" y="15932"/>
                    <a:pt x="7419" y="15926"/>
                  </a:cubicBezTo>
                  <a:cubicBezTo>
                    <a:pt x="7459" y="15997"/>
                    <a:pt x="7495" y="16077"/>
                    <a:pt x="7501" y="16152"/>
                  </a:cubicBezTo>
                  <a:cubicBezTo>
                    <a:pt x="7507" y="16227"/>
                    <a:pt x="7484" y="16298"/>
                    <a:pt x="7407" y="16350"/>
                  </a:cubicBezTo>
                  <a:cubicBezTo>
                    <a:pt x="7459" y="16342"/>
                    <a:pt x="7498" y="16366"/>
                    <a:pt x="7517" y="16400"/>
                  </a:cubicBezTo>
                  <a:cubicBezTo>
                    <a:pt x="7537" y="16435"/>
                    <a:pt x="7537" y="16479"/>
                    <a:pt x="7512" y="16510"/>
                  </a:cubicBezTo>
                  <a:cubicBezTo>
                    <a:pt x="7484" y="16542"/>
                    <a:pt x="7449" y="16570"/>
                    <a:pt x="7417" y="16600"/>
                  </a:cubicBezTo>
                  <a:cubicBezTo>
                    <a:pt x="7385" y="16629"/>
                    <a:pt x="7358" y="16660"/>
                    <a:pt x="7345" y="16695"/>
                  </a:cubicBezTo>
                  <a:cubicBezTo>
                    <a:pt x="7280" y="16683"/>
                    <a:pt x="7213" y="16669"/>
                    <a:pt x="7145" y="16655"/>
                  </a:cubicBezTo>
                  <a:cubicBezTo>
                    <a:pt x="7077" y="16642"/>
                    <a:pt x="7009" y="16628"/>
                    <a:pt x="6944" y="16615"/>
                  </a:cubicBezTo>
                  <a:cubicBezTo>
                    <a:pt x="6910" y="16611"/>
                    <a:pt x="6876" y="16605"/>
                    <a:pt x="6845" y="16602"/>
                  </a:cubicBezTo>
                  <a:cubicBezTo>
                    <a:pt x="6813" y="16599"/>
                    <a:pt x="6784" y="16599"/>
                    <a:pt x="6759" y="16607"/>
                  </a:cubicBezTo>
                  <a:cubicBezTo>
                    <a:pt x="6731" y="16615"/>
                    <a:pt x="6708" y="16635"/>
                    <a:pt x="6699" y="16656"/>
                  </a:cubicBezTo>
                  <a:cubicBezTo>
                    <a:pt x="6690" y="16677"/>
                    <a:pt x="6694" y="16700"/>
                    <a:pt x="6722" y="16712"/>
                  </a:cubicBezTo>
                  <a:cubicBezTo>
                    <a:pt x="6747" y="16704"/>
                    <a:pt x="6768" y="16710"/>
                    <a:pt x="6782" y="16723"/>
                  </a:cubicBezTo>
                  <a:cubicBezTo>
                    <a:pt x="6796" y="16736"/>
                    <a:pt x="6802" y="16756"/>
                    <a:pt x="6796" y="16775"/>
                  </a:cubicBezTo>
                  <a:cubicBezTo>
                    <a:pt x="6787" y="16792"/>
                    <a:pt x="6775" y="16808"/>
                    <a:pt x="6761" y="16823"/>
                  </a:cubicBezTo>
                  <a:cubicBezTo>
                    <a:pt x="6748" y="16837"/>
                    <a:pt x="6734" y="16851"/>
                    <a:pt x="6722" y="16864"/>
                  </a:cubicBezTo>
                  <a:cubicBezTo>
                    <a:pt x="6676" y="16908"/>
                    <a:pt x="6656" y="16960"/>
                    <a:pt x="6653" y="17015"/>
                  </a:cubicBezTo>
                  <a:cubicBezTo>
                    <a:pt x="6650" y="17070"/>
                    <a:pt x="6663" y="17126"/>
                    <a:pt x="6685" y="17179"/>
                  </a:cubicBezTo>
                  <a:cubicBezTo>
                    <a:pt x="6710" y="17291"/>
                    <a:pt x="6687" y="17410"/>
                    <a:pt x="6669" y="17529"/>
                  </a:cubicBezTo>
                  <a:cubicBezTo>
                    <a:pt x="6651" y="17647"/>
                    <a:pt x="6639" y="17764"/>
                    <a:pt x="6685" y="17869"/>
                  </a:cubicBezTo>
                  <a:cubicBezTo>
                    <a:pt x="6716" y="17957"/>
                    <a:pt x="6767" y="18048"/>
                    <a:pt x="6798" y="18137"/>
                  </a:cubicBezTo>
                  <a:cubicBezTo>
                    <a:pt x="6830" y="18226"/>
                    <a:pt x="6842" y="18315"/>
                    <a:pt x="6796" y="18399"/>
                  </a:cubicBezTo>
                  <a:cubicBezTo>
                    <a:pt x="6824" y="18407"/>
                    <a:pt x="6847" y="18414"/>
                    <a:pt x="6870" y="18420"/>
                  </a:cubicBezTo>
                  <a:cubicBezTo>
                    <a:pt x="6893" y="18426"/>
                    <a:pt x="6916" y="18433"/>
                    <a:pt x="6944" y="18441"/>
                  </a:cubicBezTo>
                  <a:cubicBezTo>
                    <a:pt x="6994" y="18592"/>
                    <a:pt x="7048" y="18741"/>
                    <a:pt x="7102" y="18888"/>
                  </a:cubicBezTo>
                  <a:cubicBezTo>
                    <a:pt x="7157" y="19036"/>
                    <a:pt x="7213" y="19183"/>
                    <a:pt x="7265" y="19333"/>
                  </a:cubicBezTo>
                  <a:cubicBezTo>
                    <a:pt x="7271" y="19352"/>
                    <a:pt x="7277" y="19372"/>
                    <a:pt x="7287" y="19390"/>
                  </a:cubicBezTo>
                  <a:cubicBezTo>
                    <a:pt x="7296" y="19408"/>
                    <a:pt x="7308" y="19425"/>
                    <a:pt x="7327" y="19438"/>
                  </a:cubicBezTo>
                  <a:cubicBezTo>
                    <a:pt x="7342" y="19453"/>
                    <a:pt x="7362" y="19462"/>
                    <a:pt x="7380" y="19472"/>
                  </a:cubicBezTo>
                  <a:cubicBezTo>
                    <a:pt x="7398" y="19482"/>
                    <a:pt x="7413" y="19493"/>
                    <a:pt x="7419" y="19509"/>
                  </a:cubicBezTo>
                  <a:cubicBezTo>
                    <a:pt x="7444" y="19547"/>
                    <a:pt x="7432" y="19581"/>
                    <a:pt x="7432" y="19615"/>
                  </a:cubicBezTo>
                  <a:cubicBezTo>
                    <a:pt x="7432" y="19749"/>
                    <a:pt x="7617" y="19846"/>
                    <a:pt x="7734" y="19959"/>
                  </a:cubicBezTo>
                  <a:cubicBezTo>
                    <a:pt x="7796" y="20023"/>
                    <a:pt x="7837" y="20091"/>
                    <a:pt x="7870" y="20162"/>
                  </a:cubicBezTo>
                  <a:cubicBezTo>
                    <a:pt x="7902" y="20234"/>
                    <a:pt x="7925" y="20309"/>
                    <a:pt x="7950" y="20384"/>
                  </a:cubicBezTo>
                  <a:cubicBezTo>
                    <a:pt x="7984" y="20384"/>
                    <a:pt x="8013" y="20386"/>
                    <a:pt x="8042" y="20389"/>
                  </a:cubicBezTo>
                  <a:cubicBezTo>
                    <a:pt x="8072" y="20391"/>
                    <a:pt x="8101" y="20393"/>
                    <a:pt x="8135" y="20393"/>
                  </a:cubicBezTo>
                  <a:cubicBezTo>
                    <a:pt x="8101" y="20441"/>
                    <a:pt x="8107" y="20492"/>
                    <a:pt x="8133" y="20541"/>
                  </a:cubicBezTo>
                  <a:cubicBezTo>
                    <a:pt x="8158" y="20590"/>
                    <a:pt x="8203" y="20639"/>
                    <a:pt x="8246" y="20683"/>
                  </a:cubicBezTo>
                  <a:cubicBezTo>
                    <a:pt x="8292" y="20723"/>
                    <a:pt x="8339" y="20763"/>
                    <a:pt x="8383" y="20803"/>
                  </a:cubicBezTo>
                  <a:cubicBezTo>
                    <a:pt x="8426" y="20843"/>
                    <a:pt x="8468" y="20883"/>
                    <a:pt x="8505" y="20923"/>
                  </a:cubicBezTo>
                  <a:cubicBezTo>
                    <a:pt x="8564" y="20975"/>
                    <a:pt x="8629" y="21032"/>
                    <a:pt x="8705" y="21077"/>
                  </a:cubicBezTo>
                  <a:cubicBezTo>
                    <a:pt x="8781" y="21122"/>
                    <a:pt x="8869" y="21154"/>
                    <a:pt x="8974" y="21158"/>
                  </a:cubicBezTo>
                  <a:cubicBezTo>
                    <a:pt x="8999" y="21133"/>
                    <a:pt x="9043" y="21127"/>
                    <a:pt x="9092" y="21130"/>
                  </a:cubicBezTo>
                  <a:cubicBezTo>
                    <a:pt x="9141" y="21133"/>
                    <a:pt x="9193" y="21146"/>
                    <a:pt x="9233" y="21158"/>
                  </a:cubicBezTo>
                  <a:cubicBezTo>
                    <a:pt x="9329" y="21194"/>
                    <a:pt x="9429" y="21232"/>
                    <a:pt x="9523" y="21275"/>
                  </a:cubicBezTo>
                  <a:cubicBezTo>
                    <a:pt x="9617" y="21318"/>
                    <a:pt x="9705" y="21367"/>
                    <a:pt x="9776" y="21423"/>
                  </a:cubicBezTo>
                  <a:cubicBezTo>
                    <a:pt x="9869" y="21495"/>
                    <a:pt x="9943" y="21583"/>
                    <a:pt x="10072" y="21592"/>
                  </a:cubicBezTo>
                  <a:cubicBezTo>
                    <a:pt x="10202" y="21600"/>
                    <a:pt x="10313" y="21533"/>
                    <a:pt x="10356" y="21444"/>
                  </a:cubicBezTo>
                  <a:cubicBezTo>
                    <a:pt x="10375" y="21400"/>
                    <a:pt x="10378" y="21356"/>
                    <a:pt x="10373" y="21312"/>
                  </a:cubicBezTo>
                  <a:cubicBezTo>
                    <a:pt x="10368" y="21268"/>
                    <a:pt x="10356" y="21224"/>
                    <a:pt x="10344" y="21179"/>
                  </a:cubicBezTo>
                  <a:cubicBezTo>
                    <a:pt x="10365" y="21175"/>
                    <a:pt x="10385" y="21173"/>
                    <a:pt x="10406" y="21170"/>
                  </a:cubicBezTo>
                  <a:cubicBezTo>
                    <a:pt x="10427" y="21168"/>
                    <a:pt x="10449" y="21165"/>
                    <a:pt x="10473" y="21158"/>
                  </a:cubicBezTo>
                  <a:cubicBezTo>
                    <a:pt x="10479" y="21106"/>
                    <a:pt x="10483" y="21051"/>
                    <a:pt x="10486" y="20996"/>
                  </a:cubicBezTo>
                  <a:cubicBezTo>
                    <a:pt x="10489" y="20942"/>
                    <a:pt x="10492" y="20887"/>
                    <a:pt x="10498" y="20834"/>
                  </a:cubicBezTo>
                  <a:cubicBezTo>
                    <a:pt x="10507" y="20816"/>
                    <a:pt x="10515" y="20796"/>
                    <a:pt x="10522" y="20776"/>
                  </a:cubicBezTo>
                  <a:cubicBezTo>
                    <a:pt x="10529" y="20757"/>
                    <a:pt x="10535" y="20738"/>
                    <a:pt x="10541" y="20721"/>
                  </a:cubicBezTo>
                  <a:cubicBezTo>
                    <a:pt x="10566" y="20637"/>
                    <a:pt x="10587" y="20546"/>
                    <a:pt x="10582" y="20462"/>
                  </a:cubicBezTo>
                  <a:cubicBezTo>
                    <a:pt x="10577" y="20378"/>
                    <a:pt x="10544" y="20300"/>
                    <a:pt x="10461" y="20241"/>
                  </a:cubicBezTo>
                  <a:cubicBezTo>
                    <a:pt x="10479" y="20237"/>
                    <a:pt x="10499" y="20231"/>
                    <a:pt x="10520" y="20224"/>
                  </a:cubicBezTo>
                  <a:cubicBezTo>
                    <a:pt x="10540" y="20218"/>
                    <a:pt x="10560" y="20212"/>
                    <a:pt x="10578" y="20208"/>
                  </a:cubicBezTo>
                  <a:cubicBezTo>
                    <a:pt x="10646" y="20145"/>
                    <a:pt x="10708" y="20086"/>
                    <a:pt x="10769" y="20031"/>
                  </a:cubicBezTo>
                  <a:cubicBezTo>
                    <a:pt x="11047" y="19791"/>
                    <a:pt x="11331" y="19493"/>
                    <a:pt x="11201" y="19202"/>
                  </a:cubicBezTo>
                  <a:cubicBezTo>
                    <a:pt x="11220" y="19207"/>
                    <a:pt x="11238" y="19209"/>
                    <a:pt x="11258" y="19211"/>
                  </a:cubicBezTo>
                  <a:cubicBezTo>
                    <a:pt x="11277" y="19213"/>
                    <a:pt x="11297" y="19215"/>
                    <a:pt x="11319" y="19219"/>
                  </a:cubicBezTo>
                  <a:cubicBezTo>
                    <a:pt x="11312" y="19158"/>
                    <a:pt x="11292" y="19096"/>
                    <a:pt x="11262" y="19037"/>
                  </a:cubicBezTo>
                  <a:cubicBezTo>
                    <a:pt x="11232" y="18978"/>
                    <a:pt x="11192" y="18923"/>
                    <a:pt x="11146" y="18874"/>
                  </a:cubicBezTo>
                  <a:cubicBezTo>
                    <a:pt x="11192" y="18883"/>
                    <a:pt x="11241" y="18892"/>
                    <a:pt x="11290" y="18895"/>
                  </a:cubicBezTo>
                  <a:cubicBezTo>
                    <a:pt x="11339" y="18897"/>
                    <a:pt x="11386" y="18893"/>
                    <a:pt x="11430" y="18874"/>
                  </a:cubicBezTo>
                  <a:cubicBezTo>
                    <a:pt x="11522" y="18838"/>
                    <a:pt x="11554" y="18760"/>
                    <a:pt x="11590" y="18686"/>
                  </a:cubicBezTo>
                  <a:cubicBezTo>
                    <a:pt x="11625" y="18612"/>
                    <a:pt x="11664" y="18544"/>
                    <a:pt x="11769" y="18529"/>
                  </a:cubicBezTo>
                  <a:cubicBezTo>
                    <a:pt x="11794" y="18548"/>
                    <a:pt x="11820" y="18564"/>
                    <a:pt x="11848" y="18577"/>
                  </a:cubicBezTo>
                  <a:cubicBezTo>
                    <a:pt x="11875" y="18590"/>
                    <a:pt x="11905" y="18601"/>
                    <a:pt x="11935" y="18609"/>
                  </a:cubicBezTo>
                  <a:cubicBezTo>
                    <a:pt x="11942" y="18561"/>
                    <a:pt x="11959" y="18515"/>
                    <a:pt x="11983" y="18470"/>
                  </a:cubicBezTo>
                  <a:cubicBezTo>
                    <a:pt x="12008" y="18426"/>
                    <a:pt x="12040" y="18384"/>
                    <a:pt x="12077" y="18344"/>
                  </a:cubicBezTo>
                  <a:cubicBezTo>
                    <a:pt x="12105" y="18384"/>
                    <a:pt x="12125" y="18426"/>
                    <a:pt x="12138" y="18470"/>
                  </a:cubicBezTo>
                  <a:cubicBezTo>
                    <a:pt x="12151" y="18515"/>
                    <a:pt x="12158" y="18561"/>
                    <a:pt x="12158" y="18609"/>
                  </a:cubicBezTo>
                  <a:cubicBezTo>
                    <a:pt x="12176" y="18584"/>
                    <a:pt x="12218" y="18578"/>
                    <a:pt x="12266" y="18578"/>
                  </a:cubicBezTo>
                  <a:cubicBezTo>
                    <a:pt x="12315" y="18578"/>
                    <a:pt x="12370" y="18584"/>
                    <a:pt x="12417" y="18584"/>
                  </a:cubicBezTo>
                  <a:cubicBezTo>
                    <a:pt x="12506" y="18588"/>
                    <a:pt x="12586" y="18555"/>
                    <a:pt x="12637" y="18506"/>
                  </a:cubicBezTo>
                  <a:cubicBezTo>
                    <a:pt x="12687" y="18457"/>
                    <a:pt x="12707" y="18393"/>
                    <a:pt x="12676" y="18336"/>
                  </a:cubicBezTo>
                  <a:cubicBezTo>
                    <a:pt x="12707" y="18327"/>
                    <a:pt x="12745" y="18323"/>
                    <a:pt x="12785" y="18325"/>
                  </a:cubicBezTo>
                  <a:cubicBezTo>
                    <a:pt x="12824" y="18327"/>
                    <a:pt x="12864" y="18336"/>
                    <a:pt x="12898" y="18353"/>
                  </a:cubicBezTo>
                  <a:cubicBezTo>
                    <a:pt x="12935" y="18304"/>
                    <a:pt x="12983" y="18263"/>
                    <a:pt x="13039" y="18229"/>
                  </a:cubicBezTo>
                  <a:cubicBezTo>
                    <a:pt x="13095" y="18194"/>
                    <a:pt x="13160" y="18165"/>
                    <a:pt x="13231" y="18142"/>
                  </a:cubicBezTo>
                  <a:cubicBezTo>
                    <a:pt x="13250" y="18138"/>
                    <a:pt x="13270" y="18132"/>
                    <a:pt x="13288" y="18124"/>
                  </a:cubicBezTo>
                  <a:cubicBezTo>
                    <a:pt x="13307" y="18117"/>
                    <a:pt x="13324" y="18109"/>
                    <a:pt x="13336" y="18100"/>
                  </a:cubicBezTo>
                  <a:cubicBezTo>
                    <a:pt x="13348" y="18090"/>
                    <a:pt x="13358" y="18078"/>
                    <a:pt x="13365" y="18066"/>
                  </a:cubicBezTo>
                  <a:cubicBezTo>
                    <a:pt x="13373" y="18054"/>
                    <a:pt x="13379" y="18041"/>
                    <a:pt x="13385" y="18029"/>
                  </a:cubicBezTo>
                  <a:cubicBezTo>
                    <a:pt x="13441" y="17924"/>
                    <a:pt x="13527" y="17827"/>
                    <a:pt x="13644" y="17755"/>
                  </a:cubicBezTo>
                  <a:cubicBezTo>
                    <a:pt x="13842" y="17638"/>
                    <a:pt x="13959" y="17482"/>
                    <a:pt x="14021" y="17305"/>
                  </a:cubicBezTo>
                  <a:cubicBezTo>
                    <a:pt x="14113" y="17356"/>
                    <a:pt x="14268" y="17288"/>
                    <a:pt x="14280" y="17200"/>
                  </a:cubicBezTo>
                  <a:cubicBezTo>
                    <a:pt x="14292" y="17112"/>
                    <a:pt x="14200" y="17040"/>
                    <a:pt x="14126" y="16969"/>
                  </a:cubicBezTo>
                  <a:cubicBezTo>
                    <a:pt x="14086" y="16933"/>
                    <a:pt x="14047" y="16897"/>
                    <a:pt x="14020" y="16859"/>
                  </a:cubicBezTo>
                  <a:cubicBezTo>
                    <a:pt x="13993" y="16822"/>
                    <a:pt x="13978" y="16782"/>
                    <a:pt x="13984" y="16737"/>
                  </a:cubicBezTo>
                  <a:cubicBezTo>
                    <a:pt x="14002" y="16761"/>
                    <a:pt x="14032" y="16778"/>
                    <a:pt x="14064" y="16789"/>
                  </a:cubicBezTo>
                  <a:cubicBezTo>
                    <a:pt x="14096" y="16800"/>
                    <a:pt x="14132" y="16805"/>
                    <a:pt x="14163" y="16800"/>
                  </a:cubicBezTo>
                  <a:cubicBezTo>
                    <a:pt x="14181" y="16868"/>
                    <a:pt x="14234" y="16930"/>
                    <a:pt x="14305" y="16978"/>
                  </a:cubicBezTo>
                  <a:cubicBezTo>
                    <a:pt x="14377" y="17027"/>
                    <a:pt x="14468" y="17061"/>
                    <a:pt x="14564" y="17074"/>
                  </a:cubicBezTo>
                  <a:cubicBezTo>
                    <a:pt x="14699" y="17049"/>
                    <a:pt x="14832" y="17020"/>
                    <a:pt x="14965" y="16991"/>
                  </a:cubicBezTo>
                  <a:cubicBezTo>
                    <a:pt x="15097" y="16962"/>
                    <a:pt x="15230" y="16933"/>
                    <a:pt x="15366" y="16906"/>
                  </a:cubicBezTo>
                  <a:cubicBezTo>
                    <a:pt x="15390" y="16872"/>
                    <a:pt x="15409" y="16855"/>
                    <a:pt x="15458" y="16855"/>
                  </a:cubicBezTo>
                  <a:cubicBezTo>
                    <a:pt x="15495" y="16855"/>
                    <a:pt x="15532" y="16864"/>
                    <a:pt x="15576" y="16855"/>
                  </a:cubicBezTo>
                  <a:cubicBezTo>
                    <a:pt x="15588" y="16851"/>
                    <a:pt x="15600" y="16847"/>
                    <a:pt x="15613" y="16841"/>
                  </a:cubicBezTo>
                  <a:cubicBezTo>
                    <a:pt x="15625" y="16835"/>
                    <a:pt x="15637" y="16828"/>
                    <a:pt x="15650" y="16817"/>
                  </a:cubicBezTo>
                  <a:cubicBezTo>
                    <a:pt x="15754" y="16756"/>
                    <a:pt x="15869" y="16700"/>
                    <a:pt x="15989" y="16649"/>
                  </a:cubicBezTo>
                  <a:cubicBezTo>
                    <a:pt x="16109" y="16599"/>
                    <a:pt x="16236" y="16554"/>
                    <a:pt x="16365" y="16519"/>
                  </a:cubicBezTo>
                  <a:cubicBezTo>
                    <a:pt x="16390" y="16510"/>
                    <a:pt x="16419" y="16504"/>
                    <a:pt x="16450" y="16501"/>
                  </a:cubicBezTo>
                  <a:cubicBezTo>
                    <a:pt x="16481" y="16498"/>
                    <a:pt x="16513" y="16498"/>
                    <a:pt x="16544" y="16502"/>
                  </a:cubicBezTo>
                  <a:cubicBezTo>
                    <a:pt x="16634" y="16409"/>
                    <a:pt x="16740" y="16323"/>
                    <a:pt x="16858" y="16245"/>
                  </a:cubicBezTo>
                  <a:cubicBezTo>
                    <a:pt x="16976" y="16166"/>
                    <a:pt x="17106" y="16096"/>
                    <a:pt x="17241" y="16035"/>
                  </a:cubicBezTo>
                  <a:cubicBezTo>
                    <a:pt x="17288" y="16016"/>
                    <a:pt x="17334" y="15998"/>
                    <a:pt x="17376" y="15977"/>
                  </a:cubicBezTo>
                  <a:cubicBezTo>
                    <a:pt x="17419" y="15956"/>
                    <a:pt x="17457" y="15932"/>
                    <a:pt x="17488" y="15900"/>
                  </a:cubicBezTo>
                  <a:cubicBezTo>
                    <a:pt x="17510" y="15888"/>
                    <a:pt x="17527" y="15873"/>
                    <a:pt x="17543" y="15859"/>
                  </a:cubicBezTo>
                  <a:cubicBezTo>
                    <a:pt x="17559" y="15845"/>
                    <a:pt x="17575" y="15831"/>
                    <a:pt x="17593" y="15820"/>
                  </a:cubicBezTo>
                  <a:cubicBezTo>
                    <a:pt x="17618" y="15808"/>
                    <a:pt x="17647" y="15799"/>
                    <a:pt x="17678" y="15791"/>
                  </a:cubicBezTo>
                  <a:cubicBezTo>
                    <a:pt x="17709" y="15783"/>
                    <a:pt x="17741" y="15774"/>
                    <a:pt x="17772" y="15761"/>
                  </a:cubicBezTo>
                  <a:cubicBezTo>
                    <a:pt x="17800" y="15747"/>
                    <a:pt x="17826" y="15727"/>
                    <a:pt x="17841" y="15706"/>
                  </a:cubicBezTo>
                  <a:cubicBezTo>
                    <a:pt x="17855" y="15685"/>
                    <a:pt x="17858" y="15663"/>
                    <a:pt x="17840" y="15644"/>
                  </a:cubicBezTo>
                  <a:cubicBezTo>
                    <a:pt x="17661" y="15644"/>
                    <a:pt x="17463" y="15635"/>
                    <a:pt x="17285" y="15635"/>
                  </a:cubicBezTo>
                  <a:cubicBezTo>
                    <a:pt x="17217" y="15635"/>
                    <a:pt x="17155" y="15635"/>
                    <a:pt x="17099" y="15610"/>
                  </a:cubicBezTo>
                  <a:cubicBezTo>
                    <a:pt x="17075" y="15602"/>
                    <a:pt x="17050" y="15586"/>
                    <a:pt x="17033" y="15567"/>
                  </a:cubicBezTo>
                  <a:cubicBezTo>
                    <a:pt x="17016" y="15548"/>
                    <a:pt x="17007" y="15526"/>
                    <a:pt x="17013" y="15505"/>
                  </a:cubicBezTo>
                  <a:cubicBezTo>
                    <a:pt x="16896" y="15492"/>
                    <a:pt x="16772" y="15481"/>
                    <a:pt x="16652" y="15482"/>
                  </a:cubicBezTo>
                  <a:cubicBezTo>
                    <a:pt x="16532" y="15484"/>
                    <a:pt x="16415" y="15499"/>
                    <a:pt x="16310" y="15539"/>
                  </a:cubicBezTo>
                  <a:cubicBezTo>
                    <a:pt x="16267" y="15557"/>
                    <a:pt x="16225" y="15577"/>
                    <a:pt x="16183" y="15598"/>
                  </a:cubicBezTo>
                  <a:cubicBezTo>
                    <a:pt x="16140" y="15620"/>
                    <a:pt x="16097" y="15642"/>
                    <a:pt x="16051" y="15665"/>
                  </a:cubicBezTo>
                  <a:cubicBezTo>
                    <a:pt x="15949" y="15713"/>
                    <a:pt x="15836" y="15748"/>
                    <a:pt x="15718" y="15769"/>
                  </a:cubicBezTo>
                  <a:cubicBezTo>
                    <a:pt x="15600" y="15791"/>
                    <a:pt x="15477" y="15799"/>
                    <a:pt x="15353" y="15795"/>
                  </a:cubicBezTo>
                  <a:cubicBezTo>
                    <a:pt x="15347" y="15795"/>
                    <a:pt x="15341" y="15795"/>
                    <a:pt x="15335" y="15794"/>
                  </a:cubicBezTo>
                  <a:cubicBezTo>
                    <a:pt x="15329" y="15793"/>
                    <a:pt x="15323" y="15791"/>
                    <a:pt x="15316" y="15787"/>
                  </a:cubicBezTo>
                  <a:cubicBezTo>
                    <a:pt x="15289" y="15778"/>
                    <a:pt x="15287" y="15758"/>
                    <a:pt x="15301" y="15737"/>
                  </a:cubicBezTo>
                  <a:cubicBezTo>
                    <a:pt x="15315" y="15716"/>
                    <a:pt x="15344" y="15694"/>
                    <a:pt x="15378" y="15682"/>
                  </a:cubicBezTo>
                  <a:cubicBezTo>
                    <a:pt x="15440" y="15652"/>
                    <a:pt x="15520" y="15635"/>
                    <a:pt x="15600" y="15618"/>
                  </a:cubicBezTo>
                  <a:cubicBezTo>
                    <a:pt x="15680" y="15602"/>
                    <a:pt x="15754" y="15593"/>
                    <a:pt x="15835" y="15564"/>
                  </a:cubicBezTo>
                  <a:cubicBezTo>
                    <a:pt x="15866" y="15551"/>
                    <a:pt x="15895" y="15536"/>
                    <a:pt x="15924" y="15522"/>
                  </a:cubicBezTo>
                  <a:cubicBezTo>
                    <a:pt x="15953" y="15507"/>
                    <a:pt x="15983" y="15492"/>
                    <a:pt x="16014" y="15480"/>
                  </a:cubicBezTo>
                  <a:cubicBezTo>
                    <a:pt x="16143" y="15417"/>
                    <a:pt x="16322" y="15408"/>
                    <a:pt x="16452" y="15345"/>
                  </a:cubicBezTo>
                  <a:cubicBezTo>
                    <a:pt x="16581" y="15282"/>
                    <a:pt x="16698" y="15152"/>
                    <a:pt x="16581" y="15072"/>
                  </a:cubicBezTo>
                  <a:cubicBezTo>
                    <a:pt x="16495" y="15000"/>
                    <a:pt x="16322" y="15030"/>
                    <a:pt x="16193" y="15063"/>
                  </a:cubicBezTo>
                  <a:cubicBezTo>
                    <a:pt x="16063" y="15097"/>
                    <a:pt x="15921" y="15152"/>
                    <a:pt x="15792" y="15114"/>
                  </a:cubicBezTo>
                  <a:cubicBezTo>
                    <a:pt x="15785" y="15080"/>
                    <a:pt x="15818" y="15059"/>
                    <a:pt x="15863" y="15046"/>
                  </a:cubicBezTo>
                  <a:cubicBezTo>
                    <a:pt x="15909" y="15034"/>
                    <a:pt x="15967" y="15030"/>
                    <a:pt x="16014" y="15030"/>
                  </a:cubicBezTo>
                  <a:cubicBezTo>
                    <a:pt x="16085" y="15023"/>
                    <a:pt x="16156" y="15012"/>
                    <a:pt x="16222" y="14994"/>
                  </a:cubicBezTo>
                  <a:cubicBezTo>
                    <a:pt x="16288" y="14976"/>
                    <a:pt x="16350" y="14952"/>
                    <a:pt x="16402" y="14920"/>
                  </a:cubicBezTo>
                  <a:cubicBezTo>
                    <a:pt x="16442" y="14899"/>
                    <a:pt x="16481" y="14869"/>
                    <a:pt x="16502" y="14837"/>
                  </a:cubicBezTo>
                  <a:cubicBezTo>
                    <a:pt x="16523" y="14805"/>
                    <a:pt x="16526" y="14771"/>
                    <a:pt x="16495" y="14744"/>
                  </a:cubicBezTo>
                  <a:cubicBezTo>
                    <a:pt x="16452" y="14710"/>
                    <a:pt x="16378" y="14710"/>
                    <a:pt x="16310" y="14710"/>
                  </a:cubicBezTo>
                  <a:cubicBezTo>
                    <a:pt x="16211" y="14710"/>
                    <a:pt x="16106" y="14710"/>
                    <a:pt x="16001" y="14685"/>
                  </a:cubicBezTo>
                  <a:cubicBezTo>
                    <a:pt x="15955" y="14670"/>
                    <a:pt x="15910" y="14648"/>
                    <a:pt x="15879" y="14620"/>
                  </a:cubicBezTo>
                  <a:cubicBezTo>
                    <a:pt x="15847" y="14593"/>
                    <a:pt x="15829" y="14561"/>
                    <a:pt x="15835" y="14525"/>
                  </a:cubicBezTo>
                  <a:cubicBezTo>
                    <a:pt x="15782" y="14508"/>
                    <a:pt x="15730" y="14490"/>
                    <a:pt x="15681" y="14469"/>
                  </a:cubicBezTo>
                  <a:cubicBezTo>
                    <a:pt x="15633" y="14447"/>
                    <a:pt x="15588" y="14422"/>
                    <a:pt x="15551" y="14390"/>
                  </a:cubicBezTo>
                  <a:cubicBezTo>
                    <a:pt x="15511" y="14361"/>
                    <a:pt x="15488" y="14322"/>
                    <a:pt x="15482" y="14282"/>
                  </a:cubicBezTo>
                  <a:cubicBezTo>
                    <a:pt x="15477" y="14243"/>
                    <a:pt x="15489" y="14203"/>
                    <a:pt x="15520" y="14171"/>
                  </a:cubicBezTo>
                  <a:cubicBezTo>
                    <a:pt x="15591" y="14232"/>
                    <a:pt x="15667" y="14290"/>
                    <a:pt x="15745" y="14346"/>
                  </a:cubicBezTo>
                  <a:cubicBezTo>
                    <a:pt x="15824" y="14402"/>
                    <a:pt x="15906" y="14455"/>
                    <a:pt x="15989" y="14508"/>
                  </a:cubicBezTo>
                  <a:cubicBezTo>
                    <a:pt x="16020" y="14525"/>
                    <a:pt x="16049" y="14543"/>
                    <a:pt x="16080" y="14558"/>
                  </a:cubicBezTo>
                  <a:cubicBezTo>
                    <a:pt x="16111" y="14574"/>
                    <a:pt x="16143" y="14588"/>
                    <a:pt x="16180" y="14596"/>
                  </a:cubicBezTo>
                  <a:cubicBezTo>
                    <a:pt x="16285" y="14622"/>
                    <a:pt x="16402" y="14622"/>
                    <a:pt x="16507" y="14630"/>
                  </a:cubicBezTo>
                  <a:cubicBezTo>
                    <a:pt x="16612" y="14638"/>
                    <a:pt x="16723" y="14676"/>
                    <a:pt x="16766" y="14744"/>
                  </a:cubicBezTo>
                  <a:cubicBezTo>
                    <a:pt x="16772" y="14758"/>
                    <a:pt x="16776" y="14774"/>
                    <a:pt x="16779" y="14789"/>
                  </a:cubicBezTo>
                  <a:cubicBezTo>
                    <a:pt x="16782" y="14805"/>
                    <a:pt x="16785" y="14819"/>
                    <a:pt x="16791" y="14832"/>
                  </a:cubicBezTo>
                  <a:cubicBezTo>
                    <a:pt x="16803" y="14855"/>
                    <a:pt x="16823" y="14875"/>
                    <a:pt x="16845" y="14894"/>
                  </a:cubicBezTo>
                  <a:cubicBezTo>
                    <a:pt x="16867" y="14913"/>
                    <a:pt x="16890" y="14931"/>
                    <a:pt x="16908" y="14950"/>
                  </a:cubicBezTo>
                  <a:cubicBezTo>
                    <a:pt x="16979" y="15002"/>
                    <a:pt x="17041" y="15063"/>
                    <a:pt x="17089" y="15130"/>
                  </a:cubicBezTo>
                  <a:cubicBezTo>
                    <a:pt x="17138" y="15197"/>
                    <a:pt x="17174" y="15269"/>
                    <a:pt x="17192" y="15345"/>
                  </a:cubicBezTo>
                  <a:cubicBezTo>
                    <a:pt x="17217" y="15372"/>
                    <a:pt x="17258" y="15388"/>
                    <a:pt x="17307" y="15396"/>
                  </a:cubicBezTo>
                  <a:cubicBezTo>
                    <a:pt x="17356" y="15404"/>
                    <a:pt x="17411" y="15404"/>
                    <a:pt x="17463" y="15400"/>
                  </a:cubicBezTo>
                  <a:cubicBezTo>
                    <a:pt x="17556" y="15391"/>
                    <a:pt x="17655" y="15362"/>
                    <a:pt x="17747" y="15362"/>
                  </a:cubicBezTo>
                  <a:cubicBezTo>
                    <a:pt x="17834" y="15362"/>
                    <a:pt x="17969" y="15370"/>
                    <a:pt x="17982" y="15311"/>
                  </a:cubicBezTo>
                  <a:cubicBezTo>
                    <a:pt x="17994" y="15271"/>
                    <a:pt x="17949" y="15247"/>
                    <a:pt x="17898" y="15223"/>
                  </a:cubicBezTo>
                  <a:cubicBezTo>
                    <a:pt x="17846" y="15199"/>
                    <a:pt x="17787" y="15175"/>
                    <a:pt x="17772" y="15135"/>
                  </a:cubicBezTo>
                  <a:cubicBezTo>
                    <a:pt x="17753" y="15091"/>
                    <a:pt x="17797" y="15046"/>
                    <a:pt x="17834" y="15004"/>
                  </a:cubicBezTo>
                  <a:cubicBezTo>
                    <a:pt x="17872" y="14962"/>
                    <a:pt x="17905" y="14922"/>
                    <a:pt x="17865" y="14887"/>
                  </a:cubicBezTo>
                  <a:cubicBezTo>
                    <a:pt x="17824" y="14855"/>
                    <a:pt x="17801" y="14813"/>
                    <a:pt x="17797" y="14770"/>
                  </a:cubicBezTo>
                  <a:cubicBezTo>
                    <a:pt x="17792" y="14727"/>
                    <a:pt x="17806" y="14683"/>
                    <a:pt x="17840" y="14647"/>
                  </a:cubicBezTo>
                  <a:cubicBezTo>
                    <a:pt x="17812" y="14651"/>
                    <a:pt x="17789" y="14642"/>
                    <a:pt x="17771" y="14626"/>
                  </a:cubicBezTo>
                  <a:cubicBezTo>
                    <a:pt x="17753" y="14610"/>
                    <a:pt x="17741" y="14588"/>
                    <a:pt x="17735" y="14567"/>
                  </a:cubicBezTo>
                  <a:cubicBezTo>
                    <a:pt x="17729" y="14544"/>
                    <a:pt x="17729" y="14525"/>
                    <a:pt x="17726" y="14507"/>
                  </a:cubicBezTo>
                  <a:cubicBezTo>
                    <a:pt x="17723" y="14489"/>
                    <a:pt x="17716" y="14472"/>
                    <a:pt x="17698" y="14453"/>
                  </a:cubicBezTo>
                  <a:cubicBezTo>
                    <a:pt x="17664" y="14432"/>
                    <a:pt x="17612" y="14430"/>
                    <a:pt x="17563" y="14425"/>
                  </a:cubicBezTo>
                  <a:cubicBezTo>
                    <a:pt x="17514" y="14421"/>
                    <a:pt x="17470" y="14413"/>
                    <a:pt x="17451" y="14382"/>
                  </a:cubicBezTo>
                  <a:cubicBezTo>
                    <a:pt x="17426" y="14357"/>
                    <a:pt x="17451" y="14310"/>
                    <a:pt x="17414" y="14285"/>
                  </a:cubicBezTo>
                  <a:cubicBezTo>
                    <a:pt x="17383" y="14264"/>
                    <a:pt x="17346" y="14277"/>
                    <a:pt x="17322" y="14277"/>
                  </a:cubicBezTo>
                  <a:cubicBezTo>
                    <a:pt x="17155" y="14277"/>
                    <a:pt x="17050" y="14146"/>
                    <a:pt x="16982" y="14028"/>
                  </a:cubicBezTo>
                  <a:cubicBezTo>
                    <a:pt x="16958" y="13986"/>
                    <a:pt x="16933" y="13953"/>
                    <a:pt x="16896" y="13923"/>
                  </a:cubicBezTo>
                  <a:cubicBezTo>
                    <a:pt x="16868" y="13911"/>
                    <a:pt x="16836" y="13904"/>
                    <a:pt x="16805" y="13905"/>
                  </a:cubicBezTo>
                  <a:cubicBezTo>
                    <a:pt x="16774" y="13906"/>
                    <a:pt x="16745" y="13915"/>
                    <a:pt x="16723" y="13932"/>
                  </a:cubicBezTo>
                  <a:cubicBezTo>
                    <a:pt x="16717" y="13942"/>
                    <a:pt x="16711" y="13954"/>
                    <a:pt x="16706" y="13965"/>
                  </a:cubicBezTo>
                  <a:cubicBezTo>
                    <a:pt x="16702" y="13976"/>
                    <a:pt x="16698" y="13986"/>
                    <a:pt x="16698" y="13995"/>
                  </a:cubicBezTo>
                  <a:cubicBezTo>
                    <a:pt x="16692" y="14043"/>
                    <a:pt x="16674" y="14089"/>
                    <a:pt x="16642" y="14130"/>
                  </a:cubicBezTo>
                  <a:cubicBezTo>
                    <a:pt x="16611" y="14171"/>
                    <a:pt x="16566" y="14207"/>
                    <a:pt x="16507" y="14235"/>
                  </a:cubicBezTo>
                  <a:cubicBezTo>
                    <a:pt x="16449" y="14260"/>
                    <a:pt x="16378" y="14272"/>
                    <a:pt x="16308" y="14271"/>
                  </a:cubicBezTo>
                  <a:cubicBezTo>
                    <a:pt x="16239" y="14270"/>
                    <a:pt x="16171" y="14256"/>
                    <a:pt x="16119" y="14226"/>
                  </a:cubicBezTo>
                  <a:cubicBezTo>
                    <a:pt x="16171" y="14195"/>
                    <a:pt x="16222" y="14161"/>
                    <a:pt x="16274" y="14127"/>
                  </a:cubicBezTo>
                  <a:cubicBezTo>
                    <a:pt x="16327" y="14094"/>
                    <a:pt x="16381" y="14060"/>
                    <a:pt x="16439" y="14028"/>
                  </a:cubicBezTo>
                  <a:cubicBezTo>
                    <a:pt x="16452" y="14020"/>
                    <a:pt x="16483" y="14003"/>
                    <a:pt x="16483" y="13986"/>
                  </a:cubicBezTo>
                  <a:cubicBezTo>
                    <a:pt x="16483" y="13970"/>
                    <a:pt x="16427" y="13961"/>
                    <a:pt x="16415" y="13940"/>
                  </a:cubicBezTo>
                  <a:cubicBezTo>
                    <a:pt x="16402" y="13927"/>
                    <a:pt x="16399" y="13913"/>
                    <a:pt x="16402" y="13899"/>
                  </a:cubicBezTo>
                  <a:cubicBezTo>
                    <a:pt x="16405" y="13885"/>
                    <a:pt x="16415" y="13873"/>
                    <a:pt x="16427" y="13864"/>
                  </a:cubicBezTo>
                  <a:cubicBezTo>
                    <a:pt x="16449" y="13854"/>
                    <a:pt x="16469" y="13847"/>
                    <a:pt x="16489" y="13841"/>
                  </a:cubicBezTo>
                  <a:cubicBezTo>
                    <a:pt x="16510" y="13835"/>
                    <a:pt x="16532" y="13831"/>
                    <a:pt x="16557" y="13827"/>
                  </a:cubicBezTo>
                  <a:cubicBezTo>
                    <a:pt x="16609" y="13818"/>
                    <a:pt x="16665" y="13812"/>
                    <a:pt x="16720" y="13805"/>
                  </a:cubicBezTo>
                  <a:cubicBezTo>
                    <a:pt x="16776" y="13799"/>
                    <a:pt x="16831" y="13793"/>
                    <a:pt x="16884" y="13784"/>
                  </a:cubicBezTo>
                  <a:cubicBezTo>
                    <a:pt x="16850" y="13749"/>
                    <a:pt x="16817" y="13715"/>
                    <a:pt x="16785" y="13681"/>
                  </a:cubicBezTo>
                  <a:cubicBezTo>
                    <a:pt x="16752" y="13648"/>
                    <a:pt x="16720" y="13614"/>
                    <a:pt x="16686" y="13578"/>
                  </a:cubicBezTo>
                  <a:cubicBezTo>
                    <a:pt x="16649" y="13585"/>
                    <a:pt x="16614" y="13578"/>
                    <a:pt x="16580" y="13567"/>
                  </a:cubicBezTo>
                  <a:cubicBezTo>
                    <a:pt x="16546" y="13556"/>
                    <a:pt x="16513" y="13540"/>
                    <a:pt x="16483" y="13528"/>
                  </a:cubicBezTo>
                  <a:cubicBezTo>
                    <a:pt x="16449" y="13515"/>
                    <a:pt x="16405" y="13509"/>
                    <a:pt x="16368" y="13511"/>
                  </a:cubicBezTo>
                  <a:cubicBezTo>
                    <a:pt x="16330" y="13513"/>
                    <a:pt x="16297" y="13524"/>
                    <a:pt x="16285" y="13545"/>
                  </a:cubicBezTo>
                  <a:cubicBezTo>
                    <a:pt x="16260" y="13524"/>
                    <a:pt x="16250" y="13494"/>
                    <a:pt x="16253" y="13466"/>
                  </a:cubicBezTo>
                  <a:cubicBezTo>
                    <a:pt x="16257" y="13437"/>
                    <a:pt x="16276" y="13410"/>
                    <a:pt x="16310" y="13393"/>
                  </a:cubicBezTo>
                  <a:cubicBezTo>
                    <a:pt x="16341" y="13374"/>
                    <a:pt x="16384" y="13368"/>
                    <a:pt x="16425" y="13372"/>
                  </a:cubicBezTo>
                  <a:cubicBezTo>
                    <a:pt x="16467" y="13376"/>
                    <a:pt x="16507" y="13391"/>
                    <a:pt x="16532" y="13414"/>
                  </a:cubicBezTo>
                  <a:cubicBezTo>
                    <a:pt x="16550" y="13435"/>
                    <a:pt x="16567" y="13464"/>
                    <a:pt x="16589" y="13485"/>
                  </a:cubicBezTo>
                  <a:cubicBezTo>
                    <a:pt x="16611" y="13506"/>
                    <a:pt x="16637" y="13519"/>
                    <a:pt x="16674" y="13511"/>
                  </a:cubicBezTo>
                  <a:cubicBezTo>
                    <a:pt x="16686" y="13511"/>
                    <a:pt x="16698" y="13504"/>
                    <a:pt x="16712" y="13495"/>
                  </a:cubicBezTo>
                  <a:cubicBezTo>
                    <a:pt x="16725" y="13487"/>
                    <a:pt x="16739" y="13477"/>
                    <a:pt x="16754" y="13473"/>
                  </a:cubicBezTo>
                  <a:cubicBezTo>
                    <a:pt x="16803" y="13456"/>
                    <a:pt x="16853" y="13473"/>
                    <a:pt x="16896" y="13503"/>
                  </a:cubicBezTo>
                  <a:cubicBezTo>
                    <a:pt x="16933" y="13528"/>
                    <a:pt x="16945" y="13562"/>
                    <a:pt x="16945" y="13599"/>
                  </a:cubicBezTo>
                  <a:cubicBezTo>
                    <a:pt x="16964" y="13652"/>
                    <a:pt x="16987" y="13713"/>
                    <a:pt x="17025" y="13763"/>
                  </a:cubicBezTo>
                  <a:cubicBezTo>
                    <a:pt x="17062" y="13814"/>
                    <a:pt x="17115" y="13854"/>
                    <a:pt x="17192" y="13864"/>
                  </a:cubicBezTo>
                  <a:cubicBezTo>
                    <a:pt x="17238" y="13869"/>
                    <a:pt x="17286" y="13861"/>
                    <a:pt x="17334" y="13856"/>
                  </a:cubicBezTo>
                  <a:cubicBezTo>
                    <a:pt x="17382" y="13852"/>
                    <a:pt x="17430" y="13850"/>
                    <a:pt x="17476" y="13864"/>
                  </a:cubicBezTo>
                  <a:cubicBezTo>
                    <a:pt x="17504" y="13873"/>
                    <a:pt x="17527" y="13885"/>
                    <a:pt x="17546" y="13902"/>
                  </a:cubicBezTo>
                  <a:cubicBezTo>
                    <a:pt x="17565" y="13918"/>
                    <a:pt x="17581" y="13938"/>
                    <a:pt x="17593" y="13961"/>
                  </a:cubicBezTo>
                  <a:cubicBezTo>
                    <a:pt x="17605" y="13982"/>
                    <a:pt x="17618" y="14002"/>
                    <a:pt x="17634" y="14019"/>
                  </a:cubicBezTo>
                  <a:cubicBezTo>
                    <a:pt x="17650" y="14036"/>
                    <a:pt x="17670" y="14049"/>
                    <a:pt x="17698" y="14058"/>
                  </a:cubicBezTo>
                  <a:cubicBezTo>
                    <a:pt x="17723" y="14066"/>
                    <a:pt x="17758" y="14066"/>
                    <a:pt x="17787" y="14059"/>
                  </a:cubicBezTo>
                  <a:cubicBezTo>
                    <a:pt x="17817" y="14053"/>
                    <a:pt x="17840" y="14039"/>
                    <a:pt x="17840" y="14020"/>
                  </a:cubicBezTo>
                  <a:cubicBezTo>
                    <a:pt x="17806" y="13991"/>
                    <a:pt x="17767" y="13962"/>
                    <a:pt x="17726" y="13938"/>
                  </a:cubicBezTo>
                  <a:cubicBezTo>
                    <a:pt x="17684" y="13914"/>
                    <a:pt x="17639" y="13894"/>
                    <a:pt x="17593" y="13881"/>
                  </a:cubicBezTo>
                  <a:cubicBezTo>
                    <a:pt x="17618" y="13873"/>
                    <a:pt x="17641" y="13857"/>
                    <a:pt x="17656" y="13838"/>
                  </a:cubicBezTo>
                  <a:cubicBezTo>
                    <a:pt x="17672" y="13819"/>
                    <a:pt x="17679" y="13797"/>
                    <a:pt x="17673" y="13776"/>
                  </a:cubicBezTo>
                  <a:cubicBezTo>
                    <a:pt x="17698" y="13784"/>
                    <a:pt x="17730" y="13784"/>
                    <a:pt x="17758" y="13778"/>
                  </a:cubicBezTo>
                  <a:cubicBezTo>
                    <a:pt x="17786" y="13771"/>
                    <a:pt x="17809" y="13757"/>
                    <a:pt x="17815" y="13738"/>
                  </a:cubicBezTo>
                  <a:cubicBezTo>
                    <a:pt x="17747" y="13768"/>
                    <a:pt x="17661" y="13717"/>
                    <a:pt x="17661" y="13667"/>
                  </a:cubicBezTo>
                  <a:cubicBezTo>
                    <a:pt x="17661" y="13612"/>
                    <a:pt x="17735" y="13570"/>
                    <a:pt x="17815" y="13562"/>
                  </a:cubicBezTo>
                  <a:cubicBezTo>
                    <a:pt x="17716" y="13549"/>
                    <a:pt x="17635" y="13514"/>
                    <a:pt x="17563" y="13470"/>
                  </a:cubicBezTo>
                  <a:cubicBezTo>
                    <a:pt x="17491" y="13425"/>
                    <a:pt x="17430" y="13370"/>
                    <a:pt x="17371" y="13318"/>
                  </a:cubicBezTo>
                  <a:cubicBezTo>
                    <a:pt x="17359" y="13303"/>
                    <a:pt x="17346" y="13289"/>
                    <a:pt x="17339" y="13276"/>
                  </a:cubicBezTo>
                  <a:cubicBezTo>
                    <a:pt x="17331" y="13263"/>
                    <a:pt x="17328" y="13250"/>
                    <a:pt x="17334" y="13238"/>
                  </a:cubicBezTo>
                  <a:cubicBezTo>
                    <a:pt x="17223" y="13246"/>
                    <a:pt x="17123" y="13200"/>
                    <a:pt x="17026" y="13158"/>
                  </a:cubicBezTo>
                  <a:cubicBezTo>
                    <a:pt x="16930" y="13116"/>
                    <a:pt x="16837" y="13078"/>
                    <a:pt x="16742" y="13103"/>
                  </a:cubicBezTo>
                  <a:cubicBezTo>
                    <a:pt x="16708" y="13111"/>
                    <a:pt x="16681" y="13125"/>
                    <a:pt x="16655" y="13139"/>
                  </a:cubicBezTo>
                  <a:cubicBezTo>
                    <a:pt x="16629" y="13152"/>
                    <a:pt x="16603" y="13166"/>
                    <a:pt x="16569" y="13175"/>
                  </a:cubicBezTo>
                  <a:cubicBezTo>
                    <a:pt x="16544" y="13183"/>
                    <a:pt x="16509" y="13187"/>
                    <a:pt x="16476" y="13184"/>
                  </a:cubicBezTo>
                  <a:cubicBezTo>
                    <a:pt x="16444" y="13181"/>
                    <a:pt x="16415" y="13170"/>
                    <a:pt x="16402" y="13149"/>
                  </a:cubicBezTo>
                  <a:cubicBezTo>
                    <a:pt x="16442" y="13126"/>
                    <a:pt x="16481" y="13106"/>
                    <a:pt x="16523" y="13090"/>
                  </a:cubicBezTo>
                  <a:cubicBezTo>
                    <a:pt x="16564" y="13074"/>
                    <a:pt x="16609" y="13061"/>
                    <a:pt x="16661" y="13053"/>
                  </a:cubicBezTo>
                  <a:cubicBezTo>
                    <a:pt x="16686" y="13048"/>
                    <a:pt x="16715" y="13043"/>
                    <a:pt x="16745" y="13037"/>
                  </a:cubicBezTo>
                  <a:cubicBezTo>
                    <a:pt x="16774" y="13030"/>
                    <a:pt x="16803" y="13023"/>
                    <a:pt x="16828" y="13015"/>
                  </a:cubicBezTo>
                  <a:cubicBezTo>
                    <a:pt x="16887" y="12985"/>
                    <a:pt x="16901" y="12928"/>
                    <a:pt x="16916" y="12873"/>
                  </a:cubicBezTo>
                  <a:cubicBezTo>
                    <a:pt x="16931" y="12818"/>
                    <a:pt x="16948" y="12764"/>
                    <a:pt x="17013" y="12741"/>
                  </a:cubicBezTo>
                  <a:cubicBezTo>
                    <a:pt x="17044" y="12741"/>
                    <a:pt x="17062" y="12756"/>
                    <a:pt x="17072" y="12776"/>
                  </a:cubicBezTo>
                  <a:cubicBezTo>
                    <a:pt x="17081" y="12797"/>
                    <a:pt x="17081" y="12823"/>
                    <a:pt x="17075" y="12846"/>
                  </a:cubicBezTo>
                  <a:cubicBezTo>
                    <a:pt x="17062" y="12888"/>
                    <a:pt x="17038" y="12943"/>
                    <a:pt x="17087" y="12973"/>
                  </a:cubicBezTo>
                  <a:cubicBezTo>
                    <a:pt x="17130" y="12998"/>
                    <a:pt x="17192" y="12989"/>
                    <a:pt x="17241" y="13006"/>
                  </a:cubicBezTo>
                  <a:cubicBezTo>
                    <a:pt x="17285" y="13023"/>
                    <a:pt x="17309" y="13061"/>
                    <a:pt x="17334" y="13086"/>
                  </a:cubicBezTo>
                  <a:cubicBezTo>
                    <a:pt x="17359" y="13111"/>
                    <a:pt x="17426" y="13128"/>
                    <a:pt x="17463" y="13103"/>
                  </a:cubicBezTo>
                  <a:cubicBezTo>
                    <a:pt x="17476" y="13141"/>
                    <a:pt x="17488" y="13175"/>
                    <a:pt x="17531" y="13208"/>
                  </a:cubicBezTo>
                  <a:cubicBezTo>
                    <a:pt x="17568" y="13238"/>
                    <a:pt x="17630" y="13254"/>
                    <a:pt x="17673" y="13238"/>
                  </a:cubicBezTo>
                  <a:cubicBezTo>
                    <a:pt x="17692" y="13233"/>
                    <a:pt x="17703" y="13224"/>
                    <a:pt x="17714" y="13214"/>
                  </a:cubicBezTo>
                  <a:cubicBezTo>
                    <a:pt x="17726" y="13205"/>
                    <a:pt x="17738" y="13196"/>
                    <a:pt x="17760" y="13191"/>
                  </a:cubicBezTo>
                  <a:cubicBezTo>
                    <a:pt x="17778" y="13187"/>
                    <a:pt x="17801" y="13191"/>
                    <a:pt x="17826" y="13196"/>
                  </a:cubicBezTo>
                  <a:cubicBezTo>
                    <a:pt x="17851" y="13200"/>
                    <a:pt x="17877" y="13204"/>
                    <a:pt x="17902" y="13200"/>
                  </a:cubicBezTo>
                  <a:cubicBezTo>
                    <a:pt x="17929" y="13196"/>
                    <a:pt x="17946" y="13184"/>
                    <a:pt x="17955" y="13169"/>
                  </a:cubicBezTo>
                  <a:cubicBezTo>
                    <a:pt x="17963" y="13155"/>
                    <a:pt x="17963" y="13137"/>
                    <a:pt x="17957" y="13120"/>
                  </a:cubicBezTo>
                  <a:cubicBezTo>
                    <a:pt x="17951" y="13101"/>
                    <a:pt x="17940" y="13088"/>
                    <a:pt x="17926" y="13077"/>
                  </a:cubicBezTo>
                  <a:cubicBezTo>
                    <a:pt x="17912" y="13066"/>
                    <a:pt x="17895" y="13057"/>
                    <a:pt x="17877" y="13044"/>
                  </a:cubicBezTo>
                  <a:cubicBezTo>
                    <a:pt x="18031" y="13044"/>
                    <a:pt x="18192" y="13032"/>
                    <a:pt x="18333" y="13032"/>
                  </a:cubicBezTo>
                  <a:cubicBezTo>
                    <a:pt x="18358" y="13032"/>
                    <a:pt x="18383" y="13032"/>
                    <a:pt x="18395" y="13023"/>
                  </a:cubicBezTo>
                  <a:cubicBezTo>
                    <a:pt x="18414" y="13015"/>
                    <a:pt x="18420" y="13000"/>
                    <a:pt x="18420" y="12983"/>
                  </a:cubicBezTo>
                  <a:cubicBezTo>
                    <a:pt x="18420" y="12965"/>
                    <a:pt x="18414" y="12945"/>
                    <a:pt x="18407" y="12926"/>
                  </a:cubicBezTo>
                  <a:cubicBezTo>
                    <a:pt x="18401" y="12910"/>
                    <a:pt x="18407" y="12890"/>
                    <a:pt x="18422" y="12876"/>
                  </a:cubicBezTo>
                  <a:cubicBezTo>
                    <a:pt x="18437" y="12863"/>
                    <a:pt x="18460" y="12857"/>
                    <a:pt x="18488" y="12867"/>
                  </a:cubicBezTo>
                  <a:cubicBezTo>
                    <a:pt x="18429" y="12823"/>
                    <a:pt x="18341" y="12808"/>
                    <a:pt x="18253" y="12792"/>
                  </a:cubicBezTo>
                  <a:cubicBezTo>
                    <a:pt x="18165" y="12776"/>
                    <a:pt x="18077" y="12760"/>
                    <a:pt x="18019" y="12716"/>
                  </a:cubicBezTo>
                  <a:cubicBezTo>
                    <a:pt x="17982" y="12693"/>
                    <a:pt x="17956" y="12659"/>
                    <a:pt x="17926" y="12630"/>
                  </a:cubicBezTo>
                  <a:cubicBezTo>
                    <a:pt x="17897" y="12601"/>
                    <a:pt x="17865" y="12577"/>
                    <a:pt x="17815" y="12573"/>
                  </a:cubicBezTo>
                  <a:lnTo>
                    <a:pt x="17710" y="12573"/>
                  </a:lnTo>
                  <a:cubicBezTo>
                    <a:pt x="17670" y="12569"/>
                    <a:pt x="17641" y="12554"/>
                    <a:pt x="17625" y="12534"/>
                  </a:cubicBezTo>
                  <a:cubicBezTo>
                    <a:pt x="17608" y="12513"/>
                    <a:pt x="17605" y="12487"/>
                    <a:pt x="17618" y="12459"/>
                  </a:cubicBezTo>
                  <a:cubicBezTo>
                    <a:pt x="17612" y="12447"/>
                    <a:pt x="17612" y="12436"/>
                    <a:pt x="17615" y="12425"/>
                  </a:cubicBezTo>
                  <a:cubicBezTo>
                    <a:pt x="17618" y="12414"/>
                    <a:pt x="17624" y="12403"/>
                    <a:pt x="17630" y="12388"/>
                  </a:cubicBezTo>
                  <a:cubicBezTo>
                    <a:pt x="17645" y="12392"/>
                    <a:pt x="17662" y="12394"/>
                    <a:pt x="17680" y="12395"/>
                  </a:cubicBezTo>
                  <a:cubicBezTo>
                    <a:pt x="17698" y="12396"/>
                    <a:pt x="17716" y="12396"/>
                    <a:pt x="17735" y="12396"/>
                  </a:cubicBezTo>
                  <a:cubicBezTo>
                    <a:pt x="17741" y="12401"/>
                    <a:pt x="17744" y="12406"/>
                    <a:pt x="17747" y="12411"/>
                  </a:cubicBezTo>
                  <a:cubicBezTo>
                    <a:pt x="17750" y="12416"/>
                    <a:pt x="17753" y="12422"/>
                    <a:pt x="17760" y="12426"/>
                  </a:cubicBezTo>
                  <a:cubicBezTo>
                    <a:pt x="17818" y="12403"/>
                    <a:pt x="17883" y="12405"/>
                    <a:pt x="17945" y="12420"/>
                  </a:cubicBezTo>
                  <a:cubicBezTo>
                    <a:pt x="18006" y="12435"/>
                    <a:pt x="18065" y="12464"/>
                    <a:pt x="18111" y="12493"/>
                  </a:cubicBezTo>
                  <a:cubicBezTo>
                    <a:pt x="18164" y="12525"/>
                    <a:pt x="18216" y="12556"/>
                    <a:pt x="18273" y="12579"/>
                  </a:cubicBezTo>
                  <a:cubicBezTo>
                    <a:pt x="18330" y="12601"/>
                    <a:pt x="18392" y="12615"/>
                    <a:pt x="18463" y="12611"/>
                  </a:cubicBezTo>
                  <a:cubicBezTo>
                    <a:pt x="18441" y="12588"/>
                    <a:pt x="18457" y="12566"/>
                    <a:pt x="18476" y="12544"/>
                  </a:cubicBezTo>
                  <a:cubicBezTo>
                    <a:pt x="18495" y="12521"/>
                    <a:pt x="18519" y="12499"/>
                    <a:pt x="18512" y="12476"/>
                  </a:cubicBezTo>
                  <a:cubicBezTo>
                    <a:pt x="18512" y="12468"/>
                    <a:pt x="18509" y="12462"/>
                    <a:pt x="18505" y="12456"/>
                  </a:cubicBezTo>
                  <a:cubicBezTo>
                    <a:pt x="18500" y="12451"/>
                    <a:pt x="18494" y="12447"/>
                    <a:pt x="18488" y="12443"/>
                  </a:cubicBezTo>
                  <a:cubicBezTo>
                    <a:pt x="18448" y="12403"/>
                    <a:pt x="18409" y="12363"/>
                    <a:pt x="18369" y="12323"/>
                  </a:cubicBezTo>
                  <a:cubicBezTo>
                    <a:pt x="18329" y="12283"/>
                    <a:pt x="18287" y="12243"/>
                    <a:pt x="18241" y="12203"/>
                  </a:cubicBezTo>
                  <a:cubicBezTo>
                    <a:pt x="18272" y="12199"/>
                    <a:pt x="18307" y="12201"/>
                    <a:pt x="18340" y="12210"/>
                  </a:cubicBezTo>
                  <a:cubicBezTo>
                    <a:pt x="18372" y="12219"/>
                    <a:pt x="18401" y="12234"/>
                    <a:pt x="18420" y="12258"/>
                  </a:cubicBezTo>
                  <a:cubicBezTo>
                    <a:pt x="18448" y="12274"/>
                    <a:pt x="18465" y="12294"/>
                    <a:pt x="18478" y="12316"/>
                  </a:cubicBezTo>
                  <a:cubicBezTo>
                    <a:pt x="18491" y="12339"/>
                    <a:pt x="18500" y="12363"/>
                    <a:pt x="18512" y="12388"/>
                  </a:cubicBezTo>
                  <a:cubicBezTo>
                    <a:pt x="18577" y="12344"/>
                    <a:pt x="18642" y="12300"/>
                    <a:pt x="18708" y="12256"/>
                  </a:cubicBezTo>
                  <a:cubicBezTo>
                    <a:pt x="18775" y="12213"/>
                    <a:pt x="18842" y="12171"/>
                    <a:pt x="18913" y="12131"/>
                  </a:cubicBezTo>
                  <a:cubicBezTo>
                    <a:pt x="18953" y="12106"/>
                    <a:pt x="18998" y="12078"/>
                    <a:pt x="19030" y="12047"/>
                  </a:cubicBezTo>
                  <a:cubicBezTo>
                    <a:pt x="19061" y="12016"/>
                    <a:pt x="19080" y="11982"/>
                    <a:pt x="19068" y="11946"/>
                  </a:cubicBezTo>
                  <a:cubicBezTo>
                    <a:pt x="19021" y="11929"/>
                    <a:pt x="18967" y="11927"/>
                    <a:pt x="18920" y="11938"/>
                  </a:cubicBezTo>
                  <a:cubicBezTo>
                    <a:pt x="18872" y="11949"/>
                    <a:pt x="18830" y="11974"/>
                    <a:pt x="18808" y="12009"/>
                  </a:cubicBezTo>
                  <a:cubicBezTo>
                    <a:pt x="18691" y="11967"/>
                    <a:pt x="18642" y="11858"/>
                    <a:pt x="18642" y="11770"/>
                  </a:cubicBezTo>
                  <a:cubicBezTo>
                    <a:pt x="18642" y="11736"/>
                    <a:pt x="18642" y="11698"/>
                    <a:pt x="18630" y="11664"/>
                  </a:cubicBezTo>
                  <a:cubicBezTo>
                    <a:pt x="18623" y="11645"/>
                    <a:pt x="18606" y="11628"/>
                    <a:pt x="18585" y="11616"/>
                  </a:cubicBezTo>
                  <a:cubicBezTo>
                    <a:pt x="18563" y="11604"/>
                    <a:pt x="18537" y="11599"/>
                    <a:pt x="18512" y="11606"/>
                  </a:cubicBezTo>
                  <a:cubicBezTo>
                    <a:pt x="18537" y="11587"/>
                    <a:pt x="18563" y="11567"/>
                    <a:pt x="18589" y="11546"/>
                  </a:cubicBezTo>
                  <a:cubicBezTo>
                    <a:pt x="18616" y="11525"/>
                    <a:pt x="18642" y="11502"/>
                    <a:pt x="18667" y="11479"/>
                  </a:cubicBezTo>
                  <a:cubicBezTo>
                    <a:pt x="18654" y="11475"/>
                    <a:pt x="18639" y="11473"/>
                    <a:pt x="18623" y="11471"/>
                  </a:cubicBezTo>
                  <a:cubicBezTo>
                    <a:pt x="18606" y="11469"/>
                    <a:pt x="18589" y="11467"/>
                    <a:pt x="18574" y="11463"/>
                  </a:cubicBezTo>
                  <a:cubicBezTo>
                    <a:pt x="18633" y="11427"/>
                    <a:pt x="18665" y="11378"/>
                    <a:pt x="18672" y="11328"/>
                  </a:cubicBezTo>
                  <a:cubicBezTo>
                    <a:pt x="18679" y="11277"/>
                    <a:pt x="18660" y="11225"/>
                    <a:pt x="18617" y="11181"/>
                  </a:cubicBezTo>
                  <a:cubicBezTo>
                    <a:pt x="18617" y="11193"/>
                    <a:pt x="18620" y="11204"/>
                    <a:pt x="18623" y="11215"/>
                  </a:cubicBezTo>
                  <a:cubicBezTo>
                    <a:pt x="18626" y="11226"/>
                    <a:pt x="18630" y="11237"/>
                    <a:pt x="18630" y="11252"/>
                  </a:cubicBezTo>
                  <a:cubicBezTo>
                    <a:pt x="18611" y="11229"/>
                    <a:pt x="18588" y="11209"/>
                    <a:pt x="18565" y="11189"/>
                  </a:cubicBezTo>
                  <a:cubicBezTo>
                    <a:pt x="18542" y="11169"/>
                    <a:pt x="18519" y="11149"/>
                    <a:pt x="18500" y="11126"/>
                  </a:cubicBezTo>
                  <a:cubicBezTo>
                    <a:pt x="18525" y="11113"/>
                    <a:pt x="18551" y="11105"/>
                    <a:pt x="18579" y="11100"/>
                  </a:cubicBezTo>
                  <a:cubicBezTo>
                    <a:pt x="18606" y="11094"/>
                    <a:pt x="18636" y="11092"/>
                    <a:pt x="18667" y="11092"/>
                  </a:cubicBezTo>
                  <a:cubicBezTo>
                    <a:pt x="18654" y="11044"/>
                    <a:pt x="18642" y="10996"/>
                    <a:pt x="18631" y="10947"/>
                  </a:cubicBezTo>
                  <a:cubicBezTo>
                    <a:pt x="18620" y="10899"/>
                    <a:pt x="18611" y="10850"/>
                    <a:pt x="18605" y="10802"/>
                  </a:cubicBezTo>
                  <a:cubicBezTo>
                    <a:pt x="18589" y="10754"/>
                    <a:pt x="18576" y="10702"/>
                    <a:pt x="18559" y="10651"/>
                  </a:cubicBezTo>
                  <a:cubicBezTo>
                    <a:pt x="18543" y="10599"/>
                    <a:pt x="18525" y="10548"/>
                    <a:pt x="18500" y="10499"/>
                  </a:cubicBezTo>
                  <a:cubicBezTo>
                    <a:pt x="18488" y="10482"/>
                    <a:pt x="18474" y="10466"/>
                    <a:pt x="18461" y="10448"/>
                  </a:cubicBezTo>
                  <a:cubicBezTo>
                    <a:pt x="18449" y="10431"/>
                    <a:pt x="18438" y="10413"/>
                    <a:pt x="18432" y="10394"/>
                  </a:cubicBezTo>
                  <a:cubicBezTo>
                    <a:pt x="18420" y="10354"/>
                    <a:pt x="18417" y="10306"/>
                    <a:pt x="18402" y="10264"/>
                  </a:cubicBezTo>
                  <a:cubicBezTo>
                    <a:pt x="18387" y="10223"/>
                    <a:pt x="18361" y="10188"/>
                    <a:pt x="18303" y="10175"/>
                  </a:cubicBezTo>
                  <a:cubicBezTo>
                    <a:pt x="18318" y="10140"/>
                    <a:pt x="18323" y="10102"/>
                    <a:pt x="18318" y="10065"/>
                  </a:cubicBezTo>
                  <a:cubicBezTo>
                    <a:pt x="18313" y="10028"/>
                    <a:pt x="18299" y="9992"/>
                    <a:pt x="18278" y="9961"/>
                  </a:cubicBezTo>
                  <a:cubicBezTo>
                    <a:pt x="18303" y="9936"/>
                    <a:pt x="18370" y="9936"/>
                    <a:pt x="18407" y="9952"/>
                  </a:cubicBezTo>
                  <a:cubicBezTo>
                    <a:pt x="18444" y="9969"/>
                    <a:pt x="18475" y="9999"/>
                    <a:pt x="18525" y="10016"/>
                  </a:cubicBezTo>
                  <a:cubicBezTo>
                    <a:pt x="18543" y="10024"/>
                    <a:pt x="18572" y="10024"/>
                    <a:pt x="18597" y="10019"/>
                  </a:cubicBezTo>
                  <a:cubicBezTo>
                    <a:pt x="18622" y="10013"/>
                    <a:pt x="18642" y="10003"/>
                    <a:pt x="18642" y="9990"/>
                  </a:cubicBezTo>
                  <a:cubicBezTo>
                    <a:pt x="18679" y="10121"/>
                    <a:pt x="18722" y="10272"/>
                    <a:pt x="18864" y="10369"/>
                  </a:cubicBezTo>
                  <a:cubicBezTo>
                    <a:pt x="18889" y="10386"/>
                    <a:pt x="18913" y="10394"/>
                    <a:pt x="18913" y="10419"/>
                  </a:cubicBezTo>
                  <a:cubicBezTo>
                    <a:pt x="18913" y="10440"/>
                    <a:pt x="18901" y="10457"/>
                    <a:pt x="18889" y="10474"/>
                  </a:cubicBezTo>
                  <a:cubicBezTo>
                    <a:pt x="18861" y="10522"/>
                    <a:pt x="18896" y="10567"/>
                    <a:pt x="18940" y="10611"/>
                  </a:cubicBezTo>
                  <a:cubicBezTo>
                    <a:pt x="18984" y="10655"/>
                    <a:pt x="19037" y="10699"/>
                    <a:pt x="19043" y="10747"/>
                  </a:cubicBezTo>
                  <a:lnTo>
                    <a:pt x="19043" y="10819"/>
                  </a:lnTo>
                  <a:cubicBezTo>
                    <a:pt x="19049" y="10832"/>
                    <a:pt x="19061" y="10842"/>
                    <a:pt x="19076" y="10847"/>
                  </a:cubicBezTo>
                  <a:cubicBezTo>
                    <a:pt x="19091" y="10853"/>
                    <a:pt x="19108" y="10853"/>
                    <a:pt x="19123" y="10844"/>
                  </a:cubicBezTo>
                  <a:cubicBezTo>
                    <a:pt x="19123" y="10764"/>
                    <a:pt x="19115" y="10685"/>
                    <a:pt x="19102" y="10608"/>
                  </a:cubicBezTo>
                  <a:cubicBezTo>
                    <a:pt x="19088" y="10530"/>
                    <a:pt x="19068" y="10453"/>
                    <a:pt x="19043" y="10377"/>
                  </a:cubicBezTo>
                  <a:cubicBezTo>
                    <a:pt x="19031" y="10342"/>
                    <a:pt x="19014" y="10303"/>
                    <a:pt x="19002" y="10263"/>
                  </a:cubicBezTo>
                  <a:cubicBezTo>
                    <a:pt x="18990" y="10224"/>
                    <a:pt x="18984" y="10184"/>
                    <a:pt x="18994" y="10146"/>
                  </a:cubicBezTo>
                  <a:cubicBezTo>
                    <a:pt x="19000" y="10106"/>
                    <a:pt x="19012" y="10067"/>
                    <a:pt x="19036" y="10033"/>
                  </a:cubicBezTo>
                  <a:cubicBezTo>
                    <a:pt x="19060" y="10000"/>
                    <a:pt x="19095" y="9971"/>
                    <a:pt x="19148" y="9952"/>
                  </a:cubicBezTo>
                  <a:cubicBezTo>
                    <a:pt x="19108" y="9952"/>
                    <a:pt x="19085" y="9932"/>
                    <a:pt x="19075" y="9907"/>
                  </a:cubicBezTo>
                  <a:cubicBezTo>
                    <a:pt x="19065" y="9882"/>
                    <a:pt x="19068" y="9851"/>
                    <a:pt x="19080" y="9830"/>
                  </a:cubicBezTo>
                  <a:cubicBezTo>
                    <a:pt x="19092" y="9807"/>
                    <a:pt x="19115" y="9783"/>
                    <a:pt x="19134" y="9759"/>
                  </a:cubicBezTo>
                  <a:cubicBezTo>
                    <a:pt x="19152" y="9735"/>
                    <a:pt x="19166" y="9711"/>
                    <a:pt x="19160" y="9687"/>
                  </a:cubicBezTo>
                  <a:cubicBezTo>
                    <a:pt x="19148" y="9662"/>
                    <a:pt x="19123" y="9637"/>
                    <a:pt x="19123" y="9607"/>
                  </a:cubicBezTo>
                  <a:cubicBezTo>
                    <a:pt x="19123" y="9574"/>
                    <a:pt x="19160" y="9540"/>
                    <a:pt x="19172" y="9502"/>
                  </a:cubicBezTo>
                  <a:cubicBezTo>
                    <a:pt x="19185" y="9443"/>
                    <a:pt x="19117" y="9385"/>
                    <a:pt x="19055" y="9334"/>
                  </a:cubicBezTo>
                  <a:cubicBezTo>
                    <a:pt x="18987" y="9279"/>
                    <a:pt x="18950" y="9212"/>
                    <a:pt x="19006" y="9157"/>
                  </a:cubicBezTo>
                  <a:cubicBezTo>
                    <a:pt x="18978" y="9157"/>
                    <a:pt x="18958" y="9149"/>
                    <a:pt x="18942" y="9137"/>
                  </a:cubicBezTo>
                  <a:cubicBezTo>
                    <a:pt x="18926" y="9126"/>
                    <a:pt x="18913" y="9111"/>
                    <a:pt x="18901" y="9099"/>
                  </a:cubicBezTo>
                  <a:cubicBezTo>
                    <a:pt x="18867" y="9050"/>
                    <a:pt x="18847" y="8996"/>
                    <a:pt x="18842" y="8943"/>
                  </a:cubicBezTo>
                  <a:cubicBezTo>
                    <a:pt x="18838" y="8889"/>
                    <a:pt x="18849" y="8836"/>
                    <a:pt x="18876" y="8787"/>
                  </a:cubicBezTo>
                  <a:cubicBezTo>
                    <a:pt x="18895" y="8747"/>
                    <a:pt x="18920" y="8710"/>
                    <a:pt x="18948" y="8675"/>
                  </a:cubicBezTo>
                  <a:cubicBezTo>
                    <a:pt x="18977" y="8639"/>
                    <a:pt x="19009" y="8604"/>
                    <a:pt x="19043" y="8568"/>
                  </a:cubicBezTo>
                  <a:cubicBezTo>
                    <a:pt x="19024" y="8533"/>
                    <a:pt x="19018" y="8493"/>
                    <a:pt x="19023" y="8453"/>
                  </a:cubicBezTo>
                  <a:cubicBezTo>
                    <a:pt x="19028" y="8413"/>
                    <a:pt x="19043" y="8373"/>
                    <a:pt x="19068" y="8337"/>
                  </a:cubicBezTo>
                  <a:cubicBezTo>
                    <a:pt x="19037" y="8341"/>
                    <a:pt x="19001" y="8343"/>
                    <a:pt x="18972" y="8339"/>
                  </a:cubicBezTo>
                  <a:cubicBezTo>
                    <a:pt x="18943" y="8335"/>
                    <a:pt x="18920" y="8325"/>
                    <a:pt x="18913" y="8303"/>
                  </a:cubicBezTo>
                  <a:cubicBezTo>
                    <a:pt x="18913" y="8295"/>
                    <a:pt x="18916" y="8289"/>
                    <a:pt x="18921" y="8282"/>
                  </a:cubicBezTo>
                  <a:cubicBezTo>
                    <a:pt x="18926" y="8275"/>
                    <a:pt x="18932" y="8268"/>
                    <a:pt x="18938" y="8257"/>
                  </a:cubicBezTo>
                  <a:cubicBezTo>
                    <a:pt x="18957" y="8228"/>
                    <a:pt x="18941" y="8189"/>
                    <a:pt x="18930" y="8152"/>
                  </a:cubicBezTo>
                  <a:cubicBezTo>
                    <a:pt x="18920" y="8114"/>
                    <a:pt x="18913" y="8078"/>
                    <a:pt x="18950" y="8055"/>
                  </a:cubicBezTo>
                  <a:cubicBezTo>
                    <a:pt x="18963" y="8047"/>
                    <a:pt x="18980" y="8043"/>
                    <a:pt x="18998" y="8040"/>
                  </a:cubicBezTo>
                  <a:cubicBezTo>
                    <a:pt x="19017" y="8036"/>
                    <a:pt x="19037" y="8034"/>
                    <a:pt x="19055" y="8030"/>
                  </a:cubicBezTo>
                  <a:cubicBezTo>
                    <a:pt x="19102" y="8017"/>
                    <a:pt x="19122" y="7989"/>
                    <a:pt x="19126" y="7956"/>
                  </a:cubicBezTo>
                  <a:cubicBezTo>
                    <a:pt x="19131" y="7923"/>
                    <a:pt x="19120" y="7885"/>
                    <a:pt x="19105" y="7853"/>
                  </a:cubicBezTo>
                  <a:cubicBezTo>
                    <a:pt x="19092" y="7822"/>
                    <a:pt x="19083" y="7784"/>
                    <a:pt x="19087" y="7751"/>
                  </a:cubicBezTo>
                  <a:cubicBezTo>
                    <a:pt x="19091" y="7718"/>
                    <a:pt x="19108" y="7689"/>
                    <a:pt x="19148" y="7677"/>
                  </a:cubicBezTo>
                  <a:cubicBezTo>
                    <a:pt x="19160" y="7673"/>
                    <a:pt x="19172" y="7670"/>
                    <a:pt x="19185" y="7668"/>
                  </a:cubicBezTo>
                  <a:cubicBezTo>
                    <a:pt x="19197" y="7666"/>
                    <a:pt x="19210" y="7664"/>
                    <a:pt x="19222" y="7660"/>
                  </a:cubicBezTo>
                  <a:cubicBezTo>
                    <a:pt x="19250" y="7647"/>
                    <a:pt x="19263" y="7629"/>
                    <a:pt x="19272" y="7609"/>
                  </a:cubicBezTo>
                  <a:cubicBezTo>
                    <a:pt x="19280" y="7589"/>
                    <a:pt x="19284" y="7567"/>
                    <a:pt x="19290" y="7546"/>
                  </a:cubicBezTo>
                  <a:cubicBezTo>
                    <a:pt x="19296" y="7502"/>
                    <a:pt x="19314" y="7460"/>
                    <a:pt x="19334" y="7418"/>
                  </a:cubicBezTo>
                  <a:cubicBezTo>
                    <a:pt x="19353" y="7376"/>
                    <a:pt x="19373" y="7334"/>
                    <a:pt x="19382" y="7290"/>
                  </a:cubicBezTo>
                  <a:cubicBezTo>
                    <a:pt x="19388" y="7246"/>
                    <a:pt x="19371" y="7197"/>
                    <a:pt x="19337" y="7160"/>
                  </a:cubicBezTo>
                  <a:cubicBezTo>
                    <a:pt x="19302" y="7123"/>
                    <a:pt x="19250" y="7096"/>
                    <a:pt x="19185" y="7096"/>
                  </a:cubicBezTo>
                  <a:cubicBezTo>
                    <a:pt x="19191" y="7161"/>
                    <a:pt x="19159" y="7230"/>
                    <a:pt x="19101" y="7285"/>
                  </a:cubicBezTo>
                  <a:cubicBezTo>
                    <a:pt x="19043" y="7340"/>
                    <a:pt x="18960" y="7382"/>
                    <a:pt x="18864" y="7395"/>
                  </a:cubicBezTo>
                  <a:cubicBezTo>
                    <a:pt x="18842" y="7342"/>
                    <a:pt x="18839" y="7287"/>
                    <a:pt x="18849" y="7231"/>
                  </a:cubicBezTo>
                  <a:cubicBezTo>
                    <a:pt x="18859" y="7175"/>
                    <a:pt x="18883" y="7119"/>
                    <a:pt x="18913" y="7067"/>
                  </a:cubicBezTo>
                  <a:cubicBezTo>
                    <a:pt x="18873" y="7058"/>
                    <a:pt x="18847" y="7036"/>
                    <a:pt x="18829" y="7009"/>
                  </a:cubicBezTo>
                  <a:cubicBezTo>
                    <a:pt x="18812" y="6982"/>
                    <a:pt x="18802" y="6949"/>
                    <a:pt x="18796" y="6920"/>
                  </a:cubicBezTo>
                  <a:cubicBezTo>
                    <a:pt x="18790" y="6871"/>
                    <a:pt x="18784" y="6820"/>
                    <a:pt x="18776" y="6768"/>
                  </a:cubicBezTo>
                  <a:cubicBezTo>
                    <a:pt x="18768" y="6717"/>
                    <a:pt x="18759" y="6665"/>
                    <a:pt x="18747" y="6617"/>
                  </a:cubicBezTo>
                  <a:cubicBezTo>
                    <a:pt x="18784" y="6503"/>
                    <a:pt x="19031" y="6457"/>
                    <a:pt x="19148" y="6537"/>
                  </a:cubicBezTo>
                  <a:cubicBezTo>
                    <a:pt x="19172" y="6554"/>
                    <a:pt x="19185" y="6583"/>
                    <a:pt x="19222" y="6583"/>
                  </a:cubicBezTo>
                  <a:cubicBezTo>
                    <a:pt x="19222" y="6520"/>
                    <a:pt x="19382" y="6495"/>
                    <a:pt x="19382" y="6432"/>
                  </a:cubicBezTo>
                  <a:cubicBezTo>
                    <a:pt x="19382" y="6415"/>
                    <a:pt x="19364" y="6398"/>
                    <a:pt x="19364" y="6381"/>
                  </a:cubicBezTo>
                  <a:cubicBezTo>
                    <a:pt x="19364" y="6360"/>
                    <a:pt x="19382" y="6335"/>
                    <a:pt x="19395" y="6318"/>
                  </a:cubicBezTo>
                  <a:cubicBezTo>
                    <a:pt x="19444" y="6253"/>
                    <a:pt x="19486" y="6187"/>
                    <a:pt x="19521" y="6119"/>
                  </a:cubicBezTo>
                  <a:cubicBezTo>
                    <a:pt x="19557" y="6051"/>
                    <a:pt x="19586" y="5982"/>
                    <a:pt x="19611" y="5910"/>
                  </a:cubicBezTo>
                  <a:cubicBezTo>
                    <a:pt x="19632" y="5925"/>
                    <a:pt x="19658" y="5925"/>
                    <a:pt x="19682" y="5917"/>
                  </a:cubicBezTo>
                  <a:cubicBezTo>
                    <a:pt x="19706" y="5909"/>
                    <a:pt x="19728" y="5893"/>
                    <a:pt x="19740" y="5876"/>
                  </a:cubicBezTo>
                  <a:cubicBezTo>
                    <a:pt x="19746" y="5860"/>
                    <a:pt x="19749" y="5840"/>
                    <a:pt x="19755" y="5821"/>
                  </a:cubicBezTo>
                  <a:cubicBezTo>
                    <a:pt x="19760" y="5802"/>
                    <a:pt x="19768" y="5784"/>
                    <a:pt x="19783" y="5771"/>
                  </a:cubicBezTo>
                  <a:cubicBezTo>
                    <a:pt x="19796" y="5759"/>
                    <a:pt x="19811" y="5747"/>
                    <a:pt x="19826" y="5737"/>
                  </a:cubicBezTo>
                  <a:cubicBezTo>
                    <a:pt x="19842" y="5726"/>
                    <a:pt x="19857" y="5717"/>
                    <a:pt x="19870" y="5708"/>
                  </a:cubicBezTo>
                  <a:cubicBezTo>
                    <a:pt x="19928" y="5672"/>
                    <a:pt x="19971" y="5628"/>
                    <a:pt x="19998" y="5580"/>
                  </a:cubicBezTo>
                  <a:cubicBezTo>
                    <a:pt x="20024" y="5531"/>
                    <a:pt x="20033" y="5479"/>
                    <a:pt x="20024" y="5426"/>
                  </a:cubicBezTo>
                  <a:cubicBezTo>
                    <a:pt x="19968" y="5418"/>
                    <a:pt x="19917" y="5389"/>
                    <a:pt x="19884" y="5353"/>
                  </a:cubicBezTo>
                  <a:cubicBezTo>
                    <a:pt x="19850" y="5317"/>
                    <a:pt x="19833" y="5273"/>
                    <a:pt x="19845" y="5233"/>
                  </a:cubicBezTo>
                  <a:cubicBezTo>
                    <a:pt x="19879" y="5241"/>
                    <a:pt x="19908" y="5250"/>
                    <a:pt x="19937" y="5259"/>
                  </a:cubicBezTo>
                  <a:cubicBezTo>
                    <a:pt x="19965" y="5267"/>
                    <a:pt x="19993" y="5277"/>
                    <a:pt x="20024" y="5287"/>
                  </a:cubicBezTo>
                  <a:cubicBezTo>
                    <a:pt x="20052" y="5243"/>
                    <a:pt x="20075" y="5199"/>
                    <a:pt x="20097" y="5155"/>
                  </a:cubicBezTo>
                  <a:cubicBezTo>
                    <a:pt x="20120" y="5111"/>
                    <a:pt x="20141" y="5067"/>
                    <a:pt x="20166" y="5022"/>
                  </a:cubicBezTo>
                  <a:cubicBezTo>
                    <a:pt x="20206" y="5039"/>
                    <a:pt x="20255" y="5052"/>
                    <a:pt x="20306" y="5057"/>
                  </a:cubicBezTo>
                  <a:cubicBezTo>
                    <a:pt x="20357" y="5062"/>
                    <a:pt x="20410" y="5060"/>
                    <a:pt x="20456" y="5048"/>
                  </a:cubicBezTo>
                  <a:cubicBezTo>
                    <a:pt x="20450" y="5031"/>
                    <a:pt x="20453" y="5013"/>
                    <a:pt x="20462" y="4997"/>
                  </a:cubicBezTo>
                  <a:cubicBezTo>
                    <a:pt x="20471" y="4981"/>
                    <a:pt x="20487" y="4968"/>
                    <a:pt x="20505" y="4959"/>
                  </a:cubicBezTo>
                  <a:cubicBezTo>
                    <a:pt x="20530" y="4951"/>
                    <a:pt x="20554" y="4943"/>
                    <a:pt x="20554" y="4926"/>
                  </a:cubicBezTo>
                  <a:cubicBezTo>
                    <a:pt x="20554" y="4913"/>
                    <a:pt x="20554" y="4896"/>
                    <a:pt x="20542" y="4888"/>
                  </a:cubicBezTo>
                  <a:cubicBezTo>
                    <a:pt x="20524" y="4867"/>
                    <a:pt x="20505" y="4843"/>
                    <a:pt x="20486" y="4818"/>
                  </a:cubicBezTo>
                  <a:cubicBezTo>
                    <a:pt x="20467" y="4794"/>
                    <a:pt x="20447" y="4770"/>
                    <a:pt x="20425" y="4749"/>
                  </a:cubicBezTo>
                  <a:cubicBezTo>
                    <a:pt x="20459" y="4739"/>
                    <a:pt x="20496" y="4733"/>
                    <a:pt x="20532" y="4734"/>
                  </a:cubicBezTo>
                  <a:cubicBezTo>
                    <a:pt x="20568" y="4735"/>
                    <a:pt x="20604" y="4743"/>
                    <a:pt x="20635" y="4757"/>
                  </a:cubicBezTo>
                  <a:cubicBezTo>
                    <a:pt x="20647" y="4766"/>
                    <a:pt x="20659" y="4774"/>
                    <a:pt x="20674" y="4781"/>
                  </a:cubicBezTo>
                  <a:cubicBezTo>
                    <a:pt x="20689" y="4787"/>
                    <a:pt x="20706" y="4791"/>
                    <a:pt x="20727" y="4791"/>
                  </a:cubicBezTo>
                  <a:cubicBezTo>
                    <a:pt x="20752" y="4795"/>
                    <a:pt x="20774" y="4787"/>
                    <a:pt x="20793" y="4774"/>
                  </a:cubicBezTo>
                  <a:cubicBezTo>
                    <a:pt x="20812" y="4761"/>
                    <a:pt x="20829" y="4743"/>
                    <a:pt x="20844" y="4728"/>
                  </a:cubicBezTo>
                  <a:cubicBezTo>
                    <a:pt x="20863" y="4707"/>
                    <a:pt x="20878" y="4687"/>
                    <a:pt x="20889" y="4667"/>
                  </a:cubicBezTo>
                  <a:cubicBezTo>
                    <a:pt x="20900" y="4647"/>
                    <a:pt x="20906" y="4627"/>
                    <a:pt x="20906" y="4606"/>
                  </a:cubicBezTo>
                  <a:cubicBezTo>
                    <a:pt x="20912" y="4545"/>
                    <a:pt x="20865" y="4487"/>
                    <a:pt x="20821" y="4430"/>
                  </a:cubicBezTo>
                  <a:cubicBezTo>
                    <a:pt x="20778" y="4374"/>
                    <a:pt x="20740" y="4318"/>
                    <a:pt x="20764" y="4261"/>
                  </a:cubicBezTo>
                  <a:cubicBezTo>
                    <a:pt x="20823" y="4293"/>
                    <a:pt x="20881" y="4326"/>
                    <a:pt x="20936" y="4363"/>
                  </a:cubicBezTo>
                  <a:cubicBezTo>
                    <a:pt x="20991" y="4400"/>
                    <a:pt x="21042" y="4440"/>
                    <a:pt x="21085" y="4484"/>
                  </a:cubicBezTo>
                  <a:cubicBezTo>
                    <a:pt x="21125" y="4440"/>
                    <a:pt x="21165" y="4394"/>
                    <a:pt x="21213" y="4355"/>
                  </a:cubicBezTo>
                  <a:cubicBezTo>
                    <a:pt x="21261" y="4316"/>
                    <a:pt x="21316" y="4284"/>
                    <a:pt x="21387" y="4270"/>
                  </a:cubicBezTo>
                  <a:cubicBezTo>
                    <a:pt x="21412" y="4265"/>
                    <a:pt x="21437" y="4261"/>
                    <a:pt x="21459" y="4256"/>
                  </a:cubicBezTo>
                  <a:cubicBezTo>
                    <a:pt x="21481" y="4251"/>
                    <a:pt x="21502" y="4244"/>
                    <a:pt x="21517" y="4236"/>
                  </a:cubicBezTo>
                  <a:cubicBezTo>
                    <a:pt x="21535" y="4223"/>
                    <a:pt x="21542" y="4203"/>
                    <a:pt x="21536" y="4186"/>
                  </a:cubicBezTo>
                  <a:cubicBezTo>
                    <a:pt x="21531" y="4170"/>
                    <a:pt x="21514" y="4156"/>
                    <a:pt x="21486" y="4156"/>
                  </a:cubicBezTo>
                  <a:cubicBezTo>
                    <a:pt x="21566" y="4139"/>
                    <a:pt x="21579" y="4076"/>
                    <a:pt x="21579" y="4026"/>
                  </a:cubicBezTo>
                  <a:cubicBezTo>
                    <a:pt x="21579" y="3971"/>
                    <a:pt x="21554" y="3916"/>
                    <a:pt x="21591" y="3866"/>
                  </a:cubicBezTo>
                  <a:cubicBezTo>
                    <a:pt x="21526" y="3866"/>
                    <a:pt x="21505" y="3826"/>
                    <a:pt x="21486" y="3782"/>
                  </a:cubicBezTo>
                  <a:cubicBezTo>
                    <a:pt x="21468" y="3737"/>
                    <a:pt x="21452" y="3689"/>
                    <a:pt x="21400" y="3672"/>
                  </a:cubicBezTo>
                  <a:cubicBezTo>
                    <a:pt x="21366" y="3657"/>
                    <a:pt x="21324" y="3655"/>
                    <a:pt x="21289" y="3651"/>
                  </a:cubicBezTo>
                  <a:cubicBezTo>
                    <a:pt x="21253" y="3647"/>
                    <a:pt x="21224" y="3641"/>
                    <a:pt x="21215" y="3618"/>
                  </a:cubicBezTo>
                  <a:cubicBezTo>
                    <a:pt x="21184" y="3630"/>
                    <a:pt x="21151" y="3639"/>
                    <a:pt x="21119" y="3644"/>
                  </a:cubicBezTo>
                  <a:cubicBezTo>
                    <a:pt x="21087" y="3649"/>
                    <a:pt x="21054" y="3651"/>
                    <a:pt x="21023" y="3651"/>
                  </a:cubicBezTo>
                  <a:cubicBezTo>
                    <a:pt x="21005" y="3626"/>
                    <a:pt x="20988" y="3598"/>
                    <a:pt x="20969" y="3569"/>
                  </a:cubicBezTo>
                  <a:cubicBezTo>
                    <a:pt x="20951" y="3541"/>
                    <a:pt x="20931" y="3512"/>
                    <a:pt x="20906" y="3487"/>
                  </a:cubicBezTo>
                  <a:cubicBezTo>
                    <a:pt x="20888" y="3460"/>
                    <a:pt x="20861" y="3432"/>
                    <a:pt x="20829" y="3411"/>
                  </a:cubicBezTo>
                  <a:cubicBezTo>
                    <a:pt x="20797" y="3389"/>
                    <a:pt x="20758" y="3374"/>
                    <a:pt x="20715" y="3369"/>
                  </a:cubicBezTo>
                  <a:cubicBezTo>
                    <a:pt x="20669" y="3361"/>
                    <a:pt x="20619" y="3366"/>
                    <a:pt x="20580" y="3381"/>
                  </a:cubicBezTo>
                  <a:cubicBezTo>
                    <a:pt x="20541" y="3396"/>
                    <a:pt x="20511" y="3420"/>
                    <a:pt x="20505" y="3449"/>
                  </a:cubicBezTo>
                  <a:cubicBezTo>
                    <a:pt x="20434" y="3424"/>
                    <a:pt x="20357" y="3402"/>
                    <a:pt x="20278" y="3384"/>
                  </a:cubicBezTo>
                  <a:cubicBezTo>
                    <a:pt x="20200" y="3366"/>
                    <a:pt x="20120" y="3353"/>
                    <a:pt x="20042" y="3344"/>
                  </a:cubicBezTo>
                  <a:cubicBezTo>
                    <a:pt x="20033" y="3361"/>
                    <a:pt x="20016" y="3373"/>
                    <a:pt x="19997" y="3381"/>
                  </a:cubicBezTo>
                  <a:cubicBezTo>
                    <a:pt x="19978" y="3389"/>
                    <a:pt x="19956" y="3395"/>
                    <a:pt x="19938" y="3399"/>
                  </a:cubicBezTo>
                  <a:cubicBezTo>
                    <a:pt x="19916" y="3407"/>
                    <a:pt x="19896" y="3420"/>
                    <a:pt x="19886" y="3433"/>
                  </a:cubicBezTo>
                  <a:cubicBezTo>
                    <a:pt x="19876" y="3447"/>
                    <a:pt x="19876" y="3462"/>
                    <a:pt x="19894" y="3475"/>
                  </a:cubicBezTo>
                  <a:cubicBezTo>
                    <a:pt x="19863" y="3475"/>
                    <a:pt x="19831" y="3478"/>
                    <a:pt x="19800" y="3481"/>
                  </a:cubicBezTo>
                  <a:cubicBezTo>
                    <a:pt x="19769" y="3484"/>
                    <a:pt x="19740" y="3487"/>
                    <a:pt x="19715" y="3487"/>
                  </a:cubicBezTo>
                  <a:cubicBezTo>
                    <a:pt x="19715" y="3504"/>
                    <a:pt x="19719" y="3521"/>
                    <a:pt x="19725" y="3538"/>
                  </a:cubicBezTo>
                  <a:cubicBezTo>
                    <a:pt x="19731" y="3555"/>
                    <a:pt x="19740" y="3573"/>
                    <a:pt x="19752" y="3592"/>
                  </a:cubicBezTo>
                  <a:cubicBezTo>
                    <a:pt x="19740" y="3613"/>
                    <a:pt x="19714" y="3626"/>
                    <a:pt x="19683" y="3631"/>
                  </a:cubicBezTo>
                  <a:cubicBezTo>
                    <a:pt x="19652" y="3636"/>
                    <a:pt x="19617" y="3634"/>
                    <a:pt x="19586" y="3626"/>
                  </a:cubicBezTo>
                  <a:cubicBezTo>
                    <a:pt x="19552" y="3618"/>
                    <a:pt x="19526" y="3605"/>
                    <a:pt x="19505" y="3589"/>
                  </a:cubicBezTo>
                  <a:cubicBezTo>
                    <a:pt x="19484" y="3572"/>
                    <a:pt x="19469" y="3552"/>
                    <a:pt x="19456" y="3529"/>
                  </a:cubicBezTo>
                  <a:cubicBezTo>
                    <a:pt x="19432" y="3512"/>
                    <a:pt x="19419" y="3487"/>
                    <a:pt x="19419" y="3466"/>
                  </a:cubicBezTo>
                  <a:cubicBezTo>
                    <a:pt x="19419" y="3441"/>
                    <a:pt x="19444" y="3407"/>
                    <a:pt x="19432" y="3378"/>
                  </a:cubicBezTo>
                  <a:cubicBezTo>
                    <a:pt x="19425" y="3357"/>
                    <a:pt x="19396" y="3343"/>
                    <a:pt x="19364" y="3339"/>
                  </a:cubicBezTo>
                  <a:cubicBezTo>
                    <a:pt x="19331" y="3336"/>
                    <a:pt x="19296" y="3342"/>
                    <a:pt x="19277" y="3361"/>
                  </a:cubicBezTo>
                  <a:cubicBezTo>
                    <a:pt x="19256" y="3378"/>
                    <a:pt x="19245" y="3400"/>
                    <a:pt x="19245" y="3422"/>
                  </a:cubicBezTo>
                  <a:cubicBezTo>
                    <a:pt x="19245" y="3445"/>
                    <a:pt x="19256" y="3468"/>
                    <a:pt x="19277" y="3487"/>
                  </a:cubicBezTo>
                  <a:cubicBezTo>
                    <a:pt x="19231" y="3496"/>
                    <a:pt x="19193" y="3510"/>
                    <a:pt x="19163" y="3531"/>
                  </a:cubicBezTo>
                  <a:cubicBezTo>
                    <a:pt x="19134" y="3551"/>
                    <a:pt x="19114" y="3578"/>
                    <a:pt x="19105" y="3609"/>
                  </a:cubicBezTo>
                  <a:cubicBezTo>
                    <a:pt x="19092" y="3643"/>
                    <a:pt x="19105" y="3672"/>
                    <a:pt x="19092" y="3706"/>
                  </a:cubicBezTo>
                  <a:cubicBezTo>
                    <a:pt x="19080" y="3740"/>
                    <a:pt x="19043" y="3769"/>
                    <a:pt x="18994" y="3761"/>
                  </a:cubicBezTo>
                  <a:cubicBezTo>
                    <a:pt x="18852" y="3714"/>
                    <a:pt x="18901" y="3512"/>
                    <a:pt x="18747" y="3496"/>
                  </a:cubicBezTo>
                  <a:cubicBezTo>
                    <a:pt x="18667" y="3487"/>
                    <a:pt x="18617" y="3538"/>
                    <a:pt x="18593" y="3592"/>
                  </a:cubicBezTo>
                  <a:cubicBezTo>
                    <a:pt x="18583" y="3618"/>
                    <a:pt x="18583" y="3644"/>
                    <a:pt x="18586" y="3669"/>
                  </a:cubicBezTo>
                  <a:cubicBezTo>
                    <a:pt x="18588" y="3694"/>
                    <a:pt x="18593" y="3718"/>
                    <a:pt x="18593" y="3740"/>
                  </a:cubicBezTo>
                  <a:cubicBezTo>
                    <a:pt x="18583" y="3803"/>
                    <a:pt x="18551" y="3860"/>
                    <a:pt x="18505" y="3914"/>
                  </a:cubicBezTo>
                  <a:cubicBezTo>
                    <a:pt x="18458" y="3967"/>
                    <a:pt x="18398" y="4015"/>
                    <a:pt x="18333" y="4059"/>
                  </a:cubicBezTo>
                  <a:cubicBezTo>
                    <a:pt x="18312" y="4072"/>
                    <a:pt x="18292" y="4085"/>
                    <a:pt x="18274" y="4100"/>
                  </a:cubicBezTo>
                  <a:cubicBezTo>
                    <a:pt x="18256" y="4115"/>
                    <a:pt x="18241" y="4131"/>
                    <a:pt x="18229" y="4148"/>
                  </a:cubicBezTo>
                  <a:cubicBezTo>
                    <a:pt x="18216" y="4160"/>
                    <a:pt x="18210" y="4176"/>
                    <a:pt x="18203" y="4192"/>
                  </a:cubicBezTo>
                  <a:cubicBezTo>
                    <a:pt x="18196" y="4207"/>
                    <a:pt x="18188" y="4223"/>
                    <a:pt x="18173" y="4236"/>
                  </a:cubicBezTo>
                  <a:cubicBezTo>
                    <a:pt x="18161" y="4257"/>
                    <a:pt x="18142" y="4277"/>
                    <a:pt x="18120" y="4296"/>
                  </a:cubicBezTo>
                  <a:cubicBezTo>
                    <a:pt x="18097" y="4315"/>
                    <a:pt x="18071" y="4333"/>
                    <a:pt x="18043" y="4349"/>
                  </a:cubicBezTo>
                  <a:cubicBezTo>
                    <a:pt x="17994" y="4385"/>
                    <a:pt x="17943" y="4421"/>
                    <a:pt x="17892" y="4458"/>
                  </a:cubicBezTo>
                  <a:cubicBezTo>
                    <a:pt x="17840" y="4495"/>
                    <a:pt x="17787" y="4532"/>
                    <a:pt x="17735" y="4572"/>
                  </a:cubicBezTo>
                  <a:cubicBezTo>
                    <a:pt x="17710" y="4589"/>
                    <a:pt x="17686" y="4606"/>
                    <a:pt x="17661" y="4606"/>
                  </a:cubicBezTo>
                  <a:cubicBezTo>
                    <a:pt x="17605" y="4606"/>
                    <a:pt x="17581" y="4560"/>
                    <a:pt x="17593" y="4526"/>
                  </a:cubicBezTo>
                  <a:cubicBezTo>
                    <a:pt x="17599" y="4507"/>
                    <a:pt x="17612" y="4491"/>
                    <a:pt x="17628" y="4478"/>
                  </a:cubicBezTo>
                  <a:cubicBezTo>
                    <a:pt x="17644" y="4465"/>
                    <a:pt x="17664" y="4455"/>
                    <a:pt x="17686" y="4446"/>
                  </a:cubicBezTo>
                  <a:cubicBezTo>
                    <a:pt x="17815" y="4366"/>
                    <a:pt x="17912" y="4267"/>
                    <a:pt x="17985" y="4160"/>
                  </a:cubicBezTo>
                  <a:cubicBezTo>
                    <a:pt x="18057" y="4052"/>
                    <a:pt x="18105" y="3935"/>
                    <a:pt x="18136" y="3819"/>
                  </a:cubicBezTo>
                  <a:cubicBezTo>
                    <a:pt x="18142" y="3803"/>
                    <a:pt x="18145" y="3788"/>
                    <a:pt x="18145" y="3773"/>
                  </a:cubicBezTo>
                  <a:cubicBezTo>
                    <a:pt x="18145" y="3757"/>
                    <a:pt x="18142" y="3742"/>
                    <a:pt x="18136" y="3723"/>
                  </a:cubicBezTo>
                  <a:cubicBezTo>
                    <a:pt x="18130" y="3710"/>
                    <a:pt x="18121" y="3700"/>
                    <a:pt x="18110" y="3689"/>
                  </a:cubicBezTo>
                  <a:cubicBezTo>
                    <a:pt x="18099" y="3677"/>
                    <a:pt x="18087" y="3666"/>
                    <a:pt x="18074" y="3651"/>
                  </a:cubicBezTo>
                  <a:cubicBezTo>
                    <a:pt x="18053" y="3622"/>
                    <a:pt x="18045" y="3589"/>
                    <a:pt x="18051" y="3557"/>
                  </a:cubicBezTo>
                  <a:cubicBezTo>
                    <a:pt x="18057" y="3525"/>
                    <a:pt x="18077" y="3493"/>
                    <a:pt x="18111" y="3466"/>
                  </a:cubicBezTo>
                  <a:cubicBezTo>
                    <a:pt x="18059" y="3449"/>
                    <a:pt x="18010" y="3432"/>
                    <a:pt x="17961" y="3416"/>
                  </a:cubicBezTo>
                  <a:cubicBezTo>
                    <a:pt x="17912" y="3400"/>
                    <a:pt x="17865" y="3384"/>
                    <a:pt x="17815" y="3369"/>
                  </a:cubicBezTo>
                  <a:cubicBezTo>
                    <a:pt x="17809" y="3365"/>
                    <a:pt x="17798" y="3363"/>
                    <a:pt x="17787" y="3361"/>
                  </a:cubicBezTo>
                  <a:cubicBezTo>
                    <a:pt x="17777" y="3359"/>
                    <a:pt x="17766" y="3357"/>
                    <a:pt x="17760" y="3353"/>
                  </a:cubicBezTo>
                  <a:cubicBezTo>
                    <a:pt x="17723" y="3348"/>
                    <a:pt x="17684" y="3355"/>
                    <a:pt x="17650" y="3368"/>
                  </a:cubicBezTo>
                  <a:cubicBezTo>
                    <a:pt x="17616" y="3381"/>
                    <a:pt x="17587" y="3401"/>
                    <a:pt x="17568" y="3424"/>
                  </a:cubicBezTo>
                  <a:cubicBezTo>
                    <a:pt x="17541" y="3445"/>
                    <a:pt x="17517" y="3467"/>
                    <a:pt x="17494" y="3487"/>
                  </a:cubicBezTo>
                  <a:cubicBezTo>
                    <a:pt x="17470" y="3507"/>
                    <a:pt x="17445" y="3525"/>
                    <a:pt x="17414" y="3538"/>
                  </a:cubicBezTo>
                  <a:cubicBezTo>
                    <a:pt x="17386" y="3546"/>
                    <a:pt x="17354" y="3550"/>
                    <a:pt x="17322" y="3553"/>
                  </a:cubicBezTo>
                  <a:cubicBezTo>
                    <a:pt x="17289" y="3557"/>
                    <a:pt x="17257" y="3559"/>
                    <a:pt x="17229" y="3563"/>
                  </a:cubicBezTo>
                  <a:cubicBezTo>
                    <a:pt x="17186" y="3573"/>
                    <a:pt x="17141" y="3591"/>
                    <a:pt x="17104" y="3614"/>
                  </a:cubicBezTo>
                  <a:cubicBezTo>
                    <a:pt x="17067" y="3638"/>
                    <a:pt x="17038" y="3666"/>
                    <a:pt x="17025" y="3697"/>
                  </a:cubicBezTo>
                  <a:cubicBezTo>
                    <a:pt x="17013" y="3681"/>
                    <a:pt x="17007" y="3663"/>
                    <a:pt x="17007" y="3645"/>
                  </a:cubicBezTo>
                  <a:cubicBezTo>
                    <a:pt x="17007" y="3627"/>
                    <a:pt x="17013" y="3609"/>
                    <a:pt x="17025" y="3592"/>
                  </a:cubicBezTo>
                  <a:cubicBezTo>
                    <a:pt x="16973" y="3601"/>
                    <a:pt x="16921" y="3583"/>
                    <a:pt x="16886" y="3555"/>
                  </a:cubicBezTo>
                  <a:cubicBezTo>
                    <a:pt x="16851" y="3527"/>
                    <a:pt x="16834" y="3489"/>
                    <a:pt x="16853" y="3458"/>
                  </a:cubicBezTo>
                  <a:cubicBezTo>
                    <a:pt x="16834" y="3449"/>
                    <a:pt x="16816" y="3443"/>
                    <a:pt x="16795" y="3437"/>
                  </a:cubicBezTo>
                  <a:cubicBezTo>
                    <a:pt x="16774" y="3430"/>
                    <a:pt x="16751" y="3424"/>
                    <a:pt x="16723" y="3416"/>
                  </a:cubicBezTo>
                  <a:cubicBezTo>
                    <a:pt x="16717" y="3411"/>
                    <a:pt x="16722" y="3409"/>
                    <a:pt x="16725" y="3408"/>
                  </a:cubicBezTo>
                  <a:cubicBezTo>
                    <a:pt x="16729" y="3407"/>
                    <a:pt x="16732" y="3407"/>
                    <a:pt x="16723" y="3407"/>
                  </a:cubicBezTo>
                  <a:cubicBezTo>
                    <a:pt x="16692" y="3380"/>
                    <a:pt x="16648" y="3362"/>
                    <a:pt x="16597" y="3354"/>
                  </a:cubicBezTo>
                  <a:cubicBezTo>
                    <a:pt x="16547" y="3346"/>
                    <a:pt x="16492" y="3348"/>
                    <a:pt x="16439" y="3361"/>
                  </a:cubicBezTo>
                  <a:cubicBezTo>
                    <a:pt x="16427" y="3365"/>
                    <a:pt x="16415" y="3369"/>
                    <a:pt x="16402" y="3371"/>
                  </a:cubicBezTo>
                  <a:cubicBezTo>
                    <a:pt x="16390" y="3374"/>
                    <a:pt x="16378" y="3374"/>
                    <a:pt x="16365" y="3369"/>
                  </a:cubicBezTo>
                  <a:cubicBezTo>
                    <a:pt x="16359" y="3369"/>
                    <a:pt x="16348" y="3367"/>
                    <a:pt x="16338" y="3363"/>
                  </a:cubicBezTo>
                  <a:cubicBezTo>
                    <a:pt x="16327" y="3359"/>
                    <a:pt x="16316" y="3353"/>
                    <a:pt x="16310" y="3344"/>
                  </a:cubicBezTo>
                  <a:cubicBezTo>
                    <a:pt x="16285" y="3323"/>
                    <a:pt x="16263" y="3301"/>
                    <a:pt x="16244" y="3277"/>
                  </a:cubicBezTo>
                  <a:cubicBezTo>
                    <a:pt x="16225" y="3254"/>
                    <a:pt x="16208" y="3228"/>
                    <a:pt x="16193" y="3201"/>
                  </a:cubicBezTo>
                  <a:cubicBezTo>
                    <a:pt x="16174" y="3180"/>
                    <a:pt x="16139" y="3170"/>
                    <a:pt x="16098" y="3164"/>
                  </a:cubicBezTo>
                  <a:cubicBezTo>
                    <a:pt x="16058" y="3159"/>
                    <a:pt x="16014" y="3159"/>
                    <a:pt x="15977" y="3159"/>
                  </a:cubicBezTo>
                  <a:cubicBezTo>
                    <a:pt x="15899" y="3163"/>
                    <a:pt x="15825" y="3163"/>
                    <a:pt x="15751" y="3161"/>
                  </a:cubicBezTo>
                  <a:cubicBezTo>
                    <a:pt x="15676" y="3159"/>
                    <a:pt x="15600" y="3155"/>
                    <a:pt x="15520" y="3151"/>
                  </a:cubicBezTo>
                  <a:cubicBezTo>
                    <a:pt x="15483" y="3146"/>
                    <a:pt x="15448" y="3142"/>
                    <a:pt x="15412" y="3141"/>
                  </a:cubicBezTo>
                  <a:cubicBezTo>
                    <a:pt x="15377" y="3140"/>
                    <a:pt x="15341" y="3142"/>
                    <a:pt x="15304" y="3151"/>
                  </a:cubicBezTo>
                  <a:cubicBezTo>
                    <a:pt x="15264" y="3159"/>
                    <a:pt x="15232" y="3175"/>
                    <a:pt x="15211" y="3194"/>
                  </a:cubicBezTo>
                  <a:cubicBezTo>
                    <a:pt x="15190" y="3213"/>
                    <a:pt x="15181" y="3235"/>
                    <a:pt x="15187" y="3256"/>
                  </a:cubicBezTo>
                  <a:cubicBezTo>
                    <a:pt x="15181" y="3243"/>
                    <a:pt x="15171" y="3233"/>
                    <a:pt x="15161" y="3222"/>
                  </a:cubicBezTo>
                  <a:cubicBezTo>
                    <a:pt x="15151" y="3211"/>
                    <a:pt x="15141" y="3199"/>
                    <a:pt x="15131" y="3184"/>
                  </a:cubicBezTo>
                  <a:cubicBezTo>
                    <a:pt x="15011" y="3199"/>
                    <a:pt x="14889" y="3228"/>
                    <a:pt x="14776" y="3269"/>
                  </a:cubicBezTo>
                  <a:cubicBezTo>
                    <a:pt x="14662" y="3310"/>
                    <a:pt x="14558" y="3363"/>
                    <a:pt x="14471" y="3424"/>
                  </a:cubicBezTo>
                  <a:cubicBezTo>
                    <a:pt x="14440" y="3392"/>
                    <a:pt x="14393" y="3379"/>
                    <a:pt x="14338" y="3374"/>
                  </a:cubicBezTo>
                  <a:cubicBezTo>
                    <a:pt x="14283" y="3369"/>
                    <a:pt x="14221" y="3374"/>
                    <a:pt x="14163" y="3378"/>
                  </a:cubicBezTo>
                  <a:cubicBezTo>
                    <a:pt x="14138" y="3384"/>
                    <a:pt x="14112" y="3389"/>
                    <a:pt x="14089" y="3395"/>
                  </a:cubicBezTo>
                  <a:cubicBezTo>
                    <a:pt x="14066" y="3401"/>
                    <a:pt x="14045" y="3407"/>
                    <a:pt x="14033" y="3416"/>
                  </a:cubicBezTo>
                  <a:cubicBezTo>
                    <a:pt x="14021" y="3428"/>
                    <a:pt x="14015" y="3446"/>
                    <a:pt x="14018" y="3462"/>
                  </a:cubicBezTo>
                  <a:cubicBezTo>
                    <a:pt x="14021" y="3478"/>
                    <a:pt x="14033" y="3491"/>
                    <a:pt x="14058" y="3496"/>
                  </a:cubicBezTo>
                  <a:cubicBezTo>
                    <a:pt x="13956" y="3504"/>
                    <a:pt x="13853" y="3521"/>
                    <a:pt x="13754" y="3545"/>
                  </a:cubicBezTo>
                  <a:cubicBezTo>
                    <a:pt x="13655" y="3570"/>
                    <a:pt x="13561" y="3603"/>
                    <a:pt x="13478" y="3643"/>
                  </a:cubicBezTo>
                  <a:cubicBezTo>
                    <a:pt x="13438" y="3630"/>
                    <a:pt x="13412" y="3604"/>
                    <a:pt x="13400" y="3574"/>
                  </a:cubicBezTo>
                  <a:cubicBezTo>
                    <a:pt x="13388" y="3545"/>
                    <a:pt x="13392" y="3512"/>
                    <a:pt x="13410" y="3487"/>
                  </a:cubicBezTo>
                  <a:cubicBezTo>
                    <a:pt x="13432" y="3460"/>
                    <a:pt x="13461" y="3436"/>
                    <a:pt x="13493" y="3414"/>
                  </a:cubicBezTo>
                  <a:cubicBezTo>
                    <a:pt x="13526" y="3391"/>
                    <a:pt x="13561" y="3371"/>
                    <a:pt x="13595" y="3353"/>
                  </a:cubicBezTo>
                  <a:cubicBezTo>
                    <a:pt x="13638" y="3331"/>
                    <a:pt x="13683" y="3309"/>
                    <a:pt x="13730" y="3290"/>
                  </a:cubicBezTo>
                  <a:cubicBezTo>
                    <a:pt x="13777" y="3272"/>
                    <a:pt x="13826" y="3256"/>
                    <a:pt x="13879" y="3247"/>
                  </a:cubicBezTo>
                  <a:cubicBezTo>
                    <a:pt x="13891" y="3247"/>
                    <a:pt x="13907" y="3245"/>
                    <a:pt x="13923" y="3242"/>
                  </a:cubicBezTo>
                  <a:cubicBezTo>
                    <a:pt x="13939" y="3239"/>
                    <a:pt x="13956" y="3235"/>
                    <a:pt x="13971" y="3231"/>
                  </a:cubicBezTo>
                  <a:cubicBezTo>
                    <a:pt x="13990" y="3226"/>
                    <a:pt x="14005" y="3215"/>
                    <a:pt x="14021" y="3202"/>
                  </a:cubicBezTo>
                  <a:cubicBezTo>
                    <a:pt x="14036" y="3190"/>
                    <a:pt x="14052" y="3176"/>
                    <a:pt x="14070" y="3167"/>
                  </a:cubicBezTo>
                  <a:cubicBezTo>
                    <a:pt x="14098" y="3151"/>
                    <a:pt x="14130" y="3135"/>
                    <a:pt x="14164" y="3120"/>
                  </a:cubicBezTo>
                  <a:cubicBezTo>
                    <a:pt x="14198" y="3105"/>
                    <a:pt x="14234" y="3092"/>
                    <a:pt x="14268" y="3079"/>
                  </a:cubicBezTo>
                  <a:lnTo>
                    <a:pt x="14928" y="2839"/>
                  </a:lnTo>
                  <a:cubicBezTo>
                    <a:pt x="14989" y="2814"/>
                    <a:pt x="15057" y="2797"/>
                    <a:pt x="15131" y="2797"/>
                  </a:cubicBezTo>
                  <a:cubicBezTo>
                    <a:pt x="15187" y="2797"/>
                    <a:pt x="15224" y="2814"/>
                    <a:pt x="15279" y="2806"/>
                  </a:cubicBezTo>
                  <a:cubicBezTo>
                    <a:pt x="15298" y="2801"/>
                    <a:pt x="15316" y="2795"/>
                    <a:pt x="15333" y="2789"/>
                  </a:cubicBezTo>
                  <a:cubicBezTo>
                    <a:pt x="15350" y="2783"/>
                    <a:pt x="15366" y="2776"/>
                    <a:pt x="15378" y="2772"/>
                  </a:cubicBezTo>
                  <a:cubicBezTo>
                    <a:pt x="15437" y="2745"/>
                    <a:pt x="15502" y="2729"/>
                    <a:pt x="15568" y="2723"/>
                  </a:cubicBezTo>
                  <a:cubicBezTo>
                    <a:pt x="15634" y="2717"/>
                    <a:pt x="15702" y="2722"/>
                    <a:pt x="15767" y="2734"/>
                  </a:cubicBezTo>
                  <a:cubicBezTo>
                    <a:pt x="15779" y="2738"/>
                    <a:pt x="15796" y="2743"/>
                    <a:pt x="15813" y="2745"/>
                  </a:cubicBezTo>
                  <a:cubicBezTo>
                    <a:pt x="15830" y="2747"/>
                    <a:pt x="15847" y="2747"/>
                    <a:pt x="15859" y="2743"/>
                  </a:cubicBezTo>
                  <a:cubicBezTo>
                    <a:pt x="15896" y="2734"/>
                    <a:pt x="15909" y="2709"/>
                    <a:pt x="15952" y="2692"/>
                  </a:cubicBezTo>
                  <a:cubicBezTo>
                    <a:pt x="16051" y="2654"/>
                    <a:pt x="16143" y="2764"/>
                    <a:pt x="16260" y="2751"/>
                  </a:cubicBezTo>
                  <a:cubicBezTo>
                    <a:pt x="16285" y="2751"/>
                    <a:pt x="16311" y="2745"/>
                    <a:pt x="16336" y="2739"/>
                  </a:cubicBezTo>
                  <a:cubicBezTo>
                    <a:pt x="16361" y="2734"/>
                    <a:pt x="16384" y="2730"/>
                    <a:pt x="16402" y="2734"/>
                  </a:cubicBezTo>
                  <a:cubicBezTo>
                    <a:pt x="16415" y="2738"/>
                    <a:pt x="16424" y="2746"/>
                    <a:pt x="16434" y="2752"/>
                  </a:cubicBezTo>
                  <a:cubicBezTo>
                    <a:pt x="16444" y="2758"/>
                    <a:pt x="16455" y="2764"/>
                    <a:pt x="16470" y="2764"/>
                  </a:cubicBezTo>
                  <a:cubicBezTo>
                    <a:pt x="16495" y="2768"/>
                    <a:pt x="16513" y="2758"/>
                    <a:pt x="16530" y="2745"/>
                  </a:cubicBezTo>
                  <a:cubicBezTo>
                    <a:pt x="16547" y="2731"/>
                    <a:pt x="16563" y="2713"/>
                    <a:pt x="16581" y="2701"/>
                  </a:cubicBezTo>
                  <a:cubicBezTo>
                    <a:pt x="16597" y="2692"/>
                    <a:pt x="16614" y="2686"/>
                    <a:pt x="16631" y="2680"/>
                  </a:cubicBezTo>
                  <a:cubicBezTo>
                    <a:pt x="16649" y="2674"/>
                    <a:pt x="16668" y="2669"/>
                    <a:pt x="16686" y="2663"/>
                  </a:cubicBezTo>
                  <a:cubicBezTo>
                    <a:pt x="16791" y="2642"/>
                    <a:pt x="16894" y="2621"/>
                    <a:pt x="16996" y="2599"/>
                  </a:cubicBezTo>
                  <a:cubicBezTo>
                    <a:pt x="17098" y="2577"/>
                    <a:pt x="17198" y="2555"/>
                    <a:pt x="17297" y="2532"/>
                  </a:cubicBezTo>
                  <a:cubicBezTo>
                    <a:pt x="17328" y="2524"/>
                    <a:pt x="17360" y="2510"/>
                    <a:pt x="17382" y="2494"/>
                  </a:cubicBezTo>
                  <a:cubicBezTo>
                    <a:pt x="17403" y="2479"/>
                    <a:pt x="17414" y="2461"/>
                    <a:pt x="17402" y="2444"/>
                  </a:cubicBezTo>
                  <a:lnTo>
                    <a:pt x="17359" y="2419"/>
                  </a:lnTo>
                  <a:cubicBezTo>
                    <a:pt x="17346" y="2404"/>
                    <a:pt x="17346" y="2388"/>
                    <a:pt x="17352" y="2374"/>
                  </a:cubicBezTo>
                  <a:cubicBezTo>
                    <a:pt x="17359" y="2360"/>
                    <a:pt x="17371" y="2347"/>
                    <a:pt x="17383" y="2339"/>
                  </a:cubicBezTo>
                  <a:cubicBezTo>
                    <a:pt x="17405" y="2330"/>
                    <a:pt x="17425" y="2324"/>
                    <a:pt x="17444" y="2317"/>
                  </a:cubicBezTo>
                  <a:cubicBezTo>
                    <a:pt x="17463" y="2310"/>
                    <a:pt x="17482" y="2303"/>
                    <a:pt x="17501" y="2293"/>
                  </a:cubicBezTo>
                  <a:cubicBezTo>
                    <a:pt x="17581" y="2263"/>
                    <a:pt x="17624" y="2204"/>
                    <a:pt x="17668" y="2148"/>
                  </a:cubicBezTo>
                  <a:cubicBezTo>
                    <a:pt x="17712" y="2092"/>
                    <a:pt x="17757" y="2038"/>
                    <a:pt x="17840" y="2019"/>
                  </a:cubicBezTo>
                  <a:cubicBezTo>
                    <a:pt x="17775" y="2034"/>
                    <a:pt x="17713" y="2023"/>
                    <a:pt x="17658" y="1999"/>
                  </a:cubicBezTo>
                  <a:cubicBezTo>
                    <a:pt x="17602" y="1975"/>
                    <a:pt x="17553" y="1937"/>
                    <a:pt x="17513" y="1897"/>
                  </a:cubicBezTo>
                  <a:cubicBezTo>
                    <a:pt x="17476" y="1861"/>
                    <a:pt x="17437" y="1821"/>
                    <a:pt x="17392" y="1788"/>
                  </a:cubicBezTo>
                  <a:cubicBezTo>
                    <a:pt x="17346" y="1755"/>
                    <a:pt x="17294" y="1729"/>
                    <a:pt x="17229" y="1720"/>
                  </a:cubicBezTo>
                  <a:cubicBezTo>
                    <a:pt x="17223" y="1733"/>
                    <a:pt x="17217" y="1747"/>
                    <a:pt x="17211" y="1761"/>
                  </a:cubicBezTo>
                  <a:cubicBezTo>
                    <a:pt x="17204" y="1776"/>
                    <a:pt x="17198" y="1792"/>
                    <a:pt x="17192" y="1809"/>
                  </a:cubicBezTo>
                  <a:cubicBezTo>
                    <a:pt x="17146" y="1765"/>
                    <a:pt x="17098" y="1725"/>
                    <a:pt x="17045" y="1688"/>
                  </a:cubicBezTo>
                  <a:cubicBezTo>
                    <a:pt x="16993" y="1652"/>
                    <a:pt x="16936" y="1619"/>
                    <a:pt x="16871" y="1590"/>
                  </a:cubicBezTo>
                  <a:cubicBezTo>
                    <a:pt x="16843" y="1615"/>
                    <a:pt x="16820" y="1644"/>
                    <a:pt x="16801" y="1674"/>
                  </a:cubicBezTo>
                  <a:cubicBezTo>
                    <a:pt x="16782" y="1704"/>
                    <a:pt x="16766" y="1735"/>
                    <a:pt x="16754" y="1767"/>
                  </a:cubicBezTo>
                  <a:cubicBezTo>
                    <a:pt x="16739" y="1748"/>
                    <a:pt x="16731" y="1730"/>
                    <a:pt x="16725" y="1712"/>
                  </a:cubicBezTo>
                  <a:cubicBezTo>
                    <a:pt x="16720" y="1694"/>
                    <a:pt x="16717" y="1676"/>
                    <a:pt x="16711" y="1657"/>
                  </a:cubicBezTo>
                  <a:cubicBezTo>
                    <a:pt x="16705" y="1641"/>
                    <a:pt x="16695" y="1624"/>
                    <a:pt x="16681" y="1608"/>
                  </a:cubicBezTo>
                  <a:cubicBezTo>
                    <a:pt x="16668" y="1593"/>
                    <a:pt x="16649" y="1580"/>
                    <a:pt x="16624" y="1569"/>
                  </a:cubicBezTo>
                  <a:cubicBezTo>
                    <a:pt x="16597" y="1565"/>
                    <a:pt x="16567" y="1570"/>
                    <a:pt x="16547" y="1581"/>
                  </a:cubicBezTo>
                  <a:cubicBezTo>
                    <a:pt x="16526" y="1591"/>
                    <a:pt x="16513" y="1607"/>
                    <a:pt x="16520" y="1624"/>
                  </a:cubicBezTo>
                  <a:cubicBezTo>
                    <a:pt x="16507" y="1611"/>
                    <a:pt x="16498" y="1599"/>
                    <a:pt x="16488" y="1588"/>
                  </a:cubicBezTo>
                  <a:cubicBezTo>
                    <a:pt x="16478" y="1576"/>
                    <a:pt x="16467" y="1565"/>
                    <a:pt x="16452" y="1552"/>
                  </a:cubicBezTo>
                  <a:cubicBezTo>
                    <a:pt x="16396" y="1571"/>
                    <a:pt x="16342" y="1593"/>
                    <a:pt x="16290" y="1618"/>
                  </a:cubicBezTo>
                  <a:cubicBezTo>
                    <a:pt x="16239" y="1644"/>
                    <a:pt x="16189" y="1672"/>
                    <a:pt x="16143" y="1704"/>
                  </a:cubicBezTo>
                  <a:cubicBezTo>
                    <a:pt x="16119" y="1655"/>
                    <a:pt x="16183" y="1617"/>
                    <a:pt x="16251" y="1578"/>
                  </a:cubicBezTo>
                  <a:cubicBezTo>
                    <a:pt x="16319" y="1540"/>
                    <a:pt x="16390" y="1500"/>
                    <a:pt x="16378" y="1447"/>
                  </a:cubicBezTo>
                  <a:cubicBezTo>
                    <a:pt x="16365" y="1413"/>
                    <a:pt x="16322" y="1384"/>
                    <a:pt x="16322" y="1359"/>
                  </a:cubicBezTo>
                  <a:cubicBezTo>
                    <a:pt x="16322" y="1296"/>
                    <a:pt x="16483" y="1245"/>
                    <a:pt x="16439" y="1190"/>
                  </a:cubicBezTo>
                  <a:cubicBezTo>
                    <a:pt x="16433" y="1182"/>
                    <a:pt x="16424" y="1178"/>
                    <a:pt x="16415" y="1174"/>
                  </a:cubicBezTo>
                  <a:cubicBezTo>
                    <a:pt x="16405" y="1169"/>
                    <a:pt x="16396" y="1165"/>
                    <a:pt x="16390" y="1157"/>
                  </a:cubicBezTo>
                  <a:cubicBezTo>
                    <a:pt x="16365" y="1138"/>
                    <a:pt x="16362" y="1114"/>
                    <a:pt x="16368" y="1088"/>
                  </a:cubicBezTo>
                  <a:cubicBezTo>
                    <a:pt x="16375" y="1063"/>
                    <a:pt x="16390" y="1037"/>
                    <a:pt x="16402" y="1014"/>
                  </a:cubicBezTo>
                  <a:cubicBezTo>
                    <a:pt x="16338" y="1001"/>
                    <a:pt x="16270" y="1003"/>
                    <a:pt x="16202" y="1013"/>
                  </a:cubicBezTo>
                  <a:cubicBezTo>
                    <a:pt x="16134" y="1023"/>
                    <a:pt x="16066" y="1041"/>
                    <a:pt x="16001" y="1060"/>
                  </a:cubicBezTo>
                  <a:cubicBezTo>
                    <a:pt x="15835" y="1110"/>
                    <a:pt x="15650" y="1174"/>
                    <a:pt x="15471" y="1190"/>
                  </a:cubicBezTo>
                  <a:cubicBezTo>
                    <a:pt x="15378" y="1199"/>
                    <a:pt x="15292" y="1190"/>
                    <a:pt x="15187" y="1190"/>
                  </a:cubicBezTo>
                  <a:cubicBezTo>
                    <a:pt x="15131" y="1190"/>
                    <a:pt x="15070" y="1182"/>
                    <a:pt x="15033" y="1165"/>
                  </a:cubicBezTo>
                  <a:cubicBezTo>
                    <a:pt x="15005" y="1157"/>
                    <a:pt x="14985" y="1145"/>
                    <a:pt x="14966" y="1134"/>
                  </a:cubicBezTo>
                  <a:cubicBezTo>
                    <a:pt x="14946" y="1122"/>
                    <a:pt x="14928" y="1110"/>
                    <a:pt x="14903" y="1102"/>
                  </a:cubicBezTo>
                  <a:cubicBezTo>
                    <a:pt x="14875" y="1094"/>
                    <a:pt x="14846" y="1092"/>
                    <a:pt x="14817" y="1093"/>
                  </a:cubicBezTo>
                  <a:cubicBezTo>
                    <a:pt x="14787" y="1094"/>
                    <a:pt x="14758" y="1098"/>
                    <a:pt x="14730" y="1102"/>
                  </a:cubicBezTo>
                  <a:cubicBezTo>
                    <a:pt x="14653" y="1115"/>
                    <a:pt x="14576" y="1135"/>
                    <a:pt x="14501" y="1159"/>
                  </a:cubicBezTo>
                  <a:cubicBezTo>
                    <a:pt x="14425" y="1184"/>
                    <a:pt x="14351" y="1214"/>
                    <a:pt x="14280" y="1245"/>
                  </a:cubicBezTo>
                  <a:cubicBezTo>
                    <a:pt x="14249" y="1230"/>
                    <a:pt x="14217" y="1221"/>
                    <a:pt x="14182" y="1216"/>
                  </a:cubicBezTo>
                  <a:cubicBezTo>
                    <a:pt x="14147" y="1211"/>
                    <a:pt x="14110" y="1211"/>
                    <a:pt x="14070" y="1216"/>
                  </a:cubicBezTo>
                  <a:cubicBezTo>
                    <a:pt x="13941" y="1239"/>
                    <a:pt x="13870" y="1319"/>
                    <a:pt x="13800" y="1401"/>
                  </a:cubicBezTo>
                  <a:cubicBezTo>
                    <a:pt x="13731" y="1483"/>
                    <a:pt x="13663" y="1567"/>
                    <a:pt x="13540" y="1598"/>
                  </a:cubicBezTo>
                  <a:cubicBezTo>
                    <a:pt x="13555" y="1567"/>
                    <a:pt x="13566" y="1533"/>
                    <a:pt x="13571" y="1500"/>
                  </a:cubicBezTo>
                  <a:cubicBezTo>
                    <a:pt x="13577" y="1467"/>
                    <a:pt x="13577" y="1434"/>
                    <a:pt x="13570" y="1405"/>
                  </a:cubicBezTo>
                  <a:cubicBezTo>
                    <a:pt x="13518" y="1394"/>
                    <a:pt x="13466" y="1389"/>
                    <a:pt x="13415" y="1389"/>
                  </a:cubicBezTo>
                  <a:cubicBezTo>
                    <a:pt x="13364" y="1389"/>
                    <a:pt x="13314" y="1394"/>
                    <a:pt x="13268" y="1405"/>
                  </a:cubicBezTo>
                  <a:cubicBezTo>
                    <a:pt x="13237" y="1470"/>
                    <a:pt x="13199" y="1535"/>
                    <a:pt x="13155" y="1600"/>
                  </a:cubicBezTo>
                  <a:cubicBezTo>
                    <a:pt x="13111" y="1665"/>
                    <a:pt x="13061" y="1729"/>
                    <a:pt x="13009" y="1792"/>
                  </a:cubicBezTo>
                  <a:cubicBezTo>
                    <a:pt x="12990" y="1756"/>
                    <a:pt x="12984" y="1720"/>
                    <a:pt x="12983" y="1684"/>
                  </a:cubicBezTo>
                  <a:cubicBezTo>
                    <a:pt x="12981" y="1647"/>
                    <a:pt x="12984" y="1609"/>
                    <a:pt x="12984" y="1569"/>
                  </a:cubicBezTo>
                  <a:cubicBezTo>
                    <a:pt x="12978" y="1535"/>
                    <a:pt x="12963" y="1499"/>
                    <a:pt x="12937" y="1466"/>
                  </a:cubicBezTo>
                  <a:cubicBezTo>
                    <a:pt x="12912" y="1434"/>
                    <a:pt x="12876" y="1407"/>
                    <a:pt x="12830" y="1392"/>
                  </a:cubicBezTo>
                  <a:cubicBezTo>
                    <a:pt x="12778" y="1455"/>
                    <a:pt x="12725" y="1520"/>
                    <a:pt x="12674" y="1584"/>
                  </a:cubicBezTo>
                  <a:cubicBezTo>
                    <a:pt x="12622" y="1648"/>
                    <a:pt x="12571" y="1712"/>
                    <a:pt x="12522" y="1775"/>
                  </a:cubicBezTo>
                  <a:cubicBezTo>
                    <a:pt x="12481" y="1712"/>
                    <a:pt x="12471" y="1638"/>
                    <a:pt x="12490" y="1571"/>
                  </a:cubicBezTo>
                  <a:cubicBezTo>
                    <a:pt x="12509" y="1504"/>
                    <a:pt x="12559" y="1443"/>
                    <a:pt x="12639" y="1405"/>
                  </a:cubicBezTo>
                  <a:cubicBezTo>
                    <a:pt x="12670" y="1386"/>
                    <a:pt x="12707" y="1372"/>
                    <a:pt x="12746" y="1364"/>
                  </a:cubicBezTo>
                  <a:cubicBezTo>
                    <a:pt x="12785" y="1357"/>
                    <a:pt x="12827" y="1354"/>
                    <a:pt x="12867" y="1359"/>
                  </a:cubicBezTo>
                  <a:cubicBezTo>
                    <a:pt x="12904" y="1363"/>
                    <a:pt x="12947" y="1369"/>
                    <a:pt x="12989" y="1371"/>
                  </a:cubicBezTo>
                  <a:cubicBezTo>
                    <a:pt x="13031" y="1373"/>
                    <a:pt x="13071" y="1371"/>
                    <a:pt x="13102" y="1359"/>
                  </a:cubicBezTo>
                  <a:cubicBezTo>
                    <a:pt x="13120" y="1350"/>
                    <a:pt x="13132" y="1342"/>
                    <a:pt x="13145" y="1333"/>
                  </a:cubicBezTo>
                  <a:cubicBezTo>
                    <a:pt x="13159" y="1324"/>
                    <a:pt x="13172" y="1315"/>
                    <a:pt x="13194" y="1304"/>
                  </a:cubicBezTo>
                  <a:cubicBezTo>
                    <a:pt x="13231" y="1287"/>
                    <a:pt x="13282" y="1283"/>
                    <a:pt x="13329" y="1277"/>
                  </a:cubicBezTo>
                  <a:cubicBezTo>
                    <a:pt x="13376" y="1270"/>
                    <a:pt x="13419" y="1262"/>
                    <a:pt x="13441" y="1237"/>
                  </a:cubicBezTo>
                  <a:cubicBezTo>
                    <a:pt x="13466" y="1205"/>
                    <a:pt x="13455" y="1174"/>
                    <a:pt x="13429" y="1145"/>
                  </a:cubicBezTo>
                  <a:cubicBezTo>
                    <a:pt x="13402" y="1116"/>
                    <a:pt x="13361" y="1089"/>
                    <a:pt x="13324" y="1068"/>
                  </a:cubicBezTo>
                  <a:cubicBezTo>
                    <a:pt x="13361" y="1064"/>
                    <a:pt x="13402" y="1064"/>
                    <a:pt x="13441" y="1071"/>
                  </a:cubicBezTo>
                  <a:cubicBezTo>
                    <a:pt x="13479" y="1077"/>
                    <a:pt x="13515" y="1089"/>
                    <a:pt x="13540" y="1110"/>
                  </a:cubicBezTo>
                  <a:cubicBezTo>
                    <a:pt x="13555" y="1119"/>
                    <a:pt x="13566" y="1128"/>
                    <a:pt x="13577" y="1136"/>
                  </a:cubicBezTo>
                  <a:cubicBezTo>
                    <a:pt x="13589" y="1143"/>
                    <a:pt x="13601" y="1148"/>
                    <a:pt x="13620" y="1148"/>
                  </a:cubicBezTo>
                  <a:cubicBezTo>
                    <a:pt x="13632" y="1153"/>
                    <a:pt x="13648" y="1150"/>
                    <a:pt x="13664" y="1146"/>
                  </a:cubicBezTo>
                  <a:cubicBezTo>
                    <a:pt x="13680" y="1141"/>
                    <a:pt x="13697" y="1134"/>
                    <a:pt x="13712" y="1127"/>
                  </a:cubicBezTo>
                  <a:cubicBezTo>
                    <a:pt x="13777" y="1102"/>
                    <a:pt x="13842" y="1074"/>
                    <a:pt x="13903" y="1043"/>
                  </a:cubicBezTo>
                  <a:cubicBezTo>
                    <a:pt x="13964" y="1012"/>
                    <a:pt x="14021" y="978"/>
                    <a:pt x="14070" y="942"/>
                  </a:cubicBezTo>
                  <a:cubicBezTo>
                    <a:pt x="14058" y="938"/>
                    <a:pt x="14045" y="936"/>
                    <a:pt x="14033" y="934"/>
                  </a:cubicBezTo>
                  <a:cubicBezTo>
                    <a:pt x="14021" y="932"/>
                    <a:pt x="14008" y="930"/>
                    <a:pt x="13996" y="925"/>
                  </a:cubicBezTo>
                  <a:cubicBezTo>
                    <a:pt x="14113" y="934"/>
                    <a:pt x="14226" y="934"/>
                    <a:pt x="14339" y="929"/>
                  </a:cubicBezTo>
                  <a:cubicBezTo>
                    <a:pt x="14451" y="923"/>
                    <a:pt x="14564" y="913"/>
                    <a:pt x="14681" y="900"/>
                  </a:cubicBezTo>
                  <a:cubicBezTo>
                    <a:pt x="14727" y="896"/>
                    <a:pt x="14775" y="892"/>
                    <a:pt x="14820" y="882"/>
                  </a:cubicBezTo>
                  <a:cubicBezTo>
                    <a:pt x="14865" y="872"/>
                    <a:pt x="14906" y="856"/>
                    <a:pt x="14940" y="829"/>
                  </a:cubicBezTo>
                  <a:cubicBezTo>
                    <a:pt x="14986" y="837"/>
                    <a:pt x="15031" y="843"/>
                    <a:pt x="15076" y="845"/>
                  </a:cubicBezTo>
                  <a:cubicBezTo>
                    <a:pt x="15121" y="848"/>
                    <a:pt x="15165" y="845"/>
                    <a:pt x="15212" y="837"/>
                  </a:cubicBezTo>
                  <a:cubicBezTo>
                    <a:pt x="15224" y="875"/>
                    <a:pt x="15279" y="883"/>
                    <a:pt x="15329" y="883"/>
                  </a:cubicBezTo>
                  <a:cubicBezTo>
                    <a:pt x="15378" y="883"/>
                    <a:pt x="15421" y="867"/>
                    <a:pt x="15471" y="854"/>
                  </a:cubicBezTo>
                  <a:cubicBezTo>
                    <a:pt x="15563" y="837"/>
                    <a:pt x="15662" y="875"/>
                    <a:pt x="15754" y="883"/>
                  </a:cubicBezTo>
                  <a:cubicBezTo>
                    <a:pt x="15847" y="892"/>
                    <a:pt x="15977" y="875"/>
                    <a:pt x="15989" y="812"/>
                  </a:cubicBezTo>
                  <a:cubicBezTo>
                    <a:pt x="15955" y="812"/>
                    <a:pt x="15926" y="800"/>
                    <a:pt x="15906" y="783"/>
                  </a:cubicBezTo>
                  <a:cubicBezTo>
                    <a:pt x="15887" y="767"/>
                    <a:pt x="15878" y="745"/>
                    <a:pt x="15884" y="724"/>
                  </a:cubicBezTo>
                  <a:cubicBezTo>
                    <a:pt x="15896" y="677"/>
                    <a:pt x="15977" y="644"/>
                    <a:pt x="15952" y="602"/>
                  </a:cubicBezTo>
                  <a:cubicBezTo>
                    <a:pt x="15940" y="580"/>
                    <a:pt x="15909" y="564"/>
                    <a:pt x="15884" y="555"/>
                  </a:cubicBezTo>
                  <a:lnTo>
                    <a:pt x="15495" y="395"/>
                  </a:lnTo>
                  <a:cubicBezTo>
                    <a:pt x="15452" y="379"/>
                    <a:pt x="15401" y="362"/>
                    <a:pt x="15351" y="355"/>
                  </a:cubicBezTo>
                  <a:cubicBezTo>
                    <a:pt x="15301" y="349"/>
                    <a:pt x="15252" y="353"/>
                    <a:pt x="15212" y="379"/>
                  </a:cubicBezTo>
                  <a:cubicBezTo>
                    <a:pt x="15199" y="391"/>
                    <a:pt x="15190" y="405"/>
                    <a:pt x="15181" y="419"/>
                  </a:cubicBezTo>
                  <a:cubicBezTo>
                    <a:pt x="15171" y="432"/>
                    <a:pt x="15162" y="446"/>
                    <a:pt x="15150" y="459"/>
                  </a:cubicBezTo>
                  <a:cubicBezTo>
                    <a:pt x="15116" y="482"/>
                    <a:pt x="15073" y="482"/>
                    <a:pt x="15029" y="472"/>
                  </a:cubicBezTo>
                  <a:cubicBezTo>
                    <a:pt x="14985" y="462"/>
                    <a:pt x="14940" y="442"/>
                    <a:pt x="14903" y="425"/>
                  </a:cubicBezTo>
                  <a:cubicBezTo>
                    <a:pt x="14897" y="389"/>
                    <a:pt x="14883" y="353"/>
                    <a:pt x="14863" y="319"/>
                  </a:cubicBezTo>
                  <a:cubicBezTo>
                    <a:pt x="14843" y="284"/>
                    <a:pt x="14817" y="250"/>
                    <a:pt x="14786" y="219"/>
                  </a:cubicBezTo>
                  <a:cubicBezTo>
                    <a:pt x="14792" y="242"/>
                    <a:pt x="14760" y="249"/>
                    <a:pt x="14723" y="246"/>
                  </a:cubicBezTo>
                  <a:cubicBezTo>
                    <a:pt x="14686" y="243"/>
                    <a:pt x="14644" y="229"/>
                    <a:pt x="14632" y="210"/>
                  </a:cubicBezTo>
                  <a:cubicBezTo>
                    <a:pt x="14585" y="166"/>
                    <a:pt x="14524" y="120"/>
                    <a:pt x="14456" y="89"/>
                  </a:cubicBezTo>
                  <a:cubicBezTo>
                    <a:pt x="14388" y="59"/>
                    <a:pt x="14314" y="44"/>
                    <a:pt x="14243" y="63"/>
                  </a:cubicBezTo>
                  <a:cubicBezTo>
                    <a:pt x="14221" y="88"/>
                    <a:pt x="14211" y="117"/>
                    <a:pt x="14209" y="145"/>
                  </a:cubicBezTo>
                  <a:cubicBezTo>
                    <a:pt x="14207" y="174"/>
                    <a:pt x="14215" y="202"/>
                    <a:pt x="14231" y="227"/>
                  </a:cubicBezTo>
                  <a:cubicBezTo>
                    <a:pt x="14209" y="215"/>
                    <a:pt x="14183" y="208"/>
                    <a:pt x="14159" y="208"/>
                  </a:cubicBezTo>
                  <a:cubicBezTo>
                    <a:pt x="14135" y="208"/>
                    <a:pt x="14113" y="215"/>
                    <a:pt x="14101" y="227"/>
                  </a:cubicBezTo>
                  <a:cubicBezTo>
                    <a:pt x="14086" y="189"/>
                    <a:pt x="14059" y="148"/>
                    <a:pt x="14022" y="116"/>
                  </a:cubicBezTo>
                  <a:cubicBezTo>
                    <a:pt x="13985" y="83"/>
                    <a:pt x="13938" y="59"/>
                    <a:pt x="13879" y="55"/>
                  </a:cubicBezTo>
                  <a:cubicBezTo>
                    <a:pt x="13820" y="44"/>
                    <a:pt x="13759" y="66"/>
                    <a:pt x="13722" y="99"/>
                  </a:cubicBezTo>
                  <a:cubicBezTo>
                    <a:pt x="13685" y="133"/>
                    <a:pt x="13672" y="177"/>
                    <a:pt x="13712" y="210"/>
                  </a:cubicBezTo>
                  <a:cubicBezTo>
                    <a:pt x="13666" y="185"/>
                    <a:pt x="13628" y="152"/>
                    <a:pt x="13598" y="116"/>
                  </a:cubicBezTo>
                  <a:cubicBezTo>
                    <a:pt x="13569" y="80"/>
                    <a:pt x="13549" y="40"/>
                    <a:pt x="13540" y="0"/>
                  </a:cubicBezTo>
                  <a:cubicBezTo>
                    <a:pt x="13469" y="0"/>
                    <a:pt x="13401" y="4"/>
                    <a:pt x="13334" y="13"/>
                  </a:cubicBezTo>
                  <a:cubicBezTo>
                    <a:pt x="13268" y="22"/>
                    <a:pt x="13203" y="36"/>
                    <a:pt x="13139" y="55"/>
                  </a:cubicBezTo>
                  <a:cubicBezTo>
                    <a:pt x="13126" y="59"/>
                    <a:pt x="13117" y="63"/>
                    <a:pt x="13108" y="67"/>
                  </a:cubicBezTo>
                  <a:cubicBezTo>
                    <a:pt x="13098" y="72"/>
                    <a:pt x="13089" y="76"/>
                    <a:pt x="13077" y="80"/>
                  </a:cubicBezTo>
                  <a:cubicBezTo>
                    <a:pt x="13065" y="88"/>
                    <a:pt x="13061" y="101"/>
                    <a:pt x="13061" y="115"/>
                  </a:cubicBezTo>
                  <a:cubicBezTo>
                    <a:pt x="13061" y="129"/>
                    <a:pt x="13065" y="145"/>
                    <a:pt x="13065" y="160"/>
                  </a:cubicBezTo>
                  <a:cubicBezTo>
                    <a:pt x="13071" y="193"/>
                    <a:pt x="13077" y="228"/>
                    <a:pt x="13085" y="263"/>
                  </a:cubicBezTo>
                  <a:cubicBezTo>
                    <a:pt x="13092" y="299"/>
                    <a:pt x="13102" y="334"/>
                    <a:pt x="13114" y="370"/>
                  </a:cubicBezTo>
                  <a:cubicBezTo>
                    <a:pt x="13083" y="322"/>
                    <a:pt x="13051" y="273"/>
                    <a:pt x="13020" y="225"/>
                  </a:cubicBezTo>
                  <a:cubicBezTo>
                    <a:pt x="12989" y="177"/>
                    <a:pt x="12960" y="128"/>
                    <a:pt x="12935" y="80"/>
                  </a:cubicBezTo>
                  <a:cubicBezTo>
                    <a:pt x="12923" y="67"/>
                    <a:pt x="12909" y="52"/>
                    <a:pt x="12893" y="38"/>
                  </a:cubicBezTo>
                  <a:cubicBezTo>
                    <a:pt x="12878" y="24"/>
                    <a:pt x="12861" y="13"/>
                    <a:pt x="12842" y="8"/>
                  </a:cubicBezTo>
                  <a:cubicBezTo>
                    <a:pt x="12818" y="4"/>
                    <a:pt x="12792" y="13"/>
                    <a:pt x="12770" y="27"/>
                  </a:cubicBezTo>
                  <a:cubicBezTo>
                    <a:pt x="12748" y="41"/>
                    <a:pt x="12731" y="61"/>
                    <a:pt x="12725" y="80"/>
                  </a:cubicBezTo>
                  <a:cubicBezTo>
                    <a:pt x="12704" y="124"/>
                    <a:pt x="12690" y="169"/>
                    <a:pt x="12684" y="214"/>
                  </a:cubicBezTo>
                  <a:cubicBezTo>
                    <a:pt x="12679" y="259"/>
                    <a:pt x="12682" y="303"/>
                    <a:pt x="12694" y="345"/>
                  </a:cubicBezTo>
                  <a:cubicBezTo>
                    <a:pt x="12676" y="318"/>
                    <a:pt x="12648" y="294"/>
                    <a:pt x="12616" y="277"/>
                  </a:cubicBezTo>
                  <a:cubicBezTo>
                    <a:pt x="12583" y="259"/>
                    <a:pt x="12546" y="246"/>
                    <a:pt x="12509" y="240"/>
                  </a:cubicBezTo>
                  <a:cubicBezTo>
                    <a:pt x="12515" y="200"/>
                    <a:pt x="12483" y="162"/>
                    <a:pt x="12438" y="139"/>
                  </a:cubicBezTo>
                  <a:cubicBezTo>
                    <a:pt x="12392" y="117"/>
                    <a:pt x="12333" y="109"/>
                    <a:pt x="12287" y="130"/>
                  </a:cubicBezTo>
                  <a:cubicBezTo>
                    <a:pt x="12235" y="149"/>
                    <a:pt x="12212" y="189"/>
                    <a:pt x="12215" y="228"/>
                  </a:cubicBezTo>
                  <a:cubicBezTo>
                    <a:pt x="12218" y="266"/>
                    <a:pt x="12247" y="303"/>
                    <a:pt x="12299" y="315"/>
                  </a:cubicBezTo>
                  <a:cubicBezTo>
                    <a:pt x="12259" y="343"/>
                    <a:pt x="12236" y="381"/>
                    <a:pt x="12232" y="420"/>
                  </a:cubicBezTo>
                  <a:cubicBezTo>
                    <a:pt x="12227" y="459"/>
                    <a:pt x="12241" y="498"/>
                    <a:pt x="12275" y="530"/>
                  </a:cubicBezTo>
                  <a:cubicBezTo>
                    <a:pt x="12229" y="530"/>
                    <a:pt x="12196" y="511"/>
                    <a:pt x="12171" y="486"/>
                  </a:cubicBezTo>
                  <a:cubicBezTo>
                    <a:pt x="12145" y="461"/>
                    <a:pt x="12127" y="429"/>
                    <a:pt x="12108" y="404"/>
                  </a:cubicBezTo>
                  <a:cubicBezTo>
                    <a:pt x="12087" y="376"/>
                    <a:pt x="12054" y="350"/>
                    <a:pt x="12019" y="335"/>
                  </a:cubicBezTo>
                  <a:cubicBezTo>
                    <a:pt x="11983" y="321"/>
                    <a:pt x="11945" y="318"/>
                    <a:pt x="11911" y="337"/>
                  </a:cubicBezTo>
                  <a:cubicBezTo>
                    <a:pt x="11905" y="341"/>
                    <a:pt x="11898" y="347"/>
                    <a:pt x="11892" y="354"/>
                  </a:cubicBezTo>
                  <a:cubicBezTo>
                    <a:pt x="11886" y="362"/>
                    <a:pt x="11880" y="370"/>
                    <a:pt x="11874" y="379"/>
                  </a:cubicBezTo>
                  <a:cubicBezTo>
                    <a:pt x="11821" y="471"/>
                    <a:pt x="11843" y="575"/>
                    <a:pt x="11914" y="658"/>
                  </a:cubicBezTo>
                  <a:cubicBezTo>
                    <a:pt x="11985" y="741"/>
                    <a:pt x="12105" y="803"/>
                    <a:pt x="12250" y="812"/>
                  </a:cubicBezTo>
                  <a:cubicBezTo>
                    <a:pt x="12269" y="812"/>
                    <a:pt x="12290" y="812"/>
                    <a:pt x="12311" y="814"/>
                  </a:cubicBezTo>
                  <a:cubicBezTo>
                    <a:pt x="12332" y="816"/>
                    <a:pt x="12352" y="820"/>
                    <a:pt x="12367" y="829"/>
                  </a:cubicBezTo>
                  <a:cubicBezTo>
                    <a:pt x="12380" y="837"/>
                    <a:pt x="12392" y="851"/>
                    <a:pt x="12398" y="864"/>
                  </a:cubicBezTo>
                  <a:cubicBezTo>
                    <a:pt x="12404" y="878"/>
                    <a:pt x="12404" y="892"/>
                    <a:pt x="12392" y="900"/>
                  </a:cubicBezTo>
                  <a:cubicBezTo>
                    <a:pt x="12321" y="888"/>
                    <a:pt x="12253" y="874"/>
                    <a:pt x="12185" y="860"/>
                  </a:cubicBezTo>
                  <a:cubicBezTo>
                    <a:pt x="12117" y="847"/>
                    <a:pt x="12050" y="833"/>
                    <a:pt x="11979" y="820"/>
                  </a:cubicBezTo>
                  <a:cubicBezTo>
                    <a:pt x="11957" y="816"/>
                    <a:pt x="11934" y="812"/>
                    <a:pt x="11912" y="807"/>
                  </a:cubicBezTo>
                  <a:cubicBezTo>
                    <a:pt x="11889" y="801"/>
                    <a:pt x="11868" y="795"/>
                    <a:pt x="11849" y="787"/>
                  </a:cubicBezTo>
                  <a:cubicBezTo>
                    <a:pt x="11828" y="772"/>
                    <a:pt x="11811" y="756"/>
                    <a:pt x="11794" y="741"/>
                  </a:cubicBezTo>
                  <a:cubicBezTo>
                    <a:pt x="11778" y="726"/>
                    <a:pt x="11763" y="711"/>
                    <a:pt x="11744" y="698"/>
                  </a:cubicBezTo>
                  <a:cubicBezTo>
                    <a:pt x="11698" y="650"/>
                    <a:pt x="11636" y="608"/>
                    <a:pt x="11564" y="577"/>
                  </a:cubicBezTo>
                  <a:cubicBezTo>
                    <a:pt x="11491" y="546"/>
                    <a:pt x="11408" y="526"/>
                    <a:pt x="11319" y="522"/>
                  </a:cubicBezTo>
                  <a:cubicBezTo>
                    <a:pt x="11303" y="583"/>
                    <a:pt x="11322" y="644"/>
                    <a:pt x="11362" y="698"/>
                  </a:cubicBezTo>
                  <a:cubicBezTo>
                    <a:pt x="11402" y="753"/>
                    <a:pt x="11463" y="801"/>
                    <a:pt x="11534" y="837"/>
                  </a:cubicBezTo>
                  <a:cubicBezTo>
                    <a:pt x="11605" y="877"/>
                    <a:pt x="11687" y="906"/>
                    <a:pt x="11772" y="930"/>
                  </a:cubicBezTo>
                  <a:cubicBezTo>
                    <a:pt x="11857" y="954"/>
                    <a:pt x="11945" y="972"/>
                    <a:pt x="12028" y="989"/>
                  </a:cubicBezTo>
                  <a:cubicBezTo>
                    <a:pt x="11982" y="1020"/>
                    <a:pt x="11937" y="1060"/>
                    <a:pt x="11915" y="1099"/>
                  </a:cubicBezTo>
                  <a:cubicBezTo>
                    <a:pt x="11892" y="1139"/>
                    <a:pt x="11892" y="1178"/>
                    <a:pt x="11935" y="1207"/>
                  </a:cubicBezTo>
                  <a:lnTo>
                    <a:pt x="11898" y="1262"/>
                  </a:lnTo>
                  <a:cubicBezTo>
                    <a:pt x="11905" y="1319"/>
                    <a:pt x="11914" y="1376"/>
                    <a:pt x="11923" y="1433"/>
                  </a:cubicBezTo>
                  <a:cubicBezTo>
                    <a:pt x="11932" y="1490"/>
                    <a:pt x="11942" y="1548"/>
                    <a:pt x="11948" y="1607"/>
                  </a:cubicBezTo>
                  <a:cubicBezTo>
                    <a:pt x="11871" y="1592"/>
                    <a:pt x="11820" y="1552"/>
                    <a:pt x="11787" y="1503"/>
                  </a:cubicBezTo>
                  <a:cubicBezTo>
                    <a:pt x="11753" y="1453"/>
                    <a:pt x="11738" y="1394"/>
                    <a:pt x="11732" y="1342"/>
                  </a:cubicBezTo>
                  <a:cubicBezTo>
                    <a:pt x="11732" y="1289"/>
                    <a:pt x="11732" y="1229"/>
                    <a:pt x="11717" y="1174"/>
                  </a:cubicBezTo>
                  <a:cubicBezTo>
                    <a:pt x="11703" y="1118"/>
                    <a:pt x="11673" y="1066"/>
                    <a:pt x="11615" y="1031"/>
                  </a:cubicBezTo>
                  <a:cubicBezTo>
                    <a:pt x="11587" y="1062"/>
                    <a:pt x="11570" y="1098"/>
                    <a:pt x="11561" y="1135"/>
                  </a:cubicBezTo>
                  <a:cubicBezTo>
                    <a:pt x="11553" y="1171"/>
                    <a:pt x="11553" y="1209"/>
                    <a:pt x="11559" y="1245"/>
                  </a:cubicBezTo>
                  <a:cubicBezTo>
                    <a:pt x="11522" y="1245"/>
                    <a:pt x="11484" y="1247"/>
                    <a:pt x="11445" y="1252"/>
                  </a:cubicBezTo>
                  <a:cubicBezTo>
                    <a:pt x="11406" y="1258"/>
                    <a:pt x="11368" y="1266"/>
                    <a:pt x="11331" y="1279"/>
                  </a:cubicBezTo>
                  <a:cubicBezTo>
                    <a:pt x="11309" y="1310"/>
                    <a:pt x="11315" y="1352"/>
                    <a:pt x="11315" y="1389"/>
                  </a:cubicBezTo>
                  <a:cubicBezTo>
                    <a:pt x="11315" y="1425"/>
                    <a:pt x="11309" y="1455"/>
                    <a:pt x="11263" y="1464"/>
                  </a:cubicBezTo>
                  <a:cubicBezTo>
                    <a:pt x="11232" y="1468"/>
                    <a:pt x="11203" y="1455"/>
                    <a:pt x="11178" y="1437"/>
                  </a:cubicBezTo>
                  <a:cubicBezTo>
                    <a:pt x="11153" y="1419"/>
                    <a:pt x="11133" y="1394"/>
                    <a:pt x="11121" y="1376"/>
                  </a:cubicBezTo>
                  <a:cubicBezTo>
                    <a:pt x="11109" y="1354"/>
                    <a:pt x="11073" y="1334"/>
                    <a:pt x="11038" y="1326"/>
                  </a:cubicBezTo>
                  <a:cubicBezTo>
                    <a:pt x="11002" y="1317"/>
                    <a:pt x="10967" y="1319"/>
                    <a:pt x="10954" y="1342"/>
                  </a:cubicBezTo>
                  <a:cubicBezTo>
                    <a:pt x="10930" y="1304"/>
                    <a:pt x="10967" y="1254"/>
                    <a:pt x="11029" y="1254"/>
                  </a:cubicBezTo>
                  <a:cubicBezTo>
                    <a:pt x="11072" y="1254"/>
                    <a:pt x="11121" y="1270"/>
                    <a:pt x="11146" y="1254"/>
                  </a:cubicBezTo>
                  <a:cubicBezTo>
                    <a:pt x="11158" y="1245"/>
                    <a:pt x="11158" y="1237"/>
                    <a:pt x="11158" y="1216"/>
                  </a:cubicBezTo>
                  <a:cubicBezTo>
                    <a:pt x="11152" y="1182"/>
                    <a:pt x="11149" y="1148"/>
                    <a:pt x="11141" y="1116"/>
                  </a:cubicBezTo>
                  <a:cubicBezTo>
                    <a:pt x="11133" y="1083"/>
                    <a:pt x="11121" y="1052"/>
                    <a:pt x="11096" y="1022"/>
                  </a:cubicBezTo>
                  <a:cubicBezTo>
                    <a:pt x="11072" y="991"/>
                    <a:pt x="11036" y="964"/>
                    <a:pt x="10994" y="948"/>
                  </a:cubicBezTo>
                  <a:cubicBezTo>
                    <a:pt x="10951" y="932"/>
                    <a:pt x="10902" y="925"/>
                    <a:pt x="10850" y="934"/>
                  </a:cubicBezTo>
                  <a:cubicBezTo>
                    <a:pt x="10843" y="949"/>
                    <a:pt x="10837" y="964"/>
                    <a:pt x="10831" y="980"/>
                  </a:cubicBezTo>
                  <a:cubicBezTo>
                    <a:pt x="10825" y="995"/>
                    <a:pt x="10819" y="1010"/>
                    <a:pt x="10813" y="1022"/>
                  </a:cubicBezTo>
                  <a:cubicBezTo>
                    <a:pt x="10760" y="961"/>
                    <a:pt x="10708" y="900"/>
                    <a:pt x="10658" y="839"/>
                  </a:cubicBezTo>
                  <a:cubicBezTo>
                    <a:pt x="10607" y="777"/>
                    <a:pt x="10560" y="715"/>
                    <a:pt x="10516" y="652"/>
                  </a:cubicBezTo>
                  <a:cubicBezTo>
                    <a:pt x="10464" y="665"/>
                    <a:pt x="10424" y="696"/>
                    <a:pt x="10405" y="732"/>
                  </a:cubicBezTo>
                  <a:cubicBezTo>
                    <a:pt x="10387" y="768"/>
                    <a:pt x="10390" y="808"/>
                    <a:pt x="10424" y="837"/>
                  </a:cubicBezTo>
                  <a:cubicBezTo>
                    <a:pt x="10449" y="867"/>
                    <a:pt x="10498" y="883"/>
                    <a:pt x="10529" y="917"/>
                  </a:cubicBezTo>
                  <a:cubicBezTo>
                    <a:pt x="10578" y="972"/>
                    <a:pt x="10578" y="1039"/>
                    <a:pt x="10529" y="1094"/>
                  </a:cubicBezTo>
                  <a:cubicBezTo>
                    <a:pt x="10507" y="1073"/>
                    <a:pt x="10472" y="1059"/>
                    <a:pt x="10435" y="1055"/>
                  </a:cubicBezTo>
                  <a:cubicBezTo>
                    <a:pt x="10398" y="1052"/>
                    <a:pt x="10359" y="1058"/>
                    <a:pt x="10331" y="1077"/>
                  </a:cubicBezTo>
                  <a:cubicBezTo>
                    <a:pt x="10325" y="1050"/>
                    <a:pt x="10319" y="1025"/>
                    <a:pt x="10314" y="1001"/>
                  </a:cubicBezTo>
                  <a:cubicBezTo>
                    <a:pt x="10310" y="977"/>
                    <a:pt x="10307" y="953"/>
                    <a:pt x="10307" y="925"/>
                  </a:cubicBezTo>
                  <a:cubicBezTo>
                    <a:pt x="10202" y="900"/>
                    <a:pt x="10097" y="892"/>
                    <a:pt x="9998" y="892"/>
                  </a:cubicBezTo>
                  <a:cubicBezTo>
                    <a:pt x="9943" y="892"/>
                    <a:pt x="9881" y="900"/>
                    <a:pt x="9869" y="934"/>
                  </a:cubicBezTo>
                  <a:cubicBezTo>
                    <a:pt x="9847" y="974"/>
                    <a:pt x="9895" y="1005"/>
                    <a:pt x="9943" y="1037"/>
                  </a:cubicBezTo>
                  <a:cubicBezTo>
                    <a:pt x="9992" y="1068"/>
                    <a:pt x="10041" y="1100"/>
                    <a:pt x="10023" y="1140"/>
                  </a:cubicBezTo>
                  <a:cubicBezTo>
                    <a:pt x="9989" y="1157"/>
                    <a:pt x="9952" y="1152"/>
                    <a:pt x="9919" y="1137"/>
                  </a:cubicBezTo>
                  <a:cubicBezTo>
                    <a:pt x="9886" y="1122"/>
                    <a:pt x="9856" y="1098"/>
                    <a:pt x="9838" y="1077"/>
                  </a:cubicBezTo>
                  <a:cubicBezTo>
                    <a:pt x="9816" y="1054"/>
                    <a:pt x="9778" y="1036"/>
                    <a:pt x="9741" y="1031"/>
                  </a:cubicBezTo>
                  <a:cubicBezTo>
                    <a:pt x="9705" y="1025"/>
                    <a:pt x="9671" y="1033"/>
                    <a:pt x="9659" y="1060"/>
                  </a:cubicBezTo>
                  <a:cubicBezTo>
                    <a:pt x="9653" y="1073"/>
                    <a:pt x="9656" y="1083"/>
                    <a:pt x="9663" y="1094"/>
                  </a:cubicBezTo>
                  <a:cubicBezTo>
                    <a:pt x="9671" y="1104"/>
                    <a:pt x="9684" y="1115"/>
                    <a:pt x="9696" y="1127"/>
                  </a:cubicBezTo>
                  <a:cubicBezTo>
                    <a:pt x="9730" y="1155"/>
                    <a:pt x="9765" y="1180"/>
                    <a:pt x="9801" y="1205"/>
                  </a:cubicBezTo>
                  <a:cubicBezTo>
                    <a:pt x="9836" y="1229"/>
                    <a:pt x="9872" y="1254"/>
                    <a:pt x="9906" y="1279"/>
                  </a:cubicBezTo>
                  <a:cubicBezTo>
                    <a:pt x="9872" y="1279"/>
                    <a:pt x="9842" y="1272"/>
                    <a:pt x="9820" y="1260"/>
                  </a:cubicBezTo>
                  <a:cubicBezTo>
                    <a:pt x="9798" y="1248"/>
                    <a:pt x="9782" y="1230"/>
                    <a:pt x="9776" y="1207"/>
                  </a:cubicBezTo>
                  <a:cubicBezTo>
                    <a:pt x="9742" y="1226"/>
                    <a:pt x="9704" y="1231"/>
                    <a:pt x="9665" y="1227"/>
                  </a:cubicBezTo>
                  <a:cubicBezTo>
                    <a:pt x="9626" y="1223"/>
                    <a:pt x="9588" y="1209"/>
                    <a:pt x="9554" y="1190"/>
                  </a:cubicBezTo>
                  <a:cubicBezTo>
                    <a:pt x="9529" y="1174"/>
                    <a:pt x="9511" y="1152"/>
                    <a:pt x="9495" y="1127"/>
                  </a:cubicBezTo>
                  <a:cubicBezTo>
                    <a:pt x="9480" y="1103"/>
                    <a:pt x="9468" y="1077"/>
                    <a:pt x="9455" y="1052"/>
                  </a:cubicBezTo>
                  <a:cubicBezTo>
                    <a:pt x="9403" y="1064"/>
                    <a:pt x="9347" y="1077"/>
                    <a:pt x="9290" y="1087"/>
                  </a:cubicBezTo>
                  <a:cubicBezTo>
                    <a:pt x="9233" y="1098"/>
                    <a:pt x="9175" y="1106"/>
                    <a:pt x="9116" y="1110"/>
                  </a:cubicBezTo>
                  <a:cubicBezTo>
                    <a:pt x="9156" y="1150"/>
                    <a:pt x="9195" y="1190"/>
                    <a:pt x="9235" y="1231"/>
                  </a:cubicBezTo>
                  <a:cubicBezTo>
                    <a:pt x="9275" y="1272"/>
                    <a:pt x="9316" y="1315"/>
                    <a:pt x="9363" y="1359"/>
                  </a:cubicBezTo>
                  <a:cubicBezTo>
                    <a:pt x="9381" y="1376"/>
                    <a:pt x="9397" y="1393"/>
                    <a:pt x="9414" y="1409"/>
                  </a:cubicBezTo>
                  <a:cubicBezTo>
                    <a:pt x="9432" y="1425"/>
                    <a:pt x="9452" y="1439"/>
                    <a:pt x="9480" y="1447"/>
                  </a:cubicBezTo>
                  <a:cubicBezTo>
                    <a:pt x="9539" y="1474"/>
                    <a:pt x="9603" y="1481"/>
                    <a:pt x="9670" y="1477"/>
                  </a:cubicBezTo>
                  <a:cubicBezTo>
                    <a:pt x="9736" y="1473"/>
                    <a:pt x="9804" y="1460"/>
                    <a:pt x="9869" y="1447"/>
                  </a:cubicBezTo>
                  <a:cubicBezTo>
                    <a:pt x="9887" y="1455"/>
                    <a:pt x="9906" y="1466"/>
                    <a:pt x="9925" y="1477"/>
                  </a:cubicBezTo>
                  <a:cubicBezTo>
                    <a:pt x="9944" y="1488"/>
                    <a:pt x="9964" y="1500"/>
                    <a:pt x="9986" y="1510"/>
                  </a:cubicBezTo>
                  <a:cubicBezTo>
                    <a:pt x="10106" y="1495"/>
                    <a:pt x="10231" y="1486"/>
                    <a:pt x="10357" y="1481"/>
                  </a:cubicBezTo>
                  <a:cubicBezTo>
                    <a:pt x="10483" y="1476"/>
                    <a:pt x="10609" y="1476"/>
                    <a:pt x="10732" y="1481"/>
                  </a:cubicBezTo>
                  <a:cubicBezTo>
                    <a:pt x="10825" y="1525"/>
                    <a:pt x="10919" y="1567"/>
                    <a:pt x="11015" y="1607"/>
                  </a:cubicBezTo>
                  <a:cubicBezTo>
                    <a:pt x="11110" y="1647"/>
                    <a:pt x="11207" y="1685"/>
                    <a:pt x="11306" y="1720"/>
                  </a:cubicBezTo>
                  <a:cubicBezTo>
                    <a:pt x="11325" y="1704"/>
                    <a:pt x="11340" y="1686"/>
                    <a:pt x="11356" y="1667"/>
                  </a:cubicBezTo>
                  <a:cubicBezTo>
                    <a:pt x="11371" y="1648"/>
                    <a:pt x="11386" y="1628"/>
                    <a:pt x="11405" y="1607"/>
                  </a:cubicBezTo>
                  <a:cubicBezTo>
                    <a:pt x="11417" y="1668"/>
                    <a:pt x="11431" y="1727"/>
                    <a:pt x="11447" y="1786"/>
                  </a:cubicBezTo>
                  <a:cubicBezTo>
                    <a:pt x="11462" y="1846"/>
                    <a:pt x="11479" y="1906"/>
                    <a:pt x="11497" y="1969"/>
                  </a:cubicBezTo>
                  <a:cubicBezTo>
                    <a:pt x="11510" y="2021"/>
                    <a:pt x="11522" y="2076"/>
                    <a:pt x="11530" y="2132"/>
                  </a:cubicBezTo>
                  <a:cubicBezTo>
                    <a:pt x="11538" y="2187"/>
                    <a:pt x="11541" y="2244"/>
                    <a:pt x="11534" y="2301"/>
                  </a:cubicBezTo>
                  <a:cubicBezTo>
                    <a:pt x="11491" y="2236"/>
                    <a:pt x="11443" y="2171"/>
                    <a:pt x="11395" y="2105"/>
                  </a:cubicBezTo>
                  <a:cubicBezTo>
                    <a:pt x="11346" y="2039"/>
                    <a:pt x="11297" y="1973"/>
                    <a:pt x="11251" y="1906"/>
                  </a:cubicBezTo>
                  <a:cubicBezTo>
                    <a:pt x="11238" y="1889"/>
                    <a:pt x="11226" y="1869"/>
                    <a:pt x="11210" y="1849"/>
                  </a:cubicBezTo>
                  <a:cubicBezTo>
                    <a:pt x="11194" y="1829"/>
                    <a:pt x="11174" y="1809"/>
                    <a:pt x="11146" y="1792"/>
                  </a:cubicBezTo>
                  <a:cubicBezTo>
                    <a:pt x="11109" y="1760"/>
                    <a:pt x="11058" y="1736"/>
                    <a:pt x="11002" y="1716"/>
                  </a:cubicBezTo>
                  <a:cubicBezTo>
                    <a:pt x="10945" y="1696"/>
                    <a:pt x="10884" y="1680"/>
                    <a:pt x="10825" y="1666"/>
                  </a:cubicBezTo>
                  <a:cubicBezTo>
                    <a:pt x="10760" y="1653"/>
                    <a:pt x="10698" y="1638"/>
                    <a:pt x="10637" y="1623"/>
                  </a:cubicBezTo>
                  <a:cubicBezTo>
                    <a:pt x="10575" y="1608"/>
                    <a:pt x="10513" y="1592"/>
                    <a:pt x="10449" y="1577"/>
                  </a:cubicBezTo>
                  <a:cubicBezTo>
                    <a:pt x="10399" y="1615"/>
                    <a:pt x="10486" y="1666"/>
                    <a:pt x="10566" y="1687"/>
                  </a:cubicBezTo>
                  <a:cubicBezTo>
                    <a:pt x="10695" y="1720"/>
                    <a:pt x="10800" y="1784"/>
                    <a:pt x="10874" y="1851"/>
                  </a:cubicBezTo>
                  <a:cubicBezTo>
                    <a:pt x="10961" y="1935"/>
                    <a:pt x="11004" y="2035"/>
                    <a:pt x="11023" y="2139"/>
                  </a:cubicBezTo>
                  <a:cubicBezTo>
                    <a:pt x="11042" y="2243"/>
                    <a:pt x="11038" y="2351"/>
                    <a:pt x="11029" y="2452"/>
                  </a:cubicBezTo>
                  <a:cubicBezTo>
                    <a:pt x="10954" y="2444"/>
                    <a:pt x="10899" y="2381"/>
                    <a:pt x="10899" y="2322"/>
                  </a:cubicBezTo>
                  <a:cubicBezTo>
                    <a:pt x="10899" y="2259"/>
                    <a:pt x="10917" y="2204"/>
                    <a:pt x="10887" y="2154"/>
                  </a:cubicBezTo>
                  <a:cubicBezTo>
                    <a:pt x="10874" y="2118"/>
                    <a:pt x="10850" y="2090"/>
                    <a:pt x="10820" y="2063"/>
                  </a:cubicBezTo>
                  <a:cubicBezTo>
                    <a:pt x="10789" y="2037"/>
                    <a:pt x="10754" y="2013"/>
                    <a:pt x="10720" y="1985"/>
                  </a:cubicBezTo>
                  <a:lnTo>
                    <a:pt x="10399" y="1767"/>
                  </a:lnTo>
                  <a:cubicBezTo>
                    <a:pt x="10399" y="1809"/>
                    <a:pt x="10413" y="1850"/>
                    <a:pt x="10432" y="1890"/>
                  </a:cubicBezTo>
                  <a:cubicBezTo>
                    <a:pt x="10452" y="1931"/>
                    <a:pt x="10476" y="1971"/>
                    <a:pt x="10498" y="2011"/>
                  </a:cubicBezTo>
                  <a:cubicBezTo>
                    <a:pt x="10516" y="2051"/>
                    <a:pt x="10530" y="2095"/>
                    <a:pt x="10530" y="2138"/>
                  </a:cubicBezTo>
                  <a:cubicBezTo>
                    <a:pt x="10529" y="2181"/>
                    <a:pt x="10513" y="2223"/>
                    <a:pt x="10473" y="2259"/>
                  </a:cubicBezTo>
                  <a:cubicBezTo>
                    <a:pt x="10408" y="2242"/>
                    <a:pt x="10364" y="2202"/>
                    <a:pt x="10347" y="2156"/>
                  </a:cubicBezTo>
                  <a:cubicBezTo>
                    <a:pt x="10330" y="2111"/>
                    <a:pt x="10341" y="2059"/>
                    <a:pt x="10387" y="2019"/>
                  </a:cubicBezTo>
                  <a:cubicBezTo>
                    <a:pt x="10313" y="1994"/>
                    <a:pt x="10305" y="1933"/>
                    <a:pt x="10298" y="1872"/>
                  </a:cubicBezTo>
                  <a:cubicBezTo>
                    <a:pt x="10291" y="1812"/>
                    <a:pt x="10285" y="1752"/>
                    <a:pt x="10214" y="1729"/>
                  </a:cubicBezTo>
                  <a:cubicBezTo>
                    <a:pt x="10165" y="1712"/>
                    <a:pt x="10097" y="1729"/>
                    <a:pt x="10035" y="1729"/>
                  </a:cubicBezTo>
                  <a:cubicBezTo>
                    <a:pt x="9943" y="1729"/>
                    <a:pt x="9856" y="1704"/>
                    <a:pt x="9764" y="1695"/>
                  </a:cubicBezTo>
                  <a:cubicBezTo>
                    <a:pt x="9671" y="1687"/>
                    <a:pt x="9554" y="1712"/>
                    <a:pt x="9542" y="1775"/>
                  </a:cubicBezTo>
                  <a:cubicBezTo>
                    <a:pt x="9705" y="1853"/>
                    <a:pt x="9844" y="1954"/>
                    <a:pt x="9950" y="2069"/>
                  </a:cubicBezTo>
                  <a:cubicBezTo>
                    <a:pt x="10057" y="2183"/>
                    <a:pt x="10131" y="2311"/>
                    <a:pt x="10165" y="2444"/>
                  </a:cubicBezTo>
                  <a:cubicBezTo>
                    <a:pt x="10242" y="2448"/>
                    <a:pt x="10316" y="2466"/>
                    <a:pt x="10384" y="2493"/>
                  </a:cubicBezTo>
                  <a:cubicBezTo>
                    <a:pt x="10452" y="2520"/>
                    <a:pt x="10513" y="2555"/>
                    <a:pt x="10566" y="2595"/>
                  </a:cubicBezTo>
                  <a:cubicBezTo>
                    <a:pt x="10501" y="2587"/>
                    <a:pt x="10439" y="2575"/>
                    <a:pt x="10381" y="2560"/>
                  </a:cubicBezTo>
                  <a:cubicBezTo>
                    <a:pt x="10322" y="2544"/>
                    <a:pt x="10267" y="2524"/>
                    <a:pt x="10214" y="2499"/>
                  </a:cubicBezTo>
                  <a:cubicBezTo>
                    <a:pt x="10041" y="2419"/>
                    <a:pt x="9920" y="2306"/>
                    <a:pt x="9803" y="2189"/>
                  </a:cubicBezTo>
                  <a:cubicBezTo>
                    <a:pt x="9687" y="2072"/>
                    <a:pt x="9576" y="1950"/>
                    <a:pt x="9424" y="1851"/>
                  </a:cubicBezTo>
                  <a:cubicBezTo>
                    <a:pt x="9387" y="1830"/>
                    <a:pt x="9346" y="1809"/>
                    <a:pt x="9302" y="1796"/>
                  </a:cubicBezTo>
                  <a:cubicBezTo>
                    <a:pt x="9258" y="1784"/>
                    <a:pt x="9212" y="1779"/>
                    <a:pt x="9165" y="1792"/>
                  </a:cubicBezTo>
                  <a:cubicBezTo>
                    <a:pt x="9252" y="1872"/>
                    <a:pt x="9333" y="1949"/>
                    <a:pt x="9414" y="2025"/>
                  </a:cubicBezTo>
                  <a:cubicBezTo>
                    <a:pt x="9495" y="2102"/>
                    <a:pt x="9576" y="2179"/>
                    <a:pt x="9659" y="2259"/>
                  </a:cubicBezTo>
                  <a:cubicBezTo>
                    <a:pt x="9693" y="2290"/>
                    <a:pt x="9725" y="2323"/>
                    <a:pt x="9754" y="2358"/>
                  </a:cubicBezTo>
                  <a:cubicBezTo>
                    <a:pt x="9782" y="2392"/>
                    <a:pt x="9807" y="2429"/>
                    <a:pt x="9825" y="2469"/>
                  </a:cubicBezTo>
                  <a:cubicBezTo>
                    <a:pt x="9841" y="2509"/>
                    <a:pt x="9858" y="2561"/>
                    <a:pt x="9886" y="2600"/>
                  </a:cubicBezTo>
                  <a:cubicBezTo>
                    <a:pt x="9913" y="2638"/>
                    <a:pt x="9952" y="2665"/>
                    <a:pt x="10011" y="2654"/>
                  </a:cubicBezTo>
                  <a:cubicBezTo>
                    <a:pt x="9955" y="2717"/>
                    <a:pt x="9813" y="2679"/>
                    <a:pt x="9739" y="2629"/>
                  </a:cubicBezTo>
                  <a:cubicBezTo>
                    <a:pt x="9437" y="2423"/>
                    <a:pt x="9400" y="2065"/>
                    <a:pt x="9023" y="1931"/>
                  </a:cubicBezTo>
                  <a:cubicBezTo>
                    <a:pt x="8974" y="1967"/>
                    <a:pt x="8965" y="2016"/>
                    <a:pt x="8976" y="2067"/>
                  </a:cubicBezTo>
                  <a:cubicBezTo>
                    <a:pt x="8986" y="2119"/>
                    <a:pt x="9017" y="2173"/>
                    <a:pt x="9048" y="2217"/>
                  </a:cubicBezTo>
                  <a:cubicBezTo>
                    <a:pt x="9070" y="2238"/>
                    <a:pt x="9087" y="2262"/>
                    <a:pt x="9103" y="2286"/>
                  </a:cubicBezTo>
                  <a:cubicBezTo>
                    <a:pt x="9119" y="2310"/>
                    <a:pt x="9134" y="2335"/>
                    <a:pt x="9153" y="2356"/>
                  </a:cubicBezTo>
                  <a:cubicBezTo>
                    <a:pt x="9165" y="2368"/>
                    <a:pt x="9176" y="2382"/>
                    <a:pt x="9187" y="2396"/>
                  </a:cubicBezTo>
                  <a:cubicBezTo>
                    <a:pt x="9198" y="2409"/>
                    <a:pt x="9208" y="2423"/>
                    <a:pt x="9221" y="2436"/>
                  </a:cubicBezTo>
                  <a:cubicBezTo>
                    <a:pt x="9239" y="2457"/>
                    <a:pt x="9266" y="2477"/>
                    <a:pt x="9293" y="2495"/>
                  </a:cubicBezTo>
                  <a:cubicBezTo>
                    <a:pt x="9321" y="2514"/>
                    <a:pt x="9350" y="2532"/>
                    <a:pt x="9375" y="2549"/>
                  </a:cubicBezTo>
                  <a:cubicBezTo>
                    <a:pt x="9597" y="2692"/>
                    <a:pt x="9764" y="2869"/>
                    <a:pt x="9856" y="3062"/>
                  </a:cubicBezTo>
                  <a:cubicBezTo>
                    <a:pt x="9869" y="3088"/>
                    <a:pt x="9881" y="3113"/>
                    <a:pt x="9869" y="3134"/>
                  </a:cubicBezTo>
                  <a:cubicBezTo>
                    <a:pt x="9853" y="3163"/>
                    <a:pt x="9807" y="3174"/>
                    <a:pt x="9757" y="3169"/>
                  </a:cubicBezTo>
                  <a:cubicBezTo>
                    <a:pt x="9707" y="3164"/>
                    <a:pt x="9653" y="3144"/>
                    <a:pt x="9622" y="3113"/>
                  </a:cubicBezTo>
                  <a:cubicBezTo>
                    <a:pt x="9588" y="3132"/>
                    <a:pt x="9552" y="3150"/>
                    <a:pt x="9515" y="3163"/>
                  </a:cubicBezTo>
                  <a:cubicBezTo>
                    <a:pt x="9478" y="3176"/>
                    <a:pt x="9440" y="3184"/>
                    <a:pt x="9400" y="3184"/>
                  </a:cubicBezTo>
                  <a:cubicBezTo>
                    <a:pt x="9316" y="3188"/>
                    <a:pt x="9239" y="3171"/>
                    <a:pt x="9167" y="3142"/>
                  </a:cubicBezTo>
                  <a:cubicBezTo>
                    <a:pt x="9094" y="3114"/>
                    <a:pt x="9026" y="3075"/>
                    <a:pt x="8962" y="3037"/>
                  </a:cubicBezTo>
                  <a:cubicBezTo>
                    <a:pt x="8897" y="2997"/>
                    <a:pt x="8829" y="2955"/>
                    <a:pt x="8761" y="2913"/>
                  </a:cubicBezTo>
                  <a:cubicBezTo>
                    <a:pt x="8693" y="2871"/>
                    <a:pt x="8625" y="2829"/>
                    <a:pt x="8561" y="2789"/>
                  </a:cubicBezTo>
                  <a:cubicBezTo>
                    <a:pt x="8527" y="2766"/>
                    <a:pt x="8494" y="2746"/>
                    <a:pt x="8465" y="2725"/>
                  </a:cubicBezTo>
                  <a:cubicBezTo>
                    <a:pt x="8436" y="2704"/>
                    <a:pt x="8410" y="2682"/>
                    <a:pt x="8388" y="2654"/>
                  </a:cubicBezTo>
                  <a:cubicBezTo>
                    <a:pt x="8376" y="2642"/>
                    <a:pt x="8363" y="2627"/>
                    <a:pt x="8351" y="2612"/>
                  </a:cubicBezTo>
                  <a:cubicBezTo>
                    <a:pt x="8339" y="2596"/>
                    <a:pt x="8326" y="2581"/>
                    <a:pt x="8314" y="2566"/>
                  </a:cubicBezTo>
                  <a:cubicBezTo>
                    <a:pt x="8302" y="2558"/>
                    <a:pt x="8285" y="2549"/>
                    <a:pt x="8268" y="2541"/>
                  </a:cubicBezTo>
                  <a:cubicBezTo>
                    <a:pt x="8251" y="2532"/>
                    <a:pt x="8234" y="2524"/>
                    <a:pt x="8221" y="2515"/>
                  </a:cubicBezTo>
                  <a:cubicBezTo>
                    <a:pt x="8144" y="2475"/>
                    <a:pt x="8079" y="2427"/>
                    <a:pt x="8026" y="2372"/>
                  </a:cubicBezTo>
                  <a:cubicBezTo>
                    <a:pt x="7973" y="2317"/>
                    <a:pt x="7931" y="2255"/>
                    <a:pt x="7901" y="2187"/>
                  </a:cubicBezTo>
                  <a:cubicBezTo>
                    <a:pt x="7860" y="2175"/>
                    <a:pt x="7808" y="2162"/>
                    <a:pt x="7761" y="2160"/>
                  </a:cubicBezTo>
                  <a:cubicBezTo>
                    <a:pt x="7714" y="2158"/>
                    <a:pt x="7672" y="2166"/>
                    <a:pt x="7654" y="2196"/>
                  </a:cubicBezTo>
                  <a:cubicBezTo>
                    <a:pt x="7641" y="2217"/>
                    <a:pt x="7641" y="2234"/>
                    <a:pt x="7641" y="2250"/>
                  </a:cubicBezTo>
                  <a:cubicBezTo>
                    <a:pt x="7641" y="2490"/>
                    <a:pt x="7759" y="2734"/>
                    <a:pt x="7975" y="2928"/>
                  </a:cubicBezTo>
                  <a:cubicBezTo>
                    <a:pt x="8018" y="2966"/>
                    <a:pt x="8067" y="3008"/>
                    <a:pt x="8055" y="3062"/>
                  </a:cubicBezTo>
                  <a:cubicBezTo>
                    <a:pt x="8036" y="3115"/>
                    <a:pt x="7948" y="3133"/>
                    <a:pt x="7860" y="3151"/>
                  </a:cubicBezTo>
                  <a:cubicBezTo>
                    <a:pt x="7772" y="3168"/>
                    <a:pt x="7685" y="3186"/>
                    <a:pt x="7666" y="3239"/>
                  </a:cubicBezTo>
                  <a:cubicBezTo>
                    <a:pt x="7614" y="3203"/>
                    <a:pt x="7546" y="3179"/>
                    <a:pt x="7473" y="3168"/>
                  </a:cubicBezTo>
                  <a:cubicBezTo>
                    <a:pt x="7401" y="3157"/>
                    <a:pt x="7324" y="3159"/>
                    <a:pt x="7253" y="3176"/>
                  </a:cubicBezTo>
                  <a:cubicBezTo>
                    <a:pt x="7234" y="3123"/>
                    <a:pt x="7202" y="3071"/>
                    <a:pt x="7159" y="3021"/>
                  </a:cubicBezTo>
                  <a:cubicBezTo>
                    <a:pt x="7117" y="2972"/>
                    <a:pt x="7065" y="2926"/>
                    <a:pt x="7006" y="2886"/>
                  </a:cubicBezTo>
                  <a:cubicBezTo>
                    <a:pt x="6975" y="2881"/>
                    <a:pt x="6949" y="2894"/>
                    <a:pt x="6932" y="2913"/>
                  </a:cubicBezTo>
                  <a:cubicBezTo>
                    <a:pt x="6915" y="2933"/>
                    <a:pt x="6907" y="2959"/>
                    <a:pt x="6913" y="2982"/>
                  </a:cubicBezTo>
                  <a:cubicBezTo>
                    <a:pt x="6920" y="3003"/>
                    <a:pt x="6937" y="3025"/>
                    <a:pt x="6949" y="3048"/>
                  </a:cubicBezTo>
                  <a:cubicBezTo>
                    <a:pt x="6961" y="3070"/>
                    <a:pt x="6969" y="3092"/>
                    <a:pt x="6957" y="3113"/>
                  </a:cubicBezTo>
                  <a:cubicBezTo>
                    <a:pt x="6929" y="3104"/>
                    <a:pt x="6896" y="3102"/>
                    <a:pt x="6867" y="3107"/>
                  </a:cubicBezTo>
                  <a:cubicBezTo>
                    <a:pt x="6838" y="3112"/>
                    <a:pt x="6812" y="3123"/>
                    <a:pt x="6796" y="3142"/>
                  </a:cubicBezTo>
                  <a:cubicBezTo>
                    <a:pt x="6784" y="3106"/>
                    <a:pt x="6771" y="3073"/>
                    <a:pt x="6758" y="3040"/>
                  </a:cubicBezTo>
                  <a:cubicBezTo>
                    <a:pt x="6744" y="3007"/>
                    <a:pt x="6728" y="2974"/>
                    <a:pt x="6710" y="2940"/>
                  </a:cubicBezTo>
                  <a:cubicBezTo>
                    <a:pt x="6617" y="2928"/>
                    <a:pt x="6568" y="2999"/>
                    <a:pt x="6556" y="3062"/>
                  </a:cubicBezTo>
                  <a:cubicBezTo>
                    <a:pt x="6543" y="3125"/>
                    <a:pt x="6512" y="3201"/>
                    <a:pt x="6426" y="3214"/>
                  </a:cubicBezTo>
                  <a:cubicBezTo>
                    <a:pt x="6386" y="3222"/>
                    <a:pt x="6357" y="3206"/>
                    <a:pt x="6339" y="3182"/>
                  </a:cubicBezTo>
                  <a:cubicBezTo>
                    <a:pt x="6321" y="3157"/>
                    <a:pt x="6315" y="3123"/>
                    <a:pt x="6321" y="3096"/>
                  </a:cubicBezTo>
                  <a:cubicBezTo>
                    <a:pt x="6321" y="3031"/>
                    <a:pt x="6318" y="2967"/>
                    <a:pt x="6313" y="2902"/>
                  </a:cubicBezTo>
                  <a:cubicBezTo>
                    <a:pt x="6309" y="2838"/>
                    <a:pt x="6303" y="2774"/>
                    <a:pt x="6296" y="2709"/>
                  </a:cubicBezTo>
                  <a:cubicBezTo>
                    <a:pt x="6290" y="2673"/>
                    <a:pt x="6270" y="2629"/>
                    <a:pt x="6239" y="2598"/>
                  </a:cubicBezTo>
                  <a:cubicBezTo>
                    <a:pt x="6207" y="2567"/>
                    <a:pt x="6164" y="2549"/>
                    <a:pt x="6111" y="2566"/>
                  </a:cubicBezTo>
                  <a:cubicBezTo>
                    <a:pt x="6117" y="2545"/>
                    <a:pt x="6102" y="2526"/>
                    <a:pt x="6077" y="2513"/>
                  </a:cubicBezTo>
                  <a:cubicBezTo>
                    <a:pt x="6051" y="2501"/>
                    <a:pt x="6016" y="2494"/>
                    <a:pt x="5982" y="2499"/>
                  </a:cubicBezTo>
                  <a:cubicBezTo>
                    <a:pt x="5957" y="2503"/>
                    <a:pt x="5935" y="2515"/>
                    <a:pt x="5919" y="2533"/>
                  </a:cubicBezTo>
                  <a:cubicBezTo>
                    <a:pt x="5902" y="2550"/>
                    <a:pt x="5889" y="2572"/>
                    <a:pt x="5883" y="2595"/>
                  </a:cubicBezTo>
                  <a:cubicBezTo>
                    <a:pt x="5883" y="2612"/>
                    <a:pt x="5863" y="2624"/>
                    <a:pt x="5837" y="2634"/>
                  </a:cubicBezTo>
                  <a:cubicBezTo>
                    <a:pt x="5811" y="2644"/>
                    <a:pt x="5778" y="2652"/>
                    <a:pt x="5753" y="2663"/>
                  </a:cubicBezTo>
                  <a:cubicBezTo>
                    <a:pt x="5726" y="2671"/>
                    <a:pt x="5696" y="2683"/>
                    <a:pt x="5677" y="2697"/>
                  </a:cubicBezTo>
                  <a:cubicBezTo>
                    <a:pt x="5658" y="2712"/>
                    <a:pt x="5649" y="2730"/>
                    <a:pt x="5661" y="2751"/>
                  </a:cubicBezTo>
                  <a:cubicBezTo>
                    <a:pt x="5649" y="2734"/>
                    <a:pt x="5635" y="2719"/>
                    <a:pt x="5619" y="2707"/>
                  </a:cubicBezTo>
                  <a:cubicBezTo>
                    <a:pt x="5604" y="2694"/>
                    <a:pt x="5587" y="2684"/>
                    <a:pt x="5568" y="2675"/>
                  </a:cubicBezTo>
                  <a:cubicBezTo>
                    <a:pt x="5544" y="2665"/>
                    <a:pt x="5514" y="2662"/>
                    <a:pt x="5490" y="2666"/>
                  </a:cubicBezTo>
                  <a:cubicBezTo>
                    <a:pt x="5465" y="2670"/>
                    <a:pt x="5445" y="2682"/>
                    <a:pt x="5439" y="2701"/>
                  </a:cubicBezTo>
                  <a:cubicBezTo>
                    <a:pt x="5433" y="2726"/>
                    <a:pt x="5420" y="2750"/>
                    <a:pt x="5405" y="2773"/>
                  </a:cubicBezTo>
                  <a:cubicBezTo>
                    <a:pt x="5389" y="2796"/>
                    <a:pt x="5371" y="2818"/>
                    <a:pt x="5352" y="2839"/>
                  </a:cubicBezTo>
                  <a:cubicBezTo>
                    <a:pt x="5325" y="2823"/>
                    <a:pt x="5298" y="2808"/>
                    <a:pt x="5272" y="2793"/>
                  </a:cubicBezTo>
                  <a:cubicBezTo>
                    <a:pt x="5246" y="2777"/>
                    <a:pt x="5220" y="2762"/>
                    <a:pt x="5192" y="2743"/>
                  </a:cubicBezTo>
                  <a:cubicBezTo>
                    <a:pt x="5192" y="2780"/>
                    <a:pt x="5124" y="2797"/>
                    <a:pt x="5075" y="2797"/>
                  </a:cubicBezTo>
                  <a:cubicBezTo>
                    <a:pt x="5019" y="2797"/>
                    <a:pt x="4976" y="2789"/>
                    <a:pt x="4921" y="2797"/>
                  </a:cubicBezTo>
                  <a:cubicBezTo>
                    <a:pt x="4890" y="2801"/>
                    <a:pt x="4863" y="2812"/>
                    <a:pt x="4840" y="2826"/>
                  </a:cubicBezTo>
                  <a:cubicBezTo>
                    <a:pt x="4817" y="2840"/>
                    <a:pt x="4797" y="2858"/>
                    <a:pt x="4779" y="2877"/>
                  </a:cubicBezTo>
                  <a:cubicBezTo>
                    <a:pt x="4757" y="2894"/>
                    <a:pt x="4739" y="2918"/>
                    <a:pt x="4733" y="2940"/>
                  </a:cubicBezTo>
                  <a:cubicBezTo>
                    <a:pt x="4728" y="2962"/>
                    <a:pt x="4735" y="2982"/>
                    <a:pt x="4766" y="2991"/>
                  </a:cubicBezTo>
                  <a:cubicBezTo>
                    <a:pt x="4825" y="3010"/>
                    <a:pt x="4877" y="3038"/>
                    <a:pt x="4917" y="3073"/>
                  </a:cubicBezTo>
                  <a:cubicBezTo>
                    <a:pt x="4956" y="3107"/>
                    <a:pt x="4982" y="3149"/>
                    <a:pt x="4988" y="3193"/>
                  </a:cubicBezTo>
                  <a:cubicBezTo>
                    <a:pt x="4936" y="3197"/>
                    <a:pt x="4884" y="3204"/>
                    <a:pt x="4831" y="3212"/>
                  </a:cubicBezTo>
                  <a:cubicBezTo>
                    <a:pt x="4779" y="3219"/>
                    <a:pt x="4726" y="3226"/>
                    <a:pt x="4674" y="3231"/>
                  </a:cubicBezTo>
                  <a:cubicBezTo>
                    <a:pt x="4649" y="3167"/>
                    <a:pt x="4563" y="3125"/>
                    <a:pt x="4470" y="3134"/>
                  </a:cubicBezTo>
                  <a:cubicBezTo>
                    <a:pt x="4378" y="3142"/>
                    <a:pt x="4304" y="3214"/>
                    <a:pt x="4341" y="3264"/>
                  </a:cubicBezTo>
                  <a:cubicBezTo>
                    <a:pt x="4285" y="3281"/>
                    <a:pt x="4248" y="3218"/>
                    <a:pt x="4248" y="3176"/>
                  </a:cubicBezTo>
                  <a:cubicBezTo>
                    <a:pt x="4248" y="3130"/>
                    <a:pt x="4248" y="3079"/>
                    <a:pt x="4186" y="3071"/>
                  </a:cubicBezTo>
                  <a:cubicBezTo>
                    <a:pt x="4186" y="3083"/>
                    <a:pt x="4186" y="3094"/>
                    <a:pt x="4185" y="3105"/>
                  </a:cubicBezTo>
                  <a:cubicBezTo>
                    <a:pt x="4183" y="3116"/>
                    <a:pt x="4180" y="3127"/>
                    <a:pt x="4174" y="3142"/>
                  </a:cubicBezTo>
                  <a:cubicBezTo>
                    <a:pt x="4146" y="3191"/>
                    <a:pt x="4126" y="3219"/>
                    <a:pt x="4113" y="3235"/>
                  </a:cubicBezTo>
                  <a:cubicBezTo>
                    <a:pt x="4100" y="3252"/>
                    <a:pt x="4094" y="3256"/>
                    <a:pt x="4094" y="3256"/>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713" name="Shape 1713"/>
            <p:cNvSpPr/>
            <p:nvPr/>
          </p:nvSpPr>
          <p:spPr>
            <a:xfrm>
              <a:off x="6304921" y="1983522"/>
              <a:ext cx="84842" cy="93163"/>
            </a:xfrm>
            <a:custGeom>
              <a:pathLst>
                <a:path extrusionOk="0" h="20666" w="18820">
                  <a:moveTo>
                    <a:pt x="1125" y="13957"/>
                  </a:moveTo>
                  <a:cubicBezTo>
                    <a:pt x="1789" y="14622"/>
                    <a:pt x="2454" y="14954"/>
                    <a:pt x="3118" y="15619"/>
                  </a:cubicBezTo>
                  <a:cubicBezTo>
                    <a:pt x="3783" y="16283"/>
                    <a:pt x="4115" y="17446"/>
                    <a:pt x="3451" y="18111"/>
                  </a:cubicBezTo>
                  <a:cubicBezTo>
                    <a:pt x="2952" y="18443"/>
                    <a:pt x="2121" y="18776"/>
                    <a:pt x="2454" y="19108"/>
                  </a:cubicBezTo>
                  <a:cubicBezTo>
                    <a:pt x="2454" y="19440"/>
                    <a:pt x="2454" y="19440"/>
                    <a:pt x="2786" y="19440"/>
                  </a:cubicBezTo>
                  <a:cubicBezTo>
                    <a:pt x="4281" y="21268"/>
                    <a:pt x="6940" y="20770"/>
                    <a:pt x="8768" y="19773"/>
                  </a:cubicBezTo>
                  <a:cubicBezTo>
                    <a:pt x="10429" y="18610"/>
                    <a:pt x="12921" y="18111"/>
                    <a:pt x="15081" y="18776"/>
                  </a:cubicBezTo>
                  <a:cubicBezTo>
                    <a:pt x="15746" y="19108"/>
                    <a:pt x="16078" y="19440"/>
                    <a:pt x="16743" y="19440"/>
                  </a:cubicBezTo>
                  <a:cubicBezTo>
                    <a:pt x="17740" y="19440"/>
                    <a:pt x="18238" y="18443"/>
                    <a:pt x="18571" y="17446"/>
                  </a:cubicBezTo>
                  <a:cubicBezTo>
                    <a:pt x="18903" y="16616"/>
                    <a:pt x="18903" y="15951"/>
                    <a:pt x="18571" y="15286"/>
                  </a:cubicBezTo>
                  <a:cubicBezTo>
                    <a:pt x="18238" y="14954"/>
                    <a:pt x="17740" y="14954"/>
                    <a:pt x="17075" y="14622"/>
                  </a:cubicBezTo>
                  <a:cubicBezTo>
                    <a:pt x="15414" y="13957"/>
                    <a:pt x="15414" y="11465"/>
                    <a:pt x="15746" y="9305"/>
                  </a:cubicBezTo>
                  <a:cubicBezTo>
                    <a:pt x="14251" y="9970"/>
                    <a:pt x="12257" y="8640"/>
                    <a:pt x="12257" y="6979"/>
                  </a:cubicBezTo>
                  <a:cubicBezTo>
                    <a:pt x="12257" y="6148"/>
                    <a:pt x="12589" y="5483"/>
                    <a:pt x="12921" y="4819"/>
                  </a:cubicBezTo>
                  <a:cubicBezTo>
                    <a:pt x="13254" y="3157"/>
                    <a:pt x="12589" y="1330"/>
                    <a:pt x="10761" y="333"/>
                  </a:cubicBezTo>
                  <a:cubicBezTo>
                    <a:pt x="9100" y="-332"/>
                    <a:pt x="7272" y="0"/>
                    <a:pt x="6275" y="1330"/>
                  </a:cubicBezTo>
                  <a:cubicBezTo>
                    <a:pt x="4281" y="4819"/>
                    <a:pt x="-2697" y="8640"/>
                    <a:pt x="1125" y="13957"/>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714" name="Shape 1714"/>
            <p:cNvSpPr/>
            <p:nvPr/>
          </p:nvSpPr>
          <p:spPr>
            <a:xfrm>
              <a:off x="13382405" y="7150803"/>
              <a:ext cx="204373" cy="124826"/>
            </a:xfrm>
            <a:custGeom>
              <a:pathLst>
                <a:path extrusionOk="0" h="21260" w="20521">
                  <a:moveTo>
                    <a:pt x="3066" y="16702"/>
                  </a:moveTo>
                  <a:cubicBezTo>
                    <a:pt x="3215" y="17456"/>
                    <a:pt x="3215" y="18460"/>
                    <a:pt x="3365" y="19340"/>
                  </a:cubicBezTo>
                  <a:cubicBezTo>
                    <a:pt x="3365" y="19591"/>
                    <a:pt x="3365" y="20093"/>
                    <a:pt x="3514" y="20344"/>
                  </a:cubicBezTo>
                  <a:cubicBezTo>
                    <a:pt x="3739" y="20847"/>
                    <a:pt x="4038" y="20847"/>
                    <a:pt x="4337" y="21098"/>
                  </a:cubicBezTo>
                  <a:cubicBezTo>
                    <a:pt x="5308" y="21600"/>
                    <a:pt x="6280" y="20847"/>
                    <a:pt x="7027" y="20093"/>
                  </a:cubicBezTo>
                  <a:cubicBezTo>
                    <a:pt x="7849" y="19340"/>
                    <a:pt x="8373" y="18209"/>
                    <a:pt x="9344" y="17456"/>
                  </a:cubicBezTo>
                  <a:cubicBezTo>
                    <a:pt x="10316" y="16702"/>
                    <a:pt x="11213" y="16074"/>
                    <a:pt x="12334" y="15572"/>
                  </a:cubicBezTo>
                  <a:cubicBezTo>
                    <a:pt x="13231" y="14819"/>
                    <a:pt x="14202" y="14065"/>
                    <a:pt x="14651" y="12181"/>
                  </a:cubicBezTo>
                  <a:cubicBezTo>
                    <a:pt x="15024" y="10800"/>
                    <a:pt x="15024" y="9293"/>
                    <a:pt x="15622" y="8163"/>
                  </a:cubicBezTo>
                  <a:cubicBezTo>
                    <a:pt x="16220" y="7409"/>
                    <a:pt x="17042" y="7912"/>
                    <a:pt x="17790" y="7660"/>
                  </a:cubicBezTo>
                  <a:cubicBezTo>
                    <a:pt x="18911" y="7409"/>
                    <a:pt x="19509" y="5902"/>
                    <a:pt x="20182" y="4270"/>
                  </a:cubicBezTo>
                  <a:cubicBezTo>
                    <a:pt x="20331" y="3767"/>
                    <a:pt x="20630" y="3265"/>
                    <a:pt x="20481" y="2637"/>
                  </a:cubicBezTo>
                  <a:cubicBezTo>
                    <a:pt x="20331" y="1633"/>
                    <a:pt x="19733" y="1381"/>
                    <a:pt x="19060" y="1130"/>
                  </a:cubicBezTo>
                  <a:cubicBezTo>
                    <a:pt x="18164" y="879"/>
                    <a:pt x="17192" y="0"/>
                    <a:pt x="16071" y="0"/>
                  </a:cubicBezTo>
                  <a:cubicBezTo>
                    <a:pt x="15174" y="0"/>
                    <a:pt x="14053" y="1381"/>
                    <a:pt x="14202" y="3014"/>
                  </a:cubicBezTo>
                  <a:cubicBezTo>
                    <a:pt x="14202" y="3767"/>
                    <a:pt x="14651" y="4521"/>
                    <a:pt x="14352" y="5274"/>
                  </a:cubicBezTo>
                  <a:cubicBezTo>
                    <a:pt x="14202" y="5526"/>
                    <a:pt x="14053" y="5902"/>
                    <a:pt x="13903" y="5902"/>
                  </a:cubicBezTo>
                  <a:cubicBezTo>
                    <a:pt x="13231" y="6405"/>
                    <a:pt x="12483" y="6656"/>
                    <a:pt x="11736" y="6656"/>
                  </a:cubicBezTo>
                  <a:cubicBezTo>
                    <a:pt x="11362" y="6656"/>
                    <a:pt x="10914" y="6405"/>
                    <a:pt x="10615" y="6656"/>
                  </a:cubicBezTo>
                  <a:cubicBezTo>
                    <a:pt x="10316" y="7158"/>
                    <a:pt x="10465" y="8163"/>
                    <a:pt x="10615" y="8791"/>
                  </a:cubicBezTo>
                  <a:cubicBezTo>
                    <a:pt x="10764" y="9042"/>
                    <a:pt x="10764" y="9544"/>
                    <a:pt x="10764" y="9795"/>
                  </a:cubicBezTo>
                  <a:cubicBezTo>
                    <a:pt x="10764" y="10047"/>
                    <a:pt x="10615" y="10047"/>
                    <a:pt x="10465" y="10298"/>
                  </a:cubicBezTo>
                  <a:cubicBezTo>
                    <a:pt x="8223" y="11930"/>
                    <a:pt x="5607" y="11930"/>
                    <a:pt x="3365" y="10047"/>
                  </a:cubicBezTo>
                  <a:cubicBezTo>
                    <a:pt x="2917" y="9795"/>
                    <a:pt x="2618" y="9293"/>
                    <a:pt x="2169" y="9042"/>
                  </a:cubicBezTo>
                  <a:cubicBezTo>
                    <a:pt x="600" y="7912"/>
                    <a:pt x="-970" y="10298"/>
                    <a:pt x="749" y="11930"/>
                  </a:cubicBezTo>
                  <a:cubicBezTo>
                    <a:pt x="1347" y="12433"/>
                    <a:pt x="2169" y="12181"/>
                    <a:pt x="2767" y="13186"/>
                  </a:cubicBezTo>
                  <a:cubicBezTo>
                    <a:pt x="2917" y="14316"/>
                    <a:pt x="3066" y="15572"/>
                    <a:pt x="3066" y="16702"/>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715" name="Shape 1715"/>
            <p:cNvSpPr/>
            <p:nvPr/>
          </p:nvSpPr>
          <p:spPr>
            <a:xfrm>
              <a:off x="11905375" y="7457583"/>
              <a:ext cx="1685759" cy="1339699"/>
            </a:xfrm>
            <a:custGeom>
              <a:pathLst>
                <a:path extrusionOk="0" h="21539" w="21543">
                  <a:moveTo>
                    <a:pt x="6764" y="2104"/>
                  </a:moveTo>
                  <a:cubicBezTo>
                    <a:pt x="6584" y="1984"/>
                    <a:pt x="6347" y="2259"/>
                    <a:pt x="6404" y="2509"/>
                  </a:cubicBezTo>
                  <a:cubicBezTo>
                    <a:pt x="6101" y="2509"/>
                    <a:pt x="5911" y="2974"/>
                    <a:pt x="6044" y="3308"/>
                  </a:cubicBezTo>
                  <a:cubicBezTo>
                    <a:pt x="5987" y="3379"/>
                    <a:pt x="5930" y="3427"/>
                    <a:pt x="5864" y="3498"/>
                  </a:cubicBezTo>
                  <a:lnTo>
                    <a:pt x="6167" y="3880"/>
                  </a:lnTo>
                  <a:cubicBezTo>
                    <a:pt x="5949" y="3904"/>
                    <a:pt x="5750" y="3880"/>
                    <a:pt x="5532" y="3832"/>
                  </a:cubicBezTo>
                  <a:cubicBezTo>
                    <a:pt x="5627" y="3999"/>
                    <a:pt x="5608" y="4249"/>
                    <a:pt x="5514" y="4404"/>
                  </a:cubicBezTo>
                  <a:cubicBezTo>
                    <a:pt x="5371" y="4059"/>
                    <a:pt x="5049" y="3808"/>
                    <a:pt x="4737" y="3808"/>
                  </a:cubicBezTo>
                  <a:cubicBezTo>
                    <a:pt x="4737" y="4202"/>
                    <a:pt x="4756" y="4607"/>
                    <a:pt x="4775" y="5024"/>
                  </a:cubicBezTo>
                  <a:cubicBezTo>
                    <a:pt x="4699" y="5024"/>
                    <a:pt x="4614" y="5024"/>
                    <a:pt x="4538" y="5060"/>
                  </a:cubicBezTo>
                  <a:cubicBezTo>
                    <a:pt x="4452" y="5310"/>
                    <a:pt x="4358" y="5561"/>
                    <a:pt x="4272" y="5799"/>
                  </a:cubicBezTo>
                  <a:cubicBezTo>
                    <a:pt x="4197" y="5859"/>
                    <a:pt x="4083" y="5835"/>
                    <a:pt x="3998" y="5751"/>
                  </a:cubicBezTo>
                  <a:cubicBezTo>
                    <a:pt x="3903" y="6026"/>
                    <a:pt x="3657" y="6204"/>
                    <a:pt x="3420" y="6228"/>
                  </a:cubicBezTo>
                  <a:cubicBezTo>
                    <a:pt x="3183" y="6276"/>
                    <a:pt x="2946" y="6228"/>
                    <a:pt x="2709" y="6157"/>
                  </a:cubicBezTo>
                  <a:lnTo>
                    <a:pt x="2643" y="6610"/>
                  </a:lnTo>
                  <a:lnTo>
                    <a:pt x="1752" y="6681"/>
                  </a:lnTo>
                  <a:cubicBezTo>
                    <a:pt x="1658" y="6681"/>
                    <a:pt x="1535" y="6705"/>
                    <a:pt x="1440" y="6729"/>
                  </a:cubicBezTo>
                  <a:cubicBezTo>
                    <a:pt x="1241" y="6824"/>
                    <a:pt x="1061" y="7051"/>
                    <a:pt x="1042" y="7325"/>
                  </a:cubicBezTo>
                  <a:cubicBezTo>
                    <a:pt x="815" y="7408"/>
                    <a:pt x="597" y="7456"/>
                    <a:pt x="360" y="7528"/>
                  </a:cubicBezTo>
                  <a:cubicBezTo>
                    <a:pt x="322" y="7551"/>
                    <a:pt x="265" y="7551"/>
                    <a:pt x="246" y="7611"/>
                  </a:cubicBezTo>
                  <a:cubicBezTo>
                    <a:pt x="199" y="7659"/>
                    <a:pt x="180" y="7730"/>
                    <a:pt x="180" y="7778"/>
                  </a:cubicBezTo>
                  <a:cubicBezTo>
                    <a:pt x="142" y="8004"/>
                    <a:pt x="104" y="8255"/>
                    <a:pt x="66" y="8481"/>
                  </a:cubicBezTo>
                  <a:cubicBezTo>
                    <a:pt x="0" y="8886"/>
                    <a:pt x="-57" y="9328"/>
                    <a:pt x="104" y="9685"/>
                  </a:cubicBezTo>
                  <a:cubicBezTo>
                    <a:pt x="142" y="9781"/>
                    <a:pt x="199" y="9864"/>
                    <a:pt x="199" y="9959"/>
                  </a:cubicBezTo>
                  <a:cubicBezTo>
                    <a:pt x="199" y="10067"/>
                    <a:pt x="142" y="10126"/>
                    <a:pt x="123" y="10210"/>
                  </a:cubicBezTo>
                  <a:cubicBezTo>
                    <a:pt x="66" y="10484"/>
                    <a:pt x="379" y="10782"/>
                    <a:pt x="265" y="11056"/>
                  </a:cubicBezTo>
                  <a:cubicBezTo>
                    <a:pt x="227" y="11128"/>
                    <a:pt x="161" y="11187"/>
                    <a:pt x="123" y="11283"/>
                  </a:cubicBezTo>
                  <a:cubicBezTo>
                    <a:pt x="66" y="11461"/>
                    <a:pt x="170" y="11628"/>
                    <a:pt x="265" y="11807"/>
                  </a:cubicBezTo>
                  <a:cubicBezTo>
                    <a:pt x="369" y="11986"/>
                    <a:pt x="360" y="12260"/>
                    <a:pt x="227" y="12284"/>
                  </a:cubicBezTo>
                  <a:cubicBezTo>
                    <a:pt x="445" y="12308"/>
                    <a:pt x="559" y="12582"/>
                    <a:pt x="644" y="12832"/>
                  </a:cubicBezTo>
                  <a:cubicBezTo>
                    <a:pt x="843" y="13512"/>
                    <a:pt x="957" y="14227"/>
                    <a:pt x="976" y="14978"/>
                  </a:cubicBezTo>
                  <a:cubicBezTo>
                    <a:pt x="1260" y="15335"/>
                    <a:pt x="1260" y="15860"/>
                    <a:pt x="1260" y="16337"/>
                  </a:cubicBezTo>
                  <a:cubicBezTo>
                    <a:pt x="1080" y="16480"/>
                    <a:pt x="900" y="16635"/>
                    <a:pt x="720" y="16814"/>
                  </a:cubicBezTo>
                  <a:cubicBezTo>
                    <a:pt x="1014" y="17255"/>
                    <a:pt x="1392" y="17588"/>
                    <a:pt x="1828" y="17779"/>
                  </a:cubicBezTo>
                  <a:cubicBezTo>
                    <a:pt x="1932" y="17839"/>
                    <a:pt x="2056" y="17863"/>
                    <a:pt x="2150" y="17863"/>
                  </a:cubicBezTo>
                  <a:cubicBezTo>
                    <a:pt x="2510" y="17803"/>
                    <a:pt x="2804" y="17207"/>
                    <a:pt x="3126" y="17433"/>
                  </a:cubicBezTo>
                  <a:cubicBezTo>
                    <a:pt x="3069" y="17255"/>
                    <a:pt x="3221" y="17088"/>
                    <a:pt x="3344" y="17004"/>
                  </a:cubicBezTo>
                  <a:cubicBezTo>
                    <a:pt x="3638" y="16837"/>
                    <a:pt x="3979" y="16814"/>
                    <a:pt x="4272" y="16909"/>
                  </a:cubicBezTo>
                  <a:cubicBezTo>
                    <a:pt x="4538" y="16981"/>
                    <a:pt x="4794" y="17159"/>
                    <a:pt x="5049" y="17088"/>
                  </a:cubicBezTo>
                  <a:cubicBezTo>
                    <a:pt x="5315" y="17028"/>
                    <a:pt x="5532" y="16587"/>
                    <a:pt x="5315" y="16361"/>
                  </a:cubicBezTo>
                  <a:cubicBezTo>
                    <a:pt x="5532" y="15955"/>
                    <a:pt x="5968" y="15812"/>
                    <a:pt x="6300" y="15979"/>
                  </a:cubicBezTo>
                  <a:cubicBezTo>
                    <a:pt x="6423" y="15753"/>
                    <a:pt x="6622" y="15610"/>
                    <a:pt x="6840" y="15562"/>
                  </a:cubicBezTo>
                  <a:cubicBezTo>
                    <a:pt x="7238" y="15538"/>
                    <a:pt x="7617" y="15407"/>
                    <a:pt x="7996" y="15288"/>
                  </a:cubicBezTo>
                  <a:cubicBezTo>
                    <a:pt x="8214" y="15204"/>
                    <a:pt x="8412" y="15157"/>
                    <a:pt x="8611" y="15002"/>
                  </a:cubicBezTo>
                  <a:cubicBezTo>
                    <a:pt x="8649" y="15181"/>
                    <a:pt x="8848" y="15181"/>
                    <a:pt x="8990" y="15157"/>
                  </a:cubicBezTo>
                  <a:cubicBezTo>
                    <a:pt x="9426" y="15085"/>
                    <a:pt x="9881" y="15109"/>
                    <a:pt x="10298" y="15228"/>
                  </a:cubicBezTo>
                  <a:cubicBezTo>
                    <a:pt x="10478" y="15288"/>
                    <a:pt x="10696" y="15431"/>
                    <a:pt x="10639" y="15657"/>
                  </a:cubicBezTo>
                  <a:cubicBezTo>
                    <a:pt x="11037" y="15538"/>
                    <a:pt x="11472" y="16063"/>
                    <a:pt x="11397" y="16563"/>
                  </a:cubicBezTo>
                  <a:cubicBezTo>
                    <a:pt x="11548" y="16587"/>
                    <a:pt x="11652" y="16814"/>
                    <a:pt x="11690" y="17028"/>
                  </a:cubicBezTo>
                  <a:cubicBezTo>
                    <a:pt x="11728" y="17231"/>
                    <a:pt x="11747" y="17493"/>
                    <a:pt x="11889" y="17612"/>
                  </a:cubicBezTo>
                  <a:cubicBezTo>
                    <a:pt x="12031" y="17743"/>
                    <a:pt x="12287" y="17612"/>
                    <a:pt x="12230" y="17410"/>
                  </a:cubicBezTo>
                  <a:cubicBezTo>
                    <a:pt x="12164" y="17004"/>
                    <a:pt x="12505" y="16611"/>
                    <a:pt x="12827" y="16730"/>
                  </a:cubicBezTo>
                  <a:cubicBezTo>
                    <a:pt x="12780" y="16504"/>
                    <a:pt x="12922" y="16230"/>
                    <a:pt x="13121" y="16206"/>
                  </a:cubicBezTo>
                  <a:cubicBezTo>
                    <a:pt x="13263" y="16337"/>
                    <a:pt x="13244" y="16611"/>
                    <a:pt x="13159" y="16778"/>
                  </a:cubicBezTo>
                  <a:cubicBezTo>
                    <a:pt x="13083" y="16957"/>
                    <a:pt x="12960" y="17112"/>
                    <a:pt x="12884" y="17302"/>
                  </a:cubicBezTo>
                  <a:cubicBezTo>
                    <a:pt x="12761" y="17612"/>
                    <a:pt x="12827" y="18006"/>
                    <a:pt x="13026" y="18256"/>
                  </a:cubicBezTo>
                  <a:cubicBezTo>
                    <a:pt x="13083" y="18053"/>
                    <a:pt x="13121" y="17863"/>
                    <a:pt x="13102" y="17660"/>
                  </a:cubicBezTo>
                  <a:cubicBezTo>
                    <a:pt x="13178" y="17636"/>
                    <a:pt x="13263" y="17588"/>
                    <a:pt x="13301" y="17505"/>
                  </a:cubicBezTo>
                  <a:cubicBezTo>
                    <a:pt x="13443" y="17684"/>
                    <a:pt x="13481" y="17982"/>
                    <a:pt x="13377" y="18208"/>
                  </a:cubicBezTo>
                  <a:cubicBezTo>
                    <a:pt x="13538" y="18304"/>
                    <a:pt x="13642" y="18506"/>
                    <a:pt x="13680" y="18733"/>
                  </a:cubicBezTo>
                  <a:cubicBezTo>
                    <a:pt x="13775" y="18804"/>
                    <a:pt x="13812" y="18959"/>
                    <a:pt x="13841" y="19079"/>
                  </a:cubicBezTo>
                  <a:cubicBezTo>
                    <a:pt x="13898" y="19007"/>
                    <a:pt x="14002" y="19067"/>
                    <a:pt x="14040" y="19162"/>
                  </a:cubicBezTo>
                  <a:cubicBezTo>
                    <a:pt x="14087" y="19269"/>
                    <a:pt x="14078" y="19353"/>
                    <a:pt x="14078" y="19460"/>
                  </a:cubicBezTo>
                  <a:cubicBezTo>
                    <a:pt x="14097" y="19710"/>
                    <a:pt x="14191" y="19937"/>
                    <a:pt x="14334" y="20080"/>
                  </a:cubicBezTo>
                  <a:lnTo>
                    <a:pt x="14514" y="20235"/>
                  </a:lnTo>
                  <a:cubicBezTo>
                    <a:pt x="14608" y="20306"/>
                    <a:pt x="14731" y="20390"/>
                    <a:pt x="14826" y="20461"/>
                  </a:cubicBezTo>
                  <a:cubicBezTo>
                    <a:pt x="15110" y="20628"/>
                    <a:pt x="15404" y="20831"/>
                    <a:pt x="15688" y="21010"/>
                  </a:cubicBezTo>
                  <a:cubicBezTo>
                    <a:pt x="15726" y="21033"/>
                    <a:pt x="15764" y="21057"/>
                    <a:pt x="15802" y="21033"/>
                  </a:cubicBezTo>
                  <a:cubicBezTo>
                    <a:pt x="15840" y="21010"/>
                    <a:pt x="15868" y="20986"/>
                    <a:pt x="15906" y="20962"/>
                  </a:cubicBezTo>
                  <a:cubicBezTo>
                    <a:pt x="15982" y="20938"/>
                    <a:pt x="16039" y="21033"/>
                    <a:pt x="16105" y="21105"/>
                  </a:cubicBezTo>
                  <a:cubicBezTo>
                    <a:pt x="16200" y="21212"/>
                    <a:pt x="16380" y="21165"/>
                    <a:pt x="16456" y="21033"/>
                  </a:cubicBezTo>
                  <a:cubicBezTo>
                    <a:pt x="16560" y="20914"/>
                    <a:pt x="16598" y="20735"/>
                    <a:pt x="16636" y="20581"/>
                  </a:cubicBezTo>
                  <a:cubicBezTo>
                    <a:pt x="16939" y="20664"/>
                    <a:pt x="17195" y="20855"/>
                    <a:pt x="17356" y="21188"/>
                  </a:cubicBezTo>
                  <a:cubicBezTo>
                    <a:pt x="17375" y="21129"/>
                    <a:pt x="17412" y="21105"/>
                    <a:pt x="17431" y="21057"/>
                  </a:cubicBezTo>
                  <a:cubicBezTo>
                    <a:pt x="17431" y="21188"/>
                    <a:pt x="17450" y="21284"/>
                    <a:pt x="17498" y="21379"/>
                  </a:cubicBezTo>
                  <a:cubicBezTo>
                    <a:pt x="17536" y="21486"/>
                    <a:pt x="17630" y="21558"/>
                    <a:pt x="17735" y="21534"/>
                  </a:cubicBezTo>
                  <a:cubicBezTo>
                    <a:pt x="17754" y="21379"/>
                    <a:pt x="17791" y="21236"/>
                    <a:pt x="17810" y="21081"/>
                  </a:cubicBezTo>
                  <a:cubicBezTo>
                    <a:pt x="17810" y="21033"/>
                    <a:pt x="17829" y="21010"/>
                    <a:pt x="17829" y="20962"/>
                  </a:cubicBezTo>
                  <a:cubicBezTo>
                    <a:pt x="17886" y="20735"/>
                    <a:pt x="18066" y="20557"/>
                    <a:pt x="18246" y="20485"/>
                  </a:cubicBezTo>
                  <a:cubicBezTo>
                    <a:pt x="18426" y="20390"/>
                    <a:pt x="18625" y="20390"/>
                    <a:pt x="18824" y="20354"/>
                  </a:cubicBezTo>
                  <a:cubicBezTo>
                    <a:pt x="18900" y="20354"/>
                    <a:pt x="18985" y="20330"/>
                    <a:pt x="19061" y="20330"/>
                  </a:cubicBezTo>
                  <a:cubicBezTo>
                    <a:pt x="19203" y="20306"/>
                    <a:pt x="19364" y="20306"/>
                    <a:pt x="19497" y="20283"/>
                  </a:cubicBezTo>
                  <a:cubicBezTo>
                    <a:pt x="19572" y="20092"/>
                    <a:pt x="19648" y="19889"/>
                    <a:pt x="19696" y="19675"/>
                  </a:cubicBezTo>
                  <a:cubicBezTo>
                    <a:pt x="19667" y="19651"/>
                    <a:pt x="19610" y="19341"/>
                    <a:pt x="19544" y="19460"/>
                  </a:cubicBezTo>
                  <a:cubicBezTo>
                    <a:pt x="19478" y="19460"/>
                    <a:pt x="19459" y="19353"/>
                    <a:pt x="19478" y="19281"/>
                  </a:cubicBezTo>
                  <a:cubicBezTo>
                    <a:pt x="19497" y="19233"/>
                    <a:pt x="19544" y="19186"/>
                    <a:pt x="19563" y="19138"/>
                  </a:cubicBezTo>
                  <a:cubicBezTo>
                    <a:pt x="19677" y="18959"/>
                    <a:pt x="19743" y="18733"/>
                    <a:pt x="19781" y="18506"/>
                  </a:cubicBezTo>
                  <a:cubicBezTo>
                    <a:pt x="19781" y="18483"/>
                    <a:pt x="19800" y="18435"/>
                    <a:pt x="19781" y="18411"/>
                  </a:cubicBezTo>
                  <a:cubicBezTo>
                    <a:pt x="19781" y="18387"/>
                    <a:pt x="19762" y="18387"/>
                    <a:pt x="19743" y="18363"/>
                  </a:cubicBezTo>
                  <a:cubicBezTo>
                    <a:pt x="19696" y="18304"/>
                    <a:pt x="19762" y="18208"/>
                    <a:pt x="19800" y="18184"/>
                  </a:cubicBezTo>
                  <a:cubicBezTo>
                    <a:pt x="19838" y="18137"/>
                    <a:pt x="19914" y="18113"/>
                    <a:pt x="19914" y="18030"/>
                  </a:cubicBezTo>
                  <a:lnTo>
                    <a:pt x="19914" y="17910"/>
                  </a:lnTo>
                  <a:cubicBezTo>
                    <a:pt x="19914" y="17803"/>
                    <a:pt x="19999" y="17732"/>
                    <a:pt x="20037" y="17660"/>
                  </a:cubicBezTo>
                  <a:cubicBezTo>
                    <a:pt x="20094" y="17588"/>
                    <a:pt x="20141" y="17481"/>
                    <a:pt x="20094" y="17386"/>
                  </a:cubicBezTo>
                  <a:cubicBezTo>
                    <a:pt x="19980" y="17362"/>
                    <a:pt x="19914" y="17219"/>
                    <a:pt x="19895" y="17088"/>
                  </a:cubicBezTo>
                  <a:cubicBezTo>
                    <a:pt x="19876" y="16969"/>
                    <a:pt x="19914" y="16814"/>
                    <a:pt x="19961" y="16659"/>
                  </a:cubicBezTo>
                  <a:cubicBezTo>
                    <a:pt x="19961" y="16635"/>
                    <a:pt x="19961" y="16635"/>
                    <a:pt x="19980" y="16611"/>
                  </a:cubicBezTo>
                  <a:cubicBezTo>
                    <a:pt x="19999" y="16587"/>
                    <a:pt x="20018" y="16635"/>
                    <a:pt x="20037" y="16659"/>
                  </a:cubicBezTo>
                  <a:cubicBezTo>
                    <a:pt x="20094" y="16730"/>
                    <a:pt x="20179" y="16683"/>
                    <a:pt x="20236" y="16635"/>
                  </a:cubicBezTo>
                  <a:cubicBezTo>
                    <a:pt x="20292" y="16587"/>
                    <a:pt x="20378" y="16504"/>
                    <a:pt x="20435" y="16528"/>
                  </a:cubicBezTo>
                  <a:cubicBezTo>
                    <a:pt x="20472" y="16432"/>
                    <a:pt x="20529" y="16337"/>
                    <a:pt x="20596" y="16230"/>
                  </a:cubicBezTo>
                  <a:cubicBezTo>
                    <a:pt x="20577" y="16134"/>
                    <a:pt x="20491" y="16063"/>
                    <a:pt x="20472" y="15955"/>
                  </a:cubicBezTo>
                  <a:cubicBezTo>
                    <a:pt x="20615" y="15932"/>
                    <a:pt x="20757" y="15884"/>
                    <a:pt x="20870" y="15788"/>
                  </a:cubicBezTo>
                  <a:cubicBezTo>
                    <a:pt x="20994" y="15681"/>
                    <a:pt x="21050" y="15455"/>
                    <a:pt x="20994" y="15312"/>
                  </a:cubicBezTo>
                  <a:cubicBezTo>
                    <a:pt x="21230" y="14954"/>
                    <a:pt x="21069" y="14406"/>
                    <a:pt x="21230" y="13977"/>
                  </a:cubicBezTo>
                  <a:cubicBezTo>
                    <a:pt x="21306" y="13905"/>
                    <a:pt x="21391" y="13857"/>
                    <a:pt x="21467" y="13786"/>
                  </a:cubicBezTo>
                  <a:cubicBezTo>
                    <a:pt x="21410" y="13607"/>
                    <a:pt x="21448" y="13404"/>
                    <a:pt x="21543" y="13285"/>
                  </a:cubicBezTo>
                  <a:cubicBezTo>
                    <a:pt x="21486" y="13130"/>
                    <a:pt x="21467" y="12987"/>
                    <a:pt x="21467" y="12808"/>
                  </a:cubicBezTo>
                  <a:cubicBezTo>
                    <a:pt x="21467" y="12761"/>
                    <a:pt x="21467" y="12677"/>
                    <a:pt x="21448" y="12630"/>
                  </a:cubicBezTo>
                  <a:cubicBezTo>
                    <a:pt x="21429" y="12308"/>
                    <a:pt x="21410" y="12010"/>
                    <a:pt x="21391" y="11676"/>
                  </a:cubicBezTo>
                  <a:cubicBezTo>
                    <a:pt x="21354" y="11628"/>
                    <a:pt x="21287" y="11628"/>
                    <a:pt x="21230" y="11676"/>
                  </a:cubicBezTo>
                  <a:cubicBezTo>
                    <a:pt x="21155" y="11378"/>
                    <a:pt x="21107" y="11056"/>
                    <a:pt x="21126" y="10734"/>
                  </a:cubicBezTo>
                  <a:cubicBezTo>
                    <a:pt x="21126" y="10651"/>
                    <a:pt x="21155" y="10555"/>
                    <a:pt x="21107" y="10484"/>
                  </a:cubicBezTo>
                  <a:cubicBezTo>
                    <a:pt x="21088" y="10436"/>
                    <a:pt x="21031" y="10400"/>
                    <a:pt x="21012" y="10353"/>
                  </a:cubicBezTo>
                  <a:cubicBezTo>
                    <a:pt x="20814" y="10126"/>
                    <a:pt x="20927" y="9602"/>
                    <a:pt x="20709" y="9435"/>
                  </a:cubicBezTo>
                  <a:cubicBezTo>
                    <a:pt x="20652" y="9375"/>
                    <a:pt x="20596" y="9375"/>
                    <a:pt x="20529" y="9351"/>
                  </a:cubicBezTo>
                  <a:cubicBezTo>
                    <a:pt x="20236" y="9256"/>
                    <a:pt x="19999" y="8886"/>
                    <a:pt x="19980" y="8481"/>
                  </a:cubicBezTo>
                  <a:cubicBezTo>
                    <a:pt x="19838" y="8386"/>
                    <a:pt x="19677" y="8279"/>
                    <a:pt x="19544" y="8207"/>
                  </a:cubicBezTo>
                  <a:cubicBezTo>
                    <a:pt x="19364" y="8076"/>
                    <a:pt x="19184" y="7981"/>
                    <a:pt x="19061" y="7778"/>
                  </a:cubicBezTo>
                  <a:cubicBezTo>
                    <a:pt x="18947" y="7575"/>
                    <a:pt x="18881" y="7301"/>
                    <a:pt x="18985" y="7110"/>
                  </a:cubicBezTo>
                  <a:cubicBezTo>
                    <a:pt x="19004" y="7051"/>
                    <a:pt x="19042" y="7003"/>
                    <a:pt x="19042" y="6932"/>
                  </a:cubicBezTo>
                  <a:cubicBezTo>
                    <a:pt x="19042" y="6860"/>
                    <a:pt x="19023" y="6777"/>
                    <a:pt x="18985" y="6729"/>
                  </a:cubicBezTo>
                  <a:cubicBezTo>
                    <a:pt x="18862" y="6526"/>
                    <a:pt x="18682" y="6383"/>
                    <a:pt x="18483" y="6335"/>
                  </a:cubicBezTo>
                  <a:cubicBezTo>
                    <a:pt x="18568" y="6133"/>
                    <a:pt x="18331" y="5978"/>
                    <a:pt x="18170" y="5954"/>
                  </a:cubicBezTo>
                  <a:cubicBezTo>
                    <a:pt x="18009" y="5930"/>
                    <a:pt x="17772" y="5799"/>
                    <a:pt x="17829" y="5608"/>
                  </a:cubicBezTo>
                  <a:cubicBezTo>
                    <a:pt x="17517" y="5477"/>
                    <a:pt x="17375" y="5000"/>
                    <a:pt x="17270" y="4607"/>
                  </a:cubicBezTo>
                  <a:cubicBezTo>
                    <a:pt x="17138" y="3999"/>
                    <a:pt x="16996" y="3284"/>
                    <a:pt x="17299" y="2759"/>
                  </a:cubicBezTo>
                  <a:cubicBezTo>
                    <a:pt x="17214" y="2807"/>
                    <a:pt x="17138" y="2700"/>
                    <a:pt x="17119" y="2604"/>
                  </a:cubicBezTo>
                  <a:cubicBezTo>
                    <a:pt x="17100" y="2509"/>
                    <a:pt x="17071" y="2378"/>
                    <a:pt x="17015" y="2330"/>
                  </a:cubicBezTo>
                  <a:cubicBezTo>
                    <a:pt x="16977" y="2306"/>
                    <a:pt x="16920" y="2283"/>
                    <a:pt x="16882" y="2283"/>
                  </a:cubicBezTo>
                  <a:cubicBezTo>
                    <a:pt x="16702" y="2259"/>
                    <a:pt x="16522" y="2235"/>
                    <a:pt x="16361" y="2199"/>
                  </a:cubicBezTo>
                  <a:cubicBezTo>
                    <a:pt x="16124" y="1627"/>
                    <a:pt x="15982" y="983"/>
                    <a:pt x="16001" y="328"/>
                  </a:cubicBezTo>
                  <a:cubicBezTo>
                    <a:pt x="15906" y="208"/>
                    <a:pt x="15783" y="101"/>
                    <a:pt x="15669" y="53"/>
                  </a:cubicBezTo>
                  <a:cubicBezTo>
                    <a:pt x="15527" y="6"/>
                    <a:pt x="15366" y="53"/>
                    <a:pt x="15290" y="173"/>
                  </a:cubicBezTo>
                  <a:cubicBezTo>
                    <a:pt x="15148" y="423"/>
                    <a:pt x="15347" y="852"/>
                    <a:pt x="15186" y="1102"/>
                  </a:cubicBezTo>
                  <a:cubicBezTo>
                    <a:pt x="15129" y="1198"/>
                    <a:pt x="15025" y="1281"/>
                    <a:pt x="15054" y="1377"/>
                  </a:cubicBezTo>
                  <a:cubicBezTo>
                    <a:pt x="15054" y="1448"/>
                    <a:pt x="15110" y="1484"/>
                    <a:pt x="15129" y="1555"/>
                  </a:cubicBezTo>
                  <a:cubicBezTo>
                    <a:pt x="15186" y="1675"/>
                    <a:pt x="15110" y="1830"/>
                    <a:pt x="15091" y="1949"/>
                  </a:cubicBezTo>
                  <a:cubicBezTo>
                    <a:pt x="15054" y="2080"/>
                    <a:pt x="15110" y="2283"/>
                    <a:pt x="15205" y="2259"/>
                  </a:cubicBezTo>
                  <a:cubicBezTo>
                    <a:pt x="15025" y="2533"/>
                    <a:pt x="14949" y="2902"/>
                    <a:pt x="15006" y="3224"/>
                  </a:cubicBezTo>
                  <a:cubicBezTo>
                    <a:pt x="15110" y="3260"/>
                    <a:pt x="15091" y="3451"/>
                    <a:pt x="15054" y="3582"/>
                  </a:cubicBezTo>
                  <a:cubicBezTo>
                    <a:pt x="14949" y="3856"/>
                    <a:pt x="14855" y="4130"/>
                    <a:pt x="14769" y="4404"/>
                  </a:cubicBezTo>
                  <a:cubicBezTo>
                    <a:pt x="14731" y="4524"/>
                    <a:pt x="14675" y="4679"/>
                    <a:pt x="14570" y="4750"/>
                  </a:cubicBezTo>
                  <a:cubicBezTo>
                    <a:pt x="14428" y="4881"/>
                    <a:pt x="14220" y="4810"/>
                    <a:pt x="14097" y="4655"/>
                  </a:cubicBezTo>
                  <a:cubicBezTo>
                    <a:pt x="13983" y="4500"/>
                    <a:pt x="13917" y="4285"/>
                    <a:pt x="13917" y="4059"/>
                  </a:cubicBezTo>
                  <a:cubicBezTo>
                    <a:pt x="13860" y="3928"/>
                    <a:pt x="13699" y="3904"/>
                    <a:pt x="13576" y="3951"/>
                  </a:cubicBezTo>
                  <a:cubicBezTo>
                    <a:pt x="13462" y="3975"/>
                    <a:pt x="13320" y="4059"/>
                    <a:pt x="13197" y="3999"/>
                  </a:cubicBezTo>
                  <a:cubicBezTo>
                    <a:pt x="13083" y="3951"/>
                    <a:pt x="13026" y="3701"/>
                    <a:pt x="13140" y="3630"/>
                  </a:cubicBezTo>
                  <a:cubicBezTo>
                    <a:pt x="13064" y="3475"/>
                    <a:pt x="12922" y="3403"/>
                    <a:pt x="12761" y="3427"/>
                  </a:cubicBezTo>
                  <a:cubicBezTo>
                    <a:pt x="12685" y="3403"/>
                    <a:pt x="12562" y="3332"/>
                    <a:pt x="12543" y="3224"/>
                  </a:cubicBezTo>
                  <a:cubicBezTo>
                    <a:pt x="12505" y="3332"/>
                    <a:pt x="12382" y="3332"/>
                    <a:pt x="12287" y="3284"/>
                  </a:cubicBezTo>
                  <a:cubicBezTo>
                    <a:pt x="11965" y="3105"/>
                    <a:pt x="11728" y="2724"/>
                    <a:pt x="11652" y="2306"/>
                  </a:cubicBezTo>
                  <a:cubicBezTo>
                    <a:pt x="11766" y="2104"/>
                    <a:pt x="12012" y="2128"/>
                    <a:pt x="12183" y="2199"/>
                  </a:cubicBezTo>
                  <a:cubicBezTo>
                    <a:pt x="12363" y="2283"/>
                    <a:pt x="12581" y="2378"/>
                    <a:pt x="12761" y="2283"/>
                  </a:cubicBezTo>
                  <a:cubicBezTo>
                    <a:pt x="12704" y="2151"/>
                    <a:pt x="12581" y="2080"/>
                    <a:pt x="12467" y="2104"/>
                  </a:cubicBezTo>
                  <a:cubicBezTo>
                    <a:pt x="12429" y="1949"/>
                    <a:pt x="12401" y="1806"/>
                    <a:pt x="12363" y="1627"/>
                  </a:cubicBezTo>
                  <a:cubicBezTo>
                    <a:pt x="12363" y="1579"/>
                    <a:pt x="12344" y="1532"/>
                    <a:pt x="12363" y="1508"/>
                  </a:cubicBezTo>
                  <a:cubicBezTo>
                    <a:pt x="12382" y="1448"/>
                    <a:pt x="12448" y="1424"/>
                    <a:pt x="12486" y="1377"/>
                  </a:cubicBezTo>
                  <a:cubicBezTo>
                    <a:pt x="12562" y="1281"/>
                    <a:pt x="12543" y="1126"/>
                    <a:pt x="12505" y="983"/>
                  </a:cubicBezTo>
                  <a:cubicBezTo>
                    <a:pt x="12429" y="757"/>
                    <a:pt x="12363" y="530"/>
                    <a:pt x="12287" y="304"/>
                  </a:cubicBezTo>
                  <a:cubicBezTo>
                    <a:pt x="12268" y="256"/>
                    <a:pt x="12268" y="232"/>
                    <a:pt x="12230" y="208"/>
                  </a:cubicBezTo>
                  <a:cubicBezTo>
                    <a:pt x="12183" y="173"/>
                    <a:pt x="12145" y="173"/>
                    <a:pt x="12107" y="208"/>
                  </a:cubicBezTo>
                  <a:cubicBezTo>
                    <a:pt x="11908" y="280"/>
                    <a:pt x="11728" y="459"/>
                    <a:pt x="11652" y="709"/>
                  </a:cubicBezTo>
                  <a:cubicBezTo>
                    <a:pt x="11634" y="757"/>
                    <a:pt x="11615" y="828"/>
                    <a:pt x="11567" y="852"/>
                  </a:cubicBezTo>
                  <a:cubicBezTo>
                    <a:pt x="11529" y="876"/>
                    <a:pt x="11472" y="852"/>
                    <a:pt x="11435" y="852"/>
                  </a:cubicBezTo>
                  <a:cubicBezTo>
                    <a:pt x="11150" y="733"/>
                    <a:pt x="10914" y="554"/>
                    <a:pt x="10677" y="328"/>
                  </a:cubicBezTo>
                  <a:cubicBezTo>
                    <a:pt x="10535" y="208"/>
                    <a:pt x="10336" y="53"/>
                    <a:pt x="10241" y="232"/>
                  </a:cubicBezTo>
                  <a:cubicBezTo>
                    <a:pt x="10080" y="-42"/>
                    <a:pt x="9739" y="-18"/>
                    <a:pt x="9483" y="30"/>
                  </a:cubicBezTo>
                  <a:cubicBezTo>
                    <a:pt x="9426" y="53"/>
                    <a:pt x="9341" y="53"/>
                    <a:pt x="9284" y="101"/>
                  </a:cubicBezTo>
                  <a:cubicBezTo>
                    <a:pt x="9227" y="149"/>
                    <a:pt x="9208" y="256"/>
                    <a:pt x="9227" y="328"/>
                  </a:cubicBezTo>
                  <a:cubicBezTo>
                    <a:pt x="9388" y="304"/>
                    <a:pt x="9540" y="304"/>
                    <a:pt x="9682" y="351"/>
                  </a:cubicBezTo>
                  <a:cubicBezTo>
                    <a:pt x="9824" y="423"/>
                    <a:pt x="9938" y="602"/>
                    <a:pt x="9919" y="804"/>
                  </a:cubicBezTo>
                  <a:cubicBezTo>
                    <a:pt x="9701" y="804"/>
                    <a:pt x="9464" y="828"/>
                    <a:pt x="9246" y="828"/>
                  </a:cubicBezTo>
                  <a:cubicBezTo>
                    <a:pt x="9208" y="828"/>
                    <a:pt x="9142" y="828"/>
                    <a:pt x="9104" y="852"/>
                  </a:cubicBezTo>
                  <a:cubicBezTo>
                    <a:pt x="8990" y="924"/>
                    <a:pt x="8971" y="1114"/>
                    <a:pt x="8905" y="1233"/>
                  </a:cubicBezTo>
                  <a:cubicBezTo>
                    <a:pt x="8848" y="1365"/>
                    <a:pt x="8649" y="1424"/>
                    <a:pt x="8611" y="1281"/>
                  </a:cubicBezTo>
                  <a:cubicBezTo>
                    <a:pt x="8574" y="1305"/>
                    <a:pt x="8574" y="1377"/>
                    <a:pt x="8611" y="1424"/>
                  </a:cubicBezTo>
                  <a:cubicBezTo>
                    <a:pt x="8649" y="1484"/>
                    <a:pt x="8687" y="1508"/>
                    <a:pt x="8706" y="1555"/>
                  </a:cubicBezTo>
                  <a:cubicBezTo>
                    <a:pt x="8744" y="1675"/>
                    <a:pt x="8574" y="1734"/>
                    <a:pt x="8507" y="1830"/>
                  </a:cubicBezTo>
                  <a:cubicBezTo>
                    <a:pt x="8412" y="2008"/>
                    <a:pt x="8574" y="2283"/>
                    <a:pt x="8469" y="2449"/>
                  </a:cubicBezTo>
                  <a:cubicBezTo>
                    <a:pt x="8431" y="2533"/>
                    <a:pt x="8356" y="2533"/>
                    <a:pt x="8270" y="2581"/>
                  </a:cubicBezTo>
                  <a:cubicBezTo>
                    <a:pt x="8214" y="2628"/>
                    <a:pt x="8157" y="2700"/>
                    <a:pt x="8195" y="2783"/>
                  </a:cubicBezTo>
                  <a:cubicBezTo>
                    <a:pt x="8052" y="2879"/>
                    <a:pt x="7910" y="2652"/>
                    <a:pt x="7816" y="2473"/>
                  </a:cubicBezTo>
                  <a:cubicBezTo>
                    <a:pt x="7598" y="2128"/>
                    <a:pt x="7200" y="2032"/>
                    <a:pt x="6859" y="1949"/>
                  </a:cubicBezTo>
                  <a:cubicBezTo>
                    <a:pt x="7020" y="2008"/>
                    <a:pt x="6840" y="2151"/>
                    <a:pt x="6764" y="2104"/>
                  </a:cubicBezTo>
                  <a:close/>
                  <a:moveTo>
                    <a:pt x="19696" y="19639"/>
                  </a:moveTo>
                  <a:cubicBezTo>
                    <a:pt x="19696" y="19663"/>
                    <a:pt x="19696" y="19675"/>
                    <a:pt x="19696" y="19675"/>
                  </a:cubicBezTo>
                  <a:cubicBezTo>
                    <a:pt x="19696" y="19663"/>
                    <a:pt x="19696" y="19651"/>
                    <a:pt x="19696" y="19639"/>
                  </a:cubicBezTo>
                  <a:close/>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716" name="Shape 1716"/>
            <p:cNvSpPr/>
            <p:nvPr/>
          </p:nvSpPr>
          <p:spPr>
            <a:xfrm>
              <a:off x="13355820" y="8802491"/>
              <a:ext cx="36168" cy="53585"/>
            </a:xfrm>
            <a:custGeom>
              <a:pathLst>
                <a:path extrusionOk="0" h="21098" w="18696">
                  <a:moveTo>
                    <a:pt x="496" y="15470"/>
                  </a:moveTo>
                  <a:cubicBezTo>
                    <a:pt x="2012" y="18973"/>
                    <a:pt x="7317" y="21600"/>
                    <a:pt x="12243" y="21016"/>
                  </a:cubicBezTo>
                  <a:cubicBezTo>
                    <a:pt x="17169" y="19557"/>
                    <a:pt x="20201" y="15470"/>
                    <a:pt x="17927" y="11676"/>
                  </a:cubicBezTo>
                  <a:cubicBezTo>
                    <a:pt x="14517" y="9341"/>
                    <a:pt x="9212" y="9924"/>
                    <a:pt x="5801" y="7297"/>
                  </a:cubicBezTo>
                  <a:cubicBezTo>
                    <a:pt x="3527" y="5546"/>
                    <a:pt x="4285" y="2627"/>
                    <a:pt x="4285" y="0"/>
                  </a:cubicBezTo>
                  <a:cubicBezTo>
                    <a:pt x="-1020" y="1751"/>
                    <a:pt x="-1399" y="8465"/>
                    <a:pt x="3148" y="10800"/>
                  </a:cubicBezTo>
                  <a:cubicBezTo>
                    <a:pt x="2012" y="11968"/>
                    <a:pt x="1254" y="13719"/>
                    <a:pt x="496" y="15470"/>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717" name="Shape 1717"/>
            <p:cNvSpPr/>
            <p:nvPr/>
          </p:nvSpPr>
          <p:spPr>
            <a:xfrm>
              <a:off x="13213769" y="8861363"/>
              <a:ext cx="173051" cy="188962"/>
            </a:xfrm>
            <a:custGeom>
              <a:pathLst>
                <a:path extrusionOk="0" h="21600" w="21253">
                  <a:moveTo>
                    <a:pt x="3578" y="844"/>
                  </a:moveTo>
                  <a:cubicBezTo>
                    <a:pt x="3031" y="506"/>
                    <a:pt x="2302" y="0"/>
                    <a:pt x="1482" y="0"/>
                  </a:cubicBezTo>
                  <a:cubicBezTo>
                    <a:pt x="752" y="0"/>
                    <a:pt x="-159" y="506"/>
                    <a:pt x="23" y="1266"/>
                  </a:cubicBezTo>
                  <a:cubicBezTo>
                    <a:pt x="206" y="2109"/>
                    <a:pt x="1482" y="2616"/>
                    <a:pt x="1299" y="3544"/>
                  </a:cubicBezTo>
                  <a:cubicBezTo>
                    <a:pt x="1937" y="3375"/>
                    <a:pt x="2666" y="3881"/>
                    <a:pt x="2849" y="4388"/>
                  </a:cubicBezTo>
                  <a:cubicBezTo>
                    <a:pt x="3031" y="4978"/>
                    <a:pt x="2666" y="5653"/>
                    <a:pt x="2119" y="5991"/>
                  </a:cubicBezTo>
                  <a:cubicBezTo>
                    <a:pt x="3851" y="9028"/>
                    <a:pt x="4945" y="12572"/>
                    <a:pt x="5127" y="16116"/>
                  </a:cubicBezTo>
                  <a:cubicBezTo>
                    <a:pt x="5947" y="15356"/>
                    <a:pt x="7314" y="15947"/>
                    <a:pt x="7861" y="16791"/>
                  </a:cubicBezTo>
                  <a:cubicBezTo>
                    <a:pt x="8499" y="17719"/>
                    <a:pt x="8408" y="18816"/>
                    <a:pt x="8590" y="19659"/>
                  </a:cubicBezTo>
                  <a:cubicBezTo>
                    <a:pt x="8773" y="20587"/>
                    <a:pt x="9775" y="21600"/>
                    <a:pt x="10869" y="21600"/>
                  </a:cubicBezTo>
                  <a:cubicBezTo>
                    <a:pt x="11416" y="21600"/>
                    <a:pt x="12054" y="21262"/>
                    <a:pt x="12418" y="20841"/>
                  </a:cubicBezTo>
                  <a:cubicBezTo>
                    <a:pt x="13603" y="20166"/>
                    <a:pt x="14697" y="19238"/>
                    <a:pt x="15699" y="18563"/>
                  </a:cubicBezTo>
                  <a:cubicBezTo>
                    <a:pt x="17431" y="17297"/>
                    <a:pt x="19254" y="15947"/>
                    <a:pt x="20074" y="14006"/>
                  </a:cubicBezTo>
                  <a:cubicBezTo>
                    <a:pt x="20985" y="11644"/>
                    <a:pt x="19892" y="8859"/>
                    <a:pt x="20803" y="6497"/>
                  </a:cubicBezTo>
                  <a:cubicBezTo>
                    <a:pt x="20985" y="5822"/>
                    <a:pt x="21441" y="5147"/>
                    <a:pt x="21168" y="4388"/>
                  </a:cubicBezTo>
                  <a:cubicBezTo>
                    <a:pt x="20803" y="3713"/>
                    <a:pt x="19892" y="3375"/>
                    <a:pt x="18889" y="3206"/>
                  </a:cubicBezTo>
                  <a:cubicBezTo>
                    <a:pt x="17157" y="2784"/>
                    <a:pt x="15517" y="2447"/>
                    <a:pt x="13968" y="2278"/>
                  </a:cubicBezTo>
                  <a:cubicBezTo>
                    <a:pt x="13785" y="2278"/>
                    <a:pt x="13330" y="2109"/>
                    <a:pt x="13147" y="2278"/>
                  </a:cubicBezTo>
                  <a:cubicBezTo>
                    <a:pt x="12418" y="2447"/>
                    <a:pt x="12054" y="3544"/>
                    <a:pt x="11233" y="3713"/>
                  </a:cubicBezTo>
                  <a:cubicBezTo>
                    <a:pt x="10322" y="4050"/>
                    <a:pt x="9593" y="2953"/>
                    <a:pt x="8773" y="2447"/>
                  </a:cubicBezTo>
                  <a:cubicBezTo>
                    <a:pt x="7223" y="1434"/>
                    <a:pt x="5309" y="1941"/>
                    <a:pt x="3578" y="844"/>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718" name="Shape 1718"/>
            <p:cNvSpPr/>
            <p:nvPr/>
          </p:nvSpPr>
          <p:spPr>
            <a:xfrm>
              <a:off x="14412811" y="8551988"/>
              <a:ext cx="251099" cy="402200"/>
            </a:xfrm>
            <a:custGeom>
              <a:pathLst>
                <a:path extrusionOk="0" h="20788" w="21322">
                  <a:moveTo>
                    <a:pt x="4926" y="3921"/>
                  </a:moveTo>
                  <a:cubicBezTo>
                    <a:pt x="4926" y="4190"/>
                    <a:pt x="4926" y="4497"/>
                    <a:pt x="5305" y="4651"/>
                  </a:cubicBezTo>
                  <a:cubicBezTo>
                    <a:pt x="5558" y="4728"/>
                    <a:pt x="5811" y="4728"/>
                    <a:pt x="5937" y="4882"/>
                  </a:cubicBezTo>
                  <a:cubicBezTo>
                    <a:pt x="6253" y="5074"/>
                    <a:pt x="6253" y="5228"/>
                    <a:pt x="6253" y="5381"/>
                  </a:cubicBezTo>
                  <a:cubicBezTo>
                    <a:pt x="6379" y="5881"/>
                    <a:pt x="6884" y="6304"/>
                    <a:pt x="7011" y="6765"/>
                  </a:cubicBezTo>
                  <a:cubicBezTo>
                    <a:pt x="7137" y="7265"/>
                    <a:pt x="7263" y="7803"/>
                    <a:pt x="6632" y="8110"/>
                  </a:cubicBezTo>
                  <a:cubicBezTo>
                    <a:pt x="7705" y="8110"/>
                    <a:pt x="7958" y="8994"/>
                    <a:pt x="7832" y="9571"/>
                  </a:cubicBezTo>
                  <a:cubicBezTo>
                    <a:pt x="7705" y="10224"/>
                    <a:pt x="7579" y="10801"/>
                    <a:pt x="7389" y="11339"/>
                  </a:cubicBezTo>
                  <a:cubicBezTo>
                    <a:pt x="6632" y="11108"/>
                    <a:pt x="5558" y="11492"/>
                    <a:pt x="5305" y="12069"/>
                  </a:cubicBezTo>
                  <a:cubicBezTo>
                    <a:pt x="5053" y="12645"/>
                    <a:pt x="5179" y="13183"/>
                    <a:pt x="5305" y="13760"/>
                  </a:cubicBezTo>
                  <a:cubicBezTo>
                    <a:pt x="6758" y="13683"/>
                    <a:pt x="8211" y="14260"/>
                    <a:pt x="8716" y="15067"/>
                  </a:cubicBezTo>
                  <a:cubicBezTo>
                    <a:pt x="9411" y="15874"/>
                    <a:pt x="9284" y="16835"/>
                    <a:pt x="8589" y="17642"/>
                  </a:cubicBezTo>
                  <a:cubicBezTo>
                    <a:pt x="8211" y="18295"/>
                    <a:pt x="7389" y="18833"/>
                    <a:pt x="7389" y="19564"/>
                  </a:cubicBezTo>
                  <a:cubicBezTo>
                    <a:pt x="7389" y="20294"/>
                    <a:pt x="8463" y="21024"/>
                    <a:pt x="9537" y="20717"/>
                  </a:cubicBezTo>
                  <a:cubicBezTo>
                    <a:pt x="10989" y="20217"/>
                    <a:pt x="9789" y="18526"/>
                    <a:pt x="11116" y="18026"/>
                  </a:cubicBezTo>
                  <a:cubicBezTo>
                    <a:pt x="11684" y="18218"/>
                    <a:pt x="12316" y="17911"/>
                    <a:pt x="12442" y="17565"/>
                  </a:cubicBezTo>
                  <a:cubicBezTo>
                    <a:pt x="12568" y="17257"/>
                    <a:pt x="12442" y="16835"/>
                    <a:pt x="12442" y="16527"/>
                  </a:cubicBezTo>
                  <a:cubicBezTo>
                    <a:pt x="13516" y="16604"/>
                    <a:pt x="14716" y="16297"/>
                    <a:pt x="15347" y="15797"/>
                  </a:cubicBezTo>
                  <a:cubicBezTo>
                    <a:pt x="16042" y="15336"/>
                    <a:pt x="15916" y="14413"/>
                    <a:pt x="15095" y="13991"/>
                  </a:cubicBezTo>
                  <a:cubicBezTo>
                    <a:pt x="14716" y="13760"/>
                    <a:pt x="14021" y="13452"/>
                    <a:pt x="14274" y="13183"/>
                  </a:cubicBezTo>
                  <a:cubicBezTo>
                    <a:pt x="14589" y="13030"/>
                    <a:pt x="14968" y="13107"/>
                    <a:pt x="15347" y="13030"/>
                  </a:cubicBezTo>
                  <a:cubicBezTo>
                    <a:pt x="16295" y="12953"/>
                    <a:pt x="16674" y="12146"/>
                    <a:pt x="17495" y="12223"/>
                  </a:cubicBezTo>
                  <a:cubicBezTo>
                    <a:pt x="17747" y="12223"/>
                    <a:pt x="18000" y="12415"/>
                    <a:pt x="18253" y="12415"/>
                  </a:cubicBezTo>
                  <a:cubicBezTo>
                    <a:pt x="19200" y="12492"/>
                    <a:pt x="19768" y="11838"/>
                    <a:pt x="19895" y="11262"/>
                  </a:cubicBezTo>
                  <a:cubicBezTo>
                    <a:pt x="19579" y="11185"/>
                    <a:pt x="19326" y="11185"/>
                    <a:pt x="19074" y="11108"/>
                  </a:cubicBezTo>
                  <a:cubicBezTo>
                    <a:pt x="18695" y="10801"/>
                    <a:pt x="19516" y="10378"/>
                    <a:pt x="20147" y="10224"/>
                  </a:cubicBezTo>
                  <a:cubicBezTo>
                    <a:pt x="20842" y="10070"/>
                    <a:pt x="21600" y="9647"/>
                    <a:pt x="21221" y="9340"/>
                  </a:cubicBezTo>
                  <a:cubicBezTo>
                    <a:pt x="21032" y="9263"/>
                    <a:pt x="20779" y="9186"/>
                    <a:pt x="20653" y="8994"/>
                  </a:cubicBezTo>
                  <a:cubicBezTo>
                    <a:pt x="20400" y="8764"/>
                    <a:pt x="20653" y="8379"/>
                    <a:pt x="20526" y="8110"/>
                  </a:cubicBezTo>
                  <a:cubicBezTo>
                    <a:pt x="20274" y="7572"/>
                    <a:pt x="18821" y="7726"/>
                    <a:pt x="18126" y="8187"/>
                  </a:cubicBezTo>
                  <a:cubicBezTo>
                    <a:pt x="17621" y="8687"/>
                    <a:pt x="17495" y="9340"/>
                    <a:pt x="16800" y="9724"/>
                  </a:cubicBezTo>
                  <a:cubicBezTo>
                    <a:pt x="16674" y="9801"/>
                    <a:pt x="16421" y="9878"/>
                    <a:pt x="16168" y="9878"/>
                  </a:cubicBezTo>
                  <a:cubicBezTo>
                    <a:pt x="15600" y="9878"/>
                    <a:pt x="15347" y="9494"/>
                    <a:pt x="14842" y="9263"/>
                  </a:cubicBezTo>
                  <a:cubicBezTo>
                    <a:pt x="14463" y="9109"/>
                    <a:pt x="13895" y="9109"/>
                    <a:pt x="13516" y="8994"/>
                  </a:cubicBezTo>
                  <a:cubicBezTo>
                    <a:pt x="13137" y="8917"/>
                    <a:pt x="12695" y="8456"/>
                    <a:pt x="13137" y="8379"/>
                  </a:cubicBezTo>
                  <a:cubicBezTo>
                    <a:pt x="12316" y="8187"/>
                    <a:pt x="11937" y="7649"/>
                    <a:pt x="11937" y="7149"/>
                  </a:cubicBezTo>
                  <a:cubicBezTo>
                    <a:pt x="11937" y="6688"/>
                    <a:pt x="12063" y="6112"/>
                    <a:pt x="11684" y="5612"/>
                  </a:cubicBezTo>
                  <a:cubicBezTo>
                    <a:pt x="11368" y="5151"/>
                    <a:pt x="10358" y="4805"/>
                    <a:pt x="9663" y="5151"/>
                  </a:cubicBezTo>
                  <a:cubicBezTo>
                    <a:pt x="9916" y="5535"/>
                    <a:pt x="9789" y="5958"/>
                    <a:pt x="9411" y="6265"/>
                  </a:cubicBezTo>
                  <a:cubicBezTo>
                    <a:pt x="8589" y="5766"/>
                    <a:pt x="8084" y="5074"/>
                    <a:pt x="8084" y="4420"/>
                  </a:cubicBezTo>
                  <a:cubicBezTo>
                    <a:pt x="8084" y="4190"/>
                    <a:pt x="8084" y="3921"/>
                    <a:pt x="7832" y="3844"/>
                  </a:cubicBezTo>
                  <a:cubicBezTo>
                    <a:pt x="7705" y="3767"/>
                    <a:pt x="7579" y="3767"/>
                    <a:pt x="7389" y="3690"/>
                  </a:cubicBezTo>
                  <a:cubicBezTo>
                    <a:pt x="6253" y="3383"/>
                    <a:pt x="6253" y="2383"/>
                    <a:pt x="6379" y="1576"/>
                  </a:cubicBezTo>
                  <a:cubicBezTo>
                    <a:pt x="6253" y="2076"/>
                    <a:pt x="2526" y="884"/>
                    <a:pt x="2274" y="769"/>
                  </a:cubicBezTo>
                  <a:cubicBezTo>
                    <a:pt x="1705" y="539"/>
                    <a:pt x="505" y="-576"/>
                    <a:pt x="0" y="385"/>
                  </a:cubicBezTo>
                  <a:cubicBezTo>
                    <a:pt x="0" y="1499"/>
                    <a:pt x="4611" y="2729"/>
                    <a:pt x="4926" y="3921"/>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719" name="Shape 1719"/>
            <p:cNvSpPr/>
            <p:nvPr/>
          </p:nvSpPr>
          <p:spPr>
            <a:xfrm>
              <a:off x="14154430" y="8871617"/>
              <a:ext cx="345949" cy="352049"/>
            </a:xfrm>
            <a:custGeom>
              <a:pathLst>
                <a:path extrusionOk="0" h="20435" w="21600">
                  <a:moveTo>
                    <a:pt x="14786" y="2923"/>
                  </a:moveTo>
                  <a:cubicBezTo>
                    <a:pt x="14786" y="3095"/>
                    <a:pt x="14786" y="3353"/>
                    <a:pt x="14694" y="3568"/>
                  </a:cubicBezTo>
                  <a:cubicBezTo>
                    <a:pt x="14369" y="3740"/>
                    <a:pt x="13998" y="3654"/>
                    <a:pt x="13720" y="3740"/>
                  </a:cubicBezTo>
                  <a:cubicBezTo>
                    <a:pt x="13118" y="3998"/>
                    <a:pt x="13488" y="4816"/>
                    <a:pt x="13488" y="5332"/>
                  </a:cubicBezTo>
                  <a:cubicBezTo>
                    <a:pt x="13488" y="6537"/>
                    <a:pt x="11681" y="6881"/>
                    <a:pt x="10985" y="7871"/>
                  </a:cubicBezTo>
                  <a:cubicBezTo>
                    <a:pt x="10707" y="8258"/>
                    <a:pt x="10568" y="8688"/>
                    <a:pt x="10290" y="8947"/>
                  </a:cubicBezTo>
                  <a:cubicBezTo>
                    <a:pt x="10012" y="9248"/>
                    <a:pt x="9224" y="9248"/>
                    <a:pt x="9224" y="8774"/>
                  </a:cubicBezTo>
                  <a:cubicBezTo>
                    <a:pt x="8065" y="9678"/>
                    <a:pt x="6814" y="10582"/>
                    <a:pt x="5330" y="11055"/>
                  </a:cubicBezTo>
                  <a:cubicBezTo>
                    <a:pt x="5052" y="11141"/>
                    <a:pt x="4867" y="11227"/>
                    <a:pt x="4635" y="11313"/>
                  </a:cubicBezTo>
                  <a:cubicBezTo>
                    <a:pt x="4357" y="11485"/>
                    <a:pt x="4264" y="11872"/>
                    <a:pt x="4172" y="12131"/>
                  </a:cubicBezTo>
                  <a:cubicBezTo>
                    <a:pt x="3708" y="13034"/>
                    <a:pt x="2827" y="13766"/>
                    <a:pt x="1761" y="14024"/>
                  </a:cubicBezTo>
                  <a:cubicBezTo>
                    <a:pt x="1530" y="14669"/>
                    <a:pt x="1159" y="15186"/>
                    <a:pt x="788" y="15831"/>
                  </a:cubicBezTo>
                  <a:cubicBezTo>
                    <a:pt x="371" y="16347"/>
                    <a:pt x="93" y="16993"/>
                    <a:pt x="0" y="17724"/>
                  </a:cubicBezTo>
                  <a:cubicBezTo>
                    <a:pt x="0" y="18370"/>
                    <a:pt x="371" y="19101"/>
                    <a:pt x="1066" y="19359"/>
                  </a:cubicBezTo>
                  <a:cubicBezTo>
                    <a:pt x="1761" y="19660"/>
                    <a:pt x="2596" y="18886"/>
                    <a:pt x="2410" y="18241"/>
                  </a:cubicBezTo>
                  <a:cubicBezTo>
                    <a:pt x="2827" y="18068"/>
                    <a:pt x="3384" y="18542"/>
                    <a:pt x="3291" y="18886"/>
                  </a:cubicBezTo>
                  <a:cubicBezTo>
                    <a:pt x="3569" y="18628"/>
                    <a:pt x="4079" y="18800"/>
                    <a:pt x="4264" y="19058"/>
                  </a:cubicBezTo>
                  <a:cubicBezTo>
                    <a:pt x="4542" y="19359"/>
                    <a:pt x="4635" y="19617"/>
                    <a:pt x="4960" y="19876"/>
                  </a:cubicBezTo>
                  <a:cubicBezTo>
                    <a:pt x="5516" y="20349"/>
                    <a:pt x="6489" y="20048"/>
                    <a:pt x="6814" y="19445"/>
                  </a:cubicBezTo>
                  <a:cubicBezTo>
                    <a:pt x="7185" y="20048"/>
                    <a:pt x="8065" y="20435"/>
                    <a:pt x="8853" y="20435"/>
                  </a:cubicBezTo>
                  <a:cubicBezTo>
                    <a:pt x="9039" y="20048"/>
                    <a:pt x="8946" y="19617"/>
                    <a:pt x="8761" y="19273"/>
                  </a:cubicBezTo>
                  <a:cubicBezTo>
                    <a:pt x="9224" y="19273"/>
                    <a:pt x="9734" y="19273"/>
                    <a:pt x="10105" y="18972"/>
                  </a:cubicBezTo>
                  <a:cubicBezTo>
                    <a:pt x="10476" y="18714"/>
                    <a:pt x="10800" y="18155"/>
                    <a:pt x="10476" y="17810"/>
                  </a:cubicBezTo>
                  <a:cubicBezTo>
                    <a:pt x="11078" y="17724"/>
                    <a:pt x="11681" y="17337"/>
                    <a:pt x="11959" y="16907"/>
                  </a:cubicBezTo>
                  <a:cubicBezTo>
                    <a:pt x="11542" y="16993"/>
                    <a:pt x="11356" y="16476"/>
                    <a:pt x="11681" y="16089"/>
                  </a:cubicBezTo>
                  <a:cubicBezTo>
                    <a:pt x="11866" y="15831"/>
                    <a:pt x="12330" y="15659"/>
                    <a:pt x="12515" y="15272"/>
                  </a:cubicBezTo>
                  <a:cubicBezTo>
                    <a:pt x="12839" y="14755"/>
                    <a:pt x="12515" y="13852"/>
                    <a:pt x="13210" y="13766"/>
                  </a:cubicBezTo>
                  <a:cubicBezTo>
                    <a:pt x="12839" y="13766"/>
                    <a:pt x="12654" y="13206"/>
                    <a:pt x="12839" y="12948"/>
                  </a:cubicBezTo>
                  <a:cubicBezTo>
                    <a:pt x="13025" y="12561"/>
                    <a:pt x="13303" y="12303"/>
                    <a:pt x="13488" y="12045"/>
                  </a:cubicBezTo>
                  <a:cubicBezTo>
                    <a:pt x="13720" y="11571"/>
                    <a:pt x="13720" y="10754"/>
                    <a:pt x="14276" y="10754"/>
                  </a:cubicBezTo>
                  <a:cubicBezTo>
                    <a:pt x="14462" y="10754"/>
                    <a:pt x="14694" y="10969"/>
                    <a:pt x="14879" y="11055"/>
                  </a:cubicBezTo>
                  <a:cubicBezTo>
                    <a:pt x="15435" y="11399"/>
                    <a:pt x="16316" y="11227"/>
                    <a:pt x="16733" y="10668"/>
                  </a:cubicBezTo>
                  <a:cubicBezTo>
                    <a:pt x="17104" y="10840"/>
                    <a:pt x="17382" y="11055"/>
                    <a:pt x="17799" y="11141"/>
                  </a:cubicBezTo>
                  <a:cubicBezTo>
                    <a:pt x="17706" y="10582"/>
                    <a:pt x="17197" y="10151"/>
                    <a:pt x="16640" y="9936"/>
                  </a:cubicBezTo>
                  <a:cubicBezTo>
                    <a:pt x="17011" y="9678"/>
                    <a:pt x="17382" y="9506"/>
                    <a:pt x="17799" y="9248"/>
                  </a:cubicBezTo>
                  <a:cubicBezTo>
                    <a:pt x="17892" y="9162"/>
                    <a:pt x="18077" y="9033"/>
                    <a:pt x="18077" y="8947"/>
                  </a:cubicBezTo>
                  <a:cubicBezTo>
                    <a:pt x="18170" y="8774"/>
                    <a:pt x="18170" y="8602"/>
                    <a:pt x="18170" y="8430"/>
                  </a:cubicBezTo>
                  <a:cubicBezTo>
                    <a:pt x="18170" y="7441"/>
                    <a:pt x="18773" y="6451"/>
                    <a:pt x="19653" y="5978"/>
                  </a:cubicBezTo>
                  <a:cubicBezTo>
                    <a:pt x="19236" y="5806"/>
                    <a:pt x="19143" y="5246"/>
                    <a:pt x="19421" y="4902"/>
                  </a:cubicBezTo>
                  <a:cubicBezTo>
                    <a:pt x="19514" y="4730"/>
                    <a:pt x="19839" y="4644"/>
                    <a:pt x="19931" y="4429"/>
                  </a:cubicBezTo>
                  <a:cubicBezTo>
                    <a:pt x="20024" y="4257"/>
                    <a:pt x="20117" y="3998"/>
                    <a:pt x="20117" y="3826"/>
                  </a:cubicBezTo>
                  <a:cubicBezTo>
                    <a:pt x="20302" y="3009"/>
                    <a:pt x="20905" y="2277"/>
                    <a:pt x="21600" y="1933"/>
                  </a:cubicBezTo>
                  <a:cubicBezTo>
                    <a:pt x="21368" y="1546"/>
                    <a:pt x="21090" y="1202"/>
                    <a:pt x="20719" y="943"/>
                  </a:cubicBezTo>
                  <a:cubicBezTo>
                    <a:pt x="20719" y="642"/>
                    <a:pt x="20812" y="298"/>
                    <a:pt x="20812" y="40"/>
                  </a:cubicBezTo>
                  <a:cubicBezTo>
                    <a:pt x="19746" y="126"/>
                    <a:pt x="18680" y="1029"/>
                    <a:pt x="18541" y="2019"/>
                  </a:cubicBezTo>
                  <a:cubicBezTo>
                    <a:pt x="18541" y="2191"/>
                    <a:pt x="18541" y="2363"/>
                    <a:pt x="18355" y="2535"/>
                  </a:cubicBezTo>
                  <a:cubicBezTo>
                    <a:pt x="17985" y="3009"/>
                    <a:pt x="17104" y="2664"/>
                    <a:pt x="16918" y="3095"/>
                  </a:cubicBezTo>
                  <a:cubicBezTo>
                    <a:pt x="16733" y="2191"/>
                    <a:pt x="17289" y="1374"/>
                    <a:pt x="18077" y="1029"/>
                  </a:cubicBezTo>
                  <a:cubicBezTo>
                    <a:pt x="15528" y="-1165"/>
                    <a:pt x="14369" y="470"/>
                    <a:pt x="14786" y="2923"/>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720" name="Shape 1720"/>
            <p:cNvSpPr/>
            <p:nvPr/>
          </p:nvSpPr>
          <p:spPr>
            <a:xfrm>
              <a:off x="14032520" y="7825971"/>
              <a:ext cx="142880" cy="151574"/>
            </a:xfrm>
            <a:custGeom>
              <a:pathLst>
                <a:path extrusionOk="0" h="21401" w="21074">
                  <a:moveTo>
                    <a:pt x="8985" y="10966"/>
                  </a:moveTo>
                  <a:cubicBezTo>
                    <a:pt x="9419" y="10966"/>
                    <a:pt x="9636" y="10758"/>
                    <a:pt x="9853" y="10966"/>
                  </a:cubicBezTo>
                  <a:cubicBezTo>
                    <a:pt x="10070" y="11175"/>
                    <a:pt x="10287" y="11592"/>
                    <a:pt x="10287" y="11801"/>
                  </a:cubicBezTo>
                  <a:cubicBezTo>
                    <a:pt x="11481" y="15975"/>
                    <a:pt x="17668" y="17331"/>
                    <a:pt x="18536" y="21401"/>
                  </a:cubicBezTo>
                  <a:cubicBezTo>
                    <a:pt x="19622" y="21401"/>
                    <a:pt x="20816" y="20566"/>
                    <a:pt x="21033" y="19418"/>
                  </a:cubicBezTo>
                  <a:cubicBezTo>
                    <a:pt x="21250" y="18375"/>
                    <a:pt x="20599" y="17018"/>
                    <a:pt x="19622" y="16601"/>
                  </a:cubicBezTo>
                  <a:cubicBezTo>
                    <a:pt x="19188" y="16392"/>
                    <a:pt x="18536" y="16392"/>
                    <a:pt x="18319" y="15975"/>
                  </a:cubicBezTo>
                  <a:cubicBezTo>
                    <a:pt x="18102" y="15558"/>
                    <a:pt x="18102" y="15140"/>
                    <a:pt x="18102" y="14827"/>
                  </a:cubicBezTo>
                  <a:cubicBezTo>
                    <a:pt x="17885" y="14410"/>
                    <a:pt x="17342" y="13992"/>
                    <a:pt x="16908" y="13784"/>
                  </a:cubicBezTo>
                  <a:cubicBezTo>
                    <a:pt x="16257" y="13366"/>
                    <a:pt x="15606" y="13158"/>
                    <a:pt x="14846" y="12636"/>
                  </a:cubicBezTo>
                  <a:cubicBezTo>
                    <a:pt x="14412" y="12427"/>
                    <a:pt x="13978" y="12218"/>
                    <a:pt x="13761" y="11801"/>
                  </a:cubicBezTo>
                  <a:cubicBezTo>
                    <a:pt x="13543" y="11384"/>
                    <a:pt x="13761" y="10966"/>
                    <a:pt x="13543" y="10444"/>
                  </a:cubicBezTo>
                  <a:cubicBezTo>
                    <a:pt x="13109" y="8984"/>
                    <a:pt x="10287" y="9610"/>
                    <a:pt x="9419" y="8253"/>
                  </a:cubicBezTo>
                  <a:cubicBezTo>
                    <a:pt x="9202" y="8044"/>
                    <a:pt x="8985" y="7627"/>
                    <a:pt x="8768" y="7418"/>
                  </a:cubicBezTo>
                  <a:cubicBezTo>
                    <a:pt x="8008" y="7001"/>
                    <a:pt x="7139" y="7627"/>
                    <a:pt x="6488" y="7210"/>
                  </a:cubicBezTo>
                  <a:cubicBezTo>
                    <a:pt x="5294" y="6792"/>
                    <a:pt x="6054" y="5227"/>
                    <a:pt x="5837" y="4184"/>
                  </a:cubicBezTo>
                  <a:cubicBezTo>
                    <a:pt x="5511" y="3036"/>
                    <a:pt x="2364" y="-199"/>
                    <a:pt x="953" y="10"/>
                  </a:cubicBezTo>
                  <a:cubicBezTo>
                    <a:pt x="-350" y="427"/>
                    <a:pt x="-133" y="3349"/>
                    <a:pt x="518" y="4184"/>
                  </a:cubicBezTo>
                  <a:cubicBezTo>
                    <a:pt x="1278" y="5123"/>
                    <a:pt x="2146" y="4601"/>
                    <a:pt x="2798" y="5436"/>
                  </a:cubicBezTo>
                  <a:cubicBezTo>
                    <a:pt x="3558" y="6166"/>
                    <a:pt x="3232" y="7210"/>
                    <a:pt x="3775" y="8044"/>
                  </a:cubicBezTo>
                  <a:cubicBezTo>
                    <a:pt x="5077" y="9818"/>
                    <a:pt x="6922" y="11175"/>
                    <a:pt x="8985" y="10966"/>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721" name="Shape 1721"/>
            <p:cNvSpPr/>
            <p:nvPr/>
          </p:nvSpPr>
          <p:spPr>
            <a:xfrm>
              <a:off x="14602509" y="7729711"/>
              <a:ext cx="77817" cy="55996"/>
            </a:xfrm>
            <a:custGeom>
              <a:pathLst>
                <a:path extrusionOk="0" h="20804" w="20742">
                  <a:moveTo>
                    <a:pt x="2919" y="4648"/>
                  </a:moveTo>
                  <a:cubicBezTo>
                    <a:pt x="2724" y="4648"/>
                    <a:pt x="2724" y="4922"/>
                    <a:pt x="2724" y="5195"/>
                  </a:cubicBezTo>
                  <a:cubicBezTo>
                    <a:pt x="1751" y="5468"/>
                    <a:pt x="778" y="5195"/>
                    <a:pt x="0" y="4648"/>
                  </a:cubicBezTo>
                  <a:cubicBezTo>
                    <a:pt x="778" y="3828"/>
                    <a:pt x="1946" y="3828"/>
                    <a:pt x="2919" y="3281"/>
                  </a:cubicBezTo>
                  <a:lnTo>
                    <a:pt x="2919" y="4648"/>
                  </a:lnTo>
                  <a:close/>
                  <a:moveTo>
                    <a:pt x="3697" y="13124"/>
                  </a:moveTo>
                  <a:cubicBezTo>
                    <a:pt x="5254" y="14765"/>
                    <a:pt x="7784" y="14218"/>
                    <a:pt x="8562" y="16678"/>
                  </a:cubicBezTo>
                  <a:cubicBezTo>
                    <a:pt x="8951" y="17772"/>
                    <a:pt x="8562" y="19413"/>
                    <a:pt x="9341" y="20506"/>
                  </a:cubicBezTo>
                  <a:cubicBezTo>
                    <a:pt x="10508" y="21600"/>
                    <a:pt x="11481" y="19413"/>
                    <a:pt x="12649" y="18319"/>
                  </a:cubicBezTo>
                  <a:cubicBezTo>
                    <a:pt x="13816" y="17225"/>
                    <a:pt x="14984" y="17225"/>
                    <a:pt x="16735" y="16678"/>
                  </a:cubicBezTo>
                  <a:cubicBezTo>
                    <a:pt x="17903" y="16678"/>
                    <a:pt x="19654" y="15858"/>
                    <a:pt x="20432" y="14218"/>
                  </a:cubicBezTo>
                  <a:cubicBezTo>
                    <a:pt x="21211" y="12577"/>
                    <a:pt x="20432" y="9570"/>
                    <a:pt x="19070" y="10116"/>
                  </a:cubicBezTo>
                  <a:cubicBezTo>
                    <a:pt x="18292" y="7929"/>
                    <a:pt x="21600" y="5195"/>
                    <a:pt x="20432" y="2734"/>
                  </a:cubicBezTo>
                  <a:cubicBezTo>
                    <a:pt x="20043" y="2734"/>
                    <a:pt x="20043" y="2187"/>
                    <a:pt x="19654" y="2187"/>
                  </a:cubicBezTo>
                  <a:cubicBezTo>
                    <a:pt x="16735" y="1094"/>
                    <a:pt x="13816" y="547"/>
                    <a:pt x="11092" y="0"/>
                  </a:cubicBezTo>
                  <a:cubicBezTo>
                    <a:pt x="10119" y="0"/>
                    <a:pt x="9341" y="0"/>
                    <a:pt x="8562" y="547"/>
                  </a:cubicBezTo>
                  <a:cubicBezTo>
                    <a:pt x="7784" y="1094"/>
                    <a:pt x="7395" y="1641"/>
                    <a:pt x="7005" y="2734"/>
                  </a:cubicBezTo>
                  <a:cubicBezTo>
                    <a:pt x="5838" y="4101"/>
                    <a:pt x="4281" y="5195"/>
                    <a:pt x="2724" y="5195"/>
                  </a:cubicBezTo>
                  <a:cubicBezTo>
                    <a:pt x="2335" y="7929"/>
                    <a:pt x="2141" y="10937"/>
                    <a:pt x="3697" y="13124"/>
                  </a:cubicBezTo>
                  <a:close/>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722" name="Shape 1722"/>
            <p:cNvSpPr/>
            <p:nvPr/>
          </p:nvSpPr>
          <p:spPr>
            <a:xfrm>
              <a:off x="14680584" y="7675264"/>
              <a:ext cx="50734" cy="46056"/>
            </a:xfrm>
            <a:custGeom>
              <a:pathLst>
                <a:path extrusionOk="0" h="20589" w="16947">
                  <a:moveTo>
                    <a:pt x="7324" y="20419"/>
                  </a:moveTo>
                  <a:cubicBezTo>
                    <a:pt x="9585" y="21084"/>
                    <a:pt x="12097" y="19755"/>
                    <a:pt x="13101" y="17096"/>
                  </a:cubicBezTo>
                  <a:cubicBezTo>
                    <a:pt x="13604" y="15102"/>
                    <a:pt x="13604" y="12776"/>
                    <a:pt x="14106" y="10782"/>
                  </a:cubicBezTo>
                  <a:cubicBezTo>
                    <a:pt x="14608" y="8789"/>
                    <a:pt x="16366" y="8124"/>
                    <a:pt x="16869" y="5798"/>
                  </a:cubicBezTo>
                  <a:cubicBezTo>
                    <a:pt x="17371" y="3139"/>
                    <a:pt x="15362" y="1146"/>
                    <a:pt x="13604" y="149"/>
                  </a:cubicBezTo>
                  <a:cubicBezTo>
                    <a:pt x="11594" y="-516"/>
                    <a:pt x="9585" y="1146"/>
                    <a:pt x="7827" y="3139"/>
                  </a:cubicBezTo>
                  <a:cubicBezTo>
                    <a:pt x="6822" y="3804"/>
                    <a:pt x="6320" y="5133"/>
                    <a:pt x="5315" y="5133"/>
                  </a:cubicBezTo>
                  <a:cubicBezTo>
                    <a:pt x="4813" y="5798"/>
                    <a:pt x="3557" y="5798"/>
                    <a:pt x="2552" y="5798"/>
                  </a:cubicBezTo>
                  <a:cubicBezTo>
                    <a:pt x="-4229" y="6462"/>
                    <a:pt x="4311" y="19090"/>
                    <a:pt x="7324" y="20419"/>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723" name="Shape 1723"/>
            <p:cNvSpPr/>
            <p:nvPr/>
          </p:nvSpPr>
          <p:spPr>
            <a:xfrm>
              <a:off x="14697359" y="7752606"/>
              <a:ext cx="31425" cy="37218"/>
            </a:xfrm>
            <a:custGeom>
              <a:pathLst>
                <a:path extrusionOk="0" h="20869" w="21247">
                  <a:moveTo>
                    <a:pt x="0" y="12226"/>
                  </a:moveTo>
                  <a:cubicBezTo>
                    <a:pt x="0" y="16302"/>
                    <a:pt x="4114" y="21600"/>
                    <a:pt x="9771" y="20785"/>
                  </a:cubicBezTo>
                  <a:cubicBezTo>
                    <a:pt x="15943" y="19970"/>
                    <a:pt x="19543" y="13857"/>
                    <a:pt x="20571" y="7743"/>
                  </a:cubicBezTo>
                  <a:cubicBezTo>
                    <a:pt x="21600" y="5298"/>
                    <a:pt x="21600" y="2853"/>
                    <a:pt x="19543" y="815"/>
                  </a:cubicBezTo>
                  <a:cubicBezTo>
                    <a:pt x="15429" y="408"/>
                    <a:pt x="11829" y="0"/>
                    <a:pt x="7714" y="0"/>
                  </a:cubicBezTo>
                  <a:cubicBezTo>
                    <a:pt x="3086" y="3668"/>
                    <a:pt x="0" y="6928"/>
                    <a:pt x="0" y="12226"/>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724" name="Shape 1724"/>
            <p:cNvSpPr/>
            <p:nvPr/>
          </p:nvSpPr>
          <p:spPr>
            <a:xfrm>
              <a:off x="14144097" y="7615812"/>
              <a:ext cx="74991" cy="82408"/>
            </a:xfrm>
            <a:custGeom>
              <a:pathLst>
                <a:path extrusionOk="0" h="19596" w="20835">
                  <a:moveTo>
                    <a:pt x="8043" y="9462"/>
                  </a:moveTo>
                  <a:cubicBezTo>
                    <a:pt x="8462" y="9816"/>
                    <a:pt x="8462" y="10170"/>
                    <a:pt x="8462" y="10524"/>
                  </a:cubicBezTo>
                  <a:cubicBezTo>
                    <a:pt x="9301" y="12826"/>
                    <a:pt x="10140" y="15128"/>
                    <a:pt x="11608" y="16898"/>
                  </a:cubicBezTo>
                  <a:cubicBezTo>
                    <a:pt x="12447" y="17960"/>
                    <a:pt x="13285" y="19200"/>
                    <a:pt x="14544" y="19554"/>
                  </a:cubicBezTo>
                  <a:cubicBezTo>
                    <a:pt x="16851" y="19908"/>
                    <a:pt x="18528" y="17960"/>
                    <a:pt x="19996" y="16190"/>
                  </a:cubicBezTo>
                  <a:cubicBezTo>
                    <a:pt x="20416" y="15482"/>
                    <a:pt x="20835" y="14597"/>
                    <a:pt x="20835" y="13888"/>
                  </a:cubicBezTo>
                  <a:cubicBezTo>
                    <a:pt x="20835" y="13534"/>
                    <a:pt x="20416" y="13180"/>
                    <a:pt x="19577" y="12826"/>
                  </a:cubicBezTo>
                  <a:cubicBezTo>
                    <a:pt x="16851" y="11410"/>
                    <a:pt x="13705" y="10524"/>
                    <a:pt x="11608" y="8400"/>
                  </a:cubicBezTo>
                  <a:cubicBezTo>
                    <a:pt x="9720" y="6452"/>
                    <a:pt x="9301" y="3974"/>
                    <a:pt x="10769" y="1672"/>
                  </a:cubicBezTo>
                  <a:cubicBezTo>
                    <a:pt x="7204" y="256"/>
                    <a:pt x="1332" y="-1692"/>
                    <a:pt x="74" y="2734"/>
                  </a:cubicBezTo>
                  <a:cubicBezTo>
                    <a:pt x="-765" y="7692"/>
                    <a:pt x="5736" y="7692"/>
                    <a:pt x="8043" y="9462"/>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725" name="Shape 1725"/>
            <p:cNvSpPr/>
            <p:nvPr/>
          </p:nvSpPr>
          <p:spPr>
            <a:xfrm>
              <a:off x="13092810" y="7095202"/>
              <a:ext cx="381254" cy="357185"/>
            </a:xfrm>
            <a:custGeom>
              <a:pathLst>
                <a:path extrusionOk="0" h="21489" w="21379">
                  <a:moveTo>
                    <a:pt x="19862" y="18482"/>
                  </a:moveTo>
                  <a:cubicBezTo>
                    <a:pt x="18824" y="17458"/>
                    <a:pt x="17619" y="16523"/>
                    <a:pt x="16373" y="15677"/>
                  </a:cubicBezTo>
                  <a:cubicBezTo>
                    <a:pt x="15875" y="15320"/>
                    <a:pt x="15252" y="15053"/>
                    <a:pt x="15086" y="14385"/>
                  </a:cubicBezTo>
                  <a:cubicBezTo>
                    <a:pt x="14919" y="14029"/>
                    <a:pt x="15002" y="13539"/>
                    <a:pt x="14836" y="13183"/>
                  </a:cubicBezTo>
                  <a:cubicBezTo>
                    <a:pt x="14546" y="12604"/>
                    <a:pt x="13798" y="12470"/>
                    <a:pt x="13258" y="12158"/>
                  </a:cubicBezTo>
                  <a:cubicBezTo>
                    <a:pt x="12759" y="11891"/>
                    <a:pt x="12219" y="11000"/>
                    <a:pt x="12635" y="10555"/>
                  </a:cubicBezTo>
                  <a:cubicBezTo>
                    <a:pt x="13175" y="10065"/>
                    <a:pt x="14213" y="10555"/>
                    <a:pt x="14462" y="9887"/>
                  </a:cubicBezTo>
                  <a:cubicBezTo>
                    <a:pt x="14546" y="9709"/>
                    <a:pt x="14462" y="9531"/>
                    <a:pt x="14462" y="9442"/>
                  </a:cubicBezTo>
                  <a:cubicBezTo>
                    <a:pt x="14379" y="8863"/>
                    <a:pt x="14047" y="8417"/>
                    <a:pt x="13590" y="8016"/>
                  </a:cubicBezTo>
                  <a:cubicBezTo>
                    <a:pt x="13009" y="7571"/>
                    <a:pt x="12136" y="7571"/>
                    <a:pt x="11430" y="7482"/>
                  </a:cubicBezTo>
                  <a:cubicBezTo>
                    <a:pt x="10641" y="7304"/>
                    <a:pt x="9852" y="6992"/>
                    <a:pt x="9602" y="6146"/>
                  </a:cubicBezTo>
                  <a:cubicBezTo>
                    <a:pt x="9312" y="5522"/>
                    <a:pt x="9602" y="4676"/>
                    <a:pt x="9312" y="4008"/>
                  </a:cubicBezTo>
                  <a:cubicBezTo>
                    <a:pt x="9062" y="3474"/>
                    <a:pt x="8356" y="3162"/>
                    <a:pt x="7775" y="3073"/>
                  </a:cubicBezTo>
                  <a:cubicBezTo>
                    <a:pt x="7152" y="2984"/>
                    <a:pt x="6529" y="3073"/>
                    <a:pt x="5947" y="2984"/>
                  </a:cubicBezTo>
                  <a:cubicBezTo>
                    <a:pt x="5324" y="2806"/>
                    <a:pt x="4867" y="2405"/>
                    <a:pt x="4369" y="2049"/>
                  </a:cubicBezTo>
                  <a:cubicBezTo>
                    <a:pt x="3164" y="1202"/>
                    <a:pt x="1752" y="445"/>
                    <a:pt x="256" y="0"/>
                  </a:cubicBezTo>
                  <a:cubicBezTo>
                    <a:pt x="256" y="445"/>
                    <a:pt x="173" y="935"/>
                    <a:pt x="173" y="1381"/>
                  </a:cubicBezTo>
                  <a:cubicBezTo>
                    <a:pt x="7" y="6547"/>
                    <a:pt x="-76" y="11579"/>
                    <a:pt x="90" y="16701"/>
                  </a:cubicBezTo>
                  <a:cubicBezTo>
                    <a:pt x="796" y="16835"/>
                    <a:pt x="1419" y="16835"/>
                    <a:pt x="2084" y="16835"/>
                  </a:cubicBezTo>
                  <a:cubicBezTo>
                    <a:pt x="2458" y="16835"/>
                    <a:pt x="2873" y="16835"/>
                    <a:pt x="3247" y="16523"/>
                  </a:cubicBezTo>
                  <a:cubicBezTo>
                    <a:pt x="3413" y="16345"/>
                    <a:pt x="3496" y="15988"/>
                    <a:pt x="3579" y="15677"/>
                  </a:cubicBezTo>
                  <a:cubicBezTo>
                    <a:pt x="3662" y="15142"/>
                    <a:pt x="3746" y="14652"/>
                    <a:pt x="3912" y="14118"/>
                  </a:cubicBezTo>
                  <a:cubicBezTo>
                    <a:pt x="4286" y="12336"/>
                    <a:pt x="6736" y="11668"/>
                    <a:pt x="8273" y="12247"/>
                  </a:cubicBezTo>
                  <a:cubicBezTo>
                    <a:pt x="9062" y="12515"/>
                    <a:pt x="9769" y="13183"/>
                    <a:pt x="10392" y="13717"/>
                  </a:cubicBezTo>
                  <a:cubicBezTo>
                    <a:pt x="11430" y="14652"/>
                    <a:pt x="12386" y="15677"/>
                    <a:pt x="13175" y="16835"/>
                  </a:cubicBezTo>
                  <a:cubicBezTo>
                    <a:pt x="13590" y="17547"/>
                    <a:pt x="14130" y="18304"/>
                    <a:pt x="14919" y="18572"/>
                  </a:cubicBezTo>
                  <a:cubicBezTo>
                    <a:pt x="15335" y="18661"/>
                    <a:pt x="15709" y="18661"/>
                    <a:pt x="16124" y="18661"/>
                  </a:cubicBezTo>
                  <a:cubicBezTo>
                    <a:pt x="17619" y="18794"/>
                    <a:pt x="19073" y="19418"/>
                    <a:pt x="20029" y="20665"/>
                  </a:cubicBezTo>
                  <a:cubicBezTo>
                    <a:pt x="20402" y="21110"/>
                    <a:pt x="20818" y="21600"/>
                    <a:pt x="21358" y="21466"/>
                  </a:cubicBezTo>
                  <a:cubicBezTo>
                    <a:pt x="21524" y="20442"/>
                    <a:pt x="20652" y="19329"/>
                    <a:pt x="19862" y="18482"/>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726" name="Shape 1726"/>
            <p:cNvSpPr/>
            <p:nvPr/>
          </p:nvSpPr>
          <p:spPr>
            <a:xfrm>
              <a:off x="10459595" y="6566893"/>
              <a:ext cx="109398" cy="162088"/>
            </a:xfrm>
            <a:custGeom>
              <a:pathLst>
                <a:path extrusionOk="0" h="21082" w="21390">
                  <a:moveTo>
                    <a:pt x="3290" y="5702"/>
                  </a:moveTo>
                  <a:cubicBezTo>
                    <a:pt x="2432" y="5702"/>
                    <a:pt x="1574" y="5702"/>
                    <a:pt x="1001" y="5702"/>
                  </a:cubicBezTo>
                  <a:cubicBezTo>
                    <a:pt x="715" y="5702"/>
                    <a:pt x="715" y="5702"/>
                    <a:pt x="286" y="5702"/>
                  </a:cubicBezTo>
                  <a:cubicBezTo>
                    <a:pt x="0" y="5894"/>
                    <a:pt x="0" y="6086"/>
                    <a:pt x="0" y="6278"/>
                  </a:cubicBezTo>
                  <a:cubicBezTo>
                    <a:pt x="286" y="7718"/>
                    <a:pt x="286" y="8966"/>
                    <a:pt x="715" y="10310"/>
                  </a:cubicBezTo>
                  <a:cubicBezTo>
                    <a:pt x="715" y="10790"/>
                    <a:pt x="715" y="10982"/>
                    <a:pt x="1001" y="11366"/>
                  </a:cubicBezTo>
                  <a:cubicBezTo>
                    <a:pt x="1001" y="11750"/>
                    <a:pt x="1287" y="11942"/>
                    <a:pt x="1574" y="12326"/>
                  </a:cubicBezTo>
                  <a:cubicBezTo>
                    <a:pt x="3004" y="14726"/>
                    <a:pt x="2718" y="17414"/>
                    <a:pt x="3004" y="19814"/>
                  </a:cubicBezTo>
                  <a:cubicBezTo>
                    <a:pt x="3004" y="20006"/>
                    <a:pt x="3004" y="20006"/>
                    <a:pt x="3004" y="20198"/>
                  </a:cubicBezTo>
                  <a:cubicBezTo>
                    <a:pt x="3290" y="20774"/>
                    <a:pt x="4577" y="21062"/>
                    <a:pt x="5436" y="20774"/>
                  </a:cubicBezTo>
                  <a:cubicBezTo>
                    <a:pt x="6294" y="20582"/>
                    <a:pt x="7295" y="20390"/>
                    <a:pt x="8154" y="20198"/>
                  </a:cubicBezTo>
                  <a:cubicBezTo>
                    <a:pt x="9584" y="20006"/>
                    <a:pt x="11444" y="20582"/>
                    <a:pt x="13017" y="20774"/>
                  </a:cubicBezTo>
                  <a:cubicBezTo>
                    <a:pt x="14448" y="21254"/>
                    <a:pt x="16593" y="21254"/>
                    <a:pt x="17452" y="20198"/>
                  </a:cubicBezTo>
                  <a:cubicBezTo>
                    <a:pt x="18024" y="19622"/>
                    <a:pt x="18024" y="19046"/>
                    <a:pt x="18310" y="18374"/>
                  </a:cubicBezTo>
                  <a:cubicBezTo>
                    <a:pt x="18882" y="17798"/>
                    <a:pt x="19597" y="17414"/>
                    <a:pt x="20456" y="17030"/>
                  </a:cubicBezTo>
                  <a:cubicBezTo>
                    <a:pt x="21028" y="16550"/>
                    <a:pt x="21600" y="16070"/>
                    <a:pt x="21314" y="15398"/>
                  </a:cubicBezTo>
                  <a:cubicBezTo>
                    <a:pt x="21028" y="14822"/>
                    <a:pt x="19597" y="14342"/>
                    <a:pt x="19883" y="13574"/>
                  </a:cubicBezTo>
                  <a:cubicBezTo>
                    <a:pt x="19883" y="13190"/>
                    <a:pt x="20456" y="12998"/>
                    <a:pt x="20742" y="12518"/>
                  </a:cubicBezTo>
                  <a:cubicBezTo>
                    <a:pt x="21600" y="11558"/>
                    <a:pt x="20742" y="10118"/>
                    <a:pt x="19597" y="9158"/>
                  </a:cubicBezTo>
                  <a:cubicBezTo>
                    <a:pt x="18024" y="7718"/>
                    <a:pt x="16307" y="6470"/>
                    <a:pt x="15592" y="4934"/>
                  </a:cubicBezTo>
                  <a:cubicBezTo>
                    <a:pt x="15592" y="4454"/>
                    <a:pt x="15306" y="4070"/>
                    <a:pt x="15306" y="3878"/>
                  </a:cubicBezTo>
                  <a:cubicBezTo>
                    <a:pt x="14734" y="3110"/>
                    <a:pt x="13303" y="2726"/>
                    <a:pt x="11730" y="2534"/>
                  </a:cubicBezTo>
                  <a:cubicBezTo>
                    <a:pt x="11444" y="2534"/>
                    <a:pt x="10872" y="2534"/>
                    <a:pt x="10585" y="2246"/>
                  </a:cubicBezTo>
                  <a:cubicBezTo>
                    <a:pt x="10299" y="2054"/>
                    <a:pt x="10013" y="1670"/>
                    <a:pt x="10013" y="1286"/>
                  </a:cubicBezTo>
                  <a:cubicBezTo>
                    <a:pt x="9012" y="-154"/>
                    <a:pt x="6008" y="-346"/>
                    <a:pt x="4291" y="518"/>
                  </a:cubicBezTo>
                  <a:cubicBezTo>
                    <a:pt x="2718" y="1670"/>
                    <a:pt x="3290" y="4262"/>
                    <a:pt x="3290" y="5702"/>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727" name="Shape 1727"/>
            <p:cNvSpPr/>
            <p:nvPr/>
          </p:nvSpPr>
          <p:spPr>
            <a:xfrm>
              <a:off x="11137099" y="6726402"/>
              <a:ext cx="437055" cy="488271"/>
            </a:xfrm>
            <a:custGeom>
              <a:pathLst>
                <a:path extrusionOk="0" h="21107" w="21103">
                  <a:moveTo>
                    <a:pt x="719" y="1304"/>
                  </a:moveTo>
                  <a:cubicBezTo>
                    <a:pt x="790" y="1657"/>
                    <a:pt x="397" y="1978"/>
                    <a:pt x="719" y="2267"/>
                  </a:cubicBezTo>
                  <a:cubicBezTo>
                    <a:pt x="790" y="2331"/>
                    <a:pt x="933" y="2395"/>
                    <a:pt x="1077" y="2395"/>
                  </a:cubicBezTo>
                  <a:cubicBezTo>
                    <a:pt x="2364" y="2588"/>
                    <a:pt x="3651" y="3133"/>
                    <a:pt x="4152" y="4128"/>
                  </a:cubicBezTo>
                  <a:cubicBezTo>
                    <a:pt x="4545" y="4899"/>
                    <a:pt x="4617" y="5894"/>
                    <a:pt x="5368" y="6311"/>
                  </a:cubicBezTo>
                  <a:cubicBezTo>
                    <a:pt x="5511" y="6150"/>
                    <a:pt x="5797" y="6311"/>
                    <a:pt x="5869" y="6439"/>
                  </a:cubicBezTo>
                  <a:cubicBezTo>
                    <a:pt x="6047" y="6568"/>
                    <a:pt x="6047" y="6824"/>
                    <a:pt x="6119" y="6985"/>
                  </a:cubicBezTo>
                  <a:cubicBezTo>
                    <a:pt x="6333" y="7434"/>
                    <a:pt x="6870" y="7723"/>
                    <a:pt x="7084" y="8172"/>
                  </a:cubicBezTo>
                  <a:cubicBezTo>
                    <a:pt x="7371" y="8718"/>
                    <a:pt x="7335" y="9456"/>
                    <a:pt x="7692" y="9938"/>
                  </a:cubicBezTo>
                  <a:cubicBezTo>
                    <a:pt x="8086" y="10419"/>
                    <a:pt x="8801" y="10547"/>
                    <a:pt x="9051" y="11093"/>
                  </a:cubicBezTo>
                  <a:cubicBezTo>
                    <a:pt x="9194" y="11350"/>
                    <a:pt x="9123" y="11606"/>
                    <a:pt x="9266" y="11831"/>
                  </a:cubicBezTo>
                  <a:cubicBezTo>
                    <a:pt x="9480" y="12345"/>
                    <a:pt x="10231" y="12569"/>
                    <a:pt x="10553" y="13083"/>
                  </a:cubicBezTo>
                  <a:cubicBezTo>
                    <a:pt x="10696" y="13308"/>
                    <a:pt x="10696" y="13564"/>
                    <a:pt x="10839" y="13853"/>
                  </a:cubicBezTo>
                  <a:cubicBezTo>
                    <a:pt x="11447" y="15458"/>
                    <a:pt x="13915" y="16003"/>
                    <a:pt x="14809" y="17480"/>
                  </a:cubicBezTo>
                  <a:cubicBezTo>
                    <a:pt x="14952" y="17801"/>
                    <a:pt x="15131" y="18154"/>
                    <a:pt x="15345" y="18411"/>
                  </a:cubicBezTo>
                  <a:cubicBezTo>
                    <a:pt x="15703" y="18828"/>
                    <a:pt x="16239" y="19020"/>
                    <a:pt x="16704" y="19277"/>
                  </a:cubicBezTo>
                  <a:cubicBezTo>
                    <a:pt x="17205" y="19630"/>
                    <a:pt x="17598" y="20176"/>
                    <a:pt x="18099" y="20561"/>
                  </a:cubicBezTo>
                  <a:cubicBezTo>
                    <a:pt x="18635" y="20978"/>
                    <a:pt x="19315" y="21235"/>
                    <a:pt x="19923" y="21042"/>
                  </a:cubicBezTo>
                  <a:cubicBezTo>
                    <a:pt x="20424" y="20850"/>
                    <a:pt x="20745" y="20368"/>
                    <a:pt x="20888" y="19887"/>
                  </a:cubicBezTo>
                  <a:cubicBezTo>
                    <a:pt x="21031" y="19438"/>
                    <a:pt x="20960" y="18892"/>
                    <a:pt x="21031" y="18411"/>
                  </a:cubicBezTo>
                  <a:cubicBezTo>
                    <a:pt x="21031" y="18218"/>
                    <a:pt x="21103" y="17961"/>
                    <a:pt x="21103" y="17737"/>
                  </a:cubicBezTo>
                  <a:cubicBezTo>
                    <a:pt x="21031" y="17351"/>
                    <a:pt x="20745" y="16998"/>
                    <a:pt x="20674" y="16517"/>
                  </a:cubicBezTo>
                  <a:cubicBezTo>
                    <a:pt x="20674" y="16324"/>
                    <a:pt x="20674" y="16132"/>
                    <a:pt x="20745" y="15939"/>
                  </a:cubicBezTo>
                  <a:cubicBezTo>
                    <a:pt x="20817" y="15201"/>
                    <a:pt x="20209" y="14431"/>
                    <a:pt x="19386" y="14302"/>
                  </a:cubicBezTo>
                  <a:cubicBezTo>
                    <a:pt x="19243" y="14238"/>
                    <a:pt x="19029" y="14238"/>
                    <a:pt x="18850" y="14174"/>
                  </a:cubicBezTo>
                  <a:cubicBezTo>
                    <a:pt x="18492" y="14046"/>
                    <a:pt x="18349" y="13628"/>
                    <a:pt x="18206" y="13308"/>
                  </a:cubicBezTo>
                  <a:cubicBezTo>
                    <a:pt x="18028" y="12826"/>
                    <a:pt x="17741" y="12280"/>
                    <a:pt x="17205" y="12280"/>
                  </a:cubicBezTo>
                  <a:cubicBezTo>
                    <a:pt x="17062" y="12280"/>
                    <a:pt x="16919" y="12280"/>
                    <a:pt x="16776" y="12280"/>
                  </a:cubicBezTo>
                  <a:cubicBezTo>
                    <a:pt x="16382" y="12280"/>
                    <a:pt x="16061" y="12024"/>
                    <a:pt x="15953" y="11671"/>
                  </a:cubicBezTo>
                  <a:cubicBezTo>
                    <a:pt x="15882" y="11350"/>
                    <a:pt x="16096" y="10997"/>
                    <a:pt x="16454" y="10868"/>
                  </a:cubicBezTo>
                  <a:cubicBezTo>
                    <a:pt x="16597" y="10804"/>
                    <a:pt x="16847" y="10804"/>
                    <a:pt x="16990" y="10740"/>
                  </a:cubicBezTo>
                  <a:cubicBezTo>
                    <a:pt x="17133" y="10676"/>
                    <a:pt x="17205" y="10483"/>
                    <a:pt x="17062" y="10323"/>
                  </a:cubicBezTo>
                  <a:cubicBezTo>
                    <a:pt x="16704" y="9873"/>
                    <a:pt x="16239" y="9392"/>
                    <a:pt x="15631" y="9199"/>
                  </a:cubicBezTo>
                  <a:cubicBezTo>
                    <a:pt x="15488" y="9135"/>
                    <a:pt x="15274" y="9135"/>
                    <a:pt x="15131" y="9007"/>
                  </a:cubicBezTo>
                  <a:cubicBezTo>
                    <a:pt x="14880" y="8782"/>
                    <a:pt x="14880" y="8525"/>
                    <a:pt x="14737" y="8236"/>
                  </a:cubicBezTo>
                  <a:cubicBezTo>
                    <a:pt x="14380" y="7498"/>
                    <a:pt x="13092" y="7691"/>
                    <a:pt x="12413" y="7049"/>
                  </a:cubicBezTo>
                  <a:cubicBezTo>
                    <a:pt x="12055" y="6728"/>
                    <a:pt x="11733" y="6086"/>
                    <a:pt x="11197" y="6150"/>
                  </a:cubicBezTo>
                  <a:cubicBezTo>
                    <a:pt x="11054" y="6150"/>
                    <a:pt x="10839" y="6311"/>
                    <a:pt x="10696" y="6375"/>
                  </a:cubicBezTo>
                  <a:cubicBezTo>
                    <a:pt x="10160" y="6503"/>
                    <a:pt x="9695" y="5958"/>
                    <a:pt x="9552" y="5476"/>
                  </a:cubicBezTo>
                  <a:cubicBezTo>
                    <a:pt x="9337" y="5027"/>
                    <a:pt x="9051" y="4481"/>
                    <a:pt x="8515" y="4481"/>
                  </a:cubicBezTo>
                  <a:cubicBezTo>
                    <a:pt x="8300" y="4481"/>
                    <a:pt x="8122" y="4546"/>
                    <a:pt x="7907" y="4610"/>
                  </a:cubicBezTo>
                  <a:cubicBezTo>
                    <a:pt x="7228" y="4738"/>
                    <a:pt x="6620" y="4289"/>
                    <a:pt x="6119" y="3872"/>
                  </a:cubicBezTo>
                  <a:cubicBezTo>
                    <a:pt x="6333" y="3936"/>
                    <a:pt x="6477" y="3615"/>
                    <a:pt x="6405" y="3390"/>
                  </a:cubicBezTo>
                  <a:cubicBezTo>
                    <a:pt x="6333" y="3198"/>
                    <a:pt x="6190" y="3101"/>
                    <a:pt x="6119" y="2877"/>
                  </a:cubicBezTo>
                  <a:cubicBezTo>
                    <a:pt x="6047" y="2684"/>
                    <a:pt x="6083" y="2427"/>
                    <a:pt x="5976" y="2138"/>
                  </a:cubicBezTo>
                  <a:cubicBezTo>
                    <a:pt x="5904" y="1882"/>
                    <a:pt x="5726" y="1657"/>
                    <a:pt x="5511" y="1593"/>
                  </a:cubicBezTo>
                  <a:cubicBezTo>
                    <a:pt x="5153" y="1529"/>
                    <a:pt x="4688" y="1785"/>
                    <a:pt x="4545" y="1529"/>
                  </a:cubicBezTo>
                  <a:cubicBezTo>
                    <a:pt x="4474" y="1368"/>
                    <a:pt x="4474" y="1240"/>
                    <a:pt x="4474" y="1111"/>
                  </a:cubicBezTo>
                  <a:cubicBezTo>
                    <a:pt x="4295" y="790"/>
                    <a:pt x="3794" y="790"/>
                    <a:pt x="3401" y="855"/>
                  </a:cubicBezTo>
                  <a:cubicBezTo>
                    <a:pt x="3043" y="919"/>
                    <a:pt x="2507" y="1047"/>
                    <a:pt x="2292" y="790"/>
                  </a:cubicBezTo>
                  <a:cubicBezTo>
                    <a:pt x="2221" y="694"/>
                    <a:pt x="2149" y="566"/>
                    <a:pt x="2042" y="502"/>
                  </a:cubicBezTo>
                  <a:cubicBezTo>
                    <a:pt x="1899" y="437"/>
                    <a:pt x="1756" y="502"/>
                    <a:pt x="1684" y="502"/>
                  </a:cubicBezTo>
                  <a:cubicBezTo>
                    <a:pt x="1148" y="502"/>
                    <a:pt x="719" y="-365"/>
                    <a:pt x="254" y="181"/>
                  </a:cubicBezTo>
                  <a:cubicBezTo>
                    <a:pt x="-497" y="790"/>
                    <a:pt x="647" y="919"/>
                    <a:pt x="719" y="1304"/>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728" name="Shape 1728"/>
            <p:cNvSpPr/>
            <p:nvPr/>
          </p:nvSpPr>
          <p:spPr>
            <a:xfrm>
              <a:off x="11550856" y="7022493"/>
              <a:ext cx="56012" cy="74120"/>
            </a:xfrm>
            <a:custGeom>
              <a:pathLst>
                <a:path extrusionOk="0" h="21493" w="18705">
                  <a:moveTo>
                    <a:pt x="787" y="6523"/>
                  </a:moveTo>
                  <a:cubicBezTo>
                    <a:pt x="2260" y="8875"/>
                    <a:pt x="6432" y="8020"/>
                    <a:pt x="7905" y="9731"/>
                  </a:cubicBezTo>
                  <a:cubicBezTo>
                    <a:pt x="9132" y="11014"/>
                    <a:pt x="8396" y="12511"/>
                    <a:pt x="9132" y="13794"/>
                  </a:cubicBezTo>
                  <a:cubicBezTo>
                    <a:pt x="9623" y="14222"/>
                    <a:pt x="9623" y="14649"/>
                    <a:pt x="10114" y="15505"/>
                  </a:cubicBezTo>
                  <a:cubicBezTo>
                    <a:pt x="11587" y="17430"/>
                    <a:pt x="13550" y="19141"/>
                    <a:pt x="15269" y="20424"/>
                  </a:cubicBezTo>
                  <a:cubicBezTo>
                    <a:pt x="15760" y="21065"/>
                    <a:pt x="16250" y="21493"/>
                    <a:pt x="16741" y="21493"/>
                  </a:cubicBezTo>
                  <a:cubicBezTo>
                    <a:pt x="17232" y="21493"/>
                    <a:pt x="18214" y="21493"/>
                    <a:pt x="18705" y="21065"/>
                  </a:cubicBezTo>
                  <a:cubicBezTo>
                    <a:pt x="18705" y="20424"/>
                    <a:pt x="18705" y="19996"/>
                    <a:pt x="18705" y="19996"/>
                  </a:cubicBezTo>
                  <a:cubicBezTo>
                    <a:pt x="18705" y="18285"/>
                    <a:pt x="18214" y="17002"/>
                    <a:pt x="18214" y="15077"/>
                  </a:cubicBezTo>
                  <a:cubicBezTo>
                    <a:pt x="18214" y="14649"/>
                    <a:pt x="18214" y="14649"/>
                    <a:pt x="18214" y="14222"/>
                  </a:cubicBezTo>
                  <a:cubicBezTo>
                    <a:pt x="17723" y="13366"/>
                    <a:pt x="16250" y="13366"/>
                    <a:pt x="15269" y="12939"/>
                  </a:cubicBezTo>
                  <a:cubicBezTo>
                    <a:pt x="14287" y="12511"/>
                    <a:pt x="14287" y="11655"/>
                    <a:pt x="14287" y="10586"/>
                  </a:cubicBezTo>
                  <a:cubicBezTo>
                    <a:pt x="14287" y="9731"/>
                    <a:pt x="14778" y="8875"/>
                    <a:pt x="14778" y="8020"/>
                  </a:cubicBezTo>
                  <a:cubicBezTo>
                    <a:pt x="15269" y="5667"/>
                    <a:pt x="14778" y="3101"/>
                    <a:pt x="13060" y="1176"/>
                  </a:cubicBezTo>
                  <a:cubicBezTo>
                    <a:pt x="12569" y="748"/>
                    <a:pt x="12569" y="321"/>
                    <a:pt x="12078" y="321"/>
                  </a:cubicBezTo>
                  <a:cubicBezTo>
                    <a:pt x="11096" y="-107"/>
                    <a:pt x="10605" y="-107"/>
                    <a:pt x="9623" y="321"/>
                  </a:cubicBezTo>
                  <a:cubicBezTo>
                    <a:pt x="7414" y="-107"/>
                    <a:pt x="-2895" y="1604"/>
                    <a:pt x="787" y="6523"/>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729" name="Shape 1729"/>
            <p:cNvSpPr/>
            <p:nvPr/>
          </p:nvSpPr>
          <p:spPr>
            <a:xfrm>
              <a:off x="11645665" y="7077351"/>
              <a:ext cx="43662" cy="26167"/>
            </a:xfrm>
            <a:custGeom>
              <a:pathLst>
                <a:path extrusionOk="0" h="21600" w="19528">
                  <a:moveTo>
                    <a:pt x="1123" y="17788"/>
                  </a:moveTo>
                  <a:cubicBezTo>
                    <a:pt x="1809" y="19059"/>
                    <a:pt x="3180" y="20329"/>
                    <a:pt x="4552" y="20329"/>
                  </a:cubicBezTo>
                  <a:cubicBezTo>
                    <a:pt x="6266" y="20329"/>
                    <a:pt x="7637" y="21600"/>
                    <a:pt x="9009" y="21600"/>
                  </a:cubicBezTo>
                  <a:cubicBezTo>
                    <a:pt x="9695" y="21600"/>
                    <a:pt x="10380" y="21600"/>
                    <a:pt x="11066" y="21600"/>
                  </a:cubicBezTo>
                  <a:cubicBezTo>
                    <a:pt x="11752" y="21600"/>
                    <a:pt x="12780" y="20329"/>
                    <a:pt x="13466" y="20329"/>
                  </a:cubicBezTo>
                  <a:cubicBezTo>
                    <a:pt x="14152" y="20329"/>
                    <a:pt x="14837" y="20329"/>
                    <a:pt x="15523" y="20329"/>
                  </a:cubicBezTo>
                  <a:cubicBezTo>
                    <a:pt x="18266" y="19059"/>
                    <a:pt x="20666" y="12071"/>
                    <a:pt x="18952" y="6988"/>
                  </a:cubicBezTo>
                  <a:cubicBezTo>
                    <a:pt x="18266" y="3176"/>
                    <a:pt x="15866" y="635"/>
                    <a:pt x="13466" y="1906"/>
                  </a:cubicBezTo>
                  <a:cubicBezTo>
                    <a:pt x="11409" y="3812"/>
                    <a:pt x="10380" y="5718"/>
                    <a:pt x="8323" y="4447"/>
                  </a:cubicBezTo>
                  <a:cubicBezTo>
                    <a:pt x="6952" y="4447"/>
                    <a:pt x="5580" y="0"/>
                    <a:pt x="3866" y="0"/>
                  </a:cubicBezTo>
                  <a:cubicBezTo>
                    <a:pt x="-248" y="1906"/>
                    <a:pt x="-934" y="13341"/>
                    <a:pt x="1123" y="17788"/>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730" name="Shape 1730"/>
            <p:cNvSpPr/>
            <p:nvPr/>
          </p:nvSpPr>
          <p:spPr>
            <a:xfrm>
              <a:off x="11706589" y="6653835"/>
              <a:ext cx="445156" cy="480532"/>
            </a:xfrm>
            <a:custGeom>
              <a:pathLst>
                <a:path extrusionOk="0" h="21476" w="21494">
                  <a:moveTo>
                    <a:pt x="101" y="11872"/>
                  </a:moveTo>
                  <a:cubicBezTo>
                    <a:pt x="30" y="12005"/>
                    <a:pt x="-42" y="12204"/>
                    <a:pt x="30" y="12337"/>
                  </a:cubicBezTo>
                  <a:cubicBezTo>
                    <a:pt x="101" y="12470"/>
                    <a:pt x="316" y="12570"/>
                    <a:pt x="387" y="12703"/>
                  </a:cubicBezTo>
                  <a:cubicBezTo>
                    <a:pt x="924" y="13268"/>
                    <a:pt x="-42" y="14165"/>
                    <a:pt x="316" y="14863"/>
                  </a:cubicBezTo>
                  <a:cubicBezTo>
                    <a:pt x="530" y="15195"/>
                    <a:pt x="995" y="15261"/>
                    <a:pt x="1281" y="15560"/>
                  </a:cubicBezTo>
                  <a:cubicBezTo>
                    <a:pt x="2032" y="16192"/>
                    <a:pt x="1818" y="17421"/>
                    <a:pt x="2640" y="17986"/>
                  </a:cubicBezTo>
                  <a:cubicBezTo>
                    <a:pt x="2712" y="18053"/>
                    <a:pt x="2855" y="18119"/>
                    <a:pt x="2926" y="18186"/>
                  </a:cubicBezTo>
                  <a:cubicBezTo>
                    <a:pt x="3105" y="18352"/>
                    <a:pt x="3033" y="18618"/>
                    <a:pt x="3105" y="18751"/>
                  </a:cubicBezTo>
                  <a:cubicBezTo>
                    <a:pt x="3177" y="19448"/>
                    <a:pt x="4214" y="19880"/>
                    <a:pt x="4822" y="19448"/>
                  </a:cubicBezTo>
                  <a:cubicBezTo>
                    <a:pt x="5036" y="19316"/>
                    <a:pt x="5179" y="19116"/>
                    <a:pt x="5501" y="19050"/>
                  </a:cubicBezTo>
                  <a:cubicBezTo>
                    <a:pt x="5930" y="18983"/>
                    <a:pt x="6181" y="19382"/>
                    <a:pt x="6395" y="19748"/>
                  </a:cubicBezTo>
                  <a:cubicBezTo>
                    <a:pt x="6610" y="20080"/>
                    <a:pt x="7146" y="20346"/>
                    <a:pt x="7432" y="20080"/>
                  </a:cubicBezTo>
                  <a:cubicBezTo>
                    <a:pt x="7504" y="20013"/>
                    <a:pt x="7611" y="19814"/>
                    <a:pt x="7683" y="19748"/>
                  </a:cubicBezTo>
                  <a:cubicBezTo>
                    <a:pt x="7826" y="19648"/>
                    <a:pt x="7969" y="19648"/>
                    <a:pt x="8112" y="19648"/>
                  </a:cubicBezTo>
                  <a:cubicBezTo>
                    <a:pt x="8577" y="19748"/>
                    <a:pt x="9077" y="19814"/>
                    <a:pt x="9542" y="19880"/>
                  </a:cubicBezTo>
                  <a:cubicBezTo>
                    <a:pt x="10150" y="19947"/>
                    <a:pt x="10686" y="20013"/>
                    <a:pt x="11187" y="20279"/>
                  </a:cubicBezTo>
                  <a:cubicBezTo>
                    <a:pt x="11724" y="20512"/>
                    <a:pt x="12153" y="20977"/>
                    <a:pt x="12260" y="21476"/>
                  </a:cubicBezTo>
                  <a:cubicBezTo>
                    <a:pt x="12403" y="21044"/>
                    <a:pt x="13083" y="21077"/>
                    <a:pt x="13512" y="21210"/>
                  </a:cubicBezTo>
                  <a:cubicBezTo>
                    <a:pt x="13977" y="21376"/>
                    <a:pt x="14513" y="21542"/>
                    <a:pt x="14871" y="21343"/>
                  </a:cubicBezTo>
                  <a:cubicBezTo>
                    <a:pt x="15335" y="21143"/>
                    <a:pt x="15407" y="20645"/>
                    <a:pt x="15479" y="20146"/>
                  </a:cubicBezTo>
                  <a:cubicBezTo>
                    <a:pt x="15550" y="19880"/>
                    <a:pt x="15550" y="19448"/>
                    <a:pt x="15264" y="19316"/>
                  </a:cubicBezTo>
                  <a:cubicBezTo>
                    <a:pt x="15157" y="19249"/>
                    <a:pt x="15014" y="19249"/>
                    <a:pt x="14942" y="19183"/>
                  </a:cubicBezTo>
                  <a:cubicBezTo>
                    <a:pt x="14728" y="18983"/>
                    <a:pt x="14942" y="18618"/>
                    <a:pt x="15157" y="18485"/>
                  </a:cubicBezTo>
                  <a:cubicBezTo>
                    <a:pt x="15407" y="18285"/>
                    <a:pt x="15622" y="18053"/>
                    <a:pt x="15622" y="17787"/>
                  </a:cubicBezTo>
                  <a:cubicBezTo>
                    <a:pt x="15622" y="17421"/>
                    <a:pt x="15085" y="17288"/>
                    <a:pt x="14656" y="17222"/>
                  </a:cubicBezTo>
                  <a:cubicBezTo>
                    <a:pt x="15157" y="16724"/>
                    <a:pt x="15836" y="16391"/>
                    <a:pt x="16516" y="16192"/>
                  </a:cubicBezTo>
                  <a:cubicBezTo>
                    <a:pt x="16981" y="16026"/>
                    <a:pt x="17588" y="15959"/>
                    <a:pt x="17732" y="15560"/>
                  </a:cubicBezTo>
                  <a:cubicBezTo>
                    <a:pt x="18018" y="14863"/>
                    <a:pt x="17052" y="14231"/>
                    <a:pt x="17124" y="13533"/>
                  </a:cubicBezTo>
                  <a:cubicBezTo>
                    <a:pt x="17195" y="13168"/>
                    <a:pt x="17481" y="12902"/>
                    <a:pt x="17732" y="12570"/>
                  </a:cubicBezTo>
                  <a:cubicBezTo>
                    <a:pt x="17946" y="12271"/>
                    <a:pt x="18089" y="11772"/>
                    <a:pt x="17803" y="11506"/>
                  </a:cubicBezTo>
                  <a:cubicBezTo>
                    <a:pt x="18483" y="11307"/>
                    <a:pt x="18983" y="12005"/>
                    <a:pt x="19448" y="12404"/>
                  </a:cubicBezTo>
                  <a:cubicBezTo>
                    <a:pt x="19520" y="12470"/>
                    <a:pt x="19591" y="12570"/>
                    <a:pt x="19734" y="12570"/>
                  </a:cubicBezTo>
                  <a:cubicBezTo>
                    <a:pt x="19984" y="12636"/>
                    <a:pt x="20199" y="12404"/>
                    <a:pt x="20199" y="12204"/>
                  </a:cubicBezTo>
                  <a:cubicBezTo>
                    <a:pt x="20414" y="11639"/>
                    <a:pt x="19984" y="10875"/>
                    <a:pt x="19305" y="10808"/>
                  </a:cubicBezTo>
                  <a:cubicBezTo>
                    <a:pt x="19162" y="10808"/>
                    <a:pt x="18912" y="10808"/>
                    <a:pt x="18769" y="10676"/>
                  </a:cubicBezTo>
                  <a:cubicBezTo>
                    <a:pt x="18339" y="10376"/>
                    <a:pt x="18769" y="9712"/>
                    <a:pt x="18626" y="9213"/>
                  </a:cubicBezTo>
                  <a:cubicBezTo>
                    <a:pt x="18554" y="8781"/>
                    <a:pt x="18053" y="8582"/>
                    <a:pt x="17660" y="8449"/>
                  </a:cubicBezTo>
                  <a:cubicBezTo>
                    <a:pt x="17302" y="8316"/>
                    <a:pt x="16730" y="7951"/>
                    <a:pt x="16837" y="7519"/>
                  </a:cubicBezTo>
                  <a:cubicBezTo>
                    <a:pt x="16837" y="6920"/>
                    <a:pt x="17803" y="6754"/>
                    <a:pt x="18232" y="6356"/>
                  </a:cubicBezTo>
                  <a:cubicBezTo>
                    <a:pt x="18912" y="5791"/>
                    <a:pt x="18769" y="4528"/>
                    <a:pt x="19591" y="4262"/>
                  </a:cubicBezTo>
                  <a:cubicBezTo>
                    <a:pt x="19984" y="4129"/>
                    <a:pt x="20378" y="4262"/>
                    <a:pt x="20735" y="4262"/>
                  </a:cubicBezTo>
                  <a:cubicBezTo>
                    <a:pt x="21129" y="4262"/>
                    <a:pt x="21558" y="4063"/>
                    <a:pt x="21486" y="3697"/>
                  </a:cubicBezTo>
                  <a:cubicBezTo>
                    <a:pt x="21415" y="3298"/>
                    <a:pt x="20807" y="3232"/>
                    <a:pt x="20342" y="3298"/>
                  </a:cubicBezTo>
                  <a:cubicBezTo>
                    <a:pt x="19913" y="3398"/>
                    <a:pt x="19448" y="3365"/>
                    <a:pt x="18983" y="3132"/>
                  </a:cubicBezTo>
                  <a:cubicBezTo>
                    <a:pt x="18554" y="2999"/>
                    <a:pt x="18232" y="2667"/>
                    <a:pt x="18161" y="2235"/>
                  </a:cubicBezTo>
                  <a:cubicBezTo>
                    <a:pt x="18161" y="2036"/>
                    <a:pt x="18161" y="1903"/>
                    <a:pt x="18161" y="1670"/>
                  </a:cubicBezTo>
                  <a:cubicBezTo>
                    <a:pt x="18089" y="1105"/>
                    <a:pt x="17588" y="640"/>
                    <a:pt x="17124" y="274"/>
                  </a:cubicBezTo>
                  <a:cubicBezTo>
                    <a:pt x="16981" y="141"/>
                    <a:pt x="16837" y="75"/>
                    <a:pt x="16659" y="8"/>
                  </a:cubicBezTo>
                  <a:cubicBezTo>
                    <a:pt x="16230" y="-58"/>
                    <a:pt x="15836" y="274"/>
                    <a:pt x="15693" y="706"/>
                  </a:cubicBezTo>
                  <a:cubicBezTo>
                    <a:pt x="15335" y="1471"/>
                    <a:pt x="15157" y="2434"/>
                    <a:pt x="14334" y="2800"/>
                  </a:cubicBezTo>
                  <a:cubicBezTo>
                    <a:pt x="14191" y="2866"/>
                    <a:pt x="14048" y="2866"/>
                    <a:pt x="13905" y="2999"/>
                  </a:cubicBezTo>
                  <a:cubicBezTo>
                    <a:pt x="13762" y="3066"/>
                    <a:pt x="13655" y="3298"/>
                    <a:pt x="13583" y="3431"/>
                  </a:cubicBezTo>
                  <a:cubicBezTo>
                    <a:pt x="13297" y="3963"/>
                    <a:pt x="13154" y="4594"/>
                    <a:pt x="13083" y="5226"/>
                  </a:cubicBezTo>
                  <a:cubicBezTo>
                    <a:pt x="12689" y="5093"/>
                    <a:pt x="12725" y="4528"/>
                    <a:pt x="12403" y="4395"/>
                  </a:cubicBezTo>
                  <a:cubicBezTo>
                    <a:pt x="12117" y="4262"/>
                    <a:pt x="11724" y="4395"/>
                    <a:pt x="11652" y="4661"/>
                  </a:cubicBezTo>
                  <a:cubicBezTo>
                    <a:pt x="11509" y="4960"/>
                    <a:pt x="11581" y="5226"/>
                    <a:pt x="11581" y="5525"/>
                  </a:cubicBezTo>
                  <a:cubicBezTo>
                    <a:pt x="11330" y="5724"/>
                    <a:pt x="11116" y="5292"/>
                    <a:pt x="10830" y="5159"/>
                  </a:cubicBezTo>
                  <a:cubicBezTo>
                    <a:pt x="10436" y="4960"/>
                    <a:pt x="10007" y="5359"/>
                    <a:pt x="9828" y="5791"/>
                  </a:cubicBezTo>
                  <a:cubicBezTo>
                    <a:pt x="9757" y="6223"/>
                    <a:pt x="9757" y="6688"/>
                    <a:pt x="9471" y="6987"/>
                  </a:cubicBezTo>
                  <a:cubicBezTo>
                    <a:pt x="9256" y="7186"/>
                    <a:pt x="8934" y="7253"/>
                    <a:pt x="8720" y="7452"/>
                  </a:cubicBezTo>
                  <a:cubicBezTo>
                    <a:pt x="8505" y="7618"/>
                    <a:pt x="8255" y="7951"/>
                    <a:pt x="8433" y="8150"/>
                  </a:cubicBezTo>
                  <a:cubicBezTo>
                    <a:pt x="7969" y="8449"/>
                    <a:pt x="7468" y="8449"/>
                    <a:pt x="6932" y="8383"/>
                  </a:cubicBezTo>
                  <a:cubicBezTo>
                    <a:pt x="6431" y="8316"/>
                    <a:pt x="5894" y="8250"/>
                    <a:pt x="5358" y="8383"/>
                  </a:cubicBezTo>
                  <a:cubicBezTo>
                    <a:pt x="4857" y="8549"/>
                    <a:pt x="4428" y="9014"/>
                    <a:pt x="4607" y="9413"/>
                  </a:cubicBezTo>
                  <a:cubicBezTo>
                    <a:pt x="4679" y="9612"/>
                    <a:pt x="4822" y="9778"/>
                    <a:pt x="4893" y="9911"/>
                  </a:cubicBezTo>
                  <a:cubicBezTo>
                    <a:pt x="5036" y="10376"/>
                    <a:pt x="4607" y="10742"/>
                    <a:pt x="4142" y="11074"/>
                  </a:cubicBezTo>
                  <a:cubicBezTo>
                    <a:pt x="3999" y="11174"/>
                    <a:pt x="3928" y="11240"/>
                    <a:pt x="3784" y="11240"/>
                  </a:cubicBezTo>
                  <a:cubicBezTo>
                    <a:pt x="3463" y="11240"/>
                    <a:pt x="3320" y="10875"/>
                    <a:pt x="3177" y="10676"/>
                  </a:cubicBezTo>
                  <a:cubicBezTo>
                    <a:pt x="2783" y="10244"/>
                    <a:pt x="2032" y="10177"/>
                    <a:pt x="1603" y="10543"/>
                  </a:cubicBezTo>
                  <a:cubicBezTo>
                    <a:pt x="1675" y="10476"/>
                    <a:pt x="1460" y="9280"/>
                    <a:pt x="995" y="9978"/>
                  </a:cubicBezTo>
                  <a:cubicBezTo>
                    <a:pt x="602" y="10875"/>
                    <a:pt x="387" y="11373"/>
                    <a:pt x="101" y="11872"/>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731" name="Shape 1731"/>
            <p:cNvSpPr/>
            <p:nvPr/>
          </p:nvSpPr>
          <p:spPr>
            <a:xfrm>
              <a:off x="11585879" y="7209654"/>
              <a:ext cx="400378" cy="127537"/>
            </a:xfrm>
            <a:custGeom>
              <a:pathLst>
                <a:path extrusionOk="0" h="21176" w="21363">
                  <a:moveTo>
                    <a:pt x="80" y="6444"/>
                  </a:moveTo>
                  <a:cubicBezTo>
                    <a:pt x="80" y="6690"/>
                    <a:pt x="1" y="6935"/>
                    <a:pt x="80" y="7549"/>
                  </a:cubicBezTo>
                  <a:cubicBezTo>
                    <a:pt x="80" y="8040"/>
                    <a:pt x="239" y="8285"/>
                    <a:pt x="357" y="8776"/>
                  </a:cubicBezTo>
                  <a:cubicBezTo>
                    <a:pt x="675" y="9512"/>
                    <a:pt x="912" y="10372"/>
                    <a:pt x="1269" y="11108"/>
                  </a:cubicBezTo>
                  <a:cubicBezTo>
                    <a:pt x="1665" y="12090"/>
                    <a:pt x="2181" y="13440"/>
                    <a:pt x="2735" y="13440"/>
                  </a:cubicBezTo>
                  <a:cubicBezTo>
                    <a:pt x="3092" y="13440"/>
                    <a:pt x="3409" y="13194"/>
                    <a:pt x="3647" y="13194"/>
                  </a:cubicBezTo>
                  <a:cubicBezTo>
                    <a:pt x="4400" y="13194"/>
                    <a:pt x="5074" y="14912"/>
                    <a:pt x="5827" y="15281"/>
                  </a:cubicBezTo>
                  <a:cubicBezTo>
                    <a:pt x="6501" y="15526"/>
                    <a:pt x="7254" y="14422"/>
                    <a:pt x="7888" y="14667"/>
                  </a:cubicBezTo>
                  <a:cubicBezTo>
                    <a:pt x="8244" y="14912"/>
                    <a:pt x="8641" y="15526"/>
                    <a:pt x="8918" y="16017"/>
                  </a:cubicBezTo>
                  <a:cubicBezTo>
                    <a:pt x="9473" y="16999"/>
                    <a:pt x="9988" y="17735"/>
                    <a:pt x="10583" y="18840"/>
                  </a:cubicBezTo>
                  <a:cubicBezTo>
                    <a:pt x="10821" y="19331"/>
                    <a:pt x="11058" y="19576"/>
                    <a:pt x="11415" y="19822"/>
                  </a:cubicBezTo>
                  <a:cubicBezTo>
                    <a:pt x="11811" y="20067"/>
                    <a:pt x="12129" y="20067"/>
                    <a:pt x="12564" y="20067"/>
                  </a:cubicBezTo>
                  <a:cubicBezTo>
                    <a:pt x="12961" y="20312"/>
                    <a:pt x="13397" y="20681"/>
                    <a:pt x="13793" y="20926"/>
                  </a:cubicBezTo>
                  <a:cubicBezTo>
                    <a:pt x="14546" y="21417"/>
                    <a:pt x="15378" y="21172"/>
                    <a:pt x="16211" y="20312"/>
                  </a:cubicBezTo>
                  <a:cubicBezTo>
                    <a:pt x="16726" y="19822"/>
                    <a:pt x="17281" y="19085"/>
                    <a:pt x="17796" y="19085"/>
                  </a:cubicBezTo>
                  <a:cubicBezTo>
                    <a:pt x="18034" y="19085"/>
                    <a:pt x="18391" y="19331"/>
                    <a:pt x="18628" y="19331"/>
                  </a:cubicBezTo>
                  <a:cubicBezTo>
                    <a:pt x="19302" y="19822"/>
                    <a:pt x="20055" y="20067"/>
                    <a:pt x="20808" y="20067"/>
                  </a:cubicBezTo>
                  <a:cubicBezTo>
                    <a:pt x="21046" y="20067"/>
                    <a:pt x="21363" y="19822"/>
                    <a:pt x="21363" y="19085"/>
                  </a:cubicBezTo>
                  <a:cubicBezTo>
                    <a:pt x="21363" y="18840"/>
                    <a:pt x="21284" y="18594"/>
                    <a:pt x="21284" y="18349"/>
                  </a:cubicBezTo>
                  <a:cubicBezTo>
                    <a:pt x="20887" y="16753"/>
                    <a:pt x="20134" y="17490"/>
                    <a:pt x="19540" y="17244"/>
                  </a:cubicBezTo>
                  <a:cubicBezTo>
                    <a:pt x="18866" y="16999"/>
                    <a:pt x="18391" y="15772"/>
                    <a:pt x="17875" y="14422"/>
                  </a:cubicBezTo>
                  <a:cubicBezTo>
                    <a:pt x="17717" y="13931"/>
                    <a:pt x="17479" y="13440"/>
                    <a:pt x="17479" y="12335"/>
                  </a:cubicBezTo>
                  <a:cubicBezTo>
                    <a:pt x="17479" y="11599"/>
                    <a:pt x="17717" y="11108"/>
                    <a:pt x="17875" y="11108"/>
                  </a:cubicBezTo>
                  <a:cubicBezTo>
                    <a:pt x="18034" y="11108"/>
                    <a:pt x="18311" y="11108"/>
                    <a:pt x="18549" y="11108"/>
                  </a:cubicBezTo>
                  <a:cubicBezTo>
                    <a:pt x="18628" y="9758"/>
                    <a:pt x="18153" y="8531"/>
                    <a:pt x="17717" y="8285"/>
                  </a:cubicBezTo>
                  <a:cubicBezTo>
                    <a:pt x="17320" y="8040"/>
                    <a:pt x="16805" y="8531"/>
                    <a:pt x="16369" y="8776"/>
                  </a:cubicBezTo>
                  <a:cubicBezTo>
                    <a:pt x="15973" y="9022"/>
                    <a:pt x="15458" y="9267"/>
                    <a:pt x="15061" y="8531"/>
                  </a:cubicBezTo>
                  <a:cubicBezTo>
                    <a:pt x="14546" y="7549"/>
                    <a:pt x="14388" y="5462"/>
                    <a:pt x="13872" y="4603"/>
                  </a:cubicBezTo>
                  <a:cubicBezTo>
                    <a:pt x="13397" y="3867"/>
                    <a:pt x="12882" y="4358"/>
                    <a:pt x="12406" y="5217"/>
                  </a:cubicBezTo>
                  <a:cubicBezTo>
                    <a:pt x="11891" y="5953"/>
                    <a:pt x="11415" y="6690"/>
                    <a:pt x="10900" y="6444"/>
                  </a:cubicBezTo>
                  <a:cubicBezTo>
                    <a:pt x="10464" y="6199"/>
                    <a:pt x="9988" y="5462"/>
                    <a:pt x="9751" y="6444"/>
                  </a:cubicBezTo>
                  <a:cubicBezTo>
                    <a:pt x="9552" y="7181"/>
                    <a:pt x="9632" y="8531"/>
                    <a:pt x="9394" y="8776"/>
                  </a:cubicBezTo>
                  <a:cubicBezTo>
                    <a:pt x="9315" y="9022"/>
                    <a:pt x="9156" y="9022"/>
                    <a:pt x="9077" y="8776"/>
                  </a:cubicBezTo>
                  <a:cubicBezTo>
                    <a:pt x="8086" y="8285"/>
                    <a:pt x="6976" y="8040"/>
                    <a:pt x="5985" y="9267"/>
                  </a:cubicBezTo>
                  <a:cubicBezTo>
                    <a:pt x="5906" y="9512"/>
                    <a:pt x="5827" y="9512"/>
                    <a:pt x="5668" y="9512"/>
                  </a:cubicBezTo>
                  <a:cubicBezTo>
                    <a:pt x="5312" y="9512"/>
                    <a:pt x="5232" y="8653"/>
                    <a:pt x="5232" y="7549"/>
                  </a:cubicBezTo>
                  <a:cubicBezTo>
                    <a:pt x="5232" y="6567"/>
                    <a:pt x="5312" y="5708"/>
                    <a:pt x="5074" y="4972"/>
                  </a:cubicBezTo>
                  <a:cubicBezTo>
                    <a:pt x="4915" y="4358"/>
                    <a:pt x="4677" y="4112"/>
                    <a:pt x="4479" y="3622"/>
                  </a:cubicBezTo>
                  <a:cubicBezTo>
                    <a:pt x="4321" y="3131"/>
                    <a:pt x="4321" y="2149"/>
                    <a:pt x="4242" y="1290"/>
                  </a:cubicBezTo>
                  <a:cubicBezTo>
                    <a:pt x="4083" y="308"/>
                    <a:pt x="3568" y="-183"/>
                    <a:pt x="3251" y="62"/>
                  </a:cubicBezTo>
                  <a:cubicBezTo>
                    <a:pt x="2815" y="308"/>
                    <a:pt x="2498" y="1044"/>
                    <a:pt x="2181" y="1781"/>
                  </a:cubicBezTo>
                  <a:cubicBezTo>
                    <a:pt x="1982" y="2394"/>
                    <a:pt x="1665" y="2885"/>
                    <a:pt x="1507" y="2394"/>
                  </a:cubicBezTo>
                  <a:cubicBezTo>
                    <a:pt x="1071" y="1781"/>
                    <a:pt x="754" y="62"/>
                    <a:pt x="239" y="1044"/>
                  </a:cubicBezTo>
                  <a:cubicBezTo>
                    <a:pt x="-237" y="2640"/>
                    <a:pt x="159" y="4972"/>
                    <a:pt x="80" y="6444"/>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732" name="Shape 1732"/>
            <p:cNvSpPr/>
            <p:nvPr/>
          </p:nvSpPr>
          <p:spPr>
            <a:xfrm>
              <a:off x="12023140" y="7317841"/>
              <a:ext cx="116830" cy="28113"/>
            </a:xfrm>
            <a:custGeom>
              <a:pathLst>
                <a:path extrusionOk="0" h="15763" w="20983">
                  <a:moveTo>
                    <a:pt x="7888" y="15133"/>
                  </a:moveTo>
                  <a:cubicBezTo>
                    <a:pt x="9103" y="14318"/>
                    <a:pt x="9913" y="11873"/>
                    <a:pt x="10723" y="11058"/>
                  </a:cubicBezTo>
                  <a:cubicBezTo>
                    <a:pt x="13018" y="7390"/>
                    <a:pt x="15853" y="9428"/>
                    <a:pt x="18418" y="9428"/>
                  </a:cubicBezTo>
                  <a:cubicBezTo>
                    <a:pt x="19228" y="9428"/>
                    <a:pt x="20443" y="9428"/>
                    <a:pt x="20983" y="6575"/>
                  </a:cubicBezTo>
                  <a:cubicBezTo>
                    <a:pt x="19768" y="4945"/>
                    <a:pt x="18688" y="4129"/>
                    <a:pt x="17608" y="3314"/>
                  </a:cubicBezTo>
                  <a:cubicBezTo>
                    <a:pt x="15853" y="2499"/>
                    <a:pt x="14503" y="1684"/>
                    <a:pt x="12748" y="869"/>
                  </a:cubicBezTo>
                  <a:cubicBezTo>
                    <a:pt x="10723" y="54"/>
                    <a:pt x="8833" y="-1169"/>
                    <a:pt x="7348" y="2499"/>
                  </a:cubicBezTo>
                  <a:cubicBezTo>
                    <a:pt x="6808" y="3314"/>
                    <a:pt x="6538" y="4945"/>
                    <a:pt x="5998" y="5760"/>
                  </a:cubicBezTo>
                  <a:cubicBezTo>
                    <a:pt x="4783" y="6575"/>
                    <a:pt x="-617" y="-4429"/>
                    <a:pt x="58" y="5760"/>
                  </a:cubicBezTo>
                  <a:cubicBezTo>
                    <a:pt x="328" y="14318"/>
                    <a:pt x="5998" y="17171"/>
                    <a:pt x="7888" y="15133"/>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733" name="Shape 1733"/>
            <p:cNvSpPr/>
            <p:nvPr/>
          </p:nvSpPr>
          <p:spPr>
            <a:xfrm>
              <a:off x="12142696" y="7355169"/>
              <a:ext cx="79045" cy="58684"/>
            </a:xfrm>
            <a:custGeom>
              <a:pathLst>
                <a:path extrusionOk="0" h="19603" w="20256">
                  <a:moveTo>
                    <a:pt x="8978" y="12570"/>
                  </a:moveTo>
                  <a:cubicBezTo>
                    <a:pt x="9743" y="13826"/>
                    <a:pt x="9743" y="15333"/>
                    <a:pt x="10698" y="16338"/>
                  </a:cubicBezTo>
                  <a:cubicBezTo>
                    <a:pt x="11845" y="19101"/>
                    <a:pt x="14713" y="19603"/>
                    <a:pt x="17006" y="19603"/>
                  </a:cubicBezTo>
                  <a:cubicBezTo>
                    <a:pt x="17771" y="19603"/>
                    <a:pt x="19109" y="19603"/>
                    <a:pt x="19874" y="18347"/>
                  </a:cubicBezTo>
                  <a:cubicBezTo>
                    <a:pt x="20256" y="17343"/>
                    <a:pt x="20256" y="16338"/>
                    <a:pt x="20256" y="15333"/>
                  </a:cubicBezTo>
                  <a:cubicBezTo>
                    <a:pt x="19874" y="14329"/>
                    <a:pt x="19491" y="13826"/>
                    <a:pt x="18727" y="12570"/>
                  </a:cubicBezTo>
                  <a:cubicBezTo>
                    <a:pt x="17771" y="11566"/>
                    <a:pt x="17006" y="11063"/>
                    <a:pt x="15860" y="10059"/>
                  </a:cubicBezTo>
                  <a:cubicBezTo>
                    <a:pt x="14713" y="9054"/>
                    <a:pt x="12610" y="7798"/>
                    <a:pt x="12610" y="5789"/>
                  </a:cubicBezTo>
                  <a:cubicBezTo>
                    <a:pt x="12610" y="4784"/>
                    <a:pt x="12992" y="4282"/>
                    <a:pt x="12610" y="3277"/>
                  </a:cubicBezTo>
                  <a:cubicBezTo>
                    <a:pt x="12610" y="2775"/>
                    <a:pt x="12228" y="2775"/>
                    <a:pt x="11845" y="2022"/>
                  </a:cubicBezTo>
                  <a:cubicBezTo>
                    <a:pt x="9360" y="515"/>
                    <a:pt x="1332" y="-1997"/>
                    <a:pt x="185" y="2775"/>
                  </a:cubicBezTo>
                  <a:cubicBezTo>
                    <a:pt x="-1344" y="9556"/>
                    <a:pt x="7067" y="9556"/>
                    <a:pt x="8978" y="12570"/>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734" name="Shape 1734"/>
            <p:cNvSpPr/>
            <p:nvPr/>
          </p:nvSpPr>
          <p:spPr>
            <a:xfrm>
              <a:off x="12160343" y="7306671"/>
              <a:ext cx="218398" cy="45028"/>
            </a:xfrm>
            <a:custGeom>
              <a:pathLst>
                <a:path extrusionOk="0" h="21600" w="21600">
                  <a:moveTo>
                    <a:pt x="3065" y="16841"/>
                  </a:moveTo>
                  <a:cubicBezTo>
                    <a:pt x="3868" y="17573"/>
                    <a:pt x="4451" y="21600"/>
                    <a:pt x="5254" y="21600"/>
                  </a:cubicBezTo>
                  <a:cubicBezTo>
                    <a:pt x="5838" y="21600"/>
                    <a:pt x="6422" y="19769"/>
                    <a:pt x="6932" y="19037"/>
                  </a:cubicBezTo>
                  <a:cubicBezTo>
                    <a:pt x="7662" y="18305"/>
                    <a:pt x="8611" y="19769"/>
                    <a:pt x="9341" y="19769"/>
                  </a:cubicBezTo>
                  <a:cubicBezTo>
                    <a:pt x="10581" y="19769"/>
                    <a:pt x="11530" y="16108"/>
                    <a:pt x="12697" y="14644"/>
                  </a:cubicBezTo>
                  <a:cubicBezTo>
                    <a:pt x="13646" y="13912"/>
                    <a:pt x="14595" y="14644"/>
                    <a:pt x="15324" y="12081"/>
                  </a:cubicBezTo>
                  <a:cubicBezTo>
                    <a:pt x="15762" y="11349"/>
                    <a:pt x="16054" y="9885"/>
                    <a:pt x="16565" y="9153"/>
                  </a:cubicBezTo>
                  <a:cubicBezTo>
                    <a:pt x="16857" y="9153"/>
                    <a:pt x="17149" y="9153"/>
                    <a:pt x="17295" y="9153"/>
                  </a:cubicBezTo>
                  <a:cubicBezTo>
                    <a:pt x="18827" y="10617"/>
                    <a:pt x="20359" y="9153"/>
                    <a:pt x="21600" y="6224"/>
                  </a:cubicBezTo>
                  <a:cubicBezTo>
                    <a:pt x="20505" y="1464"/>
                    <a:pt x="19192" y="0"/>
                    <a:pt x="17805" y="0"/>
                  </a:cubicBezTo>
                  <a:cubicBezTo>
                    <a:pt x="16492" y="0"/>
                    <a:pt x="15032" y="1464"/>
                    <a:pt x="13792" y="4393"/>
                  </a:cubicBezTo>
                  <a:cubicBezTo>
                    <a:pt x="12551" y="6956"/>
                    <a:pt x="11311" y="9885"/>
                    <a:pt x="9997" y="11349"/>
                  </a:cubicBezTo>
                  <a:cubicBezTo>
                    <a:pt x="7808" y="14644"/>
                    <a:pt x="5546" y="13912"/>
                    <a:pt x="3211" y="13180"/>
                  </a:cubicBezTo>
                  <a:cubicBezTo>
                    <a:pt x="2189" y="13180"/>
                    <a:pt x="949" y="11349"/>
                    <a:pt x="0" y="11349"/>
                  </a:cubicBezTo>
                  <a:cubicBezTo>
                    <a:pt x="292" y="19037"/>
                    <a:pt x="2189" y="16108"/>
                    <a:pt x="3065" y="16841"/>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735" name="Shape 1735"/>
            <p:cNvSpPr/>
            <p:nvPr/>
          </p:nvSpPr>
          <p:spPr>
            <a:xfrm>
              <a:off x="12339377" y="7319077"/>
              <a:ext cx="159998" cy="79065"/>
            </a:xfrm>
            <a:custGeom>
              <a:pathLst>
                <a:path extrusionOk="0" h="18799" w="21230">
                  <a:moveTo>
                    <a:pt x="11173" y="12193"/>
                  </a:moveTo>
                  <a:cubicBezTo>
                    <a:pt x="11965" y="11845"/>
                    <a:pt x="12758" y="11496"/>
                    <a:pt x="13650" y="10800"/>
                  </a:cubicBezTo>
                  <a:cubicBezTo>
                    <a:pt x="14442" y="9929"/>
                    <a:pt x="15136" y="8883"/>
                    <a:pt x="15929" y="8187"/>
                  </a:cubicBezTo>
                  <a:cubicBezTo>
                    <a:pt x="16721" y="7490"/>
                    <a:pt x="17811" y="7141"/>
                    <a:pt x="18802" y="6271"/>
                  </a:cubicBezTo>
                  <a:cubicBezTo>
                    <a:pt x="19892" y="5574"/>
                    <a:pt x="20685" y="4877"/>
                    <a:pt x="21081" y="3135"/>
                  </a:cubicBezTo>
                  <a:cubicBezTo>
                    <a:pt x="21279" y="2612"/>
                    <a:pt x="21279" y="1916"/>
                    <a:pt x="21081" y="1567"/>
                  </a:cubicBezTo>
                  <a:cubicBezTo>
                    <a:pt x="21081" y="1219"/>
                    <a:pt x="20883" y="1219"/>
                    <a:pt x="20685" y="871"/>
                  </a:cubicBezTo>
                  <a:cubicBezTo>
                    <a:pt x="17811" y="-1394"/>
                    <a:pt x="14442" y="1219"/>
                    <a:pt x="11569" y="3483"/>
                  </a:cubicBezTo>
                  <a:cubicBezTo>
                    <a:pt x="11173" y="3832"/>
                    <a:pt x="10677" y="4180"/>
                    <a:pt x="10083" y="3832"/>
                  </a:cubicBezTo>
                  <a:cubicBezTo>
                    <a:pt x="9686" y="3832"/>
                    <a:pt x="9488" y="3135"/>
                    <a:pt x="9092" y="2612"/>
                  </a:cubicBezTo>
                  <a:cubicBezTo>
                    <a:pt x="8002" y="1916"/>
                    <a:pt x="6813" y="3135"/>
                    <a:pt x="5723" y="4180"/>
                  </a:cubicBezTo>
                  <a:cubicBezTo>
                    <a:pt x="4039" y="5922"/>
                    <a:pt x="1363" y="8187"/>
                    <a:pt x="571" y="11148"/>
                  </a:cubicBezTo>
                  <a:cubicBezTo>
                    <a:pt x="75" y="12890"/>
                    <a:pt x="-321" y="16548"/>
                    <a:pt x="373" y="18116"/>
                  </a:cubicBezTo>
                  <a:cubicBezTo>
                    <a:pt x="1363" y="20206"/>
                    <a:pt x="3246" y="16896"/>
                    <a:pt x="4237" y="16200"/>
                  </a:cubicBezTo>
                  <a:cubicBezTo>
                    <a:pt x="6516" y="14806"/>
                    <a:pt x="8894" y="13238"/>
                    <a:pt x="11173" y="12193"/>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736" name="Shape 1736"/>
            <p:cNvSpPr/>
            <p:nvPr/>
          </p:nvSpPr>
          <p:spPr>
            <a:xfrm>
              <a:off x="12134179" y="6977240"/>
              <a:ext cx="204007" cy="229860"/>
            </a:xfrm>
            <a:custGeom>
              <a:pathLst>
                <a:path extrusionOk="0" h="21449" w="21462">
                  <a:moveTo>
                    <a:pt x="5729" y="13737"/>
                  </a:moveTo>
                  <a:cubicBezTo>
                    <a:pt x="5884" y="13876"/>
                    <a:pt x="6039" y="14084"/>
                    <a:pt x="6194" y="14223"/>
                  </a:cubicBezTo>
                  <a:cubicBezTo>
                    <a:pt x="6348" y="14362"/>
                    <a:pt x="6348" y="14501"/>
                    <a:pt x="6348" y="14779"/>
                  </a:cubicBezTo>
                  <a:cubicBezTo>
                    <a:pt x="6348" y="15543"/>
                    <a:pt x="6503" y="16238"/>
                    <a:pt x="6348" y="16793"/>
                  </a:cubicBezTo>
                  <a:cubicBezTo>
                    <a:pt x="6194" y="17557"/>
                    <a:pt x="5729" y="18113"/>
                    <a:pt x="5032" y="18391"/>
                  </a:cubicBezTo>
                  <a:cubicBezTo>
                    <a:pt x="4877" y="18599"/>
                    <a:pt x="4568" y="18599"/>
                    <a:pt x="4568" y="18877"/>
                  </a:cubicBezTo>
                  <a:cubicBezTo>
                    <a:pt x="4568" y="19155"/>
                    <a:pt x="4877" y="19293"/>
                    <a:pt x="5032" y="19432"/>
                  </a:cubicBezTo>
                  <a:cubicBezTo>
                    <a:pt x="5574" y="20057"/>
                    <a:pt x="5265" y="20891"/>
                    <a:pt x="4413" y="21169"/>
                  </a:cubicBezTo>
                  <a:cubicBezTo>
                    <a:pt x="3794" y="21516"/>
                    <a:pt x="2787" y="21516"/>
                    <a:pt x="2013" y="21308"/>
                  </a:cubicBezTo>
                  <a:cubicBezTo>
                    <a:pt x="1161" y="20057"/>
                    <a:pt x="1316" y="18252"/>
                    <a:pt x="2323" y="17002"/>
                  </a:cubicBezTo>
                  <a:cubicBezTo>
                    <a:pt x="2632" y="16515"/>
                    <a:pt x="3097" y="15960"/>
                    <a:pt x="2942" y="15335"/>
                  </a:cubicBezTo>
                  <a:cubicBezTo>
                    <a:pt x="2787" y="15057"/>
                    <a:pt x="2632" y="14918"/>
                    <a:pt x="2323" y="14779"/>
                  </a:cubicBezTo>
                  <a:cubicBezTo>
                    <a:pt x="852" y="13598"/>
                    <a:pt x="0" y="12001"/>
                    <a:pt x="0" y="10265"/>
                  </a:cubicBezTo>
                  <a:cubicBezTo>
                    <a:pt x="0" y="9709"/>
                    <a:pt x="232" y="9084"/>
                    <a:pt x="542" y="8667"/>
                  </a:cubicBezTo>
                  <a:cubicBezTo>
                    <a:pt x="852" y="8389"/>
                    <a:pt x="1161" y="8250"/>
                    <a:pt x="1471" y="7903"/>
                  </a:cubicBezTo>
                  <a:cubicBezTo>
                    <a:pt x="2632" y="7070"/>
                    <a:pt x="2632" y="5472"/>
                    <a:pt x="2632" y="4153"/>
                  </a:cubicBezTo>
                  <a:cubicBezTo>
                    <a:pt x="2632" y="3250"/>
                    <a:pt x="2787" y="2277"/>
                    <a:pt x="2787" y="1375"/>
                  </a:cubicBezTo>
                  <a:cubicBezTo>
                    <a:pt x="2787" y="1097"/>
                    <a:pt x="2942" y="680"/>
                    <a:pt x="3097" y="333"/>
                  </a:cubicBezTo>
                  <a:cubicBezTo>
                    <a:pt x="3252" y="55"/>
                    <a:pt x="3794" y="-84"/>
                    <a:pt x="4258" y="55"/>
                  </a:cubicBezTo>
                  <a:cubicBezTo>
                    <a:pt x="4413" y="194"/>
                    <a:pt x="4568" y="194"/>
                    <a:pt x="4568" y="333"/>
                  </a:cubicBezTo>
                  <a:cubicBezTo>
                    <a:pt x="5265" y="1236"/>
                    <a:pt x="5884" y="2277"/>
                    <a:pt x="6194" y="3250"/>
                  </a:cubicBezTo>
                  <a:cubicBezTo>
                    <a:pt x="6348" y="3597"/>
                    <a:pt x="6348" y="4014"/>
                    <a:pt x="6503" y="4153"/>
                  </a:cubicBezTo>
                  <a:cubicBezTo>
                    <a:pt x="7045" y="4847"/>
                    <a:pt x="8284" y="4847"/>
                    <a:pt x="9290" y="4708"/>
                  </a:cubicBezTo>
                  <a:cubicBezTo>
                    <a:pt x="9755" y="4708"/>
                    <a:pt x="10297" y="4569"/>
                    <a:pt x="10916" y="4569"/>
                  </a:cubicBezTo>
                  <a:cubicBezTo>
                    <a:pt x="11690" y="4430"/>
                    <a:pt x="12542" y="4430"/>
                    <a:pt x="13006" y="3875"/>
                  </a:cubicBezTo>
                  <a:cubicBezTo>
                    <a:pt x="13548" y="3389"/>
                    <a:pt x="13703" y="2833"/>
                    <a:pt x="14168" y="2277"/>
                  </a:cubicBezTo>
                  <a:cubicBezTo>
                    <a:pt x="14787" y="1513"/>
                    <a:pt x="15948" y="1375"/>
                    <a:pt x="16955" y="1236"/>
                  </a:cubicBezTo>
                  <a:cubicBezTo>
                    <a:pt x="17884" y="1236"/>
                    <a:pt x="19045" y="1236"/>
                    <a:pt x="19974" y="1097"/>
                  </a:cubicBezTo>
                  <a:cubicBezTo>
                    <a:pt x="19819" y="2139"/>
                    <a:pt x="18890" y="2833"/>
                    <a:pt x="17884" y="3250"/>
                  </a:cubicBezTo>
                  <a:cubicBezTo>
                    <a:pt x="16955" y="3736"/>
                    <a:pt x="15794" y="4014"/>
                    <a:pt x="14942" y="4569"/>
                  </a:cubicBezTo>
                  <a:cubicBezTo>
                    <a:pt x="14168" y="5194"/>
                    <a:pt x="13548" y="6028"/>
                    <a:pt x="12852" y="6792"/>
                  </a:cubicBezTo>
                  <a:cubicBezTo>
                    <a:pt x="12387" y="7209"/>
                    <a:pt x="11923" y="7486"/>
                    <a:pt x="11535" y="7903"/>
                  </a:cubicBezTo>
                  <a:cubicBezTo>
                    <a:pt x="11226" y="8389"/>
                    <a:pt x="11071" y="9084"/>
                    <a:pt x="11535" y="9570"/>
                  </a:cubicBezTo>
                  <a:cubicBezTo>
                    <a:pt x="12387" y="9223"/>
                    <a:pt x="13239" y="9848"/>
                    <a:pt x="13703" y="10403"/>
                  </a:cubicBezTo>
                  <a:cubicBezTo>
                    <a:pt x="14245" y="10959"/>
                    <a:pt x="14477" y="11723"/>
                    <a:pt x="15174" y="12001"/>
                  </a:cubicBezTo>
                  <a:cubicBezTo>
                    <a:pt x="15794" y="12418"/>
                    <a:pt x="16568" y="12626"/>
                    <a:pt x="17110" y="13182"/>
                  </a:cubicBezTo>
                  <a:cubicBezTo>
                    <a:pt x="17265" y="13459"/>
                    <a:pt x="17265" y="13737"/>
                    <a:pt x="17574" y="14084"/>
                  </a:cubicBezTo>
                  <a:cubicBezTo>
                    <a:pt x="17884" y="14501"/>
                    <a:pt x="18581" y="14501"/>
                    <a:pt x="19200" y="14640"/>
                  </a:cubicBezTo>
                  <a:cubicBezTo>
                    <a:pt x="19974" y="14918"/>
                    <a:pt x="20516" y="15821"/>
                    <a:pt x="20206" y="16515"/>
                  </a:cubicBezTo>
                  <a:cubicBezTo>
                    <a:pt x="19974" y="16793"/>
                    <a:pt x="19819" y="17279"/>
                    <a:pt x="19819" y="17557"/>
                  </a:cubicBezTo>
                  <a:cubicBezTo>
                    <a:pt x="19974" y="18252"/>
                    <a:pt x="21290" y="18599"/>
                    <a:pt x="21445" y="19293"/>
                  </a:cubicBezTo>
                  <a:cubicBezTo>
                    <a:pt x="21600" y="20057"/>
                    <a:pt x="20671" y="20474"/>
                    <a:pt x="19819" y="20752"/>
                  </a:cubicBezTo>
                  <a:cubicBezTo>
                    <a:pt x="18890" y="21030"/>
                    <a:pt x="17729" y="21308"/>
                    <a:pt x="16568" y="21169"/>
                  </a:cubicBezTo>
                  <a:cubicBezTo>
                    <a:pt x="15484" y="21030"/>
                    <a:pt x="14477" y="20613"/>
                    <a:pt x="14013" y="19710"/>
                  </a:cubicBezTo>
                  <a:cubicBezTo>
                    <a:pt x="13703" y="19155"/>
                    <a:pt x="13703" y="18599"/>
                    <a:pt x="13316" y="17974"/>
                  </a:cubicBezTo>
                  <a:cubicBezTo>
                    <a:pt x="13161" y="17696"/>
                    <a:pt x="12852" y="17418"/>
                    <a:pt x="12697" y="17002"/>
                  </a:cubicBezTo>
                  <a:cubicBezTo>
                    <a:pt x="12387" y="16376"/>
                    <a:pt x="12697" y="15682"/>
                    <a:pt x="12852" y="14918"/>
                  </a:cubicBezTo>
                  <a:cubicBezTo>
                    <a:pt x="13006" y="13598"/>
                    <a:pt x="12077" y="12279"/>
                    <a:pt x="10761" y="12001"/>
                  </a:cubicBezTo>
                  <a:cubicBezTo>
                    <a:pt x="10452" y="11862"/>
                    <a:pt x="9910" y="11862"/>
                    <a:pt x="9600" y="11584"/>
                  </a:cubicBezTo>
                  <a:cubicBezTo>
                    <a:pt x="9445" y="11445"/>
                    <a:pt x="9290" y="11167"/>
                    <a:pt x="9135" y="10820"/>
                  </a:cubicBezTo>
                  <a:cubicBezTo>
                    <a:pt x="8671" y="9848"/>
                    <a:pt x="6503" y="8945"/>
                    <a:pt x="5419" y="9709"/>
                  </a:cubicBezTo>
                  <a:cubicBezTo>
                    <a:pt x="4103" y="10959"/>
                    <a:pt x="4723" y="13043"/>
                    <a:pt x="5729" y="13737"/>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737" name="Shape 1737"/>
            <p:cNvSpPr/>
            <p:nvPr/>
          </p:nvSpPr>
          <p:spPr>
            <a:xfrm>
              <a:off x="12197629" y="6878214"/>
              <a:ext cx="211603" cy="86533"/>
            </a:xfrm>
            <a:custGeom>
              <a:pathLst>
                <a:path extrusionOk="0" h="21347" w="21247">
                  <a:moveTo>
                    <a:pt x="19" y="13477"/>
                  </a:moveTo>
                  <a:cubicBezTo>
                    <a:pt x="394" y="15508"/>
                    <a:pt x="1144" y="17354"/>
                    <a:pt x="1969" y="17354"/>
                  </a:cubicBezTo>
                  <a:cubicBezTo>
                    <a:pt x="2569" y="17354"/>
                    <a:pt x="3394" y="16985"/>
                    <a:pt x="3994" y="16615"/>
                  </a:cubicBezTo>
                  <a:cubicBezTo>
                    <a:pt x="5869" y="15877"/>
                    <a:pt x="7594" y="17723"/>
                    <a:pt x="9469" y="18277"/>
                  </a:cubicBezTo>
                  <a:cubicBezTo>
                    <a:pt x="10294" y="18277"/>
                    <a:pt x="11044" y="18277"/>
                    <a:pt x="12019" y="18277"/>
                  </a:cubicBezTo>
                  <a:cubicBezTo>
                    <a:pt x="12319" y="18277"/>
                    <a:pt x="12844" y="18277"/>
                    <a:pt x="13144" y="18646"/>
                  </a:cubicBezTo>
                  <a:cubicBezTo>
                    <a:pt x="13519" y="19015"/>
                    <a:pt x="13594" y="19385"/>
                    <a:pt x="13894" y="20123"/>
                  </a:cubicBezTo>
                  <a:cubicBezTo>
                    <a:pt x="14719" y="21600"/>
                    <a:pt x="15844" y="21600"/>
                    <a:pt x="16744" y="20862"/>
                  </a:cubicBezTo>
                  <a:cubicBezTo>
                    <a:pt x="17719" y="20123"/>
                    <a:pt x="18469" y="18277"/>
                    <a:pt x="19219" y="16615"/>
                  </a:cubicBezTo>
                  <a:cubicBezTo>
                    <a:pt x="19594" y="15877"/>
                    <a:pt x="20044" y="15138"/>
                    <a:pt x="20044" y="13846"/>
                  </a:cubicBezTo>
                  <a:cubicBezTo>
                    <a:pt x="20194" y="12000"/>
                    <a:pt x="19369" y="10523"/>
                    <a:pt x="19594" y="8862"/>
                  </a:cubicBezTo>
                  <a:cubicBezTo>
                    <a:pt x="19744" y="7015"/>
                    <a:pt x="20794" y="6092"/>
                    <a:pt x="21169" y="3877"/>
                  </a:cubicBezTo>
                  <a:cubicBezTo>
                    <a:pt x="21469" y="2215"/>
                    <a:pt x="20869" y="0"/>
                    <a:pt x="20044" y="0"/>
                  </a:cubicBezTo>
                  <a:cubicBezTo>
                    <a:pt x="19294" y="0"/>
                    <a:pt x="18619" y="369"/>
                    <a:pt x="18019" y="1846"/>
                  </a:cubicBezTo>
                  <a:cubicBezTo>
                    <a:pt x="17494" y="3138"/>
                    <a:pt x="17044" y="4985"/>
                    <a:pt x="16744" y="6646"/>
                  </a:cubicBezTo>
                  <a:cubicBezTo>
                    <a:pt x="15769" y="10523"/>
                    <a:pt x="14494" y="14400"/>
                    <a:pt x="12619" y="14400"/>
                  </a:cubicBezTo>
                  <a:cubicBezTo>
                    <a:pt x="11869" y="14400"/>
                    <a:pt x="11044" y="13477"/>
                    <a:pt x="10294" y="13108"/>
                  </a:cubicBezTo>
                  <a:cubicBezTo>
                    <a:pt x="9019" y="12369"/>
                    <a:pt x="7744" y="12000"/>
                    <a:pt x="6469" y="12000"/>
                  </a:cubicBezTo>
                  <a:cubicBezTo>
                    <a:pt x="5869" y="12000"/>
                    <a:pt x="5419" y="12369"/>
                    <a:pt x="4744" y="12000"/>
                  </a:cubicBezTo>
                  <a:cubicBezTo>
                    <a:pt x="4294" y="11631"/>
                    <a:pt x="3994" y="10892"/>
                    <a:pt x="3544" y="10523"/>
                  </a:cubicBezTo>
                  <a:cubicBezTo>
                    <a:pt x="2569" y="9231"/>
                    <a:pt x="1294" y="8492"/>
                    <a:pt x="19" y="8492"/>
                  </a:cubicBezTo>
                  <a:cubicBezTo>
                    <a:pt x="694" y="9231"/>
                    <a:pt x="-131" y="12000"/>
                    <a:pt x="19" y="13477"/>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738" name="Shape 1738"/>
            <p:cNvSpPr/>
            <p:nvPr/>
          </p:nvSpPr>
          <p:spPr>
            <a:xfrm>
              <a:off x="12435652" y="7087381"/>
              <a:ext cx="44475" cy="67729"/>
            </a:xfrm>
            <a:custGeom>
              <a:pathLst>
                <a:path extrusionOk="0" h="20543" w="19882">
                  <a:moveTo>
                    <a:pt x="1937" y="10306"/>
                  </a:moveTo>
                  <a:cubicBezTo>
                    <a:pt x="2602" y="11656"/>
                    <a:pt x="3931" y="13231"/>
                    <a:pt x="5925" y="14131"/>
                  </a:cubicBezTo>
                  <a:cubicBezTo>
                    <a:pt x="7254" y="14581"/>
                    <a:pt x="8916" y="14581"/>
                    <a:pt x="10245" y="15481"/>
                  </a:cubicBezTo>
                  <a:cubicBezTo>
                    <a:pt x="12239" y="16381"/>
                    <a:pt x="13568" y="17956"/>
                    <a:pt x="14233" y="19306"/>
                  </a:cubicBezTo>
                  <a:cubicBezTo>
                    <a:pt x="14233" y="19756"/>
                    <a:pt x="14233" y="20206"/>
                    <a:pt x="14897" y="20206"/>
                  </a:cubicBezTo>
                  <a:cubicBezTo>
                    <a:pt x="15894" y="20656"/>
                    <a:pt x="17224" y="20656"/>
                    <a:pt x="17888" y="20206"/>
                  </a:cubicBezTo>
                  <a:cubicBezTo>
                    <a:pt x="19882" y="19306"/>
                    <a:pt x="19882" y="17506"/>
                    <a:pt x="19217" y="15931"/>
                  </a:cubicBezTo>
                  <a:cubicBezTo>
                    <a:pt x="18553" y="14581"/>
                    <a:pt x="17224" y="13231"/>
                    <a:pt x="16559" y="11656"/>
                  </a:cubicBezTo>
                  <a:cubicBezTo>
                    <a:pt x="15894" y="10306"/>
                    <a:pt x="15894" y="8506"/>
                    <a:pt x="17224" y="7606"/>
                  </a:cubicBezTo>
                  <a:cubicBezTo>
                    <a:pt x="18553" y="6481"/>
                    <a:pt x="19882" y="6031"/>
                    <a:pt x="19882" y="5131"/>
                  </a:cubicBezTo>
                  <a:cubicBezTo>
                    <a:pt x="19882" y="4681"/>
                    <a:pt x="19217" y="4231"/>
                    <a:pt x="18553" y="3781"/>
                  </a:cubicBezTo>
                  <a:cubicBezTo>
                    <a:pt x="14897" y="1306"/>
                    <a:pt x="7254" y="-944"/>
                    <a:pt x="2602" y="406"/>
                  </a:cubicBezTo>
                  <a:cubicBezTo>
                    <a:pt x="-1718" y="1756"/>
                    <a:pt x="276" y="6931"/>
                    <a:pt x="1937" y="10306"/>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739" name="Shape 1739"/>
            <p:cNvSpPr/>
            <p:nvPr/>
          </p:nvSpPr>
          <p:spPr>
            <a:xfrm>
              <a:off x="12509082" y="7079960"/>
              <a:ext cx="141249" cy="72247"/>
            </a:xfrm>
            <a:custGeom>
              <a:pathLst>
                <a:path extrusionOk="0" h="20952" w="20834">
                  <a:moveTo>
                    <a:pt x="353" y="6048"/>
                  </a:moveTo>
                  <a:cubicBezTo>
                    <a:pt x="-302" y="8208"/>
                    <a:pt x="-84" y="11448"/>
                    <a:pt x="1334" y="12744"/>
                  </a:cubicBezTo>
                  <a:cubicBezTo>
                    <a:pt x="1989" y="13392"/>
                    <a:pt x="2425" y="13392"/>
                    <a:pt x="3080" y="13392"/>
                  </a:cubicBezTo>
                  <a:cubicBezTo>
                    <a:pt x="4716" y="13824"/>
                    <a:pt x="6134" y="15552"/>
                    <a:pt x="7443" y="16416"/>
                  </a:cubicBezTo>
                  <a:cubicBezTo>
                    <a:pt x="9298" y="17280"/>
                    <a:pt x="11153" y="16848"/>
                    <a:pt x="13225" y="16848"/>
                  </a:cubicBezTo>
                  <a:cubicBezTo>
                    <a:pt x="14971" y="16848"/>
                    <a:pt x="17043" y="17928"/>
                    <a:pt x="18462" y="20088"/>
                  </a:cubicBezTo>
                  <a:cubicBezTo>
                    <a:pt x="18680" y="20520"/>
                    <a:pt x="18898" y="20952"/>
                    <a:pt x="19116" y="20952"/>
                  </a:cubicBezTo>
                  <a:cubicBezTo>
                    <a:pt x="19334" y="20952"/>
                    <a:pt x="19553" y="20952"/>
                    <a:pt x="19553" y="20520"/>
                  </a:cubicBezTo>
                  <a:cubicBezTo>
                    <a:pt x="20971" y="18792"/>
                    <a:pt x="21298" y="13824"/>
                    <a:pt x="20098" y="11448"/>
                  </a:cubicBezTo>
                  <a:cubicBezTo>
                    <a:pt x="19443" y="10152"/>
                    <a:pt x="18462" y="9288"/>
                    <a:pt x="17589" y="8856"/>
                  </a:cubicBezTo>
                  <a:cubicBezTo>
                    <a:pt x="16389" y="7776"/>
                    <a:pt x="15298" y="6480"/>
                    <a:pt x="14316" y="4752"/>
                  </a:cubicBezTo>
                  <a:cubicBezTo>
                    <a:pt x="13662" y="3672"/>
                    <a:pt x="13225" y="2376"/>
                    <a:pt x="12462" y="1512"/>
                  </a:cubicBezTo>
                  <a:cubicBezTo>
                    <a:pt x="10716" y="-648"/>
                    <a:pt x="8425" y="-216"/>
                    <a:pt x="6571" y="1080"/>
                  </a:cubicBezTo>
                  <a:cubicBezTo>
                    <a:pt x="5153" y="1944"/>
                    <a:pt x="4280" y="-216"/>
                    <a:pt x="2862" y="648"/>
                  </a:cubicBezTo>
                  <a:cubicBezTo>
                    <a:pt x="1989" y="1080"/>
                    <a:pt x="789" y="4320"/>
                    <a:pt x="353" y="6048"/>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740" name="Shape 1740"/>
            <p:cNvSpPr/>
            <p:nvPr/>
          </p:nvSpPr>
          <p:spPr>
            <a:xfrm>
              <a:off x="12635474" y="7268233"/>
              <a:ext cx="57263" cy="66225"/>
            </a:xfrm>
            <a:custGeom>
              <a:pathLst>
                <a:path extrusionOk="0" h="19208" w="21272">
                  <a:moveTo>
                    <a:pt x="6962" y="1577"/>
                  </a:moveTo>
                  <a:cubicBezTo>
                    <a:pt x="4802" y="3759"/>
                    <a:pt x="2372" y="6813"/>
                    <a:pt x="1292" y="9432"/>
                  </a:cubicBezTo>
                  <a:cubicBezTo>
                    <a:pt x="212" y="12268"/>
                    <a:pt x="-328" y="15323"/>
                    <a:pt x="212" y="17941"/>
                  </a:cubicBezTo>
                  <a:cubicBezTo>
                    <a:pt x="212" y="18377"/>
                    <a:pt x="752" y="19032"/>
                    <a:pt x="752" y="19032"/>
                  </a:cubicBezTo>
                  <a:cubicBezTo>
                    <a:pt x="1832" y="19468"/>
                    <a:pt x="3182" y="19032"/>
                    <a:pt x="3722" y="18377"/>
                  </a:cubicBezTo>
                  <a:cubicBezTo>
                    <a:pt x="6422" y="16195"/>
                    <a:pt x="9392" y="14450"/>
                    <a:pt x="12632" y="12050"/>
                  </a:cubicBezTo>
                  <a:cubicBezTo>
                    <a:pt x="15062" y="10304"/>
                    <a:pt x="17762" y="8341"/>
                    <a:pt x="19922" y="6595"/>
                  </a:cubicBezTo>
                  <a:cubicBezTo>
                    <a:pt x="20732" y="6159"/>
                    <a:pt x="20732" y="6159"/>
                    <a:pt x="21272" y="5723"/>
                  </a:cubicBezTo>
                  <a:cubicBezTo>
                    <a:pt x="21272" y="4850"/>
                    <a:pt x="20732" y="4195"/>
                    <a:pt x="19922" y="3759"/>
                  </a:cubicBezTo>
                  <a:cubicBezTo>
                    <a:pt x="17222" y="1577"/>
                    <a:pt x="10472" y="-2132"/>
                    <a:pt x="6962" y="1577"/>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741" name="Shape 1741"/>
            <p:cNvSpPr/>
            <p:nvPr/>
          </p:nvSpPr>
          <p:spPr>
            <a:xfrm>
              <a:off x="12711244" y="7188928"/>
              <a:ext cx="38607" cy="43997"/>
            </a:xfrm>
            <a:custGeom>
              <a:pathLst>
                <a:path extrusionOk="0" h="21089" w="17259">
                  <a:moveTo>
                    <a:pt x="4746" y="16026"/>
                  </a:moveTo>
                  <a:cubicBezTo>
                    <a:pt x="7072" y="16723"/>
                    <a:pt x="8401" y="18813"/>
                    <a:pt x="7736" y="20903"/>
                  </a:cubicBezTo>
                  <a:cubicBezTo>
                    <a:pt x="9066" y="21600"/>
                    <a:pt x="10395" y="20206"/>
                    <a:pt x="11724" y="18813"/>
                  </a:cubicBezTo>
                  <a:cubicBezTo>
                    <a:pt x="13386" y="17419"/>
                    <a:pt x="14050" y="16026"/>
                    <a:pt x="15380" y="14632"/>
                  </a:cubicBezTo>
                  <a:cubicBezTo>
                    <a:pt x="16709" y="12194"/>
                    <a:pt x="18038" y="10103"/>
                    <a:pt x="16709" y="8013"/>
                  </a:cubicBezTo>
                  <a:cubicBezTo>
                    <a:pt x="16044" y="6271"/>
                    <a:pt x="14715" y="5574"/>
                    <a:pt x="13386" y="5574"/>
                  </a:cubicBezTo>
                  <a:cubicBezTo>
                    <a:pt x="10395" y="4181"/>
                    <a:pt x="7072" y="3484"/>
                    <a:pt x="4746" y="0"/>
                  </a:cubicBezTo>
                  <a:cubicBezTo>
                    <a:pt x="758" y="4877"/>
                    <a:pt x="-3562" y="13587"/>
                    <a:pt x="4746" y="16026"/>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742" name="Shape 1742"/>
            <p:cNvSpPr/>
            <p:nvPr/>
          </p:nvSpPr>
          <p:spPr>
            <a:xfrm>
              <a:off x="12778499" y="7200049"/>
              <a:ext cx="37488" cy="64498"/>
            </a:xfrm>
            <a:custGeom>
              <a:pathLst>
                <a:path extrusionOk="0" h="18701" w="21013">
                  <a:moveTo>
                    <a:pt x="2400" y="5136"/>
                  </a:moveTo>
                  <a:cubicBezTo>
                    <a:pt x="2400" y="7042"/>
                    <a:pt x="2400" y="9159"/>
                    <a:pt x="800" y="11065"/>
                  </a:cubicBezTo>
                  <a:cubicBezTo>
                    <a:pt x="800" y="11489"/>
                    <a:pt x="0" y="11489"/>
                    <a:pt x="0" y="11912"/>
                  </a:cubicBezTo>
                  <a:cubicBezTo>
                    <a:pt x="0" y="12336"/>
                    <a:pt x="0" y="12336"/>
                    <a:pt x="800" y="12759"/>
                  </a:cubicBezTo>
                  <a:cubicBezTo>
                    <a:pt x="1600" y="13606"/>
                    <a:pt x="1600" y="14877"/>
                    <a:pt x="800" y="15936"/>
                  </a:cubicBezTo>
                  <a:cubicBezTo>
                    <a:pt x="800" y="16359"/>
                    <a:pt x="0" y="16783"/>
                    <a:pt x="0" y="17206"/>
                  </a:cubicBezTo>
                  <a:cubicBezTo>
                    <a:pt x="0" y="17630"/>
                    <a:pt x="800" y="17630"/>
                    <a:pt x="800" y="18053"/>
                  </a:cubicBezTo>
                  <a:cubicBezTo>
                    <a:pt x="3200" y="19324"/>
                    <a:pt x="6800" y="18477"/>
                    <a:pt x="9200" y="17630"/>
                  </a:cubicBezTo>
                  <a:cubicBezTo>
                    <a:pt x="11600" y="16359"/>
                    <a:pt x="12400" y="14453"/>
                    <a:pt x="13600" y="13183"/>
                  </a:cubicBezTo>
                  <a:cubicBezTo>
                    <a:pt x="15200" y="11489"/>
                    <a:pt x="16800" y="9583"/>
                    <a:pt x="18400" y="7889"/>
                  </a:cubicBezTo>
                  <a:cubicBezTo>
                    <a:pt x="20000" y="7042"/>
                    <a:pt x="21600" y="5559"/>
                    <a:pt x="20800" y="4289"/>
                  </a:cubicBezTo>
                  <a:cubicBezTo>
                    <a:pt x="20800" y="3865"/>
                    <a:pt x="20000" y="3442"/>
                    <a:pt x="19200" y="3442"/>
                  </a:cubicBezTo>
                  <a:cubicBezTo>
                    <a:pt x="10800" y="-582"/>
                    <a:pt x="3200" y="-2276"/>
                    <a:pt x="2400" y="5136"/>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743" name="Shape 1743"/>
            <p:cNvSpPr/>
            <p:nvPr/>
          </p:nvSpPr>
          <p:spPr>
            <a:xfrm>
              <a:off x="12487410" y="6879996"/>
              <a:ext cx="70843" cy="128313"/>
            </a:xfrm>
            <a:custGeom>
              <a:pathLst>
                <a:path extrusionOk="0" h="20782" w="21487">
                  <a:moveTo>
                    <a:pt x="0" y="7608"/>
                  </a:moveTo>
                  <a:cubicBezTo>
                    <a:pt x="0" y="7846"/>
                    <a:pt x="0" y="8083"/>
                    <a:pt x="0" y="8083"/>
                  </a:cubicBezTo>
                  <a:cubicBezTo>
                    <a:pt x="450" y="8320"/>
                    <a:pt x="1350" y="8320"/>
                    <a:pt x="1800" y="8320"/>
                  </a:cubicBezTo>
                  <a:cubicBezTo>
                    <a:pt x="2700" y="8677"/>
                    <a:pt x="3150" y="9151"/>
                    <a:pt x="3150" y="9626"/>
                  </a:cubicBezTo>
                  <a:cubicBezTo>
                    <a:pt x="4275" y="11644"/>
                    <a:pt x="4725" y="13898"/>
                    <a:pt x="3150" y="15560"/>
                  </a:cubicBezTo>
                  <a:cubicBezTo>
                    <a:pt x="2700" y="16035"/>
                    <a:pt x="2250" y="16628"/>
                    <a:pt x="1800" y="17103"/>
                  </a:cubicBezTo>
                  <a:cubicBezTo>
                    <a:pt x="900" y="18883"/>
                    <a:pt x="4275" y="20782"/>
                    <a:pt x="7875" y="20782"/>
                  </a:cubicBezTo>
                  <a:cubicBezTo>
                    <a:pt x="9000" y="20782"/>
                    <a:pt x="10350" y="20545"/>
                    <a:pt x="10800" y="20070"/>
                  </a:cubicBezTo>
                  <a:cubicBezTo>
                    <a:pt x="11700" y="19358"/>
                    <a:pt x="10800" y="18290"/>
                    <a:pt x="9900" y="17815"/>
                  </a:cubicBezTo>
                  <a:cubicBezTo>
                    <a:pt x="9000" y="17103"/>
                    <a:pt x="7425" y="16866"/>
                    <a:pt x="6525" y="16035"/>
                  </a:cubicBezTo>
                  <a:cubicBezTo>
                    <a:pt x="4725" y="14611"/>
                    <a:pt x="6075" y="12593"/>
                    <a:pt x="7425" y="11169"/>
                  </a:cubicBezTo>
                  <a:cubicBezTo>
                    <a:pt x="8325" y="10101"/>
                    <a:pt x="9000" y="9389"/>
                    <a:pt x="9900" y="8320"/>
                  </a:cubicBezTo>
                  <a:cubicBezTo>
                    <a:pt x="10350" y="8083"/>
                    <a:pt x="10350" y="7608"/>
                    <a:pt x="10800" y="7371"/>
                  </a:cubicBezTo>
                  <a:cubicBezTo>
                    <a:pt x="11700" y="6896"/>
                    <a:pt x="13050" y="6896"/>
                    <a:pt x="14175" y="6422"/>
                  </a:cubicBezTo>
                  <a:cubicBezTo>
                    <a:pt x="16875" y="5591"/>
                    <a:pt x="17325" y="3336"/>
                    <a:pt x="20250" y="3098"/>
                  </a:cubicBezTo>
                  <a:cubicBezTo>
                    <a:pt x="20700" y="3098"/>
                    <a:pt x="21150" y="3098"/>
                    <a:pt x="21150" y="2861"/>
                  </a:cubicBezTo>
                  <a:cubicBezTo>
                    <a:pt x="21600" y="2624"/>
                    <a:pt x="21600" y="2149"/>
                    <a:pt x="21150" y="1912"/>
                  </a:cubicBezTo>
                  <a:cubicBezTo>
                    <a:pt x="20700" y="1674"/>
                    <a:pt x="20250" y="1437"/>
                    <a:pt x="19350" y="1437"/>
                  </a:cubicBezTo>
                  <a:cubicBezTo>
                    <a:pt x="15525" y="606"/>
                    <a:pt x="9000" y="-818"/>
                    <a:pt x="5175" y="606"/>
                  </a:cubicBezTo>
                  <a:cubicBezTo>
                    <a:pt x="3150" y="2149"/>
                    <a:pt x="900" y="5116"/>
                    <a:pt x="0" y="7608"/>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744" name="Shape 1744"/>
            <p:cNvSpPr/>
            <p:nvPr/>
          </p:nvSpPr>
          <p:spPr>
            <a:xfrm>
              <a:off x="12613042" y="6959465"/>
              <a:ext cx="50224" cy="61907"/>
            </a:xfrm>
            <a:custGeom>
              <a:pathLst>
                <a:path extrusionOk="0" h="20679" w="19782">
                  <a:moveTo>
                    <a:pt x="15282" y="20679"/>
                  </a:moveTo>
                  <a:cubicBezTo>
                    <a:pt x="17082" y="20177"/>
                    <a:pt x="18282" y="18670"/>
                    <a:pt x="19182" y="16912"/>
                  </a:cubicBezTo>
                  <a:cubicBezTo>
                    <a:pt x="19782" y="15405"/>
                    <a:pt x="19782" y="13898"/>
                    <a:pt x="19782" y="12139"/>
                  </a:cubicBezTo>
                  <a:cubicBezTo>
                    <a:pt x="19782" y="11637"/>
                    <a:pt x="19782" y="10632"/>
                    <a:pt x="19182" y="10130"/>
                  </a:cubicBezTo>
                  <a:cubicBezTo>
                    <a:pt x="16482" y="8121"/>
                    <a:pt x="16482" y="9126"/>
                    <a:pt x="15282" y="5860"/>
                  </a:cubicBezTo>
                  <a:cubicBezTo>
                    <a:pt x="14082" y="3851"/>
                    <a:pt x="14082" y="2093"/>
                    <a:pt x="10782" y="586"/>
                  </a:cubicBezTo>
                  <a:cubicBezTo>
                    <a:pt x="7182" y="-921"/>
                    <a:pt x="2682" y="586"/>
                    <a:pt x="882" y="3851"/>
                  </a:cubicBezTo>
                  <a:cubicBezTo>
                    <a:pt x="-1818" y="8623"/>
                    <a:pt x="2082" y="10632"/>
                    <a:pt x="7182" y="11637"/>
                  </a:cubicBezTo>
                  <a:cubicBezTo>
                    <a:pt x="9582" y="12139"/>
                    <a:pt x="11982" y="12139"/>
                    <a:pt x="14082" y="14400"/>
                  </a:cubicBezTo>
                  <a:cubicBezTo>
                    <a:pt x="13482" y="15405"/>
                    <a:pt x="16482" y="20177"/>
                    <a:pt x="15282" y="20679"/>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745" name="Shape 1745"/>
            <p:cNvSpPr/>
            <p:nvPr/>
          </p:nvSpPr>
          <p:spPr>
            <a:xfrm>
              <a:off x="12186510" y="5855926"/>
              <a:ext cx="69425" cy="150721"/>
            </a:xfrm>
            <a:custGeom>
              <a:pathLst>
                <a:path extrusionOk="0" h="20836" w="19286">
                  <a:moveTo>
                    <a:pt x="14194" y="18379"/>
                  </a:moveTo>
                  <a:cubicBezTo>
                    <a:pt x="14194" y="18584"/>
                    <a:pt x="14194" y="18996"/>
                    <a:pt x="14194" y="19201"/>
                  </a:cubicBezTo>
                  <a:cubicBezTo>
                    <a:pt x="13783" y="19407"/>
                    <a:pt x="13371" y="19716"/>
                    <a:pt x="12960" y="19716"/>
                  </a:cubicBezTo>
                  <a:cubicBezTo>
                    <a:pt x="10286" y="20127"/>
                    <a:pt x="8229" y="20333"/>
                    <a:pt x="5554" y="20744"/>
                  </a:cubicBezTo>
                  <a:cubicBezTo>
                    <a:pt x="4731" y="20744"/>
                    <a:pt x="4320" y="20950"/>
                    <a:pt x="3291" y="20744"/>
                  </a:cubicBezTo>
                  <a:cubicBezTo>
                    <a:pt x="2469" y="20539"/>
                    <a:pt x="2469" y="20127"/>
                    <a:pt x="2057" y="19716"/>
                  </a:cubicBezTo>
                  <a:cubicBezTo>
                    <a:pt x="1234" y="18173"/>
                    <a:pt x="411" y="16424"/>
                    <a:pt x="0" y="14881"/>
                  </a:cubicBezTo>
                  <a:cubicBezTo>
                    <a:pt x="0" y="14470"/>
                    <a:pt x="0" y="14264"/>
                    <a:pt x="0" y="13853"/>
                  </a:cubicBezTo>
                  <a:cubicBezTo>
                    <a:pt x="411" y="13441"/>
                    <a:pt x="1646" y="13030"/>
                    <a:pt x="2057" y="12516"/>
                  </a:cubicBezTo>
                  <a:cubicBezTo>
                    <a:pt x="2469" y="12104"/>
                    <a:pt x="2469" y="11693"/>
                    <a:pt x="2469" y="11076"/>
                  </a:cubicBezTo>
                  <a:cubicBezTo>
                    <a:pt x="2469" y="9533"/>
                    <a:pt x="3909" y="7990"/>
                    <a:pt x="4731" y="6550"/>
                  </a:cubicBezTo>
                  <a:cubicBezTo>
                    <a:pt x="5143" y="6036"/>
                    <a:pt x="5554" y="5419"/>
                    <a:pt x="5966" y="5007"/>
                  </a:cubicBezTo>
                  <a:cubicBezTo>
                    <a:pt x="6377" y="4801"/>
                    <a:pt x="6377" y="4596"/>
                    <a:pt x="6789" y="4184"/>
                  </a:cubicBezTo>
                  <a:cubicBezTo>
                    <a:pt x="8640" y="2436"/>
                    <a:pt x="11109" y="687"/>
                    <a:pt x="15017" y="276"/>
                  </a:cubicBezTo>
                  <a:cubicBezTo>
                    <a:pt x="21600" y="-650"/>
                    <a:pt x="18926" y="893"/>
                    <a:pt x="17691" y="2847"/>
                  </a:cubicBezTo>
                  <a:cubicBezTo>
                    <a:pt x="13783" y="7784"/>
                    <a:pt x="12549" y="13236"/>
                    <a:pt x="14194" y="18379"/>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746" name="Shape 1746"/>
            <p:cNvSpPr/>
            <p:nvPr/>
          </p:nvSpPr>
          <p:spPr>
            <a:xfrm>
              <a:off x="12168544" y="6148856"/>
              <a:ext cx="121881" cy="300157"/>
            </a:xfrm>
            <a:custGeom>
              <a:pathLst>
                <a:path extrusionOk="0" h="21600" w="21310">
                  <a:moveTo>
                    <a:pt x="7303" y="1126"/>
                  </a:moveTo>
                  <a:cubicBezTo>
                    <a:pt x="7041" y="1447"/>
                    <a:pt x="7303" y="1930"/>
                    <a:pt x="7826" y="2251"/>
                  </a:cubicBezTo>
                  <a:cubicBezTo>
                    <a:pt x="8219" y="2573"/>
                    <a:pt x="8743" y="2948"/>
                    <a:pt x="9005" y="3269"/>
                  </a:cubicBezTo>
                  <a:cubicBezTo>
                    <a:pt x="8219" y="3055"/>
                    <a:pt x="6779" y="3377"/>
                    <a:pt x="6255" y="3805"/>
                  </a:cubicBezTo>
                  <a:cubicBezTo>
                    <a:pt x="5994" y="4288"/>
                    <a:pt x="6255" y="4717"/>
                    <a:pt x="6517" y="5199"/>
                  </a:cubicBezTo>
                  <a:cubicBezTo>
                    <a:pt x="7303" y="6539"/>
                    <a:pt x="7565" y="7986"/>
                    <a:pt x="7041" y="9326"/>
                  </a:cubicBezTo>
                  <a:cubicBezTo>
                    <a:pt x="4554" y="9540"/>
                    <a:pt x="2066" y="9219"/>
                    <a:pt x="495" y="8415"/>
                  </a:cubicBezTo>
                  <a:cubicBezTo>
                    <a:pt x="-28" y="9112"/>
                    <a:pt x="-290" y="9808"/>
                    <a:pt x="495" y="10344"/>
                  </a:cubicBezTo>
                  <a:cubicBezTo>
                    <a:pt x="1019" y="10559"/>
                    <a:pt x="1543" y="10827"/>
                    <a:pt x="2066" y="11041"/>
                  </a:cubicBezTo>
                  <a:cubicBezTo>
                    <a:pt x="2721" y="11309"/>
                    <a:pt x="3245" y="11470"/>
                    <a:pt x="3506" y="11792"/>
                  </a:cubicBezTo>
                  <a:cubicBezTo>
                    <a:pt x="3506" y="12167"/>
                    <a:pt x="2983" y="12488"/>
                    <a:pt x="2066" y="12381"/>
                  </a:cubicBezTo>
                  <a:cubicBezTo>
                    <a:pt x="2328" y="12703"/>
                    <a:pt x="2721" y="13132"/>
                    <a:pt x="3245" y="13507"/>
                  </a:cubicBezTo>
                  <a:cubicBezTo>
                    <a:pt x="3768" y="13828"/>
                    <a:pt x="5077" y="13935"/>
                    <a:pt x="5994" y="13721"/>
                  </a:cubicBezTo>
                  <a:cubicBezTo>
                    <a:pt x="6255" y="13614"/>
                    <a:pt x="6517" y="13614"/>
                    <a:pt x="6779" y="13614"/>
                  </a:cubicBezTo>
                  <a:cubicBezTo>
                    <a:pt x="7041" y="13614"/>
                    <a:pt x="7041" y="13721"/>
                    <a:pt x="7303" y="13828"/>
                  </a:cubicBezTo>
                  <a:cubicBezTo>
                    <a:pt x="8219" y="14525"/>
                    <a:pt x="9005" y="15275"/>
                    <a:pt x="9528" y="16079"/>
                  </a:cubicBezTo>
                  <a:cubicBezTo>
                    <a:pt x="9790" y="16294"/>
                    <a:pt x="9790" y="16508"/>
                    <a:pt x="9266" y="16669"/>
                  </a:cubicBezTo>
                  <a:cubicBezTo>
                    <a:pt x="9005" y="16776"/>
                    <a:pt x="8481" y="16669"/>
                    <a:pt x="8219" y="16669"/>
                  </a:cubicBezTo>
                  <a:cubicBezTo>
                    <a:pt x="7303" y="16776"/>
                    <a:pt x="7303" y="17098"/>
                    <a:pt x="7303" y="17419"/>
                  </a:cubicBezTo>
                  <a:cubicBezTo>
                    <a:pt x="7565" y="18331"/>
                    <a:pt x="8219" y="19456"/>
                    <a:pt x="10314" y="19778"/>
                  </a:cubicBezTo>
                  <a:cubicBezTo>
                    <a:pt x="10968" y="19992"/>
                    <a:pt x="10575" y="20474"/>
                    <a:pt x="10575" y="20796"/>
                  </a:cubicBezTo>
                  <a:cubicBezTo>
                    <a:pt x="10575" y="21118"/>
                    <a:pt x="10968" y="21600"/>
                    <a:pt x="11754" y="21600"/>
                  </a:cubicBezTo>
                  <a:cubicBezTo>
                    <a:pt x="12539" y="21600"/>
                    <a:pt x="12801" y="21278"/>
                    <a:pt x="12801" y="20903"/>
                  </a:cubicBezTo>
                  <a:cubicBezTo>
                    <a:pt x="13063" y="19885"/>
                    <a:pt x="12539" y="18867"/>
                    <a:pt x="11230" y="18116"/>
                  </a:cubicBezTo>
                  <a:cubicBezTo>
                    <a:pt x="11230" y="18009"/>
                    <a:pt x="10968" y="18063"/>
                    <a:pt x="10968" y="17902"/>
                  </a:cubicBezTo>
                  <a:cubicBezTo>
                    <a:pt x="10968" y="17795"/>
                    <a:pt x="10968" y="17741"/>
                    <a:pt x="11230" y="17634"/>
                  </a:cubicBezTo>
                  <a:cubicBezTo>
                    <a:pt x="11754" y="17312"/>
                    <a:pt x="12539" y="17044"/>
                    <a:pt x="13063" y="16669"/>
                  </a:cubicBezTo>
                  <a:cubicBezTo>
                    <a:pt x="13586" y="16347"/>
                    <a:pt x="13979" y="15865"/>
                    <a:pt x="13325" y="15543"/>
                  </a:cubicBezTo>
                  <a:cubicBezTo>
                    <a:pt x="14241" y="15543"/>
                    <a:pt x="14503" y="14954"/>
                    <a:pt x="13979" y="14739"/>
                  </a:cubicBezTo>
                  <a:cubicBezTo>
                    <a:pt x="13325" y="14525"/>
                    <a:pt x="12539" y="14257"/>
                    <a:pt x="12277" y="14043"/>
                  </a:cubicBezTo>
                  <a:cubicBezTo>
                    <a:pt x="11754" y="13828"/>
                    <a:pt x="11754" y="13507"/>
                    <a:pt x="11754" y="13132"/>
                  </a:cubicBezTo>
                  <a:cubicBezTo>
                    <a:pt x="11492" y="12488"/>
                    <a:pt x="11492" y="11684"/>
                    <a:pt x="12539" y="11148"/>
                  </a:cubicBezTo>
                  <a:cubicBezTo>
                    <a:pt x="13325" y="10559"/>
                    <a:pt x="15288" y="10344"/>
                    <a:pt x="16728" y="10130"/>
                  </a:cubicBezTo>
                  <a:cubicBezTo>
                    <a:pt x="18037" y="9916"/>
                    <a:pt x="19477" y="9540"/>
                    <a:pt x="20525" y="9112"/>
                  </a:cubicBezTo>
                  <a:cubicBezTo>
                    <a:pt x="21048" y="9004"/>
                    <a:pt x="21310" y="8790"/>
                    <a:pt x="21310" y="8522"/>
                  </a:cubicBezTo>
                  <a:cubicBezTo>
                    <a:pt x="21310" y="8200"/>
                    <a:pt x="20525" y="7879"/>
                    <a:pt x="20001" y="7665"/>
                  </a:cubicBezTo>
                  <a:cubicBezTo>
                    <a:pt x="18299" y="6968"/>
                    <a:pt x="18561" y="5842"/>
                    <a:pt x="18823" y="4824"/>
                  </a:cubicBezTo>
                  <a:cubicBezTo>
                    <a:pt x="19085" y="3805"/>
                    <a:pt x="18823" y="2680"/>
                    <a:pt x="16990" y="2251"/>
                  </a:cubicBezTo>
                  <a:cubicBezTo>
                    <a:pt x="16074" y="2037"/>
                    <a:pt x="15288" y="2037"/>
                    <a:pt x="14765" y="2251"/>
                  </a:cubicBezTo>
                  <a:cubicBezTo>
                    <a:pt x="15026" y="2144"/>
                    <a:pt x="10314" y="214"/>
                    <a:pt x="9790" y="0"/>
                  </a:cubicBezTo>
                  <a:cubicBezTo>
                    <a:pt x="9266" y="804"/>
                    <a:pt x="7565" y="697"/>
                    <a:pt x="7303" y="1126"/>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747" name="Shape 1747"/>
            <p:cNvSpPr/>
            <p:nvPr/>
          </p:nvSpPr>
          <p:spPr>
            <a:xfrm>
              <a:off x="12261736" y="6348367"/>
              <a:ext cx="84305" cy="60865"/>
            </a:xfrm>
            <a:custGeom>
              <a:pathLst>
                <a:path extrusionOk="0" h="21417" w="21600">
                  <a:moveTo>
                    <a:pt x="3005" y="11733"/>
                  </a:moveTo>
                  <a:cubicBezTo>
                    <a:pt x="4320" y="12800"/>
                    <a:pt x="5447" y="13867"/>
                    <a:pt x="6950" y="12800"/>
                  </a:cubicBezTo>
                  <a:cubicBezTo>
                    <a:pt x="7325" y="12267"/>
                    <a:pt x="7889" y="12267"/>
                    <a:pt x="8264" y="11733"/>
                  </a:cubicBezTo>
                  <a:lnTo>
                    <a:pt x="9767" y="11733"/>
                  </a:lnTo>
                  <a:cubicBezTo>
                    <a:pt x="10518" y="11733"/>
                    <a:pt x="11270" y="12267"/>
                    <a:pt x="12209" y="12267"/>
                  </a:cubicBezTo>
                  <a:cubicBezTo>
                    <a:pt x="12584" y="12267"/>
                    <a:pt x="12960" y="12800"/>
                    <a:pt x="13336" y="12800"/>
                  </a:cubicBezTo>
                  <a:cubicBezTo>
                    <a:pt x="14087" y="13333"/>
                    <a:pt x="14087" y="14400"/>
                    <a:pt x="14463" y="14933"/>
                  </a:cubicBezTo>
                  <a:cubicBezTo>
                    <a:pt x="14838" y="16000"/>
                    <a:pt x="15214" y="17333"/>
                    <a:pt x="15590" y="18933"/>
                  </a:cubicBezTo>
                  <a:cubicBezTo>
                    <a:pt x="16153" y="19467"/>
                    <a:pt x="16153" y="20533"/>
                    <a:pt x="16904" y="21067"/>
                  </a:cubicBezTo>
                  <a:cubicBezTo>
                    <a:pt x="17656" y="21600"/>
                    <a:pt x="18407" y="21600"/>
                    <a:pt x="19158" y="20533"/>
                  </a:cubicBezTo>
                  <a:lnTo>
                    <a:pt x="20849" y="18400"/>
                  </a:lnTo>
                  <a:cubicBezTo>
                    <a:pt x="21224" y="17867"/>
                    <a:pt x="21600" y="16533"/>
                    <a:pt x="21600" y="16000"/>
                  </a:cubicBezTo>
                  <a:cubicBezTo>
                    <a:pt x="21600" y="14933"/>
                    <a:pt x="21224" y="13867"/>
                    <a:pt x="20849" y="12800"/>
                  </a:cubicBezTo>
                  <a:cubicBezTo>
                    <a:pt x="20473" y="11733"/>
                    <a:pt x="20097" y="11200"/>
                    <a:pt x="19534" y="9867"/>
                  </a:cubicBezTo>
                  <a:cubicBezTo>
                    <a:pt x="18783" y="9333"/>
                    <a:pt x="18031" y="8800"/>
                    <a:pt x="16904" y="8800"/>
                  </a:cubicBezTo>
                  <a:cubicBezTo>
                    <a:pt x="13711" y="8267"/>
                    <a:pt x="10518" y="7200"/>
                    <a:pt x="9016" y="3200"/>
                  </a:cubicBezTo>
                  <a:cubicBezTo>
                    <a:pt x="8640" y="2667"/>
                    <a:pt x="8640" y="1600"/>
                    <a:pt x="8264" y="1067"/>
                  </a:cubicBezTo>
                  <a:cubicBezTo>
                    <a:pt x="7889" y="533"/>
                    <a:pt x="6950" y="0"/>
                    <a:pt x="6198" y="0"/>
                  </a:cubicBezTo>
                  <a:cubicBezTo>
                    <a:pt x="5447" y="0"/>
                    <a:pt x="5071" y="0"/>
                    <a:pt x="4696" y="533"/>
                  </a:cubicBezTo>
                  <a:cubicBezTo>
                    <a:pt x="4320" y="1067"/>
                    <a:pt x="3944" y="1867"/>
                    <a:pt x="4132" y="2400"/>
                  </a:cubicBezTo>
                  <a:cubicBezTo>
                    <a:pt x="3569" y="1600"/>
                    <a:pt x="751" y="1067"/>
                    <a:pt x="0" y="1600"/>
                  </a:cubicBezTo>
                  <a:cubicBezTo>
                    <a:pt x="1127" y="5600"/>
                    <a:pt x="1127" y="8800"/>
                    <a:pt x="3005" y="11733"/>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748" name="Shape 1748"/>
            <p:cNvSpPr/>
            <p:nvPr/>
          </p:nvSpPr>
          <p:spPr>
            <a:xfrm>
              <a:off x="12258941" y="6449757"/>
              <a:ext cx="49611" cy="70014"/>
            </a:xfrm>
            <a:custGeom>
              <a:pathLst>
                <a:path extrusionOk="0" h="21234" w="20774">
                  <a:moveTo>
                    <a:pt x="113" y="891"/>
                  </a:moveTo>
                  <a:cubicBezTo>
                    <a:pt x="113" y="445"/>
                    <a:pt x="1052" y="445"/>
                    <a:pt x="113" y="891"/>
                  </a:cubicBezTo>
                  <a:cubicBezTo>
                    <a:pt x="739" y="891"/>
                    <a:pt x="1052" y="891"/>
                    <a:pt x="1052" y="1336"/>
                  </a:cubicBezTo>
                  <a:cubicBezTo>
                    <a:pt x="739" y="1336"/>
                    <a:pt x="426" y="1559"/>
                    <a:pt x="113" y="1781"/>
                  </a:cubicBezTo>
                  <a:cubicBezTo>
                    <a:pt x="-200" y="2672"/>
                    <a:pt x="113" y="4008"/>
                    <a:pt x="1365" y="4454"/>
                  </a:cubicBezTo>
                  <a:cubicBezTo>
                    <a:pt x="1365" y="5567"/>
                    <a:pt x="1678" y="6680"/>
                    <a:pt x="1678" y="7571"/>
                  </a:cubicBezTo>
                  <a:cubicBezTo>
                    <a:pt x="2304" y="11134"/>
                    <a:pt x="3557" y="14920"/>
                    <a:pt x="6687" y="17814"/>
                  </a:cubicBezTo>
                  <a:cubicBezTo>
                    <a:pt x="8878" y="19151"/>
                    <a:pt x="11383" y="20041"/>
                    <a:pt x="14200" y="19596"/>
                  </a:cubicBezTo>
                  <a:cubicBezTo>
                    <a:pt x="15452" y="19151"/>
                    <a:pt x="16704" y="18705"/>
                    <a:pt x="17330" y="19596"/>
                  </a:cubicBezTo>
                  <a:cubicBezTo>
                    <a:pt x="17957" y="20041"/>
                    <a:pt x="17957" y="21600"/>
                    <a:pt x="18583" y="21155"/>
                  </a:cubicBezTo>
                  <a:cubicBezTo>
                    <a:pt x="20774" y="19151"/>
                    <a:pt x="21400" y="16478"/>
                    <a:pt x="19835" y="14474"/>
                  </a:cubicBezTo>
                  <a:cubicBezTo>
                    <a:pt x="19209" y="13584"/>
                    <a:pt x="18583" y="12693"/>
                    <a:pt x="17957" y="11134"/>
                  </a:cubicBezTo>
                  <a:cubicBezTo>
                    <a:pt x="17330" y="8907"/>
                    <a:pt x="19835" y="6458"/>
                    <a:pt x="20774" y="4231"/>
                  </a:cubicBezTo>
                  <a:lnTo>
                    <a:pt x="20774" y="2895"/>
                  </a:lnTo>
                  <a:cubicBezTo>
                    <a:pt x="20774" y="2449"/>
                    <a:pt x="19835" y="1781"/>
                    <a:pt x="19209" y="1781"/>
                  </a:cubicBezTo>
                  <a:cubicBezTo>
                    <a:pt x="15452" y="0"/>
                    <a:pt x="11383" y="0"/>
                    <a:pt x="6687" y="0"/>
                  </a:cubicBezTo>
                  <a:lnTo>
                    <a:pt x="3557" y="0"/>
                  </a:lnTo>
                  <a:cubicBezTo>
                    <a:pt x="2617" y="445"/>
                    <a:pt x="1678" y="668"/>
                    <a:pt x="1052" y="1336"/>
                  </a:cubicBezTo>
                  <a:cubicBezTo>
                    <a:pt x="1052" y="2449"/>
                    <a:pt x="1052" y="3563"/>
                    <a:pt x="1365" y="4454"/>
                  </a:cubicBezTo>
                  <a:cubicBezTo>
                    <a:pt x="1365" y="4676"/>
                    <a:pt x="1365" y="4676"/>
                    <a:pt x="1678" y="4676"/>
                  </a:cubicBezTo>
                  <a:lnTo>
                    <a:pt x="113" y="891"/>
                  </a:ln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749" name="Shape 1749"/>
            <p:cNvSpPr/>
            <p:nvPr/>
          </p:nvSpPr>
          <p:spPr>
            <a:xfrm>
              <a:off x="12282365" y="6499915"/>
              <a:ext cx="82233" cy="83015"/>
            </a:xfrm>
            <a:custGeom>
              <a:pathLst>
                <a:path extrusionOk="0" h="20474" w="21069">
                  <a:moveTo>
                    <a:pt x="7631" y="18629"/>
                  </a:moveTo>
                  <a:cubicBezTo>
                    <a:pt x="8006" y="17909"/>
                    <a:pt x="8006" y="16829"/>
                    <a:pt x="8382" y="15929"/>
                  </a:cubicBezTo>
                  <a:cubicBezTo>
                    <a:pt x="9133" y="13409"/>
                    <a:pt x="12326" y="11429"/>
                    <a:pt x="12702" y="8729"/>
                  </a:cubicBezTo>
                  <a:cubicBezTo>
                    <a:pt x="13829" y="8369"/>
                    <a:pt x="14768" y="9629"/>
                    <a:pt x="15144" y="10349"/>
                  </a:cubicBezTo>
                  <a:cubicBezTo>
                    <a:pt x="15707" y="11069"/>
                    <a:pt x="16646" y="11789"/>
                    <a:pt x="17773" y="11429"/>
                  </a:cubicBezTo>
                  <a:cubicBezTo>
                    <a:pt x="18149" y="11429"/>
                    <a:pt x="18149" y="11069"/>
                    <a:pt x="18525" y="10709"/>
                  </a:cubicBezTo>
                  <a:cubicBezTo>
                    <a:pt x="19088" y="9989"/>
                    <a:pt x="19464" y="9629"/>
                    <a:pt x="19839" y="8729"/>
                  </a:cubicBezTo>
                  <a:cubicBezTo>
                    <a:pt x="20215" y="8009"/>
                    <a:pt x="20966" y="7289"/>
                    <a:pt x="20966" y="6569"/>
                  </a:cubicBezTo>
                  <a:cubicBezTo>
                    <a:pt x="21342" y="5489"/>
                    <a:pt x="20591" y="3869"/>
                    <a:pt x="20215" y="3149"/>
                  </a:cubicBezTo>
                  <a:cubicBezTo>
                    <a:pt x="19464" y="1709"/>
                    <a:pt x="17773" y="449"/>
                    <a:pt x="16271" y="89"/>
                  </a:cubicBezTo>
                  <a:cubicBezTo>
                    <a:pt x="14580" y="-271"/>
                    <a:pt x="12326" y="449"/>
                    <a:pt x="11951" y="2429"/>
                  </a:cubicBezTo>
                  <a:cubicBezTo>
                    <a:pt x="11199" y="6209"/>
                    <a:pt x="9133" y="7289"/>
                    <a:pt x="5189" y="8729"/>
                  </a:cubicBezTo>
                  <a:cubicBezTo>
                    <a:pt x="3311" y="9629"/>
                    <a:pt x="1245" y="10349"/>
                    <a:pt x="493" y="12149"/>
                  </a:cubicBezTo>
                  <a:cubicBezTo>
                    <a:pt x="-258" y="14129"/>
                    <a:pt x="-258" y="17549"/>
                    <a:pt x="1245" y="19349"/>
                  </a:cubicBezTo>
                  <a:cubicBezTo>
                    <a:pt x="2372" y="20609"/>
                    <a:pt x="5940" y="21329"/>
                    <a:pt x="7631" y="18629"/>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750" name="Shape 1750"/>
            <p:cNvSpPr/>
            <p:nvPr/>
          </p:nvSpPr>
          <p:spPr>
            <a:xfrm>
              <a:off x="12330914" y="6421273"/>
              <a:ext cx="76159" cy="117562"/>
            </a:xfrm>
            <a:custGeom>
              <a:pathLst>
                <a:path extrusionOk="0" h="21112" w="19513">
                  <a:moveTo>
                    <a:pt x="6924" y="5624"/>
                  </a:moveTo>
                  <a:cubicBezTo>
                    <a:pt x="7675" y="5888"/>
                    <a:pt x="8426" y="6151"/>
                    <a:pt x="9178" y="6546"/>
                  </a:cubicBezTo>
                  <a:cubicBezTo>
                    <a:pt x="9553" y="6809"/>
                    <a:pt x="9929" y="7336"/>
                    <a:pt x="10492" y="7600"/>
                  </a:cubicBezTo>
                  <a:cubicBezTo>
                    <a:pt x="11995" y="9575"/>
                    <a:pt x="12746" y="11683"/>
                    <a:pt x="13498" y="13922"/>
                  </a:cubicBezTo>
                  <a:cubicBezTo>
                    <a:pt x="13873" y="14844"/>
                    <a:pt x="13873" y="15370"/>
                    <a:pt x="13873" y="16161"/>
                  </a:cubicBezTo>
                  <a:cubicBezTo>
                    <a:pt x="13873" y="16951"/>
                    <a:pt x="13498" y="17873"/>
                    <a:pt x="13498" y="18663"/>
                  </a:cubicBezTo>
                  <a:cubicBezTo>
                    <a:pt x="13498" y="19453"/>
                    <a:pt x="13873" y="20244"/>
                    <a:pt x="15188" y="20902"/>
                  </a:cubicBezTo>
                  <a:cubicBezTo>
                    <a:pt x="16315" y="21429"/>
                    <a:pt x="17818" y="20902"/>
                    <a:pt x="18757" y="19980"/>
                  </a:cubicBezTo>
                  <a:cubicBezTo>
                    <a:pt x="19508" y="19190"/>
                    <a:pt x="19508" y="18400"/>
                    <a:pt x="19132" y="17609"/>
                  </a:cubicBezTo>
                  <a:cubicBezTo>
                    <a:pt x="18757" y="16951"/>
                    <a:pt x="18193" y="16161"/>
                    <a:pt x="18193" y="15634"/>
                  </a:cubicBezTo>
                  <a:cubicBezTo>
                    <a:pt x="18193" y="14844"/>
                    <a:pt x="18757" y="13922"/>
                    <a:pt x="19132" y="13131"/>
                  </a:cubicBezTo>
                  <a:cubicBezTo>
                    <a:pt x="20635" y="9312"/>
                    <a:pt x="17442" y="5097"/>
                    <a:pt x="13873" y="1805"/>
                  </a:cubicBezTo>
                  <a:cubicBezTo>
                    <a:pt x="13498" y="1541"/>
                    <a:pt x="13122" y="1014"/>
                    <a:pt x="12746" y="751"/>
                  </a:cubicBezTo>
                  <a:cubicBezTo>
                    <a:pt x="11619" y="-171"/>
                    <a:pt x="9553" y="-171"/>
                    <a:pt x="8051" y="356"/>
                  </a:cubicBezTo>
                  <a:cubicBezTo>
                    <a:pt x="6548" y="1014"/>
                    <a:pt x="5609" y="2068"/>
                    <a:pt x="5609" y="3122"/>
                  </a:cubicBezTo>
                  <a:cubicBezTo>
                    <a:pt x="4106" y="2595"/>
                    <a:pt x="-965" y="92"/>
                    <a:pt x="162" y="2858"/>
                  </a:cubicBezTo>
                  <a:cubicBezTo>
                    <a:pt x="913" y="4307"/>
                    <a:pt x="4858" y="5361"/>
                    <a:pt x="6924" y="5624"/>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751" name="Shape 1751"/>
            <p:cNvSpPr/>
            <p:nvPr/>
          </p:nvSpPr>
          <p:spPr>
            <a:xfrm>
              <a:off x="12259687" y="6570772"/>
              <a:ext cx="209486" cy="162794"/>
            </a:xfrm>
            <a:custGeom>
              <a:pathLst>
                <a:path extrusionOk="0" h="21600" w="21359">
                  <a:moveTo>
                    <a:pt x="5766" y="8836"/>
                  </a:moveTo>
                  <a:cubicBezTo>
                    <a:pt x="5917" y="8836"/>
                    <a:pt x="6219" y="9033"/>
                    <a:pt x="6370" y="9229"/>
                  </a:cubicBezTo>
                  <a:cubicBezTo>
                    <a:pt x="6521" y="9425"/>
                    <a:pt x="6748" y="9818"/>
                    <a:pt x="6899" y="10015"/>
                  </a:cubicBezTo>
                  <a:cubicBezTo>
                    <a:pt x="7352" y="10505"/>
                    <a:pt x="7956" y="10015"/>
                    <a:pt x="8334" y="9425"/>
                  </a:cubicBezTo>
                  <a:cubicBezTo>
                    <a:pt x="8636" y="8836"/>
                    <a:pt x="8938" y="8247"/>
                    <a:pt x="9391" y="7953"/>
                  </a:cubicBezTo>
                  <a:cubicBezTo>
                    <a:pt x="10071" y="7756"/>
                    <a:pt x="10675" y="8836"/>
                    <a:pt x="10675" y="9622"/>
                  </a:cubicBezTo>
                  <a:cubicBezTo>
                    <a:pt x="10675" y="10505"/>
                    <a:pt x="10222" y="11291"/>
                    <a:pt x="9920" y="12076"/>
                  </a:cubicBezTo>
                  <a:cubicBezTo>
                    <a:pt x="9542" y="12764"/>
                    <a:pt x="9089" y="13353"/>
                    <a:pt x="8787" y="14138"/>
                  </a:cubicBezTo>
                  <a:cubicBezTo>
                    <a:pt x="8485" y="14629"/>
                    <a:pt x="8334" y="15218"/>
                    <a:pt x="8334" y="15611"/>
                  </a:cubicBezTo>
                  <a:cubicBezTo>
                    <a:pt x="8334" y="16396"/>
                    <a:pt x="8938" y="17084"/>
                    <a:pt x="9542" y="16887"/>
                  </a:cubicBezTo>
                  <a:cubicBezTo>
                    <a:pt x="9693" y="16887"/>
                    <a:pt x="9920" y="16691"/>
                    <a:pt x="10071" y="16691"/>
                  </a:cubicBezTo>
                  <a:cubicBezTo>
                    <a:pt x="10222" y="16691"/>
                    <a:pt x="10373" y="17084"/>
                    <a:pt x="10524" y="17280"/>
                  </a:cubicBezTo>
                  <a:cubicBezTo>
                    <a:pt x="10977" y="18458"/>
                    <a:pt x="11657" y="19735"/>
                    <a:pt x="12563" y="20324"/>
                  </a:cubicBezTo>
                  <a:cubicBezTo>
                    <a:pt x="13394" y="20815"/>
                    <a:pt x="14149" y="20520"/>
                    <a:pt x="14980" y="21011"/>
                  </a:cubicBezTo>
                  <a:cubicBezTo>
                    <a:pt x="15433" y="21207"/>
                    <a:pt x="16113" y="21600"/>
                    <a:pt x="16566" y="21600"/>
                  </a:cubicBezTo>
                  <a:cubicBezTo>
                    <a:pt x="17095" y="21600"/>
                    <a:pt x="17774" y="21011"/>
                    <a:pt x="17623" y="20324"/>
                  </a:cubicBezTo>
                  <a:cubicBezTo>
                    <a:pt x="17472" y="19342"/>
                    <a:pt x="16415" y="19538"/>
                    <a:pt x="15886" y="18753"/>
                  </a:cubicBezTo>
                  <a:cubicBezTo>
                    <a:pt x="15282" y="17869"/>
                    <a:pt x="15886" y="16396"/>
                    <a:pt x="16566" y="15415"/>
                  </a:cubicBezTo>
                  <a:cubicBezTo>
                    <a:pt x="15886" y="15218"/>
                    <a:pt x="15282" y="14825"/>
                    <a:pt x="14602" y="14629"/>
                  </a:cubicBezTo>
                  <a:cubicBezTo>
                    <a:pt x="14451" y="14629"/>
                    <a:pt x="14149" y="14335"/>
                    <a:pt x="14149" y="14138"/>
                  </a:cubicBezTo>
                  <a:cubicBezTo>
                    <a:pt x="14149" y="13942"/>
                    <a:pt x="14300" y="13745"/>
                    <a:pt x="14451" y="13549"/>
                  </a:cubicBezTo>
                  <a:cubicBezTo>
                    <a:pt x="15282" y="12764"/>
                    <a:pt x="16415" y="12371"/>
                    <a:pt x="17321" y="12076"/>
                  </a:cubicBezTo>
                  <a:cubicBezTo>
                    <a:pt x="17623" y="12371"/>
                    <a:pt x="17472" y="12960"/>
                    <a:pt x="17472" y="13353"/>
                  </a:cubicBezTo>
                  <a:cubicBezTo>
                    <a:pt x="17623" y="13942"/>
                    <a:pt x="18001" y="14236"/>
                    <a:pt x="18303" y="14629"/>
                  </a:cubicBezTo>
                  <a:cubicBezTo>
                    <a:pt x="18605" y="15120"/>
                    <a:pt x="18907" y="15415"/>
                    <a:pt x="18756" y="16004"/>
                  </a:cubicBezTo>
                  <a:cubicBezTo>
                    <a:pt x="19587" y="16004"/>
                    <a:pt x="20342" y="15611"/>
                    <a:pt x="20946" y="15218"/>
                  </a:cubicBezTo>
                  <a:cubicBezTo>
                    <a:pt x="21097" y="15218"/>
                    <a:pt x="21324" y="15022"/>
                    <a:pt x="21324" y="14825"/>
                  </a:cubicBezTo>
                  <a:cubicBezTo>
                    <a:pt x="21475" y="14335"/>
                    <a:pt x="21097" y="13745"/>
                    <a:pt x="20795" y="13549"/>
                  </a:cubicBezTo>
                  <a:cubicBezTo>
                    <a:pt x="20493" y="13353"/>
                    <a:pt x="20040" y="13353"/>
                    <a:pt x="19738" y="12960"/>
                  </a:cubicBezTo>
                  <a:cubicBezTo>
                    <a:pt x="18907" y="12371"/>
                    <a:pt x="19058" y="10702"/>
                    <a:pt x="19360" y="9622"/>
                  </a:cubicBezTo>
                  <a:cubicBezTo>
                    <a:pt x="19738" y="8640"/>
                    <a:pt x="20040" y="7167"/>
                    <a:pt x="19587" y="6185"/>
                  </a:cubicBezTo>
                  <a:cubicBezTo>
                    <a:pt x="19209" y="5498"/>
                    <a:pt x="18454" y="5302"/>
                    <a:pt x="18001" y="5695"/>
                  </a:cubicBezTo>
                  <a:cubicBezTo>
                    <a:pt x="17774" y="4713"/>
                    <a:pt x="18001" y="3436"/>
                    <a:pt x="18454" y="2455"/>
                  </a:cubicBezTo>
                  <a:cubicBezTo>
                    <a:pt x="18605" y="2062"/>
                    <a:pt x="18756" y="1571"/>
                    <a:pt x="18605" y="1178"/>
                  </a:cubicBezTo>
                  <a:cubicBezTo>
                    <a:pt x="18454" y="982"/>
                    <a:pt x="18303" y="785"/>
                    <a:pt x="18152" y="785"/>
                  </a:cubicBezTo>
                  <a:cubicBezTo>
                    <a:pt x="17321" y="393"/>
                    <a:pt x="16566" y="0"/>
                    <a:pt x="15584" y="0"/>
                  </a:cubicBezTo>
                  <a:cubicBezTo>
                    <a:pt x="14602" y="0"/>
                    <a:pt x="13847" y="785"/>
                    <a:pt x="13696" y="1865"/>
                  </a:cubicBezTo>
                  <a:cubicBezTo>
                    <a:pt x="13696" y="2062"/>
                    <a:pt x="13696" y="2258"/>
                    <a:pt x="13696" y="2455"/>
                  </a:cubicBezTo>
                  <a:cubicBezTo>
                    <a:pt x="13847" y="2651"/>
                    <a:pt x="13998" y="2847"/>
                    <a:pt x="14149" y="3044"/>
                  </a:cubicBezTo>
                  <a:cubicBezTo>
                    <a:pt x="14602" y="3633"/>
                    <a:pt x="14149" y="4909"/>
                    <a:pt x="13696" y="5498"/>
                  </a:cubicBezTo>
                  <a:cubicBezTo>
                    <a:pt x="13545" y="5695"/>
                    <a:pt x="13243" y="6185"/>
                    <a:pt x="13016" y="6185"/>
                  </a:cubicBezTo>
                  <a:cubicBezTo>
                    <a:pt x="12563" y="6382"/>
                    <a:pt x="12261" y="5891"/>
                    <a:pt x="11808" y="5498"/>
                  </a:cubicBezTo>
                  <a:cubicBezTo>
                    <a:pt x="11128" y="4909"/>
                    <a:pt x="10373" y="4516"/>
                    <a:pt x="9542" y="4713"/>
                  </a:cubicBezTo>
                  <a:cubicBezTo>
                    <a:pt x="8787" y="4713"/>
                    <a:pt x="7956" y="5302"/>
                    <a:pt x="7654" y="6185"/>
                  </a:cubicBezTo>
                  <a:cubicBezTo>
                    <a:pt x="6899" y="5498"/>
                    <a:pt x="7050" y="3436"/>
                    <a:pt x="6068" y="3436"/>
                  </a:cubicBezTo>
                  <a:cubicBezTo>
                    <a:pt x="5917" y="3436"/>
                    <a:pt x="5766" y="3436"/>
                    <a:pt x="5615" y="3633"/>
                  </a:cubicBezTo>
                  <a:cubicBezTo>
                    <a:pt x="4633" y="4320"/>
                    <a:pt x="4029" y="5498"/>
                    <a:pt x="2896" y="5891"/>
                  </a:cubicBezTo>
                  <a:cubicBezTo>
                    <a:pt x="2443" y="6185"/>
                    <a:pt x="1839" y="6185"/>
                    <a:pt x="1310" y="6382"/>
                  </a:cubicBezTo>
                  <a:cubicBezTo>
                    <a:pt x="857" y="6578"/>
                    <a:pt x="253" y="6971"/>
                    <a:pt x="26" y="7560"/>
                  </a:cubicBezTo>
                  <a:cubicBezTo>
                    <a:pt x="-125" y="8247"/>
                    <a:pt x="404" y="8836"/>
                    <a:pt x="857" y="8836"/>
                  </a:cubicBezTo>
                  <a:cubicBezTo>
                    <a:pt x="1159" y="10702"/>
                    <a:pt x="1461" y="10015"/>
                    <a:pt x="2594" y="9229"/>
                  </a:cubicBezTo>
                  <a:cubicBezTo>
                    <a:pt x="3727" y="8836"/>
                    <a:pt x="4784" y="8640"/>
                    <a:pt x="5766" y="8836"/>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752" name="Shape 1752"/>
            <p:cNvSpPr/>
            <p:nvPr/>
          </p:nvSpPr>
          <p:spPr>
            <a:xfrm>
              <a:off x="14657123" y="2541308"/>
              <a:ext cx="190367" cy="117005"/>
            </a:xfrm>
            <a:custGeom>
              <a:pathLst>
                <a:path extrusionOk="0" h="21600" w="21391">
                  <a:moveTo>
                    <a:pt x="193" y="15311"/>
                  </a:moveTo>
                  <a:cubicBezTo>
                    <a:pt x="25" y="15858"/>
                    <a:pt x="-142" y="16678"/>
                    <a:pt x="193" y="17225"/>
                  </a:cubicBezTo>
                  <a:cubicBezTo>
                    <a:pt x="360" y="17772"/>
                    <a:pt x="863" y="18182"/>
                    <a:pt x="1281" y="18729"/>
                  </a:cubicBezTo>
                  <a:cubicBezTo>
                    <a:pt x="1449" y="19276"/>
                    <a:pt x="1616" y="19823"/>
                    <a:pt x="1784" y="20370"/>
                  </a:cubicBezTo>
                  <a:cubicBezTo>
                    <a:pt x="1951" y="21053"/>
                    <a:pt x="2286" y="21600"/>
                    <a:pt x="2621" y="21600"/>
                  </a:cubicBezTo>
                  <a:cubicBezTo>
                    <a:pt x="2872" y="21600"/>
                    <a:pt x="3039" y="21327"/>
                    <a:pt x="3039" y="21053"/>
                  </a:cubicBezTo>
                  <a:cubicBezTo>
                    <a:pt x="3542" y="20096"/>
                    <a:pt x="3709" y="19003"/>
                    <a:pt x="4211" y="18182"/>
                  </a:cubicBezTo>
                  <a:cubicBezTo>
                    <a:pt x="4798" y="17225"/>
                    <a:pt x="5635" y="16678"/>
                    <a:pt x="6137" y="17225"/>
                  </a:cubicBezTo>
                  <a:cubicBezTo>
                    <a:pt x="6388" y="17499"/>
                    <a:pt x="6556" y="18182"/>
                    <a:pt x="6723" y="18456"/>
                  </a:cubicBezTo>
                  <a:cubicBezTo>
                    <a:pt x="7225" y="19276"/>
                    <a:pt x="8063" y="18182"/>
                    <a:pt x="8649" y="17225"/>
                  </a:cubicBezTo>
                  <a:cubicBezTo>
                    <a:pt x="9151" y="16405"/>
                    <a:pt x="10072" y="15585"/>
                    <a:pt x="10574" y="16132"/>
                  </a:cubicBezTo>
                  <a:cubicBezTo>
                    <a:pt x="10742" y="16405"/>
                    <a:pt x="10909" y="16952"/>
                    <a:pt x="11077" y="17225"/>
                  </a:cubicBezTo>
                  <a:cubicBezTo>
                    <a:pt x="11579" y="18182"/>
                    <a:pt x="12667" y="17772"/>
                    <a:pt x="13337" y="17225"/>
                  </a:cubicBezTo>
                  <a:cubicBezTo>
                    <a:pt x="14091" y="16952"/>
                    <a:pt x="15095" y="16678"/>
                    <a:pt x="15681" y="17772"/>
                  </a:cubicBezTo>
                  <a:cubicBezTo>
                    <a:pt x="16518" y="15311"/>
                    <a:pt x="18444" y="13808"/>
                    <a:pt x="20202" y="14628"/>
                  </a:cubicBezTo>
                  <a:cubicBezTo>
                    <a:pt x="20370" y="14628"/>
                    <a:pt x="20788" y="15038"/>
                    <a:pt x="20956" y="14628"/>
                  </a:cubicBezTo>
                  <a:cubicBezTo>
                    <a:pt x="21458" y="14354"/>
                    <a:pt x="21458" y="13261"/>
                    <a:pt x="21291" y="12441"/>
                  </a:cubicBezTo>
                  <a:cubicBezTo>
                    <a:pt x="20956" y="11757"/>
                    <a:pt x="20370" y="11210"/>
                    <a:pt x="19867" y="10937"/>
                  </a:cubicBezTo>
                  <a:cubicBezTo>
                    <a:pt x="19365" y="10663"/>
                    <a:pt x="18779" y="10116"/>
                    <a:pt x="18779" y="9296"/>
                  </a:cubicBezTo>
                  <a:cubicBezTo>
                    <a:pt x="18611" y="7792"/>
                    <a:pt x="19532" y="6699"/>
                    <a:pt x="19700" y="5195"/>
                  </a:cubicBezTo>
                  <a:cubicBezTo>
                    <a:pt x="19867" y="3554"/>
                    <a:pt x="18779" y="2051"/>
                    <a:pt x="17942" y="1504"/>
                  </a:cubicBezTo>
                  <a:cubicBezTo>
                    <a:pt x="16853" y="957"/>
                    <a:pt x="15849" y="957"/>
                    <a:pt x="14928" y="410"/>
                  </a:cubicBezTo>
                  <a:cubicBezTo>
                    <a:pt x="14760" y="410"/>
                    <a:pt x="14760" y="0"/>
                    <a:pt x="14593" y="0"/>
                  </a:cubicBezTo>
                  <a:cubicBezTo>
                    <a:pt x="14258" y="0"/>
                    <a:pt x="14091" y="957"/>
                    <a:pt x="13923" y="1230"/>
                  </a:cubicBezTo>
                  <a:cubicBezTo>
                    <a:pt x="13337" y="2324"/>
                    <a:pt x="12500" y="2051"/>
                    <a:pt x="11579" y="1777"/>
                  </a:cubicBezTo>
                  <a:cubicBezTo>
                    <a:pt x="10909" y="1230"/>
                    <a:pt x="10072" y="684"/>
                    <a:pt x="9318" y="684"/>
                  </a:cubicBezTo>
                  <a:cubicBezTo>
                    <a:pt x="8063" y="684"/>
                    <a:pt x="7058" y="3281"/>
                    <a:pt x="7560" y="5195"/>
                  </a:cubicBezTo>
                  <a:cubicBezTo>
                    <a:pt x="7393" y="4922"/>
                    <a:pt x="5132" y="5195"/>
                    <a:pt x="4965" y="5468"/>
                  </a:cubicBezTo>
                  <a:cubicBezTo>
                    <a:pt x="4044" y="5742"/>
                    <a:pt x="3877" y="6425"/>
                    <a:pt x="3374" y="7519"/>
                  </a:cubicBezTo>
                  <a:cubicBezTo>
                    <a:pt x="1784" y="10116"/>
                    <a:pt x="863" y="12714"/>
                    <a:pt x="193" y="15311"/>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753" name="Shape 1753"/>
            <p:cNvSpPr/>
            <p:nvPr/>
          </p:nvSpPr>
          <p:spPr>
            <a:xfrm>
              <a:off x="13029398" y="2151703"/>
              <a:ext cx="162469" cy="165375"/>
            </a:xfrm>
            <a:custGeom>
              <a:pathLst>
                <a:path extrusionOk="0" h="21094" w="21133">
                  <a:moveTo>
                    <a:pt x="865" y="4516"/>
                  </a:moveTo>
                  <a:cubicBezTo>
                    <a:pt x="1254" y="5080"/>
                    <a:pt x="865" y="5925"/>
                    <a:pt x="1059" y="6489"/>
                  </a:cubicBezTo>
                  <a:cubicBezTo>
                    <a:pt x="1059" y="6864"/>
                    <a:pt x="1546" y="7240"/>
                    <a:pt x="2129" y="7522"/>
                  </a:cubicBezTo>
                  <a:cubicBezTo>
                    <a:pt x="2324" y="7522"/>
                    <a:pt x="2519" y="7522"/>
                    <a:pt x="2713" y="7522"/>
                  </a:cubicBezTo>
                  <a:cubicBezTo>
                    <a:pt x="3102" y="7522"/>
                    <a:pt x="3589" y="7897"/>
                    <a:pt x="3783" y="8273"/>
                  </a:cubicBezTo>
                  <a:cubicBezTo>
                    <a:pt x="4562" y="9682"/>
                    <a:pt x="3978" y="11654"/>
                    <a:pt x="2519" y="12217"/>
                  </a:cubicBezTo>
                  <a:cubicBezTo>
                    <a:pt x="2129" y="12405"/>
                    <a:pt x="1546" y="12593"/>
                    <a:pt x="1546" y="12969"/>
                  </a:cubicBezTo>
                  <a:cubicBezTo>
                    <a:pt x="1546" y="13156"/>
                    <a:pt x="1546" y="13438"/>
                    <a:pt x="1546" y="13626"/>
                  </a:cubicBezTo>
                  <a:cubicBezTo>
                    <a:pt x="1740" y="14190"/>
                    <a:pt x="1935" y="14659"/>
                    <a:pt x="2324" y="15129"/>
                  </a:cubicBezTo>
                  <a:cubicBezTo>
                    <a:pt x="2713" y="15504"/>
                    <a:pt x="3589" y="15786"/>
                    <a:pt x="3978" y="15598"/>
                  </a:cubicBezTo>
                  <a:cubicBezTo>
                    <a:pt x="3589" y="16350"/>
                    <a:pt x="3978" y="17289"/>
                    <a:pt x="4173" y="17946"/>
                  </a:cubicBezTo>
                  <a:cubicBezTo>
                    <a:pt x="4562" y="18697"/>
                    <a:pt x="4951" y="19543"/>
                    <a:pt x="5146" y="20294"/>
                  </a:cubicBezTo>
                  <a:cubicBezTo>
                    <a:pt x="5146" y="20482"/>
                    <a:pt x="5146" y="20670"/>
                    <a:pt x="5340" y="20670"/>
                  </a:cubicBezTo>
                  <a:lnTo>
                    <a:pt x="5632" y="20857"/>
                  </a:lnTo>
                  <a:cubicBezTo>
                    <a:pt x="6800" y="21233"/>
                    <a:pt x="8065" y="20857"/>
                    <a:pt x="9038" y="20670"/>
                  </a:cubicBezTo>
                  <a:cubicBezTo>
                    <a:pt x="10108" y="20482"/>
                    <a:pt x="11081" y="20482"/>
                    <a:pt x="12151" y="20294"/>
                  </a:cubicBezTo>
                  <a:cubicBezTo>
                    <a:pt x="13319" y="20294"/>
                    <a:pt x="14778" y="20294"/>
                    <a:pt x="16043" y="20482"/>
                  </a:cubicBezTo>
                  <a:cubicBezTo>
                    <a:pt x="16238" y="20482"/>
                    <a:pt x="16627" y="20482"/>
                    <a:pt x="16821" y="20670"/>
                  </a:cubicBezTo>
                  <a:cubicBezTo>
                    <a:pt x="17016" y="20670"/>
                    <a:pt x="17016" y="20857"/>
                    <a:pt x="17211" y="21045"/>
                  </a:cubicBezTo>
                  <a:cubicBezTo>
                    <a:pt x="17600" y="21233"/>
                    <a:pt x="18281" y="20857"/>
                    <a:pt x="18475" y="20294"/>
                  </a:cubicBezTo>
                  <a:cubicBezTo>
                    <a:pt x="18670" y="19918"/>
                    <a:pt x="18865" y="19261"/>
                    <a:pt x="19254" y="18885"/>
                  </a:cubicBezTo>
                  <a:cubicBezTo>
                    <a:pt x="18670" y="18885"/>
                    <a:pt x="18086" y="18134"/>
                    <a:pt x="18475" y="17570"/>
                  </a:cubicBezTo>
                  <a:cubicBezTo>
                    <a:pt x="18962" y="16913"/>
                    <a:pt x="19254" y="16537"/>
                    <a:pt x="20032" y="16537"/>
                  </a:cubicBezTo>
                  <a:cubicBezTo>
                    <a:pt x="20519" y="16537"/>
                    <a:pt x="21297" y="16350"/>
                    <a:pt x="21102" y="15974"/>
                  </a:cubicBezTo>
                  <a:cubicBezTo>
                    <a:pt x="21102" y="15786"/>
                    <a:pt x="20908" y="15786"/>
                    <a:pt x="20908" y="15598"/>
                  </a:cubicBezTo>
                  <a:cubicBezTo>
                    <a:pt x="20324" y="14941"/>
                    <a:pt x="19643" y="14565"/>
                    <a:pt x="19059" y="14002"/>
                  </a:cubicBezTo>
                  <a:cubicBezTo>
                    <a:pt x="18475" y="13438"/>
                    <a:pt x="17794" y="12781"/>
                    <a:pt x="17405" y="12030"/>
                  </a:cubicBezTo>
                  <a:cubicBezTo>
                    <a:pt x="16821" y="10996"/>
                    <a:pt x="16238" y="9682"/>
                    <a:pt x="14973" y="9494"/>
                  </a:cubicBezTo>
                  <a:cubicBezTo>
                    <a:pt x="14194" y="9212"/>
                    <a:pt x="13319" y="9682"/>
                    <a:pt x="12735" y="9212"/>
                  </a:cubicBezTo>
                  <a:cubicBezTo>
                    <a:pt x="12346" y="8836"/>
                    <a:pt x="11956" y="8273"/>
                    <a:pt x="11470" y="8085"/>
                  </a:cubicBezTo>
                  <a:cubicBezTo>
                    <a:pt x="10692" y="7522"/>
                    <a:pt x="9232" y="8085"/>
                    <a:pt x="8843" y="7240"/>
                  </a:cubicBezTo>
                  <a:cubicBezTo>
                    <a:pt x="8648" y="7052"/>
                    <a:pt x="8648" y="6676"/>
                    <a:pt x="8454" y="6676"/>
                  </a:cubicBezTo>
                  <a:cubicBezTo>
                    <a:pt x="8065" y="6301"/>
                    <a:pt x="7383" y="6676"/>
                    <a:pt x="6994" y="6864"/>
                  </a:cubicBezTo>
                  <a:cubicBezTo>
                    <a:pt x="6216" y="7052"/>
                    <a:pt x="5146" y="6489"/>
                    <a:pt x="4951" y="5737"/>
                  </a:cubicBezTo>
                  <a:cubicBezTo>
                    <a:pt x="4756" y="4892"/>
                    <a:pt x="5340" y="3953"/>
                    <a:pt x="6021" y="3577"/>
                  </a:cubicBezTo>
                  <a:cubicBezTo>
                    <a:pt x="6411" y="3390"/>
                    <a:pt x="6605" y="3296"/>
                    <a:pt x="6994" y="3108"/>
                  </a:cubicBezTo>
                  <a:cubicBezTo>
                    <a:pt x="7383" y="2826"/>
                    <a:pt x="7383" y="2544"/>
                    <a:pt x="7189" y="2169"/>
                  </a:cubicBezTo>
                  <a:cubicBezTo>
                    <a:pt x="6994" y="1981"/>
                    <a:pt x="6800" y="1981"/>
                    <a:pt x="6605" y="1981"/>
                  </a:cubicBezTo>
                  <a:cubicBezTo>
                    <a:pt x="5827" y="1793"/>
                    <a:pt x="4756" y="1417"/>
                    <a:pt x="4173" y="760"/>
                  </a:cubicBezTo>
                  <a:cubicBezTo>
                    <a:pt x="3978" y="572"/>
                    <a:pt x="3783" y="384"/>
                    <a:pt x="3589" y="196"/>
                  </a:cubicBezTo>
                  <a:cubicBezTo>
                    <a:pt x="2519" y="-367"/>
                    <a:pt x="865" y="384"/>
                    <a:pt x="281" y="1136"/>
                  </a:cubicBezTo>
                  <a:cubicBezTo>
                    <a:pt x="-303" y="2544"/>
                    <a:pt x="86" y="3577"/>
                    <a:pt x="865" y="4516"/>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754" name="Shape 1754"/>
            <p:cNvSpPr/>
            <p:nvPr/>
          </p:nvSpPr>
          <p:spPr>
            <a:xfrm>
              <a:off x="12893847" y="1836990"/>
              <a:ext cx="361429" cy="248953"/>
            </a:xfrm>
            <a:custGeom>
              <a:pathLst>
                <a:path extrusionOk="0" h="21415" w="21548">
                  <a:moveTo>
                    <a:pt x="3851" y="454"/>
                  </a:moveTo>
                  <a:cubicBezTo>
                    <a:pt x="3319" y="1285"/>
                    <a:pt x="3319" y="2499"/>
                    <a:pt x="3408" y="3713"/>
                  </a:cubicBezTo>
                  <a:lnTo>
                    <a:pt x="3408" y="4097"/>
                  </a:lnTo>
                  <a:lnTo>
                    <a:pt x="2476" y="2755"/>
                  </a:lnTo>
                  <a:cubicBezTo>
                    <a:pt x="1900" y="3138"/>
                    <a:pt x="1456" y="3841"/>
                    <a:pt x="1279" y="4800"/>
                  </a:cubicBezTo>
                  <a:cubicBezTo>
                    <a:pt x="1190" y="5183"/>
                    <a:pt x="1190" y="5566"/>
                    <a:pt x="968" y="5822"/>
                  </a:cubicBezTo>
                  <a:cubicBezTo>
                    <a:pt x="791" y="6142"/>
                    <a:pt x="525" y="6397"/>
                    <a:pt x="702" y="6653"/>
                  </a:cubicBezTo>
                  <a:cubicBezTo>
                    <a:pt x="879" y="6525"/>
                    <a:pt x="1057" y="6845"/>
                    <a:pt x="968" y="7164"/>
                  </a:cubicBezTo>
                  <a:cubicBezTo>
                    <a:pt x="879" y="7420"/>
                    <a:pt x="613" y="7611"/>
                    <a:pt x="436" y="7611"/>
                  </a:cubicBezTo>
                  <a:cubicBezTo>
                    <a:pt x="258" y="8251"/>
                    <a:pt x="347" y="9081"/>
                    <a:pt x="702" y="9593"/>
                  </a:cubicBezTo>
                  <a:cubicBezTo>
                    <a:pt x="879" y="9848"/>
                    <a:pt x="1057" y="9976"/>
                    <a:pt x="1190" y="10295"/>
                  </a:cubicBezTo>
                  <a:cubicBezTo>
                    <a:pt x="1279" y="10679"/>
                    <a:pt x="1190" y="11062"/>
                    <a:pt x="1367" y="11446"/>
                  </a:cubicBezTo>
                  <a:cubicBezTo>
                    <a:pt x="1545" y="11765"/>
                    <a:pt x="1811" y="12021"/>
                    <a:pt x="1722" y="12404"/>
                  </a:cubicBezTo>
                  <a:cubicBezTo>
                    <a:pt x="1722" y="12532"/>
                    <a:pt x="1633" y="12660"/>
                    <a:pt x="1545" y="12660"/>
                  </a:cubicBezTo>
                  <a:cubicBezTo>
                    <a:pt x="1057" y="13107"/>
                    <a:pt x="525" y="13363"/>
                    <a:pt x="37" y="13363"/>
                  </a:cubicBezTo>
                  <a:cubicBezTo>
                    <a:pt x="-52" y="13619"/>
                    <a:pt x="37" y="13874"/>
                    <a:pt x="125" y="14002"/>
                  </a:cubicBezTo>
                  <a:cubicBezTo>
                    <a:pt x="258" y="14130"/>
                    <a:pt x="436" y="14258"/>
                    <a:pt x="525" y="14577"/>
                  </a:cubicBezTo>
                  <a:cubicBezTo>
                    <a:pt x="702" y="14961"/>
                    <a:pt x="613" y="15472"/>
                    <a:pt x="702" y="15919"/>
                  </a:cubicBezTo>
                  <a:cubicBezTo>
                    <a:pt x="791" y="16175"/>
                    <a:pt x="879" y="16303"/>
                    <a:pt x="968" y="16558"/>
                  </a:cubicBezTo>
                  <a:cubicBezTo>
                    <a:pt x="1633" y="17645"/>
                    <a:pt x="2121" y="18859"/>
                    <a:pt x="2476" y="20073"/>
                  </a:cubicBezTo>
                  <a:cubicBezTo>
                    <a:pt x="2565" y="20329"/>
                    <a:pt x="2565" y="20584"/>
                    <a:pt x="2742" y="20712"/>
                  </a:cubicBezTo>
                  <a:cubicBezTo>
                    <a:pt x="3053" y="21287"/>
                    <a:pt x="3629" y="21223"/>
                    <a:pt x="4073" y="21095"/>
                  </a:cubicBezTo>
                  <a:cubicBezTo>
                    <a:pt x="4561" y="20904"/>
                    <a:pt x="5004" y="20840"/>
                    <a:pt x="5359" y="20968"/>
                  </a:cubicBezTo>
                  <a:cubicBezTo>
                    <a:pt x="5537" y="21095"/>
                    <a:pt x="5625" y="21287"/>
                    <a:pt x="5803" y="21287"/>
                  </a:cubicBezTo>
                  <a:cubicBezTo>
                    <a:pt x="6202" y="21415"/>
                    <a:pt x="6734" y="21095"/>
                    <a:pt x="7133" y="21415"/>
                  </a:cubicBezTo>
                  <a:cubicBezTo>
                    <a:pt x="7222" y="20712"/>
                    <a:pt x="7799" y="20456"/>
                    <a:pt x="8242" y="20456"/>
                  </a:cubicBezTo>
                  <a:cubicBezTo>
                    <a:pt x="8730" y="20456"/>
                    <a:pt x="9173" y="20712"/>
                    <a:pt x="9528" y="20329"/>
                  </a:cubicBezTo>
                  <a:cubicBezTo>
                    <a:pt x="9839" y="20073"/>
                    <a:pt x="10016" y="19498"/>
                    <a:pt x="10282" y="19498"/>
                  </a:cubicBezTo>
                  <a:lnTo>
                    <a:pt x="10859" y="19498"/>
                  </a:lnTo>
                  <a:cubicBezTo>
                    <a:pt x="11214" y="19370"/>
                    <a:pt x="11391" y="18731"/>
                    <a:pt x="11790" y="18731"/>
                  </a:cubicBezTo>
                  <a:cubicBezTo>
                    <a:pt x="11968" y="18731"/>
                    <a:pt x="12145" y="18859"/>
                    <a:pt x="12234" y="18987"/>
                  </a:cubicBezTo>
                  <a:cubicBezTo>
                    <a:pt x="12722" y="19498"/>
                    <a:pt x="13077" y="20201"/>
                    <a:pt x="13431" y="20840"/>
                  </a:cubicBezTo>
                  <a:cubicBezTo>
                    <a:pt x="13564" y="20968"/>
                    <a:pt x="13564" y="21287"/>
                    <a:pt x="13742" y="21287"/>
                  </a:cubicBezTo>
                  <a:lnTo>
                    <a:pt x="14008" y="21287"/>
                  </a:lnTo>
                  <a:cubicBezTo>
                    <a:pt x="14585" y="21095"/>
                    <a:pt x="15117" y="20456"/>
                    <a:pt x="15205" y="19626"/>
                  </a:cubicBezTo>
                  <a:cubicBezTo>
                    <a:pt x="15782" y="19817"/>
                    <a:pt x="16314" y="19817"/>
                    <a:pt x="16980" y="19945"/>
                  </a:cubicBezTo>
                  <a:cubicBezTo>
                    <a:pt x="16802" y="19753"/>
                    <a:pt x="16714" y="19370"/>
                    <a:pt x="16802" y="19114"/>
                  </a:cubicBezTo>
                  <a:lnTo>
                    <a:pt x="17068" y="18284"/>
                  </a:lnTo>
                  <a:cubicBezTo>
                    <a:pt x="17246" y="18028"/>
                    <a:pt x="17468" y="17772"/>
                    <a:pt x="17556" y="17389"/>
                  </a:cubicBezTo>
                  <a:cubicBezTo>
                    <a:pt x="17645" y="17261"/>
                    <a:pt x="17645" y="17133"/>
                    <a:pt x="17734" y="17133"/>
                  </a:cubicBezTo>
                  <a:cubicBezTo>
                    <a:pt x="17911" y="16942"/>
                    <a:pt x="18177" y="16942"/>
                    <a:pt x="18399" y="16942"/>
                  </a:cubicBezTo>
                  <a:cubicBezTo>
                    <a:pt x="19020" y="16814"/>
                    <a:pt x="19508" y="15919"/>
                    <a:pt x="19863" y="14961"/>
                  </a:cubicBezTo>
                  <a:cubicBezTo>
                    <a:pt x="19596" y="14705"/>
                    <a:pt x="19419" y="14258"/>
                    <a:pt x="19242" y="13874"/>
                  </a:cubicBezTo>
                  <a:cubicBezTo>
                    <a:pt x="19109" y="13491"/>
                    <a:pt x="19109" y="12979"/>
                    <a:pt x="19330" y="12660"/>
                  </a:cubicBezTo>
                  <a:cubicBezTo>
                    <a:pt x="19508" y="12532"/>
                    <a:pt x="19685" y="12404"/>
                    <a:pt x="19774" y="12277"/>
                  </a:cubicBezTo>
                  <a:cubicBezTo>
                    <a:pt x="19951" y="12149"/>
                    <a:pt x="19951" y="11765"/>
                    <a:pt x="19863" y="11637"/>
                  </a:cubicBezTo>
                  <a:cubicBezTo>
                    <a:pt x="19774" y="11637"/>
                    <a:pt x="19685" y="11637"/>
                    <a:pt x="19685" y="11446"/>
                  </a:cubicBezTo>
                  <a:cubicBezTo>
                    <a:pt x="19419" y="11318"/>
                    <a:pt x="19508" y="10551"/>
                    <a:pt x="19863" y="10423"/>
                  </a:cubicBezTo>
                  <a:cubicBezTo>
                    <a:pt x="20262" y="10295"/>
                    <a:pt x="20528" y="10551"/>
                    <a:pt x="20794" y="10551"/>
                  </a:cubicBezTo>
                  <a:cubicBezTo>
                    <a:pt x="21193" y="10679"/>
                    <a:pt x="21548" y="10423"/>
                    <a:pt x="21548" y="9976"/>
                  </a:cubicBezTo>
                  <a:cubicBezTo>
                    <a:pt x="21548" y="9848"/>
                    <a:pt x="21548" y="9720"/>
                    <a:pt x="21459" y="9593"/>
                  </a:cubicBezTo>
                  <a:cubicBezTo>
                    <a:pt x="21371" y="9465"/>
                    <a:pt x="21193" y="9337"/>
                    <a:pt x="20971" y="9209"/>
                  </a:cubicBezTo>
                  <a:cubicBezTo>
                    <a:pt x="20705" y="8953"/>
                    <a:pt x="20528" y="8506"/>
                    <a:pt x="20350" y="8123"/>
                  </a:cubicBezTo>
                  <a:cubicBezTo>
                    <a:pt x="20129" y="7611"/>
                    <a:pt x="19951" y="6908"/>
                    <a:pt x="19685" y="6397"/>
                  </a:cubicBezTo>
                  <a:cubicBezTo>
                    <a:pt x="19508" y="5822"/>
                    <a:pt x="19242" y="5311"/>
                    <a:pt x="18842" y="5439"/>
                  </a:cubicBezTo>
                  <a:cubicBezTo>
                    <a:pt x="18665" y="5566"/>
                    <a:pt x="18576" y="5694"/>
                    <a:pt x="18488" y="5694"/>
                  </a:cubicBezTo>
                  <a:cubicBezTo>
                    <a:pt x="18310" y="5822"/>
                    <a:pt x="18177" y="5694"/>
                    <a:pt x="18000" y="5694"/>
                  </a:cubicBezTo>
                  <a:cubicBezTo>
                    <a:pt x="17468" y="5439"/>
                    <a:pt x="16891" y="5439"/>
                    <a:pt x="16314" y="5439"/>
                  </a:cubicBezTo>
                  <a:cubicBezTo>
                    <a:pt x="16137" y="5439"/>
                    <a:pt x="15959" y="5439"/>
                    <a:pt x="15782" y="5566"/>
                  </a:cubicBezTo>
                  <a:cubicBezTo>
                    <a:pt x="15516" y="5822"/>
                    <a:pt x="15294" y="6525"/>
                    <a:pt x="14939" y="6397"/>
                  </a:cubicBezTo>
                  <a:cubicBezTo>
                    <a:pt x="14762" y="6397"/>
                    <a:pt x="14673" y="6142"/>
                    <a:pt x="14496" y="5950"/>
                  </a:cubicBezTo>
                  <a:cubicBezTo>
                    <a:pt x="14185" y="5694"/>
                    <a:pt x="13831" y="5950"/>
                    <a:pt x="13564" y="5694"/>
                  </a:cubicBezTo>
                  <a:cubicBezTo>
                    <a:pt x="13343" y="5439"/>
                    <a:pt x="13343" y="5055"/>
                    <a:pt x="13343" y="4608"/>
                  </a:cubicBezTo>
                  <a:cubicBezTo>
                    <a:pt x="13431" y="3969"/>
                    <a:pt x="13564" y="3010"/>
                    <a:pt x="14008" y="2755"/>
                  </a:cubicBezTo>
                  <a:cubicBezTo>
                    <a:pt x="13254" y="2499"/>
                    <a:pt x="12500" y="2243"/>
                    <a:pt x="12145" y="1285"/>
                  </a:cubicBezTo>
                  <a:lnTo>
                    <a:pt x="11879" y="454"/>
                  </a:lnTo>
                  <a:cubicBezTo>
                    <a:pt x="11613" y="-57"/>
                    <a:pt x="11036" y="-57"/>
                    <a:pt x="10681" y="71"/>
                  </a:cubicBezTo>
                  <a:cubicBezTo>
                    <a:pt x="10371" y="71"/>
                    <a:pt x="10105" y="135"/>
                    <a:pt x="9927" y="454"/>
                  </a:cubicBezTo>
                  <a:cubicBezTo>
                    <a:pt x="9750" y="710"/>
                    <a:pt x="9839" y="1413"/>
                    <a:pt x="10105" y="1413"/>
                  </a:cubicBezTo>
                  <a:cubicBezTo>
                    <a:pt x="9528" y="2371"/>
                    <a:pt x="10371" y="3969"/>
                    <a:pt x="9839" y="4800"/>
                  </a:cubicBezTo>
                  <a:cubicBezTo>
                    <a:pt x="9750" y="4927"/>
                    <a:pt x="9528" y="5055"/>
                    <a:pt x="9528" y="5183"/>
                  </a:cubicBezTo>
                  <a:cubicBezTo>
                    <a:pt x="9440" y="5439"/>
                    <a:pt x="9750" y="5694"/>
                    <a:pt x="9839" y="5822"/>
                  </a:cubicBezTo>
                  <a:cubicBezTo>
                    <a:pt x="10194" y="6397"/>
                    <a:pt x="10105" y="7484"/>
                    <a:pt x="9927" y="8251"/>
                  </a:cubicBezTo>
                  <a:cubicBezTo>
                    <a:pt x="9440" y="8251"/>
                    <a:pt x="9085" y="7611"/>
                    <a:pt x="8907" y="7036"/>
                  </a:cubicBezTo>
                  <a:cubicBezTo>
                    <a:pt x="8597" y="6525"/>
                    <a:pt x="8419" y="5822"/>
                    <a:pt x="8153" y="5439"/>
                  </a:cubicBezTo>
                  <a:cubicBezTo>
                    <a:pt x="8065" y="5311"/>
                    <a:pt x="8065" y="5311"/>
                    <a:pt x="7976" y="5311"/>
                  </a:cubicBezTo>
                  <a:cubicBezTo>
                    <a:pt x="7887" y="5311"/>
                    <a:pt x="7754" y="5439"/>
                    <a:pt x="7754" y="5439"/>
                  </a:cubicBezTo>
                  <a:cubicBezTo>
                    <a:pt x="7577" y="5566"/>
                    <a:pt x="7399" y="5055"/>
                    <a:pt x="7577" y="4608"/>
                  </a:cubicBezTo>
                  <a:cubicBezTo>
                    <a:pt x="7665" y="4352"/>
                    <a:pt x="7887" y="3969"/>
                    <a:pt x="7887" y="3713"/>
                  </a:cubicBezTo>
                  <a:cubicBezTo>
                    <a:pt x="7577" y="3713"/>
                    <a:pt x="7311" y="3585"/>
                    <a:pt x="7133" y="3458"/>
                  </a:cubicBezTo>
                  <a:cubicBezTo>
                    <a:pt x="6956" y="3266"/>
                    <a:pt x="6734" y="2882"/>
                    <a:pt x="6867" y="2499"/>
                  </a:cubicBezTo>
                  <a:cubicBezTo>
                    <a:pt x="6424" y="2627"/>
                    <a:pt x="6024" y="1796"/>
                    <a:pt x="6335" y="1349"/>
                  </a:cubicBezTo>
                  <a:cubicBezTo>
                    <a:pt x="5891" y="1860"/>
                    <a:pt x="5537" y="454"/>
                    <a:pt x="5359" y="198"/>
                  </a:cubicBezTo>
                  <a:cubicBezTo>
                    <a:pt x="4871" y="-185"/>
                    <a:pt x="4250" y="71"/>
                    <a:pt x="3851" y="454"/>
                  </a:cubicBezTo>
                  <a:close/>
                  <a:moveTo>
                    <a:pt x="6379" y="1285"/>
                  </a:moveTo>
                  <a:lnTo>
                    <a:pt x="6335" y="1349"/>
                  </a:lnTo>
                  <a:lnTo>
                    <a:pt x="6379" y="1285"/>
                  </a:lnTo>
                  <a:close/>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755" name="Shape 1755"/>
            <p:cNvSpPr/>
            <p:nvPr/>
          </p:nvSpPr>
          <p:spPr>
            <a:xfrm>
              <a:off x="12827561" y="1897464"/>
              <a:ext cx="47169" cy="106046"/>
            </a:xfrm>
            <a:custGeom>
              <a:pathLst>
                <a:path extrusionOk="0" h="20737" w="21097">
                  <a:moveTo>
                    <a:pt x="1371" y="4959"/>
                  </a:moveTo>
                  <a:cubicBezTo>
                    <a:pt x="1371" y="5397"/>
                    <a:pt x="1371" y="5397"/>
                    <a:pt x="2057" y="5689"/>
                  </a:cubicBezTo>
                  <a:lnTo>
                    <a:pt x="3086" y="5689"/>
                  </a:lnTo>
                  <a:cubicBezTo>
                    <a:pt x="5143" y="5689"/>
                    <a:pt x="7200" y="7148"/>
                    <a:pt x="5829" y="8024"/>
                  </a:cubicBezTo>
                  <a:cubicBezTo>
                    <a:pt x="5143" y="9045"/>
                    <a:pt x="2057" y="9629"/>
                    <a:pt x="3086" y="10505"/>
                  </a:cubicBezTo>
                  <a:cubicBezTo>
                    <a:pt x="3086" y="10797"/>
                    <a:pt x="3771" y="11089"/>
                    <a:pt x="4457" y="11381"/>
                  </a:cubicBezTo>
                  <a:cubicBezTo>
                    <a:pt x="6514" y="12694"/>
                    <a:pt x="5143" y="14153"/>
                    <a:pt x="3771" y="15759"/>
                  </a:cubicBezTo>
                  <a:cubicBezTo>
                    <a:pt x="2057" y="16926"/>
                    <a:pt x="0" y="18532"/>
                    <a:pt x="0" y="19699"/>
                  </a:cubicBezTo>
                  <a:cubicBezTo>
                    <a:pt x="0" y="19991"/>
                    <a:pt x="0" y="19991"/>
                    <a:pt x="686" y="20283"/>
                  </a:cubicBezTo>
                  <a:cubicBezTo>
                    <a:pt x="1371" y="20575"/>
                    <a:pt x="2057" y="20575"/>
                    <a:pt x="2057" y="20575"/>
                  </a:cubicBezTo>
                  <a:cubicBezTo>
                    <a:pt x="5143" y="20867"/>
                    <a:pt x="9257" y="20867"/>
                    <a:pt x="10971" y="19699"/>
                  </a:cubicBezTo>
                  <a:cubicBezTo>
                    <a:pt x="11657" y="18824"/>
                    <a:pt x="11314" y="17802"/>
                    <a:pt x="10286" y="16926"/>
                  </a:cubicBezTo>
                  <a:cubicBezTo>
                    <a:pt x="9600" y="15905"/>
                    <a:pt x="10971" y="14883"/>
                    <a:pt x="13029" y="15175"/>
                  </a:cubicBezTo>
                  <a:cubicBezTo>
                    <a:pt x="13714" y="15175"/>
                    <a:pt x="13714" y="15175"/>
                    <a:pt x="14400" y="15175"/>
                  </a:cubicBezTo>
                  <a:cubicBezTo>
                    <a:pt x="15086" y="15175"/>
                    <a:pt x="15771" y="14883"/>
                    <a:pt x="15771" y="14445"/>
                  </a:cubicBezTo>
                  <a:cubicBezTo>
                    <a:pt x="16457" y="13862"/>
                    <a:pt x="16457" y="12986"/>
                    <a:pt x="16457" y="12402"/>
                  </a:cubicBezTo>
                  <a:cubicBezTo>
                    <a:pt x="18171" y="12402"/>
                    <a:pt x="18857" y="12110"/>
                    <a:pt x="20229" y="12110"/>
                  </a:cubicBezTo>
                  <a:cubicBezTo>
                    <a:pt x="20229" y="12110"/>
                    <a:pt x="20914" y="12110"/>
                    <a:pt x="20914" y="11818"/>
                  </a:cubicBezTo>
                  <a:cubicBezTo>
                    <a:pt x="21600" y="11089"/>
                    <a:pt x="20229" y="10797"/>
                    <a:pt x="18857" y="10505"/>
                  </a:cubicBezTo>
                  <a:cubicBezTo>
                    <a:pt x="16457" y="9921"/>
                    <a:pt x="15086" y="8316"/>
                    <a:pt x="16457" y="7440"/>
                  </a:cubicBezTo>
                  <a:cubicBezTo>
                    <a:pt x="17486" y="6856"/>
                    <a:pt x="18857" y="6272"/>
                    <a:pt x="18171" y="5689"/>
                  </a:cubicBezTo>
                  <a:cubicBezTo>
                    <a:pt x="18171" y="5397"/>
                    <a:pt x="16457" y="4959"/>
                    <a:pt x="16457" y="4667"/>
                  </a:cubicBezTo>
                  <a:cubicBezTo>
                    <a:pt x="11657" y="2624"/>
                    <a:pt x="18171" y="-733"/>
                    <a:pt x="7886" y="143"/>
                  </a:cubicBezTo>
                  <a:cubicBezTo>
                    <a:pt x="1371" y="726"/>
                    <a:pt x="686" y="2624"/>
                    <a:pt x="1371" y="4959"/>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756" name="Shape 1756"/>
            <p:cNvSpPr/>
            <p:nvPr/>
          </p:nvSpPr>
          <p:spPr>
            <a:xfrm>
              <a:off x="13285227" y="1932213"/>
              <a:ext cx="214153" cy="149157"/>
            </a:xfrm>
            <a:custGeom>
              <a:pathLst>
                <a:path extrusionOk="0" h="21059" w="21181">
                  <a:moveTo>
                    <a:pt x="289" y="5252"/>
                  </a:moveTo>
                  <a:cubicBezTo>
                    <a:pt x="141" y="6394"/>
                    <a:pt x="1100" y="7432"/>
                    <a:pt x="731" y="8782"/>
                  </a:cubicBezTo>
                  <a:cubicBezTo>
                    <a:pt x="584" y="9198"/>
                    <a:pt x="436" y="9406"/>
                    <a:pt x="436" y="9821"/>
                  </a:cubicBezTo>
                  <a:cubicBezTo>
                    <a:pt x="436" y="10132"/>
                    <a:pt x="584" y="10548"/>
                    <a:pt x="584" y="10756"/>
                  </a:cubicBezTo>
                  <a:cubicBezTo>
                    <a:pt x="731" y="11171"/>
                    <a:pt x="1100" y="11586"/>
                    <a:pt x="1247" y="12002"/>
                  </a:cubicBezTo>
                  <a:cubicBezTo>
                    <a:pt x="1395" y="12313"/>
                    <a:pt x="1395" y="12521"/>
                    <a:pt x="1542" y="12521"/>
                  </a:cubicBezTo>
                  <a:cubicBezTo>
                    <a:pt x="1689" y="12521"/>
                    <a:pt x="1689" y="12313"/>
                    <a:pt x="1837" y="12313"/>
                  </a:cubicBezTo>
                  <a:cubicBezTo>
                    <a:pt x="2132" y="12313"/>
                    <a:pt x="2279" y="12729"/>
                    <a:pt x="2427" y="12936"/>
                  </a:cubicBezTo>
                  <a:cubicBezTo>
                    <a:pt x="2648" y="13144"/>
                    <a:pt x="2943" y="12936"/>
                    <a:pt x="3090" y="12936"/>
                  </a:cubicBezTo>
                  <a:cubicBezTo>
                    <a:pt x="3680" y="12936"/>
                    <a:pt x="3827" y="13975"/>
                    <a:pt x="4196" y="14702"/>
                  </a:cubicBezTo>
                  <a:cubicBezTo>
                    <a:pt x="4343" y="14909"/>
                    <a:pt x="4638" y="15117"/>
                    <a:pt x="4786" y="15117"/>
                  </a:cubicBezTo>
                  <a:cubicBezTo>
                    <a:pt x="5523" y="15532"/>
                    <a:pt x="6334" y="16363"/>
                    <a:pt x="6776" y="17506"/>
                  </a:cubicBezTo>
                  <a:cubicBezTo>
                    <a:pt x="6924" y="17921"/>
                    <a:pt x="7292" y="18232"/>
                    <a:pt x="7587" y="18544"/>
                  </a:cubicBezTo>
                  <a:cubicBezTo>
                    <a:pt x="7882" y="18752"/>
                    <a:pt x="8177" y="18856"/>
                    <a:pt x="8472" y="19063"/>
                  </a:cubicBezTo>
                  <a:cubicBezTo>
                    <a:pt x="8619" y="19271"/>
                    <a:pt x="8619" y="19686"/>
                    <a:pt x="8988" y="19686"/>
                  </a:cubicBezTo>
                  <a:cubicBezTo>
                    <a:pt x="9430" y="20102"/>
                    <a:pt x="9725" y="19063"/>
                    <a:pt x="10315" y="19063"/>
                  </a:cubicBezTo>
                  <a:cubicBezTo>
                    <a:pt x="10831" y="19063"/>
                    <a:pt x="11126" y="19686"/>
                    <a:pt x="11421" y="19894"/>
                  </a:cubicBezTo>
                  <a:cubicBezTo>
                    <a:pt x="11863" y="20102"/>
                    <a:pt x="12526" y="19894"/>
                    <a:pt x="12969" y="20309"/>
                  </a:cubicBezTo>
                  <a:cubicBezTo>
                    <a:pt x="13116" y="20517"/>
                    <a:pt x="13264" y="20725"/>
                    <a:pt x="13411" y="20932"/>
                  </a:cubicBezTo>
                  <a:cubicBezTo>
                    <a:pt x="13780" y="21244"/>
                    <a:pt x="14222" y="20932"/>
                    <a:pt x="14517" y="20517"/>
                  </a:cubicBezTo>
                  <a:cubicBezTo>
                    <a:pt x="14812" y="20102"/>
                    <a:pt x="15180" y="19894"/>
                    <a:pt x="15475" y="19686"/>
                  </a:cubicBezTo>
                  <a:cubicBezTo>
                    <a:pt x="16360" y="19271"/>
                    <a:pt x="17318" y="20932"/>
                    <a:pt x="18203" y="20932"/>
                  </a:cubicBezTo>
                  <a:cubicBezTo>
                    <a:pt x="17908" y="20517"/>
                    <a:pt x="17613" y="19894"/>
                    <a:pt x="17466" y="19271"/>
                  </a:cubicBezTo>
                  <a:cubicBezTo>
                    <a:pt x="18571" y="18544"/>
                    <a:pt x="19603" y="17921"/>
                    <a:pt x="20562" y="16882"/>
                  </a:cubicBezTo>
                  <a:cubicBezTo>
                    <a:pt x="20267" y="16675"/>
                    <a:pt x="19972" y="16363"/>
                    <a:pt x="19751" y="16156"/>
                  </a:cubicBezTo>
                  <a:cubicBezTo>
                    <a:pt x="19603" y="15948"/>
                    <a:pt x="19456" y="15325"/>
                    <a:pt x="19603" y="14909"/>
                  </a:cubicBezTo>
                  <a:cubicBezTo>
                    <a:pt x="19751" y="14494"/>
                    <a:pt x="20267" y="14182"/>
                    <a:pt x="20562" y="14182"/>
                  </a:cubicBezTo>
                  <a:cubicBezTo>
                    <a:pt x="20857" y="14182"/>
                    <a:pt x="21299" y="13559"/>
                    <a:pt x="21152" y="13144"/>
                  </a:cubicBezTo>
                  <a:cubicBezTo>
                    <a:pt x="21004" y="12936"/>
                    <a:pt x="20857" y="12729"/>
                    <a:pt x="20709" y="12729"/>
                  </a:cubicBezTo>
                  <a:cubicBezTo>
                    <a:pt x="19309" y="12002"/>
                    <a:pt x="17760" y="11586"/>
                    <a:pt x="16655" y="10340"/>
                  </a:cubicBezTo>
                  <a:cubicBezTo>
                    <a:pt x="16507" y="10132"/>
                    <a:pt x="16212" y="9613"/>
                    <a:pt x="15917" y="9406"/>
                  </a:cubicBezTo>
                  <a:cubicBezTo>
                    <a:pt x="15623" y="9198"/>
                    <a:pt x="15328" y="9198"/>
                    <a:pt x="14959" y="9406"/>
                  </a:cubicBezTo>
                  <a:cubicBezTo>
                    <a:pt x="14812" y="9613"/>
                    <a:pt x="14812" y="9821"/>
                    <a:pt x="14664" y="9821"/>
                  </a:cubicBezTo>
                  <a:cubicBezTo>
                    <a:pt x="14517" y="10132"/>
                    <a:pt x="14222" y="9821"/>
                    <a:pt x="13927" y="9613"/>
                  </a:cubicBezTo>
                  <a:cubicBezTo>
                    <a:pt x="13411" y="9406"/>
                    <a:pt x="12969" y="9198"/>
                    <a:pt x="12379" y="8990"/>
                  </a:cubicBezTo>
                  <a:cubicBezTo>
                    <a:pt x="12084" y="8990"/>
                    <a:pt x="11568" y="8990"/>
                    <a:pt x="11421" y="9406"/>
                  </a:cubicBezTo>
                  <a:cubicBezTo>
                    <a:pt x="11273" y="9821"/>
                    <a:pt x="11273" y="10548"/>
                    <a:pt x="11568" y="10548"/>
                  </a:cubicBezTo>
                  <a:cubicBezTo>
                    <a:pt x="11273" y="10756"/>
                    <a:pt x="10831" y="10963"/>
                    <a:pt x="10315" y="10963"/>
                  </a:cubicBezTo>
                  <a:cubicBezTo>
                    <a:pt x="10020" y="10963"/>
                    <a:pt x="9725" y="10756"/>
                    <a:pt x="9430" y="10548"/>
                  </a:cubicBezTo>
                  <a:cubicBezTo>
                    <a:pt x="9283" y="10132"/>
                    <a:pt x="9135" y="9613"/>
                    <a:pt x="9430" y="9198"/>
                  </a:cubicBezTo>
                  <a:cubicBezTo>
                    <a:pt x="9577" y="8990"/>
                    <a:pt x="9872" y="8990"/>
                    <a:pt x="10020" y="8575"/>
                  </a:cubicBezTo>
                  <a:cubicBezTo>
                    <a:pt x="10536" y="7952"/>
                    <a:pt x="9577" y="6602"/>
                    <a:pt x="9872" y="5979"/>
                  </a:cubicBezTo>
                  <a:cubicBezTo>
                    <a:pt x="10020" y="5771"/>
                    <a:pt x="10388" y="5771"/>
                    <a:pt x="10683" y="5771"/>
                  </a:cubicBezTo>
                  <a:cubicBezTo>
                    <a:pt x="11052" y="5771"/>
                    <a:pt x="11273" y="5563"/>
                    <a:pt x="11273" y="5044"/>
                  </a:cubicBezTo>
                  <a:cubicBezTo>
                    <a:pt x="11273" y="4836"/>
                    <a:pt x="11126" y="4629"/>
                    <a:pt x="10978" y="4421"/>
                  </a:cubicBezTo>
                  <a:cubicBezTo>
                    <a:pt x="10167" y="3798"/>
                    <a:pt x="9283" y="3798"/>
                    <a:pt x="8324" y="3798"/>
                  </a:cubicBezTo>
                  <a:cubicBezTo>
                    <a:pt x="8177" y="3798"/>
                    <a:pt x="7882" y="3798"/>
                    <a:pt x="7734" y="4006"/>
                  </a:cubicBezTo>
                  <a:cubicBezTo>
                    <a:pt x="7587" y="4213"/>
                    <a:pt x="7440" y="4421"/>
                    <a:pt x="7587" y="4836"/>
                  </a:cubicBezTo>
                  <a:cubicBezTo>
                    <a:pt x="6924" y="4421"/>
                    <a:pt x="6186" y="4836"/>
                    <a:pt x="6039" y="5771"/>
                  </a:cubicBezTo>
                  <a:cubicBezTo>
                    <a:pt x="6039" y="5979"/>
                    <a:pt x="6039" y="6394"/>
                    <a:pt x="5891" y="6602"/>
                  </a:cubicBezTo>
                  <a:cubicBezTo>
                    <a:pt x="5744" y="7744"/>
                    <a:pt x="4786" y="7952"/>
                    <a:pt x="3975" y="7744"/>
                  </a:cubicBezTo>
                  <a:cubicBezTo>
                    <a:pt x="3827" y="7744"/>
                    <a:pt x="3532" y="7432"/>
                    <a:pt x="3385" y="7225"/>
                  </a:cubicBezTo>
                  <a:cubicBezTo>
                    <a:pt x="3238" y="7017"/>
                    <a:pt x="3238" y="6602"/>
                    <a:pt x="3238" y="6394"/>
                  </a:cubicBezTo>
                  <a:cubicBezTo>
                    <a:pt x="3385" y="6186"/>
                    <a:pt x="3532" y="6186"/>
                    <a:pt x="3532" y="5979"/>
                  </a:cubicBezTo>
                  <a:cubicBezTo>
                    <a:pt x="3680" y="5771"/>
                    <a:pt x="3532" y="5044"/>
                    <a:pt x="3238" y="4836"/>
                  </a:cubicBezTo>
                  <a:cubicBezTo>
                    <a:pt x="2943" y="4629"/>
                    <a:pt x="2795" y="4629"/>
                    <a:pt x="2427" y="4213"/>
                  </a:cubicBezTo>
                  <a:cubicBezTo>
                    <a:pt x="2132" y="3798"/>
                    <a:pt x="2132" y="3071"/>
                    <a:pt x="2279" y="2656"/>
                  </a:cubicBezTo>
                  <a:cubicBezTo>
                    <a:pt x="2427" y="2240"/>
                    <a:pt x="2795" y="1825"/>
                    <a:pt x="3090" y="1409"/>
                  </a:cubicBezTo>
                  <a:cubicBezTo>
                    <a:pt x="3238" y="1202"/>
                    <a:pt x="3385" y="1202"/>
                    <a:pt x="3385" y="890"/>
                  </a:cubicBezTo>
                  <a:cubicBezTo>
                    <a:pt x="3532" y="-148"/>
                    <a:pt x="584" y="-356"/>
                    <a:pt x="141" y="682"/>
                  </a:cubicBezTo>
                  <a:cubicBezTo>
                    <a:pt x="-301" y="1825"/>
                    <a:pt x="436" y="2448"/>
                    <a:pt x="436" y="3382"/>
                  </a:cubicBezTo>
                  <a:cubicBezTo>
                    <a:pt x="1247" y="4213"/>
                    <a:pt x="289" y="4629"/>
                    <a:pt x="289" y="5252"/>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757" name="Shape 1757"/>
            <p:cNvSpPr/>
            <p:nvPr/>
          </p:nvSpPr>
          <p:spPr>
            <a:xfrm>
              <a:off x="10421407" y="2288379"/>
              <a:ext cx="47280" cy="104504"/>
            </a:xfrm>
            <a:custGeom>
              <a:pathLst>
                <a:path extrusionOk="0" h="21058" w="21127">
                  <a:moveTo>
                    <a:pt x="4040" y="16840"/>
                  </a:moveTo>
                  <a:lnTo>
                    <a:pt x="4040" y="17138"/>
                  </a:lnTo>
                  <a:cubicBezTo>
                    <a:pt x="4040" y="17138"/>
                    <a:pt x="4685" y="17138"/>
                    <a:pt x="5652" y="17138"/>
                  </a:cubicBezTo>
                  <a:cubicBezTo>
                    <a:pt x="6942" y="17138"/>
                    <a:pt x="7587" y="17883"/>
                    <a:pt x="6942" y="18628"/>
                  </a:cubicBezTo>
                  <a:cubicBezTo>
                    <a:pt x="6297" y="19223"/>
                    <a:pt x="6297" y="19968"/>
                    <a:pt x="6942" y="20564"/>
                  </a:cubicBezTo>
                  <a:cubicBezTo>
                    <a:pt x="7587" y="21160"/>
                    <a:pt x="10166" y="21160"/>
                    <a:pt x="11455" y="20862"/>
                  </a:cubicBezTo>
                  <a:cubicBezTo>
                    <a:pt x="13067" y="20564"/>
                    <a:pt x="15002" y="20266"/>
                    <a:pt x="16291" y="19968"/>
                  </a:cubicBezTo>
                  <a:cubicBezTo>
                    <a:pt x="16936" y="19968"/>
                    <a:pt x="17581" y="19670"/>
                    <a:pt x="17581" y="19670"/>
                  </a:cubicBezTo>
                  <a:cubicBezTo>
                    <a:pt x="19837" y="19372"/>
                    <a:pt x="21127" y="18330"/>
                    <a:pt x="21127" y="17436"/>
                  </a:cubicBezTo>
                  <a:cubicBezTo>
                    <a:pt x="21127" y="16840"/>
                    <a:pt x="21127" y="16542"/>
                    <a:pt x="20482" y="15797"/>
                  </a:cubicBezTo>
                  <a:cubicBezTo>
                    <a:pt x="19837" y="15499"/>
                    <a:pt x="19837" y="15201"/>
                    <a:pt x="19193" y="14903"/>
                  </a:cubicBezTo>
                  <a:cubicBezTo>
                    <a:pt x="17581" y="13712"/>
                    <a:pt x="16936" y="11775"/>
                    <a:pt x="18226" y="10583"/>
                  </a:cubicBezTo>
                  <a:cubicBezTo>
                    <a:pt x="16291" y="10881"/>
                    <a:pt x="15002" y="9541"/>
                    <a:pt x="15002" y="8647"/>
                  </a:cubicBezTo>
                  <a:cubicBezTo>
                    <a:pt x="15002" y="7604"/>
                    <a:pt x="16291" y="6859"/>
                    <a:pt x="16936" y="5817"/>
                  </a:cubicBezTo>
                  <a:cubicBezTo>
                    <a:pt x="16936" y="4923"/>
                    <a:pt x="16291" y="4029"/>
                    <a:pt x="14357" y="3433"/>
                  </a:cubicBezTo>
                  <a:cubicBezTo>
                    <a:pt x="13712" y="2986"/>
                    <a:pt x="13067" y="2986"/>
                    <a:pt x="12423" y="3433"/>
                  </a:cubicBezTo>
                  <a:cubicBezTo>
                    <a:pt x="13067" y="2092"/>
                    <a:pt x="11455" y="901"/>
                    <a:pt x="9521" y="305"/>
                  </a:cubicBezTo>
                  <a:cubicBezTo>
                    <a:pt x="7587" y="-440"/>
                    <a:pt x="3396" y="305"/>
                    <a:pt x="2751" y="1199"/>
                  </a:cubicBezTo>
                  <a:cubicBezTo>
                    <a:pt x="2751" y="1794"/>
                    <a:pt x="2751" y="2390"/>
                    <a:pt x="3396" y="2390"/>
                  </a:cubicBezTo>
                  <a:cubicBezTo>
                    <a:pt x="4040" y="2688"/>
                    <a:pt x="5652" y="2390"/>
                    <a:pt x="6942" y="2688"/>
                  </a:cubicBezTo>
                  <a:cubicBezTo>
                    <a:pt x="8231" y="2986"/>
                    <a:pt x="7909" y="4029"/>
                    <a:pt x="6297" y="4327"/>
                  </a:cubicBezTo>
                  <a:cubicBezTo>
                    <a:pt x="5008" y="4625"/>
                    <a:pt x="3396" y="4625"/>
                    <a:pt x="2106" y="4625"/>
                  </a:cubicBezTo>
                  <a:cubicBezTo>
                    <a:pt x="817" y="4923"/>
                    <a:pt x="-473" y="5519"/>
                    <a:pt x="172" y="5817"/>
                  </a:cubicBezTo>
                  <a:cubicBezTo>
                    <a:pt x="817" y="6114"/>
                    <a:pt x="1461" y="6561"/>
                    <a:pt x="2751" y="6561"/>
                  </a:cubicBezTo>
                  <a:cubicBezTo>
                    <a:pt x="817" y="7157"/>
                    <a:pt x="1461" y="8349"/>
                    <a:pt x="2751" y="9243"/>
                  </a:cubicBezTo>
                  <a:cubicBezTo>
                    <a:pt x="6942" y="11477"/>
                    <a:pt x="4040" y="14308"/>
                    <a:pt x="4040" y="16840"/>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758" name="Shape 1758"/>
            <p:cNvSpPr/>
            <p:nvPr/>
          </p:nvSpPr>
          <p:spPr>
            <a:xfrm>
              <a:off x="8465612" y="5360625"/>
              <a:ext cx="85562" cy="38508"/>
            </a:xfrm>
            <a:custGeom>
              <a:pathLst>
                <a:path extrusionOk="0" h="21600" w="21107">
                  <a:moveTo>
                    <a:pt x="461" y="19938"/>
                  </a:moveTo>
                  <a:lnTo>
                    <a:pt x="461" y="20769"/>
                  </a:lnTo>
                  <a:cubicBezTo>
                    <a:pt x="461" y="21600"/>
                    <a:pt x="1200" y="21600"/>
                    <a:pt x="1569" y="21600"/>
                  </a:cubicBezTo>
                  <a:cubicBezTo>
                    <a:pt x="1938" y="21600"/>
                    <a:pt x="2308" y="20769"/>
                    <a:pt x="2861" y="20769"/>
                  </a:cubicBezTo>
                  <a:cubicBezTo>
                    <a:pt x="3600" y="20769"/>
                    <a:pt x="3969" y="21600"/>
                    <a:pt x="4708" y="21600"/>
                  </a:cubicBezTo>
                  <a:cubicBezTo>
                    <a:pt x="5446" y="21600"/>
                    <a:pt x="5815" y="20769"/>
                    <a:pt x="6554" y="19938"/>
                  </a:cubicBezTo>
                  <a:cubicBezTo>
                    <a:pt x="7477" y="19938"/>
                    <a:pt x="8215" y="20769"/>
                    <a:pt x="7846" y="21600"/>
                  </a:cubicBezTo>
                  <a:cubicBezTo>
                    <a:pt x="9323" y="21600"/>
                    <a:pt x="10985" y="21600"/>
                    <a:pt x="11723" y="19108"/>
                  </a:cubicBezTo>
                  <a:cubicBezTo>
                    <a:pt x="12461" y="17446"/>
                    <a:pt x="13200" y="13708"/>
                    <a:pt x="14308" y="13708"/>
                  </a:cubicBezTo>
                  <a:cubicBezTo>
                    <a:pt x="14861" y="13708"/>
                    <a:pt x="15231" y="13708"/>
                    <a:pt x="15231" y="13708"/>
                  </a:cubicBezTo>
                  <a:cubicBezTo>
                    <a:pt x="17077" y="13708"/>
                    <a:pt x="19108" y="11215"/>
                    <a:pt x="20585" y="8723"/>
                  </a:cubicBezTo>
                  <a:cubicBezTo>
                    <a:pt x="20954" y="7892"/>
                    <a:pt x="21323" y="6646"/>
                    <a:pt x="20954" y="5815"/>
                  </a:cubicBezTo>
                  <a:cubicBezTo>
                    <a:pt x="20954" y="5815"/>
                    <a:pt x="20954" y="4985"/>
                    <a:pt x="20585" y="4985"/>
                  </a:cubicBezTo>
                  <a:cubicBezTo>
                    <a:pt x="19108" y="2492"/>
                    <a:pt x="16338" y="4985"/>
                    <a:pt x="15231" y="1662"/>
                  </a:cubicBezTo>
                  <a:cubicBezTo>
                    <a:pt x="14861" y="831"/>
                    <a:pt x="14861" y="831"/>
                    <a:pt x="14308" y="0"/>
                  </a:cubicBezTo>
                  <a:cubicBezTo>
                    <a:pt x="13938" y="0"/>
                    <a:pt x="13569" y="0"/>
                    <a:pt x="13569" y="0"/>
                  </a:cubicBezTo>
                  <a:cubicBezTo>
                    <a:pt x="12092" y="831"/>
                    <a:pt x="10061" y="2492"/>
                    <a:pt x="8585" y="3323"/>
                  </a:cubicBezTo>
                  <a:cubicBezTo>
                    <a:pt x="7477" y="4154"/>
                    <a:pt x="6185" y="4154"/>
                    <a:pt x="5077" y="3323"/>
                  </a:cubicBezTo>
                  <a:cubicBezTo>
                    <a:pt x="4338" y="2492"/>
                    <a:pt x="3600" y="0"/>
                    <a:pt x="2308" y="0"/>
                  </a:cubicBezTo>
                  <a:cubicBezTo>
                    <a:pt x="461" y="0"/>
                    <a:pt x="-277" y="4985"/>
                    <a:pt x="92" y="8723"/>
                  </a:cubicBezTo>
                  <a:cubicBezTo>
                    <a:pt x="461" y="8723"/>
                    <a:pt x="831" y="8723"/>
                    <a:pt x="831" y="8723"/>
                  </a:cubicBezTo>
                  <a:cubicBezTo>
                    <a:pt x="1200" y="13708"/>
                    <a:pt x="831" y="16615"/>
                    <a:pt x="461" y="19938"/>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759" name="Shape 1759"/>
            <p:cNvSpPr/>
            <p:nvPr/>
          </p:nvSpPr>
          <p:spPr>
            <a:xfrm>
              <a:off x="13089215" y="4199442"/>
              <a:ext cx="113776" cy="579498"/>
            </a:xfrm>
            <a:custGeom>
              <a:pathLst>
                <a:path extrusionOk="0" h="21288" w="21005">
                  <a:moveTo>
                    <a:pt x="3439" y="3040"/>
                  </a:moveTo>
                  <a:cubicBezTo>
                    <a:pt x="3439" y="3149"/>
                    <a:pt x="3164" y="3313"/>
                    <a:pt x="3715" y="3368"/>
                  </a:cubicBezTo>
                  <a:cubicBezTo>
                    <a:pt x="3990" y="3422"/>
                    <a:pt x="4265" y="3422"/>
                    <a:pt x="4540" y="3477"/>
                  </a:cubicBezTo>
                  <a:cubicBezTo>
                    <a:pt x="5778" y="3723"/>
                    <a:pt x="3990" y="3996"/>
                    <a:pt x="3164" y="4241"/>
                  </a:cubicBezTo>
                  <a:cubicBezTo>
                    <a:pt x="1376" y="4624"/>
                    <a:pt x="1651" y="5388"/>
                    <a:pt x="4265" y="5552"/>
                  </a:cubicBezTo>
                  <a:cubicBezTo>
                    <a:pt x="4265" y="5907"/>
                    <a:pt x="1926" y="6071"/>
                    <a:pt x="0" y="6126"/>
                  </a:cubicBezTo>
                  <a:cubicBezTo>
                    <a:pt x="1376" y="6399"/>
                    <a:pt x="1376" y="6917"/>
                    <a:pt x="275" y="7272"/>
                  </a:cubicBezTo>
                  <a:cubicBezTo>
                    <a:pt x="1926" y="7327"/>
                    <a:pt x="3439" y="7682"/>
                    <a:pt x="3990" y="8064"/>
                  </a:cubicBezTo>
                  <a:cubicBezTo>
                    <a:pt x="4540" y="8419"/>
                    <a:pt x="4265" y="8829"/>
                    <a:pt x="4265" y="9157"/>
                  </a:cubicBezTo>
                  <a:cubicBezTo>
                    <a:pt x="5366" y="8938"/>
                    <a:pt x="7704" y="9211"/>
                    <a:pt x="7980" y="9512"/>
                  </a:cubicBezTo>
                  <a:cubicBezTo>
                    <a:pt x="8255" y="9839"/>
                    <a:pt x="7154" y="10140"/>
                    <a:pt x="6329" y="10413"/>
                  </a:cubicBezTo>
                  <a:cubicBezTo>
                    <a:pt x="5366" y="10713"/>
                    <a:pt x="4265" y="10986"/>
                    <a:pt x="4540" y="11341"/>
                  </a:cubicBezTo>
                  <a:cubicBezTo>
                    <a:pt x="4540" y="11505"/>
                    <a:pt x="5090" y="11669"/>
                    <a:pt x="5366" y="11915"/>
                  </a:cubicBezTo>
                  <a:cubicBezTo>
                    <a:pt x="6329" y="12434"/>
                    <a:pt x="5778" y="13062"/>
                    <a:pt x="3990" y="13526"/>
                  </a:cubicBezTo>
                  <a:cubicBezTo>
                    <a:pt x="5778" y="13580"/>
                    <a:pt x="5366" y="14099"/>
                    <a:pt x="4815" y="14427"/>
                  </a:cubicBezTo>
                  <a:cubicBezTo>
                    <a:pt x="3715" y="15164"/>
                    <a:pt x="3990" y="16038"/>
                    <a:pt x="5778" y="16721"/>
                  </a:cubicBezTo>
                  <a:cubicBezTo>
                    <a:pt x="6054" y="16830"/>
                    <a:pt x="6329" y="16939"/>
                    <a:pt x="6329" y="17076"/>
                  </a:cubicBezTo>
                  <a:cubicBezTo>
                    <a:pt x="6329" y="17294"/>
                    <a:pt x="5366" y="17458"/>
                    <a:pt x="5090" y="17649"/>
                  </a:cubicBezTo>
                  <a:cubicBezTo>
                    <a:pt x="3990" y="18141"/>
                    <a:pt x="5366" y="18796"/>
                    <a:pt x="4540" y="19288"/>
                  </a:cubicBezTo>
                  <a:cubicBezTo>
                    <a:pt x="3990" y="19588"/>
                    <a:pt x="2889" y="19943"/>
                    <a:pt x="3715" y="20161"/>
                  </a:cubicBezTo>
                  <a:cubicBezTo>
                    <a:pt x="4265" y="20161"/>
                    <a:pt x="4815" y="20216"/>
                    <a:pt x="5366" y="20216"/>
                  </a:cubicBezTo>
                  <a:cubicBezTo>
                    <a:pt x="4815" y="20435"/>
                    <a:pt x="4540" y="20735"/>
                    <a:pt x="4815" y="20953"/>
                  </a:cubicBezTo>
                  <a:cubicBezTo>
                    <a:pt x="5090" y="21199"/>
                    <a:pt x="6879" y="21363"/>
                    <a:pt x="7704" y="21254"/>
                  </a:cubicBezTo>
                  <a:cubicBezTo>
                    <a:pt x="6879" y="20790"/>
                    <a:pt x="6604" y="20271"/>
                    <a:pt x="7429" y="19861"/>
                  </a:cubicBezTo>
                  <a:cubicBezTo>
                    <a:pt x="7704" y="19752"/>
                    <a:pt x="7980" y="19643"/>
                    <a:pt x="7980" y="19533"/>
                  </a:cubicBezTo>
                  <a:cubicBezTo>
                    <a:pt x="7980" y="19424"/>
                    <a:pt x="7704" y="19370"/>
                    <a:pt x="7704" y="19233"/>
                  </a:cubicBezTo>
                  <a:cubicBezTo>
                    <a:pt x="7429" y="18851"/>
                    <a:pt x="8943" y="18496"/>
                    <a:pt x="9493" y="18086"/>
                  </a:cubicBezTo>
                  <a:cubicBezTo>
                    <a:pt x="10318" y="17458"/>
                    <a:pt x="7980" y="16775"/>
                    <a:pt x="9493" y="16202"/>
                  </a:cubicBezTo>
                  <a:cubicBezTo>
                    <a:pt x="10043" y="15929"/>
                    <a:pt x="11144" y="15574"/>
                    <a:pt x="10043" y="15410"/>
                  </a:cubicBezTo>
                  <a:cubicBezTo>
                    <a:pt x="11144" y="14591"/>
                    <a:pt x="12382" y="13799"/>
                    <a:pt x="12657" y="12952"/>
                  </a:cubicBezTo>
                  <a:cubicBezTo>
                    <a:pt x="13483" y="12870"/>
                    <a:pt x="14308" y="12952"/>
                    <a:pt x="15271" y="13007"/>
                  </a:cubicBezTo>
                  <a:cubicBezTo>
                    <a:pt x="15271" y="12761"/>
                    <a:pt x="17335" y="12679"/>
                    <a:pt x="18161" y="12870"/>
                  </a:cubicBezTo>
                  <a:cubicBezTo>
                    <a:pt x="19124" y="13034"/>
                    <a:pt x="18986" y="13335"/>
                    <a:pt x="18711" y="13580"/>
                  </a:cubicBezTo>
                  <a:cubicBezTo>
                    <a:pt x="19261" y="13690"/>
                    <a:pt x="20499" y="13444"/>
                    <a:pt x="20087" y="13280"/>
                  </a:cubicBezTo>
                  <a:cubicBezTo>
                    <a:pt x="19811" y="13116"/>
                    <a:pt x="19261" y="12952"/>
                    <a:pt x="19536" y="12761"/>
                  </a:cubicBezTo>
                  <a:cubicBezTo>
                    <a:pt x="19536" y="12652"/>
                    <a:pt x="20087" y="12597"/>
                    <a:pt x="20499" y="12488"/>
                  </a:cubicBezTo>
                  <a:cubicBezTo>
                    <a:pt x="21600" y="12079"/>
                    <a:pt x="20775" y="11478"/>
                    <a:pt x="19261" y="11095"/>
                  </a:cubicBezTo>
                  <a:cubicBezTo>
                    <a:pt x="17885" y="10686"/>
                    <a:pt x="16372" y="10304"/>
                    <a:pt x="16372" y="9785"/>
                  </a:cubicBezTo>
                  <a:cubicBezTo>
                    <a:pt x="16372" y="9566"/>
                    <a:pt x="16922" y="9321"/>
                    <a:pt x="16647" y="9102"/>
                  </a:cubicBezTo>
                  <a:cubicBezTo>
                    <a:pt x="16647" y="8829"/>
                    <a:pt x="15822" y="8529"/>
                    <a:pt x="15271" y="8256"/>
                  </a:cubicBezTo>
                  <a:cubicBezTo>
                    <a:pt x="14721" y="7955"/>
                    <a:pt x="14996" y="7600"/>
                    <a:pt x="16097" y="7436"/>
                  </a:cubicBezTo>
                  <a:cubicBezTo>
                    <a:pt x="14308" y="6972"/>
                    <a:pt x="13758" y="6399"/>
                    <a:pt x="13758" y="5825"/>
                  </a:cubicBezTo>
                  <a:cubicBezTo>
                    <a:pt x="14033" y="5252"/>
                    <a:pt x="14996" y="4706"/>
                    <a:pt x="15546" y="4187"/>
                  </a:cubicBezTo>
                  <a:cubicBezTo>
                    <a:pt x="13758" y="4187"/>
                    <a:pt x="13208" y="3777"/>
                    <a:pt x="13483" y="3422"/>
                  </a:cubicBezTo>
                  <a:cubicBezTo>
                    <a:pt x="13758" y="3094"/>
                    <a:pt x="14308" y="2739"/>
                    <a:pt x="13208" y="2466"/>
                  </a:cubicBezTo>
                  <a:cubicBezTo>
                    <a:pt x="12107" y="2221"/>
                    <a:pt x="10043" y="2221"/>
                    <a:pt x="9493" y="1948"/>
                  </a:cubicBezTo>
                  <a:cubicBezTo>
                    <a:pt x="9218" y="1729"/>
                    <a:pt x="10181" y="1456"/>
                    <a:pt x="11557" y="1374"/>
                  </a:cubicBezTo>
                  <a:cubicBezTo>
                    <a:pt x="10731" y="1374"/>
                    <a:pt x="11832" y="500"/>
                    <a:pt x="12107" y="391"/>
                  </a:cubicBezTo>
                  <a:cubicBezTo>
                    <a:pt x="9218" y="-237"/>
                    <a:pt x="4265" y="-128"/>
                    <a:pt x="6054" y="855"/>
                  </a:cubicBezTo>
                  <a:cubicBezTo>
                    <a:pt x="6329" y="965"/>
                    <a:pt x="7429" y="1210"/>
                    <a:pt x="7429" y="1320"/>
                  </a:cubicBezTo>
                  <a:cubicBezTo>
                    <a:pt x="7704" y="1647"/>
                    <a:pt x="7154" y="1483"/>
                    <a:pt x="6329" y="1702"/>
                  </a:cubicBezTo>
                  <a:cubicBezTo>
                    <a:pt x="4540" y="2275"/>
                    <a:pt x="3715" y="2521"/>
                    <a:pt x="3439" y="3040"/>
                  </a:cubicBezTo>
                  <a:close/>
                  <a:moveTo>
                    <a:pt x="11832" y="1374"/>
                  </a:moveTo>
                  <a:cubicBezTo>
                    <a:pt x="11694" y="1374"/>
                    <a:pt x="11694" y="1374"/>
                    <a:pt x="11557" y="1374"/>
                  </a:cubicBezTo>
                  <a:cubicBezTo>
                    <a:pt x="11694" y="1374"/>
                    <a:pt x="11694" y="1374"/>
                    <a:pt x="11832" y="1374"/>
                  </a:cubicBezTo>
                  <a:close/>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760" name="Shape 1760"/>
            <p:cNvSpPr/>
            <p:nvPr/>
          </p:nvSpPr>
          <p:spPr>
            <a:xfrm>
              <a:off x="13018687" y="4807526"/>
              <a:ext cx="248268" cy="247195"/>
            </a:xfrm>
            <a:custGeom>
              <a:pathLst>
                <a:path extrusionOk="0" h="20724" w="21082">
                  <a:moveTo>
                    <a:pt x="6890" y="4819"/>
                  </a:moveTo>
                  <a:cubicBezTo>
                    <a:pt x="5563" y="6122"/>
                    <a:pt x="5311" y="8171"/>
                    <a:pt x="6384" y="9722"/>
                  </a:cubicBezTo>
                  <a:cubicBezTo>
                    <a:pt x="5816" y="9971"/>
                    <a:pt x="5563" y="10778"/>
                    <a:pt x="5942" y="11150"/>
                  </a:cubicBezTo>
                  <a:cubicBezTo>
                    <a:pt x="5437" y="11522"/>
                    <a:pt x="4490" y="11150"/>
                    <a:pt x="3984" y="10778"/>
                  </a:cubicBezTo>
                  <a:cubicBezTo>
                    <a:pt x="3479" y="10219"/>
                    <a:pt x="2911" y="9722"/>
                    <a:pt x="2279" y="9598"/>
                  </a:cubicBezTo>
                  <a:cubicBezTo>
                    <a:pt x="2279" y="10529"/>
                    <a:pt x="2279" y="11522"/>
                    <a:pt x="1963" y="12453"/>
                  </a:cubicBezTo>
                  <a:cubicBezTo>
                    <a:pt x="1458" y="12578"/>
                    <a:pt x="826" y="12826"/>
                    <a:pt x="384" y="13260"/>
                  </a:cubicBezTo>
                  <a:cubicBezTo>
                    <a:pt x="5" y="13633"/>
                    <a:pt x="-121" y="14440"/>
                    <a:pt x="132" y="14812"/>
                  </a:cubicBezTo>
                  <a:cubicBezTo>
                    <a:pt x="258" y="15060"/>
                    <a:pt x="511" y="15060"/>
                    <a:pt x="826" y="15309"/>
                  </a:cubicBezTo>
                  <a:cubicBezTo>
                    <a:pt x="953" y="15557"/>
                    <a:pt x="1079" y="15867"/>
                    <a:pt x="1205" y="16115"/>
                  </a:cubicBezTo>
                  <a:cubicBezTo>
                    <a:pt x="1584" y="17543"/>
                    <a:pt x="1837" y="18971"/>
                    <a:pt x="1584" y="20274"/>
                  </a:cubicBezTo>
                  <a:cubicBezTo>
                    <a:pt x="2784" y="21081"/>
                    <a:pt x="4616" y="20771"/>
                    <a:pt x="5437" y="19591"/>
                  </a:cubicBezTo>
                  <a:cubicBezTo>
                    <a:pt x="4932" y="18971"/>
                    <a:pt x="3732" y="18971"/>
                    <a:pt x="3858" y="18164"/>
                  </a:cubicBezTo>
                  <a:cubicBezTo>
                    <a:pt x="3858" y="17667"/>
                    <a:pt x="4490" y="17419"/>
                    <a:pt x="4490" y="16860"/>
                  </a:cubicBezTo>
                  <a:cubicBezTo>
                    <a:pt x="4490" y="16115"/>
                    <a:pt x="2911" y="16115"/>
                    <a:pt x="2658" y="15309"/>
                  </a:cubicBezTo>
                  <a:cubicBezTo>
                    <a:pt x="2405" y="14564"/>
                    <a:pt x="3479" y="14005"/>
                    <a:pt x="4237" y="14005"/>
                  </a:cubicBezTo>
                  <a:cubicBezTo>
                    <a:pt x="5058" y="14005"/>
                    <a:pt x="6132" y="13757"/>
                    <a:pt x="6258" y="13012"/>
                  </a:cubicBezTo>
                  <a:cubicBezTo>
                    <a:pt x="7584" y="13384"/>
                    <a:pt x="8595" y="14440"/>
                    <a:pt x="9037" y="15557"/>
                  </a:cubicBezTo>
                  <a:cubicBezTo>
                    <a:pt x="9795" y="15991"/>
                    <a:pt x="10742" y="16240"/>
                    <a:pt x="11563" y="16115"/>
                  </a:cubicBezTo>
                  <a:cubicBezTo>
                    <a:pt x="11942" y="16115"/>
                    <a:pt x="12321" y="15867"/>
                    <a:pt x="12700" y="15991"/>
                  </a:cubicBezTo>
                  <a:cubicBezTo>
                    <a:pt x="13142" y="16115"/>
                    <a:pt x="13521" y="16364"/>
                    <a:pt x="13395" y="16736"/>
                  </a:cubicBezTo>
                  <a:cubicBezTo>
                    <a:pt x="13774" y="16364"/>
                    <a:pt x="14153" y="15557"/>
                    <a:pt x="13774" y="15060"/>
                  </a:cubicBezTo>
                  <a:cubicBezTo>
                    <a:pt x="13647" y="14812"/>
                    <a:pt x="13395" y="14688"/>
                    <a:pt x="13268" y="14564"/>
                  </a:cubicBezTo>
                  <a:cubicBezTo>
                    <a:pt x="12700" y="14005"/>
                    <a:pt x="12700" y="13384"/>
                    <a:pt x="12574" y="12702"/>
                  </a:cubicBezTo>
                  <a:cubicBezTo>
                    <a:pt x="12447" y="11957"/>
                    <a:pt x="12637" y="10902"/>
                    <a:pt x="13395" y="10778"/>
                  </a:cubicBezTo>
                  <a:cubicBezTo>
                    <a:pt x="14216" y="10653"/>
                    <a:pt x="14721" y="11709"/>
                    <a:pt x="15479" y="11833"/>
                  </a:cubicBezTo>
                  <a:cubicBezTo>
                    <a:pt x="16300" y="11957"/>
                    <a:pt x="16805" y="11150"/>
                    <a:pt x="17626" y="11150"/>
                  </a:cubicBezTo>
                  <a:cubicBezTo>
                    <a:pt x="18700" y="11026"/>
                    <a:pt x="20026" y="12205"/>
                    <a:pt x="20784" y="11398"/>
                  </a:cubicBezTo>
                  <a:cubicBezTo>
                    <a:pt x="21479" y="10778"/>
                    <a:pt x="20847" y="9784"/>
                    <a:pt x="20026" y="9350"/>
                  </a:cubicBezTo>
                  <a:cubicBezTo>
                    <a:pt x="19268" y="8978"/>
                    <a:pt x="18321" y="8915"/>
                    <a:pt x="17626" y="8419"/>
                  </a:cubicBezTo>
                  <a:cubicBezTo>
                    <a:pt x="17247" y="8171"/>
                    <a:pt x="17121" y="7798"/>
                    <a:pt x="16805" y="7426"/>
                  </a:cubicBezTo>
                  <a:cubicBezTo>
                    <a:pt x="16174" y="6681"/>
                    <a:pt x="15226" y="6122"/>
                    <a:pt x="14468" y="5626"/>
                  </a:cubicBezTo>
                  <a:cubicBezTo>
                    <a:pt x="13521" y="5129"/>
                    <a:pt x="12447" y="4571"/>
                    <a:pt x="11563" y="5129"/>
                  </a:cubicBezTo>
                  <a:cubicBezTo>
                    <a:pt x="11816" y="4943"/>
                    <a:pt x="9037" y="-519"/>
                    <a:pt x="8090" y="40"/>
                  </a:cubicBezTo>
                  <a:cubicBezTo>
                    <a:pt x="8090" y="40"/>
                    <a:pt x="7142" y="2212"/>
                    <a:pt x="7142" y="2336"/>
                  </a:cubicBezTo>
                  <a:cubicBezTo>
                    <a:pt x="6890" y="3515"/>
                    <a:pt x="8090" y="3826"/>
                    <a:pt x="6890" y="4819"/>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761" name="Shape 1761"/>
            <p:cNvSpPr/>
            <p:nvPr/>
          </p:nvSpPr>
          <p:spPr>
            <a:xfrm>
              <a:off x="12578989" y="5061908"/>
              <a:ext cx="535374" cy="512971"/>
            </a:xfrm>
            <a:custGeom>
              <a:pathLst>
                <a:path extrusionOk="0" h="21203" w="21458">
                  <a:moveTo>
                    <a:pt x="17946" y="865"/>
                  </a:moveTo>
                  <a:cubicBezTo>
                    <a:pt x="18064" y="1048"/>
                    <a:pt x="18005" y="1385"/>
                    <a:pt x="17797" y="1508"/>
                  </a:cubicBezTo>
                  <a:cubicBezTo>
                    <a:pt x="18064" y="1630"/>
                    <a:pt x="18183" y="2029"/>
                    <a:pt x="18064" y="2335"/>
                  </a:cubicBezTo>
                  <a:cubicBezTo>
                    <a:pt x="18005" y="2672"/>
                    <a:pt x="17797" y="2917"/>
                    <a:pt x="17797" y="3254"/>
                  </a:cubicBezTo>
                  <a:cubicBezTo>
                    <a:pt x="17738" y="3622"/>
                    <a:pt x="18005" y="4082"/>
                    <a:pt x="18302" y="4327"/>
                  </a:cubicBezTo>
                  <a:cubicBezTo>
                    <a:pt x="18183" y="4327"/>
                    <a:pt x="18124" y="4327"/>
                    <a:pt x="18005" y="4327"/>
                  </a:cubicBezTo>
                  <a:cubicBezTo>
                    <a:pt x="17619" y="4664"/>
                    <a:pt x="17322" y="5093"/>
                    <a:pt x="17262" y="5613"/>
                  </a:cubicBezTo>
                  <a:cubicBezTo>
                    <a:pt x="17054" y="5889"/>
                    <a:pt x="16876" y="6196"/>
                    <a:pt x="16757" y="6471"/>
                  </a:cubicBezTo>
                  <a:cubicBezTo>
                    <a:pt x="16579" y="6778"/>
                    <a:pt x="16371" y="7237"/>
                    <a:pt x="16638" y="7482"/>
                  </a:cubicBezTo>
                  <a:cubicBezTo>
                    <a:pt x="16490" y="7482"/>
                    <a:pt x="16311" y="7421"/>
                    <a:pt x="16193" y="7421"/>
                  </a:cubicBezTo>
                  <a:cubicBezTo>
                    <a:pt x="16014" y="7881"/>
                    <a:pt x="15628" y="8126"/>
                    <a:pt x="15182" y="8310"/>
                  </a:cubicBezTo>
                  <a:cubicBezTo>
                    <a:pt x="14707" y="8647"/>
                    <a:pt x="14261" y="8892"/>
                    <a:pt x="13756" y="9229"/>
                  </a:cubicBezTo>
                  <a:cubicBezTo>
                    <a:pt x="13756" y="8830"/>
                    <a:pt x="13519" y="8524"/>
                    <a:pt x="13192" y="8371"/>
                  </a:cubicBezTo>
                  <a:cubicBezTo>
                    <a:pt x="12895" y="8248"/>
                    <a:pt x="12449" y="8463"/>
                    <a:pt x="12330" y="8769"/>
                  </a:cubicBezTo>
                  <a:cubicBezTo>
                    <a:pt x="12211" y="9106"/>
                    <a:pt x="12390" y="9474"/>
                    <a:pt x="12568" y="9811"/>
                  </a:cubicBezTo>
                  <a:cubicBezTo>
                    <a:pt x="11706" y="10056"/>
                    <a:pt x="11023" y="10761"/>
                    <a:pt x="10755" y="11588"/>
                  </a:cubicBezTo>
                  <a:cubicBezTo>
                    <a:pt x="10131" y="11802"/>
                    <a:pt x="9508" y="11925"/>
                    <a:pt x="8824" y="11986"/>
                  </a:cubicBezTo>
                  <a:cubicBezTo>
                    <a:pt x="8646" y="11986"/>
                    <a:pt x="8527" y="11986"/>
                    <a:pt x="8349" y="12048"/>
                  </a:cubicBezTo>
                  <a:cubicBezTo>
                    <a:pt x="7844" y="12048"/>
                    <a:pt x="7398" y="12109"/>
                    <a:pt x="6893" y="12109"/>
                  </a:cubicBezTo>
                  <a:cubicBezTo>
                    <a:pt x="6715" y="12109"/>
                    <a:pt x="6477" y="12109"/>
                    <a:pt x="6328" y="12231"/>
                  </a:cubicBezTo>
                  <a:cubicBezTo>
                    <a:pt x="6210" y="12293"/>
                    <a:pt x="6091" y="12385"/>
                    <a:pt x="6031" y="12446"/>
                  </a:cubicBezTo>
                  <a:cubicBezTo>
                    <a:pt x="5734" y="12691"/>
                    <a:pt x="5348" y="12936"/>
                    <a:pt x="5021" y="13212"/>
                  </a:cubicBezTo>
                  <a:cubicBezTo>
                    <a:pt x="4724" y="13457"/>
                    <a:pt x="4278" y="13671"/>
                    <a:pt x="3981" y="13457"/>
                  </a:cubicBezTo>
                  <a:cubicBezTo>
                    <a:pt x="4100" y="13671"/>
                    <a:pt x="3922" y="13916"/>
                    <a:pt x="3714" y="14100"/>
                  </a:cubicBezTo>
                  <a:cubicBezTo>
                    <a:pt x="3417" y="14376"/>
                    <a:pt x="3031" y="14560"/>
                    <a:pt x="2733" y="14682"/>
                  </a:cubicBezTo>
                  <a:cubicBezTo>
                    <a:pt x="2288" y="14866"/>
                    <a:pt x="1783" y="15142"/>
                    <a:pt x="1723" y="15571"/>
                  </a:cubicBezTo>
                  <a:cubicBezTo>
                    <a:pt x="1723" y="15785"/>
                    <a:pt x="1723" y="15969"/>
                    <a:pt x="1842" y="16092"/>
                  </a:cubicBezTo>
                  <a:cubicBezTo>
                    <a:pt x="1159" y="16030"/>
                    <a:pt x="475" y="16214"/>
                    <a:pt x="0" y="16674"/>
                  </a:cubicBezTo>
                  <a:cubicBezTo>
                    <a:pt x="297" y="16735"/>
                    <a:pt x="802" y="17011"/>
                    <a:pt x="594" y="17317"/>
                  </a:cubicBezTo>
                  <a:cubicBezTo>
                    <a:pt x="535" y="17440"/>
                    <a:pt x="416" y="17501"/>
                    <a:pt x="357" y="17562"/>
                  </a:cubicBezTo>
                  <a:cubicBezTo>
                    <a:pt x="178" y="17777"/>
                    <a:pt x="178" y="18083"/>
                    <a:pt x="357" y="18206"/>
                  </a:cubicBezTo>
                  <a:cubicBezTo>
                    <a:pt x="475" y="18298"/>
                    <a:pt x="535" y="18359"/>
                    <a:pt x="683" y="18420"/>
                  </a:cubicBezTo>
                  <a:cubicBezTo>
                    <a:pt x="1159" y="18727"/>
                    <a:pt x="1099" y="19431"/>
                    <a:pt x="1040" y="20013"/>
                  </a:cubicBezTo>
                  <a:cubicBezTo>
                    <a:pt x="1545" y="20412"/>
                    <a:pt x="2109" y="20718"/>
                    <a:pt x="2615" y="21116"/>
                  </a:cubicBezTo>
                  <a:cubicBezTo>
                    <a:pt x="2674" y="21178"/>
                    <a:pt x="2733" y="21239"/>
                    <a:pt x="2852" y="21178"/>
                  </a:cubicBezTo>
                  <a:cubicBezTo>
                    <a:pt x="3031" y="21178"/>
                    <a:pt x="3031" y="20933"/>
                    <a:pt x="3090" y="20779"/>
                  </a:cubicBezTo>
                  <a:cubicBezTo>
                    <a:pt x="3179" y="20289"/>
                    <a:pt x="3239" y="19768"/>
                    <a:pt x="3298" y="19309"/>
                  </a:cubicBezTo>
                  <a:cubicBezTo>
                    <a:pt x="3298" y="19125"/>
                    <a:pt x="3357" y="18941"/>
                    <a:pt x="3476" y="18788"/>
                  </a:cubicBezTo>
                  <a:cubicBezTo>
                    <a:pt x="3654" y="18604"/>
                    <a:pt x="3981" y="18604"/>
                    <a:pt x="4219" y="18543"/>
                  </a:cubicBezTo>
                  <a:cubicBezTo>
                    <a:pt x="4486" y="18482"/>
                    <a:pt x="4783" y="18359"/>
                    <a:pt x="4783" y="18083"/>
                  </a:cubicBezTo>
                  <a:cubicBezTo>
                    <a:pt x="4843" y="17654"/>
                    <a:pt x="4041" y="17256"/>
                    <a:pt x="4278" y="16919"/>
                  </a:cubicBezTo>
                  <a:cubicBezTo>
                    <a:pt x="4546" y="16613"/>
                    <a:pt x="4962" y="16919"/>
                    <a:pt x="5110" y="17317"/>
                  </a:cubicBezTo>
                  <a:cubicBezTo>
                    <a:pt x="5229" y="17654"/>
                    <a:pt x="5289" y="18083"/>
                    <a:pt x="5586" y="18298"/>
                  </a:cubicBezTo>
                  <a:cubicBezTo>
                    <a:pt x="5972" y="18022"/>
                    <a:pt x="5972" y="17501"/>
                    <a:pt x="6210" y="17133"/>
                  </a:cubicBezTo>
                  <a:cubicBezTo>
                    <a:pt x="6655" y="16490"/>
                    <a:pt x="7576" y="16551"/>
                    <a:pt x="8349" y="16674"/>
                  </a:cubicBezTo>
                  <a:cubicBezTo>
                    <a:pt x="8587" y="16551"/>
                    <a:pt x="8200" y="16153"/>
                    <a:pt x="8289" y="15908"/>
                  </a:cubicBezTo>
                  <a:cubicBezTo>
                    <a:pt x="8289" y="15785"/>
                    <a:pt x="8408" y="15724"/>
                    <a:pt x="8468" y="15571"/>
                  </a:cubicBezTo>
                  <a:cubicBezTo>
                    <a:pt x="8646" y="15387"/>
                    <a:pt x="8765" y="15081"/>
                    <a:pt x="8765" y="14744"/>
                  </a:cubicBezTo>
                  <a:cubicBezTo>
                    <a:pt x="9092" y="15019"/>
                    <a:pt x="9508" y="14560"/>
                    <a:pt x="9894" y="14682"/>
                  </a:cubicBezTo>
                  <a:cubicBezTo>
                    <a:pt x="10339" y="14805"/>
                    <a:pt x="10280" y="15448"/>
                    <a:pt x="10131" y="15908"/>
                  </a:cubicBezTo>
                  <a:cubicBezTo>
                    <a:pt x="10339" y="16092"/>
                    <a:pt x="10458" y="16306"/>
                    <a:pt x="10696" y="16368"/>
                  </a:cubicBezTo>
                  <a:cubicBezTo>
                    <a:pt x="10963" y="16429"/>
                    <a:pt x="11201" y="16429"/>
                    <a:pt x="11320" y="16214"/>
                  </a:cubicBezTo>
                  <a:cubicBezTo>
                    <a:pt x="11528" y="15908"/>
                    <a:pt x="11261" y="15448"/>
                    <a:pt x="11587" y="15203"/>
                  </a:cubicBezTo>
                  <a:cubicBezTo>
                    <a:pt x="11766" y="15019"/>
                    <a:pt x="12152" y="15203"/>
                    <a:pt x="12390" y="15019"/>
                  </a:cubicBezTo>
                  <a:cubicBezTo>
                    <a:pt x="12687" y="14866"/>
                    <a:pt x="12627" y="14376"/>
                    <a:pt x="12449" y="14162"/>
                  </a:cubicBezTo>
                  <a:cubicBezTo>
                    <a:pt x="12211" y="13916"/>
                    <a:pt x="11884" y="13855"/>
                    <a:pt x="11587" y="13794"/>
                  </a:cubicBezTo>
                  <a:cubicBezTo>
                    <a:pt x="11944" y="13579"/>
                    <a:pt x="12330" y="13396"/>
                    <a:pt x="12627" y="13150"/>
                  </a:cubicBezTo>
                  <a:cubicBezTo>
                    <a:pt x="12835" y="13334"/>
                    <a:pt x="13073" y="13518"/>
                    <a:pt x="13311" y="13671"/>
                  </a:cubicBezTo>
                  <a:cubicBezTo>
                    <a:pt x="13578" y="13794"/>
                    <a:pt x="13875" y="13733"/>
                    <a:pt x="14143" y="13518"/>
                  </a:cubicBezTo>
                  <a:cubicBezTo>
                    <a:pt x="14648" y="13334"/>
                    <a:pt x="15182" y="13089"/>
                    <a:pt x="15687" y="12875"/>
                  </a:cubicBezTo>
                  <a:cubicBezTo>
                    <a:pt x="15866" y="12813"/>
                    <a:pt x="16133" y="12691"/>
                    <a:pt x="16311" y="12813"/>
                  </a:cubicBezTo>
                  <a:cubicBezTo>
                    <a:pt x="16430" y="12875"/>
                    <a:pt x="16490" y="12936"/>
                    <a:pt x="16638" y="13028"/>
                  </a:cubicBezTo>
                  <a:cubicBezTo>
                    <a:pt x="16876" y="13150"/>
                    <a:pt x="17203" y="13089"/>
                    <a:pt x="17440" y="12936"/>
                  </a:cubicBezTo>
                  <a:cubicBezTo>
                    <a:pt x="17619" y="12875"/>
                    <a:pt x="17797" y="12844"/>
                    <a:pt x="17946" y="12691"/>
                  </a:cubicBezTo>
                  <a:cubicBezTo>
                    <a:pt x="18064" y="12599"/>
                    <a:pt x="18064" y="12231"/>
                    <a:pt x="17886" y="12170"/>
                  </a:cubicBezTo>
                  <a:cubicBezTo>
                    <a:pt x="18243" y="11925"/>
                    <a:pt x="18926" y="12170"/>
                    <a:pt x="18985" y="11741"/>
                  </a:cubicBezTo>
                  <a:cubicBezTo>
                    <a:pt x="19134" y="11282"/>
                    <a:pt x="18243" y="11098"/>
                    <a:pt x="18302" y="10577"/>
                  </a:cubicBezTo>
                  <a:cubicBezTo>
                    <a:pt x="18361" y="10056"/>
                    <a:pt x="19372" y="10056"/>
                    <a:pt x="19372" y="9535"/>
                  </a:cubicBezTo>
                  <a:cubicBezTo>
                    <a:pt x="19372" y="9351"/>
                    <a:pt x="19253" y="9229"/>
                    <a:pt x="19134" y="9014"/>
                  </a:cubicBezTo>
                  <a:cubicBezTo>
                    <a:pt x="18867" y="8647"/>
                    <a:pt x="19134" y="8003"/>
                    <a:pt x="19550" y="7881"/>
                  </a:cubicBezTo>
                  <a:cubicBezTo>
                    <a:pt x="19193" y="7666"/>
                    <a:pt x="18867" y="7421"/>
                    <a:pt x="18629" y="7115"/>
                  </a:cubicBezTo>
                  <a:cubicBezTo>
                    <a:pt x="19193" y="6716"/>
                    <a:pt x="19817" y="6471"/>
                    <a:pt x="20441" y="6318"/>
                  </a:cubicBezTo>
                  <a:cubicBezTo>
                    <a:pt x="20679" y="6257"/>
                    <a:pt x="21065" y="6134"/>
                    <a:pt x="20976" y="5828"/>
                  </a:cubicBezTo>
                  <a:cubicBezTo>
                    <a:pt x="20917" y="5675"/>
                    <a:pt x="20857" y="5613"/>
                    <a:pt x="20798" y="5552"/>
                  </a:cubicBezTo>
                  <a:cubicBezTo>
                    <a:pt x="20560" y="5246"/>
                    <a:pt x="20679" y="4725"/>
                    <a:pt x="20976" y="4541"/>
                  </a:cubicBezTo>
                  <a:cubicBezTo>
                    <a:pt x="21125" y="4480"/>
                    <a:pt x="21303" y="4480"/>
                    <a:pt x="21422" y="4327"/>
                  </a:cubicBezTo>
                  <a:cubicBezTo>
                    <a:pt x="21600" y="4020"/>
                    <a:pt x="21065" y="3714"/>
                    <a:pt x="20976" y="3377"/>
                  </a:cubicBezTo>
                  <a:cubicBezTo>
                    <a:pt x="20917" y="3070"/>
                    <a:pt x="21303" y="2733"/>
                    <a:pt x="21243" y="2396"/>
                  </a:cubicBezTo>
                  <a:cubicBezTo>
                    <a:pt x="21184" y="2090"/>
                    <a:pt x="20857" y="1968"/>
                    <a:pt x="20620" y="1845"/>
                  </a:cubicBezTo>
                  <a:cubicBezTo>
                    <a:pt x="20114" y="1447"/>
                    <a:pt x="19877" y="742"/>
                    <a:pt x="20174" y="160"/>
                  </a:cubicBezTo>
                  <a:cubicBezTo>
                    <a:pt x="19609" y="37"/>
                    <a:pt x="17262" y="-361"/>
                    <a:pt x="17946" y="865"/>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762" name="Shape 1762"/>
            <p:cNvSpPr/>
            <p:nvPr/>
          </p:nvSpPr>
          <p:spPr>
            <a:xfrm>
              <a:off x="10968780" y="754843"/>
              <a:ext cx="245595" cy="302859"/>
            </a:xfrm>
            <a:custGeom>
              <a:pathLst>
                <a:path extrusionOk="0" h="21329" w="21406">
                  <a:moveTo>
                    <a:pt x="6117" y="3513"/>
                  </a:moveTo>
                  <a:cubicBezTo>
                    <a:pt x="5661" y="3826"/>
                    <a:pt x="5531" y="4294"/>
                    <a:pt x="5271" y="4606"/>
                  </a:cubicBezTo>
                  <a:cubicBezTo>
                    <a:pt x="4490" y="6012"/>
                    <a:pt x="3514" y="7365"/>
                    <a:pt x="2278" y="8562"/>
                  </a:cubicBezTo>
                  <a:cubicBezTo>
                    <a:pt x="2929" y="8666"/>
                    <a:pt x="3384" y="9187"/>
                    <a:pt x="3254" y="9759"/>
                  </a:cubicBezTo>
                  <a:cubicBezTo>
                    <a:pt x="3514" y="9759"/>
                    <a:pt x="3905" y="9759"/>
                    <a:pt x="4165" y="9863"/>
                  </a:cubicBezTo>
                  <a:cubicBezTo>
                    <a:pt x="4165" y="11945"/>
                    <a:pt x="2539" y="13871"/>
                    <a:pt x="196" y="14756"/>
                  </a:cubicBezTo>
                  <a:cubicBezTo>
                    <a:pt x="-194" y="15068"/>
                    <a:pt x="66" y="15745"/>
                    <a:pt x="392" y="16161"/>
                  </a:cubicBezTo>
                  <a:cubicBezTo>
                    <a:pt x="782" y="16630"/>
                    <a:pt x="1302" y="16838"/>
                    <a:pt x="1758" y="17254"/>
                  </a:cubicBezTo>
                  <a:cubicBezTo>
                    <a:pt x="2278" y="17931"/>
                    <a:pt x="2539" y="18659"/>
                    <a:pt x="2929" y="19336"/>
                  </a:cubicBezTo>
                  <a:cubicBezTo>
                    <a:pt x="3384" y="19961"/>
                    <a:pt x="4490" y="20637"/>
                    <a:pt x="5271" y="20221"/>
                  </a:cubicBezTo>
                  <a:cubicBezTo>
                    <a:pt x="5401" y="20533"/>
                    <a:pt x="5661" y="21002"/>
                    <a:pt x="5857" y="21314"/>
                  </a:cubicBezTo>
                  <a:cubicBezTo>
                    <a:pt x="7028" y="21418"/>
                    <a:pt x="8394" y="21002"/>
                    <a:pt x="8979" y="20117"/>
                  </a:cubicBezTo>
                  <a:cubicBezTo>
                    <a:pt x="9240" y="19805"/>
                    <a:pt x="9370" y="19440"/>
                    <a:pt x="9760" y="19128"/>
                  </a:cubicBezTo>
                  <a:cubicBezTo>
                    <a:pt x="10086" y="18920"/>
                    <a:pt x="10476" y="18816"/>
                    <a:pt x="10866" y="18711"/>
                  </a:cubicBezTo>
                  <a:cubicBezTo>
                    <a:pt x="13208" y="18139"/>
                    <a:pt x="15681" y="17618"/>
                    <a:pt x="18088" y="17931"/>
                  </a:cubicBezTo>
                  <a:cubicBezTo>
                    <a:pt x="18804" y="18035"/>
                    <a:pt x="19910" y="17827"/>
                    <a:pt x="19454" y="17254"/>
                  </a:cubicBezTo>
                  <a:cubicBezTo>
                    <a:pt x="17698" y="16630"/>
                    <a:pt x="17177" y="14756"/>
                    <a:pt x="17828" y="13351"/>
                  </a:cubicBezTo>
                  <a:cubicBezTo>
                    <a:pt x="18543" y="11945"/>
                    <a:pt x="20040" y="10852"/>
                    <a:pt x="21406" y="9863"/>
                  </a:cubicBezTo>
                  <a:cubicBezTo>
                    <a:pt x="20951" y="8874"/>
                    <a:pt x="19910" y="7990"/>
                    <a:pt x="18673" y="7573"/>
                  </a:cubicBezTo>
                  <a:cubicBezTo>
                    <a:pt x="18218" y="7469"/>
                    <a:pt x="17828" y="7365"/>
                    <a:pt x="17437" y="7105"/>
                  </a:cubicBezTo>
                  <a:cubicBezTo>
                    <a:pt x="16592" y="6584"/>
                    <a:pt x="16722" y="5491"/>
                    <a:pt x="17567" y="5023"/>
                  </a:cubicBezTo>
                  <a:cubicBezTo>
                    <a:pt x="15355" y="4711"/>
                    <a:pt x="15941" y="443"/>
                    <a:pt x="12623" y="26"/>
                  </a:cubicBezTo>
                  <a:cubicBezTo>
                    <a:pt x="10736" y="-182"/>
                    <a:pt x="10736" y="911"/>
                    <a:pt x="9500" y="1796"/>
                  </a:cubicBezTo>
                  <a:cubicBezTo>
                    <a:pt x="8719" y="2420"/>
                    <a:pt x="7028" y="2629"/>
                    <a:pt x="6117" y="3513"/>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763" name="Shape 1763"/>
            <p:cNvSpPr/>
            <p:nvPr/>
          </p:nvSpPr>
          <p:spPr>
            <a:xfrm>
              <a:off x="10933843" y="1018981"/>
              <a:ext cx="388764" cy="329952"/>
            </a:xfrm>
            <a:custGeom>
              <a:pathLst>
                <a:path extrusionOk="0" h="21411" w="21436">
                  <a:moveTo>
                    <a:pt x="0" y="2433"/>
                  </a:moveTo>
                  <a:cubicBezTo>
                    <a:pt x="164" y="3347"/>
                    <a:pt x="246" y="4261"/>
                    <a:pt x="411" y="5271"/>
                  </a:cubicBezTo>
                  <a:cubicBezTo>
                    <a:pt x="944" y="5367"/>
                    <a:pt x="1478" y="5367"/>
                    <a:pt x="1971" y="5463"/>
                  </a:cubicBezTo>
                  <a:cubicBezTo>
                    <a:pt x="2053" y="5463"/>
                    <a:pt x="2217" y="5463"/>
                    <a:pt x="2341" y="5560"/>
                  </a:cubicBezTo>
                  <a:cubicBezTo>
                    <a:pt x="2751" y="5848"/>
                    <a:pt x="2217" y="6570"/>
                    <a:pt x="1725" y="6570"/>
                  </a:cubicBezTo>
                  <a:cubicBezTo>
                    <a:pt x="1273" y="6570"/>
                    <a:pt x="780" y="6281"/>
                    <a:pt x="329" y="6474"/>
                  </a:cubicBezTo>
                  <a:cubicBezTo>
                    <a:pt x="0" y="6762"/>
                    <a:pt x="329" y="7484"/>
                    <a:pt x="698" y="7676"/>
                  </a:cubicBezTo>
                  <a:cubicBezTo>
                    <a:pt x="1109" y="7869"/>
                    <a:pt x="1560" y="7773"/>
                    <a:pt x="1971" y="7869"/>
                  </a:cubicBezTo>
                  <a:cubicBezTo>
                    <a:pt x="2423" y="7965"/>
                    <a:pt x="2833" y="8494"/>
                    <a:pt x="2669" y="8975"/>
                  </a:cubicBezTo>
                  <a:cubicBezTo>
                    <a:pt x="2587" y="9312"/>
                    <a:pt x="2135" y="9504"/>
                    <a:pt x="1889" y="9504"/>
                  </a:cubicBezTo>
                  <a:cubicBezTo>
                    <a:pt x="1396" y="9601"/>
                    <a:pt x="862" y="9504"/>
                    <a:pt x="329" y="9312"/>
                  </a:cubicBezTo>
                  <a:cubicBezTo>
                    <a:pt x="164" y="9889"/>
                    <a:pt x="452" y="10611"/>
                    <a:pt x="862" y="10899"/>
                  </a:cubicBezTo>
                  <a:cubicBezTo>
                    <a:pt x="1314" y="11188"/>
                    <a:pt x="1807" y="11429"/>
                    <a:pt x="2341" y="11621"/>
                  </a:cubicBezTo>
                  <a:cubicBezTo>
                    <a:pt x="3080" y="11814"/>
                    <a:pt x="3860" y="12006"/>
                    <a:pt x="4558" y="12343"/>
                  </a:cubicBezTo>
                  <a:cubicBezTo>
                    <a:pt x="5010" y="11621"/>
                    <a:pt x="5585" y="10996"/>
                    <a:pt x="6201" y="10611"/>
                  </a:cubicBezTo>
                  <a:cubicBezTo>
                    <a:pt x="6899" y="10899"/>
                    <a:pt x="7227" y="11814"/>
                    <a:pt x="7310" y="12631"/>
                  </a:cubicBezTo>
                  <a:cubicBezTo>
                    <a:pt x="7392" y="13449"/>
                    <a:pt x="7392" y="14315"/>
                    <a:pt x="7761" y="15037"/>
                  </a:cubicBezTo>
                  <a:cubicBezTo>
                    <a:pt x="8008" y="15854"/>
                    <a:pt x="8788" y="16480"/>
                    <a:pt x="9486" y="16143"/>
                  </a:cubicBezTo>
                  <a:cubicBezTo>
                    <a:pt x="9486" y="16769"/>
                    <a:pt x="9486" y="17490"/>
                    <a:pt x="9732" y="17971"/>
                  </a:cubicBezTo>
                  <a:cubicBezTo>
                    <a:pt x="9979" y="18452"/>
                    <a:pt x="10595" y="18885"/>
                    <a:pt x="11129" y="18693"/>
                  </a:cubicBezTo>
                  <a:cubicBezTo>
                    <a:pt x="11457" y="18452"/>
                    <a:pt x="11621" y="18067"/>
                    <a:pt x="11991" y="17971"/>
                  </a:cubicBezTo>
                  <a:cubicBezTo>
                    <a:pt x="13264" y="17346"/>
                    <a:pt x="13962" y="20810"/>
                    <a:pt x="15235" y="20280"/>
                  </a:cubicBezTo>
                  <a:cubicBezTo>
                    <a:pt x="15071" y="20713"/>
                    <a:pt x="15317" y="21194"/>
                    <a:pt x="15687" y="21291"/>
                  </a:cubicBezTo>
                  <a:cubicBezTo>
                    <a:pt x="16015" y="21483"/>
                    <a:pt x="16467" y="21387"/>
                    <a:pt x="16795" y="21387"/>
                  </a:cubicBezTo>
                  <a:cubicBezTo>
                    <a:pt x="17576" y="21291"/>
                    <a:pt x="18438" y="21194"/>
                    <a:pt x="19218" y="21098"/>
                  </a:cubicBezTo>
                  <a:cubicBezTo>
                    <a:pt x="19629" y="21002"/>
                    <a:pt x="20081" y="21002"/>
                    <a:pt x="20327" y="20713"/>
                  </a:cubicBezTo>
                  <a:cubicBezTo>
                    <a:pt x="21107" y="19895"/>
                    <a:pt x="20327" y="18067"/>
                    <a:pt x="21025" y="17153"/>
                  </a:cubicBezTo>
                  <a:cubicBezTo>
                    <a:pt x="20409" y="16961"/>
                    <a:pt x="20081" y="15951"/>
                    <a:pt x="20409" y="15325"/>
                  </a:cubicBezTo>
                  <a:cubicBezTo>
                    <a:pt x="20491" y="15133"/>
                    <a:pt x="20656" y="14940"/>
                    <a:pt x="20656" y="14748"/>
                  </a:cubicBezTo>
                  <a:cubicBezTo>
                    <a:pt x="20656" y="14459"/>
                    <a:pt x="20573" y="14219"/>
                    <a:pt x="20491" y="13930"/>
                  </a:cubicBezTo>
                  <a:cubicBezTo>
                    <a:pt x="20327" y="13449"/>
                    <a:pt x="20327" y="12728"/>
                    <a:pt x="20573" y="12198"/>
                  </a:cubicBezTo>
                  <a:cubicBezTo>
                    <a:pt x="20779" y="12535"/>
                    <a:pt x="21025" y="12631"/>
                    <a:pt x="21271" y="12728"/>
                  </a:cubicBezTo>
                  <a:cubicBezTo>
                    <a:pt x="21600" y="12343"/>
                    <a:pt x="21395" y="11717"/>
                    <a:pt x="21025" y="11332"/>
                  </a:cubicBezTo>
                  <a:cubicBezTo>
                    <a:pt x="20697" y="10899"/>
                    <a:pt x="20245" y="10515"/>
                    <a:pt x="20327" y="9985"/>
                  </a:cubicBezTo>
                  <a:cubicBezTo>
                    <a:pt x="20327" y="9697"/>
                    <a:pt x="20491" y="9408"/>
                    <a:pt x="20656" y="9071"/>
                  </a:cubicBezTo>
                  <a:cubicBezTo>
                    <a:pt x="21354" y="7773"/>
                    <a:pt x="21436" y="6185"/>
                    <a:pt x="21436" y="4646"/>
                  </a:cubicBezTo>
                  <a:cubicBezTo>
                    <a:pt x="21436" y="4453"/>
                    <a:pt x="21436" y="4357"/>
                    <a:pt x="21436" y="4165"/>
                  </a:cubicBezTo>
                  <a:cubicBezTo>
                    <a:pt x="21354" y="3732"/>
                    <a:pt x="20943" y="3539"/>
                    <a:pt x="20656" y="3250"/>
                  </a:cubicBezTo>
                  <a:cubicBezTo>
                    <a:pt x="20245" y="2818"/>
                    <a:pt x="19998" y="2144"/>
                    <a:pt x="19547" y="1615"/>
                  </a:cubicBezTo>
                  <a:cubicBezTo>
                    <a:pt x="19218" y="1134"/>
                    <a:pt x="18684" y="605"/>
                    <a:pt x="18068" y="701"/>
                  </a:cubicBezTo>
                  <a:cubicBezTo>
                    <a:pt x="17494" y="797"/>
                    <a:pt x="17124" y="1807"/>
                    <a:pt x="17576" y="2240"/>
                  </a:cubicBezTo>
                  <a:cubicBezTo>
                    <a:pt x="17411" y="2625"/>
                    <a:pt x="16878" y="2529"/>
                    <a:pt x="16631" y="2336"/>
                  </a:cubicBezTo>
                  <a:cubicBezTo>
                    <a:pt x="16385" y="2144"/>
                    <a:pt x="16262" y="1615"/>
                    <a:pt x="16097" y="1230"/>
                  </a:cubicBezTo>
                  <a:cubicBezTo>
                    <a:pt x="15605" y="316"/>
                    <a:pt x="14537" y="-117"/>
                    <a:pt x="13592" y="27"/>
                  </a:cubicBezTo>
                  <a:cubicBezTo>
                    <a:pt x="12648" y="124"/>
                    <a:pt x="11703" y="508"/>
                    <a:pt x="10759" y="701"/>
                  </a:cubicBezTo>
                  <a:cubicBezTo>
                    <a:pt x="9979" y="893"/>
                    <a:pt x="9116" y="893"/>
                    <a:pt x="8541" y="1615"/>
                  </a:cubicBezTo>
                  <a:cubicBezTo>
                    <a:pt x="8008" y="2240"/>
                    <a:pt x="7761" y="3347"/>
                    <a:pt x="7063" y="3732"/>
                  </a:cubicBezTo>
                  <a:cubicBezTo>
                    <a:pt x="6037" y="4357"/>
                    <a:pt x="4805" y="3058"/>
                    <a:pt x="3696" y="3058"/>
                  </a:cubicBezTo>
                  <a:cubicBezTo>
                    <a:pt x="3696" y="2914"/>
                    <a:pt x="3696" y="2818"/>
                    <a:pt x="3696" y="2721"/>
                  </a:cubicBezTo>
                  <a:cubicBezTo>
                    <a:pt x="3532" y="2336"/>
                    <a:pt x="0" y="2336"/>
                    <a:pt x="0" y="2433"/>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764" name="Shape 1764"/>
            <p:cNvSpPr/>
            <p:nvPr/>
          </p:nvSpPr>
          <p:spPr>
            <a:xfrm>
              <a:off x="11287076" y="1188694"/>
              <a:ext cx="257639" cy="330710"/>
            </a:xfrm>
            <a:custGeom>
              <a:pathLst>
                <a:path extrusionOk="0" h="21251" w="21600">
                  <a:moveTo>
                    <a:pt x="4370" y="9164"/>
                  </a:moveTo>
                  <a:cubicBezTo>
                    <a:pt x="3558" y="9686"/>
                    <a:pt x="3184" y="10588"/>
                    <a:pt x="3309" y="11348"/>
                  </a:cubicBezTo>
                  <a:cubicBezTo>
                    <a:pt x="3309" y="11680"/>
                    <a:pt x="3434" y="11965"/>
                    <a:pt x="3309" y="12250"/>
                  </a:cubicBezTo>
                  <a:cubicBezTo>
                    <a:pt x="3184" y="12582"/>
                    <a:pt x="2747" y="12677"/>
                    <a:pt x="2372" y="12867"/>
                  </a:cubicBezTo>
                  <a:cubicBezTo>
                    <a:pt x="2123" y="13057"/>
                    <a:pt x="1998" y="13484"/>
                    <a:pt x="2372" y="13579"/>
                  </a:cubicBezTo>
                  <a:cubicBezTo>
                    <a:pt x="1623" y="15763"/>
                    <a:pt x="812" y="18042"/>
                    <a:pt x="0" y="20225"/>
                  </a:cubicBezTo>
                  <a:cubicBezTo>
                    <a:pt x="687" y="21317"/>
                    <a:pt x="2747" y="21507"/>
                    <a:pt x="4058" y="20937"/>
                  </a:cubicBezTo>
                  <a:cubicBezTo>
                    <a:pt x="4620" y="20747"/>
                    <a:pt x="4994" y="20415"/>
                    <a:pt x="5119" y="20035"/>
                  </a:cubicBezTo>
                  <a:cubicBezTo>
                    <a:pt x="5681" y="19228"/>
                    <a:pt x="5119" y="18136"/>
                    <a:pt x="4058" y="17757"/>
                  </a:cubicBezTo>
                  <a:cubicBezTo>
                    <a:pt x="4495" y="17045"/>
                    <a:pt x="6055" y="17757"/>
                    <a:pt x="6680" y="17140"/>
                  </a:cubicBezTo>
                  <a:cubicBezTo>
                    <a:pt x="6992" y="16950"/>
                    <a:pt x="6992" y="16570"/>
                    <a:pt x="7117" y="16332"/>
                  </a:cubicBezTo>
                  <a:cubicBezTo>
                    <a:pt x="7366" y="16048"/>
                    <a:pt x="7741" y="15953"/>
                    <a:pt x="8116" y="15763"/>
                  </a:cubicBezTo>
                  <a:cubicBezTo>
                    <a:pt x="9177" y="15431"/>
                    <a:pt x="10488" y="15051"/>
                    <a:pt x="11424" y="15668"/>
                  </a:cubicBezTo>
                  <a:cubicBezTo>
                    <a:pt x="12361" y="16143"/>
                    <a:pt x="12486" y="17234"/>
                    <a:pt x="13484" y="17424"/>
                  </a:cubicBezTo>
                  <a:cubicBezTo>
                    <a:pt x="14421" y="17234"/>
                    <a:pt x="15108" y="16760"/>
                    <a:pt x="15607" y="16143"/>
                  </a:cubicBezTo>
                  <a:cubicBezTo>
                    <a:pt x="15857" y="15953"/>
                    <a:pt x="15982" y="15668"/>
                    <a:pt x="16231" y="15431"/>
                  </a:cubicBezTo>
                  <a:cubicBezTo>
                    <a:pt x="16918" y="15146"/>
                    <a:pt x="17729" y="15336"/>
                    <a:pt x="18354" y="15336"/>
                  </a:cubicBezTo>
                  <a:cubicBezTo>
                    <a:pt x="20164" y="15336"/>
                    <a:pt x="21475" y="13342"/>
                    <a:pt x="20476" y="12250"/>
                  </a:cubicBezTo>
                  <a:cubicBezTo>
                    <a:pt x="20351" y="12060"/>
                    <a:pt x="20039" y="11965"/>
                    <a:pt x="20039" y="11680"/>
                  </a:cubicBezTo>
                  <a:cubicBezTo>
                    <a:pt x="19790" y="11063"/>
                    <a:pt x="20851" y="10588"/>
                    <a:pt x="21600" y="10398"/>
                  </a:cubicBezTo>
                  <a:cubicBezTo>
                    <a:pt x="20601" y="10066"/>
                    <a:pt x="20039" y="9069"/>
                    <a:pt x="20476" y="8262"/>
                  </a:cubicBezTo>
                  <a:cubicBezTo>
                    <a:pt x="19040" y="7787"/>
                    <a:pt x="17292" y="7075"/>
                    <a:pt x="16918" y="5794"/>
                  </a:cubicBezTo>
                  <a:cubicBezTo>
                    <a:pt x="16793" y="5509"/>
                    <a:pt x="16793" y="5082"/>
                    <a:pt x="16418" y="4987"/>
                  </a:cubicBezTo>
                  <a:cubicBezTo>
                    <a:pt x="16106" y="4892"/>
                    <a:pt x="15732" y="4987"/>
                    <a:pt x="15357" y="4987"/>
                  </a:cubicBezTo>
                  <a:cubicBezTo>
                    <a:pt x="14546" y="4987"/>
                    <a:pt x="13797" y="4512"/>
                    <a:pt x="13672" y="3895"/>
                  </a:cubicBezTo>
                  <a:cubicBezTo>
                    <a:pt x="13484" y="3325"/>
                    <a:pt x="13672" y="2613"/>
                    <a:pt x="13921" y="1996"/>
                  </a:cubicBezTo>
                  <a:cubicBezTo>
                    <a:pt x="12610" y="1426"/>
                    <a:pt x="11299" y="809"/>
                    <a:pt x="9988" y="239"/>
                  </a:cubicBezTo>
                  <a:cubicBezTo>
                    <a:pt x="9739" y="97"/>
                    <a:pt x="9427" y="2"/>
                    <a:pt x="9177" y="2"/>
                  </a:cubicBezTo>
                  <a:cubicBezTo>
                    <a:pt x="7616" y="-93"/>
                    <a:pt x="6805" y="2803"/>
                    <a:pt x="6430" y="3610"/>
                  </a:cubicBezTo>
                  <a:cubicBezTo>
                    <a:pt x="5931" y="4512"/>
                    <a:pt x="5494" y="5509"/>
                    <a:pt x="5119" y="6506"/>
                  </a:cubicBezTo>
                  <a:cubicBezTo>
                    <a:pt x="5119" y="6980"/>
                    <a:pt x="4869" y="8784"/>
                    <a:pt x="4370" y="9164"/>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765" name="Shape 1765"/>
            <p:cNvSpPr/>
            <p:nvPr/>
          </p:nvSpPr>
          <p:spPr>
            <a:xfrm>
              <a:off x="12664853" y="6991945"/>
              <a:ext cx="439972" cy="372861"/>
            </a:xfrm>
            <a:custGeom>
              <a:pathLst>
                <a:path extrusionOk="0" h="21455" w="21560">
                  <a:moveTo>
                    <a:pt x="21341" y="6913"/>
                  </a:moveTo>
                  <a:cubicBezTo>
                    <a:pt x="21341" y="6446"/>
                    <a:pt x="21414" y="6020"/>
                    <a:pt x="21414" y="5553"/>
                  </a:cubicBezTo>
                  <a:cubicBezTo>
                    <a:pt x="20285" y="5127"/>
                    <a:pt x="19047" y="4830"/>
                    <a:pt x="17845" y="4745"/>
                  </a:cubicBezTo>
                  <a:cubicBezTo>
                    <a:pt x="17517" y="4745"/>
                    <a:pt x="17153" y="4745"/>
                    <a:pt x="16898" y="4575"/>
                  </a:cubicBezTo>
                  <a:cubicBezTo>
                    <a:pt x="16679" y="4490"/>
                    <a:pt x="16533" y="4235"/>
                    <a:pt x="16388" y="4022"/>
                  </a:cubicBezTo>
                  <a:cubicBezTo>
                    <a:pt x="15550" y="3129"/>
                    <a:pt x="14457" y="2534"/>
                    <a:pt x="13328" y="2236"/>
                  </a:cubicBezTo>
                  <a:cubicBezTo>
                    <a:pt x="12563" y="2066"/>
                    <a:pt x="11470" y="2364"/>
                    <a:pt x="11397" y="3257"/>
                  </a:cubicBezTo>
                  <a:cubicBezTo>
                    <a:pt x="11397" y="3427"/>
                    <a:pt x="11397" y="3682"/>
                    <a:pt x="11397" y="3852"/>
                  </a:cubicBezTo>
                  <a:cubicBezTo>
                    <a:pt x="11179" y="4830"/>
                    <a:pt x="9722" y="4235"/>
                    <a:pt x="9212" y="5042"/>
                  </a:cubicBezTo>
                  <a:cubicBezTo>
                    <a:pt x="8738" y="5638"/>
                    <a:pt x="9030" y="6998"/>
                    <a:pt x="8338" y="7168"/>
                  </a:cubicBezTo>
                  <a:cubicBezTo>
                    <a:pt x="8192" y="7168"/>
                    <a:pt x="8046" y="7168"/>
                    <a:pt x="7901" y="7083"/>
                  </a:cubicBezTo>
                  <a:cubicBezTo>
                    <a:pt x="7500" y="6913"/>
                    <a:pt x="7063" y="6786"/>
                    <a:pt x="6844" y="6446"/>
                  </a:cubicBezTo>
                  <a:cubicBezTo>
                    <a:pt x="6516" y="6105"/>
                    <a:pt x="6444" y="5468"/>
                    <a:pt x="6844" y="5127"/>
                  </a:cubicBezTo>
                  <a:cubicBezTo>
                    <a:pt x="6444" y="5042"/>
                    <a:pt x="5970" y="4830"/>
                    <a:pt x="5679" y="4490"/>
                  </a:cubicBezTo>
                  <a:cubicBezTo>
                    <a:pt x="5752" y="3852"/>
                    <a:pt x="5897" y="3257"/>
                    <a:pt x="6225" y="2789"/>
                  </a:cubicBezTo>
                  <a:cubicBezTo>
                    <a:pt x="5824" y="2704"/>
                    <a:pt x="6152" y="2066"/>
                    <a:pt x="6371" y="1811"/>
                  </a:cubicBezTo>
                  <a:cubicBezTo>
                    <a:pt x="4768" y="578"/>
                    <a:pt x="2692" y="-145"/>
                    <a:pt x="798" y="25"/>
                  </a:cubicBezTo>
                  <a:cubicBezTo>
                    <a:pt x="397" y="280"/>
                    <a:pt x="179" y="833"/>
                    <a:pt x="33" y="1258"/>
                  </a:cubicBezTo>
                  <a:cubicBezTo>
                    <a:pt x="33" y="1471"/>
                    <a:pt x="-40" y="1556"/>
                    <a:pt x="33" y="1726"/>
                  </a:cubicBezTo>
                  <a:cubicBezTo>
                    <a:pt x="251" y="2236"/>
                    <a:pt x="1235" y="1811"/>
                    <a:pt x="1490" y="2364"/>
                  </a:cubicBezTo>
                  <a:cubicBezTo>
                    <a:pt x="1563" y="2534"/>
                    <a:pt x="1490" y="2789"/>
                    <a:pt x="1490" y="2959"/>
                  </a:cubicBezTo>
                  <a:cubicBezTo>
                    <a:pt x="1417" y="3512"/>
                    <a:pt x="1781" y="4022"/>
                    <a:pt x="2255" y="4235"/>
                  </a:cubicBezTo>
                  <a:cubicBezTo>
                    <a:pt x="2692" y="4405"/>
                    <a:pt x="3165" y="4320"/>
                    <a:pt x="3602" y="4149"/>
                  </a:cubicBezTo>
                  <a:cubicBezTo>
                    <a:pt x="3785" y="4022"/>
                    <a:pt x="3930" y="4022"/>
                    <a:pt x="4076" y="4149"/>
                  </a:cubicBezTo>
                  <a:cubicBezTo>
                    <a:pt x="4149" y="4235"/>
                    <a:pt x="4149" y="4405"/>
                    <a:pt x="4076" y="4490"/>
                  </a:cubicBezTo>
                  <a:cubicBezTo>
                    <a:pt x="3857" y="5127"/>
                    <a:pt x="3165" y="5553"/>
                    <a:pt x="2546" y="5298"/>
                  </a:cubicBezTo>
                  <a:cubicBezTo>
                    <a:pt x="2400" y="5212"/>
                    <a:pt x="2255" y="5127"/>
                    <a:pt x="2073" y="5127"/>
                  </a:cubicBezTo>
                  <a:cubicBezTo>
                    <a:pt x="1927" y="5127"/>
                    <a:pt x="1708" y="5212"/>
                    <a:pt x="1708" y="5468"/>
                  </a:cubicBezTo>
                  <a:cubicBezTo>
                    <a:pt x="1708" y="5553"/>
                    <a:pt x="1708" y="5553"/>
                    <a:pt x="1781" y="5638"/>
                  </a:cubicBezTo>
                  <a:cubicBezTo>
                    <a:pt x="2073" y="6275"/>
                    <a:pt x="2473" y="6998"/>
                    <a:pt x="3093" y="7338"/>
                  </a:cubicBezTo>
                  <a:cubicBezTo>
                    <a:pt x="3311" y="7424"/>
                    <a:pt x="3602" y="7509"/>
                    <a:pt x="3857" y="7594"/>
                  </a:cubicBezTo>
                  <a:cubicBezTo>
                    <a:pt x="4768" y="7806"/>
                    <a:pt x="5679" y="8061"/>
                    <a:pt x="6589" y="8401"/>
                  </a:cubicBezTo>
                  <a:cubicBezTo>
                    <a:pt x="7755" y="8869"/>
                    <a:pt x="8884" y="9294"/>
                    <a:pt x="10050" y="9847"/>
                  </a:cubicBezTo>
                  <a:cubicBezTo>
                    <a:pt x="10560" y="10102"/>
                    <a:pt x="11106" y="10357"/>
                    <a:pt x="11652" y="10570"/>
                  </a:cubicBezTo>
                  <a:cubicBezTo>
                    <a:pt x="13182" y="11250"/>
                    <a:pt x="14785" y="12228"/>
                    <a:pt x="15222" y="14099"/>
                  </a:cubicBezTo>
                  <a:cubicBezTo>
                    <a:pt x="15368" y="14907"/>
                    <a:pt x="15295" y="15800"/>
                    <a:pt x="14712" y="16268"/>
                  </a:cubicBezTo>
                  <a:cubicBezTo>
                    <a:pt x="14530" y="16438"/>
                    <a:pt x="14311" y="16438"/>
                    <a:pt x="14166" y="16608"/>
                  </a:cubicBezTo>
                  <a:cubicBezTo>
                    <a:pt x="13692" y="16990"/>
                    <a:pt x="13401" y="17671"/>
                    <a:pt x="13474" y="18309"/>
                  </a:cubicBezTo>
                  <a:cubicBezTo>
                    <a:pt x="13547" y="18946"/>
                    <a:pt x="14020" y="19542"/>
                    <a:pt x="14530" y="19669"/>
                  </a:cubicBezTo>
                  <a:cubicBezTo>
                    <a:pt x="14931" y="19754"/>
                    <a:pt x="15368" y="19669"/>
                    <a:pt x="15841" y="19542"/>
                  </a:cubicBezTo>
                  <a:cubicBezTo>
                    <a:pt x="16242" y="19372"/>
                    <a:pt x="16715" y="19244"/>
                    <a:pt x="17007" y="18861"/>
                  </a:cubicBezTo>
                  <a:cubicBezTo>
                    <a:pt x="17189" y="18691"/>
                    <a:pt x="17225" y="18479"/>
                    <a:pt x="17371" y="18394"/>
                  </a:cubicBezTo>
                  <a:cubicBezTo>
                    <a:pt x="17735" y="18138"/>
                    <a:pt x="18209" y="18309"/>
                    <a:pt x="18500" y="18564"/>
                  </a:cubicBezTo>
                  <a:cubicBezTo>
                    <a:pt x="19192" y="19031"/>
                    <a:pt x="19739" y="19754"/>
                    <a:pt x="20139" y="20647"/>
                  </a:cubicBezTo>
                  <a:cubicBezTo>
                    <a:pt x="20212" y="20817"/>
                    <a:pt x="20285" y="21072"/>
                    <a:pt x="20431" y="21157"/>
                  </a:cubicBezTo>
                  <a:cubicBezTo>
                    <a:pt x="20577" y="21242"/>
                    <a:pt x="20722" y="21327"/>
                    <a:pt x="20977" y="21327"/>
                  </a:cubicBezTo>
                  <a:cubicBezTo>
                    <a:pt x="21196" y="21327"/>
                    <a:pt x="21414" y="21455"/>
                    <a:pt x="21560" y="21455"/>
                  </a:cubicBezTo>
                  <a:cubicBezTo>
                    <a:pt x="21196" y="16608"/>
                    <a:pt x="21196" y="11718"/>
                    <a:pt x="21341" y="6913"/>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766" name="Shape 1766"/>
            <p:cNvSpPr/>
            <p:nvPr/>
          </p:nvSpPr>
          <p:spPr>
            <a:xfrm>
              <a:off x="8191044" y="1553567"/>
              <a:ext cx="6963743" cy="5418755"/>
            </a:xfrm>
            <a:custGeom>
              <a:pathLst>
                <a:path extrusionOk="0" h="21600" w="21594">
                  <a:moveTo>
                    <a:pt x="21591" y="6525"/>
                  </a:moveTo>
                  <a:cubicBezTo>
                    <a:pt x="21573" y="6489"/>
                    <a:pt x="21543" y="6463"/>
                    <a:pt x="21511" y="6457"/>
                  </a:cubicBezTo>
                  <a:cubicBezTo>
                    <a:pt x="21499" y="6457"/>
                    <a:pt x="21495" y="6451"/>
                    <a:pt x="21486" y="6451"/>
                  </a:cubicBezTo>
                  <a:cubicBezTo>
                    <a:pt x="21451" y="6427"/>
                    <a:pt x="21481" y="6345"/>
                    <a:pt x="21446" y="6321"/>
                  </a:cubicBezTo>
                  <a:cubicBezTo>
                    <a:pt x="21437" y="6315"/>
                    <a:pt x="21433" y="6315"/>
                    <a:pt x="21423" y="6309"/>
                  </a:cubicBezTo>
                  <a:cubicBezTo>
                    <a:pt x="21403" y="6303"/>
                    <a:pt x="21389" y="6283"/>
                    <a:pt x="21384" y="6265"/>
                  </a:cubicBezTo>
                  <a:cubicBezTo>
                    <a:pt x="21380" y="6247"/>
                    <a:pt x="21380" y="6235"/>
                    <a:pt x="21375" y="6215"/>
                  </a:cubicBezTo>
                  <a:cubicBezTo>
                    <a:pt x="21371" y="6191"/>
                    <a:pt x="21354" y="6179"/>
                    <a:pt x="21341" y="6158"/>
                  </a:cubicBezTo>
                  <a:cubicBezTo>
                    <a:pt x="21322" y="6135"/>
                    <a:pt x="21292" y="6117"/>
                    <a:pt x="21279" y="6135"/>
                  </a:cubicBezTo>
                  <a:cubicBezTo>
                    <a:pt x="21269" y="6147"/>
                    <a:pt x="21269" y="6173"/>
                    <a:pt x="21265" y="6185"/>
                  </a:cubicBezTo>
                  <a:cubicBezTo>
                    <a:pt x="21253" y="6215"/>
                    <a:pt x="21216" y="6226"/>
                    <a:pt x="21191" y="6209"/>
                  </a:cubicBezTo>
                  <a:cubicBezTo>
                    <a:pt x="21168" y="6191"/>
                    <a:pt x="21157" y="6152"/>
                    <a:pt x="21157" y="6117"/>
                  </a:cubicBezTo>
                  <a:cubicBezTo>
                    <a:pt x="21120" y="6135"/>
                    <a:pt x="21072" y="6084"/>
                    <a:pt x="21032" y="6102"/>
                  </a:cubicBezTo>
                  <a:cubicBezTo>
                    <a:pt x="21014" y="6111"/>
                    <a:pt x="21003" y="6135"/>
                    <a:pt x="21003" y="6158"/>
                  </a:cubicBezTo>
                  <a:cubicBezTo>
                    <a:pt x="21019" y="6185"/>
                    <a:pt x="21032" y="6215"/>
                    <a:pt x="21037" y="6247"/>
                  </a:cubicBezTo>
                  <a:lnTo>
                    <a:pt x="21037" y="6265"/>
                  </a:lnTo>
                  <a:cubicBezTo>
                    <a:pt x="21037" y="6271"/>
                    <a:pt x="21028" y="6277"/>
                    <a:pt x="21028" y="6283"/>
                  </a:cubicBezTo>
                  <a:cubicBezTo>
                    <a:pt x="21014" y="6309"/>
                    <a:pt x="21055" y="6345"/>
                    <a:pt x="21037" y="6371"/>
                  </a:cubicBezTo>
                  <a:cubicBezTo>
                    <a:pt x="21032" y="6377"/>
                    <a:pt x="21028" y="6377"/>
                    <a:pt x="21023" y="6377"/>
                  </a:cubicBezTo>
                  <a:cubicBezTo>
                    <a:pt x="20993" y="6383"/>
                    <a:pt x="20959" y="6365"/>
                    <a:pt x="20945" y="6327"/>
                  </a:cubicBezTo>
                  <a:cubicBezTo>
                    <a:pt x="20940" y="6277"/>
                    <a:pt x="20984" y="6220"/>
                    <a:pt x="20966" y="6173"/>
                  </a:cubicBezTo>
                  <a:cubicBezTo>
                    <a:pt x="20954" y="6147"/>
                    <a:pt x="20936" y="6135"/>
                    <a:pt x="20927" y="6111"/>
                  </a:cubicBezTo>
                  <a:cubicBezTo>
                    <a:pt x="20906" y="6067"/>
                    <a:pt x="20927" y="6016"/>
                    <a:pt x="20917" y="5972"/>
                  </a:cubicBezTo>
                  <a:cubicBezTo>
                    <a:pt x="20911" y="5954"/>
                    <a:pt x="20901" y="5937"/>
                    <a:pt x="20892" y="5925"/>
                  </a:cubicBezTo>
                  <a:cubicBezTo>
                    <a:pt x="20878" y="5898"/>
                    <a:pt x="20853" y="5869"/>
                    <a:pt x="20830" y="5886"/>
                  </a:cubicBezTo>
                  <a:cubicBezTo>
                    <a:pt x="20835" y="5869"/>
                    <a:pt x="20825" y="5848"/>
                    <a:pt x="20816" y="5836"/>
                  </a:cubicBezTo>
                  <a:cubicBezTo>
                    <a:pt x="20800" y="5824"/>
                    <a:pt x="20786" y="5818"/>
                    <a:pt x="20773" y="5812"/>
                  </a:cubicBezTo>
                  <a:cubicBezTo>
                    <a:pt x="20747" y="5795"/>
                    <a:pt x="20729" y="5762"/>
                    <a:pt x="20724" y="5724"/>
                  </a:cubicBezTo>
                  <a:cubicBezTo>
                    <a:pt x="20681" y="5700"/>
                    <a:pt x="20641" y="5644"/>
                    <a:pt x="20618" y="5588"/>
                  </a:cubicBezTo>
                  <a:cubicBezTo>
                    <a:pt x="20602" y="5558"/>
                    <a:pt x="20584" y="5514"/>
                    <a:pt x="20554" y="5520"/>
                  </a:cubicBezTo>
                  <a:cubicBezTo>
                    <a:pt x="20545" y="5520"/>
                    <a:pt x="20536" y="5526"/>
                    <a:pt x="20526" y="5526"/>
                  </a:cubicBezTo>
                  <a:cubicBezTo>
                    <a:pt x="20510" y="5526"/>
                    <a:pt x="20497" y="5508"/>
                    <a:pt x="20487" y="5496"/>
                  </a:cubicBezTo>
                  <a:cubicBezTo>
                    <a:pt x="20453" y="5446"/>
                    <a:pt x="20409" y="5396"/>
                    <a:pt x="20365" y="5360"/>
                  </a:cubicBezTo>
                  <a:cubicBezTo>
                    <a:pt x="20342" y="5333"/>
                    <a:pt x="20317" y="5304"/>
                    <a:pt x="20290" y="5277"/>
                  </a:cubicBezTo>
                  <a:cubicBezTo>
                    <a:pt x="20241" y="5230"/>
                    <a:pt x="20193" y="5180"/>
                    <a:pt x="20149" y="5129"/>
                  </a:cubicBezTo>
                  <a:cubicBezTo>
                    <a:pt x="20145" y="5129"/>
                    <a:pt x="20145" y="5124"/>
                    <a:pt x="20140" y="5124"/>
                  </a:cubicBezTo>
                  <a:cubicBezTo>
                    <a:pt x="20131" y="5124"/>
                    <a:pt x="20126" y="5129"/>
                    <a:pt x="20115" y="5129"/>
                  </a:cubicBezTo>
                  <a:cubicBezTo>
                    <a:pt x="20087" y="5147"/>
                    <a:pt x="20053" y="5124"/>
                    <a:pt x="20025" y="5100"/>
                  </a:cubicBezTo>
                  <a:cubicBezTo>
                    <a:pt x="20000" y="5073"/>
                    <a:pt x="19977" y="5038"/>
                    <a:pt x="19951" y="5005"/>
                  </a:cubicBezTo>
                  <a:cubicBezTo>
                    <a:pt x="19942" y="4988"/>
                    <a:pt x="19917" y="4961"/>
                    <a:pt x="19903" y="4982"/>
                  </a:cubicBezTo>
                  <a:cubicBezTo>
                    <a:pt x="19899" y="4949"/>
                    <a:pt x="19859" y="4937"/>
                    <a:pt x="19850" y="4970"/>
                  </a:cubicBezTo>
                  <a:cubicBezTo>
                    <a:pt x="19855" y="4943"/>
                    <a:pt x="19836" y="4925"/>
                    <a:pt x="19816" y="4920"/>
                  </a:cubicBezTo>
                  <a:cubicBezTo>
                    <a:pt x="19797" y="4914"/>
                    <a:pt x="19779" y="4920"/>
                    <a:pt x="19763" y="4908"/>
                  </a:cubicBezTo>
                  <a:cubicBezTo>
                    <a:pt x="19754" y="4899"/>
                    <a:pt x="19744" y="4887"/>
                    <a:pt x="19735" y="4875"/>
                  </a:cubicBezTo>
                  <a:cubicBezTo>
                    <a:pt x="19724" y="4869"/>
                    <a:pt x="19705" y="4869"/>
                    <a:pt x="19705" y="4881"/>
                  </a:cubicBezTo>
                  <a:cubicBezTo>
                    <a:pt x="19701" y="4857"/>
                    <a:pt x="19675" y="4846"/>
                    <a:pt x="19657" y="4852"/>
                  </a:cubicBezTo>
                  <a:cubicBezTo>
                    <a:pt x="19639" y="4857"/>
                    <a:pt x="19618" y="4869"/>
                    <a:pt x="19600" y="4875"/>
                  </a:cubicBezTo>
                  <a:cubicBezTo>
                    <a:pt x="19581" y="4881"/>
                    <a:pt x="19556" y="4875"/>
                    <a:pt x="19547" y="4857"/>
                  </a:cubicBezTo>
                  <a:cubicBezTo>
                    <a:pt x="19508" y="4881"/>
                    <a:pt x="19468" y="4881"/>
                    <a:pt x="19429" y="4875"/>
                  </a:cubicBezTo>
                  <a:cubicBezTo>
                    <a:pt x="19406" y="4819"/>
                    <a:pt x="19324" y="4875"/>
                    <a:pt x="19296" y="4825"/>
                  </a:cubicBezTo>
                  <a:cubicBezTo>
                    <a:pt x="19291" y="4819"/>
                    <a:pt x="19287" y="4807"/>
                    <a:pt x="19280" y="4795"/>
                  </a:cubicBezTo>
                  <a:cubicBezTo>
                    <a:pt x="19261" y="4769"/>
                    <a:pt x="19227" y="4789"/>
                    <a:pt x="19199" y="4795"/>
                  </a:cubicBezTo>
                  <a:cubicBezTo>
                    <a:pt x="19160" y="4801"/>
                    <a:pt x="19133" y="4763"/>
                    <a:pt x="19098" y="4745"/>
                  </a:cubicBezTo>
                  <a:cubicBezTo>
                    <a:pt x="19066" y="4727"/>
                    <a:pt x="19015" y="4733"/>
                    <a:pt x="19002" y="4778"/>
                  </a:cubicBezTo>
                  <a:cubicBezTo>
                    <a:pt x="19015" y="4778"/>
                    <a:pt x="19011" y="4807"/>
                    <a:pt x="19006" y="4825"/>
                  </a:cubicBezTo>
                  <a:cubicBezTo>
                    <a:pt x="18997" y="4863"/>
                    <a:pt x="19006" y="4914"/>
                    <a:pt x="19034" y="4937"/>
                  </a:cubicBezTo>
                  <a:cubicBezTo>
                    <a:pt x="19029" y="4955"/>
                    <a:pt x="19020" y="4976"/>
                    <a:pt x="19020" y="4993"/>
                  </a:cubicBezTo>
                  <a:cubicBezTo>
                    <a:pt x="19020" y="5011"/>
                    <a:pt x="19025" y="5038"/>
                    <a:pt x="19034" y="5050"/>
                  </a:cubicBezTo>
                  <a:cubicBezTo>
                    <a:pt x="19041" y="5056"/>
                    <a:pt x="19050" y="5056"/>
                    <a:pt x="19050" y="5067"/>
                  </a:cubicBezTo>
                  <a:cubicBezTo>
                    <a:pt x="19054" y="5079"/>
                    <a:pt x="19045" y="5094"/>
                    <a:pt x="19041" y="5106"/>
                  </a:cubicBezTo>
                  <a:cubicBezTo>
                    <a:pt x="19041" y="5124"/>
                    <a:pt x="19054" y="5141"/>
                    <a:pt x="19059" y="5162"/>
                  </a:cubicBezTo>
                  <a:cubicBezTo>
                    <a:pt x="19064" y="5186"/>
                    <a:pt x="19054" y="5209"/>
                    <a:pt x="19045" y="5236"/>
                  </a:cubicBezTo>
                  <a:cubicBezTo>
                    <a:pt x="19041" y="5242"/>
                    <a:pt x="19041" y="5254"/>
                    <a:pt x="19034" y="5260"/>
                  </a:cubicBezTo>
                  <a:cubicBezTo>
                    <a:pt x="19020" y="5292"/>
                    <a:pt x="18992" y="5304"/>
                    <a:pt x="18962" y="5304"/>
                  </a:cubicBezTo>
                  <a:cubicBezTo>
                    <a:pt x="18967" y="5316"/>
                    <a:pt x="18967" y="5328"/>
                    <a:pt x="18967" y="5339"/>
                  </a:cubicBezTo>
                  <a:cubicBezTo>
                    <a:pt x="18967" y="5354"/>
                    <a:pt x="18962" y="5366"/>
                    <a:pt x="18953" y="5372"/>
                  </a:cubicBezTo>
                  <a:cubicBezTo>
                    <a:pt x="18949" y="5378"/>
                    <a:pt x="18937" y="5372"/>
                    <a:pt x="18928" y="5372"/>
                  </a:cubicBezTo>
                  <a:cubicBezTo>
                    <a:pt x="18905" y="5360"/>
                    <a:pt x="18875" y="5354"/>
                    <a:pt x="18852" y="5339"/>
                  </a:cubicBezTo>
                  <a:cubicBezTo>
                    <a:pt x="18843" y="5333"/>
                    <a:pt x="18827" y="5328"/>
                    <a:pt x="18822" y="5316"/>
                  </a:cubicBezTo>
                  <a:cubicBezTo>
                    <a:pt x="18818" y="5292"/>
                    <a:pt x="18836" y="5271"/>
                    <a:pt x="18836" y="5248"/>
                  </a:cubicBezTo>
                  <a:cubicBezTo>
                    <a:pt x="18836" y="5230"/>
                    <a:pt x="18822" y="5209"/>
                    <a:pt x="18808" y="5203"/>
                  </a:cubicBezTo>
                  <a:lnTo>
                    <a:pt x="18765" y="5186"/>
                  </a:lnTo>
                  <a:cubicBezTo>
                    <a:pt x="18730" y="5168"/>
                    <a:pt x="18716" y="5112"/>
                    <a:pt x="18730" y="5073"/>
                  </a:cubicBezTo>
                  <a:cubicBezTo>
                    <a:pt x="18712" y="5079"/>
                    <a:pt x="18698" y="5061"/>
                    <a:pt x="18686" y="5044"/>
                  </a:cubicBezTo>
                  <a:cubicBezTo>
                    <a:pt x="18677" y="5023"/>
                    <a:pt x="18677" y="4999"/>
                    <a:pt x="18682" y="4976"/>
                  </a:cubicBezTo>
                  <a:cubicBezTo>
                    <a:pt x="18707" y="4970"/>
                    <a:pt x="18730" y="4955"/>
                    <a:pt x="18751" y="4970"/>
                  </a:cubicBezTo>
                  <a:cubicBezTo>
                    <a:pt x="18774" y="4976"/>
                    <a:pt x="18788" y="5011"/>
                    <a:pt x="18774" y="5038"/>
                  </a:cubicBezTo>
                  <a:cubicBezTo>
                    <a:pt x="18778" y="5050"/>
                    <a:pt x="18788" y="5050"/>
                    <a:pt x="18799" y="5044"/>
                  </a:cubicBezTo>
                  <a:cubicBezTo>
                    <a:pt x="18808" y="5038"/>
                    <a:pt x="18813" y="5032"/>
                    <a:pt x="18818" y="5017"/>
                  </a:cubicBezTo>
                  <a:cubicBezTo>
                    <a:pt x="18831" y="4993"/>
                    <a:pt x="18847" y="4976"/>
                    <a:pt x="18857" y="4943"/>
                  </a:cubicBezTo>
                  <a:cubicBezTo>
                    <a:pt x="18847" y="4937"/>
                    <a:pt x="18843" y="4920"/>
                    <a:pt x="18847" y="4908"/>
                  </a:cubicBezTo>
                  <a:cubicBezTo>
                    <a:pt x="18852" y="4893"/>
                    <a:pt x="18861" y="4881"/>
                    <a:pt x="18861" y="4863"/>
                  </a:cubicBezTo>
                  <a:cubicBezTo>
                    <a:pt x="18870" y="4831"/>
                    <a:pt x="18852" y="4795"/>
                    <a:pt x="18827" y="4789"/>
                  </a:cubicBezTo>
                  <a:cubicBezTo>
                    <a:pt x="18818" y="4784"/>
                    <a:pt x="18808" y="4789"/>
                    <a:pt x="18799" y="4784"/>
                  </a:cubicBezTo>
                  <a:cubicBezTo>
                    <a:pt x="18788" y="4784"/>
                    <a:pt x="18778" y="4778"/>
                    <a:pt x="18769" y="4769"/>
                  </a:cubicBezTo>
                  <a:cubicBezTo>
                    <a:pt x="18739" y="4757"/>
                    <a:pt x="18707" y="4739"/>
                    <a:pt x="18677" y="4727"/>
                  </a:cubicBezTo>
                  <a:cubicBezTo>
                    <a:pt x="18668" y="4721"/>
                    <a:pt x="18661" y="4721"/>
                    <a:pt x="18650" y="4721"/>
                  </a:cubicBezTo>
                  <a:cubicBezTo>
                    <a:pt x="18640" y="4721"/>
                    <a:pt x="18629" y="4727"/>
                    <a:pt x="18624" y="4739"/>
                  </a:cubicBezTo>
                  <a:cubicBezTo>
                    <a:pt x="18620" y="4751"/>
                    <a:pt x="18624" y="4763"/>
                    <a:pt x="18629" y="4778"/>
                  </a:cubicBezTo>
                  <a:cubicBezTo>
                    <a:pt x="18634" y="4787"/>
                    <a:pt x="18631" y="4804"/>
                    <a:pt x="18622" y="4813"/>
                  </a:cubicBezTo>
                  <a:cubicBezTo>
                    <a:pt x="18627" y="4810"/>
                    <a:pt x="18629" y="4822"/>
                    <a:pt x="18629" y="4831"/>
                  </a:cubicBezTo>
                  <a:cubicBezTo>
                    <a:pt x="18624" y="4840"/>
                    <a:pt x="18620" y="4846"/>
                    <a:pt x="18615" y="4846"/>
                  </a:cubicBezTo>
                  <a:cubicBezTo>
                    <a:pt x="18611" y="4846"/>
                    <a:pt x="18601" y="4846"/>
                    <a:pt x="18597" y="4852"/>
                  </a:cubicBezTo>
                  <a:cubicBezTo>
                    <a:pt x="18581" y="4857"/>
                    <a:pt x="18581" y="4887"/>
                    <a:pt x="18581" y="4908"/>
                  </a:cubicBezTo>
                  <a:cubicBezTo>
                    <a:pt x="18581" y="4943"/>
                    <a:pt x="18576" y="4976"/>
                    <a:pt x="18567" y="5005"/>
                  </a:cubicBezTo>
                  <a:cubicBezTo>
                    <a:pt x="18553" y="4993"/>
                    <a:pt x="18532" y="4982"/>
                    <a:pt x="18519" y="4970"/>
                  </a:cubicBezTo>
                  <a:cubicBezTo>
                    <a:pt x="18509" y="4993"/>
                    <a:pt x="18493" y="5017"/>
                    <a:pt x="18470" y="5023"/>
                  </a:cubicBezTo>
                  <a:cubicBezTo>
                    <a:pt x="18456" y="5032"/>
                    <a:pt x="18440" y="5023"/>
                    <a:pt x="18431" y="5017"/>
                  </a:cubicBezTo>
                  <a:cubicBezTo>
                    <a:pt x="18383" y="4999"/>
                    <a:pt x="18334" y="4976"/>
                    <a:pt x="18291" y="4943"/>
                  </a:cubicBezTo>
                  <a:cubicBezTo>
                    <a:pt x="18282" y="4970"/>
                    <a:pt x="18268" y="4988"/>
                    <a:pt x="18249" y="4999"/>
                  </a:cubicBezTo>
                  <a:cubicBezTo>
                    <a:pt x="18233" y="5005"/>
                    <a:pt x="18219" y="4999"/>
                    <a:pt x="18201" y="4993"/>
                  </a:cubicBezTo>
                  <a:cubicBezTo>
                    <a:pt x="18176" y="4982"/>
                    <a:pt x="18153" y="4976"/>
                    <a:pt x="18127" y="4961"/>
                  </a:cubicBezTo>
                  <a:cubicBezTo>
                    <a:pt x="18123" y="4937"/>
                    <a:pt x="18098" y="4937"/>
                    <a:pt x="18079" y="4943"/>
                  </a:cubicBezTo>
                  <a:cubicBezTo>
                    <a:pt x="18061" y="4949"/>
                    <a:pt x="18040" y="4961"/>
                    <a:pt x="18026" y="4955"/>
                  </a:cubicBezTo>
                  <a:cubicBezTo>
                    <a:pt x="18017" y="4949"/>
                    <a:pt x="18015" y="4943"/>
                    <a:pt x="18003" y="4943"/>
                  </a:cubicBezTo>
                  <a:cubicBezTo>
                    <a:pt x="17994" y="4943"/>
                    <a:pt x="17987" y="4943"/>
                    <a:pt x="17978" y="4949"/>
                  </a:cubicBezTo>
                  <a:cubicBezTo>
                    <a:pt x="17948" y="4961"/>
                    <a:pt x="17916" y="4961"/>
                    <a:pt x="17881" y="4961"/>
                  </a:cubicBezTo>
                  <a:cubicBezTo>
                    <a:pt x="17872" y="4961"/>
                    <a:pt x="17863" y="4961"/>
                    <a:pt x="17851" y="4955"/>
                  </a:cubicBezTo>
                  <a:cubicBezTo>
                    <a:pt x="17847" y="4949"/>
                    <a:pt x="17838" y="4949"/>
                    <a:pt x="17833" y="4943"/>
                  </a:cubicBezTo>
                  <a:cubicBezTo>
                    <a:pt x="17810" y="4925"/>
                    <a:pt x="17776" y="4937"/>
                    <a:pt x="17757" y="4970"/>
                  </a:cubicBezTo>
                  <a:cubicBezTo>
                    <a:pt x="17750" y="4976"/>
                    <a:pt x="17750" y="4982"/>
                    <a:pt x="17746" y="4982"/>
                  </a:cubicBezTo>
                  <a:cubicBezTo>
                    <a:pt x="17732" y="4993"/>
                    <a:pt x="17718" y="4970"/>
                    <a:pt x="17702" y="4961"/>
                  </a:cubicBezTo>
                  <a:cubicBezTo>
                    <a:pt x="17684" y="4949"/>
                    <a:pt x="17665" y="4961"/>
                    <a:pt x="17644" y="4970"/>
                  </a:cubicBezTo>
                  <a:cubicBezTo>
                    <a:pt x="17626" y="4970"/>
                    <a:pt x="17596" y="4955"/>
                    <a:pt x="17601" y="4931"/>
                  </a:cubicBezTo>
                  <a:cubicBezTo>
                    <a:pt x="17592" y="4937"/>
                    <a:pt x="17578" y="4931"/>
                    <a:pt x="17573" y="4914"/>
                  </a:cubicBezTo>
                  <a:cubicBezTo>
                    <a:pt x="17569" y="4893"/>
                    <a:pt x="17578" y="4881"/>
                    <a:pt x="17587" y="4869"/>
                  </a:cubicBezTo>
                  <a:cubicBezTo>
                    <a:pt x="17596" y="4857"/>
                    <a:pt x="17612" y="4857"/>
                    <a:pt x="17621" y="4846"/>
                  </a:cubicBezTo>
                  <a:cubicBezTo>
                    <a:pt x="17631" y="4840"/>
                    <a:pt x="17640" y="4819"/>
                    <a:pt x="17635" y="4801"/>
                  </a:cubicBezTo>
                  <a:cubicBezTo>
                    <a:pt x="17631" y="4784"/>
                    <a:pt x="17619" y="4781"/>
                    <a:pt x="17608" y="4763"/>
                  </a:cubicBezTo>
                  <a:cubicBezTo>
                    <a:pt x="17598" y="4742"/>
                    <a:pt x="17608" y="4727"/>
                    <a:pt x="17617" y="4707"/>
                  </a:cubicBezTo>
                  <a:cubicBezTo>
                    <a:pt x="17626" y="4695"/>
                    <a:pt x="17640" y="4677"/>
                    <a:pt x="17640" y="4659"/>
                  </a:cubicBezTo>
                  <a:lnTo>
                    <a:pt x="17640" y="4645"/>
                  </a:lnTo>
                  <a:cubicBezTo>
                    <a:pt x="17640" y="4639"/>
                    <a:pt x="17635" y="4639"/>
                    <a:pt x="17631" y="4633"/>
                  </a:cubicBezTo>
                  <a:cubicBezTo>
                    <a:pt x="17617" y="4627"/>
                    <a:pt x="17601" y="4615"/>
                    <a:pt x="17601" y="4597"/>
                  </a:cubicBezTo>
                  <a:cubicBezTo>
                    <a:pt x="17601" y="4585"/>
                    <a:pt x="17608" y="4571"/>
                    <a:pt x="17612" y="4559"/>
                  </a:cubicBezTo>
                  <a:cubicBezTo>
                    <a:pt x="17621" y="4529"/>
                    <a:pt x="17628" y="4491"/>
                    <a:pt x="17612" y="4467"/>
                  </a:cubicBezTo>
                  <a:cubicBezTo>
                    <a:pt x="17598" y="4441"/>
                    <a:pt x="17564" y="4429"/>
                    <a:pt x="17543" y="4452"/>
                  </a:cubicBezTo>
                  <a:cubicBezTo>
                    <a:pt x="17539" y="4423"/>
                    <a:pt x="17529" y="4390"/>
                    <a:pt x="17525" y="4361"/>
                  </a:cubicBezTo>
                  <a:cubicBezTo>
                    <a:pt x="17520" y="4343"/>
                    <a:pt x="17516" y="4322"/>
                    <a:pt x="17500" y="4328"/>
                  </a:cubicBezTo>
                  <a:cubicBezTo>
                    <a:pt x="17490" y="4328"/>
                    <a:pt x="17486" y="4343"/>
                    <a:pt x="17477" y="4343"/>
                  </a:cubicBezTo>
                  <a:cubicBezTo>
                    <a:pt x="17472" y="4343"/>
                    <a:pt x="17467" y="4328"/>
                    <a:pt x="17467" y="4322"/>
                  </a:cubicBezTo>
                  <a:cubicBezTo>
                    <a:pt x="17456" y="4305"/>
                    <a:pt x="17440" y="4299"/>
                    <a:pt x="17424" y="4293"/>
                  </a:cubicBezTo>
                  <a:cubicBezTo>
                    <a:pt x="17410" y="4287"/>
                    <a:pt x="17391" y="4293"/>
                    <a:pt x="17371" y="4281"/>
                  </a:cubicBezTo>
                  <a:cubicBezTo>
                    <a:pt x="17352" y="4269"/>
                    <a:pt x="17341" y="4248"/>
                    <a:pt x="17327" y="4231"/>
                  </a:cubicBezTo>
                  <a:cubicBezTo>
                    <a:pt x="17313" y="4213"/>
                    <a:pt x="17297" y="4192"/>
                    <a:pt x="17279" y="4186"/>
                  </a:cubicBezTo>
                  <a:cubicBezTo>
                    <a:pt x="17258" y="4180"/>
                    <a:pt x="17235" y="4207"/>
                    <a:pt x="17240" y="4231"/>
                  </a:cubicBezTo>
                  <a:cubicBezTo>
                    <a:pt x="17230" y="4248"/>
                    <a:pt x="17205" y="4237"/>
                    <a:pt x="17187" y="4231"/>
                  </a:cubicBezTo>
                  <a:cubicBezTo>
                    <a:pt x="17164" y="4225"/>
                    <a:pt x="17134" y="4231"/>
                    <a:pt x="17109" y="4243"/>
                  </a:cubicBezTo>
                  <a:lnTo>
                    <a:pt x="17095" y="4207"/>
                  </a:lnTo>
                  <a:cubicBezTo>
                    <a:pt x="17095" y="4225"/>
                    <a:pt x="17076" y="4237"/>
                    <a:pt x="17060" y="4237"/>
                  </a:cubicBezTo>
                  <a:cubicBezTo>
                    <a:pt x="17046" y="4237"/>
                    <a:pt x="17028" y="4231"/>
                    <a:pt x="17012" y="4231"/>
                  </a:cubicBezTo>
                  <a:cubicBezTo>
                    <a:pt x="16984" y="4237"/>
                    <a:pt x="16954" y="4269"/>
                    <a:pt x="16927" y="4269"/>
                  </a:cubicBezTo>
                  <a:cubicBezTo>
                    <a:pt x="16911" y="4269"/>
                    <a:pt x="16897" y="4254"/>
                    <a:pt x="16888" y="4260"/>
                  </a:cubicBezTo>
                  <a:cubicBezTo>
                    <a:pt x="16883" y="4260"/>
                    <a:pt x="16879" y="4269"/>
                    <a:pt x="16874" y="4275"/>
                  </a:cubicBezTo>
                  <a:cubicBezTo>
                    <a:pt x="16858" y="4293"/>
                    <a:pt x="16844" y="4322"/>
                    <a:pt x="16839" y="4349"/>
                  </a:cubicBezTo>
                  <a:cubicBezTo>
                    <a:pt x="16805" y="4343"/>
                    <a:pt x="16773" y="4343"/>
                    <a:pt x="16743" y="4361"/>
                  </a:cubicBezTo>
                  <a:lnTo>
                    <a:pt x="16713" y="4379"/>
                  </a:lnTo>
                  <a:cubicBezTo>
                    <a:pt x="16699" y="4384"/>
                    <a:pt x="16685" y="4379"/>
                    <a:pt x="16672" y="4379"/>
                  </a:cubicBezTo>
                  <a:cubicBezTo>
                    <a:pt x="16665" y="4379"/>
                    <a:pt x="16655" y="4373"/>
                    <a:pt x="16651" y="4373"/>
                  </a:cubicBezTo>
                  <a:cubicBezTo>
                    <a:pt x="16632" y="4367"/>
                    <a:pt x="16616" y="4367"/>
                    <a:pt x="16598" y="4361"/>
                  </a:cubicBezTo>
                  <a:cubicBezTo>
                    <a:pt x="16584" y="4355"/>
                    <a:pt x="16559" y="4346"/>
                    <a:pt x="16554" y="4328"/>
                  </a:cubicBezTo>
                  <a:cubicBezTo>
                    <a:pt x="16550" y="4308"/>
                    <a:pt x="16559" y="4293"/>
                    <a:pt x="16568" y="4281"/>
                  </a:cubicBezTo>
                  <a:cubicBezTo>
                    <a:pt x="16580" y="4260"/>
                    <a:pt x="16584" y="4243"/>
                    <a:pt x="16575" y="4231"/>
                  </a:cubicBezTo>
                  <a:cubicBezTo>
                    <a:pt x="16563" y="4219"/>
                    <a:pt x="16550" y="4219"/>
                    <a:pt x="16540" y="4207"/>
                  </a:cubicBezTo>
                  <a:cubicBezTo>
                    <a:pt x="16531" y="4192"/>
                    <a:pt x="16540" y="4169"/>
                    <a:pt x="16540" y="4151"/>
                  </a:cubicBezTo>
                  <a:cubicBezTo>
                    <a:pt x="16545" y="4118"/>
                    <a:pt x="16540" y="4083"/>
                    <a:pt x="16531" y="4050"/>
                  </a:cubicBezTo>
                  <a:cubicBezTo>
                    <a:pt x="16531" y="4044"/>
                    <a:pt x="16527" y="4039"/>
                    <a:pt x="16527" y="4033"/>
                  </a:cubicBezTo>
                  <a:cubicBezTo>
                    <a:pt x="16515" y="4021"/>
                    <a:pt x="16506" y="4027"/>
                    <a:pt x="16492" y="4027"/>
                  </a:cubicBezTo>
                  <a:cubicBezTo>
                    <a:pt x="16474" y="4027"/>
                    <a:pt x="16453" y="4015"/>
                    <a:pt x="16435" y="4000"/>
                  </a:cubicBezTo>
                  <a:cubicBezTo>
                    <a:pt x="16419" y="3994"/>
                    <a:pt x="16409" y="3982"/>
                    <a:pt x="16396" y="3976"/>
                  </a:cubicBezTo>
                  <a:cubicBezTo>
                    <a:pt x="16386" y="3971"/>
                    <a:pt x="16377" y="3965"/>
                    <a:pt x="16370" y="3953"/>
                  </a:cubicBezTo>
                  <a:cubicBezTo>
                    <a:pt x="16366" y="3938"/>
                    <a:pt x="16361" y="3926"/>
                    <a:pt x="16366" y="3914"/>
                  </a:cubicBezTo>
                  <a:cubicBezTo>
                    <a:pt x="16343" y="3903"/>
                    <a:pt x="16329" y="3870"/>
                    <a:pt x="16329" y="3840"/>
                  </a:cubicBezTo>
                  <a:cubicBezTo>
                    <a:pt x="16329" y="3802"/>
                    <a:pt x="16317" y="3772"/>
                    <a:pt x="16304" y="3746"/>
                  </a:cubicBezTo>
                  <a:cubicBezTo>
                    <a:pt x="16294" y="3734"/>
                    <a:pt x="16283" y="3728"/>
                    <a:pt x="16276" y="3710"/>
                  </a:cubicBezTo>
                  <a:cubicBezTo>
                    <a:pt x="16271" y="3690"/>
                    <a:pt x="16285" y="3666"/>
                    <a:pt x="16281" y="3648"/>
                  </a:cubicBezTo>
                  <a:cubicBezTo>
                    <a:pt x="16281" y="3642"/>
                    <a:pt x="16269" y="3628"/>
                    <a:pt x="16264" y="3622"/>
                  </a:cubicBezTo>
                  <a:cubicBezTo>
                    <a:pt x="16255" y="3610"/>
                    <a:pt x="16246" y="3598"/>
                    <a:pt x="16232" y="3592"/>
                  </a:cubicBezTo>
                  <a:cubicBezTo>
                    <a:pt x="16216" y="3586"/>
                    <a:pt x="16200" y="3592"/>
                    <a:pt x="16179" y="3592"/>
                  </a:cubicBezTo>
                  <a:cubicBezTo>
                    <a:pt x="16161" y="3592"/>
                    <a:pt x="16143" y="3592"/>
                    <a:pt x="16131" y="3580"/>
                  </a:cubicBezTo>
                  <a:cubicBezTo>
                    <a:pt x="16122" y="3566"/>
                    <a:pt x="16115" y="3542"/>
                    <a:pt x="16101" y="3542"/>
                  </a:cubicBezTo>
                  <a:cubicBezTo>
                    <a:pt x="16097" y="3542"/>
                    <a:pt x="16092" y="3548"/>
                    <a:pt x="16083" y="3548"/>
                  </a:cubicBezTo>
                  <a:cubicBezTo>
                    <a:pt x="16044" y="3574"/>
                    <a:pt x="15991" y="3536"/>
                    <a:pt x="15952" y="3554"/>
                  </a:cubicBezTo>
                  <a:cubicBezTo>
                    <a:pt x="15947" y="3554"/>
                    <a:pt x="15938" y="3560"/>
                    <a:pt x="15933" y="3560"/>
                  </a:cubicBezTo>
                  <a:cubicBezTo>
                    <a:pt x="15922" y="3560"/>
                    <a:pt x="15917" y="3548"/>
                    <a:pt x="15913" y="3536"/>
                  </a:cubicBezTo>
                  <a:cubicBezTo>
                    <a:pt x="15894" y="3512"/>
                    <a:pt x="15864" y="3524"/>
                    <a:pt x="15841" y="3524"/>
                  </a:cubicBezTo>
                  <a:cubicBezTo>
                    <a:pt x="15832" y="3524"/>
                    <a:pt x="15821" y="3524"/>
                    <a:pt x="15816" y="3518"/>
                  </a:cubicBezTo>
                  <a:cubicBezTo>
                    <a:pt x="15793" y="3492"/>
                    <a:pt x="15821" y="3430"/>
                    <a:pt x="15798" y="3406"/>
                  </a:cubicBezTo>
                  <a:cubicBezTo>
                    <a:pt x="15793" y="3400"/>
                    <a:pt x="15784" y="3400"/>
                    <a:pt x="15777" y="3394"/>
                  </a:cubicBezTo>
                  <a:cubicBezTo>
                    <a:pt x="15754" y="3382"/>
                    <a:pt x="15735" y="3350"/>
                    <a:pt x="15710" y="3362"/>
                  </a:cubicBezTo>
                  <a:cubicBezTo>
                    <a:pt x="15701" y="3362"/>
                    <a:pt x="15696" y="3373"/>
                    <a:pt x="15692" y="3373"/>
                  </a:cubicBezTo>
                  <a:cubicBezTo>
                    <a:pt x="15671" y="3388"/>
                    <a:pt x="15648" y="3382"/>
                    <a:pt x="15639" y="3362"/>
                  </a:cubicBezTo>
                  <a:cubicBezTo>
                    <a:pt x="15614" y="3332"/>
                    <a:pt x="15565" y="3382"/>
                    <a:pt x="15531" y="3362"/>
                  </a:cubicBezTo>
                  <a:cubicBezTo>
                    <a:pt x="15522" y="3356"/>
                    <a:pt x="15517" y="3350"/>
                    <a:pt x="15508" y="3344"/>
                  </a:cubicBezTo>
                  <a:cubicBezTo>
                    <a:pt x="15464" y="3311"/>
                    <a:pt x="15411" y="3344"/>
                    <a:pt x="15363" y="3326"/>
                  </a:cubicBezTo>
                  <a:cubicBezTo>
                    <a:pt x="15333" y="3311"/>
                    <a:pt x="15314" y="3288"/>
                    <a:pt x="15285" y="3276"/>
                  </a:cubicBezTo>
                  <a:cubicBezTo>
                    <a:pt x="15271" y="3270"/>
                    <a:pt x="15259" y="3276"/>
                    <a:pt x="15243" y="3270"/>
                  </a:cubicBezTo>
                  <a:cubicBezTo>
                    <a:pt x="15229" y="3264"/>
                    <a:pt x="15218" y="3243"/>
                    <a:pt x="15204" y="3243"/>
                  </a:cubicBezTo>
                  <a:cubicBezTo>
                    <a:pt x="15183" y="3237"/>
                    <a:pt x="15172" y="3258"/>
                    <a:pt x="15151" y="3258"/>
                  </a:cubicBezTo>
                  <a:cubicBezTo>
                    <a:pt x="15133" y="3258"/>
                    <a:pt x="15112" y="3226"/>
                    <a:pt x="15094" y="3237"/>
                  </a:cubicBezTo>
                  <a:cubicBezTo>
                    <a:pt x="15078" y="3243"/>
                    <a:pt x="15078" y="3270"/>
                    <a:pt x="15087" y="3288"/>
                  </a:cubicBezTo>
                  <a:cubicBezTo>
                    <a:pt x="15098" y="3299"/>
                    <a:pt x="15107" y="3311"/>
                    <a:pt x="15121" y="3320"/>
                  </a:cubicBezTo>
                  <a:cubicBezTo>
                    <a:pt x="15151" y="3338"/>
                    <a:pt x="15179" y="3367"/>
                    <a:pt x="15179" y="3412"/>
                  </a:cubicBezTo>
                  <a:cubicBezTo>
                    <a:pt x="15151" y="3462"/>
                    <a:pt x="15103" y="3492"/>
                    <a:pt x="15059" y="3486"/>
                  </a:cubicBezTo>
                  <a:cubicBezTo>
                    <a:pt x="15034" y="3486"/>
                    <a:pt x="15015" y="3474"/>
                    <a:pt x="14990" y="3468"/>
                  </a:cubicBezTo>
                  <a:cubicBezTo>
                    <a:pt x="14967" y="3462"/>
                    <a:pt x="14944" y="3462"/>
                    <a:pt x="14923" y="3480"/>
                  </a:cubicBezTo>
                  <a:cubicBezTo>
                    <a:pt x="14905" y="3492"/>
                    <a:pt x="14896" y="3527"/>
                    <a:pt x="14905" y="3554"/>
                  </a:cubicBezTo>
                  <a:cubicBezTo>
                    <a:pt x="14914" y="3577"/>
                    <a:pt x="14937" y="3586"/>
                    <a:pt x="14953" y="3592"/>
                  </a:cubicBezTo>
                  <a:cubicBezTo>
                    <a:pt x="14990" y="3610"/>
                    <a:pt x="15025" y="3660"/>
                    <a:pt x="15038" y="3710"/>
                  </a:cubicBezTo>
                  <a:cubicBezTo>
                    <a:pt x="15011" y="3710"/>
                    <a:pt x="14981" y="3728"/>
                    <a:pt x="14967" y="3752"/>
                  </a:cubicBezTo>
                  <a:cubicBezTo>
                    <a:pt x="14949" y="3784"/>
                    <a:pt x="14944" y="3820"/>
                    <a:pt x="14953" y="3858"/>
                  </a:cubicBezTo>
                  <a:cubicBezTo>
                    <a:pt x="14958" y="3876"/>
                    <a:pt x="14963" y="3891"/>
                    <a:pt x="14967" y="3908"/>
                  </a:cubicBezTo>
                  <a:cubicBezTo>
                    <a:pt x="14972" y="3926"/>
                    <a:pt x="14967" y="3944"/>
                    <a:pt x="14953" y="3959"/>
                  </a:cubicBezTo>
                  <a:cubicBezTo>
                    <a:pt x="14949" y="3965"/>
                    <a:pt x="14937" y="3965"/>
                    <a:pt x="14933" y="3965"/>
                  </a:cubicBezTo>
                  <a:cubicBezTo>
                    <a:pt x="14914" y="3965"/>
                    <a:pt x="14896" y="3959"/>
                    <a:pt x="14880" y="3938"/>
                  </a:cubicBezTo>
                  <a:cubicBezTo>
                    <a:pt x="14875" y="3926"/>
                    <a:pt x="14871" y="3914"/>
                    <a:pt x="14871" y="3903"/>
                  </a:cubicBezTo>
                  <a:cubicBezTo>
                    <a:pt x="14861" y="3864"/>
                    <a:pt x="14848" y="3835"/>
                    <a:pt x="14822" y="3814"/>
                  </a:cubicBezTo>
                  <a:cubicBezTo>
                    <a:pt x="14799" y="3796"/>
                    <a:pt x="14760" y="3808"/>
                    <a:pt x="14751" y="3846"/>
                  </a:cubicBezTo>
                  <a:cubicBezTo>
                    <a:pt x="14739" y="3876"/>
                    <a:pt x="14760" y="3908"/>
                    <a:pt x="14774" y="3938"/>
                  </a:cubicBezTo>
                  <a:cubicBezTo>
                    <a:pt x="14756" y="3953"/>
                    <a:pt x="14730" y="3959"/>
                    <a:pt x="14707" y="3944"/>
                  </a:cubicBezTo>
                  <a:cubicBezTo>
                    <a:pt x="14703" y="3944"/>
                    <a:pt x="14691" y="3938"/>
                    <a:pt x="14687" y="3944"/>
                  </a:cubicBezTo>
                  <a:cubicBezTo>
                    <a:pt x="14677" y="3953"/>
                    <a:pt x="14677" y="3959"/>
                    <a:pt x="14673" y="3971"/>
                  </a:cubicBezTo>
                  <a:cubicBezTo>
                    <a:pt x="14659" y="4000"/>
                    <a:pt x="14620" y="3982"/>
                    <a:pt x="14595" y="3971"/>
                  </a:cubicBezTo>
                  <a:cubicBezTo>
                    <a:pt x="14542" y="3944"/>
                    <a:pt x="14480" y="3938"/>
                    <a:pt x="14422" y="3938"/>
                  </a:cubicBezTo>
                  <a:cubicBezTo>
                    <a:pt x="14404" y="3938"/>
                    <a:pt x="14378" y="3938"/>
                    <a:pt x="14365" y="3965"/>
                  </a:cubicBezTo>
                  <a:cubicBezTo>
                    <a:pt x="14365" y="3959"/>
                    <a:pt x="14369" y="3953"/>
                    <a:pt x="14369" y="3944"/>
                  </a:cubicBezTo>
                  <a:cubicBezTo>
                    <a:pt x="14355" y="3953"/>
                    <a:pt x="14335" y="3982"/>
                    <a:pt x="14335" y="4000"/>
                  </a:cubicBezTo>
                  <a:cubicBezTo>
                    <a:pt x="14335" y="4021"/>
                    <a:pt x="14339" y="4039"/>
                    <a:pt x="14344" y="4056"/>
                  </a:cubicBezTo>
                  <a:cubicBezTo>
                    <a:pt x="14335" y="4050"/>
                    <a:pt x="14325" y="4059"/>
                    <a:pt x="14325" y="4074"/>
                  </a:cubicBezTo>
                  <a:cubicBezTo>
                    <a:pt x="14325" y="4086"/>
                    <a:pt x="14325" y="4101"/>
                    <a:pt x="14321" y="4112"/>
                  </a:cubicBezTo>
                  <a:cubicBezTo>
                    <a:pt x="14312" y="4130"/>
                    <a:pt x="14286" y="4118"/>
                    <a:pt x="14277" y="4101"/>
                  </a:cubicBezTo>
                  <a:cubicBezTo>
                    <a:pt x="14259" y="4083"/>
                    <a:pt x="14238" y="4062"/>
                    <a:pt x="14224" y="4044"/>
                  </a:cubicBezTo>
                  <a:cubicBezTo>
                    <a:pt x="14220" y="4039"/>
                    <a:pt x="14215" y="4039"/>
                    <a:pt x="14215" y="4039"/>
                  </a:cubicBezTo>
                  <a:cubicBezTo>
                    <a:pt x="14210" y="4039"/>
                    <a:pt x="14206" y="4044"/>
                    <a:pt x="14199" y="4056"/>
                  </a:cubicBezTo>
                  <a:cubicBezTo>
                    <a:pt x="14185" y="4074"/>
                    <a:pt x="14162" y="4068"/>
                    <a:pt x="14146" y="4050"/>
                  </a:cubicBezTo>
                  <a:cubicBezTo>
                    <a:pt x="14132" y="4033"/>
                    <a:pt x="14128" y="4006"/>
                    <a:pt x="14128" y="3976"/>
                  </a:cubicBezTo>
                  <a:cubicBezTo>
                    <a:pt x="14128" y="3965"/>
                    <a:pt x="14132" y="3944"/>
                    <a:pt x="14123" y="3932"/>
                  </a:cubicBezTo>
                  <a:cubicBezTo>
                    <a:pt x="14118" y="3926"/>
                    <a:pt x="14114" y="3920"/>
                    <a:pt x="14114" y="3914"/>
                  </a:cubicBezTo>
                  <a:cubicBezTo>
                    <a:pt x="14098" y="3897"/>
                    <a:pt x="14109" y="3858"/>
                    <a:pt x="14123" y="3840"/>
                  </a:cubicBezTo>
                  <a:cubicBezTo>
                    <a:pt x="14132" y="3829"/>
                    <a:pt x="14141" y="3814"/>
                    <a:pt x="14137" y="3802"/>
                  </a:cubicBezTo>
                  <a:cubicBezTo>
                    <a:pt x="14137" y="3796"/>
                    <a:pt x="14132" y="3796"/>
                    <a:pt x="14132" y="3796"/>
                  </a:cubicBezTo>
                  <a:cubicBezTo>
                    <a:pt x="14128" y="3790"/>
                    <a:pt x="14123" y="3784"/>
                    <a:pt x="14118" y="3784"/>
                  </a:cubicBezTo>
                  <a:cubicBezTo>
                    <a:pt x="14098" y="3767"/>
                    <a:pt x="14079" y="3752"/>
                    <a:pt x="14061" y="3746"/>
                  </a:cubicBezTo>
                  <a:cubicBezTo>
                    <a:pt x="14036" y="3746"/>
                    <a:pt x="14013" y="3767"/>
                    <a:pt x="14017" y="3796"/>
                  </a:cubicBezTo>
                  <a:cubicBezTo>
                    <a:pt x="14017" y="3808"/>
                    <a:pt x="14022" y="3820"/>
                    <a:pt x="14031" y="3829"/>
                  </a:cubicBezTo>
                  <a:cubicBezTo>
                    <a:pt x="14036" y="3835"/>
                    <a:pt x="14040" y="3835"/>
                    <a:pt x="14040" y="3840"/>
                  </a:cubicBezTo>
                  <a:cubicBezTo>
                    <a:pt x="14040" y="3846"/>
                    <a:pt x="14036" y="3846"/>
                    <a:pt x="14031" y="3852"/>
                  </a:cubicBezTo>
                  <a:cubicBezTo>
                    <a:pt x="14022" y="3858"/>
                    <a:pt x="14008" y="3858"/>
                    <a:pt x="13992" y="3858"/>
                  </a:cubicBezTo>
                  <a:cubicBezTo>
                    <a:pt x="13983" y="3864"/>
                    <a:pt x="13969" y="3870"/>
                    <a:pt x="13969" y="3891"/>
                  </a:cubicBezTo>
                  <a:cubicBezTo>
                    <a:pt x="13969" y="3914"/>
                    <a:pt x="13992" y="3920"/>
                    <a:pt x="13997" y="3944"/>
                  </a:cubicBezTo>
                  <a:cubicBezTo>
                    <a:pt x="14001" y="3965"/>
                    <a:pt x="13992" y="3982"/>
                    <a:pt x="13983" y="3994"/>
                  </a:cubicBezTo>
                  <a:cubicBezTo>
                    <a:pt x="13974" y="4006"/>
                    <a:pt x="13960" y="4021"/>
                    <a:pt x="13953" y="4039"/>
                  </a:cubicBezTo>
                  <a:cubicBezTo>
                    <a:pt x="13948" y="4050"/>
                    <a:pt x="13953" y="4068"/>
                    <a:pt x="13953" y="4089"/>
                  </a:cubicBezTo>
                  <a:cubicBezTo>
                    <a:pt x="13948" y="4118"/>
                    <a:pt x="13925" y="4151"/>
                    <a:pt x="13930" y="4180"/>
                  </a:cubicBezTo>
                  <a:cubicBezTo>
                    <a:pt x="13930" y="4207"/>
                    <a:pt x="13948" y="4231"/>
                    <a:pt x="13939" y="4254"/>
                  </a:cubicBezTo>
                  <a:cubicBezTo>
                    <a:pt x="13934" y="4269"/>
                    <a:pt x="13930" y="4275"/>
                    <a:pt x="13930" y="4287"/>
                  </a:cubicBezTo>
                  <a:cubicBezTo>
                    <a:pt x="13934" y="4299"/>
                    <a:pt x="13948" y="4299"/>
                    <a:pt x="13960" y="4311"/>
                  </a:cubicBezTo>
                  <a:cubicBezTo>
                    <a:pt x="13974" y="4322"/>
                    <a:pt x="13974" y="4349"/>
                    <a:pt x="13964" y="4367"/>
                  </a:cubicBezTo>
                  <a:cubicBezTo>
                    <a:pt x="13953" y="4384"/>
                    <a:pt x="13939" y="4390"/>
                    <a:pt x="13925" y="4405"/>
                  </a:cubicBezTo>
                  <a:cubicBezTo>
                    <a:pt x="13921" y="4405"/>
                    <a:pt x="13916" y="4411"/>
                    <a:pt x="13916" y="4417"/>
                  </a:cubicBezTo>
                  <a:cubicBezTo>
                    <a:pt x="13916" y="4423"/>
                    <a:pt x="13921" y="4435"/>
                    <a:pt x="13921" y="4441"/>
                  </a:cubicBezTo>
                  <a:cubicBezTo>
                    <a:pt x="13921" y="4452"/>
                    <a:pt x="13916" y="4467"/>
                    <a:pt x="13905" y="4467"/>
                  </a:cubicBezTo>
                  <a:cubicBezTo>
                    <a:pt x="13895" y="4467"/>
                    <a:pt x="13886" y="4461"/>
                    <a:pt x="13877" y="4452"/>
                  </a:cubicBezTo>
                  <a:cubicBezTo>
                    <a:pt x="13852" y="4429"/>
                    <a:pt x="13838" y="4384"/>
                    <a:pt x="13833" y="4349"/>
                  </a:cubicBezTo>
                  <a:cubicBezTo>
                    <a:pt x="13833" y="4343"/>
                    <a:pt x="13833" y="4328"/>
                    <a:pt x="13829" y="4322"/>
                  </a:cubicBezTo>
                  <a:cubicBezTo>
                    <a:pt x="13819" y="4311"/>
                    <a:pt x="13810" y="4316"/>
                    <a:pt x="13799" y="4316"/>
                  </a:cubicBezTo>
                  <a:cubicBezTo>
                    <a:pt x="13776" y="4316"/>
                    <a:pt x="13755" y="4299"/>
                    <a:pt x="13732" y="4281"/>
                  </a:cubicBezTo>
                  <a:cubicBezTo>
                    <a:pt x="13723" y="4269"/>
                    <a:pt x="13707" y="4254"/>
                    <a:pt x="13698" y="4243"/>
                  </a:cubicBezTo>
                  <a:cubicBezTo>
                    <a:pt x="13688" y="4225"/>
                    <a:pt x="13688" y="4207"/>
                    <a:pt x="13698" y="4186"/>
                  </a:cubicBezTo>
                  <a:cubicBezTo>
                    <a:pt x="13665" y="4180"/>
                    <a:pt x="13626" y="4169"/>
                    <a:pt x="13617" y="4124"/>
                  </a:cubicBezTo>
                  <a:cubicBezTo>
                    <a:pt x="13606" y="4101"/>
                    <a:pt x="13612" y="4074"/>
                    <a:pt x="13606" y="4050"/>
                  </a:cubicBezTo>
                  <a:cubicBezTo>
                    <a:pt x="13601" y="4039"/>
                    <a:pt x="13592" y="4027"/>
                    <a:pt x="13592" y="4006"/>
                  </a:cubicBezTo>
                  <a:cubicBezTo>
                    <a:pt x="13592" y="3994"/>
                    <a:pt x="13601" y="3982"/>
                    <a:pt x="13606" y="3971"/>
                  </a:cubicBezTo>
                  <a:cubicBezTo>
                    <a:pt x="13612" y="3953"/>
                    <a:pt x="13606" y="3926"/>
                    <a:pt x="13587" y="3914"/>
                  </a:cubicBezTo>
                  <a:cubicBezTo>
                    <a:pt x="13583" y="3914"/>
                    <a:pt x="13578" y="3908"/>
                    <a:pt x="13573" y="3903"/>
                  </a:cubicBezTo>
                  <a:lnTo>
                    <a:pt x="13573" y="3891"/>
                  </a:lnTo>
                  <a:cubicBezTo>
                    <a:pt x="13587" y="3846"/>
                    <a:pt x="13626" y="3802"/>
                    <a:pt x="13622" y="3752"/>
                  </a:cubicBezTo>
                  <a:cubicBezTo>
                    <a:pt x="13622" y="3716"/>
                    <a:pt x="13596" y="3678"/>
                    <a:pt x="13612" y="3648"/>
                  </a:cubicBezTo>
                  <a:cubicBezTo>
                    <a:pt x="13617" y="3642"/>
                    <a:pt x="13617" y="3634"/>
                    <a:pt x="13617" y="3628"/>
                  </a:cubicBezTo>
                  <a:cubicBezTo>
                    <a:pt x="13617" y="3619"/>
                    <a:pt x="13606" y="3616"/>
                    <a:pt x="13601" y="3604"/>
                  </a:cubicBezTo>
                  <a:cubicBezTo>
                    <a:pt x="13596" y="3592"/>
                    <a:pt x="13601" y="3571"/>
                    <a:pt x="13606" y="3560"/>
                  </a:cubicBezTo>
                  <a:cubicBezTo>
                    <a:pt x="13612" y="3545"/>
                    <a:pt x="13622" y="3536"/>
                    <a:pt x="13622" y="3518"/>
                  </a:cubicBezTo>
                  <a:cubicBezTo>
                    <a:pt x="13622" y="3498"/>
                    <a:pt x="13612" y="3486"/>
                    <a:pt x="13601" y="3474"/>
                  </a:cubicBezTo>
                  <a:cubicBezTo>
                    <a:pt x="13596" y="3462"/>
                    <a:pt x="13592" y="3435"/>
                    <a:pt x="13606" y="3430"/>
                  </a:cubicBezTo>
                  <a:cubicBezTo>
                    <a:pt x="13617" y="3412"/>
                    <a:pt x="13596" y="3382"/>
                    <a:pt x="13596" y="3356"/>
                  </a:cubicBezTo>
                  <a:cubicBezTo>
                    <a:pt x="13596" y="3344"/>
                    <a:pt x="13601" y="3338"/>
                    <a:pt x="13606" y="3332"/>
                  </a:cubicBezTo>
                  <a:cubicBezTo>
                    <a:pt x="13617" y="3311"/>
                    <a:pt x="13622" y="3282"/>
                    <a:pt x="13617" y="3258"/>
                  </a:cubicBezTo>
                  <a:cubicBezTo>
                    <a:pt x="13606" y="3226"/>
                    <a:pt x="13587" y="3208"/>
                    <a:pt x="13583" y="3175"/>
                  </a:cubicBezTo>
                  <a:cubicBezTo>
                    <a:pt x="13583" y="3152"/>
                    <a:pt x="13592" y="3134"/>
                    <a:pt x="13592" y="3113"/>
                  </a:cubicBezTo>
                  <a:cubicBezTo>
                    <a:pt x="13592" y="3084"/>
                    <a:pt x="13578" y="3057"/>
                    <a:pt x="13557" y="3039"/>
                  </a:cubicBezTo>
                  <a:cubicBezTo>
                    <a:pt x="13553" y="3033"/>
                    <a:pt x="13553" y="3033"/>
                    <a:pt x="13548" y="3033"/>
                  </a:cubicBezTo>
                  <a:cubicBezTo>
                    <a:pt x="13543" y="3033"/>
                    <a:pt x="13539" y="3039"/>
                    <a:pt x="13534" y="3039"/>
                  </a:cubicBezTo>
                  <a:cubicBezTo>
                    <a:pt x="13520" y="3045"/>
                    <a:pt x="13500" y="3033"/>
                    <a:pt x="13491" y="3016"/>
                  </a:cubicBezTo>
                  <a:cubicBezTo>
                    <a:pt x="13481" y="2995"/>
                    <a:pt x="13477" y="2977"/>
                    <a:pt x="13461" y="2965"/>
                  </a:cubicBezTo>
                  <a:lnTo>
                    <a:pt x="13433" y="2948"/>
                  </a:lnTo>
                  <a:cubicBezTo>
                    <a:pt x="13403" y="2927"/>
                    <a:pt x="13399" y="2874"/>
                    <a:pt x="13376" y="2853"/>
                  </a:cubicBezTo>
                  <a:cubicBezTo>
                    <a:pt x="13355" y="2841"/>
                    <a:pt x="13332" y="2847"/>
                    <a:pt x="13307" y="2841"/>
                  </a:cubicBezTo>
                  <a:cubicBezTo>
                    <a:pt x="13293" y="2835"/>
                    <a:pt x="13279" y="2823"/>
                    <a:pt x="13263" y="2823"/>
                  </a:cubicBezTo>
                  <a:cubicBezTo>
                    <a:pt x="13249" y="2823"/>
                    <a:pt x="13235" y="2847"/>
                    <a:pt x="13244" y="2859"/>
                  </a:cubicBezTo>
                  <a:cubicBezTo>
                    <a:pt x="13221" y="2874"/>
                    <a:pt x="13201" y="2841"/>
                    <a:pt x="13178" y="2835"/>
                  </a:cubicBezTo>
                  <a:cubicBezTo>
                    <a:pt x="13162" y="2829"/>
                    <a:pt x="13146" y="2835"/>
                    <a:pt x="13129" y="2829"/>
                  </a:cubicBezTo>
                  <a:cubicBezTo>
                    <a:pt x="13116" y="2823"/>
                    <a:pt x="13104" y="2818"/>
                    <a:pt x="13090" y="2812"/>
                  </a:cubicBezTo>
                  <a:cubicBezTo>
                    <a:pt x="13077" y="2803"/>
                    <a:pt x="13060" y="2803"/>
                    <a:pt x="13051" y="2823"/>
                  </a:cubicBezTo>
                  <a:cubicBezTo>
                    <a:pt x="13042" y="2785"/>
                    <a:pt x="13037" y="2755"/>
                    <a:pt x="13028" y="2717"/>
                  </a:cubicBezTo>
                  <a:cubicBezTo>
                    <a:pt x="13028" y="2705"/>
                    <a:pt x="13024" y="2699"/>
                    <a:pt x="13028" y="2687"/>
                  </a:cubicBezTo>
                  <a:cubicBezTo>
                    <a:pt x="13033" y="2667"/>
                    <a:pt x="13051" y="2661"/>
                    <a:pt x="13060" y="2643"/>
                  </a:cubicBezTo>
                  <a:cubicBezTo>
                    <a:pt x="13072" y="2625"/>
                    <a:pt x="13056" y="2599"/>
                    <a:pt x="13042" y="2587"/>
                  </a:cubicBezTo>
                  <a:cubicBezTo>
                    <a:pt x="13017" y="2569"/>
                    <a:pt x="12985" y="2575"/>
                    <a:pt x="12955" y="2575"/>
                  </a:cubicBezTo>
                  <a:cubicBezTo>
                    <a:pt x="12950" y="2575"/>
                    <a:pt x="12941" y="2575"/>
                    <a:pt x="12936" y="2581"/>
                  </a:cubicBezTo>
                  <a:cubicBezTo>
                    <a:pt x="12922" y="2593"/>
                    <a:pt x="12922" y="2616"/>
                    <a:pt x="12911" y="2631"/>
                  </a:cubicBezTo>
                  <a:cubicBezTo>
                    <a:pt x="12906" y="2637"/>
                    <a:pt x="12897" y="2637"/>
                    <a:pt x="12893" y="2637"/>
                  </a:cubicBezTo>
                  <a:cubicBezTo>
                    <a:pt x="12867" y="2643"/>
                    <a:pt x="12858" y="2679"/>
                    <a:pt x="12867" y="2705"/>
                  </a:cubicBezTo>
                  <a:cubicBezTo>
                    <a:pt x="12840" y="2693"/>
                    <a:pt x="12805" y="2679"/>
                    <a:pt x="12778" y="2667"/>
                  </a:cubicBezTo>
                  <a:cubicBezTo>
                    <a:pt x="12766" y="2655"/>
                    <a:pt x="12778" y="2631"/>
                    <a:pt x="12782" y="2611"/>
                  </a:cubicBezTo>
                  <a:cubicBezTo>
                    <a:pt x="12787" y="2593"/>
                    <a:pt x="12787" y="2563"/>
                    <a:pt x="12773" y="2563"/>
                  </a:cubicBezTo>
                  <a:cubicBezTo>
                    <a:pt x="12757" y="2563"/>
                    <a:pt x="12752" y="2581"/>
                    <a:pt x="12752" y="2599"/>
                  </a:cubicBezTo>
                  <a:cubicBezTo>
                    <a:pt x="12748" y="2637"/>
                    <a:pt x="12748" y="2679"/>
                    <a:pt x="12761" y="2711"/>
                  </a:cubicBezTo>
                  <a:cubicBezTo>
                    <a:pt x="12766" y="2717"/>
                    <a:pt x="12773" y="2729"/>
                    <a:pt x="12778" y="2735"/>
                  </a:cubicBezTo>
                  <a:cubicBezTo>
                    <a:pt x="12787" y="2773"/>
                    <a:pt x="12766" y="2812"/>
                    <a:pt x="12766" y="2847"/>
                  </a:cubicBezTo>
                  <a:cubicBezTo>
                    <a:pt x="12766" y="2853"/>
                    <a:pt x="12766" y="2859"/>
                    <a:pt x="12773" y="2859"/>
                  </a:cubicBezTo>
                  <a:cubicBezTo>
                    <a:pt x="12773" y="2865"/>
                    <a:pt x="12778" y="2874"/>
                    <a:pt x="12782" y="2874"/>
                  </a:cubicBezTo>
                  <a:cubicBezTo>
                    <a:pt x="12805" y="2915"/>
                    <a:pt x="12787" y="2983"/>
                    <a:pt x="12810" y="3027"/>
                  </a:cubicBezTo>
                  <a:cubicBezTo>
                    <a:pt x="12826" y="3051"/>
                    <a:pt x="12849" y="3039"/>
                    <a:pt x="12874" y="3039"/>
                  </a:cubicBezTo>
                  <a:cubicBezTo>
                    <a:pt x="12879" y="3084"/>
                    <a:pt x="12856" y="3128"/>
                    <a:pt x="12826" y="3146"/>
                  </a:cubicBezTo>
                  <a:cubicBezTo>
                    <a:pt x="12798" y="3163"/>
                    <a:pt x="12761" y="3169"/>
                    <a:pt x="12729" y="3175"/>
                  </a:cubicBezTo>
                  <a:cubicBezTo>
                    <a:pt x="12729" y="3134"/>
                    <a:pt x="12690" y="3107"/>
                    <a:pt x="12656" y="3107"/>
                  </a:cubicBezTo>
                  <a:cubicBezTo>
                    <a:pt x="12621" y="3107"/>
                    <a:pt x="12589" y="3119"/>
                    <a:pt x="12554" y="3119"/>
                  </a:cubicBezTo>
                  <a:cubicBezTo>
                    <a:pt x="12515" y="3119"/>
                    <a:pt x="12483" y="3095"/>
                    <a:pt x="12453" y="3066"/>
                  </a:cubicBezTo>
                  <a:cubicBezTo>
                    <a:pt x="12435" y="3051"/>
                    <a:pt x="12419" y="3033"/>
                    <a:pt x="12396" y="3033"/>
                  </a:cubicBezTo>
                  <a:cubicBezTo>
                    <a:pt x="12387" y="3033"/>
                    <a:pt x="12382" y="3039"/>
                    <a:pt x="12370" y="3039"/>
                  </a:cubicBezTo>
                  <a:lnTo>
                    <a:pt x="12343" y="3039"/>
                  </a:lnTo>
                  <a:cubicBezTo>
                    <a:pt x="12294" y="3039"/>
                    <a:pt x="12246" y="3033"/>
                    <a:pt x="12202" y="3004"/>
                  </a:cubicBezTo>
                  <a:cubicBezTo>
                    <a:pt x="12193" y="2995"/>
                    <a:pt x="12184" y="2989"/>
                    <a:pt x="12177" y="2971"/>
                  </a:cubicBezTo>
                  <a:cubicBezTo>
                    <a:pt x="12173" y="2959"/>
                    <a:pt x="12175" y="2939"/>
                    <a:pt x="12184" y="2933"/>
                  </a:cubicBezTo>
                  <a:cubicBezTo>
                    <a:pt x="12196" y="2924"/>
                    <a:pt x="12207" y="2933"/>
                    <a:pt x="12216" y="2933"/>
                  </a:cubicBezTo>
                  <a:cubicBezTo>
                    <a:pt x="12242" y="2942"/>
                    <a:pt x="12265" y="2927"/>
                    <a:pt x="12285" y="2915"/>
                  </a:cubicBezTo>
                  <a:cubicBezTo>
                    <a:pt x="12290" y="2915"/>
                    <a:pt x="12294" y="2909"/>
                    <a:pt x="12299" y="2903"/>
                  </a:cubicBezTo>
                  <a:cubicBezTo>
                    <a:pt x="12304" y="2891"/>
                    <a:pt x="12304" y="2880"/>
                    <a:pt x="12299" y="2874"/>
                  </a:cubicBezTo>
                  <a:cubicBezTo>
                    <a:pt x="12285" y="2841"/>
                    <a:pt x="12260" y="2823"/>
                    <a:pt x="12232" y="2812"/>
                  </a:cubicBezTo>
                  <a:cubicBezTo>
                    <a:pt x="12202" y="2803"/>
                    <a:pt x="12173" y="2803"/>
                    <a:pt x="12145" y="2812"/>
                  </a:cubicBezTo>
                  <a:cubicBezTo>
                    <a:pt x="12120" y="2818"/>
                    <a:pt x="12097" y="2818"/>
                    <a:pt x="12083" y="2791"/>
                  </a:cubicBezTo>
                  <a:cubicBezTo>
                    <a:pt x="12076" y="2785"/>
                    <a:pt x="12076" y="2773"/>
                    <a:pt x="12071" y="2767"/>
                  </a:cubicBezTo>
                  <a:cubicBezTo>
                    <a:pt x="12058" y="2741"/>
                    <a:pt x="12028" y="2767"/>
                    <a:pt x="12005" y="2773"/>
                  </a:cubicBezTo>
                  <a:cubicBezTo>
                    <a:pt x="11956" y="2785"/>
                    <a:pt x="11917" y="2723"/>
                    <a:pt x="11874" y="2711"/>
                  </a:cubicBezTo>
                  <a:cubicBezTo>
                    <a:pt x="11851" y="2705"/>
                    <a:pt x="11821" y="2717"/>
                    <a:pt x="11802" y="2735"/>
                  </a:cubicBezTo>
                  <a:cubicBezTo>
                    <a:pt x="11798" y="2741"/>
                    <a:pt x="11793" y="2741"/>
                    <a:pt x="11788" y="2741"/>
                  </a:cubicBezTo>
                  <a:cubicBezTo>
                    <a:pt x="11782" y="2741"/>
                    <a:pt x="11782" y="2735"/>
                    <a:pt x="11777" y="2729"/>
                  </a:cubicBezTo>
                  <a:cubicBezTo>
                    <a:pt x="11763" y="2711"/>
                    <a:pt x="11733" y="2723"/>
                    <a:pt x="11715" y="2729"/>
                  </a:cubicBezTo>
                  <a:cubicBezTo>
                    <a:pt x="11680" y="2741"/>
                    <a:pt x="11648" y="2741"/>
                    <a:pt x="11609" y="2755"/>
                  </a:cubicBezTo>
                  <a:cubicBezTo>
                    <a:pt x="11575" y="2761"/>
                    <a:pt x="11535" y="2779"/>
                    <a:pt x="11517" y="2823"/>
                  </a:cubicBezTo>
                  <a:cubicBezTo>
                    <a:pt x="11512" y="2767"/>
                    <a:pt x="11503" y="2699"/>
                    <a:pt x="11460" y="2679"/>
                  </a:cubicBezTo>
                  <a:cubicBezTo>
                    <a:pt x="11455" y="2673"/>
                    <a:pt x="11446" y="2673"/>
                    <a:pt x="11446" y="2667"/>
                  </a:cubicBezTo>
                  <a:cubicBezTo>
                    <a:pt x="11446" y="2661"/>
                    <a:pt x="11441" y="2655"/>
                    <a:pt x="11441" y="2655"/>
                  </a:cubicBezTo>
                  <a:cubicBezTo>
                    <a:pt x="11430" y="2625"/>
                    <a:pt x="11397" y="2625"/>
                    <a:pt x="11368" y="2631"/>
                  </a:cubicBezTo>
                  <a:cubicBezTo>
                    <a:pt x="11372" y="2605"/>
                    <a:pt x="11377" y="2587"/>
                    <a:pt x="11386" y="2569"/>
                  </a:cubicBezTo>
                  <a:cubicBezTo>
                    <a:pt x="11397" y="2548"/>
                    <a:pt x="11416" y="2537"/>
                    <a:pt x="11434" y="2543"/>
                  </a:cubicBezTo>
                  <a:cubicBezTo>
                    <a:pt x="11446" y="2543"/>
                    <a:pt x="11455" y="2557"/>
                    <a:pt x="11464" y="2548"/>
                  </a:cubicBezTo>
                  <a:cubicBezTo>
                    <a:pt x="11483" y="2537"/>
                    <a:pt x="11478" y="2495"/>
                    <a:pt x="11499" y="2501"/>
                  </a:cubicBezTo>
                  <a:cubicBezTo>
                    <a:pt x="11508" y="2486"/>
                    <a:pt x="11508" y="2463"/>
                    <a:pt x="11503" y="2445"/>
                  </a:cubicBezTo>
                  <a:cubicBezTo>
                    <a:pt x="11503" y="2439"/>
                    <a:pt x="11499" y="2433"/>
                    <a:pt x="11499" y="2424"/>
                  </a:cubicBezTo>
                  <a:cubicBezTo>
                    <a:pt x="11499" y="2407"/>
                    <a:pt x="11512" y="2389"/>
                    <a:pt x="11522" y="2371"/>
                  </a:cubicBezTo>
                  <a:cubicBezTo>
                    <a:pt x="11531" y="2350"/>
                    <a:pt x="11526" y="2321"/>
                    <a:pt x="11517" y="2303"/>
                  </a:cubicBezTo>
                  <a:cubicBezTo>
                    <a:pt x="11508" y="2282"/>
                    <a:pt x="11494" y="2271"/>
                    <a:pt x="11473" y="2259"/>
                  </a:cubicBezTo>
                  <a:cubicBezTo>
                    <a:pt x="11460" y="2253"/>
                    <a:pt x="11446" y="2247"/>
                    <a:pt x="11430" y="2253"/>
                  </a:cubicBezTo>
                  <a:cubicBezTo>
                    <a:pt x="11425" y="2259"/>
                    <a:pt x="11416" y="2259"/>
                    <a:pt x="11411" y="2265"/>
                  </a:cubicBezTo>
                  <a:cubicBezTo>
                    <a:pt x="11393" y="2271"/>
                    <a:pt x="11372" y="2247"/>
                    <a:pt x="11349" y="2241"/>
                  </a:cubicBezTo>
                  <a:cubicBezTo>
                    <a:pt x="11333" y="2232"/>
                    <a:pt x="11315" y="2241"/>
                    <a:pt x="11301" y="2241"/>
                  </a:cubicBezTo>
                  <a:cubicBezTo>
                    <a:pt x="11285" y="2247"/>
                    <a:pt x="11269" y="2247"/>
                    <a:pt x="11253" y="2241"/>
                  </a:cubicBezTo>
                  <a:cubicBezTo>
                    <a:pt x="11239" y="2232"/>
                    <a:pt x="11223" y="2208"/>
                    <a:pt x="11232" y="2191"/>
                  </a:cubicBezTo>
                  <a:cubicBezTo>
                    <a:pt x="11236" y="2185"/>
                    <a:pt x="11243" y="2179"/>
                    <a:pt x="11248" y="2164"/>
                  </a:cubicBezTo>
                  <a:cubicBezTo>
                    <a:pt x="11257" y="2146"/>
                    <a:pt x="11266" y="2123"/>
                    <a:pt x="11262" y="2102"/>
                  </a:cubicBezTo>
                  <a:cubicBezTo>
                    <a:pt x="11276" y="2090"/>
                    <a:pt x="11301" y="2117"/>
                    <a:pt x="11319" y="2102"/>
                  </a:cubicBezTo>
                  <a:lnTo>
                    <a:pt x="11333" y="2084"/>
                  </a:lnTo>
                  <a:cubicBezTo>
                    <a:pt x="11354" y="2049"/>
                    <a:pt x="11368" y="2004"/>
                    <a:pt x="11372" y="1960"/>
                  </a:cubicBezTo>
                  <a:cubicBezTo>
                    <a:pt x="11386" y="1972"/>
                    <a:pt x="11407" y="1978"/>
                    <a:pt x="11420" y="1972"/>
                  </a:cubicBezTo>
                  <a:cubicBezTo>
                    <a:pt x="11434" y="1966"/>
                    <a:pt x="11450" y="1942"/>
                    <a:pt x="11450" y="1925"/>
                  </a:cubicBezTo>
                  <a:cubicBezTo>
                    <a:pt x="11450" y="1892"/>
                    <a:pt x="11441" y="1863"/>
                    <a:pt x="11455" y="1842"/>
                  </a:cubicBezTo>
                  <a:cubicBezTo>
                    <a:pt x="11464" y="1824"/>
                    <a:pt x="11494" y="1830"/>
                    <a:pt x="11499" y="1848"/>
                  </a:cubicBezTo>
                  <a:cubicBezTo>
                    <a:pt x="11526" y="1830"/>
                    <a:pt x="11542" y="1780"/>
                    <a:pt x="11531" y="1738"/>
                  </a:cubicBezTo>
                  <a:cubicBezTo>
                    <a:pt x="11556" y="1732"/>
                    <a:pt x="11579" y="1706"/>
                    <a:pt x="11584" y="1676"/>
                  </a:cubicBezTo>
                  <a:cubicBezTo>
                    <a:pt x="11575" y="1656"/>
                    <a:pt x="11547" y="1688"/>
                    <a:pt x="11542" y="1670"/>
                  </a:cubicBezTo>
                  <a:cubicBezTo>
                    <a:pt x="11535" y="1662"/>
                    <a:pt x="11542" y="1650"/>
                    <a:pt x="11547" y="1644"/>
                  </a:cubicBezTo>
                  <a:cubicBezTo>
                    <a:pt x="11556" y="1626"/>
                    <a:pt x="11570" y="1599"/>
                    <a:pt x="11570" y="1576"/>
                  </a:cubicBezTo>
                  <a:cubicBezTo>
                    <a:pt x="11570" y="1552"/>
                    <a:pt x="11561" y="1520"/>
                    <a:pt x="11542" y="1520"/>
                  </a:cubicBezTo>
                  <a:lnTo>
                    <a:pt x="11531" y="1520"/>
                  </a:lnTo>
                  <a:cubicBezTo>
                    <a:pt x="11526" y="1514"/>
                    <a:pt x="11526" y="1502"/>
                    <a:pt x="11531" y="1496"/>
                  </a:cubicBezTo>
                  <a:cubicBezTo>
                    <a:pt x="11542" y="1484"/>
                    <a:pt x="11556" y="1469"/>
                    <a:pt x="11565" y="1458"/>
                  </a:cubicBezTo>
                  <a:cubicBezTo>
                    <a:pt x="11575" y="1446"/>
                    <a:pt x="11584" y="1422"/>
                    <a:pt x="11575" y="1407"/>
                  </a:cubicBezTo>
                  <a:cubicBezTo>
                    <a:pt x="11570" y="1401"/>
                    <a:pt x="11561" y="1395"/>
                    <a:pt x="11556" y="1390"/>
                  </a:cubicBezTo>
                  <a:cubicBezTo>
                    <a:pt x="11552" y="1384"/>
                    <a:pt x="11552" y="1372"/>
                    <a:pt x="11552" y="1360"/>
                  </a:cubicBezTo>
                  <a:cubicBezTo>
                    <a:pt x="11552" y="1333"/>
                    <a:pt x="11556" y="1316"/>
                    <a:pt x="11556" y="1292"/>
                  </a:cubicBezTo>
                  <a:cubicBezTo>
                    <a:pt x="11556" y="1265"/>
                    <a:pt x="11561" y="1230"/>
                    <a:pt x="11579" y="1218"/>
                  </a:cubicBezTo>
                  <a:cubicBezTo>
                    <a:pt x="11575" y="1215"/>
                    <a:pt x="11570" y="1209"/>
                    <a:pt x="11570" y="1203"/>
                  </a:cubicBezTo>
                  <a:lnTo>
                    <a:pt x="11570" y="1135"/>
                  </a:lnTo>
                  <a:cubicBezTo>
                    <a:pt x="11570" y="1129"/>
                    <a:pt x="11570" y="1118"/>
                    <a:pt x="11565" y="1112"/>
                  </a:cubicBezTo>
                  <a:cubicBezTo>
                    <a:pt x="11561" y="1106"/>
                    <a:pt x="11556" y="1106"/>
                    <a:pt x="11552" y="1100"/>
                  </a:cubicBezTo>
                  <a:cubicBezTo>
                    <a:pt x="11535" y="1091"/>
                    <a:pt x="11519" y="1091"/>
                    <a:pt x="11503" y="1079"/>
                  </a:cubicBezTo>
                  <a:cubicBezTo>
                    <a:pt x="11489" y="1067"/>
                    <a:pt x="11473" y="1050"/>
                    <a:pt x="11483" y="1023"/>
                  </a:cubicBezTo>
                  <a:cubicBezTo>
                    <a:pt x="11487" y="1011"/>
                    <a:pt x="11503" y="999"/>
                    <a:pt x="11499" y="982"/>
                  </a:cubicBezTo>
                  <a:cubicBezTo>
                    <a:pt x="11499" y="976"/>
                    <a:pt x="11494" y="967"/>
                    <a:pt x="11494" y="967"/>
                  </a:cubicBezTo>
                  <a:cubicBezTo>
                    <a:pt x="11494" y="961"/>
                    <a:pt x="11494" y="955"/>
                    <a:pt x="11499" y="955"/>
                  </a:cubicBezTo>
                  <a:cubicBezTo>
                    <a:pt x="11508" y="943"/>
                    <a:pt x="11487" y="914"/>
                    <a:pt x="11478" y="908"/>
                  </a:cubicBezTo>
                  <a:cubicBezTo>
                    <a:pt x="11464" y="899"/>
                    <a:pt x="11450" y="899"/>
                    <a:pt x="11441" y="887"/>
                  </a:cubicBezTo>
                  <a:cubicBezTo>
                    <a:pt x="11434" y="881"/>
                    <a:pt x="11430" y="869"/>
                    <a:pt x="11425" y="857"/>
                  </a:cubicBezTo>
                  <a:cubicBezTo>
                    <a:pt x="11420" y="851"/>
                    <a:pt x="11414" y="843"/>
                    <a:pt x="11402" y="837"/>
                  </a:cubicBezTo>
                  <a:cubicBezTo>
                    <a:pt x="11384" y="822"/>
                    <a:pt x="11354" y="813"/>
                    <a:pt x="11338" y="837"/>
                  </a:cubicBezTo>
                  <a:cubicBezTo>
                    <a:pt x="11328" y="813"/>
                    <a:pt x="11324" y="789"/>
                    <a:pt x="11315" y="763"/>
                  </a:cubicBezTo>
                  <a:cubicBezTo>
                    <a:pt x="11315" y="757"/>
                    <a:pt x="11310" y="751"/>
                    <a:pt x="11310" y="751"/>
                  </a:cubicBezTo>
                  <a:cubicBezTo>
                    <a:pt x="11305" y="745"/>
                    <a:pt x="11296" y="751"/>
                    <a:pt x="11289" y="751"/>
                  </a:cubicBezTo>
                  <a:cubicBezTo>
                    <a:pt x="11266" y="751"/>
                    <a:pt x="11248" y="701"/>
                    <a:pt x="11223" y="707"/>
                  </a:cubicBezTo>
                  <a:cubicBezTo>
                    <a:pt x="11218" y="707"/>
                    <a:pt x="11213" y="713"/>
                    <a:pt x="11209" y="713"/>
                  </a:cubicBezTo>
                  <a:cubicBezTo>
                    <a:pt x="11184" y="727"/>
                    <a:pt x="11161" y="695"/>
                    <a:pt x="11135" y="701"/>
                  </a:cubicBezTo>
                  <a:cubicBezTo>
                    <a:pt x="11131" y="713"/>
                    <a:pt x="11126" y="721"/>
                    <a:pt x="11121" y="733"/>
                  </a:cubicBezTo>
                  <a:cubicBezTo>
                    <a:pt x="11108" y="707"/>
                    <a:pt x="11082" y="689"/>
                    <a:pt x="11059" y="683"/>
                  </a:cubicBezTo>
                  <a:lnTo>
                    <a:pt x="11043" y="683"/>
                  </a:lnTo>
                  <a:cubicBezTo>
                    <a:pt x="11039" y="689"/>
                    <a:pt x="11039" y="689"/>
                    <a:pt x="11039" y="695"/>
                  </a:cubicBezTo>
                  <a:cubicBezTo>
                    <a:pt x="11034" y="721"/>
                    <a:pt x="11034" y="745"/>
                    <a:pt x="11039" y="769"/>
                  </a:cubicBezTo>
                  <a:cubicBezTo>
                    <a:pt x="11011" y="739"/>
                    <a:pt x="10977" y="701"/>
                    <a:pt x="10942" y="701"/>
                  </a:cubicBezTo>
                  <a:lnTo>
                    <a:pt x="10914" y="701"/>
                  </a:lnTo>
                  <a:cubicBezTo>
                    <a:pt x="10901" y="695"/>
                    <a:pt x="10889" y="677"/>
                    <a:pt x="10880" y="659"/>
                  </a:cubicBezTo>
                  <a:cubicBezTo>
                    <a:pt x="10875" y="683"/>
                    <a:pt x="10852" y="689"/>
                    <a:pt x="10836" y="689"/>
                  </a:cubicBezTo>
                  <a:cubicBezTo>
                    <a:pt x="10818" y="695"/>
                    <a:pt x="10799" y="707"/>
                    <a:pt x="10799" y="733"/>
                  </a:cubicBezTo>
                  <a:cubicBezTo>
                    <a:pt x="10799" y="745"/>
                    <a:pt x="10809" y="757"/>
                    <a:pt x="10804" y="769"/>
                  </a:cubicBezTo>
                  <a:cubicBezTo>
                    <a:pt x="10788" y="769"/>
                    <a:pt x="10774" y="775"/>
                    <a:pt x="10765" y="789"/>
                  </a:cubicBezTo>
                  <a:cubicBezTo>
                    <a:pt x="10756" y="801"/>
                    <a:pt x="10751" y="819"/>
                    <a:pt x="10760" y="831"/>
                  </a:cubicBezTo>
                  <a:cubicBezTo>
                    <a:pt x="10770" y="846"/>
                    <a:pt x="10783" y="851"/>
                    <a:pt x="10779" y="863"/>
                  </a:cubicBezTo>
                  <a:cubicBezTo>
                    <a:pt x="10751" y="869"/>
                    <a:pt x="10717" y="869"/>
                    <a:pt x="10687" y="863"/>
                  </a:cubicBezTo>
                  <a:cubicBezTo>
                    <a:pt x="10682" y="863"/>
                    <a:pt x="10673" y="863"/>
                    <a:pt x="10668" y="857"/>
                  </a:cubicBezTo>
                  <a:cubicBezTo>
                    <a:pt x="10664" y="851"/>
                    <a:pt x="10659" y="837"/>
                    <a:pt x="10655" y="831"/>
                  </a:cubicBezTo>
                  <a:cubicBezTo>
                    <a:pt x="10643" y="801"/>
                    <a:pt x="10629" y="763"/>
                    <a:pt x="10648" y="733"/>
                  </a:cubicBezTo>
                  <a:cubicBezTo>
                    <a:pt x="10668" y="707"/>
                    <a:pt x="10707" y="701"/>
                    <a:pt x="10712" y="665"/>
                  </a:cubicBezTo>
                  <a:cubicBezTo>
                    <a:pt x="10712" y="650"/>
                    <a:pt x="10707" y="639"/>
                    <a:pt x="10712" y="627"/>
                  </a:cubicBezTo>
                  <a:cubicBezTo>
                    <a:pt x="10717" y="615"/>
                    <a:pt x="10730" y="609"/>
                    <a:pt x="10740" y="603"/>
                  </a:cubicBezTo>
                  <a:cubicBezTo>
                    <a:pt x="10751" y="597"/>
                    <a:pt x="10765" y="582"/>
                    <a:pt x="10760" y="571"/>
                  </a:cubicBezTo>
                  <a:cubicBezTo>
                    <a:pt x="10760" y="559"/>
                    <a:pt x="10751" y="559"/>
                    <a:pt x="10744" y="553"/>
                  </a:cubicBezTo>
                  <a:cubicBezTo>
                    <a:pt x="10721" y="535"/>
                    <a:pt x="10691" y="520"/>
                    <a:pt x="10668" y="503"/>
                  </a:cubicBezTo>
                  <a:cubicBezTo>
                    <a:pt x="10664" y="497"/>
                    <a:pt x="10655" y="497"/>
                    <a:pt x="10648" y="497"/>
                  </a:cubicBezTo>
                  <a:cubicBezTo>
                    <a:pt x="10638" y="497"/>
                    <a:pt x="10629" y="509"/>
                    <a:pt x="10615" y="514"/>
                  </a:cubicBezTo>
                  <a:cubicBezTo>
                    <a:pt x="10606" y="520"/>
                    <a:pt x="10590" y="514"/>
                    <a:pt x="10576" y="514"/>
                  </a:cubicBezTo>
                  <a:cubicBezTo>
                    <a:pt x="10563" y="514"/>
                    <a:pt x="10546" y="514"/>
                    <a:pt x="10542" y="535"/>
                  </a:cubicBezTo>
                  <a:cubicBezTo>
                    <a:pt x="10542" y="509"/>
                    <a:pt x="10537" y="485"/>
                    <a:pt x="10523" y="473"/>
                  </a:cubicBezTo>
                  <a:cubicBezTo>
                    <a:pt x="10510" y="452"/>
                    <a:pt x="10489" y="452"/>
                    <a:pt x="10475" y="467"/>
                  </a:cubicBezTo>
                  <a:cubicBezTo>
                    <a:pt x="10461" y="441"/>
                    <a:pt x="10471" y="405"/>
                    <a:pt x="10484" y="378"/>
                  </a:cubicBezTo>
                  <a:cubicBezTo>
                    <a:pt x="10498" y="355"/>
                    <a:pt x="10523" y="343"/>
                    <a:pt x="10542" y="322"/>
                  </a:cubicBezTo>
                  <a:cubicBezTo>
                    <a:pt x="10563" y="310"/>
                    <a:pt x="10586" y="305"/>
                    <a:pt x="10595" y="322"/>
                  </a:cubicBezTo>
                  <a:cubicBezTo>
                    <a:pt x="10599" y="328"/>
                    <a:pt x="10599" y="337"/>
                    <a:pt x="10606" y="337"/>
                  </a:cubicBezTo>
                  <a:cubicBezTo>
                    <a:pt x="10615" y="337"/>
                    <a:pt x="10615" y="322"/>
                    <a:pt x="10615" y="310"/>
                  </a:cubicBezTo>
                  <a:cubicBezTo>
                    <a:pt x="10611" y="299"/>
                    <a:pt x="10599" y="293"/>
                    <a:pt x="10599" y="287"/>
                  </a:cubicBezTo>
                  <a:cubicBezTo>
                    <a:pt x="10595" y="260"/>
                    <a:pt x="10620" y="242"/>
                    <a:pt x="10638" y="248"/>
                  </a:cubicBezTo>
                  <a:cubicBezTo>
                    <a:pt x="10659" y="254"/>
                    <a:pt x="10678" y="266"/>
                    <a:pt x="10696" y="266"/>
                  </a:cubicBezTo>
                  <a:cubicBezTo>
                    <a:pt x="10696" y="248"/>
                    <a:pt x="10682" y="231"/>
                    <a:pt x="10664" y="231"/>
                  </a:cubicBezTo>
                  <a:cubicBezTo>
                    <a:pt x="10648" y="225"/>
                    <a:pt x="10629" y="231"/>
                    <a:pt x="10615" y="225"/>
                  </a:cubicBezTo>
                  <a:cubicBezTo>
                    <a:pt x="10563" y="204"/>
                    <a:pt x="10537" y="118"/>
                    <a:pt x="10484" y="112"/>
                  </a:cubicBezTo>
                  <a:cubicBezTo>
                    <a:pt x="10475" y="112"/>
                    <a:pt x="10471" y="101"/>
                    <a:pt x="10466" y="95"/>
                  </a:cubicBezTo>
                  <a:cubicBezTo>
                    <a:pt x="10450" y="68"/>
                    <a:pt x="10427" y="74"/>
                    <a:pt x="10402" y="62"/>
                  </a:cubicBezTo>
                  <a:cubicBezTo>
                    <a:pt x="10388" y="56"/>
                    <a:pt x="10379" y="38"/>
                    <a:pt x="10369" y="27"/>
                  </a:cubicBezTo>
                  <a:cubicBezTo>
                    <a:pt x="10360" y="12"/>
                    <a:pt x="10344" y="0"/>
                    <a:pt x="10330" y="0"/>
                  </a:cubicBezTo>
                  <a:cubicBezTo>
                    <a:pt x="10316" y="0"/>
                    <a:pt x="10296" y="6"/>
                    <a:pt x="10296" y="27"/>
                  </a:cubicBezTo>
                  <a:cubicBezTo>
                    <a:pt x="10287" y="6"/>
                    <a:pt x="10264" y="12"/>
                    <a:pt x="10247" y="33"/>
                  </a:cubicBezTo>
                  <a:cubicBezTo>
                    <a:pt x="10234" y="50"/>
                    <a:pt x="10224" y="68"/>
                    <a:pt x="10204" y="68"/>
                  </a:cubicBezTo>
                  <a:cubicBezTo>
                    <a:pt x="10190" y="68"/>
                    <a:pt x="10172" y="56"/>
                    <a:pt x="10162" y="68"/>
                  </a:cubicBezTo>
                  <a:cubicBezTo>
                    <a:pt x="10155" y="74"/>
                    <a:pt x="10155" y="74"/>
                    <a:pt x="10155" y="80"/>
                  </a:cubicBezTo>
                  <a:cubicBezTo>
                    <a:pt x="10146" y="106"/>
                    <a:pt x="10146" y="136"/>
                    <a:pt x="10146" y="163"/>
                  </a:cubicBezTo>
                  <a:lnTo>
                    <a:pt x="10146" y="174"/>
                  </a:lnTo>
                  <a:cubicBezTo>
                    <a:pt x="10142" y="180"/>
                    <a:pt x="10137" y="180"/>
                    <a:pt x="10132" y="180"/>
                  </a:cubicBezTo>
                  <a:cubicBezTo>
                    <a:pt x="10084" y="169"/>
                    <a:pt x="10031" y="180"/>
                    <a:pt x="10001" y="231"/>
                  </a:cubicBezTo>
                  <a:cubicBezTo>
                    <a:pt x="10013" y="225"/>
                    <a:pt x="10022" y="242"/>
                    <a:pt x="10017" y="254"/>
                  </a:cubicBezTo>
                  <a:cubicBezTo>
                    <a:pt x="10013" y="266"/>
                    <a:pt x="10001" y="266"/>
                    <a:pt x="9992" y="275"/>
                  </a:cubicBezTo>
                  <a:cubicBezTo>
                    <a:pt x="9983" y="281"/>
                    <a:pt x="9974" y="287"/>
                    <a:pt x="9969" y="299"/>
                  </a:cubicBezTo>
                  <a:cubicBezTo>
                    <a:pt x="9969" y="322"/>
                    <a:pt x="9997" y="337"/>
                    <a:pt x="9988" y="361"/>
                  </a:cubicBezTo>
                  <a:cubicBezTo>
                    <a:pt x="9988" y="367"/>
                    <a:pt x="9983" y="367"/>
                    <a:pt x="9978" y="373"/>
                  </a:cubicBezTo>
                  <a:cubicBezTo>
                    <a:pt x="9969" y="384"/>
                    <a:pt x="9958" y="396"/>
                    <a:pt x="9953" y="417"/>
                  </a:cubicBezTo>
                  <a:cubicBezTo>
                    <a:pt x="9953" y="423"/>
                    <a:pt x="9953" y="429"/>
                    <a:pt x="9948" y="435"/>
                  </a:cubicBezTo>
                  <a:cubicBezTo>
                    <a:pt x="9944" y="441"/>
                    <a:pt x="9939" y="441"/>
                    <a:pt x="9939" y="446"/>
                  </a:cubicBezTo>
                  <a:cubicBezTo>
                    <a:pt x="9925" y="458"/>
                    <a:pt x="9921" y="479"/>
                    <a:pt x="9925" y="497"/>
                  </a:cubicBezTo>
                  <a:cubicBezTo>
                    <a:pt x="9930" y="514"/>
                    <a:pt x="9948" y="529"/>
                    <a:pt x="9965" y="520"/>
                  </a:cubicBezTo>
                  <a:cubicBezTo>
                    <a:pt x="9958" y="553"/>
                    <a:pt x="9935" y="571"/>
                    <a:pt x="9930" y="597"/>
                  </a:cubicBezTo>
                  <a:cubicBezTo>
                    <a:pt x="9921" y="627"/>
                    <a:pt x="9930" y="650"/>
                    <a:pt x="9939" y="683"/>
                  </a:cubicBezTo>
                  <a:cubicBezTo>
                    <a:pt x="9948" y="713"/>
                    <a:pt x="9953" y="745"/>
                    <a:pt x="9939" y="769"/>
                  </a:cubicBezTo>
                  <a:cubicBezTo>
                    <a:pt x="9944" y="783"/>
                    <a:pt x="9974" y="775"/>
                    <a:pt x="9974" y="789"/>
                  </a:cubicBezTo>
                  <a:cubicBezTo>
                    <a:pt x="9974" y="795"/>
                    <a:pt x="9969" y="801"/>
                    <a:pt x="9969" y="801"/>
                  </a:cubicBezTo>
                  <a:cubicBezTo>
                    <a:pt x="9948" y="825"/>
                    <a:pt x="9944" y="869"/>
                    <a:pt x="9958" y="908"/>
                  </a:cubicBezTo>
                  <a:cubicBezTo>
                    <a:pt x="9939" y="919"/>
                    <a:pt x="9916" y="914"/>
                    <a:pt x="9891" y="908"/>
                  </a:cubicBezTo>
                  <a:cubicBezTo>
                    <a:pt x="9868" y="899"/>
                    <a:pt x="9852" y="881"/>
                    <a:pt x="9829" y="875"/>
                  </a:cubicBezTo>
                  <a:cubicBezTo>
                    <a:pt x="9815" y="869"/>
                    <a:pt x="9799" y="869"/>
                    <a:pt x="9785" y="875"/>
                  </a:cubicBezTo>
                  <a:cubicBezTo>
                    <a:pt x="9776" y="875"/>
                    <a:pt x="9767" y="875"/>
                    <a:pt x="9760" y="887"/>
                  </a:cubicBezTo>
                  <a:cubicBezTo>
                    <a:pt x="9758" y="896"/>
                    <a:pt x="9760" y="908"/>
                    <a:pt x="9762" y="911"/>
                  </a:cubicBezTo>
                  <a:cubicBezTo>
                    <a:pt x="9721" y="905"/>
                    <a:pt x="9668" y="902"/>
                    <a:pt x="9640" y="943"/>
                  </a:cubicBezTo>
                  <a:cubicBezTo>
                    <a:pt x="9631" y="961"/>
                    <a:pt x="9631" y="987"/>
                    <a:pt x="9645" y="1005"/>
                  </a:cubicBezTo>
                  <a:cubicBezTo>
                    <a:pt x="9659" y="1017"/>
                    <a:pt x="9675" y="1029"/>
                    <a:pt x="9684" y="1050"/>
                  </a:cubicBezTo>
                  <a:cubicBezTo>
                    <a:pt x="9679" y="1061"/>
                    <a:pt x="9670" y="1067"/>
                    <a:pt x="9659" y="1073"/>
                  </a:cubicBezTo>
                  <a:cubicBezTo>
                    <a:pt x="9670" y="1085"/>
                    <a:pt x="9675" y="1106"/>
                    <a:pt x="9670" y="1123"/>
                  </a:cubicBezTo>
                  <a:cubicBezTo>
                    <a:pt x="9666" y="1141"/>
                    <a:pt x="9645" y="1147"/>
                    <a:pt x="9636" y="1141"/>
                  </a:cubicBezTo>
                  <a:cubicBezTo>
                    <a:pt x="9631" y="1141"/>
                    <a:pt x="9622" y="1129"/>
                    <a:pt x="9617" y="1129"/>
                  </a:cubicBezTo>
                  <a:cubicBezTo>
                    <a:pt x="9592" y="1123"/>
                    <a:pt x="9574" y="1153"/>
                    <a:pt x="9548" y="1162"/>
                  </a:cubicBezTo>
                  <a:cubicBezTo>
                    <a:pt x="9553" y="1174"/>
                    <a:pt x="9557" y="1186"/>
                    <a:pt x="9569" y="1197"/>
                  </a:cubicBezTo>
                  <a:cubicBezTo>
                    <a:pt x="9553" y="1221"/>
                    <a:pt x="9514" y="1197"/>
                    <a:pt x="9500" y="1230"/>
                  </a:cubicBezTo>
                  <a:cubicBezTo>
                    <a:pt x="9491" y="1248"/>
                    <a:pt x="9495" y="1277"/>
                    <a:pt x="9482" y="1283"/>
                  </a:cubicBezTo>
                  <a:cubicBezTo>
                    <a:pt x="9472" y="1292"/>
                    <a:pt x="9461" y="1283"/>
                    <a:pt x="9452" y="1283"/>
                  </a:cubicBezTo>
                  <a:cubicBezTo>
                    <a:pt x="9442" y="1283"/>
                    <a:pt x="9433" y="1298"/>
                    <a:pt x="9424" y="1310"/>
                  </a:cubicBezTo>
                  <a:cubicBezTo>
                    <a:pt x="9424" y="1292"/>
                    <a:pt x="9408" y="1277"/>
                    <a:pt x="9399" y="1271"/>
                  </a:cubicBezTo>
                  <a:cubicBezTo>
                    <a:pt x="9385" y="1265"/>
                    <a:pt x="9371" y="1271"/>
                    <a:pt x="9355" y="1271"/>
                  </a:cubicBezTo>
                  <a:cubicBezTo>
                    <a:pt x="9316" y="1283"/>
                    <a:pt x="9284" y="1304"/>
                    <a:pt x="9249" y="1322"/>
                  </a:cubicBezTo>
                  <a:cubicBezTo>
                    <a:pt x="9235" y="1310"/>
                    <a:pt x="9235" y="1283"/>
                    <a:pt x="9240" y="1265"/>
                  </a:cubicBezTo>
                  <a:cubicBezTo>
                    <a:pt x="9249" y="1221"/>
                    <a:pt x="9275" y="1191"/>
                    <a:pt x="9307" y="1180"/>
                  </a:cubicBezTo>
                  <a:cubicBezTo>
                    <a:pt x="9327" y="1174"/>
                    <a:pt x="9346" y="1174"/>
                    <a:pt x="9364" y="1168"/>
                  </a:cubicBezTo>
                  <a:cubicBezTo>
                    <a:pt x="9394" y="1153"/>
                    <a:pt x="9408" y="1112"/>
                    <a:pt x="9419" y="1073"/>
                  </a:cubicBezTo>
                  <a:cubicBezTo>
                    <a:pt x="9408" y="1073"/>
                    <a:pt x="9403" y="1061"/>
                    <a:pt x="9403" y="1050"/>
                  </a:cubicBezTo>
                  <a:cubicBezTo>
                    <a:pt x="9403" y="1038"/>
                    <a:pt x="9408" y="1029"/>
                    <a:pt x="9408" y="1017"/>
                  </a:cubicBezTo>
                  <a:cubicBezTo>
                    <a:pt x="9408" y="987"/>
                    <a:pt x="9380" y="967"/>
                    <a:pt x="9355" y="967"/>
                  </a:cubicBezTo>
                  <a:cubicBezTo>
                    <a:pt x="9332" y="967"/>
                    <a:pt x="9302" y="967"/>
                    <a:pt x="9288" y="943"/>
                  </a:cubicBezTo>
                  <a:cubicBezTo>
                    <a:pt x="9284" y="931"/>
                    <a:pt x="9279" y="919"/>
                    <a:pt x="9268" y="914"/>
                  </a:cubicBezTo>
                  <a:lnTo>
                    <a:pt x="9258" y="914"/>
                  </a:lnTo>
                  <a:cubicBezTo>
                    <a:pt x="9235" y="925"/>
                    <a:pt x="9210" y="955"/>
                    <a:pt x="9210" y="987"/>
                  </a:cubicBezTo>
                  <a:cubicBezTo>
                    <a:pt x="9210" y="1011"/>
                    <a:pt x="9215" y="1029"/>
                    <a:pt x="9210" y="1055"/>
                  </a:cubicBezTo>
                  <a:cubicBezTo>
                    <a:pt x="9210" y="1079"/>
                    <a:pt x="9201" y="1106"/>
                    <a:pt x="9182" y="1112"/>
                  </a:cubicBezTo>
                  <a:cubicBezTo>
                    <a:pt x="9192" y="1129"/>
                    <a:pt x="9192" y="1153"/>
                    <a:pt x="9182" y="1174"/>
                  </a:cubicBezTo>
                  <a:cubicBezTo>
                    <a:pt x="9173" y="1191"/>
                    <a:pt x="9153" y="1197"/>
                    <a:pt x="9134" y="1191"/>
                  </a:cubicBezTo>
                  <a:cubicBezTo>
                    <a:pt x="9118" y="1191"/>
                    <a:pt x="9100" y="1180"/>
                    <a:pt x="9086" y="1180"/>
                  </a:cubicBezTo>
                  <a:cubicBezTo>
                    <a:pt x="9056" y="1168"/>
                    <a:pt x="9024" y="1168"/>
                    <a:pt x="8998" y="1191"/>
                  </a:cubicBezTo>
                  <a:cubicBezTo>
                    <a:pt x="8989" y="1197"/>
                    <a:pt x="8985" y="1209"/>
                    <a:pt x="8975" y="1221"/>
                  </a:cubicBezTo>
                  <a:cubicBezTo>
                    <a:pt x="8964" y="1230"/>
                    <a:pt x="8950" y="1236"/>
                    <a:pt x="8941" y="1221"/>
                  </a:cubicBezTo>
                  <a:cubicBezTo>
                    <a:pt x="8932" y="1215"/>
                    <a:pt x="8932" y="1197"/>
                    <a:pt x="8920" y="1197"/>
                  </a:cubicBezTo>
                  <a:cubicBezTo>
                    <a:pt x="8916" y="1197"/>
                    <a:pt x="8911" y="1203"/>
                    <a:pt x="8906" y="1203"/>
                  </a:cubicBezTo>
                  <a:cubicBezTo>
                    <a:pt x="8897" y="1215"/>
                    <a:pt x="8883" y="1230"/>
                    <a:pt x="8879" y="1248"/>
                  </a:cubicBezTo>
                  <a:cubicBezTo>
                    <a:pt x="8883" y="1259"/>
                    <a:pt x="8883" y="1271"/>
                    <a:pt x="8888" y="1283"/>
                  </a:cubicBezTo>
                  <a:cubicBezTo>
                    <a:pt x="8867" y="1283"/>
                    <a:pt x="8854" y="1292"/>
                    <a:pt x="8835" y="1298"/>
                  </a:cubicBezTo>
                  <a:cubicBezTo>
                    <a:pt x="8819" y="1304"/>
                    <a:pt x="8805" y="1322"/>
                    <a:pt x="8801" y="1345"/>
                  </a:cubicBezTo>
                  <a:lnTo>
                    <a:pt x="8801" y="1372"/>
                  </a:lnTo>
                  <a:cubicBezTo>
                    <a:pt x="8805" y="1378"/>
                    <a:pt x="8810" y="1384"/>
                    <a:pt x="8819" y="1384"/>
                  </a:cubicBezTo>
                  <a:cubicBezTo>
                    <a:pt x="8826" y="1390"/>
                    <a:pt x="8831" y="1395"/>
                    <a:pt x="8831" y="1407"/>
                  </a:cubicBezTo>
                  <a:cubicBezTo>
                    <a:pt x="8831" y="1395"/>
                    <a:pt x="8814" y="1390"/>
                    <a:pt x="8805" y="1395"/>
                  </a:cubicBezTo>
                  <a:cubicBezTo>
                    <a:pt x="8796" y="1401"/>
                    <a:pt x="8791" y="1416"/>
                    <a:pt x="8791" y="1428"/>
                  </a:cubicBezTo>
                  <a:cubicBezTo>
                    <a:pt x="8787" y="1440"/>
                    <a:pt x="8787" y="1452"/>
                    <a:pt x="8778" y="1458"/>
                  </a:cubicBezTo>
                  <a:lnTo>
                    <a:pt x="8743" y="1416"/>
                  </a:lnTo>
                  <a:cubicBezTo>
                    <a:pt x="8729" y="1422"/>
                    <a:pt x="8718" y="1434"/>
                    <a:pt x="8709" y="1446"/>
                  </a:cubicBezTo>
                  <a:cubicBezTo>
                    <a:pt x="8699" y="1458"/>
                    <a:pt x="8699" y="1484"/>
                    <a:pt x="8709" y="1496"/>
                  </a:cubicBezTo>
                  <a:cubicBezTo>
                    <a:pt x="8699" y="1508"/>
                    <a:pt x="8686" y="1514"/>
                    <a:pt x="8670" y="1508"/>
                  </a:cubicBezTo>
                  <a:cubicBezTo>
                    <a:pt x="8656" y="1537"/>
                    <a:pt x="8621" y="1546"/>
                    <a:pt x="8603" y="1520"/>
                  </a:cubicBezTo>
                  <a:cubicBezTo>
                    <a:pt x="8594" y="1508"/>
                    <a:pt x="8580" y="1508"/>
                    <a:pt x="8564" y="1502"/>
                  </a:cubicBezTo>
                  <a:cubicBezTo>
                    <a:pt x="8555" y="1514"/>
                    <a:pt x="8555" y="1526"/>
                    <a:pt x="8555" y="1546"/>
                  </a:cubicBezTo>
                  <a:cubicBezTo>
                    <a:pt x="8555" y="1537"/>
                    <a:pt x="8545" y="1531"/>
                    <a:pt x="8536" y="1537"/>
                  </a:cubicBezTo>
                  <a:cubicBezTo>
                    <a:pt x="8515" y="1537"/>
                    <a:pt x="8497" y="1546"/>
                    <a:pt x="8483" y="1564"/>
                  </a:cubicBezTo>
                  <a:cubicBezTo>
                    <a:pt x="8467" y="1582"/>
                    <a:pt x="8458" y="1614"/>
                    <a:pt x="8472" y="1632"/>
                  </a:cubicBezTo>
                  <a:cubicBezTo>
                    <a:pt x="8453" y="1644"/>
                    <a:pt x="8428" y="1626"/>
                    <a:pt x="8410" y="1626"/>
                  </a:cubicBezTo>
                  <a:cubicBezTo>
                    <a:pt x="8391" y="1620"/>
                    <a:pt x="8361" y="1626"/>
                    <a:pt x="8357" y="1650"/>
                  </a:cubicBezTo>
                  <a:cubicBezTo>
                    <a:pt x="8352" y="1632"/>
                    <a:pt x="8343" y="1608"/>
                    <a:pt x="8327" y="1599"/>
                  </a:cubicBezTo>
                  <a:cubicBezTo>
                    <a:pt x="8313" y="1588"/>
                    <a:pt x="8290" y="1599"/>
                    <a:pt x="8290" y="1626"/>
                  </a:cubicBezTo>
                  <a:cubicBezTo>
                    <a:pt x="8290" y="1638"/>
                    <a:pt x="8295" y="1644"/>
                    <a:pt x="8299" y="1656"/>
                  </a:cubicBezTo>
                  <a:cubicBezTo>
                    <a:pt x="8308" y="1682"/>
                    <a:pt x="8308" y="1718"/>
                    <a:pt x="8290" y="1744"/>
                  </a:cubicBezTo>
                  <a:lnTo>
                    <a:pt x="8304" y="1762"/>
                  </a:lnTo>
                  <a:cubicBezTo>
                    <a:pt x="8274" y="1768"/>
                    <a:pt x="8242" y="1780"/>
                    <a:pt x="8242" y="1818"/>
                  </a:cubicBezTo>
                  <a:cubicBezTo>
                    <a:pt x="8242" y="1830"/>
                    <a:pt x="8246" y="1842"/>
                    <a:pt x="8237" y="1848"/>
                  </a:cubicBezTo>
                  <a:cubicBezTo>
                    <a:pt x="8226" y="1863"/>
                    <a:pt x="8212" y="1836"/>
                    <a:pt x="8198" y="1836"/>
                  </a:cubicBezTo>
                  <a:cubicBezTo>
                    <a:pt x="8189" y="1836"/>
                    <a:pt x="8182" y="1854"/>
                    <a:pt x="8173" y="1868"/>
                  </a:cubicBezTo>
                  <a:cubicBezTo>
                    <a:pt x="8154" y="1892"/>
                    <a:pt x="8124" y="1868"/>
                    <a:pt x="8106" y="1848"/>
                  </a:cubicBezTo>
                  <a:cubicBezTo>
                    <a:pt x="8092" y="1880"/>
                    <a:pt x="8076" y="1916"/>
                    <a:pt x="8062" y="1948"/>
                  </a:cubicBezTo>
                  <a:cubicBezTo>
                    <a:pt x="8058" y="1954"/>
                    <a:pt x="8053" y="1966"/>
                    <a:pt x="8049" y="1966"/>
                  </a:cubicBezTo>
                  <a:cubicBezTo>
                    <a:pt x="8039" y="1972"/>
                    <a:pt x="8028" y="1960"/>
                    <a:pt x="8019" y="1960"/>
                  </a:cubicBezTo>
                  <a:cubicBezTo>
                    <a:pt x="8005" y="1960"/>
                    <a:pt x="7996" y="1987"/>
                    <a:pt x="7980" y="1978"/>
                  </a:cubicBezTo>
                  <a:cubicBezTo>
                    <a:pt x="7970" y="1972"/>
                    <a:pt x="7966" y="1948"/>
                    <a:pt x="7952" y="1948"/>
                  </a:cubicBezTo>
                  <a:cubicBezTo>
                    <a:pt x="7947" y="1948"/>
                    <a:pt x="7943" y="1954"/>
                    <a:pt x="7938" y="1954"/>
                  </a:cubicBezTo>
                  <a:cubicBezTo>
                    <a:pt x="7913" y="1978"/>
                    <a:pt x="7894" y="1999"/>
                    <a:pt x="7869" y="2022"/>
                  </a:cubicBezTo>
                  <a:cubicBezTo>
                    <a:pt x="7865" y="2010"/>
                    <a:pt x="7848" y="2010"/>
                    <a:pt x="7842" y="2022"/>
                  </a:cubicBezTo>
                  <a:cubicBezTo>
                    <a:pt x="7837" y="2034"/>
                    <a:pt x="7842" y="2055"/>
                    <a:pt x="7851" y="2067"/>
                  </a:cubicBezTo>
                  <a:cubicBezTo>
                    <a:pt x="7860" y="2078"/>
                    <a:pt x="7874" y="2078"/>
                    <a:pt x="7883" y="2078"/>
                  </a:cubicBezTo>
                  <a:cubicBezTo>
                    <a:pt x="7899" y="2078"/>
                    <a:pt x="7913" y="2078"/>
                    <a:pt x="7922" y="2072"/>
                  </a:cubicBezTo>
                  <a:cubicBezTo>
                    <a:pt x="7922" y="2096"/>
                    <a:pt x="7922" y="2123"/>
                    <a:pt x="7908" y="2129"/>
                  </a:cubicBezTo>
                  <a:lnTo>
                    <a:pt x="7890" y="2129"/>
                  </a:lnTo>
                  <a:cubicBezTo>
                    <a:pt x="7851" y="2129"/>
                    <a:pt x="7821" y="2185"/>
                    <a:pt x="7807" y="2226"/>
                  </a:cubicBezTo>
                  <a:lnTo>
                    <a:pt x="7768" y="2276"/>
                  </a:lnTo>
                  <a:cubicBezTo>
                    <a:pt x="7759" y="2288"/>
                    <a:pt x="7754" y="2303"/>
                    <a:pt x="7754" y="2315"/>
                  </a:cubicBezTo>
                  <a:cubicBezTo>
                    <a:pt x="7754" y="2333"/>
                    <a:pt x="7768" y="2339"/>
                    <a:pt x="7782" y="2339"/>
                  </a:cubicBezTo>
                  <a:cubicBezTo>
                    <a:pt x="7830" y="2344"/>
                    <a:pt x="7883" y="2282"/>
                    <a:pt x="7931" y="2321"/>
                  </a:cubicBezTo>
                  <a:cubicBezTo>
                    <a:pt x="7952" y="2303"/>
                    <a:pt x="7975" y="2282"/>
                    <a:pt x="7996" y="2265"/>
                  </a:cubicBezTo>
                  <a:cubicBezTo>
                    <a:pt x="8000" y="2259"/>
                    <a:pt x="8005" y="2259"/>
                    <a:pt x="8009" y="2259"/>
                  </a:cubicBezTo>
                  <a:cubicBezTo>
                    <a:pt x="8014" y="2259"/>
                    <a:pt x="8019" y="2271"/>
                    <a:pt x="8019" y="2276"/>
                  </a:cubicBezTo>
                  <a:cubicBezTo>
                    <a:pt x="8023" y="2309"/>
                    <a:pt x="8014" y="2344"/>
                    <a:pt x="8005" y="2377"/>
                  </a:cubicBezTo>
                  <a:cubicBezTo>
                    <a:pt x="8014" y="2395"/>
                    <a:pt x="8028" y="2395"/>
                    <a:pt x="8044" y="2407"/>
                  </a:cubicBezTo>
                  <a:cubicBezTo>
                    <a:pt x="8058" y="2412"/>
                    <a:pt x="8072" y="2433"/>
                    <a:pt x="8067" y="2451"/>
                  </a:cubicBezTo>
                  <a:cubicBezTo>
                    <a:pt x="8067" y="2457"/>
                    <a:pt x="8062" y="2469"/>
                    <a:pt x="8062" y="2475"/>
                  </a:cubicBezTo>
                  <a:cubicBezTo>
                    <a:pt x="8058" y="2495"/>
                    <a:pt x="8067" y="2519"/>
                    <a:pt x="8081" y="2537"/>
                  </a:cubicBezTo>
                  <a:cubicBezTo>
                    <a:pt x="8044" y="2531"/>
                    <a:pt x="8009" y="2537"/>
                    <a:pt x="7975" y="2548"/>
                  </a:cubicBezTo>
                  <a:cubicBezTo>
                    <a:pt x="7970" y="2548"/>
                    <a:pt x="7970" y="2557"/>
                    <a:pt x="7966" y="2557"/>
                  </a:cubicBezTo>
                  <a:cubicBezTo>
                    <a:pt x="7957" y="2569"/>
                    <a:pt x="7980" y="2581"/>
                    <a:pt x="7984" y="2599"/>
                  </a:cubicBezTo>
                  <a:cubicBezTo>
                    <a:pt x="7991" y="2611"/>
                    <a:pt x="7980" y="2631"/>
                    <a:pt x="7966" y="2637"/>
                  </a:cubicBezTo>
                  <a:cubicBezTo>
                    <a:pt x="7952" y="2637"/>
                    <a:pt x="7943" y="2631"/>
                    <a:pt x="7927" y="2625"/>
                  </a:cubicBezTo>
                  <a:cubicBezTo>
                    <a:pt x="7931" y="2649"/>
                    <a:pt x="7908" y="2667"/>
                    <a:pt x="7890" y="2679"/>
                  </a:cubicBezTo>
                  <a:cubicBezTo>
                    <a:pt x="7869" y="2687"/>
                    <a:pt x="7846" y="2711"/>
                    <a:pt x="7851" y="2735"/>
                  </a:cubicBezTo>
                  <a:cubicBezTo>
                    <a:pt x="7816" y="2735"/>
                    <a:pt x="7782" y="2705"/>
                    <a:pt x="7777" y="2661"/>
                  </a:cubicBezTo>
                  <a:cubicBezTo>
                    <a:pt x="7750" y="2661"/>
                    <a:pt x="7720" y="2631"/>
                    <a:pt x="7715" y="2593"/>
                  </a:cubicBezTo>
                  <a:cubicBezTo>
                    <a:pt x="7715" y="2581"/>
                    <a:pt x="7715" y="2575"/>
                    <a:pt x="7710" y="2563"/>
                  </a:cubicBezTo>
                  <a:cubicBezTo>
                    <a:pt x="7706" y="2557"/>
                    <a:pt x="7701" y="2548"/>
                    <a:pt x="7692" y="2543"/>
                  </a:cubicBezTo>
                  <a:cubicBezTo>
                    <a:pt x="7648" y="2519"/>
                    <a:pt x="7605" y="2507"/>
                    <a:pt x="7561" y="2501"/>
                  </a:cubicBezTo>
                  <a:cubicBezTo>
                    <a:pt x="7552" y="2501"/>
                    <a:pt x="7547" y="2501"/>
                    <a:pt x="7536" y="2507"/>
                  </a:cubicBezTo>
                  <a:cubicBezTo>
                    <a:pt x="7526" y="2519"/>
                    <a:pt x="7531" y="2528"/>
                    <a:pt x="7536" y="2543"/>
                  </a:cubicBezTo>
                  <a:cubicBezTo>
                    <a:pt x="7540" y="2554"/>
                    <a:pt x="7556" y="2557"/>
                    <a:pt x="7566" y="2563"/>
                  </a:cubicBezTo>
                  <a:cubicBezTo>
                    <a:pt x="7589" y="2575"/>
                    <a:pt x="7618" y="2581"/>
                    <a:pt x="7637" y="2599"/>
                  </a:cubicBezTo>
                  <a:cubicBezTo>
                    <a:pt x="7658" y="2616"/>
                    <a:pt x="7676" y="2649"/>
                    <a:pt x="7676" y="2687"/>
                  </a:cubicBezTo>
                  <a:cubicBezTo>
                    <a:pt x="7667" y="2679"/>
                    <a:pt x="7658" y="2673"/>
                    <a:pt x="7648" y="2673"/>
                  </a:cubicBezTo>
                  <a:cubicBezTo>
                    <a:pt x="7658" y="2705"/>
                    <a:pt x="7632" y="2741"/>
                    <a:pt x="7609" y="2741"/>
                  </a:cubicBezTo>
                  <a:cubicBezTo>
                    <a:pt x="7600" y="2741"/>
                    <a:pt x="7584" y="2729"/>
                    <a:pt x="7575" y="2729"/>
                  </a:cubicBezTo>
                  <a:cubicBezTo>
                    <a:pt x="7566" y="2729"/>
                    <a:pt x="7552" y="2729"/>
                    <a:pt x="7540" y="2735"/>
                  </a:cubicBezTo>
                  <a:cubicBezTo>
                    <a:pt x="7517" y="2741"/>
                    <a:pt x="7494" y="2755"/>
                    <a:pt x="7464" y="2761"/>
                  </a:cubicBezTo>
                  <a:cubicBezTo>
                    <a:pt x="7421" y="2773"/>
                    <a:pt x="7377" y="2785"/>
                    <a:pt x="7333" y="2767"/>
                  </a:cubicBezTo>
                  <a:cubicBezTo>
                    <a:pt x="7333" y="2779"/>
                    <a:pt x="7333" y="2797"/>
                    <a:pt x="7329" y="2812"/>
                  </a:cubicBezTo>
                  <a:lnTo>
                    <a:pt x="7280" y="2812"/>
                  </a:lnTo>
                  <a:cubicBezTo>
                    <a:pt x="7262" y="2812"/>
                    <a:pt x="7237" y="2812"/>
                    <a:pt x="7218" y="2823"/>
                  </a:cubicBezTo>
                  <a:cubicBezTo>
                    <a:pt x="7200" y="2841"/>
                    <a:pt x="7188" y="2874"/>
                    <a:pt x="7193" y="2897"/>
                  </a:cubicBezTo>
                  <a:cubicBezTo>
                    <a:pt x="7193" y="2903"/>
                    <a:pt x="7200" y="2915"/>
                    <a:pt x="7204" y="2921"/>
                  </a:cubicBezTo>
                  <a:cubicBezTo>
                    <a:pt x="7209" y="2927"/>
                    <a:pt x="7214" y="2927"/>
                    <a:pt x="7218" y="2933"/>
                  </a:cubicBezTo>
                  <a:cubicBezTo>
                    <a:pt x="7232" y="2948"/>
                    <a:pt x="7237" y="2965"/>
                    <a:pt x="7237" y="2983"/>
                  </a:cubicBezTo>
                  <a:lnTo>
                    <a:pt x="7237" y="3039"/>
                  </a:lnTo>
                  <a:cubicBezTo>
                    <a:pt x="7237" y="3057"/>
                    <a:pt x="7241" y="3078"/>
                    <a:pt x="7248" y="3101"/>
                  </a:cubicBezTo>
                  <a:cubicBezTo>
                    <a:pt x="7248" y="3113"/>
                    <a:pt x="7253" y="3128"/>
                    <a:pt x="7257" y="3134"/>
                  </a:cubicBezTo>
                  <a:cubicBezTo>
                    <a:pt x="7257" y="3140"/>
                    <a:pt x="7262" y="3140"/>
                    <a:pt x="7267" y="3146"/>
                  </a:cubicBezTo>
                  <a:cubicBezTo>
                    <a:pt x="7276" y="3163"/>
                    <a:pt x="7262" y="3181"/>
                    <a:pt x="7253" y="3202"/>
                  </a:cubicBezTo>
                  <a:cubicBezTo>
                    <a:pt x="7237" y="3220"/>
                    <a:pt x="7232" y="3249"/>
                    <a:pt x="7232" y="3276"/>
                  </a:cubicBezTo>
                  <a:cubicBezTo>
                    <a:pt x="7232" y="3282"/>
                    <a:pt x="7232" y="3294"/>
                    <a:pt x="7237" y="3299"/>
                  </a:cubicBezTo>
                  <a:lnTo>
                    <a:pt x="7248" y="3311"/>
                  </a:lnTo>
                  <a:cubicBezTo>
                    <a:pt x="7262" y="3326"/>
                    <a:pt x="7267" y="3350"/>
                    <a:pt x="7257" y="3367"/>
                  </a:cubicBezTo>
                  <a:cubicBezTo>
                    <a:pt x="7253" y="3373"/>
                    <a:pt x="7248" y="3382"/>
                    <a:pt x="7248" y="3394"/>
                  </a:cubicBezTo>
                  <a:cubicBezTo>
                    <a:pt x="7248" y="3400"/>
                    <a:pt x="7253" y="3406"/>
                    <a:pt x="7253" y="3412"/>
                  </a:cubicBezTo>
                  <a:cubicBezTo>
                    <a:pt x="7267" y="3444"/>
                    <a:pt x="7262" y="3486"/>
                    <a:pt x="7248" y="3512"/>
                  </a:cubicBezTo>
                  <a:cubicBezTo>
                    <a:pt x="7267" y="3512"/>
                    <a:pt x="7280" y="3524"/>
                    <a:pt x="7290" y="3542"/>
                  </a:cubicBezTo>
                  <a:cubicBezTo>
                    <a:pt x="7290" y="3548"/>
                    <a:pt x="7294" y="3554"/>
                    <a:pt x="7301" y="3554"/>
                  </a:cubicBezTo>
                  <a:lnTo>
                    <a:pt x="7310" y="3554"/>
                  </a:lnTo>
                  <a:cubicBezTo>
                    <a:pt x="7324" y="3548"/>
                    <a:pt x="7333" y="3542"/>
                    <a:pt x="7342" y="3542"/>
                  </a:cubicBezTo>
                  <a:cubicBezTo>
                    <a:pt x="7359" y="3542"/>
                    <a:pt x="7372" y="3542"/>
                    <a:pt x="7377" y="3554"/>
                  </a:cubicBezTo>
                  <a:cubicBezTo>
                    <a:pt x="7377" y="3560"/>
                    <a:pt x="7382" y="3566"/>
                    <a:pt x="7382" y="3566"/>
                  </a:cubicBezTo>
                  <a:cubicBezTo>
                    <a:pt x="7386" y="3574"/>
                    <a:pt x="7391" y="3566"/>
                    <a:pt x="7398" y="3566"/>
                  </a:cubicBezTo>
                  <a:cubicBezTo>
                    <a:pt x="7416" y="3560"/>
                    <a:pt x="7434" y="3580"/>
                    <a:pt x="7439" y="3604"/>
                  </a:cubicBezTo>
                  <a:cubicBezTo>
                    <a:pt x="7439" y="3610"/>
                    <a:pt x="7439" y="3610"/>
                    <a:pt x="7446" y="3616"/>
                  </a:cubicBezTo>
                  <a:cubicBezTo>
                    <a:pt x="7455" y="3636"/>
                    <a:pt x="7474" y="3604"/>
                    <a:pt x="7487" y="3610"/>
                  </a:cubicBezTo>
                  <a:cubicBezTo>
                    <a:pt x="7483" y="3642"/>
                    <a:pt x="7483" y="3672"/>
                    <a:pt x="7478" y="3704"/>
                  </a:cubicBezTo>
                  <a:lnTo>
                    <a:pt x="7478" y="3722"/>
                  </a:lnTo>
                  <a:lnTo>
                    <a:pt x="7483" y="3728"/>
                  </a:lnTo>
                  <a:cubicBezTo>
                    <a:pt x="7487" y="3734"/>
                    <a:pt x="7494" y="3734"/>
                    <a:pt x="7499" y="3740"/>
                  </a:cubicBezTo>
                  <a:cubicBezTo>
                    <a:pt x="7513" y="3752"/>
                    <a:pt x="7526" y="3772"/>
                    <a:pt x="7547" y="3784"/>
                  </a:cubicBezTo>
                  <a:cubicBezTo>
                    <a:pt x="7547" y="3778"/>
                    <a:pt x="7547" y="3772"/>
                    <a:pt x="7552" y="3758"/>
                  </a:cubicBezTo>
                  <a:cubicBezTo>
                    <a:pt x="7575" y="3767"/>
                    <a:pt x="7566" y="3814"/>
                    <a:pt x="7584" y="3829"/>
                  </a:cubicBezTo>
                  <a:cubicBezTo>
                    <a:pt x="7595" y="3835"/>
                    <a:pt x="7605" y="3835"/>
                    <a:pt x="7609" y="3846"/>
                  </a:cubicBezTo>
                  <a:lnTo>
                    <a:pt x="7609" y="3858"/>
                  </a:lnTo>
                  <a:cubicBezTo>
                    <a:pt x="7609" y="3897"/>
                    <a:pt x="7605" y="3932"/>
                    <a:pt x="7595" y="3971"/>
                  </a:cubicBezTo>
                  <a:cubicBezTo>
                    <a:pt x="7589" y="3982"/>
                    <a:pt x="7589" y="4000"/>
                    <a:pt x="7584" y="4015"/>
                  </a:cubicBezTo>
                  <a:cubicBezTo>
                    <a:pt x="7584" y="4033"/>
                    <a:pt x="7589" y="4050"/>
                    <a:pt x="7589" y="4068"/>
                  </a:cubicBezTo>
                  <a:cubicBezTo>
                    <a:pt x="7589" y="4095"/>
                    <a:pt x="7575" y="4118"/>
                    <a:pt x="7579" y="4145"/>
                  </a:cubicBezTo>
                  <a:cubicBezTo>
                    <a:pt x="7584" y="4169"/>
                    <a:pt x="7609" y="4192"/>
                    <a:pt x="7600" y="4213"/>
                  </a:cubicBezTo>
                  <a:cubicBezTo>
                    <a:pt x="7595" y="4225"/>
                    <a:pt x="7579" y="4225"/>
                    <a:pt x="7575" y="4237"/>
                  </a:cubicBezTo>
                  <a:cubicBezTo>
                    <a:pt x="7566" y="4248"/>
                    <a:pt x="7566" y="4269"/>
                    <a:pt x="7575" y="4281"/>
                  </a:cubicBezTo>
                  <a:cubicBezTo>
                    <a:pt x="7552" y="4287"/>
                    <a:pt x="7522" y="4293"/>
                    <a:pt x="7499" y="4287"/>
                  </a:cubicBezTo>
                  <a:cubicBezTo>
                    <a:pt x="7474" y="4281"/>
                    <a:pt x="7451" y="4248"/>
                    <a:pt x="7455" y="4219"/>
                  </a:cubicBezTo>
                  <a:cubicBezTo>
                    <a:pt x="7455" y="4207"/>
                    <a:pt x="7460" y="4198"/>
                    <a:pt x="7460" y="4186"/>
                  </a:cubicBezTo>
                  <a:cubicBezTo>
                    <a:pt x="7460" y="4175"/>
                    <a:pt x="7455" y="4163"/>
                    <a:pt x="7446" y="4163"/>
                  </a:cubicBezTo>
                  <a:lnTo>
                    <a:pt x="7434" y="4163"/>
                  </a:lnTo>
                  <a:lnTo>
                    <a:pt x="7434" y="4151"/>
                  </a:lnTo>
                  <a:cubicBezTo>
                    <a:pt x="7451" y="4101"/>
                    <a:pt x="7508" y="4101"/>
                    <a:pt x="7526" y="4056"/>
                  </a:cubicBezTo>
                  <a:cubicBezTo>
                    <a:pt x="7531" y="4044"/>
                    <a:pt x="7531" y="4033"/>
                    <a:pt x="7536" y="4021"/>
                  </a:cubicBezTo>
                  <a:cubicBezTo>
                    <a:pt x="7540" y="4006"/>
                    <a:pt x="7552" y="3994"/>
                    <a:pt x="7556" y="3982"/>
                  </a:cubicBezTo>
                  <a:cubicBezTo>
                    <a:pt x="7575" y="3953"/>
                    <a:pt x="7579" y="3914"/>
                    <a:pt x="7579" y="3876"/>
                  </a:cubicBezTo>
                  <a:cubicBezTo>
                    <a:pt x="7579" y="3858"/>
                    <a:pt x="7575" y="3835"/>
                    <a:pt x="7561" y="3820"/>
                  </a:cubicBezTo>
                  <a:cubicBezTo>
                    <a:pt x="7547" y="3802"/>
                    <a:pt x="7522" y="3808"/>
                    <a:pt x="7508" y="3820"/>
                  </a:cubicBezTo>
                  <a:cubicBezTo>
                    <a:pt x="7494" y="3840"/>
                    <a:pt x="7487" y="3864"/>
                    <a:pt x="7499" y="3891"/>
                  </a:cubicBezTo>
                  <a:cubicBezTo>
                    <a:pt x="7469" y="3903"/>
                    <a:pt x="7446" y="3914"/>
                    <a:pt x="7416" y="3926"/>
                  </a:cubicBezTo>
                  <a:lnTo>
                    <a:pt x="7407" y="3926"/>
                  </a:lnTo>
                  <a:cubicBezTo>
                    <a:pt x="7402" y="3926"/>
                    <a:pt x="7398" y="3920"/>
                    <a:pt x="7398" y="3920"/>
                  </a:cubicBezTo>
                  <a:cubicBezTo>
                    <a:pt x="7386" y="3914"/>
                    <a:pt x="7377" y="3920"/>
                    <a:pt x="7368" y="3926"/>
                  </a:cubicBezTo>
                  <a:cubicBezTo>
                    <a:pt x="7363" y="3891"/>
                    <a:pt x="7349" y="3852"/>
                    <a:pt x="7329" y="3829"/>
                  </a:cubicBezTo>
                  <a:cubicBezTo>
                    <a:pt x="7324" y="3820"/>
                    <a:pt x="7319" y="3814"/>
                    <a:pt x="7319" y="3808"/>
                  </a:cubicBezTo>
                  <a:cubicBezTo>
                    <a:pt x="7315" y="3790"/>
                    <a:pt x="7333" y="3784"/>
                    <a:pt x="7333" y="3767"/>
                  </a:cubicBezTo>
                  <a:cubicBezTo>
                    <a:pt x="7333" y="3752"/>
                    <a:pt x="7324" y="3740"/>
                    <a:pt x="7310" y="3740"/>
                  </a:cubicBezTo>
                  <a:lnTo>
                    <a:pt x="7276" y="3740"/>
                  </a:lnTo>
                  <a:cubicBezTo>
                    <a:pt x="7248" y="3734"/>
                    <a:pt x="7237" y="3690"/>
                    <a:pt x="7209" y="3672"/>
                  </a:cubicBezTo>
                  <a:cubicBezTo>
                    <a:pt x="7204" y="3666"/>
                    <a:pt x="7193" y="3666"/>
                    <a:pt x="7184" y="3660"/>
                  </a:cubicBezTo>
                  <a:cubicBezTo>
                    <a:pt x="7170" y="3648"/>
                    <a:pt x="7165" y="3636"/>
                    <a:pt x="7156" y="3616"/>
                  </a:cubicBezTo>
                  <a:cubicBezTo>
                    <a:pt x="7145" y="3604"/>
                    <a:pt x="7131" y="3592"/>
                    <a:pt x="7117" y="3598"/>
                  </a:cubicBezTo>
                  <a:cubicBezTo>
                    <a:pt x="7103" y="3560"/>
                    <a:pt x="7050" y="3560"/>
                    <a:pt x="7034" y="3530"/>
                  </a:cubicBezTo>
                  <a:cubicBezTo>
                    <a:pt x="7030" y="3524"/>
                    <a:pt x="7030" y="3518"/>
                    <a:pt x="7025" y="3512"/>
                  </a:cubicBezTo>
                  <a:cubicBezTo>
                    <a:pt x="7011" y="3492"/>
                    <a:pt x="6986" y="3530"/>
                    <a:pt x="6968" y="3518"/>
                  </a:cubicBezTo>
                  <a:cubicBezTo>
                    <a:pt x="6958" y="3512"/>
                    <a:pt x="6954" y="3492"/>
                    <a:pt x="6947" y="3486"/>
                  </a:cubicBezTo>
                  <a:cubicBezTo>
                    <a:pt x="6942" y="3480"/>
                    <a:pt x="6933" y="3480"/>
                    <a:pt x="6924" y="3474"/>
                  </a:cubicBezTo>
                  <a:cubicBezTo>
                    <a:pt x="6894" y="3456"/>
                    <a:pt x="6889" y="3400"/>
                    <a:pt x="6862" y="3382"/>
                  </a:cubicBezTo>
                  <a:cubicBezTo>
                    <a:pt x="6846" y="3367"/>
                    <a:pt x="6823" y="3373"/>
                    <a:pt x="6809" y="3394"/>
                  </a:cubicBezTo>
                  <a:cubicBezTo>
                    <a:pt x="6797" y="3406"/>
                    <a:pt x="6788" y="3424"/>
                    <a:pt x="6784" y="3444"/>
                  </a:cubicBezTo>
                  <a:cubicBezTo>
                    <a:pt x="6779" y="3462"/>
                    <a:pt x="6788" y="3486"/>
                    <a:pt x="6804" y="3486"/>
                  </a:cubicBezTo>
                  <a:cubicBezTo>
                    <a:pt x="6793" y="3503"/>
                    <a:pt x="6774" y="3512"/>
                    <a:pt x="6756" y="3518"/>
                  </a:cubicBezTo>
                  <a:cubicBezTo>
                    <a:pt x="6740" y="3524"/>
                    <a:pt x="6721" y="3548"/>
                    <a:pt x="6731" y="3574"/>
                  </a:cubicBezTo>
                  <a:cubicBezTo>
                    <a:pt x="6740" y="3598"/>
                    <a:pt x="6770" y="3598"/>
                    <a:pt x="6779" y="3622"/>
                  </a:cubicBezTo>
                  <a:cubicBezTo>
                    <a:pt x="6784" y="3636"/>
                    <a:pt x="6784" y="3648"/>
                    <a:pt x="6788" y="3660"/>
                  </a:cubicBezTo>
                  <a:cubicBezTo>
                    <a:pt x="6793" y="3666"/>
                    <a:pt x="6797" y="3666"/>
                    <a:pt x="6804" y="3672"/>
                  </a:cubicBezTo>
                  <a:cubicBezTo>
                    <a:pt x="6809" y="3678"/>
                    <a:pt x="6813" y="3684"/>
                    <a:pt x="6813" y="3699"/>
                  </a:cubicBezTo>
                  <a:cubicBezTo>
                    <a:pt x="6818" y="3716"/>
                    <a:pt x="6823" y="3740"/>
                    <a:pt x="6827" y="3758"/>
                  </a:cubicBezTo>
                  <a:lnTo>
                    <a:pt x="6827" y="3772"/>
                  </a:lnTo>
                  <a:cubicBezTo>
                    <a:pt x="6823" y="3784"/>
                    <a:pt x="6809" y="3784"/>
                    <a:pt x="6797" y="3784"/>
                  </a:cubicBezTo>
                  <a:cubicBezTo>
                    <a:pt x="6770" y="3772"/>
                    <a:pt x="6740" y="3758"/>
                    <a:pt x="6731" y="3722"/>
                  </a:cubicBezTo>
                  <a:cubicBezTo>
                    <a:pt x="6726" y="3710"/>
                    <a:pt x="6726" y="3699"/>
                    <a:pt x="6721" y="3690"/>
                  </a:cubicBezTo>
                  <a:cubicBezTo>
                    <a:pt x="6708" y="3672"/>
                    <a:pt x="6687" y="3690"/>
                    <a:pt x="6673" y="3704"/>
                  </a:cubicBezTo>
                  <a:cubicBezTo>
                    <a:pt x="6659" y="3716"/>
                    <a:pt x="6634" y="3728"/>
                    <a:pt x="6625" y="3704"/>
                  </a:cubicBezTo>
                  <a:cubicBezTo>
                    <a:pt x="6629" y="3746"/>
                    <a:pt x="6625" y="3790"/>
                    <a:pt x="6620" y="3829"/>
                  </a:cubicBezTo>
                  <a:cubicBezTo>
                    <a:pt x="6620" y="3835"/>
                    <a:pt x="6616" y="3840"/>
                    <a:pt x="6620" y="3846"/>
                  </a:cubicBezTo>
                  <a:cubicBezTo>
                    <a:pt x="6625" y="3870"/>
                    <a:pt x="6648" y="3870"/>
                    <a:pt x="6664" y="3864"/>
                  </a:cubicBezTo>
                  <a:cubicBezTo>
                    <a:pt x="6648" y="3908"/>
                    <a:pt x="6669" y="3971"/>
                    <a:pt x="6701" y="3982"/>
                  </a:cubicBezTo>
                  <a:cubicBezTo>
                    <a:pt x="6712" y="3988"/>
                    <a:pt x="6726" y="3988"/>
                    <a:pt x="6735" y="3994"/>
                  </a:cubicBezTo>
                  <a:cubicBezTo>
                    <a:pt x="6744" y="4000"/>
                    <a:pt x="6756" y="4021"/>
                    <a:pt x="6744" y="4033"/>
                  </a:cubicBezTo>
                  <a:cubicBezTo>
                    <a:pt x="6770" y="4015"/>
                    <a:pt x="6797" y="4033"/>
                    <a:pt x="6823" y="4044"/>
                  </a:cubicBezTo>
                  <a:cubicBezTo>
                    <a:pt x="6836" y="4050"/>
                    <a:pt x="6853" y="4062"/>
                    <a:pt x="6857" y="4083"/>
                  </a:cubicBezTo>
                  <a:cubicBezTo>
                    <a:pt x="6857" y="4089"/>
                    <a:pt x="6862" y="4101"/>
                    <a:pt x="6866" y="4107"/>
                  </a:cubicBezTo>
                  <a:cubicBezTo>
                    <a:pt x="6871" y="4112"/>
                    <a:pt x="6876" y="4112"/>
                    <a:pt x="6880" y="4118"/>
                  </a:cubicBezTo>
                  <a:cubicBezTo>
                    <a:pt x="6885" y="4124"/>
                    <a:pt x="6889" y="4130"/>
                    <a:pt x="6885" y="4136"/>
                  </a:cubicBezTo>
                  <a:cubicBezTo>
                    <a:pt x="6880" y="4136"/>
                    <a:pt x="6876" y="4145"/>
                    <a:pt x="6871" y="4145"/>
                  </a:cubicBezTo>
                  <a:cubicBezTo>
                    <a:pt x="6876" y="4175"/>
                    <a:pt x="6885" y="4207"/>
                    <a:pt x="6889" y="4231"/>
                  </a:cubicBezTo>
                  <a:cubicBezTo>
                    <a:pt x="6866" y="4231"/>
                    <a:pt x="6841" y="4213"/>
                    <a:pt x="6827" y="4192"/>
                  </a:cubicBezTo>
                  <a:cubicBezTo>
                    <a:pt x="6823" y="4186"/>
                    <a:pt x="6818" y="4180"/>
                    <a:pt x="6809" y="4175"/>
                  </a:cubicBezTo>
                  <a:lnTo>
                    <a:pt x="6788" y="4175"/>
                  </a:lnTo>
                  <a:cubicBezTo>
                    <a:pt x="6774" y="4180"/>
                    <a:pt x="6756" y="4175"/>
                    <a:pt x="6744" y="4163"/>
                  </a:cubicBezTo>
                  <a:cubicBezTo>
                    <a:pt x="6735" y="4151"/>
                    <a:pt x="6731" y="4118"/>
                    <a:pt x="6744" y="4107"/>
                  </a:cubicBezTo>
                  <a:cubicBezTo>
                    <a:pt x="6731" y="4095"/>
                    <a:pt x="6708" y="4101"/>
                    <a:pt x="6692" y="4112"/>
                  </a:cubicBezTo>
                  <a:cubicBezTo>
                    <a:pt x="6673" y="4124"/>
                    <a:pt x="6659" y="4136"/>
                    <a:pt x="6639" y="4136"/>
                  </a:cubicBezTo>
                  <a:cubicBezTo>
                    <a:pt x="6620" y="4136"/>
                    <a:pt x="6600" y="4107"/>
                    <a:pt x="6616" y="4089"/>
                  </a:cubicBezTo>
                  <a:cubicBezTo>
                    <a:pt x="6606" y="4083"/>
                    <a:pt x="6595" y="4083"/>
                    <a:pt x="6586" y="4083"/>
                  </a:cubicBezTo>
                  <a:cubicBezTo>
                    <a:pt x="6581" y="4074"/>
                    <a:pt x="6581" y="4062"/>
                    <a:pt x="6581" y="4056"/>
                  </a:cubicBezTo>
                  <a:cubicBezTo>
                    <a:pt x="6567" y="4050"/>
                    <a:pt x="6558" y="4044"/>
                    <a:pt x="6542" y="4039"/>
                  </a:cubicBezTo>
                  <a:cubicBezTo>
                    <a:pt x="6537" y="4039"/>
                    <a:pt x="6528" y="4033"/>
                    <a:pt x="6533" y="4021"/>
                  </a:cubicBezTo>
                  <a:cubicBezTo>
                    <a:pt x="6533" y="4015"/>
                    <a:pt x="6537" y="4015"/>
                    <a:pt x="6537" y="4015"/>
                  </a:cubicBezTo>
                  <a:lnTo>
                    <a:pt x="6567" y="3994"/>
                  </a:lnTo>
                  <a:cubicBezTo>
                    <a:pt x="6558" y="3982"/>
                    <a:pt x="6551" y="3971"/>
                    <a:pt x="6551" y="3953"/>
                  </a:cubicBezTo>
                  <a:lnTo>
                    <a:pt x="6551" y="3920"/>
                  </a:lnTo>
                  <a:cubicBezTo>
                    <a:pt x="6551" y="3908"/>
                    <a:pt x="6542" y="3897"/>
                    <a:pt x="6542" y="3882"/>
                  </a:cubicBezTo>
                  <a:cubicBezTo>
                    <a:pt x="6542" y="3873"/>
                    <a:pt x="6549" y="3858"/>
                    <a:pt x="6556" y="3861"/>
                  </a:cubicBezTo>
                  <a:cubicBezTo>
                    <a:pt x="6547" y="3849"/>
                    <a:pt x="6544" y="3826"/>
                    <a:pt x="6551" y="3808"/>
                  </a:cubicBezTo>
                  <a:cubicBezTo>
                    <a:pt x="6558" y="3790"/>
                    <a:pt x="6572" y="3772"/>
                    <a:pt x="6581" y="3752"/>
                  </a:cubicBezTo>
                  <a:cubicBezTo>
                    <a:pt x="6590" y="3734"/>
                    <a:pt x="6595" y="3710"/>
                    <a:pt x="6586" y="3690"/>
                  </a:cubicBezTo>
                  <a:cubicBezTo>
                    <a:pt x="6581" y="3678"/>
                    <a:pt x="6572" y="3672"/>
                    <a:pt x="6572" y="3666"/>
                  </a:cubicBezTo>
                  <a:cubicBezTo>
                    <a:pt x="6567" y="3648"/>
                    <a:pt x="6577" y="3622"/>
                    <a:pt x="6590" y="3610"/>
                  </a:cubicBezTo>
                  <a:cubicBezTo>
                    <a:pt x="6606" y="3598"/>
                    <a:pt x="6616" y="3577"/>
                    <a:pt x="6616" y="3560"/>
                  </a:cubicBezTo>
                  <a:cubicBezTo>
                    <a:pt x="6616" y="3539"/>
                    <a:pt x="6595" y="3530"/>
                    <a:pt x="6586" y="3512"/>
                  </a:cubicBezTo>
                  <a:cubicBezTo>
                    <a:pt x="6563" y="3474"/>
                    <a:pt x="6572" y="3418"/>
                    <a:pt x="6558" y="3367"/>
                  </a:cubicBezTo>
                  <a:cubicBezTo>
                    <a:pt x="6547" y="3332"/>
                    <a:pt x="6519" y="3305"/>
                    <a:pt x="6514" y="3270"/>
                  </a:cubicBezTo>
                  <a:cubicBezTo>
                    <a:pt x="6514" y="3258"/>
                    <a:pt x="6517" y="3237"/>
                    <a:pt x="6510" y="3226"/>
                  </a:cubicBezTo>
                  <a:cubicBezTo>
                    <a:pt x="6505" y="3214"/>
                    <a:pt x="6489" y="3202"/>
                    <a:pt x="6480" y="3208"/>
                  </a:cubicBezTo>
                  <a:cubicBezTo>
                    <a:pt x="6480" y="3140"/>
                    <a:pt x="6422" y="3078"/>
                    <a:pt x="6370" y="3090"/>
                  </a:cubicBezTo>
                  <a:cubicBezTo>
                    <a:pt x="6365" y="3090"/>
                    <a:pt x="6360" y="3090"/>
                    <a:pt x="6360" y="3095"/>
                  </a:cubicBezTo>
                  <a:cubicBezTo>
                    <a:pt x="6353" y="3101"/>
                    <a:pt x="6360" y="3113"/>
                    <a:pt x="6365" y="3119"/>
                  </a:cubicBezTo>
                  <a:cubicBezTo>
                    <a:pt x="6370" y="3128"/>
                    <a:pt x="6379" y="3128"/>
                    <a:pt x="6388" y="3119"/>
                  </a:cubicBezTo>
                  <a:cubicBezTo>
                    <a:pt x="6379" y="3134"/>
                    <a:pt x="6374" y="3152"/>
                    <a:pt x="6374" y="3169"/>
                  </a:cubicBezTo>
                  <a:cubicBezTo>
                    <a:pt x="6374" y="3187"/>
                    <a:pt x="6383" y="3208"/>
                    <a:pt x="6397" y="3208"/>
                  </a:cubicBezTo>
                  <a:cubicBezTo>
                    <a:pt x="6402" y="3231"/>
                    <a:pt x="6393" y="3258"/>
                    <a:pt x="6409" y="3276"/>
                  </a:cubicBezTo>
                  <a:cubicBezTo>
                    <a:pt x="6413" y="3282"/>
                    <a:pt x="6418" y="3282"/>
                    <a:pt x="6422" y="3288"/>
                  </a:cubicBezTo>
                  <a:cubicBezTo>
                    <a:pt x="6445" y="3299"/>
                    <a:pt x="6462" y="3338"/>
                    <a:pt x="6471" y="3367"/>
                  </a:cubicBezTo>
                  <a:cubicBezTo>
                    <a:pt x="6475" y="3382"/>
                    <a:pt x="6480" y="3388"/>
                    <a:pt x="6480" y="3400"/>
                  </a:cubicBezTo>
                  <a:cubicBezTo>
                    <a:pt x="6480" y="3412"/>
                    <a:pt x="6475" y="3424"/>
                    <a:pt x="6466" y="3424"/>
                  </a:cubicBezTo>
                  <a:lnTo>
                    <a:pt x="6445" y="3424"/>
                  </a:lnTo>
                  <a:cubicBezTo>
                    <a:pt x="6436" y="3430"/>
                    <a:pt x="6436" y="3444"/>
                    <a:pt x="6441" y="3456"/>
                  </a:cubicBezTo>
                  <a:cubicBezTo>
                    <a:pt x="6445" y="3468"/>
                    <a:pt x="6450" y="3474"/>
                    <a:pt x="6450" y="3486"/>
                  </a:cubicBezTo>
                  <a:cubicBezTo>
                    <a:pt x="6450" y="3498"/>
                    <a:pt x="6445" y="3512"/>
                    <a:pt x="6455" y="3524"/>
                  </a:cubicBezTo>
                  <a:cubicBezTo>
                    <a:pt x="6462" y="3530"/>
                    <a:pt x="6466" y="3530"/>
                    <a:pt x="6471" y="3536"/>
                  </a:cubicBezTo>
                  <a:cubicBezTo>
                    <a:pt x="6475" y="3542"/>
                    <a:pt x="6480" y="3551"/>
                    <a:pt x="6475" y="3566"/>
                  </a:cubicBezTo>
                  <a:cubicBezTo>
                    <a:pt x="6471" y="3577"/>
                    <a:pt x="6462" y="3586"/>
                    <a:pt x="6450" y="3580"/>
                  </a:cubicBezTo>
                  <a:cubicBezTo>
                    <a:pt x="6455" y="3604"/>
                    <a:pt x="6455" y="3642"/>
                    <a:pt x="6436" y="3654"/>
                  </a:cubicBezTo>
                  <a:cubicBezTo>
                    <a:pt x="6427" y="3660"/>
                    <a:pt x="6413" y="3666"/>
                    <a:pt x="6418" y="3678"/>
                  </a:cubicBezTo>
                  <a:cubicBezTo>
                    <a:pt x="6422" y="3690"/>
                    <a:pt x="6436" y="3690"/>
                    <a:pt x="6432" y="3699"/>
                  </a:cubicBezTo>
                  <a:cubicBezTo>
                    <a:pt x="6418" y="3710"/>
                    <a:pt x="6397" y="3710"/>
                    <a:pt x="6383" y="3716"/>
                  </a:cubicBezTo>
                  <a:cubicBezTo>
                    <a:pt x="6370" y="3722"/>
                    <a:pt x="6353" y="3746"/>
                    <a:pt x="6365" y="3767"/>
                  </a:cubicBezTo>
                  <a:cubicBezTo>
                    <a:pt x="6349" y="3772"/>
                    <a:pt x="6335" y="3772"/>
                    <a:pt x="6317" y="3772"/>
                  </a:cubicBezTo>
                  <a:cubicBezTo>
                    <a:pt x="6301" y="3778"/>
                    <a:pt x="6287" y="3802"/>
                    <a:pt x="6296" y="3814"/>
                  </a:cubicBezTo>
                  <a:cubicBezTo>
                    <a:pt x="6291" y="3814"/>
                    <a:pt x="6287" y="3814"/>
                    <a:pt x="6287" y="3820"/>
                  </a:cubicBezTo>
                  <a:cubicBezTo>
                    <a:pt x="6282" y="3829"/>
                    <a:pt x="6282" y="3829"/>
                    <a:pt x="6278" y="3829"/>
                  </a:cubicBezTo>
                  <a:cubicBezTo>
                    <a:pt x="6273" y="3829"/>
                    <a:pt x="6273" y="3814"/>
                    <a:pt x="6278" y="3814"/>
                  </a:cubicBezTo>
                  <a:cubicBezTo>
                    <a:pt x="6273" y="3814"/>
                    <a:pt x="6264" y="3814"/>
                    <a:pt x="6257" y="3829"/>
                  </a:cubicBezTo>
                  <a:cubicBezTo>
                    <a:pt x="6252" y="3835"/>
                    <a:pt x="6257" y="3846"/>
                    <a:pt x="6257" y="3852"/>
                  </a:cubicBezTo>
                  <a:lnTo>
                    <a:pt x="6257" y="3864"/>
                  </a:lnTo>
                  <a:cubicBezTo>
                    <a:pt x="6257" y="3864"/>
                    <a:pt x="6264" y="3870"/>
                    <a:pt x="6268" y="3870"/>
                  </a:cubicBezTo>
                  <a:cubicBezTo>
                    <a:pt x="6278" y="3876"/>
                    <a:pt x="6282" y="3891"/>
                    <a:pt x="6278" y="3903"/>
                  </a:cubicBezTo>
                  <a:cubicBezTo>
                    <a:pt x="6273" y="3914"/>
                    <a:pt x="6268" y="3926"/>
                    <a:pt x="6257" y="3932"/>
                  </a:cubicBezTo>
                  <a:cubicBezTo>
                    <a:pt x="6252" y="3932"/>
                    <a:pt x="6252" y="3932"/>
                    <a:pt x="6248" y="3938"/>
                  </a:cubicBezTo>
                  <a:cubicBezTo>
                    <a:pt x="6248" y="3938"/>
                    <a:pt x="6243" y="3944"/>
                    <a:pt x="6243" y="3953"/>
                  </a:cubicBezTo>
                  <a:lnTo>
                    <a:pt x="6243" y="3994"/>
                  </a:lnTo>
                  <a:cubicBezTo>
                    <a:pt x="6243" y="4000"/>
                    <a:pt x="6238" y="4000"/>
                    <a:pt x="6238" y="4006"/>
                  </a:cubicBezTo>
                  <a:cubicBezTo>
                    <a:pt x="6234" y="4021"/>
                    <a:pt x="6229" y="4027"/>
                    <a:pt x="6225" y="4039"/>
                  </a:cubicBezTo>
                  <a:cubicBezTo>
                    <a:pt x="6243" y="4050"/>
                    <a:pt x="6264" y="4068"/>
                    <a:pt x="6278" y="4095"/>
                  </a:cubicBezTo>
                  <a:cubicBezTo>
                    <a:pt x="6291" y="4118"/>
                    <a:pt x="6301" y="4145"/>
                    <a:pt x="6317" y="4169"/>
                  </a:cubicBezTo>
                  <a:lnTo>
                    <a:pt x="6317" y="4219"/>
                  </a:lnTo>
                  <a:cubicBezTo>
                    <a:pt x="6335" y="4219"/>
                    <a:pt x="6344" y="4248"/>
                    <a:pt x="6344" y="4281"/>
                  </a:cubicBezTo>
                  <a:lnTo>
                    <a:pt x="6344" y="4355"/>
                  </a:lnTo>
                  <a:cubicBezTo>
                    <a:pt x="6344" y="4361"/>
                    <a:pt x="6344" y="4367"/>
                    <a:pt x="6349" y="4373"/>
                  </a:cubicBezTo>
                  <a:cubicBezTo>
                    <a:pt x="6353" y="4379"/>
                    <a:pt x="6360" y="4379"/>
                    <a:pt x="6365" y="4384"/>
                  </a:cubicBezTo>
                  <a:cubicBezTo>
                    <a:pt x="6379" y="4399"/>
                    <a:pt x="6379" y="4423"/>
                    <a:pt x="6379" y="4441"/>
                  </a:cubicBezTo>
                  <a:cubicBezTo>
                    <a:pt x="6379" y="4461"/>
                    <a:pt x="6383" y="4491"/>
                    <a:pt x="6397" y="4491"/>
                  </a:cubicBezTo>
                  <a:cubicBezTo>
                    <a:pt x="6383" y="4497"/>
                    <a:pt x="6383" y="4529"/>
                    <a:pt x="6388" y="4547"/>
                  </a:cubicBezTo>
                  <a:cubicBezTo>
                    <a:pt x="6393" y="4565"/>
                    <a:pt x="6393" y="4597"/>
                    <a:pt x="6379" y="4603"/>
                  </a:cubicBezTo>
                  <a:cubicBezTo>
                    <a:pt x="6370" y="4609"/>
                    <a:pt x="6360" y="4603"/>
                    <a:pt x="6353" y="4609"/>
                  </a:cubicBezTo>
                  <a:cubicBezTo>
                    <a:pt x="6349" y="4609"/>
                    <a:pt x="6349" y="4615"/>
                    <a:pt x="6344" y="4621"/>
                  </a:cubicBezTo>
                  <a:cubicBezTo>
                    <a:pt x="6335" y="4653"/>
                    <a:pt x="6326" y="4683"/>
                    <a:pt x="6330" y="4721"/>
                  </a:cubicBezTo>
                  <a:lnTo>
                    <a:pt x="6296" y="4721"/>
                  </a:lnTo>
                  <a:lnTo>
                    <a:pt x="6296" y="4846"/>
                  </a:lnTo>
                  <a:cubicBezTo>
                    <a:pt x="6296" y="4869"/>
                    <a:pt x="6291" y="4893"/>
                    <a:pt x="6278" y="4899"/>
                  </a:cubicBezTo>
                  <a:cubicBezTo>
                    <a:pt x="6291" y="4899"/>
                    <a:pt x="6305" y="4920"/>
                    <a:pt x="6305" y="4943"/>
                  </a:cubicBezTo>
                  <a:cubicBezTo>
                    <a:pt x="6312" y="4961"/>
                    <a:pt x="6307" y="4988"/>
                    <a:pt x="6312" y="5005"/>
                  </a:cubicBezTo>
                  <a:cubicBezTo>
                    <a:pt x="6319" y="5023"/>
                    <a:pt x="6321" y="5038"/>
                    <a:pt x="6326" y="5056"/>
                  </a:cubicBezTo>
                  <a:cubicBezTo>
                    <a:pt x="6335" y="5085"/>
                    <a:pt x="6335" y="5118"/>
                    <a:pt x="6330" y="5153"/>
                  </a:cubicBezTo>
                  <a:cubicBezTo>
                    <a:pt x="6326" y="5168"/>
                    <a:pt x="6326" y="5174"/>
                    <a:pt x="6321" y="5186"/>
                  </a:cubicBezTo>
                  <a:cubicBezTo>
                    <a:pt x="6321" y="5209"/>
                    <a:pt x="6326" y="5236"/>
                    <a:pt x="6344" y="5248"/>
                  </a:cubicBezTo>
                  <a:cubicBezTo>
                    <a:pt x="6349" y="5254"/>
                    <a:pt x="6360" y="5254"/>
                    <a:pt x="6365" y="5254"/>
                  </a:cubicBezTo>
                  <a:lnTo>
                    <a:pt x="6374" y="5242"/>
                  </a:lnTo>
                  <a:cubicBezTo>
                    <a:pt x="6383" y="5230"/>
                    <a:pt x="6397" y="5248"/>
                    <a:pt x="6413" y="5254"/>
                  </a:cubicBezTo>
                  <a:cubicBezTo>
                    <a:pt x="6427" y="5265"/>
                    <a:pt x="6445" y="5260"/>
                    <a:pt x="6445" y="5242"/>
                  </a:cubicBezTo>
                  <a:cubicBezTo>
                    <a:pt x="6466" y="5248"/>
                    <a:pt x="6491" y="5242"/>
                    <a:pt x="6510" y="5230"/>
                  </a:cubicBezTo>
                  <a:cubicBezTo>
                    <a:pt x="6540" y="5209"/>
                    <a:pt x="6563" y="5174"/>
                    <a:pt x="6595" y="5180"/>
                  </a:cubicBezTo>
                  <a:cubicBezTo>
                    <a:pt x="6606" y="5209"/>
                    <a:pt x="6639" y="5197"/>
                    <a:pt x="6664" y="5197"/>
                  </a:cubicBezTo>
                  <a:cubicBezTo>
                    <a:pt x="6673" y="5197"/>
                    <a:pt x="6687" y="5209"/>
                    <a:pt x="6696" y="5215"/>
                  </a:cubicBezTo>
                  <a:cubicBezTo>
                    <a:pt x="6721" y="5236"/>
                    <a:pt x="6749" y="5260"/>
                    <a:pt x="6774" y="5277"/>
                  </a:cubicBezTo>
                  <a:cubicBezTo>
                    <a:pt x="6788" y="5292"/>
                    <a:pt x="6800" y="5298"/>
                    <a:pt x="6809" y="5316"/>
                  </a:cubicBezTo>
                  <a:cubicBezTo>
                    <a:pt x="6820" y="5333"/>
                    <a:pt x="6818" y="5354"/>
                    <a:pt x="6813" y="5372"/>
                  </a:cubicBezTo>
                  <a:cubicBezTo>
                    <a:pt x="6832" y="5378"/>
                    <a:pt x="6846" y="5396"/>
                    <a:pt x="6857" y="5422"/>
                  </a:cubicBezTo>
                  <a:cubicBezTo>
                    <a:pt x="6866" y="5446"/>
                    <a:pt x="6866" y="5469"/>
                    <a:pt x="6871" y="5496"/>
                  </a:cubicBezTo>
                  <a:cubicBezTo>
                    <a:pt x="6876" y="5540"/>
                    <a:pt x="6880" y="5582"/>
                    <a:pt x="6866" y="5626"/>
                  </a:cubicBezTo>
                  <a:cubicBezTo>
                    <a:pt x="6862" y="5638"/>
                    <a:pt x="6857" y="5641"/>
                    <a:pt x="6857" y="5656"/>
                  </a:cubicBezTo>
                  <a:cubicBezTo>
                    <a:pt x="6857" y="5668"/>
                    <a:pt x="6857" y="5682"/>
                    <a:pt x="6853" y="5694"/>
                  </a:cubicBezTo>
                  <a:cubicBezTo>
                    <a:pt x="6846" y="5718"/>
                    <a:pt x="6827" y="5739"/>
                    <a:pt x="6813" y="5739"/>
                  </a:cubicBezTo>
                  <a:lnTo>
                    <a:pt x="6813" y="5774"/>
                  </a:lnTo>
                  <a:cubicBezTo>
                    <a:pt x="6804" y="5780"/>
                    <a:pt x="6793" y="5768"/>
                    <a:pt x="6788" y="5756"/>
                  </a:cubicBezTo>
                  <a:cubicBezTo>
                    <a:pt x="6784" y="5744"/>
                    <a:pt x="6788" y="5733"/>
                    <a:pt x="6788" y="5718"/>
                  </a:cubicBezTo>
                  <a:cubicBezTo>
                    <a:pt x="6793" y="5665"/>
                    <a:pt x="6793" y="5603"/>
                    <a:pt x="6784" y="5546"/>
                  </a:cubicBezTo>
                  <a:cubicBezTo>
                    <a:pt x="6788" y="5520"/>
                    <a:pt x="6761" y="5514"/>
                    <a:pt x="6756" y="5496"/>
                  </a:cubicBezTo>
                  <a:lnTo>
                    <a:pt x="6756" y="5464"/>
                  </a:lnTo>
                  <a:cubicBezTo>
                    <a:pt x="6756" y="5446"/>
                    <a:pt x="6735" y="5434"/>
                    <a:pt x="6726" y="5422"/>
                  </a:cubicBezTo>
                  <a:cubicBezTo>
                    <a:pt x="6701" y="5401"/>
                    <a:pt x="6682" y="5372"/>
                    <a:pt x="6669" y="5333"/>
                  </a:cubicBezTo>
                  <a:cubicBezTo>
                    <a:pt x="6648" y="5328"/>
                    <a:pt x="6625" y="5328"/>
                    <a:pt x="6606" y="5348"/>
                  </a:cubicBezTo>
                  <a:cubicBezTo>
                    <a:pt x="6590" y="5360"/>
                    <a:pt x="6577" y="5384"/>
                    <a:pt x="6558" y="5372"/>
                  </a:cubicBezTo>
                  <a:cubicBezTo>
                    <a:pt x="6547" y="5366"/>
                    <a:pt x="6537" y="5354"/>
                    <a:pt x="6528" y="5360"/>
                  </a:cubicBezTo>
                  <a:cubicBezTo>
                    <a:pt x="6519" y="5360"/>
                    <a:pt x="6519" y="5372"/>
                    <a:pt x="6514" y="5378"/>
                  </a:cubicBezTo>
                  <a:cubicBezTo>
                    <a:pt x="6503" y="5390"/>
                    <a:pt x="6489" y="5390"/>
                    <a:pt x="6480" y="5390"/>
                  </a:cubicBezTo>
                  <a:cubicBezTo>
                    <a:pt x="6436" y="5390"/>
                    <a:pt x="6388" y="5396"/>
                    <a:pt x="6360" y="5440"/>
                  </a:cubicBezTo>
                  <a:cubicBezTo>
                    <a:pt x="6379" y="5458"/>
                    <a:pt x="6402" y="5464"/>
                    <a:pt x="6422" y="5458"/>
                  </a:cubicBezTo>
                  <a:cubicBezTo>
                    <a:pt x="6427" y="5478"/>
                    <a:pt x="6427" y="5496"/>
                    <a:pt x="6413" y="5514"/>
                  </a:cubicBezTo>
                  <a:cubicBezTo>
                    <a:pt x="6397" y="5540"/>
                    <a:pt x="6418" y="5564"/>
                    <a:pt x="6422" y="5594"/>
                  </a:cubicBezTo>
                  <a:cubicBezTo>
                    <a:pt x="6427" y="5620"/>
                    <a:pt x="6427" y="5644"/>
                    <a:pt x="6418" y="5665"/>
                  </a:cubicBezTo>
                  <a:cubicBezTo>
                    <a:pt x="6441" y="5665"/>
                    <a:pt x="6450" y="5700"/>
                    <a:pt x="6455" y="5733"/>
                  </a:cubicBezTo>
                  <a:cubicBezTo>
                    <a:pt x="6462" y="5750"/>
                    <a:pt x="6462" y="5768"/>
                    <a:pt x="6455" y="5786"/>
                  </a:cubicBezTo>
                  <a:lnTo>
                    <a:pt x="6441" y="5824"/>
                  </a:lnTo>
                  <a:cubicBezTo>
                    <a:pt x="6436" y="5857"/>
                    <a:pt x="6455" y="5880"/>
                    <a:pt x="6450" y="5910"/>
                  </a:cubicBezTo>
                  <a:lnTo>
                    <a:pt x="6432" y="5910"/>
                  </a:lnTo>
                  <a:cubicBezTo>
                    <a:pt x="6436" y="5931"/>
                    <a:pt x="6422" y="5943"/>
                    <a:pt x="6409" y="5937"/>
                  </a:cubicBezTo>
                  <a:cubicBezTo>
                    <a:pt x="6402" y="5937"/>
                    <a:pt x="6397" y="5931"/>
                    <a:pt x="6393" y="5925"/>
                  </a:cubicBezTo>
                  <a:cubicBezTo>
                    <a:pt x="6379" y="5919"/>
                    <a:pt x="6365" y="5931"/>
                    <a:pt x="6360" y="5948"/>
                  </a:cubicBezTo>
                  <a:cubicBezTo>
                    <a:pt x="6353" y="5966"/>
                    <a:pt x="6365" y="5987"/>
                    <a:pt x="6374" y="6005"/>
                  </a:cubicBezTo>
                  <a:cubicBezTo>
                    <a:pt x="6365" y="5993"/>
                    <a:pt x="6349" y="6008"/>
                    <a:pt x="6344" y="6028"/>
                  </a:cubicBezTo>
                  <a:cubicBezTo>
                    <a:pt x="6340" y="6046"/>
                    <a:pt x="6326" y="6067"/>
                    <a:pt x="6317" y="6055"/>
                  </a:cubicBezTo>
                  <a:cubicBezTo>
                    <a:pt x="6312" y="6079"/>
                    <a:pt x="6330" y="6096"/>
                    <a:pt x="6344" y="6111"/>
                  </a:cubicBezTo>
                  <a:cubicBezTo>
                    <a:pt x="6360" y="6129"/>
                    <a:pt x="6365" y="6158"/>
                    <a:pt x="6349" y="6173"/>
                  </a:cubicBezTo>
                  <a:cubicBezTo>
                    <a:pt x="6344" y="6179"/>
                    <a:pt x="6340" y="6173"/>
                    <a:pt x="6330" y="6179"/>
                  </a:cubicBezTo>
                  <a:cubicBezTo>
                    <a:pt x="6317" y="6179"/>
                    <a:pt x="6301" y="6191"/>
                    <a:pt x="6291" y="6203"/>
                  </a:cubicBezTo>
                  <a:cubicBezTo>
                    <a:pt x="6282" y="6209"/>
                    <a:pt x="6278" y="6212"/>
                    <a:pt x="6273" y="6226"/>
                  </a:cubicBezTo>
                  <a:cubicBezTo>
                    <a:pt x="6268" y="6238"/>
                    <a:pt x="6273" y="6253"/>
                    <a:pt x="6282" y="6259"/>
                  </a:cubicBezTo>
                  <a:lnTo>
                    <a:pt x="6264" y="6259"/>
                  </a:lnTo>
                  <a:cubicBezTo>
                    <a:pt x="6252" y="6283"/>
                    <a:pt x="6234" y="6303"/>
                    <a:pt x="6215" y="6327"/>
                  </a:cubicBezTo>
                  <a:cubicBezTo>
                    <a:pt x="6209" y="6333"/>
                    <a:pt x="6204" y="6339"/>
                    <a:pt x="6199" y="6339"/>
                  </a:cubicBezTo>
                  <a:cubicBezTo>
                    <a:pt x="6190" y="6339"/>
                    <a:pt x="6186" y="6339"/>
                    <a:pt x="6181" y="6345"/>
                  </a:cubicBezTo>
                  <a:cubicBezTo>
                    <a:pt x="6172" y="6365"/>
                    <a:pt x="6204" y="6383"/>
                    <a:pt x="6195" y="6401"/>
                  </a:cubicBezTo>
                  <a:lnTo>
                    <a:pt x="6137" y="6401"/>
                  </a:lnTo>
                  <a:lnTo>
                    <a:pt x="6137" y="6419"/>
                  </a:lnTo>
                  <a:lnTo>
                    <a:pt x="6123" y="6419"/>
                  </a:lnTo>
                  <a:cubicBezTo>
                    <a:pt x="6123" y="6433"/>
                    <a:pt x="6123" y="6445"/>
                    <a:pt x="6128" y="6457"/>
                  </a:cubicBezTo>
                  <a:cubicBezTo>
                    <a:pt x="6114" y="6463"/>
                    <a:pt x="6098" y="6463"/>
                    <a:pt x="6089" y="6463"/>
                  </a:cubicBezTo>
                  <a:cubicBezTo>
                    <a:pt x="6084" y="6475"/>
                    <a:pt x="6089" y="6489"/>
                    <a:pt x="6093" y="6501"/>
                  </a:cubicBezTo>
                  <a:cubicBezTo>
                    <a:pt x="6080" y="6501"/>
                    <a:pt x="6066" y="6501"/>
                    <a:pt x="6054" y="6489"/>
                  </a:cubicBezTo>
                  <a:cubicBezTo>
                    <a:pt x="6045" y="6475"/>
                    <a:pt x="6041" y="6451"/>
                    <a:pt x="6050" y="6445"/>
                  </a:cubicBezTo>
                  <a:cubicBezTo>
                    <a:pt x="6054" y="6439"/>
                    <a:pt x="6059" y="6439"/>
                    <a:pt x="6066" y="6433"/>
                  </a:cubicBezTo>
                  <a:cubicBezTo>
                    <a:pt x="6066" y="6427"/>
                    <a:pt x="6066" y="6419"/>
                    <a:pt x="6059" y="6419"/>
                  </a:cubicBezTo>
                  <a:cubicBezTo>
                    <a:pt x="6050" y="6401"/>
                    <a:pt x="6041" y="6377"/>
                    <a:pt x="6031" y="6356"/>
                  </a:cubicBezTo>
                  <a:cubicBezTo>
                    <a:pt x="6045" y="6356"/>
                    <a:pt x="6054" y="6345"/>
                    <a:pt x="6054" y="6327"/>
                  </a:cubicBezTo>
                  <a:cubicBezTo>
                    <a:pt x="6054" y="6309"/>
                    <a:pt x="6045" y="6294"/>
                    <a:pt x="6036" y="6288"/>
                  </a:cubicBezTo>
                  <a:lnTo>
                    <a:pt x="6080" y="6271"/>
                  </a:lnTo>
                  <a:cubicBezTo>
                    <a:pt x="6080" y="6247"/>
                    <a:pt x="6084" y="6220"/>
                    <a:pt x="6093" y="6203"/>
                  </a:cubicBezTo>
                  <a:cubicBezTo>
                    <a:pt x="6089" y="6197"/>
                    <a:pt x="6080" y="6191"/>
                    <a:pt x="6075" y="6185"/>
                  </a:cubicBezTo>
                  <a:cubicBezTo>
                    <a:pt x="6103" y="6185"/>
                    <a:pt x="6119" y="6147"/>
                    <a:pt x="6123" y="6111"/>
                  </a:cubicBezTo>
                  <a:cubicBezTo>
                    <a:pt x="6128" y="6079"/>
                    <a:pt x="6137" y="6049"/>
                    <a:pt x="6142" y="6011"/>
                  </a:cubicBezTo>
                  <a:cubicBezTo>
                    <a:pt x="6146" y="5993"/>
                    <a:pt x="6146" y="5972"/>
                    <a:pt x="6156" y="5954"/>
                  </a:cubicBezTo>
                  <a:cubicBezTo>
                    <a:pt x="6165" y="5943"/>
                    <a:pt x="6183" y="5937"/>
                    <a:pt x="6195" y="5954"/>
                  </a:cubicBezTo>
                  <a:cubicBezTo>
                    <a:pt x="6192" y="5948"/>
                    <a:pt x="6199" y="5943"/>
                    <a:pt x="6204" y="5943"/>
                  </a:cubicBezTo>
                  <a:cubicBezTo>
                    <a:pt x="6209" y="5943"/>
                    <a:pt x="6215" y="5948"/>
                    <a:pt x="6220" y="5954"/>
                  </a:cubicBezTo>
                  <a:cubicBezTo>
                    <a:pt x="6229" y="5954"/>
                    <a:pt x="6234" y="5937"/>
                    <a:pt x="6229" y="5925"/>
                  </a:cubicBezTo>
                  <a:cubicBezTo>
                    <a:pt x="6225" y="5910"/>
                    <a:pt x="6215" y="5898"/>
                    <a:pt x="6215" y="5886"/>
                  </a:cubicBezTo>
                  <a:cubicBezTo>
                    <a:pt x="6215" y="5875"/>
                    <a:pt x="6225" y="5857"/>
                    <a:pt x="6234" y="5869"/>
                  </a:cubicBezTo>
                  <a:cubicBezTo>
                    <a:pt x="6229" y="5836"/>
                    <a:pt x="6225" y="5812"/>
                    <a:pt x="6225" y="5780"/>
                  </a:cubicBezTo>
                  <a:lnTo>
                    <a:pt x="6225" y="5762"/>
                  </a:lnTo>
                  <a:cubicBezTo>
                    <a:pt x="6225" y="5750"/>
                    <a:pt x="6229" y="5744"/>
                    <a:pt x="6234" y="5733"/>
                  </a:cubicBezTo>
                  <a:cubicBezTo>
                    <a:pt x="6243" y="5706"/>
                    <a:pt x="6243" y="5676"/>
                    <a:pt x="6238" y="5650"/>
                  </a:cubicBezTo>
                  <a:cubicBezTo>
                    <a:pt x="6234" y="5632"/>
                    <a:pt x="6229" y="5614"/>
                    <a:pt x="6229" y="5603"/>
                  </a:cubicBezTo>
                  <a:cubicBezTo>
                    <a:pt x="6234" y="5582"/>
                    <a:pt x="6252" y="5576"/>
                    <a:pt x="6257" y="5588"/>
                  </a:cubicBezTo>
                  <a:cubicBezTo>
                    <a:pt x="6273" y="5570"/>
                    <a:pt x="6282" y="5552"/>
                    <a:pt x="6296" y="5532"/>
                  </a:cubicBezTo>
                  <a:cubicBezTo>
                    <a:pt x="6282" y="5514"/>
                    <a:pt x="6278" y="5490"/>
                    <a:pt x="6282" y="5464"/>
                  </a:cubicBezTo>
                  <a:cubicBezTo>
                    <a:pt x="6257" y="5464"/>
                    <a:pt x="6238" y="5458"/>
                    <a:pt x="6220" y="5440"/>
                  </a:cubicBezTo>
                  <a:cubicBezTo>
                    <a:pt x="6215" y="5452"/>
                    <a:pt x="6195" y="5446"/>
                    <a:pt x="6195" y="5434"/>
                  </a:cubicBezTo>
                  <a:cubicBezTo>
                    <a:pt x="6186" y="5396"/>
                    <a:pt x="6162" y="5366"/>
                    <a:pt x="6142" y="5339"/>
                  </a:cubicBezTo>
                  <a:cubicBezTo>
                    <a:pt x="6137" y="5333"/>
                    <a:pt x="6137" y="5328"/>
                    <a:pt x="6137" y="5322"/>
                  </a:cubicBezTo>
                  <a:cubicBezTo>
                    <a:pt x="6137" y="5310"/>
                    <a:pt x="6158" y="5310"/>
                    <a:pt x="6162" y="5298"/>
                  </a:cubicBezTo>
                  <a:cubicBezTo>
                    <a:pt x="6169" y="5286"/>
                    <a:pt x="6156" y="5271"/>
                    <a:pt x="6146" y="5260"/>
                  </a:cubicBezTo>
                  <a:cubicBezTo>
                    <a:pt x="6137" y="5248"/>
                    <a:pt x="6137" y="5227"/>
                    <a:pt x="6149" y="5227"/>
                  </a:cubicBezTo>
                  <a:cubicBezTo>
                    <a:pt x="6139" y="5224"/>
                    <a:pt x="6133" y="5209"/>
                    <a:pt x="6133" y="5197"/>
                  </a:cubicBezTo>
                  <a:cubicBezTo>
                    <a:pt x="6133" y="5186"/>
                    <a:pt x="6137" y="5174"/>
                    <a:pt x="6142" y="5162"/>
                  </a:cubicBezTo>
                  <a:cubicBezTo>
                    <a:pt x="6151" y="5124"/>
                    <a:pt x="6156" y="5085"/>
                    <a:pt x="6146" y="5050"/>
                  </a:cubicBezTo>
                  <a:cubicBezTo>
                    <a:pt x="6156" y="5044"/>
                    <a:pt x="6162" y="5044"/>
                    <a:pt x="6172" y="5038"/>
                  </a:cubicBezTo>
                  <a:cubicBezTo>
                    <a:pt x="6176" y="5017"/>
                    <a:pt x="6156" y="4999"/>
                    <a:pt x="6162" y="4982"/>
                  </a:cubicBezTo>
                  <a:cubicBezTo>
                    <a:pt x="6162" y="4976"/>
                    <a:pt x="6172" y="4970"/>
                    <a:pt x="6172" y="4961"/>
                  </a:cubicBezTo>
                  <a:cubicBezTo>
                    <a:pt x="6176" y="4949"/>
                    <a:pt x="6167" y="4937"/>
                    <a:pt x="6156" y="4931"/>
                  </a:cubicBezTo>
                  <a:cubicBezTo>
                    <a:pt x="6146" y="4925"/>
                    <a:pt x="6137" y="4920"/>
                    <a:pt x="6133" y="4908"/>
                  </a:cubicBezTo>
                  <a:cubicBezTo>
                    <a:pt x="6123" y="4875"/>
                    <a:pt x="6167" y="4846"/>
                    <a:pt x="6151" y="4807"/>
                  </a:cubicBezTo>
                  <a:cubicBezTo>
                    <a:pt x="6146" y="4795"/>
                    <a:pt x="6133" y="4784"/>
                    <a:pt x="6133" y="4769"/>
                  </a:cubicBezTo>
                  <a:cubicBezTo>
                    <a:pt x="6142" y="4757"/>
                    <a:pt x="6156" y="4745"/>
                    <a:pt x="6172" y="4739"/>
                  </a:cubicBezTo>
                  <a:lnTo>
                    <a:pt x="6156" y="4721"/>
                  </a:lnTo>
                  <a:cubicBezTo>
                    <a:pt x="6162" y="4721"/>
                    <a:pt x="6167" y="4716"/>
                    <a:pt x="6172" y="4716"/>
                  </a:cubicBezTo>
                  <a:cubicBezTo>
                    <a:pt x="6167" y="4689"/>
                    <a:pt x="6167" y="4659"/>
                    <a:pt x="6172" y="4633"/>
                  </a:cubicBezTo>
                  <a:cubicBezTo>
                    <a:pt x="6176" y="4609"/>
                    <a:pt x="6190" y="4591"/>
                    <a:pt x="6190" y="4565"/>
                  </a:cubicBezTo>
                  <a:cubicBezTo>
                    <a:pt x="6190" y="4541"/>
                    <a:pt x="6176" y="4515"/>
                    <a:pt x="6156" y="4523"/>
                  </a:cubicBezTo>
                  <a:cubicBezTo>
                    <a:pt x="6162" y="4509"/>
                    <a:pt x="6167" y="4497"/>
                    <a:pt x="6176" y="4485"/>
                  </a:cubicBezTo>
                  <a:cubicBezTo>
                    <a:pt x="6162" y="4479"/>
                    <a:pt x="6151" y="4464"/>
                    <a:pt x="6146" y="4447"/>
                  </a:cubicBezTo>
                  <a:cubicBezTo>
                    <a:pt x="6142" y="4426"/>
                    <a:pt x="6146" y="4411"/>
                    <a:pt x="6146" y="4390"/>
                  </a:cubicBezTo>
                  <a:cubicBezTo>
                    <a:pt x="6146" y="4379"/>
                    <a:pt x="6151" y="4367"/>
                    <a:pt x="6156" y="4355"/>
                  </a:cubicBezTo>
                  <a:cubicBezTo>
                    <a:pt x="6162" y="4349"/>
                    <a:pt x="6167" y="4349"/>
                    <a:pt x="6167" y="4343"/>
                  </a:cubicBezTo>
                  <a:cubicBezTo>
                    <a:pt x="6167" y="4337"/>
                    <a:pt x="6167" y="4328"/>
                    <a:pt x="6162" y="4328"/>
                  </a:cubicBezTo>
                  <a:cubicBezTo>
                    <a:pt x="6151" y="4299"/>
                    <a:pt x="6133" y="4275"/>
                    <a:pt x="6114" y="4254"/>
                  </a:cubicBezTo>
                  <a:cubicBezTo>
                    <a:pt x="6114" y="4243"/>
                    <a:pt x="6123" y="4237"/>
                    <a:pt x="6123" y="4225"/>
                  </a:cubicBezTo>
                  <a:cubicBezTo>
                    <a:pt x="6133" y="4180"/>
                    <a:pt x="6070" y="4163"/>
                    <a:pt x="6080" y="4118"/>
                  </a:cubicBezTo>
                  <a:cubicBezTo>
                    <a:pt x="6089" y="4124"/>
                    <a:pt x="6098" y="4101"/>
                    <a:pt x="6093" y="4089"/>
                  </a:cubicBezTo>
                  <a:cubicBezTo>
                    <a:pt x="6089" y="4074"/>
                    <a:pt x="6084" y="4056"/>
                    <a:pt x="6093" y="4044"/>
                  </a:cubicBezTo>
                  <a:cubicBezTo>
                    <a:pt x="6084" y="4027"/>
                    <a:pt x="6093" y="3994"/>
                    <a:pt x="6098" y="3976"/>
                  </a:cubicBezTo>
                  <a:cubicBezTo>
                    <a:pt x="6103" y="3959"/>
                    <a:pt x="6103" y="3926"/>
                    <a:pt x="6089" y="3920"/>
                  </a:cubicBezTo>
                  <a:cubicBezTo>
                    <a:pt x="6107" y="3908"/>
                    <a:pt x="6128" y="3882"/>
                    <a:pt x="6137" y="3858"/>
                  </a:cubicBezTo>
                  <a:cubicBezTo>
                    <a:pt x="6146" y="3835"/>
                    <a:pt x="6151" y="3802"/>
                    <a:pt x="6172" y="3802"/>
                  </a:cubicBezTo>
                  <a:cubicBezTo>
                    <a:pt x="6146" y="3767"/>
                    <a:pt x="6156" y="3704"/>
                    <a:pt x="6181" y="3672"/>
                  </a:cubicBezTo>
                  <a:cubicBezTo>
                    <a:pt x="6162" y="3636"/>
                    <a:pt x="6146" y="3586"/>
                    <a:pt x="6151" y="3542"/>
                  </a:cubicBezTo>
                  <a:cubicBezTo>
                    <a:pt x="6142" y="3536"/>
                    <a:pt x="6133" y="3536"/>
                    <a:pt x="6123" y="3536"/>
                  </a:cubicBezTo>
                  <a:cubicBezTo>
                    <a:pt x="6146" y="3518"/>
                    <a:pt x="6167" y="3498"/>
                    <a:pt x="6190" y="3474"/>
                  </a:cubicBezTo>
                  <a:cubicBezTo>
                    <a:pt x="6195" y="3468"/>
                    <a:pt x="6199" y="3468"/>
                    <a:pt x="6199" y="3462"/>
                  </a:cubicBezTo>
                  <a:cubicBezTo>
                    <a:pt x="6204" y="3450"/>
                    <a:pt x="6195" y="3435"/>
                    <a:pt x="6190" y="3424"/>
                  </a:cubicBezTo>
                  <a:cubicBezTo>
                    <a:pt x="6176" y="3400"/>
                    <a:pt x="6156" y="3382"/>
                    <a:pt x="6142" y="3356"/>
                  </a:cubicBezTo>
                  <a:cubicBezTo>
                    <a:pt x="6137" y="3350"/>
                    <a:pt x="6133" y="3344"/>
                    <a:pt x="6128" y="3344"/>
                  </a:cubicBezTo>
                  <a:cubicBezTo>
                    <a:pt x="6119" y="3338"/>
                    <a:pt x="6107" y="3350"/>
                    <a:pt x="6098" y="3344"/>
                  </a:cubicBezTo>
                  <a:cubicBezTo>
                    <a:pt x="6089" y="3344"/>
                    <a:pt x="6084" y="3332"/>
                    <a:pt x="6080" y="3332"/>
                  </a:cubicBezTo>
                  <a:cubicBezTo>
                    <a:pt x="6070" y="3326"/>
                    <a:pt x="6054" y="3326"/>
                    <a:pt x="6041" y="3320"/>
                  </a:cubicBezTo>
                  <a:cubicBezTo>
                    <a:pt x="6027" y="3311"/>
                    <a:pt x="6018" y="3299"/>
                    <a:pt x="6018" y="3282"/>
                  </a:cubicBezTo>
                  <a:cubicBezTo>
                    <a:pt x="6001" y="3288"/>
                    <a:pt x="5988" y="3294"/>
                    <a:pt x="5978" y="3288"/>
                  </a:cubicBezTo>
                  <a:cubicBezTo>
                    <a:pt x="5965" y="3282"/>
                    <a:pt x="5953" y="3264"/>
                    <a:pt x="5965" y="3243"/>
                  </a:cubicBezTo>
                  <a:cubicBezTo>
                    <a:pt x="5974" y="3214"/>
                    <a:pt x="6022" y="3226"/>
                    <a:pt x="6027" y="3187"/>
                  </a:cubicBezTo>
                  <a:cubicBezTo>
                    <a:pt x="6031" y="3175"/>
                    <a:pt x="6022" y="3158"/>
                    <a:pt x="6022" y="3146"/>
                  </a:cubicBezTo>
                  <a:cubicBezTo>
                    <a:pt x="6022" y="3134"/>
                    <a:pt x="6027" y="3119"/>
                    <a:pt x="6027" y="3107"/>
                  </a:cubicBezTo>
                  <a:cubicBezTo>
                    <a:pt x="6031" y="3072"/>
                    <a:pt x="6022" y="3033"/>
                    <a:pt x="6011" y="2995"/>
                  </a:cubicBezTo>
                  <a:cubicBezTo>
                    <a:pt x="6011" y="2989"/>
                    <a:pt x="6006" y="2983"/>
                    <a:pt x="6001" y="2977"/>
                  </a:cubicBezTo>
                  <a:cubicBezTo>
                    <a:pt x="5997" y="2971"/>
                    <a:pt x="5988" y="2971"/>
                    <a:pt x="5983" y="2971"/>
                  </a:cubicBezTo>
                  <a:cubicBezTo>
                    <a:pt x="5974" y="2965"/>
                    <a:pt x="5965" y="2954"/>
                    <a:pt x="5953" y="2948"/>
                  </a:cubicBezTo>
                  <a:cubicBezTo>
                    <a:pt x="5944" y="2942"/>
                    <a:pt x="5930" y="2942"/>
                    <a:pt x="5926" y="2954"/>
                  </a:cubicBezTo>
                  <a:cubicBezTo>
                    <a:pt x="5909" y="2933"/>
                    <a:pt x="5898" y="2921"/>
                    <a:pt x="5877" y="2915"/>
                  </a:cubicBezTo>
                  <a:cubicBezTo>
                    <a:pt x="5859" y="2909"/>
                    <a:pt x="5834" y="2915"/>
                    <a:pt x="5824" y="2933"/>
                  </a:cubicBezTo>
                  <a:cubicBezTo>
                    <a:pt x="5808" y="2959"/>
                    <a:pt x="5820" y="2989"/>
                    <a:pt x="5829" y="3022"/>
                  </a:cubicBezTo>
                  <a:cubicBezTo>
                    <a:pt x="5813" y="3022"/>
                    <a:pt x="5804" y="3039"/>
                    <a:pt x="5804" y="3051"/>
                  </a:cubicBezTo>
                  <a:cubicBezTo>
                    <a:pt x="5804" y="3072"/>
                    <a:pt x="5813" y="3084"/>
                    <a:pt x="5824" y="3090"/>
                  </a:cubicBezTo>
                  <a:cubicBezTo>
                    <a:pt x="5804" y="3113"/>
                    <a:pt x="5790" y="3140"/>
                    <a:pt x="5781" y="3175"/>
                  </a:cubicBezTo>
                  <a:cubicBezTo>
                    <a:pt x="5776" y="3187"/>
                    <a:pt x="5781" y="3214"/>
                    <a:pt x="5790" y="3208"/>
                  </a:cubicBezTo>
                  <a:cubicBezTo>
                    <a:pt x="5790" y="3220"/>
                    <a:pt x="5776" y="3231"/>
                    <a:pt x="5765" y="3231"/>
                  </a:cubicBezTo>
                  <a:lnTo>
                    <a:pt x="5732" y="3231"/>
                  </a:lnTo>
                  <a:cubicBezTo>
                    <a:pt x="5719" y="3237"/>
                    <a:pt x="5707" y="3258"/>
                    <a:pt x="5702" y="3282"/>
                  </a:cubicBezTo>
                  <a:cubicBezTo>
                    <a:pt x="5702" y="3299"/>
                    <a:pt x="5707" y="3326"/>
                    <a:pt x="5712" y="3344"/>
                  </a:cubicBezTo>
                  <a:cubicBezTo>
                    <a:pt x="5719" y="3362"/>
                    <a:pt x="5723" y="3394"/>
                    <a:pt x="5707" y="3400"/>
                  </a:cubicBezTo>
                  <a:cubicBezTo>
                    <a:pt x="5698" y="3406"/>
                    <a:pt x="5684" y="3400"/>
                    <a:pt x="5679" y="3412"/>
                  </a:cubicBezTo>
                  <a:cubicBezTo>
                    <a:pt x="5675" y="3424"/>
                    <a:pt x="5684" y="3430"/>
                    <a:pt x="5684" y="3444"/>
                  </a:cubicBezTo>
                  <a:cubicBezTo>
                    <a:pt x="5684" y="3456"/>
                    <a:pt x="5675" y="3462"/>
                    <a:pt x="5670" y="3474"/>
                  </a:cubicBezTo>
                  <a:cubicBezTo>
                    <a:pt x="5663" y="3486"/>
                    <a:pt x="5675" y="3498"/>
                    <a:pt x="5684" y="3512"/>
                  </a:cubicBezTo>
                  <a:cubicBezTo>
                    <a:pt x="5693" y="3536"/>
                    <a:pt x="5689" y="3560"/>
                    <a:pt x="5689" y="3586"/>
                  </a:cubicBezTo>
                  <a:cubicBezTo>
                    <a:pt x="5684" y="3622"/>
                    <a:pt x="5679" y="3654"/>
                    <a:pt x="5663" y="3684"/>
                  </a:cubicBezTo>
                  <a:cubicBezTo>
                    <a:pt x="5659" y="3699"/>
                    <a:pt x="5654" y="3710"/>
                    <a:pt x="5654" y="3722"/>
                  </a:cubicBezTo>
                  <a:cubicBezTo>
                    <a:pt x="5654" y="3728"/>
                    <a:pt x="5659" y="3734"/>
                    <a:pt x="5659" y="3740"/>
                  </a:cubicBezTo>
                  <a:cubicBezTo>
                    <a:pt x="5670" y="3772"/>
                    <a:pt x="5654" y="3814"/>
                    <a:pt x="5631" y="3820"/>
                  </a:cubicBezTo>
                  <a:cubicBezTo>
                    <a:pt x="5645" y="3820"/>
                    <a:pt x="5650" y="3846"/>
                    <a:pt x="5645" y="3864"/>
                  </a:cubicBezTo>
                  <a:cubicBezTo>
                    <a:pt x="5640" y="3882"/>
                    <a:pt x="5631" y="3897"/>
                    <a:pt x="5636" y="3914"/>
                  </a:cubicBezTo>
                  <a:cubicBezTo>
                    <a:pt x="5622" y="3920"/>
                    <a:pt x="5601" y="3926"/>
                    <a:pt x="5587" y="3932"/>
                  </a:cubicBezTo>
                  <a:cubicBezTo>
                    <a:pt x="5597" y="3944"/>
                    <a:pt x="5592" y="3965"/>
                    <a:pt x="5583" y="3976"/>
                  </a:cubicBezTo>
                  <a:cubicBezTo>
                    <a:pt x="5574" y="3988"/>
                    <a:pt x="5558" y="3994"/>
                    <a:pt x="5553" y="4000"/>
                  </a:cubicBezTo>
                  <a:cubicBezTo>
                    <a:pt x="5544" y="4015"/>
                    <a:pt x="5544" y="4039"/>
                    <a:pt x="5553" y="4044"/>
                  </a:cubicBezTo>
                  <a:cubicBezTo>
                    <a:pt x="5544" y="4068"/>
                    <a:pt x="5525" y="4095"/>
                    <a:pt x="5500" y="4089"/>
                  </a:cubicBezTo>
                  <a:cubicBezTo>
                    <a:pt x="5495" y="4089"/>
                    <a:pt x="5491" y="4083"/>
                    <a:pt x="5486" y="4083"/>
                  </a:cubicBezTo>
                  <a:cubicBezTo>
                    <a:pt x="5477" y="4083"/>
                    <a:pt x="5472" y="4095"/>
                    <a:pt x="5466" y="4107"/>
                  </a:cubicBezTo>
                  <a:cubicBezTo>
                    <a:pt x="5452" y="4130"/>
                    <a:pt x="5433" y="4151"/>
                    <a:pt x="5408" y="4157"/>
                  </a:cubicBezTo>
                  <a:cubicBezTo>
                    <a:pt x="5394" y="4157"/>
                    <a:pt x="5376" y="4157"/>
                    <a:pt x="5376" y="4175"/>
                  </a:cubicBezTo>
                  <a:cubicBezTo>
                    <a:pt x="5376" y="4192"/>
                    <a:pt x="5403" y="4198"/>
                    <a:pt x="5403" y="4225"/>
                  </a:cubicBezTo>
                  <a:cubicBezTo>
                    <a:pt x="5403" y="4231"/>
                    <a:pt x="5399" y="4231"/>
                    <a:pt x="5399" y="4237"/>
                  </a:cubicBezTo>
                  <a:cubicBezTo>
                    <a:pt x="5364" y="4287"/>
                    <a:pt x="5394" y="4373"/>
                    <a:pt x="5360" y="4423"/>
                  </a:cubicBezTo>
                  <a:cubicBezTo>
                    <a:pt x="5376" y="4447"/>
                    <a:pt x="5380" y="4485"/>
                    <a:pt x="5376" y="4515"/>
                  </a:cubicBezTo>
                  <a:cubicBezTo>
                    <a:pt x="5369" y="4541"/>
                    <a:pt x="5380" y="4559"/>
                    <a:pt x="5376" y="4591"/>
                  </a:cubicBezTo>
                  <a:cubicBezTo>
                    <a:pt x="5376" y="4603"/>
                    <a:pt x="5369" y="4609"/>
                    <a:pt x="5364" y="4621"/>
                  </a:cubicBezTo>
                  <a:cubicBezTo>
                    <a:pt x="5364" y="4633"/>
                    <a:pt x="5364" y="4645"/>
                    <a:pt x="5376" y="4645"/>
                  </a:cubicBezTo>
                  <a:cubicBezTo>
                    <a:pt x="5380" y="4639"/>
                    <a:pt x="5390" y="4639"/>
                    <a:pt x="5394" y="4633"/>
                  </a:cubicBezTo>
                  <a:cubicBezTo>
                    <a:pt x="5390" y="4665"/>
                    <a:pt x="5413" y="4689"/>
                    <a:pt x="5417" y="4716"/>
                  </a:cubicBezTo>
                  <a:cubicBezTo>
                    <a:pt x="5433" y="4769"/>
                    <a:pt x="5385" y="4840"/>
                    <a:pt x="5408" y="4887"/>
                  </a:cubicBezTo>
                  <a:cubicBezTo>
                    <a:pt x="5394" y="4925"/>
                    <a:pt x="5385" y="4976"/>
                    <a:pt x="5408" y="4999"/>
                  </a:cubicBezTo>
                  <a:cubicBezTo>
                    <a:pt x="5417" y="5011"/>
                    <a:pt x="5433" y="5011"/>
                    <a:pt x="5443" y="5011"/>
                  </a:cubicBezTo>
                  <a:cubicBezTo>
                    <a:pt x="5466" y="5017"/>
                    <a:pt x="5491" y="5017"/>
                    <a:pt x="5514" y="5023"/>
                  </a:cubicBezTo>
                  <a:cubicBezTo>
                    <a:pt x="5521" y="5023"/>
                    <a:pt x="5525" y="5023"/>
                    <a:pt x="5525" y="5032"/>
                  </a:cubicBezTo>
                  <a:cubicBezTo>
                    <a:pt x="5530" y="5038"/>
                    <a:pt x="5525" y="5044"/>
                    <a:pt x="5530" y="5050"/>
                  </a:cubicBezTo>
                  <a:cubicBezTo>
                    <a:pt x="5535" y="5067"/>
                    <a:pt x="5553" y="5079"/>
                    <a:pt x="5553" y="5100"/>
                  </a:cubicBezTo>
                  <a:cubicBezTo>
                    <a:pt x="5553" y="5106"/>
                    <a:pt x="5548" y="5112"/>
                    <a:pt x="5548" y="5118"/>
                  </a:cubicBezTo>
                  <a:cubicBezTo>
                    <a:pt x="5544" y="5141"/>
                    <a:pt x="5562" y="5162"/>
                    <a:pt x="5583" y="5180"/>
                  </a:cubicBezTo>
                  <a:cubicBezTo>
                    <a:pt x="5597" y="5192"/>
                    <a:pt x="5615" y="5215"/>
                    <a:pt x="5606" y="5242"/>
                  </a:cubicBezTo>
                  <a:cubicBezTo>
                    <a:pt x="5606" y="5248"/>
                    <a:pt x="5601" y="5248"/>
                    <a:pt x="5601" y="5254"/>
                  </a:cubicBezTo>
                  <a:cubicBezTo>
                    <a:pt x="5601" y="5260"/>
                    <a:pt x="5606" y="5265"/>
                    <a:pt x="5606" y="5271"/>
                  </a:cubicBezTo>
                  <a:cubicBezTo>
                    <a:pt x="5615" y="5292"/>
                    <a:pt x="5615" y="5316"/>
                    <a:pt x="5601" y="5328"/>
                  </a:cubicBezTo>
                  <a:cubicBezTo>
                    <a:pt x="5606" y="5339"/>
                    <a:pt x="5622" y="5333"/>
                    <a:pt x="5627" y="5339"/>
                  </a:cubicBezTo>
                  <a:cubicBezTo>
                    <a:pt x="5631" y="5348"/>
                    <a:pt x="5636" y="5354"/>
                    <a:pt x="5636" y="5366"/>
                  </a:cubicBezTo>
                  <a:cubicBezTo>
                    <a:pt x="5645" y="5401"/>
                    <a:pt x="5654" y="5446"/>
                    <a:pt x="5663" y="5484"/>
                  </a:cubicBezTo>
                  <a:cubicBezTo>
                    <a:pt x="5640" y="5496"/>
                    <a:pt x="5650" y="5546"/>
                    <a:pt x="5640" y="5582"/>
                  </a:cubicBezTo>
                  <a:cubicBezTo>
                    <a:pt x="5636" y="5603"/>
                    <a:pt x="5615" y="5614"/>
                    <a:pt x="5601" y="5626"/>
                  </a:cubicBezTo>
                  <a:cubicBezTo>
                    <a:pt x="5592" y="5632"/>
                    <a:pt x="5583" y="5638"/>
                    <a:pt x="5574" y="5638"/>
                  </a:cubicBezTo>
                  <a:cubicBezTo>
                    <a:pt x="5558" y="5638"/>
                    <a:pt x="5553" y="5620"/>
                    <a:pt x="5548" y="5603"/>
                  </a:cubicBezTo>
                  <a:cubicBezTo>
                    <a:pt x="5544" y="5582"/>
                    <a:pt x="5544" y="5564"/>
                    <a:pt x="5539" y="5552"/>
                  </a:cubicBezTo>
                  <a:cubicBezTo>
                    <a:pt x="5535" y="5540"/>
                    <a:pt x="5514" y="5526"/>
                    <a:pt x="5505" y="5540"/>
                  </a:cubicBezTo>
                  <a:cubicBezTo>
                    <a:pt x="5495" y="5502"/>
                    <a:pt x="5482" y="5464"/>
                    <a:pt x="5456" y="5440"/>
                  </a:cubicBezTo>
                  <a:cubicBezTo>
                    <a:pt x="5447" y="5428"/>
                    <a:pt x="5440" y="5422"/>
                    <a:pt x="5429" y="5422"/>
                  </a:cubicBezTo>
                  <a:cubicBezTo>
                    <a:pt x="5420" y="5422"/>
                    <a:pt x="5403" y="5428"/>
                    <a:pt x="5399" y="5440"/>
                  </a:cubicBezTo>
                  <a:cubicBezTo>
                    <a:pt x="5385" y="5422"/>
                    <a:pt x="5369" y="5410"/>
                    <a:pt x="5355" y="5390"/>
                  </a:cubicBezTo>
                  <a:cubicBezTo>
                    <a:pt x="5337" y="5366"/>
                    <a:pt x="5316" y="5348"/>
                    <a:pt x="5293" y="5322"/>
                  </a:cubicBezTo>
                  <a:lnTo>
                    <a:pt x="5219" y="5265"/>
                  </a:lnTo>
                  <a:cubicBezTo>
                    <a:pt x="5206" y="5260"/>
                    <a:pt x="5187" y="5248"/>
                    <a:pt x="5171" y="5230"/>
                  </a:cubicBezTo>
                  <a:cubicBezTo>
                    <a:pt x="5167" y="5215"/>
                    <a:pt x="5162" y="5203"/>
                    <a:pt x="5153" y="5192"/>
                  </a:cubicBezTo>
                  <a:cubicBezTo>
                    <a:pt x="5148" y="5180"/>
                    <a:pt x="5134" y="5174"/>
                    <a:pt x="5123" y="5180"/>
                  </a:cubicBezTo>
                  <a:cubicBezTo>
                    <a:pt x="5104" y="5141"/>
                    <a:pt x="5081" y="5112"/>
                    <a:pt x="5052" y="5085"/>
                  </a:cubicBezTo>
                  <a:cubicBezTo>
                    <a:pt x="5047" y="5079"/>
                    <a:pt x="5042" y="5079"/>
                    <a:pt x="5033" y="5073"/>
                  </a:cubicBezTo>
                  <a:lnTo>
                    <a:pt x="5017" y="5073"/>
                  </a:lnTo>
                  <a:cubicBezTo>
                    <a:pt x="5008" y="5073"/>
                    <a:pt x="5003" y="5067"/>
                    <a:pt x="4994" y="5061"/>
                  </a:cubicBezTo>
                  <a:cubicBezTo>
                    <a:pt x="4985" y="5056"/>
                    <a:pt x="4980" y="5050"/>
                    <a:pt x="4969" y="5044"/>
                  </a:cubicBezTo>
                  <a:cubicBezTo>
                    <a:pt x="4969" y="5248"/>
                    <a:pt x="5017" y="5458"/>
                    <a:pt x="5104" y="5632"/>
                  </a:cubicBezTo>
                  <a:cubicBezTo>
                    <a:pt x="5144" y="5706"/>
                    <a:pt x="5192" y="5780"/>
                    <a:pt x="5192" y="5875"/>
                  </a:cubicBezTo>
                  <a:cubicBezTo>
                    <a:pt x="5192" y="5972"/>
                    <a:pt x="5134" y="6061"/>
                    <a:pt x="5081" y="6129"/>
                  </a:cubicBezTo>
                  <a:cubicBezTo>
                    <a:pt x="4985" y="6247"/>
                    <a:pt x="4872" y="6351"/>
                    <a:pt x="4757" y="6433"/>
                  </a:cubicBezTo>
                  <a:lnTo>
                    <a:pt x="4771" y="6824"/>
                  </a:lnTo>
                  <a:cubicBezTo>
                    <a:pt x="4743" y="6865"/>
                    <a:pt x="4695" y="6886"/>
                    <a:pt x="4651" y="6880"/>
                  </a:cubicBezTo>
                  <a:cubicBezTo>
                    <a:pt x="4656" y="6915"/>
                    <a:pt x="4661" y="6960"/>
                    <a:pt x="4670" y="6998"/>
                  </a:cubicBezTo>
                  <a:cubicBezTo>
                    <a:pt x="4603" y="7039"/>
                    <a:pt x="4523" y="7010"/>
                    <a:pt x="4444" y="6998"/>
                  </a:cubicBezTo>
                  <a:cubicBezTo>
                    <a:pt x="4368" y="6983"/>
                    <a:pt x="4274" y="7004"/>
                    <a:pt x="4242" y="7090"/>
                  </a:cubicBezTo>
                  <a:cubicBezTo>
                    <a:pt x="4221" y="7140"/>
                    <a:pt x="4230" y="7196"/>
                    <a:pt x="4235" y="7243"/>
                  </a:cubicBezTo>
                  <a:cubicBezTo>
                    <a:pt x="4260" y="7412"/>
                    <a:pt x="4279" y="7580"/>
                    <a:pt x="4304" y="7752"/>
                  </a:cubicBezTo>
                  <a:cubicBezTo>
                    <a:pt x="4313" y="7814"/>
                    <a:pt x="4318" y="7885"/>
                    <a:pt x="4299" y="7938"/>
                  </a:cubicBezTo>
                  <a:cubicBezTo>
                    <a:pt x="4283" y="7977"/>
                    <a:pt x="4256" y="8006"/>
                    <a:pt x="4247" y="8050"/>
                  </a:cubicBezTo>
                  <a:cubicBezTo>
                    <a:pt x="4235" y="8107"/>
                    <a:pt x="4260" y="8163"/>
                    <a:pt x="4274" y="8213"/>
                  </a:cubicBezTo>
                  <a:cubicBezTo>
                    <a:pt x="4304" y="8343"/>
                    <a:pt x="4260" y="8479"/>
                    <a:pt x="4242" y="8615"/>
                  </a:cubicBezTo>
                  <a:cubicBezTo>
                    <a:pt x="4212" y="8846"/>
                    <a:pt x="4265" y="9088"/>
                    <a:pt x="4221" y="9310"/>
                  </a:cubicBezTo>
                  <a:cubicBezTo>
                    <a:pt x="4207" y="9390"/>
                    <a:pt x="4178" y="9464"/>
                    <a:pt x="4159" y="9541"/>
                  </a:cubicBezTo>
                  <a:cubicBezTo>
                    <a:pt x="4106" y="9762"/>
                    <a:pt x="4129" y="10005"/>
                    <a:pt x="4155" y="10235"/>
                  </a:cubicBezTo>
                  <a:cubicBezTo>
                    <a:pt x="4164" y="10321"/>
                    <a:pt x="4173" y="10401"/>
                    <a:pt x="4182" y="10490"/>
                  </a:cubicBezTo>
                  <a:cubicBezTo>
                    <a:pt x="4203" y="10676"/>
                    <a:pt x="4226" y="10874"/>
                    <a:pt x="4304" y="11034"/>
                  </a:cubicBezTo>
                  <a:cubicBezTo>
                    <a:pt x="4357" y="11146"/>
                    <a:pt x="4428" y="11246"/>
                    <a:pt x="4472" y="11362"/>
                  </a:cubicBezTo>
                  <a:cubicBezTo>
                    <a:pt x="4516" y="11480"/>
                    <a:pt x="4516" y="11643"/>
                    <a:pt x="4440" y="11728"/>
                  </a:cubicBezTo>
                  <a:cubicBezTo>
                    <a:pt x="4102" y="11672"/>
                    <a:pt x="3764" y="11616"/>
                    <a:pt x="3425" y="11569"/>
                  </a:cubicBezTo>
                  <a:cubicBezTo>
                    <a:pt x="3324" y="11548"/>
                    <a:pt x="3218" y="11536"/>
                    <a:pt x="3122" y="11581"/>
                  </a:cubicBezTo>
                  <a:cubicBezTo>
                    <a:pt x="3073" y="11604"/>
                    <a:pt x="3030" y="11643"/>
                    <a:pt x="2991" y="11672"/>
                  </a:cubicBezTo>
                  <a:cubicBezTo>
                    <a:pt x="2968" y="11699"/>
                    <a:pt x="2938" y="11717"/>
                    <a:pt x="2915" y="11740"/>
                  </a:cubicBezTo>
                  <a:cubicBezTo>
                    <a:pt x="2889" y="11761"/>
                    <a:pt x="2866" y="11785"/>
                    <a:pt x="2841" y="11802"/>
                  </a:cubicBezTo>
                  <a:cubicBezTo>
                    <a:pt x="2653" y="11989"/>
                    <a:pt x="2577" y="12367"/>
                    <a:pt x="2717" y="12609"/>
                  </a:cubicBezTo>
                  <a:cubicBezTo>
                    <a:pt x="2784" y="12728"/>
                    <a:pt x="2903" y="12813"/>
                    <a:pt x="2924" y="12958"/>
                  </a:cubicBezTo>
                  <a:cubicBezTo>
                    <a:pt x="2814" y="13000"/>
                    <a:pt x="2731" y="13156"/>
                    <a:pt x="2740" y="13304"/>
                  </a:cubicBezTo>
                  <a:cubicBezTo>
                    <a:pt x="2745" y="13375"/>
                    <a:pt x="2770" y="13443"/>
                    <a:pt x="2788" y="13511"/>
                  </a:cubicBezTo>
                  <a:cubicBezTo>
                    <a:pt x="2818" y="13618"/>
                    <a:pt x="2837" y="13730"/>
                    <a:pt x="2837" y="13842"/>
                  </a:cubicBezTo>
                  <a:cubicBezTo>
                    <a:pt x="2837" y="13872"/>
                    <a:pt x="2837" y="13901"/>
                    <a:pt x="2823" y="13928"/>
                  </a:cubicBezTo>
                  <a:cubicBezTo>
                    <a:pt x="2788" y="13990"/>
                    <a:pt x="2712" y="13940"/>
                    <a:pt x="2669" y="13890"/>
                  </a:cubicBezTo>
                  <a:cubicBezTo>
                    <a:pt x="2489" y="13691"/>
                    <a:pt x="2273" y="13464"/>
                    <a:pt x="2041" y="13538"/>
                  </a:cubicBezTo>
                  <a:cubicBezTo>
                    <a:pt x="2036" y="13538"/>
                    <a:pt x="2032" y="13544"/>
                    <a:pt x="2027" y="13544"/>
                  </a:cubicBezTo>
                  <a:cubicBezTo>
                    <a:pt x="2032" y="13544"/>
                    <a:pt x="2036" y="13550"/>
                    <a:pt x="2041" y="13550"/>
                  </a:cubicBezTo>
                  <a:cubicBezTo>
                    <a:pt x="2064" y="13567"/>
                    <a:pt x="2075" y="13606"/>
                    <a:pt x="2075" y="13641"/>
                  </a:cubicBezTo>
                  <a:cubicBezTo>
                    <a:pt x="2080" y="13736"/>
                    <a:pt x="2050" y="13822"/>
                    <a:pt x="2027" y="13901"/>
                  </a:cubicBezTo>
                  <a:cubicBezTo>
                    <a:pt x="2022" y="13922"/>
                    <a:pt x="2018" y="13940"/>
                    <a:pt x="2006" y="13952"/>
                  </a:cubicBezTo>
                  <a:cubicBezTo>
                    <a:pt x="2002" y="13972"/>
                    <a:pt x="1992" y="13996"/>
                    <a:pt x="1983" y="14008"/>
                  </a:cubicBezTo>
                  <a:cubicBezTo>
                    <a:pt x="1958" y="14040"/>
                    <a:pt x="1921" y="14046"/>
                    <a:pt x="1882" y="14040"/>
                  </a:cubicBezTo>
                  <a:cubicBezTo>
                    <a:pt x="1848" y="14034"/>
                    <a:pt x="1813" y="14014"/>
                    <a:pt x="1776" y="14014"/>
                  </a:cubicBezTo>
                  <a:cubicBezTo>
                    <a:pt x="1716" y="14008"/>
                    <a:pt x="1659" y="14040"/>
                    <a:pt x="1601" y="14020"/>
                  </a:cubicBezTo>
                  <a:cubicBezTo>
                    <a:pt x="1578" y="14014"/>
                    <a:pt x="1558" y="13996"/>
                    <a:pt x="1535" y="13984"/>
                  </a:cubicBezTo>
                  <a:cubicBezTo>
                    <a:pt x="1452" y="13928"/>
                    <a:pt x="1365" y="13872"/>
                    <a:pt x="1273" y="13854"/>
                  </a:cubicBezTo>
                  <a:cubicBezTo>
                    <a:pt x="1254" y="13848"/>
                    <a:pt x="1236" y="13848"/>
                    <a:pt x="1220" y="13827"/>
                  </a:cubicBezTo>
                  <a:cubicBezTo>
                    <a:pt x="1206" y="13816"/>
                    <a:pt x="1201" y="13792"/>
                    <a:pt x="1192" y="13771"/>
                  </a:cubicBezTo>
                  <a:cubicBezTo>
                    <a:pt x="1167" y="13730"/>
                    <a:pt x="1121" y="13736"/>
                    <a:pt x="1082" y="13754"/>
                  </a:cubicBezTo>
                  <a:cubicBezTo>
                    <a:pt x="1045" y="13771"/>
                    <a:pt x="1008" y="13804"/>
                    <a:pt x="964" y="13804"/>
                  </a:cubicBezTo>
                  <a:cubicBezTo>
                    <a:pt x="921" y="13804"/>
                    <a:pt x="863" y="13786"/>
                    <a:pt x="849" y="13833"/>
                  </a:cubicBezTo>
                  <a:cubicBezTo>
                    <a:pt x="845" y="13854"/>
                    <a:pt x="845" y="13872"/>
                    <a:pt x="836" y="13884"/>
                  </a:cubicBezTo>
                  <a:cubicBezTo>
                    <a:pt x="819" y="13901"/>
                    <a:pt x="801" y="13895"/>
                    <a:pt x="780" y="13901"/>
                  </a:cubicBezTo>
                  <a:cubicBezTo>
                    <a:pt x="748" y="13916"/>
                    <a:pt x="744" y="13978"/>
                    <a:pt x="714" y="14002"/>
                  </a:cubicBezTo>
                  <a:cubicBezTo>
                    <a:pt x="686" y="14026"/>
                    <a:pt x="642" y="14008"/>
                    <a:pt x="608" y="13996"/>
                  </a:cubicBezTo>
                  <a:cubicBezTo>
                    <a:pt x="589" y="14002"/>
                    <a:pt x="560" y="13996"/>
                    <a:pt x="541" y="13990"/>
                  </a:cubicBezTo>
                  <a:cubicBezTo>
                    <a:pt x="534" y="13996"/>
                    <a:pt x="534" y="14002"/>
                    <a:pt x="530" y="14014"/>
                  </a:cubicBezTo>
                  <a:cubicBezTo>
                    <a:pt x="507" y="14008"/>
                    <a:pt x="481" y="14008"/>
                    <a:pt x="458" y="14002"/>
                  </a:cubicBezTo>
                  <a:cubicBezTo>
                    <a:pt x="458" y="14020"/>
                    <a:pt x="458" y="14040"/>
                    <a:pt x="454" y="14052"/>
                  </a:cubicBezTo>
                  <a:cubicBezTo>
                    <a:pt x="449" y="14070"/>
                    <a:pt x="428" y="14076"/>
                    <a:pt x="419" y="14070"/>
                  </a:cubicBezTo>
                  <a:cubicBezTo>
                    <a:pt x="396" y="14102"/>
                    <a:pt x="366" y="14132"/>
                    <a:pt x="336" y="14150"/>
                  </a:cubicBezTo>
                  <a:cubicBezTo>
                    <a:pt x="327" y="14159"/>
                    <a:pt x="313" y="14164"/>
                    <a:pt x="304" y="14164"/>
                  </a:cubicBezTo>
                  <a:cubicBezTo>
                    <a:pt x="295" y="14164"/>
                    <a:pt x="288" y="14159"/>
                    <a:pt x="279" y="14150"/>
                  </a:cubicBezTo>
                  <a:cubicBezTo>
                    <a:pt x="251" y="14144"/>
                    <a:pt x="226" y="14176"/>
                    <a:pt x="203" y="14176"/>
                  </a:cubicBezTo>
                  <a:cubicBezTo>
                    <a:pt x="182" y="14176"/>
                    <a:pt x="164" y="14164"/>
                    <a:pt x="139" y="14164"/>
                  </a:cubicBezTo>
                  <a:cubicBezTo>
                    <a:pt x="120" y="14159"/>
                    <a:pt x="90" y="14176"/>
                    <a:pt x="90" y="14200"/>
                  </a:cubicBezTo>
                  <a:cubicBezTo>
                    <a:pt x="72" y="14188"/>
                    <a:pt x="54" y="14206"/>
                    <a:pt x="37" y="14227"/>
                  </a:cubicBezTo>
                  <a:cubicBezTo>
                    <a:pt x="19" y="14250"/>
                    <a:pt x="-4" y="14280"/>
                    <a:pt x="1" y="14318"/>
                  </a:cubicBezTo>
                  <a:lnTo>
                    <a:pt x="28" y="14318"/>
                  </a:lnTo>
                  <a:cubicBezTo>
                    <a:pt x="28" y="14330"/>
                    <a:pt x="28" y="14342"/>
                    <a:pt x="24" y="14357"/>
                  </a:cubicBezTo>
                  <a:cubicBezTo>
                    <a:pt x="44" y="14342"/>
                    <a:pt x="72" y="14368"/>
                    <a:pt x="72" y="14398"/>
                  </a:cubicBezTo>
                  <a:cubicBezTo>
                    <a:pt x="77" y="14431"/>
                    <a:pt x="58" y="14454"/>
                    <a:pt x="37" y="14466"/>
                  </a:cubicBezTo>
                  <a:cubicBezTo>
                    <a:pt x="37" y="14481"/>
                    <a:pt x="37" y="14499"/>
                    <a:pt x="28" y="14510"/>
                  </a:cubicBezTo>
                  <a:cubicBezTo>
                    <a:pt x="44" y="14516"/>
                    <a:pt x="54" y="14522"/>
                    <a:pt x="67" y="14528"/>
                  </a:cubicBezTo>
                  <a:cubicBezTo>
                    <a:pt x="63" y="14555"/>
                    <a:pt x="58" y="14590"/>
                    <a:pt x="33" y="14596"/>
                  </a:cubicBezTo>
                  <a:cubicBezTo>
                    <a:pt x="44" y="14617"/>
                    <a:pt x="58" y="14629"/>
                    <a:pt x="72" y="14640"/>
                  </a:cubicBezTo>
                  <a:cubicBezTo>
                    <a:pt x="72" y="14646"/>
                    <a:pt x="65" y="14658"/>
                    <a:pt x="58" y="14658"/>
                  </a:cubicBezTo>
                  <a:cubicBezTo>
                    <a:pt x="83" y="14655"/>
                    <a:pt x="102" y="14691"/>
                    <a:pt x="106" y="14729"/>
                  </a:cubicBezTo>
                  <a:cubicBezTo>
                    <a:pt x="111" y="14759"/>
                    <a:pt x="106" y="14797"/>
                    <a:pt x="125" y="14821"/>
                  </a:cubicBezTo>
                  <a:cubicBezTo>
                    <a:pt x="134" y="14833"/>
                    <a:pt x="146" y="14839"/>
                    <a:pt x="155" y="14850"/>
                  </a:cubicBezTo>
                  <a:lnTo>
                    <a:pt x="178" y="14883"/>
                  </a:lnTo>
                  <a:lnTo>
                    <a:pt x="221" y="14957"/>
                  </a:lnTo>
                  <a:cubicBezTo>
                    <a:pt x="256" y="14975"/>
                    <a:pt x="300" y="14963"/>
                    <a:pt x="327" y="14927"/>
                  </a:cubicBezTo>
                  <a:lnTo>
                    <a:pt x="343" y="14945"/>
                  </a:lnTo>
                  <a:cubicBezTo>
                    <a:pt x="362" y="14933"/>
                    <a:pt x="385" y="14933"/>
                    <a:pt x="405" y="14939"/>
                  </a:cubicBezTo>
                  <a:cubicBezTo>
                    <a:pt x="410" y="14939"/>
                    <a:pt x="415" y="14945"/>
                    <a:pt x="415" y="14945"/>
                  </a:cubicBezTo>
                  <a:cubicBezTo>
                    <a:pt x="424" y="14957"/>
                    <a:pt x="401" y="14975"/>
                    <a:pt x="405" y="14995"/>
                  </a:cubicBezTo>
                  <a:cubicBezTo>
                    <a:pt x="424" y="15001"/>
                    <a:pt x="433" y="15025"/>
                    <a:pt x="433" y="15051"/>
                  </a:cubicBezTo>
                  <a:cubicBezTo>
                    <a:pt x="463" y="15025"/>
                    <a:pt x="507" y="15093"/>
                    <a:pt x="530" y="15057"/>
                  </a:cubicBezTo>
                  <a:cubicBezTo>
                    <a:pt x="534" y="15051"/>
                    <a:pt x="534" y="15043"/>
                    <a:pt x="541" y="15037"/>
                  </a:cubicBezTo>
                  <a:cubicBezTo>
                    <a:pt x="546" y="15031"/>
                    <a:pt x="555" y="15031"/>
                    <a:pt x="560" y="15031"/>
                  </a:cubicBezTo>
                  <a:cubicBezTo>
                    <a:pt x="564" y="15031"/>
                    <a:pt x="569" y="15019"/>
                    <a:pt x="569" y="15013"/>
                  </a:cubicBezTo>
                  <a:cubicBezTo>
                    <a:pt x="555" y="15013"/>
                    <a:pt x="546" y="14983"/>
                    <a:pt x="555" y="14969"/>
                  </a:cubicBezTo>
                  <a:cubicBezTo>
                    <a:pt x="560" y="14951"/>
                    <a:pt x="578" y="14945"/>
                    <a:pt x="594" y="14933"/>
                  </a:cubicBezTo>
                  <a:cubicBezTo>
                    <a:pt x="622" y="14945"/>
                    <a:pt x="652" y="14957"/>
                    <a:pt x="679" y="14963"/>
                  </a:cubicBezTo>
                  <a:cubicBezTo>
                    <a:pt x="686" y="14963"/>
                    <a:pt x="691" y="14969"/>
                    <a:pt x="695" y="14963"/>
                  </a:cubicBezTo>
                  <a:cubicBezTo>
                    <a:pt x="700" y="14963"/>
                    <a:pt x="704" y="14957"/>
                    <a:pt x="709" y="14951"/>
                  </a:cubicBezTo>
                  <a:cubicBezTo>
                    <a:pt x="718" y="14939"/>
                    <a:pt x="727" y="14933"/>
                    <a:pt x="744" y="14939"/>
                  </a:cubicBezTo>
                  <a:cubicBezTo>
                    <a:pt x="771" y="14939"/>
                    <a:pt x="792" y="14983"/>
                    <a:pt x="810" y="15013"/>
                  </a:cubicBezTo>
                  <a:cubicBezTo>
                    <a:pt x="819" y="15031"/>
                    <a:pt x="829" y="15057"/>
                    <a:pt x="840" y="15075"/>
                  </a:cubicBezTo>
                  <a:cubicBezTo>
                    <a:pt x="868" y="15075"/>
                    <a:pt x="893" y="15051"/>
                    <a:pt x="902" y="15019"/>
                  </a:cubicBezTo>
                  <a:lnTo>
                    <a:pt x="960" y="15019"/>
                  </a:lnTo>
                  <a:cubicBezTo>
                    <a:pt x="994" y="15019"/>
                    <a:pt x="1036" y="15016"/>
                    <a:pt x="1056" y="14983"/>
                  </a:cubicBezTo>
                  <a:cubicBezTo>
                    <a:pt x="1068" y="14972"/>
                    <a:pt x="1070" y="14951"/>
                    <a:pt x="1086" y="14945"/>
                  </a:cubicBezTo>
                  <a:lnTo>
                    <a:pt x="1105" y="14945"/>
                  </a:lnTo>
                  <a:cubicBezTo>
                    <a:pt x="1153" y="14957"/>
                    <a:pt x="1201" y="14945"/>
                    <a:pt x="1245" y="14921"/>
                  </a:cubicBezTo>
                  <a:cubicBezTo>
                    <a:pt x="1268" y="14921"/>
                    <a:pt x="1293" y="14927"/>
                    <a:pt x="1312" y="14939"/>
                  </a:cubicBezTo>
                  <a:cubicBezTo>
                    <a:pt x="1321" y="14927"/>
                    <a:pt x="1337" y="14933"/>
                    <a:pt x="1351" y="14939"/>
                  </a:cubicBezTo>
                  <a:cubicBezTo>
                    <a:pt x="1360" y="14951"/>
                    <a:pt x="1369" y="14963"/>
                    <a:pt x="1374" y="14983"/>
                  </a:cubicBezTo>
                  <a:cubicBezTo>
                    <a:pt x="1381" y="14995"/>
                    <a:pt x="1385" y="15001"/>
                    <a:pt x="1390" y="15013"/>
                  </a:cubicBezTo>
                  <a:cubicBezTo>
                    <a:pt x="1369" y="15051"/>
                    <a:pt x="1312" y="15037"/>
                    <a:pt x="1307" y="15081"/>
                  </a:cubicBezTo>
                  <a:cubicBezTo>
                    <a:pt x="1316" y="15099"/>
                    <a:pt x="1284" y="15119"/>
                    <a:pt x="1284" y="15137"/>
                  </a:cubicBezTo>
                  <a:cubicBezTo>
                    <a:pt x="1284" y="15143"/>
                    <a:pt x="1289" y="15149"/>
                    <a:pt x="1289" y="15161"/>
                  </a:cubicBezTo>
                  <a:cubicBezTo>
                    <a:pt x="1302" y="15199"/>
                    <a:pt x="1298" y="15244"/>
                    <a:pt x="1273" y="15267"/>
                  </a:cubicBezTo>
                  <a:cubicBezTo>
                    <a:pt x="1289" y="15267"/>
                    <a:pt x="1293" y="15300"/>
                    <a:pt x="1284" y="15312"/>
                  </a:cubicBezTo>
                  <a:cubicBezTo>
                    <a:pt x="1298" y="15317"/>
                    <a:pt x="1298" y="15347"/>
                    <a:pt x="1298" y="15368"/>
                  </a:cubicBezTo>
                  <a:cubicBezTo>
                    <a:pt x="1293" y="15385"/>
                    <a:pt x="1289" y="15409"/>
                    <a:pt x="1293" y="15430"/>
                  </a:cubicBezTo>
                  <a:cubicBezTo>
                    <a:pt x="1259" y="15409"/>
                    <a:pt x="1210" y="15442"/>
                    <a:pt x="1210" y="15492"/>
                  </a:cubicBezTo>
                  <a:cubicBezTo>
                    <a:pt x="1210" y="15510"/>
                    <a:pt x="1220" y="15527"/>
                    <a:pt x="1231" y="15545"/>
                  </a:cubicBezTo>
                  <a:cubicBezTo>
                    <a:pt x="1236" y="15560"/>
                    <a:pt x="1245" y="15566"/>
                    <a:pt x="1240" y="15578"/>
                  </a:cubicBezTo>
                  <a:cubicBezTo>
                    <a:pt x="1240" y="15589"/>
                    <a:pt x="1231" y="15601"/>
                    <a:pt x="1231" y="15613"/>
                  </a:cubicBezTo>
                  <a:cubicBezTo>
                    <a:pt x="1231" y="15628"/>
                    <a:pt x="1236" y="15640"/>
                    <a:pt x="1231" y="15652"/>
                  </a:cubicBezTo>
                  <a:cubicBezTo>
                    <a:pt x="1224" y="15675"/>
                    <a:pt x="1201" y="15675"/>
                    <a:pt x="1183" y="15669"/>
                  </a:cubicBezTo>
                  <a:cubicBezTo>
                    <a:pt x="1171" y="15696"/>
                    <a:pt x="1171" y="15725"/>
                    <a:pt x="1183" y="15752"/>
                  </a:cubicBezTo>
                  <a:cubicBezTo>
                    <a:pt x="1183" y="15758"/>
                    <a:pt x="1187" y="15764"/>
                    <a:pt x="1183" y="15770"/>
                  </a:cubicBezTo>
                  <a:cubicBezTo>
                    <a:pt x="1183" y="15776"/>
                    <a:pt x="1171" y="15776"/>
                    <a:pt x="1167" y="15782"/>
                  </a:cubicBezTo>
                  <a:cubicBezTo>
                    <a:pt x="1153" y="15793"/>
                    <a:pt x="1158" y="15820"/>
                    <a:pt x="1162" y="15838"/>
                  </a:cubicBezTo>
                  <a:cubicBezTo>
                    <a:pt x="1162" y="15870"/>
                    <a:pt x="1144" y="15906"/>
                    <a:pt x="1114" y="15906"/>
                  </a:cubicBezTo>
                  <a:cubicBezTo>
                    <a:pt x="1114" y="15924"/>
                    <a:pt x="1118" y="15938"/>
                    <a:pt x="1114" y="15956"/>
                  </a:cubicBezTo>
                  <a:cubicBezTo>
                    <a:pt x="1109" y="15968"/>
                    <a:pt x="1091" y="15974"/>
                    <a:pt x="1086" y="15962"/>
                  </a:cubicBezTo>
                  <a:cubicBezTo>
                    <a:pt x="1082" y="16000"/>
                    <a:pt x="1070" y="16030"/>
                    <a:pt x="1066" y="16068"/>
                  </a:cubicBezTo>
                  <a:cubicBezTo>
                    <a:pt x="1026" y="16068"/>
                    <a:pt x="985" y="16068"/>
                    <a:pt x="946" y="16063"/>
                  </a:cubicBezTo>
                  <a:lnTo>
                    <a:pt x="946" y="16104"/>
                  </a:lnTo>
                  <a:cubicBezTo>
                    <a:pt x="921" y="16104"/>
                    <a:pt x="893" y="16098"/>
                    <a:pt x="872" y="16092"/>
                  </a:cubicBezTo>
                  <a:cubicBezTo>
                    <a:pt x="859" y="16092"/>
                    <a:pt x="845" y="16092"/>
                    <a:pt x="840" y="16104"/>
                  </a:cubicBezTo>
                  <a:cubicBezTo>
                    <a:pt x="836" y="16110"/>
                    <a:pt x="836" y="16116"/>
                    <a:pt x="836" y="16125"/>
                  </a:cubicBezTo>
                  <a:cubicBezTo>
                    <a:pt x="836" y="16154"/>
                    <a:pt x="845" y="16187"/>
                    <a:pt x="859" y="16204"/>
                  </a:cubicBezTo>
                  <a:cubicBezTo>
                    <a:pt x="863" y="16213"/>
                    <a:pt x="868" y="16216"/>
                    <a:pt x="872" y="16228"/>
                  </a:cubicBezTo>
                  <a:cubicBezTo>
                    <a:pt x="884" y="16255"/>
                    <a:pt x="863" y="16284"/>
                    <a:pt x="868" y="16308"/>
                  </a:cubicBezTo>
                  <a:cubicBezTo>
                    <a:pt x="872" y="16329"/>
                    <a:pt x="893" y="16340"/>
                    <a:pt x="902" y="16358"/>
                  </a:cubicBezTo>
                  <a:cubicBezTo>
                    <a:pt x="911" y="16385"/>
                    <a:pt x="898" y="16414"/>
                    <a:pt x="907" y="16438"/>
                  </a:cubicBezTo>
                  <a:cubicBezTo>
                    <a:pt x="911" y="16459"/>
                    <a:pt x="932" y="16465"/>
                    <a:pt x="941" y="16476"/>
                  </a:cubicBezTo>
                  <a:cubicBezTo>
                    <a:pt x="957" y="16494"/>
                    <a:pt x="955" y="16533"/>
                    <a:pt x="955" y="16562"/>
                  </a:cubicBezTo>
                  <a:lnTo>
                    <a:pt x="955" y="16589"/>
                  </a:lnTo>
                  <a:cubicBezTo>
                    <a:pt x="960" y="16607"/>
                    <a:pt x="974" y="16612"/>
                    <a:pt x="990" y="16618"/>
                  </a:cubicBezTo>
                  <a:cubicBezTo>
                    <a:pt x="1022" y="16639"/>
                    <a:pt x="1052" y="16663"/>
                    <a:pt x="1075" y="16701"/>
                  </a:cubicBezTo>
                  <a:cubicBezTo>
                    <a:pt x="1082" y="16713"/>
                    <a:pt x="1091" y="16725"/>
                    <a:pt x="1095" y="16731"/>
                  </a:cubicBezTo>
                  <a:cubicBezTo>
                    <a:pt x="1105" y="16737"/>
                    <a:pt x="1114" y="16743"/>
                    <a:pt x="1123" y="16737"/>
                  </a:cubicBezTo>
                  <a:cubicBezTo>
                    <a:pt x="1135" y="16731"/>
                    <a:pt x="1139" y="16713"/>
                    <a:pt x="1139" y="16695"/>
                  </a:cubicBezTo>
                  <a:cubicBezTo>
                    <a:pt x="1139" y="16675"/>
                    <a:pt x="1135" y="16663"/>
                    <a:pt x="1135" y="16651"/>
                  </a:cubicBezTo>
                  <a:cubicBezTo>
                    <a:pt x="1139" y="16624"/>
                    <a:pt x="1148" y="16612"/>
                    <a:pt x="1153" y="16589"/>
                  </a:cubicBezTo>
                  <a:cubicBezTo>
                    <a:pt x="1162" y="16562"/>
                    <a:pt x="1158" y="16539"/>
                    <a:pt x="1158" y="16509"/>
                  </a:cubicBezTo>
                  <a:cubicBezTo>
                    <a:pt x="1158" y="16482"/>
                    <a:pt x="1167" y="16453"/>
                    <a:pt x="1187" y="16438"/>
                  </a:cubicBezTo>
                  <a:cubicBezTo>
                    <a:pt x="1183" y="16482"/>
                    <a:pt x="1183" y="16521"/>
                    <a:pt x="1176" y="16562"/>
                  </a:cubicBezTo>
                  <a:cubicBezTo>
                    <a:pt x="1176" y="16583"/>
                    <a:pt x="1171" y="16595"/>
                    <a:pt x="1171" y="16612"/>
                  </a:cubicBezTo>
                  <a:cubicBezTo>
                    <a:pt x="1167" y="16624"/>
                    <a:pt x="1162" y="16639"/>
                    <a:pt x="1162" y="16651"/>
                  </a:cubicBezTo>
                  <a:cubicBezTo>
                    <a:pt x="1162" y="16680"/>
                    <a:pt x="1192" y="16695"/>
                    <a:pt x="1210" y="16707"/>
                  </a:cubicBezTo>
                  <a:cubicBezTo>
                    <a:pt x="1259" y="16737"/>
                    <a:pt x="1284" y="16805"/>
                    <a:pt x="1307" y="16867"/>
                  </a:cubicBezTo>
                  <a:cubicBezTo>
                    <a:pt x="1307" y="16873"/>
                    <a:pt x="1307" y="16873"/>
                    <a:pt x="1302" y="16879"/>
                  </a:cubicBezTo>
                  <a:cubicBezTo>
                    <a:pt x="1346" y="16911"/>
                    <a:pt x="1374" y="16967"/>
                    <a:pt x="1394" y="17023"/>
                  </a:cubicBezTo>
                  <a:cubicBezTo>
                    <a:pt x="1399" y="17041"/>
                    <a:pt x="1404" y="17059"/>
                    <a:pt x="1408" y="17071"/>
                  </a:cubicBezTo>
                  <a:cubicBezTo>
                    <a:pt x="1422" y="17103"/>
                    <a:pt x="1452" y="17127"/>
                    <a:pt x="1461" y="17165"/>
                  </a:cubicBezTo>
                  <a:cubicBezTo>
                    <a:pt x="1461" y="17177"/>
                    <a:pt x="1461" y="17189"/>
                    <a:pt x="1466" y="17195"/>
                  </a:cubicBezTo>
                  <a:cubicBezTo>
                    <a:pt x="1470" y="17210"/>
                    <a:pt x="1477" y="17216"/>
                    <a:pt x="1486" y="17227"/>
                  </a:cubicBezTo>
                  <a:cubicBezTo>
                    <a:pt x="1514" y="17272"/>
                    <a:pt x="1491" y="17352"/>
                    <a:pt x="1519" y="17396"/>
                  </a:cubicBezTo>
                  <a:cubicBezTo>
                    <a:pt x="1539" y="17420"/>
                    <a:pt x="1562" y="17425"/>
                    <a:pt x="1592" y="17431"/>
                  </a:cubicBezTo>
                  <a:cubicBezTo>
                    <a:pt x="1659" y="17464"/>
                    <a:pt x="1707" y="17550"/>
                    <a:pt x="1723" y="17641"/>
                  </a:cubicBezTo>
                  <a:cubicBezTo>
                    <a:pt x="1733" y="17686"/>
                    <a:pt x="1733" y="17730"/>
                    <a:pt x="1733" y="17765"/>
                  </a:cubicBezTo>
                  <a:cubicBezTo>
                    <a:pt x="1733" y="17786"/>
                    <a:pt x="1728" y="17798"/>
                    <a:pt x="1733" y="17816"/>
                  </a:cubicBezTo>
                  <a:cubicBezTo>
                    <a:pt x="1737" y="17828"/>
                    <a:pt x="1742" y="17848"/>
                    <a:pt x="1746" y="17860"/>
                  </a:cubicBezTo>
                  <a:cubicBezTo>
                    <a:pt x="1760" y="17904"/>
                    <a:pt x="1765" y="17946"/>
                    <a:pt x="1776" y="17996"/>
                  </a:cubicBezTo>
                  <a:cubicBezTo>
                    <a:pt x="1785" y="18040"/>
                    <a:pt x="1799" y="18091"/>
                    <a:pt x="1829" y="18114"/>
                  </a:cubicBezTo>
                  <a:cubicBezTo>
                    <a:pt x="1861" y="18144"/>
                    <a:pt x="1914" y="18144"/>
                    <a:pt x="1949" y="18182"/>
                  </a:cubicBezTo>
                  <a:cubicBezTo>
                    <a:pt x="1979" y="18212"/>
                    <a:pt x="1983" y="18262"/>
                    <a:pt x="1992" y="18306"/>
                  </a:cubicBezTo>
                  <a:cubicBezTo>
                    <a:pt x="2002" y="18351"/>
                    <a:pt x="2022" y="18398"/>
                    <a:pt x="2055" y="18413"/>
                  </a:cubicBezTo>
                  <a:cubicBezTo>
                    <a:pt x="2045" y="18448"/>
                    <a:pt x="2089" y="18481"/>
                    <a:pt x="2089" y="18522"/>
                  </a:cubicBezTo>
                  <a:cubicBezTo>
                    <a:pt x="2089" y="18537"/>
                    <a:pt x="2089" y="18549"/>
                    <a:pt x="2094" y="18555"/>
                  </a:cubicBezTo>
                  <a:cubicBezTo>
                    <a:pt x="2098" y="18561"/>
                    <a:pt x="2103" y="18567"/>
                    <a:pt x="2107" y="18567"/>
                  </a:cubicBezTo>
                  <a:cubicBezTo>
                    <a:pt x="2160" y="18599"/>
                    <a:pt x="2195" y="18667"/>
                    <a:pt x="2199" y="18741"/>
                  </a:cubicBezTo>
                  <a:cubicBezTo>
                    <a:pt x="2199" y="18759"/>
                    <a:pt x="2199" y="18777"/>
                    <a:pt x="2204" y="18797"/>
                  </a:cubicBezTo>
                  <a:cubicBezTo>
                    <a:pt x="2209" y="18809"/>
                    <a:pt x="2220" y="18815"/>
                    <a:pt x="2225" y="18827"/>
                  </a:cubicBezTo>
                  <a:cubicBezTo>
                    <a:pt x="2239" y="18853"/>
                    <a:pt x="2239" y="18877"/>
                    <a:pt x="2243" y="18907"/>
                  </a:cubicBezTo>
                  <a:cubicBezTo>
                    <a:pt x="2248" y="18984"/>
                    <a:pt x="2257" y="19057"/>
                    <a:pt x="2252" y="19137"/>
                  </a:cubicBezTo>
                  <a:cubicBezTo>
                    <a:pt x="2252" y="19155"/>
                    <a:pt x="2248" y="19182"/>
                    <a:pt x="2257" y="19193"/>
                  </a:cubicBezTo>
                  <a:cubicBezTo>
                    <a:pt x="2262" y="19199"/>
                    <a:pt x="2273" y="19205"/>
                    <a:pt x="2278" y="19211"/>
                  </a:cubicBezTo>
                  <a:cubicBezTo>
                    <a:pt x="2305" y="19244"/>
                    <a:pt x="2296" y="19291"/>
                    <a:pt x="2296" y="19335"/>
                  </a:cubicBezTo>
                  <a:cubicBezTo>
                    <a:pt x="2296" y="19380"/>
                    <a:pt x="2305" y="19415"/>
                    <a:pt x="2321" y="19454"/>
                  </a:cubicBezTo>
                  <a:cubicBezTo>
                    <a:pt x="2326" y="19460"/>
                    <a:pt x="2326" y="19465"/>
                    <a:pt x="2331" y="19471"/>
                  </a:cubicBezTo>
                  <a:cubicBezTo>
                    <a:pt x="2335" y="19477"/>
                    <a:pt x="2340" y="19477"/>
                    <a:pt x="2344" y="19477"/>
                  </a:cubicBezTo>
                  <a:cubicBezTo>
                    <a:pt x="2388" y="19492"/>
                    <a:pt x="2436" y="19492"/>
                    <a:pt x="2480" y="19471"/>
                  </a:cubicBezTo>
                  <a:cubicBezTo>
                    <a:pt x="2489" y="19465"/>
                    <a:pt x="2498" y="19460"/>
                    <a:pt x="2508" y="19465"/>
                  </a:cubicBezTo>
                  <a:cubicBezTo>
                    <a:pt x="2515" y="19465"/>
                    <a:pt x="2519" y="19471"/>
                    <a:pt x="2524" y="19471"/>
                  </a:cubicBezTo>
                  <a:cubicBezTo>
                    <a:pt x="2538" y="19471"/>
                    <a:pt x="2542" y="19454"/>
                    <a:pt x="2542" y="19442"/>
                  </a:cubicBezTo>
                  <a:cubicBezTo>
                    <a:pt x="2542" y="19424"/>
                    <a:pt x="2533" y="19409"/>
                    <a:pt x="2524" y="19397"/>
                  </a:cubicBezTo>
                  <a:cubicBezTo>
                    <a:pt x="2538" y="19368"/>
                    <a:pt x="2581" y="19392"/>
                    <a:pt x="2595" y="19368"/>
                  </a:cubicBezTo>
                  <a:cubicBezTo>
                    <a:pt x="2600" y="19353"/>
                    <a:pt x="2600" y="19335"/>
                    <a:pt x="2604" y="19324"/>
                  </a:cubicBezTo>
                  <a:cubicBezTo>
                    <a:pt x="2611" y="19312"/>
                    <a:pt x="2625" y="19312"/>
                    <a:pt x="2634" y="19318"/>
                  </a:cubicBezTo>
                  <a:cubicBezTo>
                    <a:pt x="2664" y="19324"/>
                    <a:pt x="2694" y="19335"/>
                    <a:pt x="2722" y="19335"/>
                  </a:cubicBezTo>
                  <a:cubicBezTo>
                    <a:pt x="2751" y="19335"/>
                    <a:pt x="2779" y="19335"/>
                    <a:pt x="2802" y="19318"/>
                  </a:cubicBezTo>
                  <a:cubicBezTo>
                    <a:pt x="2818" y="19306"/>
                    <a:pt x="2827" y="19285"/>
                    <a:pt x="2841" y="19273"/>
                  </a:cubicBezTo>
                  <a:cubicBezTo>
                    <a:pt x="2871" y="19244"/>
                    <a:pt x="2915" y="19250"/>
                    <a:pt x="2952" y="19244"/>
                  </a:cubicBezTo>
                  <a:cubicBezTo>
                    <a:pt x="2991" y="19244"/>
                    <a:pt x="3034" y="19232"/>
                    <a:pt x="3055" y="19193"/>
                  </a:cubicBezTo>
                  <a:cubicBezTo>
                    <a:pt x="3048" y="19188"/>
                    <a:pt x="3044" y="19182"/>
                    <a:pt x="3039" y="19182"/>
                  </a:cubicBezTo>
                  <a:cubicBezTo>
                    <a:pt x="3073" y="19131"/>
                    <a:pt x="3122" y="19093"/>
                    <a:pt x="3170" y="19087"/>
                  </a:cubicBezTo>
                  <a:cubicBezTo>
                    <a:pt x="3184" y="19087"/>
                    <a:pt x="3205" y="19081"/>
                    <a:pt x="3209" y="19063"/>
                  </a:cubicBezTo>
                  <a:cubicBezTo>
                    <a:pt x="3214" y="19063"/>
                    <a:pt x="3218" y="19057"/>
                    <a:pt x="3223" y="19057"/>
                  </a:cubicBezTo>
                  <a:lnTo>
                    <a:pt x="3396" y="19019"/>
                  </a:lnTo>
                  <a:cubicBezTo>
                    <a:pt x="3421" y="19013"/>
                    <a:pt x="3444" y="19007"/>
                    <a:pt x="3455" y="18984"/>
                  </a:cubicBezTo>
                  <a:cubicBezTo>
                    <a:pt x="3469" y="18957"/>
                    <a:pt x="3460" y="18921"/>
                    <a:pt x="3460" y="18889"/>
                  </a:cubicBezTo>
                  <a:cubicBezTo>
                    <a:pt x="3460" y="18827"/>
                    <a:pt x="3504" y="18777"/>
                    <a:pt x="3552" y="18777"/>
                  </a:cubicBezTo>
                  <a:cubicBezTo>
                    <a:pt x="3575" y="18777"/>
                    <a:pt x="3593" y="18791"/>
                    <a:pt x="3619" y="18777"/>
                  </a:cubicBezTo>
                  <a:cubicBezTo>
                    <a:pt x="3628" y="18771"/>
                    <a:pt x="3632" y="18765"/>
                    <a:pt x="3642" y="18759"/>
                  </a:cubicBezTo>
                  <a:cubicBezTo>
                    <a:pt x="3672" y="18735"/>
                    <a:pt x="3711" y="18720"/>
                    <a:pt x="3750" y="18729"/>
                  </a:cubicBezTo>
                  <a:cubicBezTo>
                    <a:pt x="3777" y="18735"/>
                    <a:pt x="3803" y="18753"/>
                    <a:pt x="3830" y="18759"/>
                  </a:cubicBezTo>
                  <a:cubicBezTo>
                    <a:pt x="3860" y="18759"/>
                    <a:pt x="3895" y="18735"/>
                    <a:pt x="3888" y="18697"/>
                  </a:cubicBezTo>
                  <a:cubicBezTo>
                    <a:pt x="3888" y="18667"/>
                    <a:pt x="3856" y="18641"/>
                    <a:pt x="3856" y="18605"/>
                  </a:cubicBezTo>
                  <a:cubicBezTo>
                    <a:pt x="3856" y="18578"/>
                    <a:pt x="3874" y="18561"/>
                    <a:pt x="3895" y="18549"/>
                  </a:cubicBezTo>
                  <a:cubicBezTo>
                    <a:pt x="3927" y="18522"/>
                    <a:pt x="3961" y="18499"/>
                    <a:pt x="3996" y="18516"/>
                  </a:cubicBezTo>
                  <a:cubicBezTo>
                    <a:pt x="4005" y="18522"/>
                    <a:pt x="4010" y="18528"/>
                    <a:pt x="4019" y="18528"/>
                  </a:cubicBezTo>
                  <a:cubicBezTo>
                    <a:pt x="4037" y="18528"/>
                    <a:pt x="4053" y="18499"/>
                    <a:pt x="4049" y="18466"/>
                  </a:cubicBezTo>
                  <a:cubicBezTo>
                    <a:pt x="4044" y="18442"/>
                    <a:pt x="4033" y="18413"/>
                    <a:pt x="4033" y="18386"/>
                  </a:cubicBezTo>
                  <a:cubicBezTo>
                    <a:pt x="4086" y="18374"/>
                    <a:pt x="4134" y="18357"/>
                    <a:pt x="4189" y="18345"/>
                  </a:cubicBezTo>
                  <a:cubicBezTo>
                    <a:pt x="4194" y="18345"/>
                    <a:pt x="4203" y="18336"/>
                    <a:pt x="4203" y="18330"/>
                  </a:cubicBezTo>
                  <a:cubicBezTo>
                    <a:pt x="4212" y="18318"/>
                    <a:pt x="4203" y="18295"/>
                    <a:pt x="4198" y="18283"/>
                  </a:cubicBezTo>
                  <a:cubicBezTo>
                    <a:pt x="4182" y="18244"/>
                    <a:pt x="4178" y="18200"/>
                    <a:pt x="4189" y="18159"/>
                  </a:cubicBezTo>
                  <a:lnTo>
                    <a:pt x="4217" y="18159"/>
                  </a:lnTo>
                  <a:cubicBezTo>
                    <a:pt x="4217" y="18132"/>
                    <a:pt x="4212" y="18114"/>
                    <a:pt x="4203" y="18091"/>
                  </a:cubicBezTo>
                  <a:cubicBezTo>
                    <a:pt x="4217" y="18097"/>
                    <a:pt x="4235" y="18076"/>
                    <a:pt x="4235" y="18058"/>
                  </a:cubicBezTo>
                  <a:cubicBezTo>
                    <a:pt x="4256" y="18064"/>
                    <a:pt x="4274" y="18091"/>
                    <a:pt x="4274" y="18114"/>
                  </a:cubicBezTo>
                  <a:cubicBezTo>
                    <a:pt x="4304" y="18097"/>
                    <a:pt x="4318" y="18046"/>
                    <a:pt x="4309" y="18008"/>
                  </a:cubicBezTo>
                  <a:cubicBezTo>
                    <a:pt x="4304" y="17996"/>
                    <a:pt x="4304" y="17990"/>
                    <a:pt x="4304" y="17978"/>
                  </a:cubicBezTo>
                  <a:cubicBezTo>
                    <a:pt x="4304" y="17952"/>
                    <a:pt x="4334" y="17946"/>
                    <a:pt x="4352" y="17940"/>
                  </a:cubicBezTo>
                  <a:cubicBezTo>
                    <a:pt x="4373" y="17934"/>
                    <a:pt x="4396" y="17910"/>
                    <a:pt x="4380" y="17890"/>
                  </a:cubicBezTo>
                  <a:cubicBezTo>
                    <a:pt x="4401" y="17896"/>
                    <a:pt x="4424" y="17890"/>
                    <a:pt x="4440" y="17872"/>
                  </a:cubicBezTo>
                  <a:cubicBezTo>
                    <a:pt x="4454" y="17854"/>
                    <a:pt x="4449" y="17816"/>
                    <a:pt x="4428" y="17810"/>
                  </a:cubicBezTo>
                  <a:cubicBezTo>
                    <a:pt x="4454" y="17810"/>
                    <a:pt x="4488" y="17798"/>
                    <a:pt x="4497" y="17765"/>
                  </a:cubicBezTo>
                  <a:cubicBezTo>
                    <a:pt x="4502" y="17742"/>
                    <a:pt x="4493" y="17718"/>
                    <a:pt x="4472" y="17703"/>
                  </a:cubicBezTo>
                  <a:cubicBezTo>
                    <a:pt x="4458" y="17692"/>
                    <a:pt x="4440" y="17686"/>
                    <a:pt x="4419" y="17686"/>
                  </a:cubicBezTo>
                  <a:cubicBezTo>
                    <a:pt x="4410" y="17686"/>
                    <a:pt x="4396" y="17686"/>
                    <a:pt x="4391" y="17674"/>
                  </a:cubicBezTo>
                  <a:cubicBezTo>
                    <a:pt x="4387" y="17668"/>
                    <a:pt x="4387" y="17662"/>
                    <a:pt x="4380" y="17656"/>
                  </a:cubicBezTo>
                  <a:cubicBezTo>
                    <a:pt x="4366" y="17612"/>
                    <a:pt x="4352" y="17550"/>
                    <a:pt x="4313" y="17550"/>
                  </a:cubicBezTo>
                  <a:cubicBezTo>
                    <a:pt x="4304" y="17550"/>
                    <a:pt x="4290" y="17556"/>
                    <a:pt x="4279" y="17556"/>
                  </a:cubicBezTo>
                  <a:cubicBezTo>
                    <a:pt x="4265" y="17556"/>
                    <a:pt x="4251" y="17550"/>
                    <a:pt x="4235" y="17544"/>
                  </a:cubicBezTo>
                  <a:cubicBezTo>
                    <a:pt x="4178" y="17520"/>
                    <a:pt x="4115" y="17488"/>
                    <a:pt x="4058" y="17464"/>
                  </a:cubicBezTo>
                  <a:cubicBezTo>
                    <a:pt x="4053" y="17464"/>
                    <a:pt x="4049" y="17458"/>
                    <a:pt x="4044" y="17449"/>
                  </a:cubicBezTo>
                  <a:cubicBezTo>
                    <a:pt x="4037" y="17443"/>
                    <a:pt x="4037" y="17437"/>
                    <a:pt x="4037" y="17431"/>
                  </a:cubicBezTo>
                  <a:lnTo>
                    <a:pt x="4037" y="17307"/>
                  </a:lnTo>
                  <a:cubicBezTo>
                    <a:pt x="3991" y="17266"/>
                    <a:pt x="3971" y="17171"/>
                    <a:pt x="3996" y="17097"/>
                  </a:cubicBezTo>
                  <a:cubicBezTo>
                    <a:pt x="4000" y="17091"/>
                    <a:pt x="4000" y="17080"/>
                    <a:pt x="4000" y="17065"/>
                  </a:cubicBezTo>
                  <a:cubicBezTo>
                    <a:pt x="3996" y="17053"/>
                    <a:pt x="3980" y="17047"/>
                    <a:pt x="3971" y="17059"/>
                  </a:cubicBezTo>
                  <a:cubicBezTo>
                    <a:pt x="3961" y="17071"/>
                    <a:pt x="3957" y="17085"/>
                    <a:pt x="3957" y="17103"/>
                  </a:cubicBezTo>
                  <a:cubicBezTo>
                    <a:pt x="3952" y="17115"/>
                    <a:pt x="3952" y="17133"/>
                    <a:pt x="3943" y="17148"/>
                  </a:cubicBezTo>
                  <a:cubicBezTo>
                    <a:pt x="3931" y="17159"/>
                    <a:pt x="3913" y="17165"/>
                    <a:pt x="3899" y="17165"/>
                  </a:cubicBezTo>
                  <a:cubicBezTo>
                    <a:pt x="3883" y="17171"/>
                    <a:pt x="3865" y="17183"/>
                    <a:pt x="3869" y="17210"/>
                  </a:cubicBezTo>
                  <a:cubicBezTo>
                    <a:pt x="3869" y="17216"/>
                    <a:pt x="3874" y="17221"/>
                    <a:pt x="3874" y="17227"/>
                  </a:cubicBezTo>
                  <a:cubicBezTo>
                    <a:pt x="3874" y="17245"/>
                    <a:pt x="3869" y="17257"/>
                    <a:pt x="3860" y="17266"/>
                  </a:cubicBezTo>
                  <a:cubicBezTo>
                    <a:pt x="3851" y="17278"/>
                    <a:pt x="3835" y="17278"/>
                    <a:pt x="3826" y="17289"/>
                  </a:cubicBezTo>
                  <a:cubicBezTo>
                    <a:pt x="3782" y="17319"/>
                    <a:pt x="3764" y="17402"/>
                    <a:pt x="3715" y="17414"/>
                  </a:cubicBezTo>
                  <a:cubicBezTo>
                    <a:pt x="3706" y="17420"/>
                    <a:pt x="3690" y="17420"/>
                    <a:pt x="3685" y="17431"/>
                  </a:cubicBezTo>
                  <a:cubicBezTo>
                    <a:pt x="3681" y="17437"/>
                    <a:pt x="3681" y="17452"/>
                    <a:pt x="3676" y="17458"/>
                  </a:cubicBezTo>
                  <a:cubicBezTo>
                    <a:pt x="3672" y="17467"/>
                    <a:pt x="3667" y="17464"/>
                    <a:pt x="3658" y="17464"/>
                  </a:cubicBezTo>
                  <a:cubicBezTo>
                    <a:pt x="3609" y="17470"/>
                    <a:pt x="3561" y="17464"/>
                    <a:pt x="3513" y="17458"/>
                  </a:cubicBezTo>
                  <a:cubicBezTo>
                    <a:pt x="3492" y="17449"/>
                    <a:pt x="3469" y="17443"/>
                    <a:pt x="3455" y="17425"/>
                  </a:cubicBezTo>
                  <a:lnTo>
                    <a:pt x="3439" y="17408"/>
                  </a:lnTo>
                  <a:cubicBezTo>
                    <a:pt x="3430" y="17396"/>
                    <a:pt x="3412" y="17402"/>
                    <a:pt x="3396" y="17402"/>
                  </a:cubicBezTo>
                  <a:cubicBezTo>
                    <a:pt x="3382" y="17402"/>
                    <a:pt x="3363" y="17396"/>
                    <a:pt x="3359" y="17375"/>
                  </a:cubicBezTo>
                  <a:cubicBezTo>
                    <a:pt x="3359" y="17369"/>
                    <a:pt x="3359" y="17357"/>
                    <a:pt x="3363" y="17352"/>
                  </a:cubicBezTo>
                  <a:cubicBezTo>
                    <a:pt x="3373" y="17325"/>
                    <a:pt x="3382" y="17295"/>
                    <a:pt x="3396" y="17278"/>
                  </a:cubicBezTo>
                  <a:cubicBezTo>
                    <a:pt x="3402" y="17272"/>
                    <a:pt x="3402" y="17266"/>
                    <a:pt x="3407" y="17266"/>
                  </a:cubicBezTo>
                  <a:cubicBezTo>
                    <a:pt x="3412" y="17245"/>
                    <a:pt x="3391" y="17233"/>
                    <a:pt x="3382" y="17221"/>
                  </a:cubicBezTo>
                  <a:cubicBezTo>
                    <a:pt x="3363" y="17189"/>
                    <a:pt x="3391" y="17133"/>
                    <a:pt x="3368" y="17103"/>
                  </a:cubicBezTo>
                  <a:cubicBezTo>
                    <a:pt x="3363" y="17097"/>
                    <a:pt x="3359" y="17097"/>
                    <a:pt x="3359" y="17091"/>
                  </a:cubicBezTo>
                  <a:cubicBezTo>
                    <a:pt x="3354" y="17085"/>
                    <a:pt x="3354" y="17071"/>
                    <a:pt x="3354" y="17065"/>
                  </a:cubicBezTo>
                  <a:cubicBezTo>
                    <a:pt x="3354" y="17047"/>
                    <a:pt x="3347" y="17029"/>
                    <a:pt x="3338" y="17023"/>
                  </a:cubicBezTo>
                  <a:cubicBezTo>
                    <a:pt x="3324" y="17009"/>
                    <a:pt x="3306" y="17023"/>
                    <a:pt x="3301" y="17041"/>
                  </a:cubicBezTo>
                  <a:cubicBezTo>
                    <a:pt x="3290" y="17059"/>
                    <a:pt x="3294" y="17085"/>
                    <a:pt x="3294" y="17103"/>
                  </a:cubicBezTo>
                  <a:cubicBezTo>
                    <a:pt x="3301" y="17165"/>
                    <a:pt x="3294" y="17227"/>
                    <a:pt x="3294" y="17284"/>
                  </a:cubicBezTo>
                  <a:cubicBezTo>
                    <a:pt x="3285" y="17289"/>
                    <a:pt x="3276" y="17284"/>
                    <a:pt x="3267" y="17272"/>
                  </a:cubicBezTo>
                  <a:cubicBezTo>
                    <a:pt x="3262" y="17257"/>
                    <a:pt x="3258" y="17245"/>
                    <a:pt x="3258" y="17233"/>
                  </a:cubicBezTo>
                  <a:cubicBezTo>
                    <a:pt x="3253" y="17195"/>
                    <a:pt x="3253" y="17165"/>
                    <a:pt x="3258" y="17127"/>
                  </a:cubicBezTo>
                  <a:lnTo>
                    <a:pt x="3237" y="17127"/>
                  </a:lnTo>
                  <a:cubicBezTo>
                    <a:pt x="3241" y="17091"/>
                    <a:pt x="3258" y="17047"/>
                    <a:pt x="3281" y="17023"/>
                  </a:cubicBezTo>
                  <a:cubicBezTo>
                    <a:pt x="3262" y="16991"/>
                    <a:pt x="3237" y="16967"/>
                    <a:pt x="3214" y="16949"/>
                  </a:cubicBezTo>
                  <a:cubicBezTo>
                    <a:pt x="3209" y="16941"/>
                    <a:pt x="3198" y="16941"/>
                    <a:pt x="3193" y="16935"/>
                  </a:cubicBezTo>
                  <a:cubicBezTo>
                    <a:pt x="3184" y="16929"/>
                    <a:pt x="3184" y="16911"/>
                    <a:pt x="3184" y="16899"/>
                  </a:cubicBezTo>
                  <a:cubicBezTo>
                    <a:pt x="3170" y="16899"/>
                    <a:pt x="3161" y="16899"/>
                    <a:pt x="3145" y="16893"/>
                  </a:cubicBezTo>
                  <a:cubicBezTo>
                    <a:pt x="3122" y="16849"/>
                    <a:pt x="3092" y="16811"/>
                    <a:pt x="3069" y="16769"/>
                  </a:cubicBezTo>
                  <a:cubicBezTo>
                    <a:pt x="3064" y="16763"/>
                    <a:pt x="3060" y="16754"/>
                    <a:pt x="3055" y="16743"/>
                  </a:cubicBezTo>
                  <a:cubicBezTo>
                    <a:pt x="3044" y="16731"/>
                    <a:pt x="3034" y="16725"/>
                    <a:pt x="3025" y="16719"/>
                  </a:cubicBezTo>
                  <a:cubicBezTo>
                    <a:pt x="3016" y="16675"/>
                    <a:pt x="3007" y="16624"/>
                    <a:pt x="2977" y="16595"/>
                  </a:cubicBezTo>
                  <a:cubicBezTo>
                    <a:pt x="2963" y="16577"/>
                    <a:pt x="2938" y="16556"/>
                    <a:pt x="2938" y="16527"/>
                  </a:cubicBezTo>
                  <a:cubicBezTo>
                    <a:pt x="2938" y="16509"/>
                    <a:pt x="2942" y="16494"/>
                    <a:pt x="2942" y="16476"/>
                  </a:cubicBezTo>
                  <a:cubicBezTo>
                    <a:pt x="2938" y="16453"/>
                    <a:pt x="2915" y="16438"/>
                    <a:pt x="2894" y="16432"/>
                  </a:cubicBezTo>
                  <a:cubicBezTo>
                    <a:pt x="2894" y="16408"/>
                    <a:pt x="2915" y="16385"/>
                    <a:pt x="2933" y="16391"/>
                  </a:cubicBezTo>
                  <a:cubicBezTo>
                    <a:pt x="2938" y="16391"/>
                    <a:pt x="2947" y="16397"/>
                    <a:pt x="2952" y="16397"/>
                  </a:cubicBezTo>
                  <a:cubicBezTo>
                    <a:pt x="2972" y="16397"/>
                    <a:pt x="2977" y="16358"/>
                    <a:pt x="2972" y="16335"/>
                  </a:cubicBezTo>
                  <a:lnTo>
                    <a:pt x="3073" y="16278"/>
                  </a:lnTo>
                  <a:cubicBezTo>
                    <a:pt x="3083" y="16272"/>
                    <a:pt x="3087" y="16272"/>
                    <a:pt x="3097" y="16272"/>
                  </a:cubicBezTo>
                  <a:cubicBezTo>
                    <a:pt x="3108" y="16272"/>
                    <a:pt x="3117" y="16278"/>
                    <a:pt x="3126" y="16278"/>
                  </a:cubicBezTo>
                  <a:cubicBezTo>
                    <a:pt x="3140" y="16278"/>
                    <a:pt x="3149" y="16246"/>
                    <a:pt x="3170" y="16246"/>
                  </a:cubicBezTo>
                  <a:cubicBezTo>
                    <a:pt x="3179" y="16246"/>
                    <a:pt x="3184" y="16261"/>
                    <a:pt x="3189" y="16267"/>
                  </a:cubicBezTo>
                  <a:cubicBezTo>
                    <a:pt x="3228" y="16329"/>
                    <a:pt x="3262" y="16391"/>
                    <a:pt x="3294" y="16453"/>
                  </a:cubicBezTo>
                  <a:cubicBezTo>
                    <a:pt x="3301" y="16459"/>
                    <a:pt x="3306" y="16471"/>
                    <a:pt x="3306" y="16482"/>
                  </a:cubicBezTo>
                  <a:cubicBezTo>
                    <a:pt x="3310" y="16500"/>
                    <a:pt x="3301" y="16515"/>
                    <a:pt x="3301" y="16533"/>
                  </a:cubicBezTo>
                  <a:cubicBezTo>
                    <a:pt x="3301" y="16589"/>
                    <a:pt x="3363" y="16618"/>
                    <a:pt x="3373" y="16675"/>
                  </a:cubicBezTo>
                  <a:cubicBezTo>
                    <a:pt x="3373" y="16695"/>
                    <a:pt x="3373" y="16713"/>
                    <a:pt x="3382" y="16719"/>
                  </a:cubicBezTo>
                  <a:cubicBezTo>
                    <a:pt x="3396" y="16731"/>
                    <a:pt x="3416" y="16713"/>
                    <a:pt x="3435" y="16713"/>
                  </a:cubicBezTo>
                  <a:cubicBezTo>
                    <a:pt x="3474" y="16713"/>
                    <a:pt x="3483" y="16787"/>
                    <a:pt x="3522" y="16799"/>
                  </a:cubicBezTo>
                  <a:cubicBezTo>
                    <a:pt x="3531" y="16805"/>
                    <a:pt x="3540" y="16799"/>
                    <a:pt x="3557" y="16805"/>
                  </a:cubicBezTo>
                  <a:cubicBezTo>
                    <a:pt x="3575" y="16811"/>
                    <a:pt x="3586" y="16837"/>
                    <a:pt x="3600" y="16849"/>
                  </a:cubicBezTo>
                  <a:cubicBezTo>
                    <a:pt x="3616" y="16861"/>
                    <a:pt x="3637" y="16879"/>
                    <a:pt x="3653" y="16861"/>
                  </a:cubicBezTo>
                  <a:cubicBezTo>
                    <a:pt x="3658" y="16887"/>
                    <a:pt x="3658" y="16905"/>
                    <a:pt x="3662" y="16929"/>
                  </a:cubicBezTo>
                  <a:cubicBezTo>
                    <a:pt x="3697" y="16911"/>
                    <a:pt x="3736" y="16911"/>
                    <a:pt x="3764" y="16929"/>
                  </a:cubicBezTo>
                  <a:cubicBezTo>
                    <a:pt x="3793" y="16949"/>
                    <a:pt x="3821" y="16973"/>
                    <a:pt x="3846" y="16961"/>
                  </a:cubicBezTo>
                  <a:cubicBezTo>
                    <a:pt x="3856" y="16955"/>
                    <a:pt x="3860" y="16941"/>
                    <a:pt x="3869" y="16935"/>
                  </a:cubicBezTo>
                  <a:cubicBezTo>
                    <a:pt x="3883" y="16923"/>
                    <a:pt x="3899" y="16923"/>
                    <a:pt x="3913" y="16917"/>
                  </a:cubicBezTo>
                  <a:cubicBezTo>
                    <a:pt x="3927" y="16911"/>
                    <a:pt x="3936" y="16887"/>
                    <a:pt x="3927" y="16867"/>
                  </a:cubicBezTo>
                  <a:cubicBezTo>
                    <a:pt x="3966" y="16867"/>
                    <a:pt x="4000" y="16861"/>
                    <a:pt x="4037" y="16861"/>
                  </a:cubicBezTo>
                  <a:cubicBezTo>
                    <a:pt x="4049" y="16861"/>
                    <a:pt x="4058" y="16861"/>
                    <a:pt x="4067" y="16867"/>
                  </a:cubicBezTo>
                  <a:cubicBezTo>
                    <a:pt x="4086" y="16879"/>
                    <a:pt x="4092" y="16911"/>
                    <a:pt x="4102" y="16935"/>
                  </a:cubicBezTo>
                  <a:cubicBezTo>
                    <a:pt x="4111" y="16961"/>
                    <a:pt x="4129" y="16973"/>
                    <a:pt x="4141" y="16997"/>
                  </a:cubicBezTo>
                  <a:cubicBezTo>
                    <a:pt x="4145" y="17023"/>
                    <a:pt x="4145" y="17047"/>
                    <a:pt x="4150" y="17071"/>
                  </a:cubicBezTo>
                  <a:cubicBezTo>
                    <a:pt x="4155" y="17097"/>
                    <a:pt x="4173" y="17115"/>
                    <a:pt x="4189" y="17103"/>
                  </a:cubicBezTo>
                  <a:cubicBezTo>
                    <a:pt x="4235" y="17142"/>
                    <a:pt x="4295" y="17115"/>
                    <a:pt x="4352" y="17121"/>
                  </a:cubicBezTo>
                  <a:cubicBezTo>
                    <a:pt x="4396" y="17127"/>
                    <a:pt x="4435" y="17159"/>
                    <a:pt x="4481" y="17159"/>
                  </a:cubicBezTo>
                  <a:cubicBezTo>
                    <a:pt x="4511" y="17159"/>
                    <a:pt x="4541" y="17153"/>
                    <a:pt x="4569" y="17159"/>
                  </a:cubicBezTo>
                  <a:cubicBezTo>
                    <a:pt x="4603" y="17171"/>
                    <a:pt x="4633" y="17204"/>
                    <a:pt x="4665" y="17210"/>
                  </a:cubicBezTo>
                  <a:cubicBezTo>
                    <a:pt x="4690" y="17216"/>
                    <a:pt x="4713" y="17210"/>
                    <a:pt x="4734" y="17195"/>
                  </a:cubicBezTo>
                  <a:cubicBezTo>
                    <a:pt x="4792" y="17177"/>
                    <a:pt x="4849" y="17171"/>
                    <a:pt x="4907" y="17165"/>
                  </a:cubicBezTo>
                  <a:cubicBezTo>
                    <a:pt x="4916" y="17165"/>
                    <a:pt x="4925" y="17165"/>
                    <a:pt x="4932" y="17171"/>
                  </a:cubicBezTo>
                  <a:lnTo>
                    <a:pt x="4950" y="17195"/>
                  </a:lnTo>
                  <a:cubicBezTo>
                    <a:pt x="4973" y="17227"/>
                    <a:pt x="5012" y="17210"/>
                    <a:pt x="5042" y="17195"/>
                  </a:cubicBezTo>
                  <a:cubicBezTo>
                    <a:pt x="5081" y="17183"/>
                    <a:pt x="5123" y="17183"/>
                    <a:pt x="5162" y="17195"/>
                  </a:cubicBezTo>
                  <a:cubicBezTo>
                    <a:pt x="5178" y="17204"/>
                    <a:pt x="5192" y="17210"/>
                    <a:pt x="5206" y="17195"/>
                  </a:cubicBezTo>
                  <a:cubicBezTo>
                    <a:pt x="5215" y="17189"/>
                    <a:pt x="5219" y="17171"/>
                    <a:pt x="5231" y="17165"/>
                  </a:cubicBezTo>
                  <a:cubicBezTo>
                    <a:pt x="5245" y="17153"/>
                    <a:pt x="5263" y="17153"/>
                    <a:pt x="5279" y="17159"/>
                  </a:cubicBezTo>
                  <a:cubicBezTo>
                    <a:pt x="5337" y="17177"/>
                    <a:pt x="5390" y="17204"/>
                    <a:pt x="5438" y="17245"/>
                  </a:cubicBezTo>
                  <a:cubicBezTo>
                    <a:pt x="5447" y="17257"/>
                    <a:pt x="5461" y="17272"/>
                    <a:pt x="5466" y="17284"/>
                  </a:cubicBezTo>
                  <a:cubicBezTo>
                    <a:pt x="5472" y="17295"/>
                    <a:pt x="5472" y="17307"/>
                    <a:pt x="5477" y="17319"/>
                  </a:cubicBezTo>
                  <a:cubicBezTo>
                    <a:pt x="5486" y="17357"/>
                    <a:pt x="5525" y="17381"/>
                    <a:pt x="5514" y="17425"/>
                  </a:cubicBezTo>
                  <a:cubicBezTo>
                    <a:pt x="5514" y="17437"/>
                    <a:pt x="5505" y="17449"/>
                    <a:pt x="5509" y="17464"/>
                  </a:cubicBezTo>
                  <a:cubicBezTo>
                    <a:pt x="5514" y="17482"/>
                    <a:pt x="5535" y="17482"/>
                    <a:pt x="5553" y="17482"/>
                  </a:cubicBezTo>
                  <a:cubicBezTo>
                    <a:pt x="5592" y="17488"/>
                    <a:pt x="5606" y="17544"/>
                    <a:pt x="5631" y="17579"/>
                  </a:cubicBezTo>
                  <a:cubicBezTo>
                    <a:pt x="5670" y="17629"/>
                    <a:pt x="5728" y="17629"/>
                    <a:pt x="5781" y="17641"/>
                  </a:cubicBezTo>
                  <a:cubicBezTo>
                    <a:pt x="5799" y="17641"/>
                    <a:pt x="5820" y="17656"/>
                    <a:pt x="5820" y="17680"/>
                  </a:cubicBezTo>
                  <a:cubicBezTo>
                    <a:pt x="5820" y="17703"/>
                    <a:pt x="5794" y="17718"/>
                    <a:pt x="5776" y="17718"/>
                  </a:cubicBezTo>
                  <a:cubicBezTo>
                    <a:pt x="5746" y="17724"/>
                    <a:pt x="5719" y="17724"/>
                    <a:pt x="5684" y="17730"/>
                  </a:cubicBezTo>
                  <a:cubicBezTo>
                    <a:pt x="5679" y="17730"/>
                    <a:pt x="5675" y="17730"/>
                    <a:pt x="5675" y="17736"/>
                  </a:cubicBezTo>
                  <a:cubicBezTo>
                    <a:pt x="5663" y="17742"/>
                    <a:pt x="5670" y="17768"/>
                    <a:pt x="5679" y="17780"/>
                  </a:cubicBezTo>
                  <a:cubicBezTo>
                    <a:pt x="5689" y="17795"/>
                    <a:pt x="5702" y="17792"/>
                    <a:pt x="5712" y="17804"/>
                  </a:cubicBezTo>
                  <a:cubicBezTo>
                    <a:pt x="5723" y="17816"/>
                    <a:pt x="5723" y="17842"/>
                    <a:pt x="5707" y="17842"/>
                  </a:cubicBezTo>
                  <a:cubicBezTo>
                    <a:pt x="5719" y="17860"/>
                    <a:pt x="5723" y="17866"/>
                    <a:pt x="5737" y="17872"/>
                  </a:cubicBezTo>
                  <a:cubicBezTo>
                    <a:pt x="5746" y="17878"/>
                    <a:pt x="5751" y="17878"/>
                    <a:pt x="5760" y="17878"/>
                  </a:cubicBezTo>
                  <a:cubicBezTo>
                    <a:pt x="5804" y="17896"/>
                    <a:pt x="5829" y="17958"/>
                    <a:pt x="5873" y="17990"/>
                  </a:cubicBezTo>
                  <a:cubicBezTo>
                    <a:pt x="5900" y="18014"/>
                    <a:pt x="5935" y="18020"/>
                    <a:pt x="5969" y="18029"/>
                  </a:cubicBezTo>
                  <a:cubicBezTo>
                    <a:pt x="5978" y="18029"/>
                    <a:pt x="5988" y="18034"/>
                    <a:pt x="5997" y="18029"/>
                  </a:cubicBezTo>
                  <a:cubicBezTo>
                    <a:pt x="6011" y="18020"/>
                    <a:pt x="6018" y="18008"/>
                    <a:pt x="6031" y="17996"/>
                  </a:cubicBezTo>
                  <a:cubicBezTo>
                    <a:pt x="6045" y="17984"/>
                    <a:pt x="6068" y="17987"/>
                    <a:pt x="6080" y="17966"/>
                  </a:cubicBezTo>
                  <a:cubicBezTo>
                    <a:pt x="6091" y="17955"/>
                    <a:pt x="6084" y="17934"/>
                    <a:pt x="6089" y="17916"/>
                  </a:cubicBezTo>
                  <a:cubicBezTo>
                    <a:pt x="6089" y="17878"/>
                    <a:pt x="6107" y="17848"/>
                    <a:pt x="6128" y="17822"/>
                  </a:cubicBezTo>
                  <a:cubicBezTo>
                    <a:pt x="6133" y="17822"/>
                    <a:pt x="6133" y="17816"/>
                    <a:pt x="6137" y="17816"/>
                  </a:cubicBezTo>
                  <a:cubicBezTo>
                    <a:pt x="6142" y="17816"/>
                    <a:pt x="6146" y="17822"/>
                    <a:pt x="6146" y="17822"/>
                  </a:cubicBezTo>
                  <a:cubicBezTo>
                    <a:pt x="6176" y="17866"/>
                    <a:pt x="6190" y="17928"/>
                    <a:pt x="6186" y="17990"/>
                  </a:cubicBezTo>
                  <a:cubicBezTo>
                    <a:pt x="6186" y="18002"/>
                    <a:pt x="6181" y="18014"/>
                    <a:pt x="6186" y="18034"/>
                  </a:cubicBezTo>
                  <a:cubicBezTo>
                    <a:pt x="6190" y="18052"/>
                    <a:pt x="6199" y="18064"/>
                    <a:pt x="6209" y="18076"/>
                  </a:cubicBezTo>
                  <a:cubicBezTo>
                    <a:pt x="6229" y="18114"/>
                    <a:pt x="6234" y="18159"/>
                    <a:pt x="6234" y="18194"/>
                  </a:cubicBezTo>
                  <a:cubicBezTo>
                    <a:pt x="6234" y="18238"/>
                    <a:pt x="6229" y="18283"/>
                    <a:pt x="6220" y="18318"/>
                  </a:cubicBezTo>
                  <a:cubicBezTo>
                    <a:pt x="6220" y="18336"/>
                    <a:pt x="6215" y="18357"/>
                    <a:pt x="6220" y="18374"/>
                  </a:cubicBezTo>
                  <a:cubicBezTo>
                    <a:pt x="6225" y="18425"/>
                    <a:pt x="6264" y="18460"/>
                    <a:pt x="6252" y="18505"/>
                  </a:cubicBezTo>
                  <a:cubicBezTo>
                    <a:pt x="6248" y="18522"/>
                    <a:pt x="6238" y="18543"/>
                    <a:pt x="6234" y="18561"/>
                  </a:cubicBezTo>
                  <a:cubicBezTo>
                    <a:pt x="6234" y="18573"/>
                    <a:pt x="6234" y="18590"/>
                    <a:pt x="6238" y="18605"/>
                  </a:cubicBezTo>
                  <a:cubicBezTo>
                    <a:pt x="6248" y="18646"/>
                    <a:pt x="6268" y="18697"/>
                    <a:pt x="6287" y="18735"/>
                  </a:cubicBezTo>
                  <a:cubicBezTo>
                    <a:pt x="6296" y="18759"/>
                    <a:pt x="6312" y="18782"/>
                    <a:pt x="6301" y="18809"/>
                  </a:cubicBezTo>
                  <a:cubicBezTo>
                    <a:pt x="6326" y="18821"/>
                    <a:pt x="6340" y="18853"/>
                    <a:pt x="6349" y="18883"/>
                  </a:cubicBezTo>
                  <a:cubicBezTo>
                    <a:pt x="6353" y="18901"/>
                    <a:pt x="6360" y="18927"/>
                    <a:pt x="6360" y="18951"/>
                  </a:cubicBezTo>
                  <a:cubicBezTo>
                    <a:pt x="6370" y="19025"/>
                    <a:pt x="6402" y="19087"/>
                    <a:pt x="6436" y="19143"/>
                  </a:cubicBezTo>
                  <a:cubicBezTo>
                    <a:pt x="6445" y="19155"/>
                    <a:pt x="6450" y="19170"/>
                    <a:pt x="6450" y="19188"/>
                  </a:cubicBezTo>
                  <a:cubicBezTo>
                    <a:pt x="6450" y="19205"/>
                    <a:pt x="6436" y="19232"/>
                    <a:pt x="6441" y="19250"/>
                  </a:cubicBezTo>
                  <a:cubicBezTo>
                    <a:pt x="6450" y="19285"/>
                    <a:pt x="6503" y="19267"/>
                    <a:pt x="6519" y="19306"/>
                  </a:cubicBezTo>
                  <a:cubicBezTo>
                    <a:pt x="6528" y="19329"/>
                    <a:pt x="6514" y="19353"/>
                    <a:pt x="6510" y="19380"/>
                  </a:cubicBezTo>
                  <a:cubicBezTo>
                    <a:pt x="6503" y="19409"/>
                    <a:pt x="6514" y="19436"/>
                    <a:pt x="6519" y="19465"/>
                  </a:cubicBezTo>
                  <a:cubicBezTo>
                    <a:pt x="6533" y="19528"/>
                    <a:pt x="6551" y="19596"/>
                    <a:pt x="6595" y="19640"/>
                  </a:cubicBezTo>
                  <a:cubicBezTo>
                    <a:pt x="6606" y="19646"/>
                    <a:pt x="6616" y="19658"/>
                    <a:pt x="6616" y="19669"/>
                  </a:cubicBezTo>
                  <a:cubicBezTo>
                    <a:pt x="6620" y="19684"/>
                    <a:pt x="6616" y="19702"/>
                    <a:pt x="6616" y="19714"/>
                  </a:cubicBezTo>
                  <a:cubicBezTo>
                    <a:pt x="6606" y="19776"/>
                    <a:pt x="6616" y="19838"/>
                    <a:pt x="6625" y="19900"/>
                  </a:cubicBezTo>
                  <a:cubicBezTo>
                    <a:pt x="6629" y="19933"/>
                    <a:pt x="6634" y="19956"/>
                    <a:pt x="6639" y="19986"/>
                  </a:cubicBezTo>
                  <a:cubicBezTo>
                    <a:pt x="6648" y="20036"/>
                    <a:pt x="6652" y="20086"/>
                    <a:pt x="6682" y="20125"/>
                  </a:cubicBezTo>
                  <a:cubicBezTo>
                    <a:pt x="6701" y="20148"/>
                    <a:pt x="6721" y="20160"/>
                    <a:pt x="6744" y="20166"/>
                  </a:cubicBezTo>
                  <a:cubicBezTo>
                    <a:pt x="6779" y="20178"/>
                    <a:pt x="6818" y="20187"/>
                    <a:pt x="6853" y="20178"/>
                  </a:cubicBezTo>
                  <a:cubicBezTo>
                    <a:pt x="6862" y="20178"/>
                    <a:pt x="6871" y="20178"/>
                    <a:pt x="6880" y="20166"/>
                  </a:cubicBezTo>
                  <a:cubicBezTo>
                    <a:pt x="6899" y="20148"/>
                    <a:pt x="6896" y="20113"/>
                    <a:pt x="6910" y="20092"/>
                  </a:cubicBezTo>
                  <a:cubicBezTo>
                    <a:pt x="6926" y="20077"/>
                    <a:pt x="6954" y="20080"/>
                    <a:pt x="6968" y="20057"/>
                  </a:cubicBezTo>
                  <a:cubicBezTo>
                    <a:pt x="6977" y="20036"/>
                    <a:pt x="6972" y="20012"/>
                    <a:pt x="6972" y="19986"/>
                  </a:cubicBezTo>
                  <a:cubicBezTo>
                    <a:pt x="6977" y="19933"/>
                    <a:pt x="7030" y="19912"/>
                    <a:pt x="7060" y="19870"/>
                  </a:cubicBezTo>
                  <a:cubicBezTo>
                    <a:pt x="7096" y="19820"/>
                    <a:pt x="7103" y="19746"/>
                    <a:pt x="7117" y="19678"/>
                  </a:cubicBezTo>
                  <a:cubicBezTo>
                    <a:pt x="7122" y="19664"/>
                    <a:pt x="7122" y="19646"/>
                    <a:pt x="7126" y="19634"/>
                  </a:cubicBezTo>
                  <a:cubicBezTo>
                    <a:pt x="7135" y="19607"/>
                    <a:pt x="7152" y="19584"/>
                    <a:pt x="7165" y="19566"/>
                  </a:cubicBezTo>
                  <a:cubicBezTo>
                    <a:pt x="7184" y="19539"/>
                    <a:pt x="7204" y="19510"/>
                    <a:pt x="7218" y="19471"/>
                  </a:cubicBezTo>
                  <a:cubicBezTo>
                    <a:pt x="7227" y="19436"/>
                    <a:pt x="7232" y="19392"/>
                    <a:pt x="7214" y="19368"/>
                  </a:cubicBezTo>
                  <a:cubicBezTo>
                    <a:pt x="7204" y="19347"/>
                    <a:pt x="7184" y="19335"/>
                    <a:pt x="7175" y="19318"/>
                  </a:cubicBezTo>
                  <a:cubicBezTo>
                    <a:pt x="7152" y="19273"/>
                    <a:pt x="7165" y="19205"/>
                    <a:pt x="7156" y="19149"/>
                  </a:cubicBezTo>
                  <a:cubicBezTo>
                    <a:pt x="7156" y="19137"/>
                    <a:pt x="7140" y="19131"/>
                    <a:pt x="7140" y="19143"/>
                  </a:cubicBezTo>
                  <a:cubicBezTo>
                    <a:pt x="7126" y="19114"/>
                    <a:pt x="7126" y="19069"/>
                    <a:pt x="7140" y="19046"/>
                  </a:cubicBezTo>
                  <a:cubicBezTo>
                    <a:pt x="7152" y="19025"/>
                    <a:pt x="7170" y="19001"/>
                    <a:pt x="7161" y="18984"/>
                  </a:cubicBezTo>
                  <a:cubicBezTo>
                    <a:pt x="7161" y="18975"/>
                    <a:pt x="7156" y="18969"/>
                    <a:pt x="7152" y="18963"/>
                  </a:cubicBezTo>
                  <a:cubicBezTo>
                    <a:pt x="7145" y="18945"/>
                    <a:pt x="7165" y="18927"/>
                    <a:pt x="7179" y="18916"/>
                  </a:cubicBezTo>
                  <a:cubicBezTo>
                    <a:pt x="7227" y="18889"/>
                    <a:pt x="7280" y="18877"/>
                    <a:pt x="7324" y="18839"/>
                  </a:cubicBezTo>
                  <a:cubicBezTo>
                    <a:pt x="7333" y="18833"/>
                    <a:pt x="7338" y="18827"/>
                    <a:pt x="7349" y="18821"/>
                  </a:cubicBezTo>
                  <a:cubicBezTo>
                    <a:pt x="7354" y="18809"/>
                    <a:pt x="7359" y="18791"/>
                    <a:pt x="7363" y="18777"/>
                  </a:cubicBezTo>
                  <a:cubicBezTo>
                    <a:pt x="7372" y="18759"/>
                    <a:pt x="7391" y="18747"/>
                    <a:pt x="7402" y="18729"/>
                  </a:cubicBezTo>
                  <a:cubicBezTo>
                    <a:pt x="7407" y="18720"/>
                    <a:pt x="7407" y="18709"/>
                    <a:pt x="7411" y="18697"/>
                  </a:cubicBezTo>
                  <a:cubicBezTo>
                    <a:pt x="7416" y="18679"/>
                    <a:pt x="7430" y="18667"/>
                    <a:pt x="7446" y="18661"/>
                  </a:cubicBezTo>
                  <a:cubicBezTo>
                    <a:pt x="7460" y="18652"/>
                    <a:pt x="7478" y="18667"/>
                    <a:pt x="7487" y="18685"/>
                  </a:cubicBezTo>
                  <a:cubicBezTo>
                    <a:pt x="7487" y="18691"/>
                    <a:pt x="7494" y="18697"/>
                    <a:pt x="7499" y="18697"/>
                  </a:cubicBezTo>
                  <a:cubicBezTo>
                    <a:pt x="7503" y="18697"/>
                    <a:pt x="7503" y="18691"/>
                    <a:pt x="7508" y="18691"/>
                  </a:cubicBezTo>
                  <a:cubicBezTo>
                    <a:pt x="7536" y="18641"/>
                    <a:pt x="7561" y="18578"/>
                    <a:pt x="7600" y="18543"/>
                  </a:cubicBezTo>
                  <a:cubicBezTo>
                    <a:pt x="7614" y="18528"/>
                    <a:pt x="7628" y="18516"/>
                    <a:pt x="7637" y="18505"/>
                  </a:cubicBezTo>
                  <a:cubicBezTo>
                    <a:pt x="7648" y="18493"/>
                    <a:pt x="7658" y="18466"/>
                    <a:pt x="7658" y="18448"/>
                  </a:cubicBezTo>
                  <a:cubicBezTo>
                    <a:pt x="7658" y="18437"/>
                    <a:pt x="7653" y="18431"/>
                    <a:pt x="7653" y="18419"/>
                  </a:cubicBezTo>
                  <a:cubicBezTo>
                    <a:pt x="7653" y="18392"/>
                    <a:pt x="7667" y="18380"/>
                    <a:pt x="7681" y="18369"/>
                  </a:cubicBezTo>
                  <a:cubicBezTo>
                    <a:pt x="7701" y="18351"/>
                    <a:pt x="7715" y="18336"/>
                    <a:pt x="7733" y="18318"/>
                  </a:cubicBezTo>
                  <a:cubicBezTo>
                    <a:pt x="7733" y="18283"/>
                    <a:pt x="7768" y="18256"/>
                    <a:pt x="7798" y="18256"/>
                  </a:cubicBezTo>
                  <a:cubicBezTo>
                    <a:pt x="7825" y="18256"/>
                    <a:pt x="7865" y="18256"/>
                    <a:pt x="7883" y="18233"/>
                  </a:cubicBezTo>
                  <a:cubicBezTo>
                    <a:pt x="7899" y="18212"/>
                    <a:pt x="7906" y="18179"/>
                    <a:pt x="7917" y="18159"/>
                  </a:cubicBezTo>
                  <a:cubicBezTo>
                    <a:pt x="7934" y="18141"/>
                    <a:pt x="7952" y="18138"/>
                    <a:pt x="7966" y="18120"/>
                  </a:cubicBezTo>
                  <a:cubicBezTo>
                    <a:pt x="7980" y="18108"/>
                    <a:pt x="7984" y="18091"/>
                    <a:pt x="7991" y="18070"/>
                  </a:cubicBezTo>
                  <a:cubicBezTo>
                    <a:pt x="8000" y="18034"/>
                    <a:pt x="8014" y="18002"/>
                    <a:pt x="8023" y="17966"/>
                  </a:cubicBezTo>
                  <a:cubicBezTo>
                    <a:pt x="8023" y="17958"/>
                    <a:pt x="8028" y="17952"/>
                    <a:pt x="8023" y="17946"/>
                  </a:cubicBezTo>
                  <a:cubicBezTo>
                    <a:pt x="8023" y="17940"/>
                    <a:pt x="8014" y="17940"/>
                    <a:pt x="8014" y="17934"/>
                  </a:cubicBezTo>
                  <a:cubicBezTo>
                    <a:pt x="8005" y="17922"/>
                    <a:pt x="8000" y="17904"/>
                    <a:pt x="8009" y="17884"/>
                  </a:cubicBezTo>
                  <a:cubicBezTo>
                    <a:pt x="8014" y="17866"/>
                    <a:pt x="8023" y="17857"/>
                    <a:pt x="8032" y="17842"/>
                  </a:cubicBezTo>
                  <a:cubicBezTo>
                    <a:pt x="8044" y="17830"/>
                    <a:pt x="8049" y="17822"/>
                    <a:pt x="8058" y="17816"/>
                  </a:cubicBezTo>
                  <a:cubicBezTo>
                    <a:pt x="8072" y="17810"/>
                    <a:pt x="8088" y="17810"/>
                    <a:pt x="8101" y="17810"/>
                  </a:cubicBezTo>
                  <a:cubicBezTo>
                    <a:pt x="8145" y="17816"/>
                    <a:pt x="8189" y="17816"/>
                    <a:pt x="8230" y="17822"/>
                  </a:cubicBezTo>
                  <a:cubicBezTo>
                    <a:pt x="8260" y="17822"/>
                    <a:pt x="8290" y="17828"/>
                    <a:pt x="8318" y="17816"/>
                  </a:cubicBezTo>
                  <a:cubicBezTo>
                    <a:pt x="8334" y="17810"/>
                    <a:pt x="8348" y="17798"/>
                    <a:pt x="8361" y="17798"/>
                  </a:cubicBezTo>
                  <a:cubicBezTo>
                    <a:pt x="8382" y="17792"/>
                    <a:pt x="8405" y="17798"/>
                    <a:pt x="8423" y="17804"/>
                  </a:cubicBezTo>
                  <a:cubicBezTo>
                    <a:pt x="8444" y="17810"/>
                    <a:pt x="8467" y="17810"/>
                    <a:pt x="8488" y="17804"/>
                  </a:cubicBezTo>
                  <a:cubicBezTo>
                    <a:pt x="8502" y="17804"/>
                    <a:pt x="8511" y="17798"/>
                    <a:pt x="8520" y="17792"/>
                  </a:cubicBezTo>
                  <a:cubicBezTo>
                    <a:pt x="8532" y="17780"/>
                    <a:pt x="8532" y="17760"/>
                    <a:pt x="8536" y="17748"/>
                  </a:cubicBezTo>
                  <a:cubicBezTo>
                    <a:pt x="8550" y="17712"/>
                    <a:pt x="8589" y="17697"/>
                    <a:pt x="8617" y="17697"/>
                  </a:cubicBezTo>
                  <a:cubicBezTo>
                    <a:pt x="8633" y="17697"/>
                    <a:pt x="8647" y="17692"/>
                    <a:pt x="8656" y="17703"/>
                  </a:cubicBezTo>
                  <a:cubicBezTo>
                    <a:pt x="8665" y="17712"/>
                    <a:pt x="8670" y="17718"/>
                    <a:pt x="8674" y="17730"/>
                  </a:cubicBezTo>
                  <a:cubicBezTo>
                    <a:pt x="8695" y="17760"/>
                    <a:pt x="8709" y="17792"/>
                    <a:pt x="8718" y="17822"/>
                  </a:cubicBezTo>
                  <a:cubicBezTo>
                    <a:pt x="8722" y="17836"/>
                    <a:pt x="8729" y="17854"/>
                    <a:pt x="8718" y="17866"/>
                  </a:cubicBezTo>
                  <a:cubicBezTo>
                    <a:pt x="8713" y="17872"/>
                    <a:pt x="8704" y="17878"/>
                    <a:pt x="8695" y="17884"/>
                  </a:cubicBezTo>
                  <a:cubicBezTo>
                    <a:pt x="8656" y="17910"/>
                    <a:pt x="8656" y="17990"/>
                    <a:pt x="8690" y="18014"/>
                  </a:cubicBezTo>
                  <a:cubicBezTo>
                    <a:pt x="8704" y="18029"/>
                    <a:pt x="8722" y="18029"/>
                    <a:pt x="8739" y="18034"/>
                  </a:cubicBezTo>
                  <a:cubicBezTo>
                    <a:pt x="8766" y="18046"/>
                    <a:pt x="8787" y="18082"/>
                    <a:pt x="8791" y="18120"/>
                  </a:cubicBezTo>
                  <a:cubicBezTo>
                    <a:pt x="8791" y="18138"/>
                    <a:pt x="8791" y="18150"/>
                    <a:pt x="8801" y="18165"/>
                  </a:cubicBezTo>
                  <a:cubicBezTo>
                    <a:pt x="8810" y="18188"/>
                    <a:pt x="8840" y="18188"/>
                    <a:pt x="8858" y="18200"/>
                  </a:cubicBezTo>
                  <a:cubicBezTo>
                    <a:pt x="8911" y="18233"/>
                    <a:pt x="8893" y="18345"/>
                    <a:pt x="8941" y="18386"/>
                  </a:cubicBezTo>
                  <a:cubicBezTo>
                    <a:pt x="8959" y="18407"/>
                    <a:pt x="8989" y="18407"/>
                    <a:pt x="9008" y="18431"/>
                  </a:cubicBezTo>
                  <a:cubicBezTo>
                    <a:pt x="9028" y="18454"/>
                    <a:pt x="9028" y="18499"/>
                    <a:pt x="9024" y="18537"/>
                  </a:cubicBezTo>
                  <a:cubicBezTo>
                    <a:pt x="9012" y="18573"/>
                    <a:pt x="9003" y="18605"/>
                    <a:pt x="8998" y="18641"/>
                  </a:cubicBezTo>
                  <a:lnTo>
                    <a:pt x="8998" y="18691"/>
                  </a:lnTo>
                  <a:cubicBezTo>
                    <a:pt x="8994" y="18709"/>
                    <a:pt x="8985" y="18720"/>
                    <a:pt x="8969" y="18720"/>
                  </a:cubicBezTo>
                  <a:cubicBezTo>
                    <a:pt x="8964" y="18729"/>
                    <a:pt x="8959" y="18720"/>
                    <a:pt x="8959" y="18729"/>
                  </a:cubicBezTo>
                  <a:cubicBezTo>
                    <a:pt x="8955" y="18765"/>
                    <a:pt x="8950" y="18803"/>
                    <a:pt x="8955" y="18833"/>
                  </a:cubicBezTo>
                  <a:cubicBezTo>
                    <a:pt x="8959" y="18871"/>
                    <a:pt x="8980" y="18901"/>
                    <a:pt x="9003" y="18916"/>
                  </a:cubicBezTo>
                  <a:cubicBezTo>
                    <a:pt x="9017" y="18921"/>
                    <a:pt x="9033" y="18927"/>
                    <a:pt x="9047" y="18927"/>
                  </a:cubicBezTo>
                  <a:cubicBezTo>
                    <a:pt x="9077" y="18933"/>
                    <a:pt x="9104" y="18933"/>
                    <a:pt x="9134" y="18939"/>
                  </a:cubicBezTo>
                  <a:cubicBezTo>
                    <a:pt x="9143" y="18907"/>
                    <a:pt x="9153" y="18877"/>
                    <a:pt x="9162" y="18853"/>
                  </a:cubicBezTo>
                  <a:cubicBezTo>
                    <a:pt x="9166" y="18845"/>
                    <a:pt x="9166" y="18833"/>
                    <a:pt x="9166" y="18827"/>
                  </a:cubicBezTo>
                  <a:cubicBezTo>
                    <a:pt x="9166" y="18815"/>
                    <a:pt x="9162" y="18803"/>
                    <a:pt x="9162" y="18791"/>
                  </a:cubicBezTo>
                  <a:cubicBezTo>
                    <a:pt x="9166" y="18777"/>
                    <a:pt x="9182" y="18771"/>
                    <a:pt x="9192" y="18771"/>
                  </a:cubicBezTo>
                  <a:cubicBezTo>
                    <a:pt x="9215" y="18771"/>
                    <a:pt x="9240" y="18777"/>
                    <a:pt x="9263" y="18771"/>
                  </a:cubicBezTo>
                  <a:cubicBezTo>
                    <a:pt x="9279" y="18765"/>
                    <a:pt x="9298" y="18753"/>
                    <a:pt x="9311" y="18753"/>
                  </a:cubicBezTo>
                  <a:cubicBezTo>
                    <a:pt x="9327" y="18747"/>
                    <a:pt x="9341" y="18753"/>
                    <a:pt x="9355" y="18753"/>
                  </a:cubicBezTo>
                  <a:cubicBezTo>
                    <a:pt x="9385" y="18753"/>
                    <a:pt x="9419" y="18759"/>
                    <a:pt x="9447" y="18759"/>
                  </a:cubicBezTo>
                  <a:cubicBezTo>
                    <a:pt x="9461" y="18791"/>
                    <a:pt x="9452" y="18833"/>
                    <a:pt x="9438" y="18865"/>
                  </a:cubicBezTo>
                  <a:cubicBezTo>
                    <a:pt x="9429" y="18901"/>
                    <a:pt x="9413" y="18939"/>
                    <a:pt x="9429" y="18969"/>
                  </a:cubicBezTo>
                  <a:cubicBezTo>
                    <a:pt x="9433" y="18984"/>
                    <a:pt x="9438" y="18989"/>
                    <a:pt x="9447" y="19001"/>
                  </a:cubicBezTo>
                  <a:cubicBezTo>
                    <a:pt x="9482" y="19063"/>
                    <a:pt x="9472" y="19155"/>
                    <a:pt x="9509" y="19211"/>
                  </a:cubicBezTo>
                  <a:cubicBezTo>
                    <a:pt x="9530" y="19238"/>
                    <a:pt x="9553" y="19256"/>
                    <a:pt x="9557" y="19285"/>
                  </a:cubicBezTo>
                  <a:cubicBezTo>
                    <a:pt x="9562" y="19329"/>
                    <a:pt x="9530" y="19362"/>
                    <a:pt x="9525" y="19403"/>
                  </a:cubicBezTo>
                  <a:lnTo>
                    <a:pt x="9525" y="19448"/>
                  </a:lnTo>
                  <a:cubicBezTo>
                    <a:pt x="9525" y="19460"/>
                    <a:pt x="9521" y="19477"/>
                    <a:pt x="9509" y="19486"/>
                  </a:cubicBezTo>
                  <a:cubicBezTo>
                    <a:pt x="9500" y="19492"/>
                    <a:pt x="9482" y="19477"/>
                    <a:pt x="9472" y="19492"/>
                  </a:cubicBezTo>
                  <a:cubicBezTo>
                    <a:pt x="9468" y="19498"/>
                    <a:pt x="9468" y="19510"/>
                    <a:pt x="9468" y="19522"/>
                  </a:cubicBezTo>
                  <a:cubicBezTo>
                    <a:pt x="9472" y="19560"/>
                    <a:pt x="9482" y="19596"/>
                    <a:pt x="9486" y="19634"/>
                  </a:cubicBezTo>
                  <a:cubicBezTo>
                    <a:pt x="9491" y="19658"/>
                    <a:pt x="9495" y="19684"/>
                    <a:pt x="9509" y="19696"/>
                  </a:cubicBezTo>
                  <a:cubicBezTo>
                    <a:pt x="9525" y="19708"/>
                    <a:pt x="9553" y="19702"/>
                    <a:pt x="9553" y="19678"/>
                  </a:cubicBezTo>
                  <a:cubicBezTo>
                    <a:pt x="9569" y="19708"/>
                    <a:pt x="9557" y="19758"/>
                    <a:pt x="9530" y="19770"/>
                  </a:cubicBezTo>
                  <a:cubicBezTo>
                    <a:pt x="9500" y="19838"/>
                    <a:pt x="9525" y="19933"/>
                    <a:pt x="9521" y="20012"/>
                  </a:cubicBezTo>
                  <a:cubicBezTo>
                    <a:pt x="9521" y="20048"/>
                    <a:pt x="9509" y="20086"/>
                    <a:pt x="9530" y="20110"/>
                  </a:cubicBezTo>
                  <a:cubicBezTo>
                    <a:pt x="9534" y="20116"/>
                    <a:pt x="9539" y="20125"/>
                    <a:pt x="9539" y="20131"/>
                  </a:cubicBezTo>
                  <a:cubicBezTo>
                    <a:pt x="9548" y="20148"/>
                    <a:pt x="9539" y="20175"/>
                    <a:pt x="9539" y="20193"/>
                  </a:cubicBezTo>
                  <a:cubicBezTo>
                    <a:pt x="9539" y="20213"/>
                    <a:pt x="9548" y="20222"/>
                    <a:pt x="9557" y="20240"/>
                  </a:cubicBezTo>
                  <a:cubicBezTo>
                    <a:pt x="9574" y="20273"/>
                    <a:pt x="9592" y="20302"/>
                    <a:pt x="9606" y="20335"/>
                  </a:cubicBezTo>
                  <a:cubicBezTo>
                    <a:pt x="9617" y="20352"/>
                    <a:pt x="9631" y="20382"/>
                    <a:pt x="9645" y="20397"/>
                  </a:cubicBezTo>
                  <a:cubicBezTo>
                    <a:pt x="9675" y="20435"/>
                    <a:pt x="9718" y="20459"/>
                    <a:pt x="9728" y="20515"/>
                  </a:cubicBezTo>
                  <a:cubicBezTo>
                    <a:pt x="9728" y="20521"/>
                    <a:pt x="9728" y="20533"/>
                    <a:pt x="9732" y="20539"/>
                  </a:cubicBezTo>
                  <a:cubicBezTo>
                    <a:pt x="9741" y="20556"/>
                    <a:pt x="9760" y="20550"/>
                    <a:pt x="9776" y="20556"/>
                  </a:cubicBezTo>
                  <a:cubicBezTo>
                    <a:pt x="9808" y="20565"/>
                    <a:pt x="9829" y="20613"/>
                    <a:pt x="9833" y="20657"/>
                  </a:cubicBezTo>
                  <a:cubicBezTo>
                    <a:pt x="9838" y="20701"/>
                    <a:pt x="9829" y="20743"/>
                    <a:pt x="9824" y="20787"/>
                  </a:cubicBezTo>
                  <a:cubicBezTo>
                    <a:pt x="9820" y="20831"/>
                    <a:pt x="9829" y="20882"/>
                    <a:pt x="9852" y="20905"/>
                  </a:cubicBezTo>
                  <a:cubicBezTo>
                    <a:pt x="9873" y="20923"/>
                    <a:pt x="9896" y="20929"/>
                    <a:pt x="9912" y="20961"/>
                  </a:cubicBezTo>
                  <a:cubicBezTo>
                    <a:pt x="9935" y="21003"/>
                    <a:pt x="9902" y="21080"/>
                    <a:pt x="9930" y="21115"/>
                  </a:cubicBezTo>
                  <a:cubicBezTo>
                    <a:pt x="9946" y="21136"/>
                    <a:pt x="9965" y="21136"/>
                    <a:pt x="9978" y="21142"/>
                  </a:cubicBezTo>
                  <a:cubicBezTo>
                    <a:pt x="10036" y="21159"/>
                    <a:pt x="10080" y="21222"/>
                    <a:pt x="10119" y="21278"/>
                  </a:cubicBezTo>
                  <a:cubicBezTo>
                    <a:pt x="10119" y="21295"/>
                    <a:pt x="10123" y="21307"/>
                    <a:pt x="10142" y="21319"/>
                  </a:cubicBezTo>
                  <a:cubicBezTo>
                    <a:pt x="10146" y="21328"/>
                    <a:pt x="10158" y="21328"/>
                    <a:pt x="10162" y="21334"/>
                  </a:cubicBezTo>
                  <a:cubicBezTo>
                    <a:pt x="10169" y="21340"/>
                    <a:pt x="10167" y="21346"/>
                    <a:pt x="10172" y="21352"/>
                  </a:cubicBezTo>
                  <a:cubicBezTo>
                    <a:pt x="10195" y="21402"/>
                    <a:pt x="10247" y="21426"/>
                    <a:pt x="10264" y="21482"/>
                  </a:cubicBezTo>
                  <a:cubicBezTo>
                    <a:pt x="10268" y="21499"/>
                    <a:pt x="10268" y="21520"/>
                    <a:pt x="10268" y="21532"/>
                  </a:cubicBezTo>
                  <a:cubicBezTo>
                    <a:pt x="10273" y="21567"/>
                    <a:pt x="10300" y="21594"/>
                    <a:pt x="10330" y="21600"/>
                  </a:cubicBezTo>
                  <a:cubicBezTo>
                    <a:pt x="10321" y="21562"/>
                    <a:pt x="10312" y="21526"/>
                    <a:pt x="10296" y="21482"/>
                  </a:cubicBezTo>
                  <a:cubicBezTo>
                    <a:pt x="10291" y="21470"/>
                    <a:pt x="10287" y="21452"/>
                    <a:pt x="10287" y="21437"/>
                  </a:cubicBezTo>
                  <a:cubicBezTo>
                    <a:pt x="10282" y="21408"/>
                    <a:pt x="10287" y="21375"/>
                    <a:pt x="10277" y="21346"/>
                  </a:cubicBezTo>
                  <a:cubicBezTo>
                    <a:pt x="10273" y="21328"/>
                    <a:pt x="10259" y="21313"/>
                    <a:pt x="10252" y="21295"/>
                  </a:cubicBezTo>
                  <a:cubicBezTo>
                    <a:pt x="10238" y="21266"/>
                    <a:pt x="10234" y="21222"/>
                    <a:pt x="10211" y="21204"/>
                  </a:cubicBezTo>
                  <a:cubicBezTo>
                    <a:pt x="10199" y="21198"/>
                    <a:pt x="10190" y="21189"/>
                    <a:pt x="10185" y="21177"/>
                  </a:cubicBezTo>
                  <a:cubicBezTo>
                    <a:pt x="10181" y="21171"/>
                    <a:pt x="10181" y="21159"/>
                    <a:pt x="10181" y="21154"/>
                  </a:cubicBezTo>
                  <a:cubicBezTo>
                    <a:pt x="10176" y="21121"/>
                    <a:pt x="10176" y="21086"/>
                    <a:pt x="10172" y="21053"/>
                  </a:cubicBezTo>
                  <a:cubicBezTo>
                    <a:pt x="10167" y="20985"/>
                    <a:pt x="10162" y="20905"/>
                    <a:pt x="10190" y="20849"/>
                  </a:cubicBezTo>
                  <a:cubicBezTo>
                    <a:pt x="10199" y="20831"/>
                    <a:pt x="10211" y="20808"/>
                    <a:pt x="10199" y="20793"/>
                  </a:cubicBezTo>
                  <a:cubicBezTo>
                    <a:pt x="10195" y="20790"/>
                    <a:pt x="10190" y="20787"/>
                    <a:pt x="10185" y="20787"/>
                  </a:cubicBezTo>
                  <a:cubicBezTo>
                    <a:pt x="10137" y="20769"/>
                    <a:pt x="10119" y="20707"/>
                    <a:pt x="10084" y="20657"/>
                  </a:cubicBezTo>
                  <a:cubicBezTo>
                    <a:pt x="10050" y="20613"/>
                    <a:pt x="10006" y="20583"/>
                    <a:pt x="9965" y="20571"/>
                  </a:cubicBezTo>
                  <a:cubicBezTo>
                    <a:pt x="9953" y="20571"/>
                    <a:pt x="9944" y="20565"/>
                    <a:pt x="9935" y="20556"/>
                  </a:cubicBezTo>
                  <a:cubicBezTo>
                    <a:pt x="9925" y="20550"/>
                    <a:pt x="9921" y="20539"/>
                    <a:pt x="9912" y="20533"/>
                  </a:cubicBezTo>
                  <a:cubicBezTo>
                    <a:pt x="9886" y="20503"/>
                    <a:pt x="9856" y="20482"/>
                    <a:pt x="9829" y="20465"/>
                  </a:cubicBezTo>
                  <a:cubicBezTo>
                    <a:pt x="9804" y="20453"/>
                    <a:pt x="9781" y="20447"/>
                    <a:pt x="9760" y="20426"/>
                  </a:cubicBezTo>
                  <a:cubicBezTo>
                    <a:pt x="9746" y="20409"/>
                    <a:pt x="9737" y="20379"/>
                    <a:pt x="9732" y="20352"/>
                  </a:cubicBezTo>
                  <a:cubicBezTo>
                    <a:pt x="9723" y="20317"/>
                    <a:pt x="9702" y="20273"/>
                    <a:pt x="9707" y="20228"/>
                  </a:cubicBezTo>
                  <a:cubicBezTo>
                    <a:pt x="9712" y="20199"/>
                    <a:pt x="9723" y="20166"/>
                    <a:pt x="9718" y="20131"/>
                  </a:cubicBezTo>
                  <a:cubicBezTo>
                    <a:pt x="9718" y="20098"/>
                    <a:pt x="9689" y="20063"/>
                    <a:pt x="9666" y="20074"/>
                  </a:cubicBezTo>
                  <a:cubicBezTo>
                    <a:pt x="9654" y="20080"/>
                    <a:pt x="9649" y="20086"/>
                    <a:pt x="9640" y="20080"/>
                  </a:cubicBezTo>
                  <a:cubicBezTo>
                    <a:pt x="9636" y="20080"/>
                    <a:pt x="9631" y="20069"/>
                    <a:pt x="9631" y="20063"/>
                  </a:cubicBezTo>
                  <a:cubicBezTo>
                    <a:pt x="9610" y="19995"/>
                    <a:pt x="9626" y="19912"/>
                    <a:pt x="9670" y="19862"/>
                  </a:cubicBezTo>
                  <a:cubicBezTo>
                    <a:pt x="9679" y="19856"/>
                    <a:pt x="9689" y="19844"/>
                    <a:pt x="9684" y="19832"/>
                  </a:cubicBezTo>
                  <a:cubicBezTo>
                    <a:pt x="9684" y="19820"/>
                    <a:pt x="9670" y="19814"/>
                    <a:pt x="9666" y="19802"/>
                  </a:cubicBezTo>
                  <a:cubicBezTo>
                    <a:pt x="9626" y="19764"/>
                    <a:pt x="9626" y="19684"/>
                    <a:pt x="9666" y="19652"/>
                  </a:cubicBezTo>
                  <a:cubicBezTo>
                    <a:pt x="9675" y="19646"/>
                    <a:pt x="9684" y="19640"/>
                    <a:pt x="9689" y="19628"/>
                  </a:cubicBezTo>
                  <a:cubicBezTo>
                    <a:pt x="9702" y="19596"/>
                    <a:pt x="9666" y="19539"/>
                    <a:pt x="9689" y="19522"/>
                  </a:cubicBezTo>
                  <a:cubicBezTo>
                    <a:pt x="9670" y="19533"/>
                    <a:pt x="9645" y="19498"/>
                    <a:pt x="9654" y="19471"/>
                  </a:cubicBezTo>
                  <a:cubicBezTo>
                    <a:pt x="9659" y="19442"/>
                    <a:pt x="9679" y="19424"/>
                    <a:pt x="9698" y="19403"/>
                  </a:cubicBezTo>
                  <a:cubicBezTo>
                    <a:pt x="9737" y="19362"/>
                    <a:pt x="9767" y="19306"/>
                    <a:pt x="9760" y="19244"/>
                  </a:cubicBezTo>
                  <a:cubicBezTo>
                    <a:pt x="9785" y="19267"/>
                    <a:pt x="9820" y="19279"/>
                    <a:pt x="9847" y="19285"/>
                  </a:cubicBezTo>
                  <a:cubicBezTo>
                    <a:pt x="9843" y="19341"/>
                    <a:pt x="9886" y="19380"/>
                    <a:pt x="9925" y="19409"/>
                  </a:cubicBezTo>
                  <a:cubicBezTo>
                    <a:pt x="9965" y="19436"/>
                    <a:pt x="10006" y="19477"/>
                    <a:pt x="10001" y="19533"/>
                  </a:cubicBezTo>
                  <a:cubicBezTo>
                    <a:pt x="10027" y="19510"/>
                    <a:pt x="10066" y="19539"/>
                    <a:pt x="10080" y="19578"/>
                  </a:cubicBezTo>
                  <a:cubicBezTo>
                    <a:pt x="10093" y="19613"/>
                    <a:pt x="10098" y="19655"/>
                    <a:pt x="10121" y="19687"/>
                  </a:cubicBezTo>
                  <a:cubicBezTo>
                    <a:pt x="10119" y="19678"/>
                    <a:pt x="10135" y="19658"/>
                    <a:pt x="10142" y="19658"/>
                  </a:cubicBezTo>
                  <a:cubicBezTo>
                    <a:pt x="10151" y="19652"/>
                    <a:pt x="10162" y="19658"/>
                    <a:pt x="10172" y="19664"/>
                  </a:cubicBezTo>
                  <a:cubicBezTo>
                    <a:pt x="10190" y="19678"/>
                    <a:pt x="10220" y="19696"/>
                    <a:pt x="10211" y="19726"/>
                  </a:cubicBezTo>
                  <a:cubicBezTo>
                    <a:pt x="10204" y="19752"/>
                    <a:pt x="10176" y="19770"/>
                    <a:pt x="10185" y="19794"/>
                  </a:cubicBezTo>
                  <a:cubicBezTo>
                    <a:pt x="10190" y="19814"/>
                    <a:pt x="10215" y="19808"/>
                    <a:pt x="10229" y="19808"/>
                  </a:cubicBezTo>
                  <a:cubicBezTo>
                    <a:pt x="10268" y="19808"/>
                    <a:pt x="10296" y="19862"/>
                    <a:pt x="10282" y="19912"/>
                  </a:cubicBezTo>
                  <a:cubicBezTo>
                    <a:pt x="10316" y="19912"/>
                    <a:pt x="10349" y="19912"/>
                    <a:pt x="10379" y="19900"/>
                  </a:cubicBezTo>
                  <a:cubicBezTo>
                    <a:pt x="10397" y="19938"/>
                    <a:pt x="10392" y="19989"/>
                    <a:pt x="10369" y="20018"/>
                  </a:cubicBezTo>
                  <a:cubicBezTo>
                    <a:pt x="10360" y="20033"/>
                    <a:pt x="10356" y="20036"/>
                    <a:pt x="10349" y="20048"/>
                  </a:cubicBezTo>
                  <a:cubicBezTo>
                    <a:pt x="10339" y="20074"/>
                    <a:pt x="10360" y="20098"/>
                    <a:pt x="10379" y="20110"/>
                  </a:cubicBezTo>
                  <a:cubicBezTo>
                    <a:pt x="10397" y="20125"/>
                    <a:pt x="10418" y="20142"/>
                    <a:pt x="10418" y="20166"/>
                  </a:cubicBezTo>
                  <a:cubicBezTo>
                    <a:pt x="10418" y="20178"/>
                    <a:pt x="10418" y="20187"/>
                    <a:pt x="10422" y="20199"/>
                  </a:cubicBezTo>
                  <a:cubicBezTo>
                    <a:pt x="10431" y="20216"/>
                    <a:pt x="10457" y="20205"/>
                    <a:pt x="10461" y="20187"/>
                  </a:cubicBezTo>
                  <a:cubicBezTo>
                    <a:pt x="10466" y="20166"/>
                    <a:pt x="10466" y="20142"/>
                    <a:pt x="10475" y="20125"/>
                  </a:cubicBezTo>
                  <a:cubicBezTo>
                    <a:pt x="10489" y="20086"/>
                    <a:pt x="10528" y="20092"/>
                    <a:pt x="10563" y="20092"/>
                  </a:cubicBezTo>
                  <a:cubicBezTo>
                    <a:pt x="10595" y="20092"/>
                    <a:pt x="10634" y="20074"/>
                    <a:pt x="10634" y="20036"/>
                  </a:cubicBezTo>
                  <a:cubicBezTo>
                    <a:pt x="10634" y="20012"/>
                    <a:pt x="10615" y="19986"/>
                    <a:pt x="10615" y="19962"/>
                  </a:cubicBezTo>
                  <a:cubicBezTo>
                    <a:pt x="10615" y="19944"/>
                    <a:pt x="10629" y="19924"/>
                    <a:pt x="10638" y="19912"/>
                  </a:cubicBezTo>
                  <a:cubicBezTo>
                    <a:pt x="10668" y="19882"/>
                    <a:pt x="10696" y="19844"/>
                    <a:pt x="10735" y="19844"/>
                  </a:cubicBezTo>
                  <a:cubicBezTo>
                    <a:pt x="10744" y="19844"/>
                    <a:pt x="10760" y="19844"/>
                    <a:pt x="10770" y="19838"/>
                  </a:cubicBezTo>
                  <a:cubicBezTo>
                    <a:pt x="10788" y="19826"/>
                    <a:pt x="10793" y="19776"/>
                    <a:pt x="10818" y="19770"/>
                  </a:cubicBezTo>
                  <a:cubicBezTo>
                    <a:pt x="10832" y="19764"/>
                    <a:pt x="10852" y="19782"/>
                    <a:pt x="10871" y="19776"/>
                  </a:cubicBezTo>
                  <a:cubicBezTo>
                    <a:pt x="10901" y="19770"/>
                    <a:pt x="10905" y="19723"/>
                    <a:pt x="10928" y="19696"/>
                  </a:cubicBezTo>
                  <a:cubicBezTo>
                    <a:pt x="10954" y="19672"/>
                    <a:pt x="11002" y="19684"/>
                    <a:pt x="11006" y="19646"/>
                  </a:cubicBezTo>
                  <a:cubicBezTo>
                    <a:pt x="11016" y="19601"/>
                    <a:pt x="10954" y="19590"/>
                    <a:pt x="10942" y="19545"/>
                  </a:cubicBezTo>
                  <a:cubicBezTo>
                    <a:pt x="10937" y="19533"/>
                    <a:pt x="10937" y="19522"/>
                    <a:pt x="10942" y="19504"/>
                  </a:cubicBezTo>
                  <a:cubicBezTo>
                    <a:pt x="10949" y="19442"/>
                    <a:pt x="10954" y="19374"/>
                    <a:pt x="10981" y="19324"/>
                  </a:cubicBezTo>
                  <a:cubicBezTo>
                    <a:pt x="10986" y="19318"/>
                    <a:pt x="10990" y="19306"/>
                    <a:pt x="10997" y="19300"/>
                  </a:cubicBezTo>
                  <a:cubicBezTo>
                    <a:pt x="11002" y="19267"/>
                    <a:pt x="10977" y="19244"/>
                    <a:pt x="10963" y="19223"/>
                  </a:cubicBezTo>
                  <a:cubicBezTo>
                    <a:pt x="10928" y="19170"/>
                    <a:pt x="10949" y="19087"/>
                    <a:pt x="10914" y="19031"/>
                  </a:cubicBezTo>
                  <a:lnTo>
                    <a:pt x="10901" y="19013"/>
                  </a:lnTo>
                  <a:cubicBezTo>
                    <a:pt x="10894" y="19007"/>
                    <a:pt x="10885" y="19007"/>
                    <a:pt x="10880" y="19007"/>
                  </a:cubicBezTo>
                  <a:cubicBezTo>
                    <a:pt x="10866" y="19001"/>
                    <a:pt x="10857" y="18984"/>
                    <a:pt x="10852" y="18969"/>
                  </a:cubicBezTo>
                  <a:cubicBezTo>
                    <a:pt x="10804" y="18877"/>
                    <a:pt x="10751" y="18797"/>
                    <a:pt x="10696" y="18714"/>
                  </a:cubicBezTo>
                  <a:lnTo>
                    <a:pt x="10668" y="18679"/>
                  </a:lnTo>
                  <a:cubicBezTo>
                    <a:pt x="10648" y="18667"/>
                    <a:pt x="10629" y="18667"/>
                    <a:pt x="10611" y="18652"/>
                  </a:cubicBezTo>
                  <a:cubicBezTo>
                    <a:pt x="10581" y="18635"/>
                    <a:pt x="10572" y="18584"/>
                    <a:pt x="10567" y="18543"/>
                  </a:cubicBezTo>
                  <a:cubicBezTo>
                    <a:pt x="10563" y="18499"/>
                    <a:pt x="10546" y="18454"/>
                    <a:pt x="10514" y="18442"/>
                  </a:cubicBezTo>
                  <a:cubicBezTo>
                    <a:pt x="10505" y="18442"/>
                    <a:pt x="10498" y="18442"/>
                    <a:pt x="10489" y="18437"/>
                  </a:cubicBezTo>
                  <a:cubicBezTo>
                    <a:pt x="10480" y="18425"/>
                    <a:pt x="10484" y="18407"/>
                    <a:pt x="10489" y="18392"/>
                  </a:cubicBezTo>
                  <a:cubicBezTo>
                    <a:pt x="10505" y="18345"/>
                    <a:pt x="10519" y="18289"/>
                    <a:pt x="10533" y="18238"/>
                  </a:cubicBezTo>
                  <a:cubicBezTo>
                    <a:pt x="10542" y="18212"/>
                    <a:pt x="10553" y="18182"/>
                    <a:pt x="10572" y="18170"/>
                  </a:cubicBezTo>
                  <a:cubicBezTo>
                    <a:pt x="10581" y="18165"/>
                    <a:pt x="10595" y="18170"/>
                    <a:pt x="10606" y="18165"/>
                  </a:cubicBezTo>
                  <a:cubicBezTo>
                    <a:pt x="10638" y="18150"/>
                    <a:pt x="10643" y="18097"/>
                    <a:pt x="10643" y="18052"/>
                  </a:cubicBezTo>
                  <a:cubicBezTo>
                    <a:pt x="10678" y="18034"/>
                    <a:pt x="10717" y="18014"/>
                    <a:pt x="10751" y="18002"/>
                  </a:cubicBezTo>
                  <a:cubicBezTo>
                    <a:pt x="10793" y="17984"/>
                    <a:pt x="10836" y="17958"/>
                    <a:pt x="10880" y="17940"/>
                  </a:cubicBezTo>
                  <a:cubicBezTo>
                    <a:pt x="10885" y="17940"/>
                    <a:pt x="10889" y="17934"/>
                    <a:pt x="10901" y="17934"/>
                  </a:cubicBezTo>
                  <a:cubicBezTo>
                    <a:pt x="10914" y="17940"/>
                    <a:pt x="10919" y="17972"/>
                    <a:pt x="10937" y="17972"/>
                  </a:cubicBezTo>
                  <a:cubicBezTo>
                    <a:pt x="10958" y="17978"/>
                    <a:pt x="10967" y="17940"/>
                    <a:pt x="10986" y="17940"/>
                  </a:cubicBezTo>
                  <a:cubicBezTo>
                    <a:pt x="10990" y="17940"/>
                    <a:pt x="10997" y="17940"/>
                    <a:pt x="11002" y="17946"/>
                  </a:cubicBezTo>
                  <a:cubicBezTo>
                    <a:pt x="11043" y="17978"/>
                    <a:pt x="11055" y="18064"/>
                    <a:pt x="11016" y="18102"/>
                  </a:cubicBezTo>
                  <a:cubicBezTo>
                    <a:pt x="11029" y="18126"/>
                    <a:pt x="11050" y="18159"/>
                    <a:pt x="11064" y="18182"/>
                  </a:cubicBezTo>
                  <a:cubicBezTo>
                    <a:pt x="11039" y="18212"/>
                    <a:pt x="11002" y="18227"/>
                    <a:pt x="10963" y="18238"/>
                  </a:cubicBezTo>
                  <a:cubicBezTo>
                    <a:pt x="10928" y="18250"/>
                    <a:pt x="10889" y="18283"/>
                    <a:pt x="10885" y="18330"/>
                  </a:cubicBezTo>
                  <a:cubicBezTo>
                    <a:pt x="10885" y="18351"/>
                    <a:pt x="10889" y="18374"/>
                    <a:pt x="10885" y="18392"/>
                  </a:cubicBezTo>
                  <a:cubicBezTo>
                    <a:pt x="10880" y="18413"/>
                    <a:pt x="10875" y="18425"/>
                    <a:pt x="10871" y="18437"/>
                  </a:cubicBezTo>
                  <a:cubicBezTo>
                    <a:pt x="10866" y="18454"/>
                    <a:pt x="10871" y="18475"/>
                    <a:pt x="10880" y="18481"/>
                  </a:cubicBezTo>
                  <a:cubicBezTo>
                    <a:pt x="10894" y="18487"/>
                    <a:pt x="10910" y="18466"/>
                    <a:pt x="10928" y="18460"/>
                  </a:cubicBezTo>
                  <a:cubicBezTo>
                    <a:pt x="10954" y="18454"/>
                    <a:pt x="10977" y="18487"/>
                    <a:pt x="11002" y="18487"/>
                  </a:cubicBezTo>
                  <a:cubicBezTo>
                    <a:pt x="11055" y="18487"/>
                    <a:pt x="11064" y="18374"/>
                    <a:pt x="11112" y="18357"/>
                  </a:cubicBezTo>
                  <a:cubicBezTo>
                    <a:pt x="11131" y="18351"/>
                    <a:pt x="11151" y="18357"/>
                    <a:pt x="11170" y="18351"/>
                  </a:cubicBezTo>
                  <a:cubicBezTo>
                    <a:pt x="11209" y="18330"/>
                    <a:pt x="11209" y="18262"/>
                    <a:pt x="11188" y="18221"/>
                  </a:cubicBezTo>
                  <a:cubicBezTo>
                    <a:pt x="11174" y="18176"/>
                    <a:pt x="11147" y="18126"/>
                    <a:pt x="11151" y="18076"/>
                  </a:cubicBezTo>
                  <a:cubicBezTo>
                    <a:pt x="11151" y="18058"/>
                    <a:pt x="11161" y="18034"/>
                    <a:pt x="11179" y="18029"/>
                  </a:cubicBezTo>
                  <a:cubicBezTo>
                    <a:pt x="11188" y="18020"/>
                    <a:pt x="11204" y="18029"/>
                    <a:pt x="11209" y="18014"/>
                  </a:cubicBezTo>
                  <a:cubicBezTo>
                    <a:pt x="11218" y="17996"/>
                    <a:pt x="11188" y="17966"/>
                    <a:pt x="11200" y="17946"/>
                  </a:cubicBezTo>
                  <a:cubicBezTo>
                    <a:pt x="11204" y="17934"/>
                    <a:pt x="11213" y="17934"/>
                    <a:pt x="11223" y="17928"/>
                  </a:cubicBezTo>
                  <a:cubicBezTo>
                    <a:pt x="11271" y="17916"/>
                    <a:pt x="11324" y="17910"/>
                    <a:pt x="11372" y="17904"/>
                  </a:cubicBezTo>
                  <a:cubicBezTo>
                    <a:pt x="11407" y="17896"/>
                    <a:pt x="11430" y="17872"/>
                    <a:pt x="11464" y="17854"/>
                  </a:cubicBezTo>
                  <a:cubicBezTo>
                    <a:pt x="11473" y="17848"/>
                    <a:pt x="11478" y="17848"/>
                    <a:pt x="11487" y="17842"/>
                  </a:cubicBezTo>
                  <a:cubicBezTo>
                    <a:pt x="11503" y="17836"/>
                    <a:pt x="11522" y="17822"/>
                    <a:pt x="11535" y="17816"/>
                  </a:cubicBezTo>
                  <a:cubicBezTo>
                    <a:pt x="11570" y="17792"/>
                    <a:pt x="11600" y="17748"/>
                    <a:pt x="11627" y="17718"/>
                  </a:cubicBezTo>
                  <a:cubicBezTo>
                    <a:pt x="11662" y="17686"/>
                    <a:pt x="11706" y="17668"/>
                    <a:pt x="11740" y="17692"/>
                  </a:cubicBezTo>
                  <a:cubicBezTo>
                    <a:pt x="11749" y="17697"/>
                    <a:pt x="11754" y="17712"/>
                    <a:pt x="11763" y="17712"/>
                  </a:cubicBezTo>
                  <a:cubicBezTo>
                    <a:pt x="11772" y="17718"/>
                    <a:pt x="11788" y="17712"/>
                    <a:pt x="11802" y="17712"/>
                  </a:cubicBezTo>
                  <a:cubicBezTo>
                    <a:pt x="11837" y="17703"/>
                    <a:pt x="11869" y="17686"/>
                    <a:pt x="11899" y="17668"/>
                  </a:cubicBezTo>
                  <a:cubicBezTo>
                    <a:pt x="11917" y="17656"/>
                    <a:pt x="11938" y="17641"/>
                    <a:pt x="11938" y="17618"/>
                  </a:cubicBezTo>
                  <a:cubicBezTo>
                    <a:pt x="11938" y="17606"/>
                    <a:pt x="11931" y="17594"/>
                    <a:pt x="11938" y="17579"/>
                  </a:cubicBezTo>
                  <a:cubicBezTo>
                    <a:pt x="11943" y="17556"/>
                    <a:pt x="11966" y="17544"/>
                    <a:pt x="11986" y="17538"/>
                  </a:cubicBezTo>
                  <a:cubicBezTo>
                    <a:pt x="12053" y="17511"/>
                    <a:pt x="12117" y="17467"/>
                    <a:pt x="12163" y="17402"/>
                  </a:cubicBezTo>
                  <a:cubicBezTo>
                    <a:pt x="12175" y="17390"/>
                    <a:pt x="12184" y="17375"/>
                    <a:pt x="12184" y="17363"/>
                  </a:cubicBezTo>
                  <a:cubicBezTo>
                    <a:pt x="12184" y="17352"/>
                    <a:pt x="12177" y="17340"/>
                    <a:pt x="12184" y="17334"/>
                  </a:cubicBezTo>
                  <a:cubicBezTo>
                    <a:pt x="12189" y="17319"/>
                    <a:pt x="12198" y="17313"/>
                    <a:pt x="12202" y="17307"/>
                  </a:cubicBezTo>
                  <a:cubicBezTo>
                    <a:pt x="12237" y="17284"/>
                    <a:pt x="12274" y="17257"/>
                    <a:pt x="12313" y="17239"/>
                  </a:cubicBezTo>
                  <a:cubicBezTo>
                    <a:pt x="12329" y="17233"/>
                    <a:pt x="12347" y="17221"/>
                    <a:pt x="12357" y="17204"/>
                  </a:cubicBezTo>
                  <a:cubicBezTo>
                    <a:pt x="12366" y="17183"/>
                    <a:pt x="12366" y="17153"/>
                    <a:pt x="12347" y="17148"/>
                  </a:cubicBezTo>
                  <a:cubicBezTo>
                    <a:pt x="12343" y="17148"/>
                    <a:pt x="12338" y="17142"/>
                    <a:pt x="12334" y="17142"/>
                  </a:cubicBezTo>
                  <a:cubicBezTo>
                    <a:pt x="12329" y="17133"/>
                    <a:pt x="12329" y="17115"/>
                    <a:pt x="12334" y="17103"/>
                  </a:cubicBezTo>
                  <a:cubicBezTo>
                    <a:pt x="12343" y="17071"/>
                    <a:pt x="12352" y="17041"/>
                    <a:pt x="12375" y="17023"/>
                  </a:cubicBezTo>
                  <a:cubicBezTo>
                    <a:pt x="12391" y="17003"/>
                    <a:pt x="12410" y="16997"/>
                    <a:pt x="12423" y="16979"/>
                  </a:cubicBezTo>
                  <a:cubicBezTo>
                    <a:pt x="12453" y="16935"/>
                    <a:pt x="12435" y="16849"/>
                    <a:pt x="12472" y="16811"/>
                  </a:cubicBezTo>
                  <a:cubicBezTo>
                    <a:pt x="12492" y="16793"/>
                    <a:pt x="12518" y="16799"/>
                    <a:pt x="12536" y="16793"/>
                  </a:cubicBezTo>
                  <a:cubicBezTo>
                    <a:pt x="12557" y="16787"/>
                    <a:pt x="12584" y="16781"/>
                    <a:pt x="12589" y="16748"/>
                  </a:cubicBezTo>
                  <a:cubicBezTo>
                    <a:pt x="12594" y="16737"/>
                    <a:pt x="12589" y="16719"/>
                    <a:pt x="12589" y="16701"/>
                  </a:cubicBezTo>
                  <a:cubicBezTo>
                    <a:pt x="12594" y="16651"/>
                    <a:pt x="12651" y="16618"/>
                    <a:pt x="12651" y="16562"/>
                  </a:cubicBezTo>
                  <a:cubicBezTo>
                    <a:pt x="12651" y="16539"/>
                    <a:pt x="12633" y="16509"/>
                    <a:pt x="12642" y="16482"/>
                  </a:cubicBezTo>
                  <a:cubicBezTo>
                    <a:pt x="12646" y="16471"/>
                    <a:pt x="12656" y="16459"/>
                    <a:pt x="12660" y="16453"/>
                  </a:cubicBezTo>
                  <a:cubicBezTo>
                    <a:pt x="12690" y="16408"/>
                    <a:pt x="12686" y="16340"/>
                    <a:pt x="12676" y="16284"/>
                  </a:cubicBezTo>
                  <a:cubicBezTo>
                    <a:pt x="12676" y="16272"/>
                    <a:pt x="12669" y="16264"/>
                    <a:pt x="12665" y="16255"/>
                  </a:cubicBezTo>
                  <a:cubicBezTo>
                    <a:pt x="12660" y="16249"/>
                    <a:pt x="12651" y="16246"/>
                    <a:pt x="12646" y="16246"/>
                  </a:cubicBezTo>
                  <a:cubicBezTo>
                    <a:pt x="12637" y="16240"/>
                    <a:pt x="12633" y="16222"/>
                    <a:pt x="12633" y="16210"/>
                  </a:cubicBezTo>
                  <a:cubicBezTo>
                    <a:pt x="12633" y="16160"/>
                    <a:pt x="12665" y="16116"/>
                    <a:pt x="12676" y="16068"/>
                  </a:cubicBezTo>
                  <a:cubicBezTo>
                    <a:pt x="12690" y="15992"/>
                    <a:pt x="12646" y="15924"/>
                    <a:pt x="12603" y="15876"/>
                  </a:cubicBezTo>
                  <a:cubicBezTo>
                    <a:pt x="12603" y="15826"/>
                    <a:pt x="12545" y="15814"/>
                    <a:pt x="12531" y="15770"/>
                  </a:cubicBezTo>
                  <a:cubicBezTo>
                    <a:pt x="12527" y="15752"/>
                    <a:pt x="12527" y="15731"/>
                    <a:pt x="12520" y="15708"/>
                  </a:cubicBezTo>
                  <a:cubicBezTo>
                    <a:pt x="12511" y="15640"/>
                    <a:pt x="12458" y="15595"/>
                    <a:pt x="12453" y="15527"/>
                  </a:cubicBezTo>
                  <a:cubicBezTo>
                    <a:pt x="12453" y="15510"/>
                    <a:pt x="12458" y="15492"/>
                    <a:pt x="12453" y="15477"/>
                  </a:cubicBezTo>
                  <a:cubicBezTo>
                    <a:pt x="12444" y="15442"/>
                    <a:pt x="12396" y="15448"/>
                    <a:pt x="12366" y="15436"/>
                  </a:cubicBezTo>
                  <a:cubicBezTo>
                    <a:pt x="12329" y="15421"/>
                    <a:pt x="12299" y="15385"/>
                    <a:pt x="12290" y="15335"/>
                  </a:cubicBezTo>
                  <a:cubicBezTo>
                    <a:pt x="12285" y="15285"/>
                    <a:pt x="12304" y="15238"/>
                    <a:pt x="12338" y="15211"/>
                  </a:cubicBezTo>
                  <a:cubicBezTo>
                    <a:pt x="12366" y="15193"/>
                    <a:pt x="12410" y="15181"/>
                    <a:pt x="12410" y="15137"/>
                  </a:cubicBezTo>
                  <a:cubicBezTo>
                    <a:pt x="12410" y="15125"/>
                    <a:pt x="12405" y="15113"/>
                    <a:pt x="12410" y="15099"/>
                  </a:cubicBezTo>
                  <a:cubicBezTo>
                    <a:pt x="12414" y="15087"/>
                    <a:pt x="12423" y="15081"/>
                    <a:pt x="12435" y="15081"/>
                  </a:cubicBezTo>
                  <a:cubicBezTo>
                    <a:pt x="12449" y="15075"/>
                    <a:pt x="12462" y="15069"/>
                    <a:pt x="12483" y="15069"/>
                  </a:cubicBezTo>
                  <a:cubicBezTo>
                    <a:pt x="12492" y="15063"/>
                    <a:pt x="12506" y="15063"/>
                    <a:pt x="12515" y="15051"/>
                  </a:cubicBezTo>
                  <a:cubicBezTo>
                    <a:pt x="12527" y="15037"/>
                    <a:pt x="12531" y="15019"/>
                    <a:pt x="12536" y="15007"/>
                  </a:cubicBezTo>
                  <a:cubicBezTo>
                    <a:pt x="12554" y="14963"/>
                    <a:pt x="12603" y="14951"/>
                    <a:pt x="12642" y="14957"/>
                  </a:cubicBezTo>
                  <a:cubicBezTo>
                    <a:pt x="12660" y="14963"/>
                    <a:pt x="12681" y="14969"/>
                    <a:pt x="12699" y="14963"/>
                  </a:cubicBezTo>
                  <a:cubicBezTo>
                    <a:pt x="12718" y="14963"/>
                    <a:pt x="12738" y="14951"/>
                    <a:pt x="12748" y="14927"/>
                  </a:cubicBezTo>
                  <a:cubicBezTo>
                    <a:pt x="12752" y="14901"/>
                    <a:pt x="12738" y="14871"/>
                    <a:pt x="12718" y="14877"/>
                  </a:cubicBezTo>
                  <a:cubicBezTo>
                    <a:pt x="12729" y="14850"/>
                    <a:pt x="12743" y="14833"/>
                    <a:pt x="12752" y="14809"/>
                  </a:cubicBezTo>
                  <a:cubicBezTo>
                    <a:pt x="12718" y="14771"/>
                    <a:pt x="12669" y="14765"/>
                    <a:pt x="12633" y="14782"/>
                  </a:cubicBezTo>
                  <a:cubicBezTo>
                    <a:pt x="12617" y="14788"/>
                    <a:pt x="12603" y="14803"/>
                    <a:pt x="12589" y="14797"/>
                  </a:cubicBezTo>
                  <a:cubicBezTo>
                    <a:pt x="12568" y="14788"/>
                    <a:pt x="12554" y="14765"/>
                    <a:pt x="12541" y="14741"/>
                  </a:cubicBezTo>
                  <a:cubicBezTo>
                    <a:pt x="12515" y="14708"/>
                    <a:pt x="12479" y="14697"/>
                    <a:pt x="12449" y="14714"/>
                  </a:cubicBezTo>
                  <a:cubicBezTo>
                    <a:pt x="12419" y="14735"/>
                    <a:pt x="12396" y="14776"/>
                    <a:pt x="12400" y="14821"/>
                  </a:cubicBezTo>
                  <a:cubicBezTo>
                    <a:pt x="12375" y="14844"/>
                    <a:pt x="12347" y="14865"/>
                    <a:pt x="12317" y="14865"/>
                  </a:cubicBezTo>
                  <a:cubicBezTo>
                    <a:pt x="12290" y="14865"/>
                    <a:pt x="12255" y="14827"/>
                    <a:pt x="12265" y="14788"/>
                  </a:cubicBezTo>
                  <a:cubicBezTo>
                    <a:pt x="12290" y="14815"/>
                    <a:pt x="12334" y="14776"/>
                    <a:pt x="12329" y="14735"/>
                  </a:cubicBezTo>
                  <a:cubicBezTo>
                    <a:pt x="12317" y="14697"/>
                    <a:pt x="12269" y="14685"/>
                    <a:pt x="12251" y="14714"/>
                  </a:cubicBezTo>
                  <a:cubicBezTo>
                    <a:pt x="12242" y="14697"/>
                    <a:pt x="12242" y="14673"/>
                    <a:pt x="12242" y="14646"/>
                  </a:cubicBezTo>
                  <a:cubicBezTo>
                    <a:pt x="12216" y="14652"/>
                    <a:pt x="12193" y="14652"/>
                    <a:pt x="12173" y="14635"/>
                  </a:cubicBezTo>
                  <a:cubicBezTo>
                    <a:pt x="12154" y="14617"/>
                    <a:pt x="12150" y="14578"/>
                    <a:pt x="12163" y="14555"/>
                  </a:cubicBezTo>
                  <a:cubicBezTo>
                    <a:pt x="12140" y="14549"/>
                    <a:pt x="12110" y="14534"/>
                    <a:pt x="12101" y="14504"/>
                  </a:cubicBezTo>
                  <a:cubicBezTo>
                    <a:pt x="12097" y="14466"/>
                    <a:pt x="12124" y="14436"/>
                    <a:pt x="12154" y="14436"/>
                  </a:cubicBezTo>
                  <a:cubicBezTo>
                    <a:pt x="12184" y="14436"/>
                    <a:pt x="12212" y="14448"/>
                    <a:pt x="12242" y="14448"/>
                  </a:cubicBezTo>
                  <a:cubicBezTo>
                    <a:pt x="12269" y="14448"/>
                    <a:pt x="12304" y="14425"/>
                    <a:pt x="12299" y="14386"/>
                  </a:cubicBezTo>
                  <a:cubicBezTo>
                    <a:pt x="12299" y="14368"/>
                    <a:pt x="12285" y="14351"/>
                    <a:pt x="12294" y="14330"/>
                  </a:cubicBezTo>
                  <a:cubicBezTo>
                    <a:pt x="12299" y="14318"/>
                    <a:pt x="12304" y="14318"/>
                    <a:pt x="12313" y="14312"/>
                  </a:cubicBezTo>
                  <a:cubicBezTo>
                    <a:pt x="12343" y="14295"/>
                    <a:pt x="12370" y="14289"/>
                    <a:pt x="12396" y="14268"/>
                  </a:cubicBezTo>
                  <a:cubicBezTo>
                    <a:pt x="12423" y="14250"/>
                    <a:pt x="12449" y="14218"/>
                    <a:pt x="12449" y="14182"/>
                  </a:cubicBezTo>
                  <a:cubicBezTo>
                    <a:pt x="12449" y="14170"/>
                    <a:pt x="12449" y="14150"/>
                    <a:pt x="12453" y="14144"/>
                  </a:cubicBezTo>
                  <a:cubicBezTo>
                    <a:pt x="12467" y="14120"/>
                    <a:pt x="12497" y="14132"/>
                    <a:pt x="12520" y="14126"/>
                  </a:cubicBezTo>
                  <a:cubicBezTo>
                    <a:pt x="12541" y="14120"/>
                    <a:pt x="12550" y="14096"/>
                    <a:pt x="12559" y="14082"/>
                  </a:cubicBezTo>
                  <a:cubicBezTo>
                    <a:pt x="12573" y="14064"/>
                    <a:pt x="12594" y="14052"/>
                    <a:pt x="12607" y="14064"/>
                  </a:cubicBezTo>
                  <a:lnTo>
                    <a:pt x="12621" y="14082"/>
                  </a:lnTo>
                  <a:cubicBezTo>
                    <a:pt x="12633" y="14108"/>
                    <a:pt x="12646" y="14132"/>
                    <a:pt x="12646" y="14159"/>
                  </a:cubicBezTo>
                  <a:cubicBezTo>
                    <a:pt x="12646" y="14182"/>
                    <a:pt x="12628" y="14212"/>
                    <a:pt x="12607" y="14200"/>
                  </a:cubicBezTo>
                  <a:cubicBezTo>
                    <a:pt x="12598" y="14218"/>
                    <a:pt x="12628" y="14232"/>
                    <a:pt x="12633" y="14250"/>
                  </a:cubicBezTo>
                  <a:cubicBezTo>
                    <a:pt x="12637" y="14268"/>
                    <a:pt x="12621" y="14274"/>
                    <a:pt x="12612" y="14289"/>
                  </a:cubicBezTo>
                  <a:cubicBezTo>
                    <a:pt x="12584" y="14318"/>
                    <a:pt x="12568" y="14380"/>
                    <a:pt x="12584" y="14425"/>
                  </a:cubicBezTo>
                  <a:cubicBezTo>
                    <a:pt x="12589" y="14436"/>
                    <a:pt x="12594" y="14448"/>
                    <a:pt x="12589" y="14460"/>
                  </a:cubicBezTo>
                  <a:cubicBezTo>
                    <a:pt x="12584" y="14466"/>
                    <a:pt x="12580" y="14472"/>
                    <a:pt x="12580" y="14481"/>
                  </a:cubicBezTo>
                  <a:cubicBezTo>
                    <a:pt x="12573" y="14504"/>
                    <a:pt x="12603" y="14510"/>
                    <a:pt x="12617" y="14499"/>
                  </a:cubicBezTo>
                  <a:cubicBezTo>
                    <a:pt x="12676" y="14472"/>
                    <a:pt x="12725" y="14425"/>
                    <a:pt x="12766" y="14368"/>
                  </a:cubicBezTo>
                  <a:cubicBezTo>
                    <a:pt x="12778" y="14357"/>
                    <a:pt x="12787" y="14336"/>
                    <a:pt x="12805" y="14330"/>
                  </a:cubicBezTo>
                  <a:cubicBezTo>
                    <a:pt x="12835" y="14318"/>
                    <a:pt x="12874" y="14342"/>
                    <a:pt x="12902" y="14324"/>
                  </a:cubicBezTo>
                  <a:cubicBezTo>
                    <a:pt x="12916" y="14318"/>
                    <a:pt x="12922" y="14300"/>
                    <a:pt x="12936" y="14289"/>
                  </a:cubicBezTo>
                  <a:cubicBezTo>
                    <a:pt x="12959" y="14262"/>
                    <a:pt x="12994" y="14268"/>
                    <a:pt x="13024" y="14274"/>
                  </a:cubicBezTo>
                  <a:cubicBezTo>
                    <a:pt x="13033" y="14274"/>
                    <a:pt x="13042" y="14274"/>
                    <a:pt x="13047" y="14289"/>
                  </a:cubicBezTo>
                  <a:cubicBezTo>
                    <a:pt x="13051" y="14295"/>
                    <a:pt x="13056" y="14300"/>
                    <a:pt x="13056" y="14312"/>
                  </a:cubicBezTo>
                  <a:cubicBezTo>
                    <a:pt x="13072" y="14363"/>
                    <a:pt x="13081" y="14413"/>
                    <a:pt x="13095" y="14460"/>
                  </a:cubicBezTo>
                  <a:cubicBezTo>
                    <a:pt x="13100" y="14466"/>
                    <a:pt x="13100" y="14481"/>
                    <a:pt x="13095" y="14493"/>
                  </a:cubicBezTo>
                  <a:cubicBezTo>
                    <a:pt x="13090" y="14510"/>
                    <a:pt x="13065" y="14499"/>
                    <a:pt x="13056" y="14510"/>
                  </a:cubicBezTo>
                  <a:cubicBezTo>
                    <a:pt x="13042" y="14516"/>
                    <a:pt x="13042" y="14543"/>
                    <a:pt x="13042" y="14561"/>
                  </a:cubicBezTo>
                  <a:cubicBezTo>
                    <a:pt x="13042" y="14611"/>
                    <a:pt x="13042" y="14658"/>
                    <a:pt x="13065" y="14697"/>
                  </a:cubicBezTo>
                  <a:cubicBezTo>
                    <a:pt x="13090" y="14735"/>
                    <a:pt x="13148" y="14735"/>
                    <a:pt x="13157" y="14691"/>
                  </a:cubicBezTo>
                  <a:cubicBezTo>
                    <a:pt x="13173" y="14720"/>
                    <a:pt x="13196" y="14741"/>
                    <a:pt x="13226" y="14741"/>
                  </a:cubicBezTo>
                  <a:cubicBezTo>
                    <a:pt x="13210" y="14821"/>
                    <a:pt x="13221" y="14912"/>
                    <a:pt x="13254" y="14983"/>
                  </a:cubicBezTo>
                  <a:cubicBezTo>
                    <a:pt x="13263" y="15001"/>
                    <a:pt x="13274" y="15019"/>
                    <a:pt x="13274" y="15037"/>
                  </a:cubicBezTo>
                  <a:cubicBezTo>
                    <a:pt x="13274" y="15057"/>
                    <a:pt x="13270" y="15081"/>
                    <a:pt x="13274" y="15099"/>
                  </a:cubicBezTo>
                  <a:cubicBezTo>
                    <a:pt x="13279" y="15113"/>
                    <a:pt x="13288" y="15125"/>
                    <a:pt x="13288" y="15137"/>
                  </a:cubicBezTo>
                  <a:cubicBezTo>
                    <a:pt x="13297" y="15167"/>
                    <a:pt x="13274" y="15199"/>
                    <a:pt x="13254" y="15211"/>
                  </a:cubicBezTo>
                  <a:cubicBezTo>
                    <a:pt x="13231" y="15223"/>
                    <a:pt x="13205" y="15229"/>
                    <a:pt x="13187" y="15255"/>
                  </a:cubicBezTo>
                  <a:cubicBezTo>
                    <a:pt x="13157" y="15291"/>
                    <a:pt x="13169" y="15374"/>
                    <a:pt x="13125" y="15391"/>
                  </a:cubicBezTo>
                  <a:cubicBezTo>
                    <a:pt x="13169" y="15409"/>
                    <a:pt x="13205" y="15436"/>
                    <a:pt x="13249" y="15453"/>
                  </a:cubicBezTo>
                  <a:cubicBezTo>
                    <a:pt x="13263" y="15459"/>
                    <a:pt x="13279" y="15465"/>
                    <a:pt x="13293" y="15465"/>
                  </a:cubicBezTo>
                  <a:cubicBezTo>
                    <a:pt x="13318" y="15465"/>
                    <a:pt x="13341" y="15442"/>
                    <a:pt x="13366" y="15448"/>
                  </a:cubicBezTo>
                  <a:cubicBezTo>
                    <a:pt x="13376" y="15448"/>
                    <a:pt x="13385" y="15453"/>
                    <a:pt x="13394" y="15453"/>
                  </a:cubicBezTo>
                  <a:cubicBezTo>
                    <a:pt x="13424" y="15453"/>
                    <a:pt x="13433" y="15403"/>
                    <a:pt x="13451" y="15374"/>
                  </a:cubicBezTo>
                  <a:cubicBezTo>
                    <a:pt x="13477" y="15335"/>
                    <a:pt x="13520" y="15341"/>
                    <a:pt x="13557" y="15329"/>
                  </a:cubicBezTo>
                  <a:cubicBezTo>
                    <a:pt x="13596" y="15317"/>
                    <a:pt x="13635" y="15273"/>
                    <a:pt x="13617" y="15229"/>
                  </a:cubicBezTo>
                  <a:cubicBezTo>
                    <a:pt x="13612" y="15217"/>
                    <a:pt x="13601" y="15211"/>
                    <a:pt x="13596" y="15199"/>
                  </a:cubicBezTo>
                  <a:cubicBezTo>
                    <a:pt x="13587" y="15167"/>
                    <a:pt x="13612" y="15137"/>
                    <a:pt x="13626" y="15105"/>
                  </a:cubicBezTo>
                  <a:cubicBezTo>
                    <a:pt x="13654" y="15057"/>
                    <a:pt x="13658" y="14995"/>
                    <a:pt x="13649" y="14939"/>
                  </a:cubicBezTo>
                  <a:cubicBezTo>
                    <a:pt x="13640" y="14883"/>
                    <a:pt x="13626" y="14827"/>
                    <a:pt x="13606" y="14771"/>
                  </a:cubicBezTo>
                  <a:cubicBezTo>
                    <a:pt x="13592" y="14729"/>
                    <a:pt x="13573" y="14679"/>
                    <a:pt x="13539" y="14652"/>
                  </a:cubicBezTo>
                  <a:cubicBezTo>
                    <a:pt x="13525" y="14646"/>
                    <a:pt x="13509" y="14640"/>
                    <a:pt x="13500" y="14623"/>
                  </a:cubicBezTo>
                  <a:cubicBezTo>
                    <a:pt x="13477" y="14590"/>
                    <a:pt x="13500" y="14528"/>
                    <a:pt x="13477" y="14493"/>
                  </a:cubicBezTo>
                  <a:cubicBezTo>
                    <a:pt x="13461" y="14466"/>
                    <a:pt x="13433" y="14466"/>
                    <a:pt x="13419" y="14442"/>
                  </a:cubicBezTo>
                  <a:cubicBezTo>
                    <a:pt x="13403" y="14419"/>
                    <a:pt x="13403" y="14386"/>
                    <a:pt x="13389" y="14368"/>
                  </a:cubicBezTo>
                  <a:cubicBezTo>
                    <a:pt x="13385" y="14363"/>
                    <a:pt x="13376" y="14357"/>
                    <a:pt x="13371" y="14351"/>
                  </a:cubicBezTo>
                  <a:cubicBezTo>
                    <a:pt x="13359" y="14330"/>
                    <a:pt x="13371" y="14312"/>
                    <a:pt x="13380" y="14300"/>
                  </a:cubicBezTo>
                  <a:cubicBezTo>
                    <a:pt x="13394" y="14274"/>
                    <a:pt x="13415" y="14250"/>
                    <a:pt x="13438" y="14250"/>
                  </a:cubicBezTo>
                  <a:cubicBezTo>
                    <a:pt x="13447" y="14250"/>
                    <a:pt x="13461" y="14256"/>
                    <a:pt x="13472" y="14262"/>
                  </a:cubicBezTo>
                  <a:cubicBezTo>
                    <a:pt x="13520" y="14274"/>
                    <a:pt x="13564" y="14232"/>
                    <a:pt x="13596" y="14194"/>
                  </a:cubicBezTo>
                  <a:cubicBezTo>
                    <a:pt x="13606" y="14182"/>
                    <a:pt x="13596" y="14159"/>
                    <a:pt x="13587" y="14144"/>
                  </a:cubicBezTo>
                  <a:cubicBezTo>
                    <a:pt x="13583" y="14132"/>
                    <a:pt x="13578" y="14108"/>
                    <a:pt x="13587" y="14102"/>
                  </a:cubicBezTo>
                  <a:cubicBezTo>
                    <a:pt x="13596" y="14096"/>
                    <a:pt x="13608" y="14105"/>
                    <a:pt x="13612" y="14096"/>
                  </a:cubicBezTo>
                  <a:cubicBezTo>
                    <a:pt x="13619" y="14091"/>
                    <a:pt x="13622" y="14082"/>
                    <a:pt x="13622" y="14076"/>
                  </a:cubicBezTo>
                  <a:cubicBezTo>
                    <a:pt x="13658" y="13972"/>
                    <a:pt x="13675" y="13833"/>
                    <a:pt x="13746" y="13765"/>
                  </a:cubicBezTo>
                  <a:cubicBezTo>
                    <a:pt x="13750" y="13759"/>
                    <a:pt x="13755" y="13759"/>
                    <a:pt x="13755" y="13759"/>
                  </a:cubicBezTo>
                  <a:cubicBezTo>
                    <a:pt x="13762" y="13759"/>
                    <a:pt x="13767" y="13765"/>
                    <a:pt x="13767" y="13765"/>
                  </a:cubicBezTo>
                  <a:cubicBezTo>
                    <a:pt x="13785" y="13780"/>
                    <a:pt x="13810" y="13748"/>
                    <a:pt x="13819" y="13724"/>
                  </a:cubicBezTo>
                  <a:cubicBezTo>
                    <a:pt x="13847" y="13668"/>
                    <a:pt x="13882" y="13618"/>
                    <a:pt x="13925" y="13579"/>
                  </a:cubicBezTo>
                  <a:cubicBezTo>
                    <a:pt x="13944" y="13567"/>
                    <a:pt x="13964" y="13555"/>
                    <a:pt x="13983" y="13555"/>
                  </a:cubicBezTo>
                  <a:cubicBezTo>
                    <a:pt x="14001" y="13561"/>
                    <a:pt x="14022" y="13594"/>
                    <a:pt x="14013" y="13612"/>
                  </a:cubicBezTo>
                  <a:cubicBezTo>
                    <a:pt x="14008" y="13618"/>
                    <a:pt x="14008" y="13623"/>
                    <a:pt x="14001" y="13629"/>
                  </a:cubicBezTo>
                  <a:cubicBezTo>
                    <a:pt x="13992" y="13656"/>
                    <a:pt x="14013" y="13686"/>
                    <a:pt x="14031" y="13697"/>
                  </a:cubicBezTo>
                  <a:cubicBezTo>
                    <a:pt x="14066" y="13718"/>
                    <a:pt x="14098" y="13718"/>
                    <a:pt x="14132" y="13697"/>
                  </a:cubicBezTo>
                  <a:cubicBezTo>
                    <a:pt x="14146" y="13691"/>
                    <a:pt x="14162" y="13680"/>
                    <a:pt x="14176" y="13674"/>
                  </a:cubicBezTo>
                  <a:cubicBezTo>
                    <a:pt x="14210" y="13662"/>
                    <a:pt x="14247" y="13674"/>
                    <a:pt x="14277" y="13656"/>
                  </a:cubicBezTo>
                  <a:cubicBezTo>
                    <a:pt x="14312" y="13635"/>
                    <a:pt x="14330" y="13579"/>
                    <a:pt x="14339" y="13538"/>
                  </a:cubicBezTo>
                  <a:cubicBezTo>
                    <a:pt x="14348" y="13487"/>
                    <a:pt x="14360" y="13437"/>
                    <a:pt x="14388" y="13408"/>
                  </a:cubicBezTo>
                  <a:cubicBezTo>
                    <a:pt x="14397" y="13402"/>
                    <a:pt x="14404" y="13387"/>
                    <a:pt x="14404" y="13375"/>
                  </a:cubicBezTo>
                  <a:cubicBezTo>
                    <a:pt x="14404" y="13369"/>
                    <a:pt x="14397" y="13369"/>
                    <a:pt x="14397" y="13363"/>
                  </a:cubicBezTo>
                  <a:cubicBezTo>
                    <a:pt x="14392" y="13346"/>
                    <a:pt x="14399" y="13322"/>
                    <a:pt x="14408" y="13304"/>
                  </a:cubicBezTo>
                  <a:cubicBezTo>
                    <a:pt x="14420" y="13283"/>
                    <a:pt x="14431" y="13280"/>
                    <a:pt x="14445" y="13266"/>
                  </a:cubicBezTo>
                  <a:cubicBezTo>
                    <a:pt x="14519" y="13218"/>
                    <a:pt x="14590" y="13136"/>
                    <a:pt x="14606" y="13032"/>
                  </a:cubicBezTo>
                  <a:cubicBezTo>
                    <a:pt x="14668" y="12949"/>
                    <a:pt x="14726" y="12858"/>
                    <a:pt x="14788" y="12772"/>
                  </a:cubicBezTo>
                  <a:cubicBezTo>
                    <a:pt x="14799" y="12757"/>
                    <a:pt x="14804" y="12745"/>
                    <a:pt x="14804" y="12734"/>
                  </a:cubicBezTo>
                  <a:cubicBezTo>
                    <a:pt x="14804" y="12722"/>
                    <a:pt x="14799" y="12710"/>
                    <a:pt x="14792" y="12689"/>
                  </a:cubicBezTo>
                  <a:cubicBezTo>
                    <a:pt x="14783" y="12648"/>
                    <a:pt x="14804" y="12595"/>
                    <a:pt x="14827" y="12565"/>
                  </a:cubicBezTo>
                  <a:cubicBezTo>
                    <a:pt x="14852" y="12532"/>
                    <a:pt x="14884" y="12509"/>
                    <a:pt x="14914" y="12485"/>
                  </a:cubicBezTo>
                  <a:cubicBezTo>
                    <a:pt x="14923" y="12473"/>
                    <a:pt x="14933" y="12467"/>
                    <a:pt x="14937" y="12456"/>
                  </a:cubicBezTo>
                  <a:cubicBezTo>
                    <a:pt x="14953" y="12423"/>
                    <a:pt x="14944" y="12388"/>
                    <a:pt x="14953" y="12355"/>
                  </a:cubicBezTo>
                  <a:cubicBezTo>
                    <a:pt x="14967" y="12287"/>
                    <a:pt x="15045" y="12255"/>
                    <a:pt x="15059" y="12187"/>
                  </a:cubicBezTo>
                  <a:cubicBezTo>
                    <a:pt x="15064" y="12157"/>
                    <a:pt x="15055" y="12119"/>
                    <a:pt x="15050" y="12083"/>
                  </a:cubicBezTo>
                  <a:cubicBezTo>
                    <a:pt x="15034" y="11965"/>
                    <a:pt x="15094" y="11853"/>
                    <a:pt x="15078" y="11734"/>
                  </a:cubicBezTo>
                  <a:cubicBezTo>
                    <a:pt x="15073" y="11711"/>
                    <a:pt x="15068" y="11684"/>
                    <a:pt x="15073" y="11660"/>
                  </a:cubicBezTo>
                  <a:cubicBezTo>
                    <a:pt x="15078" y="11631"/>
                    <a:pt x="15098" y="11598"/>
                    <a:pt x="15087" y="11569"/>
                  </a:cubicBezTo>
                  <a:cubicBezTo>
                    <a:pt x="15082" y="11554"/>
                    <a:pt x="15078" y="11542"/>
                    <a:pt x="15073" y="11524"/>
                  </a:cubicBezTo>
                  <a:cubicBezTo>
                    <a:pt x="15068" y="11492"/>
                    <a:pt x="15087" y="11468"/>
                    <a:pt x="15107" y="11445"/>
                  </a:cubicBezTo>
                  <a:cubicBezTo>
                    <a:pt x="15126" y="11424"/>
                    <a:pt x="15142" y="11388"/>
                    <a:pt x="15130" y="11362"/>
                  </a:cubicBezTo>
                  <a:cubicBezTo>
                    <a:pt x="15126" y="11356"/>
                    <a:pt x="15121" y="11344"/>
                    <a:pt x="15117" y="11338"/>
                  </a:cubicBezTo>
                  <a:cubicBezTo>
                    <a:pt x="15107" y="11314"/>
                    <a:pt x="15130" y="11288"/>
                    <a:pt x="15147" y="11264"/>
                  </a:cubicBezTo>
                  <a:cubicBezTo>
                    <a:pt x="15170" y="11220"/>
                    <a:pt x="15156" y="11158"/>
                    <a:pt x="15160" y="11107"/>
                  </a:cubicBezTo>
                  <a:cubicBezTo>
                    <a:pt x="15165" y="11060"/>
                    <a:pt x="15183" y="11016"/>
                    <a:pt x="15204" y="10977"/>
                  </a:cubicBezTo>
                  <a:cubicBezTo>
                    <a:pt x="15174" y="10966"/>
                    <a:pt x="15170" y="10915"/>
                    <a:pt x="15156" y="10880"/>
                  </a:cubicBezTo>
                  <a:cubicBezTo>
                    <a:pt x="15135" y="10830"/>
                    <a:pt x="15098" y="10791"/>
                    <a:pt x="15059" y="10762"/>
                  </a:cubicBezTo>
                  <a:cubicBezTo>
                    <a:pt x="15029" y="10738"/>
                    <a:pt x="14981" y="10711"/>
                    <a:pt x="14958" y="10744"/>
                  </a:cubicBezTo>
                  <a:cubicBezTo>
                    <a:pt x="14958" y="10717"/>
                    <a:pt x="14944" y="10705"/>
                    <a:pt x="14923" y="10699"/>
                  </a:cubicBezTo>
                  <a:cubicBezTo>
                    <a:pt x="14905" y="10694"/>
                    <a:pt x="14889" y="10699"/>
                    <a:pt x="14871" y="10705"/>
                  </a:cubicBezTo>
                  <a:cubicBezTo>
                    <a:pt x="14848" y="10717"/>
                    <a:pt x="14818" y="10738"/>
                    <a:pt x="14804" y="10762"/>
                  </a:cubicBezTo>
                  <a:cubicBezTo>
                    <a:pt x="14792" y="10785"/>
                    <a:pt x="14788" y="10812"/>
                    <a:pt x="14779" y="10835"/>
                  </a:cubicBezTo>
                  <a:cubicBezTo>
                    <a:pt x="14774" y="10859"/>
                    <a:pt x="14760" y="10886"/>
                    <a:pt x="14739" y="10898"/>
                  </a:cubicBezTo>
                  <a:cubicBezTo>
                    <a:pt x="14721" y="10909"/>
                    <a:pt x="14691" y="10903"/>
                    <a:pt x="14687" y="10874"/>
                  </a:cubicBezTo>
                  <a:cubicBezTo>
                    <a:pt x="14682" y="10847"/>
                    <a:pt x="14698" y="10830"/>
                    <a:pt x="14707" y="10806"/>
                  </a:cubicBezTo>
                  <a:cubicBezTo>
                    <a:pt x="14716" y="10785"/>
                    <a:pt x="14721" y="10750"/>
                    <a:pt x="14703" y="10744"/>
                  </a:cubicBezTo>
                  <a:cubicBezTo>
                    <a:pt x="14721" y="10699"/>
                    <a:pt x="14673" y="10637"/>
                    <a:pt x="14638" y="10643"/>
                  </a:cubicBezTo>
                  <a:cubicBezTo>
                    <a:pt x="14634" y="10655"/>
                    <a:pt x="14634" y="10667"/>
                    <a:pt x="14629" y="10688"/>
                  </a:cubicBezTo>
                  <a:cubicBezTo>
                    <a:pt x="14606" y="10682"/>
                    <a:pt x="14615" y="10631"/>
                    <a:pt x="14601" y="10605"/>
                  </a:cubicBezTo>
                  <a:cubicBezTo>
                    <a:pt x="14590" y="10593"/>
                    <a:pt x="14576" y="10587"/>
                    <a:pt x="14562" y="10587"/>
                  </a:cubicBezTo>
                  <a:cubicBezTo>
                    <a:pt x="14519" y="10581"/>
                    <a:pt x="14475" y="10575"/>
                    <a:pt x="14431" y="10575"/>
                  </a:cubicBezTo>
                  <a:cubicBezTo>
                    <a:pt x="14408" y="10575"/>
                    <a:pt x="14378" y="10569"/>
                    <a:pt x="14365" y="10543"/>
                  </a:cubicBezTo>
                  <a:cubicBezTo>
                    <a:pt x="14344" y="10513"/>
                    <a:pt x="14355" y="10457"/>
                    <a:pt x="14383" y="10439"/>
                  </a:cubicBezTo>
                  <a:cubicBezTo>
                    <a:pt x="14408" y="10413"/>
                    <a:pt x="14445" y="10413"/>
                    <a:pt x="14475" y="10427"/>
                  </a:cubicBezTo>
                  <a:cubicBezTo>
                    <a:pt x="14480" y="10413"/>
                    <a:pt x="14484" y="10395"/>
                    <a:pt x="14489" y="10383"/>
                  </a:cubicBezTo>
                  <a:cubicBezTo>
                    <a:pt x="14470" y="10389"/>
                    <a:pt x="14457" y="10351"/>
                    <a:pt x="14461" y="10327"/>
                  </a:cubicBezTo>
                  <a:cubicBezTo>
                    <a:pt x="14470" y="10303"/>
                    <a:pt x="14493" y="10289"/>
                    <a:pt x="14514" y="10289"/>
                  </a:cubicBezTo>
                  <a:cubicBezTo>
                    <a:pt x="14532" y="10283"/>
                    <a:pt x="14558" y="10289"/>
                    <a:pt x="14576" y="10283"/>
                  </a:cubicBezTo>
                  <a:cubicBezTo>
                    <a:pt x="14638" y="10265"/>
                    <a:pt x="14664" y="10167"/>
                    <a:pt x="14682" y="10085"/>
                  </a:cubicBezTo>
                  <a:cubicBezTo>
                    <a:pt x="14707" y="10105"/>
                    <a:pt x="14737" y="10090"/>
                    <a:pt x="14756" y="10073"/>
                  </a:cubicBezTo>
                  <a:cubicBezTo>
                    <a:pt x="14776" y="10055"/>
                    <a:pt x="14783" y="10017"/>
                    <a:pt x="14792" y="9987"/>
                  </a:cubicBezTo>
                  <a:cubicBezTo>
                    <a:pt x="14804" y="9960"/>
                    <a:pt x="14813" y="9931"/>
                    <a:pt x="14822" y="9904"/>
                  </a:cubicBezTo>
                  <a:cubicBezTo>
                    <a:pt x="14827" y="9898"/>
                    <a:pt x="14827" y="9886"/>
                    <a:pt x="14831" y="9886"/>
                  </a:cubicBezTo>
                  <a:cubicBezTo>
                    <a:pt x="14848" y="9875"/>
                    <a:pt x="14861" y="9881"/>
                    <a:pt x="14875" y="9881"/>
                  </a:cubicBezTo>
                  <a:cubicBezTo>
                    <a:pt x="14910" y="9881"/>
                    <a:pt x="14933" y="9818"/>
                    <a:pt x="14910" y="9789"/>
                  </a:cubicBezTo>
                  <a:cubicBezTo>
                    <a:pt x="14944" y="9789"/>
                    <a:pt x="14981" y="9789"/>
                    <a:pt x="15006" y="9750"/>
                  </a:cubicBezTo>
                  <a:cubicBezTo>
                    <a:pt x="15025" y="9727"/>
                    <a:pt x="15029" y="9694"/>
                    <a:pt x="15038" y="9665"/>
                  </a:cubicBezTo>
                  <a:cubicBezTo>
                    <a:pt x="15050" y="9632"/>
                    <a:pt x="15068" y="9603"/>
                    <a:pt x="15094" y="9603"/>
                  </a:cubicBezTo>
                  <a:cubicBezTo>
                    <a:pt x="15103" y="9603"/>
                    <a:pt x="15107" y="9603"/>
                    <a:pt x="15117" y="9597"/>
                  </a:cubicBezTo>
                  <a:cubicBezTo>
                    <a:pt x="15126" y="9582"/>
                    <a:pt x="15121" y="9564"/>
                    <a:pt x="15112" y="9552"/>
                  </a:cubicBezTo>
                  <a:cubicBezTo>
                    <a:pt x="15103" y="9541"/>
                    <a:pt x="15087" y="9541"/>
                    <a:pt x="15078" y="9520"/>
                  </a:cubicBezTo>
                  <a:cubicBezTo>
                    <a:pt x="15064" y="9496"/>
                    <a:pt x="15078" y="9458"/>
                    <a:pt x="15098" y="9446"/>
                  </a:cubicBezTo>
                  <a:cubicBezTo>
                    <a:pt x="15121" y="9428"/>
                    <a:pt x="15151" y="9422"/>
                    <a:pt x="15174" y="9434"/>
                  </a:cubicBezTo>
                  <a:cubicBezTo>
                    <a:pt x="15183" y="9440"/>
                    <a:pt x="15190" y="9440"/>
                    <a:pt x="15199" y="9440"/>
                  </a:cubicBezTo>
                  <a:cubicBezTo>
                    <a:pt x="15222" y="9440"/>
                    <a:pt x="15243" y="9410"/>
                    <a:pt x="15232" y="9378"/>
                  </a:cubicBezTo>
                  <a:cubicBezTo>
                    <a:pt x="15227" y="9366"/>
                    <a:pt x="15218" y="9354"/>
                    <a:pt x="15213" y="9342"/>
                  </a:cubicBezTo>
                  <a:cubicBezTo>
                    <a:pt x="15209" y="9316"/>
                    <a:pt x="15225" y="9283"/>
                    <a:pt x="15243" y="9266"/>
                  </a:cubicBezTo>
                  <a:cubicBezTo>
                    <a:pt x="15264" y="9245"/>
                    <a:pt x="15282" y="9233"/>
                    <a:pt x="15291" y="9204"/>
                  </a:cubicBezTo>
                  <a:cubicBezTo>
                    <a:pt x="15303" y="9171"/>
                    <a:pt x="15291" y="9130"/>
                    <a:pt x="15310" y="9118"/>
                  </a:cubicBezTo>
                  <a:cubicBezTo>
                    <a:pt x="15319" y="9112"/>
                    <a:pt x="15328" y="9112"/>
                    <a:pt x="15340" y="9112"/>
                  </a:cubicBezTo>
                  <a:lnTo>
                    <a:pt x="15469" y="9112"/>
                  </a:lnTo>
                  <a:cubicBezTo>
                    <a:pt x="15499" y="9112"/>
                    <a:pt x="15526" y="9112"/>
                    <a:pt x="15547" y="9079"/>
                  </a:cubicBezTo>
                  <a:cubicBezTo>
                    <a:pt x="15561" y="9106"/>
                    <a:pt x="15591" y="9100"/>
                    <a:pt x="15614" y="9094"/>
                  </a:cubicBezTo>
                  <a:cubicBezTo>
                    <a:pt x="15639" y="9079"/>
                    <a:pt x="15662" y="9068"/>
                    <a:pt x="15687" y="9079"/>
                  </a:cubicBezTo>
                  <a:cubicBezTo>
                    <a:pt x="15696" y="9088"/>
                    <a:pt x="15706" y="9100"/>
                    <a:pt x="15715" y="9106"/>
                  </a:cubicBezTo>
                  <a:cubicBezTo>
                    <a:pt x="15735" y="9118"/>
                    <a:pt x="15758" y="9112"/>
                    <a:pt x="15777" y="9124"/>
                  </a:cubicBezTo>
                  <a:cubicBezTo>
                    <a:pt x="15798" y="9136"/>
                    <a:pt x="15807" y="9174"/>
                    <a:pt x="15788" y="9186"/>
                  </a:cubicBezTo>
                  <a:cubicBezTo>
                    <a:pt x="15788" y="9209"/>
                    <a:pt x="15816" y="9209"/>
                    <a:pt x="15832" y="9198"/>
                  </a:cubicBezTo>
                  <a:cubicBezTo>
                    <a:pt x="15846" y="9180"/>
                    <a:pt x="15850" y="9153"/>
                    <a:pt x="15860" y="9141"/>
                  </a:cubicBezTo>
                  <a:cubicBezTo>
                    <a:pt x="15869" y="9127"/>
                    <a:pt x="15878" y="9124"/>
                    <a:pt x="15894" y="9124"/>
                  </a:cubicBezTo>
                  <a:cubicBezTo>
                    <a:pt x="15933" y="9112"/>
                    <a:pt x="15975" y="9106"/>
                    <a:pt x="16018" y="9124"/>
                  </a:cubicBezTo>
                  <a:cubicBezTo>
                    <a:pt x="16044" y="9130"/>
                    <a:pt x="16062" y="9156"/>
                    <a:pt x="16076" y="9180"/>
                  </a:cubicBezTo>
                  <a:cubicBezTo>
                    <a:pt x="16092" y="9147"/>
                    <a:pt x="16131" y="9136"/>
                    <a:pt x="16154" y="9162"/>
                  </a:cubicBezTo>
                  <a:cubicBezTo>
                    <a:pt x="16163" y="9168"/>
                    <a:pt x="16168" y="9180"/>
                    <a:pt x="16179" y="9180"/>
                  </a:cubicBezTo>
                  <a:cubicBezTo>
                    <a:pt x="16198" y="9180"/>
                    <a:pt x="16202" y="9147"/>
                    <a:pt x="16202" y="9130"/>
                  </a:cubicBezTo>
                  <a:cubicBezTo>
                    <a:pt x="16198" y="9106"/>
                    <a:pt x="16189" y="9088"/>
                    <a:pt x="16189" y="9062"/>
                  </a:cubicBezTo>
                  <a:cubicBezTo>
                    <a:pt x="16193" y="9032"/>
                    <a:pt x="16216" y="9011"/>
                    <a:pt x="16241" y="9005"/>
                  </a:cubicBezTo>
                  <a:cubicBezTo>
                    <a:pt x="16251" y="9000"/>
                    <a:pt x="16255" y="9000"/>
                    <a:pt x="16264" y="9000"/>
                  </a:cubicBezTo>
                  <a:cubicBezTo>
                    <a:pt x="16269" y="9000"/>
                    <a:pt x="16276" y="9005"/>
                    <a:pt x="16285" y="9011"/>
                  </a:cubicBezTo>
                  <a:cubicBezTo>
                    <a:pt x="16333" y="9044"/>
                    <a:pt x="16400" y="9017"/>
                    <a:pt x="16435" y="9068"/>
                  </a:cubicBezTo>
                  <a:cubicBezTo>
                    <a:pt x="16444" y="9088"/>
                    <a:pt x="16448" y="9106"/>
                    <a:pt x="16462" y="9118"/>
                  </a:cubicBezTo>
                  <a:cubicBezTo>
                    <a:pt x="16474" y="9130"/>
                    <a:pt x="16488" y="9130"/>
                    <a:pt x="16501" y="9141"/>
                  </a:cubicBezTo>
                  <a:cubicBezTo>
                    <a:pt x="16511" y="9156"/>
                    <a:pt x="16520" y="9180"/>
                    <a:pt x="16506" y="9186"/>
                  </a:cubicBezTo>
                  <a:cubicBezTo>
                    <a:pt x="16497" y="9192"/>
                    <a:pt x="16488" y="9186"/>
                    <a:pt x="16478" y="9186"/>
                  </a:cubicBezTo>
                  <a:cubicBezTo>
                    <a:pt x="16458" y="9186"/>
                    <a:pt x="16444" y="9218"/>
                    <a:pt x="16448" y="9242"/>
                  </a:cubicBezTo>
                  <a:cubicBezTo>
                    <a:pt x="16448" y="9266"/>
                    <a:pt x="16462" y="9286"/>
                    <a:pt x="16474" y="9310"/>
                  </a:cubicBezTo>
                  <a:cubicBezTo>
                    <a:pt x="16515" y="9310"/>
                    <a:pt x="16559" y="9304"/>
                    <a:pt x="16603" y="9304"/>
                  </a:cubicBezTo>
                  <a:cubicBezTo>
                    <a:pt x="16607" y="9304"/>
                    <a:pt x="16616" y="9304"/>
                    <a:pt x="16623" y="9298"/>
                  </a:cubicBezTo>
                  <a:lnTo>
                    <a:pt x="16637" y="9280"/>
                  </a:lnTo>
                  <a:cubicBezTo>
                    <a:pt x="16655" y="9260"/>
                    <a:pt x="16681" y="9292"/>
                    <a:pt x="16699" y="9292"/>
                  </a:cubicBezTo>
                  <a:cubicBezTo>
                    <a:pt x="16738" y="9286"/>
                    <a:pt x="16738" y="9192"/>
                    <a:pt x="16782" y="9192"/>
                  </a:cubicBezTo>
                  <a:cubicBezTo>
                    <a:pt x="16800" y="9192"/>
                    <a:pt x="16814" y="9224"/>
                    <a:pt x="16839" y="9230"/>
                  </a:cubicBezTo>
                  <a:cubicBezTo>
                    <a:pt x="16853" y="9236"/>
                    <a:pt x="16869" y="9230"/>
                    <a:pt x="16879" y="9242"/>
                  </a:cubicBezTo>
                  <a:cubicBezTo>
                    <a:pt x="16888" y="9254"/>
                    <a:pt x="16883" y="9272"/>
                    <a:pt x="16892" y="9280"/>
                  </a:cubicBezTo>
                  <a:cubicBezTo>
                    <a:pt x="16902" y="9286"/>
                    <a:pt x="16911" y="9286"/>
                    <a:pt x="16922" y="9280"/>
                  </a:cubicBezTo>
                  <a:cubicBezTo>
                    <a:pt x="16950" y="9266"/>
                    <a:pt x="16980" y="9254"/>
                    <a:pt x="17003" y="9242"/>
                  </a:cubicBezTo>
                  <a:cubicBezTo>
                    <a:pt x="17042" y="9224"/>
                    <a:pt x="17081" y="9198"/>
                    <a:pt x="17090" y="9147"/>
                  </a:cubicBezTo>
                  <a:cubicBezTo>
                    <a:pt x="17033" y="9147"/>
                    <a:pt x="16975" y="9112"/>
                    <a:pt x="16941" y="9050"/>
                  </a:cubicBezTo>
                  <a:cubicBezTo>
                    <a:pt x="16936" y="9044"/>
                    <a:pt x="16931" y="9032"/>
                    <a:pt x="16927" y="9026"/>
                  </a:cubicBezTo>
                  <a:cubicBezTo>
                    <a:pt x="16906" y="9011"/>
                    <a:pt x="16879" y="9038"/>
                    <a:pt x="16862" y="9017"/>
                  </a:cubicBezTo>
                  <a:cubicBezTo>
                    <a:pt x="16849" y="9005"/>
                    <a:pt x="16853" y="8976"/>
                    <a:pt x="16869" y="8964"/>
                  </a:cubicBezTo>
                  <a:cubicBezTo>
                    <a:pt x="16883" y="8949"/>
                    <a:pt x="16902" y="8943"/>
                    <a:pt x="16918" y="8932"/>
                  </a:cubicBezTo>
                  <a:cubicBezTo>
                    <a:pt x="16945" y="8914"/>
                    <a:pt x="16964" y="8875"/>
                    <a:pt x="16971" y="8831"/>
                  </a:cubicBezTo>
                  <a:cubicBezTo>
                    <a:pt x="16971" y="8819"/>
                    <a:pt x="16971" y="8807"/>
                    <a:pt x="16975" y="8796"/>
                  </a:cubicBezTo>
                  <a:cubicBezTo>
                    <a:pt x="16984" y="8772"/>
                    <a:pt x="17012" y="8772"/>
                    <a:pt x="17037" y="8784"/>
                  </a:cubicBezTo>
                  <a:cubicBezTo>
                    <a:pt x="17056" y="8790"/>
                    <a:pt x="17086" y="8801"/>
                    <a:pt x="17099" y="8778"/>
                  </a:cubicBezTo>
                  <a:cubicBezTo>
                    <a:pt x="17120" y="8745"/>
                    <a:pt x="17095" y="8689"/>
                    <a:pt x="17125" y="8665"/>
                  </a:cubicBezTo>
                  <a:cubicBezTo>
                    <a:pt x="17129" y="8660"/>
                    <a:pt x="17138" y="8660"/>
                    <a:pt x="17143" y="8654"/>
                  </a:cubicBezTo>
                  <a:cubicBezTo>
                    <a:pt x="17152" y="8639"/>
                    <a:pt x="17152" y="8621"/>
                    <a:pt x="17143" y="8609"/>
                  </a:cubicBezTo>
                  <a:cubicBezTo>
                    <a:pt x="17138" y="8603"/>
                    <a:pt x="17134" y="8603"/>
                    <a:pt x="17134" y="8597"/>
                  </a:cubicBezTo>
                  <a:cubicBezTo>
                    <a:pt x="17125" y="8586"/>
                    <a:pt x="17134" y="8559"/>
                    <a:pt x="17148" y="8547"/>
                  </a:cubicBezTo>
                  <a:cubicBezTo>
                    <a:pt x="17164" y="8541"/>
                    <a:pt x="17178" y="8547"/>
                    <a:pt x="17191" y="8547"/>
                  </a:cubicBezTo>
                  <a:cubicBezTo>
                    <a:pt x="17205" y="8547"/>
                    <a:pt x="17226" y="8541"/>
                    <a:pt x="17230" y="8524"/>
                  </a:cubicBezTo>
                  <a:cubicBezTo>
                    <a:pt x="17235" y="8509"/>
                    <a:pt x="17230" y="8491"/>
                    <a:pt x="17230" y="8479"/>
                  </a:cubicBezTo>
                  <a:cubicBezTo>
                    <a:pt x="17226" y="8461"/>
                    <a:pt x="17221" y="8435"/>
                    <a:pt x="17217" y="8417"/>
                  </a:cubicBezTo>
                  <a:cubicBezTo>
                    <a:pt x="17217" y="8411"/>
                    <a:pt x="17210" y="8399"/>
                    <a:pt x="17217" y="8393"/>
                  </a:cubicBezTo>
                  <a:cubicBezTo>
                    <a:pt x="17221" y="8379"/>
                    <a:pt x="17235" y="8385"/>
                    <a:pt x="17244" y="8385"/>
                  </a:cubicBezTo>
                  <a:cubicBezTo>
                    <a:pt x="17283" y="8385"/>
                    <a:pt x="17306" y="8311"/>
                    <a:pt x="17350" y="8311"/>
                  </a:cubicBezTo>
                  <a:cubicBezTo>
                    <a:pt x="17355" y="8299"/>
                    <a:pt x="17375" y="8299"/>
                    <a:pt x="17385" y="8305"/>
                  </a:cubicBezTo>
                  <a:cubicBezTo>
                    <a:pt x="17394" y="8311"/>
                    <a:pt x="17403" y="8317"/>
                    <a:pt x="17414" y="8311"/>
                  </a:cubicBezTo>
                  <a:cubicBezTo>
                    <a:pt x="17424" y="8311"/>
                    <a:pt x="17428" y="8299"/>
                    <a:pt x="17433" y="8293"/>
                  </a:cubicBezTo>
                  <a:cubicBezTo>
                    <a:pt x="17463" y="8260"/>
                    <a:pt x="17516" y="8293"/>
                    <a:pt x="17552" y="8275"/>
                  </a:cubicBezTo>
                  <a:cubicBezTo>
                    <a:pt x="17559" y="8293"/>
                    <a:pt x="17573" y="8305"/>
                    <a:pt x="17587" y="8305"/>
                  </a:cubicBezTo>
                  <a:cubicBezTo>
                    <a:pt x="17601" y="8305"/>
                    <a:pt x="17617" y="8305"/>
                    <a:pt x="17631" y="8299"/>
                  </a:cubicBezTo>
                  <a:cubicBezTo>
                    <a:pt x="17670" y="8355"/>
                    <a:pt x="17679" y="8429"/>
                    <a:pt x="17665" y="8503"/>
                  </a:cubicBezTo>
                  <a:cubicBezTo>
                    <a:pt x="17661" y="8535"/>
                    <a:pt x="17649" y="8571"/>
                    <a:pt x="17670" y="8592"/>
                  </a:cubicBezTo>
                  <a:cubicBezTo>
                    <a:pt x="17674" y="8597"/>
                    <a:pt x="17679" y="8597"/>
                    <a:pt x="17684" y="8603"/>
                  </a:cubicBezTo>
                  <a:cubicBezTo>
                    <a:pt x="17693" y="8615"/>
                    <a:pt x="17693" y="8639"/>
                    <a:pt x="17688" y="8660"/>
                  </a:cubicBezTo>
                  <a:cubicBezTo>
                    <a:pt x="17684" y="8677"/>
                    <a:pt x="17674" y="8695"/>
                    <a:pt x="17674" y="8716"/>
                  </a:cubicBezTo>
                  <a:cubicBezTo>
                    <a:pt x="17697" y="8701"/>
                    <a:pt x="17727" y="8728"/>
                    <a:pt x="17750" y="8716"/>
                  </a:cubicBezTo>
                  <a:cubicBezTo>
                    <a:pt x="17771" y="8701"/>
                    <a:pt x="17776" y="8671"/>
                    <a:pt x="17776" y="8648"/>
                  </a:cubicBezTo>
                  <a:cubicBezTo>
                    <a:pt x="17780" y="8621"/>
                    <a:pt x="17785" y="8586"/>
                    <a:pt x="17805" y="8586"/>
                  </a:cubicBezTo>
                  <a:lnTo>
                    <a:pt x="17828" y="8586"/>
                  </a:lnTo>
                  <a:cubicBezTo>
                    <a:pt x="17851" y="8577"/>
                    <a:pt x="17868" y="8547"/>
                    <a:pt x="17872" y="8524"/>
                  </a:cubicBezTo>
                  <a:cubicBezTo>
                    <a:pt x="17881" y="8491"/>
                    <a:pt x="17886" y="8461"/>
                    <a:pt x="17907" y="8441"/>
                  </a:cubicBezTo>
                  <a:cubicBezTo>
                    <a:pt x="17920" y="8429"/>
                    <a:pt x="17941" y="8429"/>
                    <a:pt x="17960" y="8423"/>
                  </a:cubicBezTo>
                  <a:cubicBezTo>
                    <a:pt x="17980" y="8417"/>
                    <a:pt x="17996" y="8411"/>
                    <a:pt x="18008" y="8385"/>
                  </a:cubicBezTo>
                  <a:cubicBezTo>
                    <a:pt x="18022" y="8417"/>
                    <a:pt x="18056" y="8423"/>
                    <a:pt x="18075" y="8393"/>
                  </a:cubicBezTo>
                  <a:cubicBezTo>
                    <a:pt x="18093" y="8367"/>
                    <a:pt x="18084" y="8322"/>
                    <a:pt x="18065" y="8293"/>
                  </a:cubicBezTo>
                  <a:cubicBezTo>
                    <a:pt x="18061" y="8287"/>
                    <a:pt x="18056" y="8281"/>
                    <a:pt x="18056" y="8275"/>
                  </a:cubicBezTo>
                  <a:cubicBezTo>
                    <a:pt x="18049" y="8249"/>
                    <a:pt x="18070" y="8231"/>
                    <a:pt x="18084" y="8219"/>
                  </a:cubicBezTo>
                  <a:cubicBezTo>
                    <a:pt x="18098" y="8207"/>
                    <a:pt x="18114" y="8175"/>
                    <a:pt x="18098" y="8163"/>
                  </a:cubicBezTo>
                  <a:cubicBezTo>
                    <a:pt x="18093" y="8157"/>
                    <a:pt x="18084" y="8157"/>
                    <a:pt x="18079" y="8145"/>
                  </a:cubicBezTo>
                  <a:cubicBezTo>
                    <a:pt x="18070" y="8124"/>
                    <a:pt x="18084" y="8107"/>
                    <a:pt x="18093" y="8095"/>
                  </a:cubicBezTo>
                  <a:cubicBezTo>
                    <a:pt x="18114" y="8077"/>
                    <a:pt x="18127" y="8050"/>
                    <a:pt x="18137" y="8021"/>
                  </a:cubicBezTo>
                  <a:cubicBezTo>
                    <a:pt x="18141" y="8015"/>
                    <a:pt x="18141" y="8000"/>
                    <a:pt x="18146" y="7994"/>
                  </a:cubicBezTo>
                  <a:cubicBezTo>
                    <a:pt x="18153" y="7988"/>
                    <a:pt x="18157" y="7988"/>
                    <a:pt x="18162" y="7988"/>
                  </a:cubicBezTo>
                  <a:cubicBezTo>
                    <a:pt x="18201" y="7988"/>
                    <a:pt x="18233" y="8015"/>
                    <a:pt x="18259" y="8045"/>
                  </a:cubicBezTo>
                  <a:lnTo>
                    <a:pt x="18263" y="8050"/>
                  </a:lnTo>
                  <a:cubicBezTo>
                    <a:pt x="18268" y="8068"/>
                    <a:pt x="18249" y="8077"/>
                    <a:pt x="18233" y="8077"/>
                  </a:cubicBezTo>
                  <a:cubicBezTo>
                    <a:pt x="18215" y="8083"/>
                    <a:pt x="18201" y="8107"/>
                    <a:pt x="18190" y="8124"/>
                  </a:cubicBezTo>
                  <a:cubicBezTo>
                    <a:pt x="18180" y="8151"/>
                    <a:pt x="18180" y="8175"/>
                    <a:pt x="18180" y="8201"/>
                  </a:cubicBezTo>
                  <a:cubicBezTo>
                    <a:pt x="18180" y="8225"/>
                    <a:pt x="18180" y="8254"/>
                    <a:pt x="18176" y="8281"/>
                  </a:cubicBezTo>
                  <a:cubicBezTo>
                    <a:pt x="18176" y="8299"/>
                    <a:pt x="18176" y="8317"/>
                    <a:pt x="18185" y="8337"/>
                  </a:cubicBezTo>
                  <a:cubicBezTo>
                    <a:pt x="18190" y="8343"/>
                    <a:pt x="18194" y="8349"/>
                    <a:pt x="18194" y="8355"/>
                  </a:cubicBezTo>
                  <a:cubicBezTo>
                    <a:pt x="18194" y="8367"/>
                    <a:pt x="18190" y="8373"/>
                    <a:pt x="18180" y="8373"/>
                  </a:cubicBezTo>
                  <a:lnTo>
                    <a:pt x="18157" y="8373"/>
                  </a:lnTo>
                  <a:cubicBezTo>
                    <a:pt x="18137" y="8373"/>
                    <a:pt x="18118" y="8399"/>
                    <a:pt x="18114" y="8423"/>
                  </a:cubicBezTo>
                  <a:cubicBezTo>
                    <a:pt x="18109" y="8447"/>
                    <a:pt x="18109" y="8473"/>
                    <a:pt x="18114" y="8503"/>
                  </a:cubicBezTo>
                  <a:cubicBezTo>
                    <a:pt x="18114" y="8529"/>
                    <a:pt x="18118" y="8553"/>
                    <a:pt x="18118" y="8571"/>
                  </a:cubicBezTo>
                  <a:lnTo>
                    <a:pt x="18118" y="8592"/>
                  </a:lnTo>
                  <a:cubicBezTo>
                    <a:pt x="18114" y="8597"/>
                    <a:pt x="18109" y="8603"/>
                    <a:pt x="18104" y="8603"/>
                  </a:cubicBezTo>
                  <a:cubicBezTo>
                    <a:pt x="18079" y="8615"/>
                    <a:pt x="18049" y="8621"/>
                    <a:pt x="18026" y="8633"/>
                  </a:cubicBezTo>
                  <a:cubicBezTo>
                    <a:pt x="18012" y="8639"/>
                    <a:pt x="17996" y="8648"/>
                    <a:pt x="17987" y="8665"/>
                  </a:cubicBezTo>
                  <a:cubicBezTo>
                    <a:pt x="17978" y="8683"/>
                    <a:pt x="17978" y="8710"/>
                    <a:pt x="17992" y="8716"/>
                  </a:cubicBezTo>
                  <a:cubicBezTo>
                    <a:pt x="17964" y="8745"/>
                    <a:pt x="17911" y="8716"/>
                    <a:pt x="17881" y="8757"/>
                  </a:cubicBezTo>
                  <a:cubicBezTo>
                    <a:pt x="17868" y="8784"/>
                    <a:pt x="17872" y="8819"/>
                    <a:pt x="17863" y="8846"/>
                  </a:cubicBezTo>
                  <a:cubicBezTo>
                    <a:pt x="17851" y="8869"/>
                    <a:pt x="17833" y="8887"/>
                    <a:pt x="17833" y="8914"/>
                  </a:cubicBezTo>
                  <a:lnTo>
                    <a:pt x="17833" y="8932"/>
                  </a:lnTo>
                  <a:cubicBezTo>
                    <a:pt x="17833" y="8943"/>
                    <a:pt x="17819" y="8949"/>
                    <a:pt x="17805" y="8949"/>
                  </a:cubicBezTo>
                  <a:cubicBezTo>
                    <a:pt x="17794" y="8949"/>
                    <a:pt x="17780" y="8943"/>
                    <a:pt x="17771" y="8943"/>
                  </a:cubicBezTo>
                  <a:cubicBezTo>
                    <a:pt x="17741" y="8949"/>
                    <a:pt x="17736" y="9000"/>
                    <a:pt x="17723" y="9032"/>
                  </a:cubicBezTo>
                  <a:cubicBezTo>
                    <a:pt x="17702" y="9068"/>
                    <a:pt x="17670" y="9094"/>
                    <a:pt x="17674" y="9130"/>
                  </a:cubicBezTo>
                  <a:cubicBezTo>
                    <a:pt x="17654" y="9130"/>
                    <a:pt x="17661" y="9168"/>
                    <a:pt x="17649" y="9186"/>
                  </a:cubicBezTo>
                  <a:cubicBezTo>
                    <a:pt x="17640" y="9209"/>
                    <a:pt x="17617" y="9218"/>
                    <a:pt x="17601" y="9198"/>
                  </a:cubicBezTo>
                  <a:cubicBezTo>
                    <a:pt x="17612" y="9242"/>
                    <a:pt x="17578" y="9280"/>
                    <a:pt x="17564" y="9316"/>
                  </a:cubicBezTo>
                  <a:cubicBezTo>
                    <a:pt x="17559" y="9334"/>
                    <a:pt x="17559" y="9348"/>
                    <a:pt x="17552" y="9366"/>
                  </a:cubicBezTo>
                  <a:cubicBezTo>
                    <a:pt x="17543" y="9410"/>
                    <a:pt x="17520" y="9440"/>
                    <a:pt x="17495" y="9473"/>
                  </a:cubicBezTo>
                  <a:cubicBezTo>
                    <a:pt x="17490" y="9478"/>
                    <a:pt x="17486" y="9484"/>
                    <a:pt x="17477" y="9490"/>
                  </a:cubicBezTo>
                  <a:cubicBezTo>
                    <a:pt x="17463" y="9496"/>
                    <a:pt x="17447" y="9490"/>
                    <a:pt x="17428" y="9490"/>
                  </a:cubicBezTo>
                  <a:cubicBezTo>
                    <a:pt x="17389" y="9496"/>
                    <a:pt x="17380" y="9570"/>
                    <a:pt x="17345" y="9588"/>
                  </a:cubicBezTo>
                  <a:cubicBezTo>
                    <a:pt x="17327" y="9597"/>
                    <a:pt x="17306" y="9588"/>
                    <a:pt x="17288" y="9597"/>
                  </a:cubicBezTo>
                  <a:cubicBezTo>
                    <a:pt x="17270" y="9597"/>
                    <a:pt x="17249" y="9620"/>
                    <a:pt x="17253" y="9638"/>
                  </a:cubicBezTo>
                  <a:cubicBezTo>
                    <a:pt x="17253" y="9650"/>
                    <a:pt x="17265" y="9659"/>
                    <a:pt x="17258" y="9665"/>
                  </a:cubicBezTo>
                  <a:cubicBezTo>
                    <a:pt x="17258" y="9671"/>
                    <a:pt x="17253" y="9671"/>
                    <a:pt x="17249" y="9671"/>
                  </a:cubicBezTo>
                  <a:cubicBezTo>
                    <a:pt x="17230" y="9682"/>
                    <a:pt x="17205" y="9694"/>
                    <a:pt x="17187" y="9706"/>
                  </a:cubicBezTo>
                  <a:cubicBezTo>
                    <a:pt x="17178" y="9712"/>
                    <a:pt x="17168" y="9718"/>
                    <a:pt x="17164" y="9733"/>
                  </a:cubicBezTo>
                  <a:cubicBezTo>
                    <a:pt x="17157" y="9756"/>
                    <a:pt x="17187" y="9762"/>
                    <a:pt x="17201" y="9780"/>
                  </a:cubicBezTo>
                  <a:cubicBezTo>
                    <a:pt x="17221" y="9807"/>
                    <a:pt x="17201" y="9851"/>
                    <a:pt x="17178" y="9875"/>
                  </a:cubicBezTo>
                  <a:cubicBezTo>
                    <a:pt x="17152" y="9892"/>
                    <a:pt x="17125" y="9904"/>
                    <a:pt x="17109" y="9937"/>
                  </a:cubicBezTo>
                  <a:cubicBezTo>
                    <a:pt x="17104" y="9943"/>
                    <a:pt x="17104" y="9949"/>
                    <a:pt x="17104" y="9954"/>
                  </a:cubicBezTo>
                  <a:cubicBezTo>
                    <a:pt x="17109" y="9972"/>
                    <a:pt x="17125" y="9972"/>
                    <a:pt x="17134" y="9987"/>
                  </a:cubicBezTo>
                  <a:cubicBezTo>
                    <a:pt x="17143" y="9999"/>
                    <a:pt x="17134" y="10022"/>
                    <a:pt x="17125" y="10034"/>
                  </a:cubicBezTo>
                  <a:lnTo>
                    <a:pt x="17095" y="10073"/>
                  </a:lnTo>
                  <a:cubicBezTo>
                    <a:pt x="17086" y="10096"/>
                    <a:pt x="17095" y="10129"/>
                    <a:pt x="17090" y="10158"/>
                  </a:cubicBezTo>
                  <a:cubicBezTo>
                    <a:pt x="17086" y="10173"/>
                    <a:pt x="17081" y="10185"/>
                    <a:pt x="17076" y="10203"/>
                  </a:cubicBezTo>
                  <a:cubicBezTo>
                    <a:pt x="17072" y="10229"/>
                    <a:pt x="17081" y="10259"/>
                    <a:pt x="17076" y="10283"/>
                  </a:cubicBezTo>
                  <a:cubicBezTo>
                    <a:pt x="17076" y="10297"/>
                    <a:pt x="17067" y="10309"/>
                    <a:pt x="17067" y="10327"/>
                  </a:cubicBezTo>
                  <a:cubicBezTo>
                    <a:pt x="17067" y="10351"/>
                    <a:pt x="17086" y="10377"/>
                    <a:pt x="17081" y="10401"/>
                  </a:cubicBezTo>
                  <a:cubicBezTo>
                    <a:pt x="17081" y="10427"/>
                    <a:pt x="17060" y="10457"/>
                    <a:pt x="17076" y="10475"/>
                  </a:cubicBezTo>
                  <a:lnTo>
                    <a:pt x="17086" y="10490"/>
                  </a:lnTo>
                  <a:cubicBezTo>
                    <a:pt x="17095" y="10501"/>
                    <a:pt x="17081" y="10519"/>
                    <a:pt x="17072" y="10537"/>
                  </a:cubicBezTo>
                  <a:cubicBezTo>
                    <a:pt x="17056" y="10558"/>
                    <a:pt x="17051" y="10593"/>
                    <a:pt x="17072" y="10599"/>
                  </a:cubicBezTo>
                  <a:cubicBezTo>
                    <a:pt x="17090" y="10614"/>
                    <a:pt x="17090" y="10655"/>
                    <a:pt x="17086" y="10688"/>
                  </a:cubicBezTo>
                  <a:cubicBezTo>
                    <a:pt x="17086" y="10694"/>
                    <a:pt x="17081" y="10705"/>
                    <a:pt x="17081" y="10711"/>
                  </a:cubicBezTo>
                  <a:cubicBezTo>
                    <a:pt x="17081" y="10729"/>
                    <a:pt x="17104" y="10744"/>
                    <a:pt x="17115" y="10756"/>
                  </a:cubicBezTo>
                  <a:cubicBezTo>
                    <a:pt x="17120" y="10767"/>
                    <a:pt x="17120" y="10785"/>
                    <a:pt x="17120" y="10797"/>
                  </a:cubicBezTo>
                  <a:cubicBezTo>
                    <a:pt x="17120" y="10824"/>
                    <a:pt x="17115" y="10841"/>
                    <a:pt x="17109" y="10868"/>
                  </a:cubicBezTo>
                  <a:cubicBezTo>
                    <a:pt x="17109" y="10874"/>
                    <a:pt x="17104" y="10880"/>
                    <a:pt x="17109" y="10886"/>
                  </a:cubicBezTo>
                  <a:cubicBezTo>
                    <a:pt x="17109" y="10898"/>
                    <a:pt x="17120" y="10903"/>
                    <a:pt x="17120" y="10909"/>
                  </a:cubicBezTo>
                  <a:cubicBezTo>
                    <a:pt x="17125" y="10930"/>
                    <a:pt x="17115" y="10948"/>
                    <a:pt x="17109" y="10966"/>
                  </a:cubicBezTo>
                  <a:cubicBezTo>
                    <a:pt x="17099" y="10983"/>
                    <a:pt x="17095" y="11010"/>
                    <a:pt x="17104" y="11022"/>
                  </a:cubicBezTo>
                  <a:cubicBezTo>
                    <a:pt x="17109" y="11028"/>
                    <a:pt x="17115" y="11028"/>
                    <a:pt x="17120" y="11034"/>
                  </a:cubicBezTo>
                  <a:cubicBezTo>
                    <a:pt x="17143" y="11054"/>
                    <a:pt x="17148" y="11096"/>
                    <a:pt x="17138" y="11128"/>
                  </a:cubicBezTo>
                  <a:cubicBezTo>
                    <a:pt x="17134" y="11134"/>
                    <a:pt x="17129" y="11146"/>
                    <a:pt x="17129" y="11152"/>
                  </a:cubicBezTo>
                  <a:cubicBezTo>
                    <a:pt x="17125" y="11175"/>
                    <a:pt x="17138" y="11214"/>
                    <a:pt x="17125" y="11232"/>
                  </a:cubicBezTo>
                  <a:lnTo>
                    <a:pt x="17115" y="11246"/>
                  </a:lnTo>
                  <a:cubicBezTo>
                    <a:pt x="17109" y="11252"/>
                    <a:pt x="17115" y="11264"/>
                    <a:pt x="17120" y="11276"/>
                  </a:cubicBezTo>
                  <a:cubicBezTo>
                    <a:pt x="17125" y="11282"/>
                    <a:pt x="17134" y="11288"/>
                    <a:pt x="17138" y="11300"/>
                  </a:cubicBezTo>
                  <a:cubicBezTo>
                    <a:pt x="17152" y="11332"/>
                    <a:pt x="17138" y="11368"/>
                    <a:pt x="17152" y="11400"/>
                  </a:cubicBezTo>
                  <a:cubicBezTo>
                    <a:pt x="17157" y="11418"/>
                    <a:pt x="17173" y="11430"/>
                    <a:pt x="17173" y="11450"/>
                  </a:cubicBezTo>
                  <a:cubicBezTo>
                    <a:pt x="17173" y="11468"/>
                    <a:pt x="17164" y="11474"/>
                    <a:pt x="17157" y="11492"/>
                  </a:cubicBezTo>
                  <a:cubicBezTo>
                    <a:pt x="17148" y="11518"/>
                    <a:pt x="17152" y="11542"/>
                    <a:pt x="17157" y="11569"/>
                  </a:cubicBezTo>
                  <a:cubicBezTo>
                    <a:pt x="17164" y="11586"/>
                    <a:pt x="17134" y="11592"/>
                    <a:pt x="17138" y="11610"/>
                  </a:cubicBezTo>
                  <a:cubicBezTo>
                    <a:pt x="17138" y="11616"/>
                    <a:pt x="17143" y="11616"/>
                    <a:pt x="17143" y="11625"/>
                  </a:cubicBezTo>
                  <a:cubicBezTo>
                    <a:pt x="17152" y="11637"/>
                    <a:pt x="17152" y="11660"/>
                    <a:pt x="17143" y="11678"/>
                  </a:cubicBezTo>
                  <a:cubicBezTo>
                    <a:pt x="17152" y="11684"/>
                    <a:pt x="17168" y="11672"/>
                    <a:pt x="17173" y="11660"/>
                  </a:cubicBezTo>
                  <a:lnTo>
                    <a:pt x="17187" y="11625"/>
                  </a:lnTo>
                  <a:lnTo>
                    <a:pt x="17201" y="11604"/>
                  </a:lnTo>
                  <a:cubicBezTo>
                    <a:pt x="17235" y="11569"/>
                    <a:pt x="17274" y="11524"/>
                    <a:pt x="17306" y="11480"/>
                  </a:cubicBezTo>
                  <a:cubicBezTo>
                    <a:pt x="17313" y="11474"/>
                    <a:pt x="17318" y="11468"/>
                    <a:pt x="17318" y="11456"/>
                  </a:cubicBezTo>
                  <a:cubicBezTo>
                    <a:pt x="17318" y="11450"/>
                    <a:pt x="17313" y="11450"/>
                    <a:pt x="17313" y="11445"/>
                  </a:cubicBezTo>
                  <a:cubicBezTo>
                    <a:pt x="17306" y="11424"/>
                    <a:pt x="17318" y="11406"/>
                    <a:pt x="17327" y="11394"/>
                  </a:cubicBezTo>
                  <a:cubicBezTo>
                    <a:pt x="17345" y="11377"/>
                    <a:pt x="17375" y="11368"/>
                    <a:pt x="17394" y="11350"/>
                  </a:cubicBezTo>
                  <a:cubicBezTo>
                    <a:pt x="17419" y="11332"/>
                    <a:pt x="17433" y="11309"/>
                    <a:pt x="17442" y="11276"/>
                  </a:cubicBezTo>
                  <a:cubicBezTo>
                    <a:pt x="17442" y="11270"/>
                    <a:pt x="17447" y="11264"/>
                    <a:pt x="17442" y="11258"/>
                  </a:cubicBezTo>
                  <a:cubicBezTo>
                    <a:pt x="17442" y="11252"/>
                    <a:pt x="17437" y="11246"/>
                    <a:pt x="17437" y="11238"/>
                  </a:cubicBezTo>
                  <a:cubicBezTo>
                    <a:pt x="17424" y="11208"/>
                    <a:pt x="17424" y="11164"/>
                    <a:pt x="17424" y="11128"/>
                  </a:cubicBezTo>
                  <a:cubicBezTo>
                    <a:pt x="17424" y="11107"/>
                    <a:pt x="17424" y="11096"/>
                    <a:pt x="17428" y="11078"/>
                  </a:cubicBezTo>
                  <a:cubicBezTo>
                    <a:pt x="17437" y="11054"/>
                    <a:pt x="17456" y="11039"/>
                    <a:pt x="17477" y="11034"/>
                  </a:cubicBezTo>
                  <a:cubicBezTo>
                    <a:pt x="17495" y="11028"/>
                    <a:pt x="17516" y="11028"/>
                    <a:pt x="17534" y="11016"/>
                  </a:cubicBezTo>
                  <a:cubicBezTo>
                    <a:pt x="17582" y="10998"/>
                    <a:pt x="17612" y="10930"/>
                    <a:pt x="17608" y="10868"/>
                  </a:cubicBezTo>
                  <a:cubicBezTo>
                    <a:pt x="17601" y="10835"/>
                    <a:pt x="17601" y="10806"/>
                    <a:pt x="17601" y="10773"/>
                  </a:cubicBezTo>
                  <a:cubicBezTo>
                    <a:pt x="17601" y="10762"/>
                    <a:pt x="17601" y="10750"/>
                    <a:pt x="17608" y="10744"/>
                  </a:cubicBezTo>
                  <a:cubicBezTo>
                    <a:pt x="17612" y="10729"/>
                    <a:pt x="17621" y="10729"/>
                    <a:pt x="17631" y="10738"/>
                  </a:cubicBezTo>
                  <a:cubicBezTo>
                    <a:pt x="17635" y="10717"/>
                    <a:pt x="17656" y="10705"/>
                    <a:pt x="17670" y="10694"/>
                  </a:cubicBezTo>
                  <a:cubicBezTo>
                    <a:pt x="17686" y="10682"/>
                    <a:pt x="17697" y="10655"/>
                    <a:pt x="17688" y="10637"/>
                  </a:cubicBezTo>
                  <a:cubicBezTo>
                    <a:pt x="17684" y="10631"/>
                    <a:pt x="17679" y="10626"/>
                    <a:pt x="17679" y="10614"/>
                  </a:cubicBezTo>
                  <a:cubicBezTo>
                    <a:pt x="17679" y="10599"/>
                    <a:pt x="17674" y="10593"/>
                    <a:pt x="17684" y="10587"/>
                  </a:cubicBezTo>
                  <a:lnTo>
                    <a:pt x="17693" y="10587"/>
                  </a:lnTo>
                  <a:cubicBezTo>
                    <a:pt x="17713" y="10587"/>
                    <a:pt x="17732" y="10593"/>
                    <a:pt x="17750" y="10593"/>
                  </a:cubicBezTo>
                  <a:cubicBezTo>
                    <a:pt x="17771" y="10593"/>
                    <a:pt x="17789" y="10581"/>
                    <a:pt x="17799" y="10563"/>
                  </a:cubicBezTo>
                  <a:cubicBezTo>
                    <a:pt x="17838" y="10605"/>
                    <a:pt x="17891" y="10637"/>
                    <a:pt x="17939" y="10649"/>
                  </a:cubicBezTo>
                  <a:cubicBezTo>
                    <a:pt x="17948" y="10649"/>
                    <a:pt x="17960" y="10649"/>
                    <a:pt x="17969" y="10643"/>
                  </a:cubicBezTo>
                  <a:cubicBezTo>
                    <a:pt x="17978" y="10626"/>
                    <a:pt x="17964" y="10605"/>
                    <a:pt x="17948" y="10593"/>
                  </a:cubicBezTo>
                  <a:cubicBezTo>
                    <a:pt x="17920" y="10569"/>
                    <a:pt x="17891" y="10537"/>
                    <a:pt x="17872" y="10495"/>
                  </a:cubicBezTo>
                  <a:cubicBezTo>
                    <a:pt x="17863" y="10484"/>
                    <a:pt x="17858" y="10457"/>
                    <a:pt x="17863" y="10445"/>
                  </a:cubicBezTo>
                  <a:cubicBezTo>
                    <a:pt x="17868" y="10439"/>
                    <a:pt x="17872" y="10433"/>
                    <a:pt x="17872" y="10422"/>
                  </a:cubicBezTo>
                  <a:cubicBezTo>
                    <a:pt x="17872" y="10413"/>
                    <a:pt x="17868" y="10404"/>
                    <a:pt x="17863" y="10401"/>
                  </a:cubicBezTo>
                  <a:cubicBezTo>
                    <a:pt x="17842" y="10374"/>
                    <a:pt x="17833" y="10333"/>
                    <a:pt x="17838" y="10303"/>
                  </a:cubicBezTo>
                  <a:cubicBezTo>
                    <a:pt x="17858" y="10309"/>
                    <a:pt x="17872" y="10289"/>
                    <a:pt x="17881" y="10265"/>
                  </a:cubicBezTo>
                  <a:cubicBezTo>
                    <a:pt x="17900" y="10221"/>
                    <a:pt x="17916" y="10167"/>
                    <a:pt x="17916" y="10111"/>
                  </a:cubicBezTo>
                  <a:cubicBezTo>
                    <a:pt x="17930" y="10105"/>
                    <a:pt x="17939" y="10096"/>
                    <a:pt x="17955" y="10085"/>
                  </a:cubicBezTo>
                  <a:cubicBezTo>
                    <a:pt x="17969" y="10111"/>
                    <a:pt x="17978" y="10135"/>
                    <a:pt x="17983" y="10158"/>
                  </a:cubicBezTo>
                  <a:cubicBezTo>
                    <a:pt x="17987" y="10179"/>
                    <a:pt x="17992" y="10197"/>
                    <a:pt x="18008" y="10203"/>
                  </a:cubicBezTo>
                  <a:cubicBezTo>
                    <a:pt x="18022" y="10209"/>
                    <a:pt x="18035" y="10197"/>
                    <a:pt x="18040" y="10185"/>
                  </a:cubicBezTo>
                  <a:cubicBezTo>
                    <a:pt x="18049" y="10173"/>
                    <a:pt x="18049" y="10153"/>
                    <a:pt x="18049" y="10135"/>
                  </a:cubicBezTo>
                  <a:cubicBezTo>
                    <a:pt x="18049" y="10123"/>
                    <a:pt x="18049" y="10111"/>
                    <a:pt x="18045" y="10096"/>
                  </a:cubicBezTo>
                  <a:lnTo>
                    <a:pt x="18031" y="10079"/>
                  </a:lnTo>
                  <a:cubicBezTo>
                    <a:pt x="18012" y="10049"/>
                    <a:pt x="18049" y="9999"/>
                    <a:pt x="18040" y="9960"/>
                  </a:cubicBezTo>
                  <a:cubicBezTo>
                    <a:pt x="18035" y="9937"/>
                    <a:pt x="18012" y="9925"/>
                    <a:pt x="17996" y="9925"/>
                  </a:cubicBezTo>
                  <a:cubicBezTo>
                    <a:pt x="17992" y="9925"/>
                    <a:pt x="17987" y="9925"/>
                    <a:pt x="17983" y="9919"/>
                  </a:cubicBezTo>
                  <a:cubicBezTo>
                    <a:pt x="17978" y="9919"/>
                    <a:pt x="17978" y="9913"/>
                    <a:pt x="17973" y="9904"/>
                  </a:cubicBezTo>
                  <a:cubicBezTo>
                    <a:pt x="17955" y="9857"/>
                    <a:pt x="18008" y="9801"/>
                    <a:pt x="17987" y="9750"/>
                  </a:cubicBezTo>
                  <a:cubicBezTo>
                    <a:pt x="18003" y="9750"/>
                    <a:pt x="18022" y="9750"/>
                    <a:pt x="18031" y="9739"/>
                  </a:cubicBezTo>
                  <a:cubicBezTo>
                    <a:pt x="18045" y="9727"/>
                    <a:pt x="18049" y="9700"/>
                    <a:pt x="18040" y="9688"/>
                  </a:cubicBezTo>
                  <a:cubicBezTo>
                    <a:pt x="18035" y="9677"/>
                    <a:pt x="18022" y="9671"/>
                    <a:pt x="18017" y="9659"/>
                  </a:cubicBezTo>
                  <a:cubicBezTo>
                    <a:pt x="18008" y="9632"/>
                    <a:pt x="18035" y="9603"/>
                    <a:pt x="18031" y="9570"/>
                  </a:cubicBezTo>
                  <a:cubicBezTo>
                    <a:pt x="18031" y="9564"/>
                    <a:pt x="18026" y="9552"/>
                    <a:pt x="18022" y="9546"/>
                  </a:cubicBezTo>
                  <a:cubicBezTo>
                    <a:pt x="18003" y="9520"/>
                    <a:pt x="17973" y="9520"/>
                    <a:pt x="17948" y="9535"/>
                  </a:cubicBezTo>
                  <a:cubicBezTo>
                    <a:pt x="17934" y="9541"/>
                    <a:pt x="17925" y="9558"/>
                    <a:pt x="17911" y="9552"/>
                  </a:cubicBezTo>
                  <a:cubicBezTo>
                    <a:pt x="17886" y="9546"/>
                    <a:pt x="17886" y="9496"/>
                    <a:pt x="17863" y="9478"/>
                  </a:cubicBezTo>
                  <a:cubicBezTo>
                    <a:pt x="17858" y="9473"/>
                    <a:pt x="17847" y="9473"/>
                    <a:pt x="17847" y="9464"/>
                  </a:cubicBezTo>
                  <a:cubicBezTo>
                    <a:pt x="17842" y="9452"/>
                    <a:pt x="17842" y="9440"/>
                    <a:pt x="17847" y="9428"/>
                  </a:cubicBezTo>
                  <a:cubicBezTo>
                    <a:pt x="17851" y="9410"/>
                    <a:pt x="17863" y="9390"/>
                    <a:pt x="17877" y="9372"/>
                  </a:cubicBezTo>
                  <a:cubicBezTo>
                    <a:pt x="17886" y="9360"/>
                    <a:pt x="17900" y="9348"/>
                    <a:pt x="17900" y="9328"/>
                  </a:cubicBezTo>
                  <a:lnTo>
                    <a:pt x="17900" y="9304"/>
                  </a:lnTo>
                  <a:cubicBezTo>
                    <a:pt x="17900" y="9286"/>
                    <a:pt x="17920" y="9280"/>
                    <a:pt x="17930" y="9280"/>
                  </a:cubicBezTo>
                  <a:cubicBezTo>
                    <a:pt x="17943" y="9280"/>
                    <a:pt x="17960" y="9286"/>
                    <a:pt x="17969" y="9286"/>
                  </a:cubicBezTo>
                  <a:cubicBezTo>
                    <a:pt x="17992" y="9286"/>
                    <a:pt x="18022" y="9266"/>
                    <a:pt x="18031" y="9236"/>
                  </a:cubicBezTo>
                  <a:cubicBezTo>
                    <a:pt x="18045" y="9198"/>
                    <a:pt x="18017" y="9147"/>
                    <a:pt x="18031" y="9118"/>
                  </a:cubicBezTo>
                  <a:cubicBezTo>
                    <a:pt x="18035" y="9112"/>
                    <a:pt x="18035" y="9106"/>
                    <a:pt x="18040" y="9100"/>
                  </a:cubicBezTo>
                  <a:lnTo>
                    <a:pt x="18040" y="9073"/>
                  </a:lnTo>
                  <a:cubicBezTo>
                    <a:pt x="18031" y="9032"/>
                    <a:pt x="18026" y="8988"/>
                    <a:pt x="18017" y="8943"/>
                  </a:cubicBezTo>
                  <a:cubicBezTo>
                    <a:pt x="18049" y="8914"/>
                    <a:pt x="18084" y="8875"/>
                    <a:pt x="18118" y="8846"/>
                  </a:cubicBezTo>
                  <a:cubicBezTo>
                    <a:pt x="18123" y="8840"/>
                    <a:pt x="18127" y="8831"/>
                    <a:pt x="18137" y="8840"/>
                  </a:cubicBezTo>
                  <a:cubicBezTo>
                    <a:pt x="18141" y="8840"/>
                    <a:pt x="18141" y="8846"/>
                    <a:pt x="18146" y="8852"/>
                  </a:cubicBezTo>
                  <a:cubicBezTo>
                    <a:pt x="18153" y="8852"/>
                    <a:pt x="18157" y="8852"/>
                    <a:pt x="18162" y="8846"/>
                  </a:cubicBezTo>
                  <a:lnTo>
                    <a:pt x="18206" y="8807"/>
                  </a:lnTo>
                  <a:cubicBezTo>
                    <a:pt x="18219" y="8852"/>
                    <a:pt x="18238" y="8893"/>
                    <a:pt x="18268" y="8932"/>
                  </a:cubicBezTo>
                  <a:cubicBezTo>
                    <a:pt x="18295" y="8914"/>
                    <a:pt x="18311" y="8869"/>
                    <a:pt x="18311" y="8825"/>
                  </a:cubicBezTo>
                  <a:cubicBezTo>
                    <a:pt x="18334" y="8801"/>
                    <a:pt x="18369" y="8784"/>
                    <a:pt x="18403" y="8778"/>
                  </a:cubicBezTo>
                  <a:cubicBezTo>
                    <a:pt x="18403" y="8790"/>
                    <a:pt x="18413" y="8790"/>
                    <a:pt x="18422" y="8790"/>
                  </a:cubicBezTo>
                  <a:cubicBezTo>
                    <a:pt x="18431" y="8784"/>
                    <a:pt x="18436" y="8784"/>
                    <a:pt x="18447" y="8784"/>
                  </a:cubicBezTo>
                  <a:cubicBezTo>
                    <a:pt x="18452" y="8790"/>
                    <a:pt x="18456" y="8796"/>
                    <a:pt x="18456" y="8801"/>
                  </a:cubicBezTo>
                  <a:cubicBezTo>
                    <a:pt x="18466" y="8825"/>
                    <a:pt x="18475" y="8852"/>
                    <a:pt x="18493" y="8864"/>
                  </a:cubicBezTo>
                  <a:cubicBezTo>
                    <a:pt x="18514" y="8875"/>
                    <a:pt x="18537" y="8869"/>
                    <a:pt x="18548" y="8852"/>
                  </a:cubicBezTo>
                  <a:cubicBezTo>
                    <a:pt x="18553" y="8846"/>
                    <a:pt x="18553" y="8831"/>
                    <a:pt x="18558" y="8825"/>
                  </a:cubicBezTo>
                  <a:cubicBezTo>
                    <a:pt x="18562" y="8807"/>
                    <a:pt x="18571" y="8796"/>
                    <a:pt x="18581" y="8784"/>
                  </a:cubicBezTo>
                  <a:cubicBezTo>
                    <a:pt x="18606" y="8751"/>
                    <a:pt x="18638" y="8739"/>
                    <a:pt x="18663" y="8710"/>
                  </a:cubicBezTo>
                  <a:cubicBezTo>
                    <a:pt x="18682" y="8689"/>
                    <a:pt x="18693" y="8657"/>
                    <a:pt x="18712" y="8639"/>
                  </a:cubicBezTo>
                  <a:cubicBezTo>
                    <a:pt x="18730" y="8618"/>
                    <a:pt x="18760" y="8609"/>
                    <a:pt x="18778" y="8627"/>
                  </a:cubicBezTo>
                  <a:cubicBezTo>
                    <a:pt x="18788" y="8639"/>
                    <a:pt x="18795" y="8654"/>
                    <a:pt x="18804" y="8665"/>
                  </a:cubicBezTo>
                  <a:cubicBezTo>
                    <a:pt x="18818" y="8683"/>
                    <a:pt x="18836" y="8689"/>
                    <a:pt x="18857" y="8683"/>
                  </a:cubicBezTo>
                  <a:cubicBezTo>
                    <a:pt x="18852" y="8701"/>
                    <a:pt x="18843" y="8722"/>
                    <a:pt x="18836" y="8739"/>
                  </a:cubicBezTo>
                  <a:cubicBezTo>
                    <a:pt x="18836" y="8745"/>
                    <a:pt x="18831" y="8751"/>
                    <a:pt x="18836" y="8757"/>
                  </a:cubicBezTo>
                  <a:cubicBezTo>
                    <a:pt x="18843" y="8763"/>
                    <a:pt x="18847" y="8763"/>
                    <a:pt x="18857" y="8763"/>
                  </a:cubicBezTo>
                  <a:cubicBezTo>
                    <a:pt x="18891" y="8772"/>
                    <a:pt x="18923" y="8807"/>
                    <a:pt x="18923" y="8858"/>
                  </a:cubicBezTo>
                  <a:cubicBezTo>
                    <a:pt x="18923" y="8887"/>
                    <a:pt x="18914" y="8926"/>
                    <a:pt x="18933" y="8943"/>
                  </a:cubicBezTo>
                  <a:cubicBezTo>
                    <a:pt x="18949" y="8955"/>
                    <a:pt x="18972" y="8943"/>
                    <a:pt x="18985" y="8926"/>
                  </a:cubicBezTo>
                  <a:cubicBezTo>
                    <a:pt x="18976" y="8943"/>
                    <a:pt x="18985" y="8964"/>
                    <a:pt x="19002" y="8970"/>
                  </a:cubicBezTo>
                  <a:cubicBezTo>
                    <a:pt x="19015" y="8976"/>
                    <a:pt x="19029" y="8964"/>
                    <a:pt x="19041" y="8949"/>
                  </a:cubicBezTo>
                  <a:cubicBezTo>
                    <a:pt x="19050" y="8937"/>
                    <a:pt x="19054" y="8914"/>
                    <a:pt x="19054" y="8902"/>
                  </a:cubicBezTo>
                  <a:cubicBezTo>
                    <a:pt x="19064" y="8852"/>
                    <a:pt x="19068" y="8807"/>
                    <a:pt x="19073" y="8757"/>
                  </a:cubicBezTo>
                  <a:cubicBezTo>
                    <a:pt x="19073" y="8739"/>
                    <a:pt x="19077" y="8713"/>
                    <a:pt x="19082" y="8695"/>
                  </a:cubicBezTo>
                  <a:cubicBezTo>
                    <a:pt x="19089" y="8674"/>
                    <a:pt x="19107" y="8660"/>
                    <a:pt x="19121" y="8660"/>
                  </a:cubicBezTo>
                  <a:lnTo>
                    <a:pt x="19142" y="8660"/>
                  </a:lnTo>
                  <a:cubicBezTo>
                    <a:pt x="19151" y="8648"/>
                    <a:pt x="19151" y="8615"/>
                    <a:pt x="19160" y="8615"/>
                  </a:cubicBezTo>
                  <a:cubicBezTo>
                    <a:pt x="19160" y="8597"/>
                    <a:pt x="19165" y="8571"/>
                    <a:pt x="19165" y="8553"/>
                  </a:cubicBezTo>
                  <a:cubicBezTo>
                    <a:pt x="19195" y="8553"/>
                    <a:pt x="19227" y="8547"/>
                    <a:pt x="19248" y="8509"/>
                  </a:cubicBezTo>
                  <a:cubicBezTo>
                    <a:pt x="19252" y="8497"/>
                    <a:pt x="19257" y="8479"/>
                    <a:pt x="19261" y="8467"/>
                  </a:cubicBezTo>
                  <a:cubicBezTo>
                    <a:pt x="19266" y="8456"/>
                    <a:pt x="19275" y="8441"/>
                    <a:pt x="19291" y="8441"/>
                  </a:cubicBezTo>
                  <a:cubicBezTo>
                    <a:pt x="19296" y="8441"/>
                    <a:pt x="19301" y="8447"/>
                    <a:pt x="19305" y="8447"/>
                  </a:cubicBezTo>
                  <a:cubicBezTo>
                    <a:pt x="19319" y="8447"/>
                    <a:pt x="19328" y="8435"/>
                    <a:pt x="19335" y="8423"/>
                  </a:cubicBezTo>
                  <a:cubicBezTo>
                    <a:pt x="19340" y="8405"/>
                    <a:pt x="19340" y="8393"/>
                    <a:pt x="19340" y="8373"/>
                  </a:cubicBezTo>
                  <a:cubicBezTo>
                    <a:pt x="19353" y="8349"/>
                    <a:pt x="19381" y="8337"/>
                    <a:pt x="19406" y="8331"/>
                  </a:cubicBezTo>
                  <a:cubicBezTo>
                    <a:pt x="19420" y="8322"/>
                    <a:pt x="19436" y="8317"/>
                    <a:pt x="19455" y="8317"/>
                  </a:cubicBezTo>
                  <a:cubicBezTo>
                    <a:pt x="19468" y="8311"/>
                    <a:pt x="19489" y="8311"/>
                    <a:pt x="19498" y="8322"/>
                  </a:cubicBezTo>
                  <a:cubicBezTo>
                    <a:pt x="19526" y="8281"/>
                    <a:pt x="19560" y="8237"/>
                    <a:pt x="19600" y="8207"/>
                  </a:cubicBezTo>
                  <a:cubicBezTo>
                    <a:pt x="19618" y="8192"/>
                    <a:pt x="19634" y="8181"/>
                    <a:pt x="19648" y="8169"/>
                  </a:cubicBezTo>
                  <a:cubicBezTo>
                    <a:pt x="19666" y="8151"/>
                    <a:pt x="19682" y="8118"/>
                    <a:pt x="19701" y="8095"/>
                  </a:cubicBezTo>
                  <a:cubicBezTo>
                    <a:pt x="19705" y="8089"/>
                    <a:pt x="19710" y="8083"/>
                    <a:pt x="19715" y="8083"/>
                  </a:cubicBezTo>
                  <a:cubicBezTo>
                    <a:pt x="19724" y="8083"/>
                    <a:pt x="19731" y="8083"/>
                    <a:pt x="19740" y="8089"/>
                  </a:cubicBezTo>
                  <a:cubicBezTo>
                    <a:pt x="19772" y="8101"/>
                    <a:pt x="19811" y="8068"/>
                    <a:pt x="19816" y="8027"/>
                  </a:cubicBezTo>
                  <a:cubicBezTo>
                    <a:pt x="19816" y="8021"/>
                    <a:pt x="19816" y="8006"/>
                    <a:pt x="19820" y="8000"/>
                  </a:cubicBezTo>
                  <a:cubicBezTo>
                    <a:pt x="19825" y="7994"/>
                    <a:pt x="19832" y="7988"/>
                    <a:pt x="19836" y="7988"/>
                  </a:cubicBezTo>
                  <a:cubicBezTo>
                    <a:pt x="19855" y="7982"/>
                    <a:pt x="19873" y="7971"/>
                    <a:pt x="19894" y="7971"/>
                  </a:cubicBezTo>
                  <a:cubicBezTo>
                    <a:pt x="19912" y="7971"/>
                    <a:pt x="19933" y="7977"/>
                    <a:pt x="19947" y="8000"/>
                  </a:cubicBezTo>
                  <a:cubicBezTo>
                    <a:pt x="19951" y="8006"/>
                    <a:pt x="19951" y="8015"/>
                    <a:pt x="19956" y="8021"/>
                  </a:cubicBezTo>
                  <a:cubicBezTo>
                    <a:pt x="19970" y="8033"/>
                    <a:pt x="20000" y="8015"/>
                    <a:pt x="20009" y="8033"/>
                  </a:cubicBezTo>
                  <a:cubicBezTo>
                    <a:pt x="20014" y="8039"/>
                    <a:pt x="20014" y="8045"/>
                    <a:pt x="20014" y="8050"/>
                  </a:cubicBezTo>
                  <a:cubicBezTo>
                    <a:pt x="20018" y="8077"/>
                    <a:pt x="20048" y="8083"/>
                    <a:pt x="20066" y="8083"/>
                  </a:cubicBezTo>
                  <a:cubicBezTo>
                    <a:pt x="20092" y="8083"/>
                    <a:pt x="20115" y="8083"/>
                    <a:pt x="20140" y="8077"/>
                  </a:cubicBezTo>
                  <a:cubicBezTo>
                    <a:pt x="20149" y="8077"/>
                    <a:pt x="20158" y="8068"/>
                    <a:pt x="20163" y="8077"/>
                  </a:cubicBezTo>
                  <a:cubicBezTo>
                    <a:pt x="20179" y="8083"/>
                    <a:pt x="20188" y="8101"/>
                    <a:pt x="20202" y="8101"/>
                  </a:cubicBezTo>
                  <a:cubicBezTo>
                    <a:pt x="20223" y="8062"/>
                    <a:pt x="20223" y="8015"/>
                    <a:pt x="20211" y="7977"/>
                  </a:cubicBezTo>
                  <a:cubicBezTo>
                    <a:pt x="20193" y="7914"/>
                    <a:pt x="20149" y="7870"/>
                    <a:pt x="20154" y="7808"/>
                  </a:cubicBezTo>
                  <a:cubicBezTo>
                    <a:pt x="20154" y="7796"/>
                    <a:pt x="20158" y="7784"/>
                    <a:pt x="20158" y="7773"/>
                  </a:cubicBezTo>
                  <a:cubicBezTo>
                    <a:pt x="20158" y="7752"/>
                    <a:pt x="20154" y="7734"/>
                    <a:pt x="20145" y="7722"/>
                  </a:cubicBezTo>
                  <a:cubicBezTo>
                    <a:pt x="20135" y="7710"/>
                    <a:pt x="20115" y="7705"/>
                    <a:pt x="20106" y="7690"/>
                  </a:cubicBezTo>
                  <a:cubicBezTo>
                    <a:pt x="20092" y="7678"/>
                    <a:pt x="20083" y="7660"/>
                    <a:pt x="20083" y="7642"/>
                  </a:cubicBezTo>
                  <a:cubicBezTo>
                    <a:pt x="20083" y="7637"/>
                    <a:pt x="20087" y="7631"/>
                    <a:pt x="20087" y="7616"/>
                  </a:cubicBezTo>
                  <a:cubicBezTo>
                    <a:pt x="20087" y="7610"/>
                    <a:pt x="20083" y="7598"/>
                    <a:pt x="20078" y="7604"/>
                  </a:cubicBezTo>
                  <a:cubicBezTo>
                    <a:pt x="20083" y="7569"/>
                    <a:pt x="20083" y="7512"/>
                    <a:pt x="20062" y="7486"/>
                  </a:cubicBezTo>
                  <a:cubicBezTo>
                    <a:pt x="20053" y="7474"/>
                    <a:pt x="20039" y="7462"/>
                    <a:pt x="20034" y="7450"/>
                  </a:cubicBezTo>
                  <a:cubicBezTo>
                    <a:pt x="20018" y="7418"/>
                    <a:pt x="20034" y="7382"/>
                    <a:pt x="20048" y="7350"/>
                  </a:cubicBezTo>
                  <a:cubicBezTo>
                    <a:pt x="20030" y="7344"/>
                    <a:pt x="20014" y="7338"/>
                    <a:pt x="19995" y="7332"/>
                  </a:cubicBezTo>
                  <a:cubicBezTo>
                    <a:pt x="19991" y="7332"/>
                    <a:pt x="19986" y="7326"/>
                    <a:pt x="19981" y="7320"/>
                  </a:cubicBezTo>
                  <a:cubicBezTo>
                    <a:pt x="19981" y="7314"/>
                    <a:pt x="19981" y="7314"/>
                    <a:pt x="19986" y="7305"/>
                  </a:cubicBezTo>
                  <a:cubicBezTo>
                    <a:pt x="20000" y="7282"/>
                    <a:pt x="20009" y="7258"/>
                    <a:pt x="20023" y="7232"/>
                  </a:cubicBezTo>
                  <a:cubicBezTo>
                    <a:pt x="20030" y="7226"/>
                    <a:pt x="20030" y="7220"/>
                    <a:pt x="20034" y="7220"/>
                  </a:cubicBezTo>
                  <a:cubicBezTo>
                    <a:pt x="20039" y="7214"/>
                    <a:pt x="20048" y="7220"/>
                    <a:pt x="20053" y="7220"/>
                  </a:cubicBezTo>
                  <a:cubicBezTo>
                    <a:pt x="20083" y="7226"/>
                    <a:pt x="20106" y="7202"/>
                    <a:pt x="20119" y="7169"/>
                  </a:cubicBezTo>
                  <a:cubicBezTo>
                    <a:pt x="20140" y="7146"/>
                    <a:pt x="20158" y="7113"/>
                    <a:pt x="20184" y="7107"/>
                  </a:cubicBezTo>
                  <a:cubicBezTo>
                    <a:pt x="20202" y="7101"/>
                    <a:pt x="20223" y="7107"/>
                    <a:pt x="20241" y="7107"/>
                  </a:cubicBezTo>
                  <a:cubicBezTo>
                    <a:pt x="20260" y="7107"/>
                    <a:pt x="20285" y="7101"/>
                    <a:pt x="20290" y="7078"/>
                  </a:cubicBezTo>
                  <a:cubicBezTo>
                    <a:pt x="20299" y="7045"/>
                    <a:pt x="20280" y="7010"/>
                    <a:pt x="20280" y="6977"/>
                  </a:cubicBezTo>
                  <a:cubicBezTo>
                    <a:pt x="20280" y="6936"/>
                    <a:pt x="20317" y="6903"/>
                    <a:pt x="20352" y="6886"/>
                  </a:cubicBezTo>
                  <a:cubicBezTo>
                    <a:pt x="20338" y="6847"/>
                    <a:pt x="20299" y="6841"/>
                    <a:pt x="20285" y="6812"/>
                  </a:cubicBezTo>
                  <a:cubicBezTo>
                    <a:pt x="20276" y="6785"/>
                    <a:pt x="20280" y="6756"/>
                    <a:pt x="20276" y="6729"/>
                  </a:cubicBezTo>
                  <a:cubicBezTo>
                    <a:pt x="20269" y="6699"/>
                    <a:pt x="20246" y="6667"/>
                    <a:pt x="20246" y="6637"/>
                  </a:cubicBezTo>
                  <a:cubicBezTo>
                    <a:pt x="20246" y="6593"/>
                    <a:pt x="20280" y="6557"/>
                    <a:pt x="20313" y="6575"/>
                  </a:cubicBezTo>
                  <a:cubicBezTo>
                    <a:pt x="20317" y="6581"/>
                    <a:pt x="20329" y="6581"/>
                    <a:pt x="20333" y="6581"/>
                  </a:cubicBezTo>
                  <a:cubicBezTo>
                    <a:pt x="20342" y="6581"/>
                    <a:pt x="20352" y="6569"/>
                    <a:pt x="20361" y="6557"/>
                  </a:cubicBezTo>
                  <a:cubicBezTo>
                    <a:pt x="20372" y="6543"/>
                    <a:pt x="20382" y="6537"/>
                    <a:pt x="20391" y="6552"/>
                  </a:cubicBezTo>
                  <a:cubicBezTo>
                    <a:pt x="20395" y="6557"/>
                    <a:pt x="20395" y="6557"/>
                    <a:pt x="20395" y="6563"/>
                  </a:cubicBezTo>
                  <a:cubicBezTo>
                    <a:pt x="20409" y="6605"/>
                    <a:pt x="20421" y="6655"/>
                    <a:pt x="20391" y="6688"/>
                  </a:cubicBezTo>
                  <a:cubicBezTo>
                    <a:pt x="20382" y="6699"/>
                    <a:pt x="20372" y="6705"/>
                    <a:pt x="20365" y="6717"/>
                  </a:cubicBezTo>
                  <a:cubicBezTo>
                    <a:pt x="20361" y="6735"/>
                    <a:pt x="20377" y="6756"/>
                    <a:pt x="20391" y="6761"/>
                  </a:cubicBezTo>
                  <a:cubicBezTo>
                    <a:pt x="20405" y="6767"/>
                    <a:pt x="20421" y="6773"/>
                    <a:pt x="20430" y="6785"/>
                  </a:cubicBezTo>
                  <a:cubicBezTo>
                    <a:pt x="20439" y="6806"/>
                    <a:pt x="20430" y="6832"/>
                    <a:pt x="20414" y="6853"/>
                  </a:cubicBezTo>
                  <a:cubicBezTo>
                    <a:pt x="20400" y="6871"/>
                    <a:pt x="20386" y="6892"/>
                    <a:pt x="20386" y="6915"/>
                  </a:cubicBezTo>
                  <a:cubicBezTo>
                    <a:pt x="20400" y="6909"/>
                    <a:pt x="20409" y="6909"/>
                    <a:pt x="20425" y="6903"/>
                  </a:cubicBezTo>
                  <a:cubicBezTo>
                    <a:pt x="20453" y="6897"/>
                    <a:pt x="20487" y="6892"/>
                    <a:pt x="20515" y="6897"/>
                  </a:cubicBezTo>
                  <a:cubicBezTo>
                    <a:pt x="20531" y="6903"/>
                    <a:pt x="20545" y="6909"/>
                    <a:pt x="20559" y="6909"/>
                  </a:cubicBezTo>
                  <a:cubicBezTo>
                    <a:pt x="20575" y="6909"/>
                    <a:pt x="20589" y="6892"/>
                    <a:pt x="20584" y="6880"/>
                  </a:cubicBezTo>
                  <a:cubicBezTo>
                    <a:pt x="20584" y="6874"/>
                    <a:pt x="20579" y="6859"/>
                    <a:pt x="20579" y="6853"/>
                  </a:cubicBezTo>
                  <a:cubicBezTo>
                    <a:pt x="20579" y="6835"/>
                    <a:pt x="20598" y="6835"/>
                    <a:pt x="20612" y="6835"/>
                  </a:cubicBezTo>
                  <a:cubicBezTo>
                    <a:pt x="20646" y="6841"/>
                    <a:pt x="20681" y="6859"/>
                    <a:pt x="20713" y="6874"/>
                  </a:cubicBezTo>
                  <a:cubicBezTo>
                    <a:pt x="20724" y="6880"/>
                    <a:pt x="20729" y="6880"/>
                    <a:pt x="20733" y="6886"/>
                  </a:cubicBezTo>
                  <a:cubicBezTo>
                    <a:pt x="20738" y="6892"/>
                    <a:pt x="20738" y="6897"/>
                    <a:pt x="20743" y="6903"/>
                  </a:cubicBezTo>
                  <a:cubicBezTo>
                    <a:pt x="20752" y="6921"/>
                    <a:pt x="20777" y="6927"/>
                    <a:pt x="20791" y="6915"/>
                  </a:cubicBezTo>
                  <a:cubicBezTo>
                    <a:pt x="20805" y="6948"/>
                    <a:pt x="20796" y="6989"/>
                    <a:pt x="20791" y="7033"/>
                  </a:cubicBezTo>
                  <a:cubicBezTo>
                    <a:pt x="20791" y="7066"/>
                    <a:pt x="20796" y="7096"/>
                    <a:pt x="20805" y="7128"/>
                  </a:cubicBezTo>
                  <a:cubicBezTo>
                    <a:pt x="20816" y="7152"/>
                    <a:pt x="20835" y="7175"/>
                    <a:pt x="20858" y="7181"/>
                  </a:cubicBezTo>
                  <a:cubicBezTo>
                    <a:pt x="20878" y="7190"/>
                    <a:pt x="20901" y="7169"/>
                    <a:pt x="20911" y="7146"/>
                  </a:cubicBezTo>
                  <a:cubicBezTo>
                    <a:pt x="20966" y="7214"/>
                    <a:pt x="21019" y="7288"/>
                    <a:pt x="21067" y="7356"/>
                  </a:cubicBezTo>
                  <a:cubicBezTo>
                    <a:pt x="21072" y="7362"/>
                    <a:pt x="21076" y="7368"/>
                    <a:pt x="21085" y="7376"/>
                  </a:cubicBezTo>
                  <a:cubicBezTo>
                    <a:pt x="21099" y="7382"/>
                    <a:pt x="21115" y="7376"/>
                    <a:pt x="21124" y="7368"/>
                  </a:cubicBezTo>
                  <a:cubicBezTo>
                    <a:pt x="21124" y="7394"/>
                    <a:pt x="21150" y="7418"/>
                    <a:pt x="21168" y="7406"/>
                  </a:cubicBezTo>
                  <a:cubicBezTo>
                    <a:pt x="21189" y="7394"/>
                    <a:pt x="21177" y="7350"/>
                    <a:pt x="21157" y="7344"/>
                  </a:cubicBezTo>
                  <a:cubicBezTo>
                    <a:pt x="21191" y="7344"/>
                    <a:pt x="21226" y="7344"/>
                    <a:pt x="21253" y="7332"/>
                  </a:cubicBezTo>
                  <a:cubicBezTo>
                    <a:pt x="21260" y="7305"/>
                    <a:pt x="21244" y="7282"/>
                    <a:pt x="21226" y="7276"/>
                  </a:cubicBezTo>
                  <a:cubicBezTo>
                    <a:pt x="21205" y="7264"/>
                    <a:pt x="21187" y="7258"/>
                    <a:pt x="21173" y="7237"/>
                  </a:cubicBezTo>
                  <a:cubicBezTo>
                    <a:pt x="21168" y="7232"/>
                    <a:pt x="21168" y="7226"/>
                    <a:pt x="21168" y="7226"/>
                  </a:cubicBezTo>
                  <a:cubicBezTo>
                    <a:pt x="21168" y="7220"/>
                    <a:pt x="21173" y="7214"/>
                    <a:pt x="21182" y="7214"/>
                  </a:cubicBezTo>
                  <a:cubicBezTo>
                    <a:pt x="21212" y="7202"/>
                    <a:pt x="21239" y="7181"/>
                    <a:pt x="21269" y="7169"/>
                  </a:cubicBezTo>
                  <a:cubicBezTo>
                    <a:pt x="21279" y="7134"/>
                    <a:pt x="21249" y="7096"/>
                    <a:pt x="21221" y="7101"/>
                  </a:cubicBezTo>
                  <a:cubicBezTo>
                    <a:pt x="21216" y="7090"/>
                    <a:pt x="21212" y="7066"/>
                    <a:pt x="21212" y="7051"/>
                  </a:cubicBezTo>
                  <a:cubicBezTo>
                    <a:pt x="21230" y="7060"/>
                    <a:pt x="21249" y="7022"/>
                    <a:pt x="21239" y="6998"/>
                  </a:cubicBezTo>
                  <a:cubicBezTo>
                    <a:pt x="21235" y="6983"/>
                    <a:pt x="21226" y="6977"/>
                    <a:pt x="21226" y="6965"/>
                  </a:cubicBezTo>
                  <a:cubicBezTo>
                    <a:pt x="21226" y="6954"/>
                    <a:pt x="21239" y="6948"/>
                    <a:pt x="21244" y="6927"/>
                  </a:cubicBezTo>
                  <a:cubicBezTo>
                    <a:pt x="21253" y="6897"/>
                    <a:pt x="21212" y="6886"/>
                    <a:pt x="21205" y="6853"/>
                  </a:cubicBezTo>
                  <a:cubicBezTo>
                    <a:pt x="21200" y="6829"/>
                    <a:pt x="21230" y="6818"/>
                    <a:pt x="21249" y="6824"/>
                  </a:cubicBezTo>
                  <a:cubicBezTo>
                    <a:pt x="21269" y="6835"/>
                    <a:pt x="21283" y="6853"/>
                    <a:pt x="21297" y="6865"/>
                  </a:cubicBezTo>
                  <a:cubicBezTo>
                    <a:pt x="21318" y="6880"/>
                    <a:pt x="21345" y="6877"/>
                    <a:pt x="21350" y="6853"/>
                  </a:cubicBezTo>
                  <a:cubicBezTo>
                    <a:pt x="21354" y="6826"/>
                    <a:pt x="21336" y="6797"/>
                    <a:pt x="21341" y="6773"/>
                  </a:cubicBezTo>
                  <a:cubicBezTo>
                    <a:pt x="21354" y="6761"/>
                    <a:pt x="21371" y="6779"/>
                    <a:pt x="21380" y="6791"/>
                  </a:cubicBezTo>
                  <a:cubicBezTo>
                    <a:pt x="21398" y="6812"/>
                    <a:pt x="21419" y="6829"/>
                    <a:pt x="21442" y="6835"/>
                  </a:cubicBezTo>
                  <a:cubicBezTo>
                    <a:pt x="21467" y="6785"/>
                    <a:pt x="21490" y="6735"/>
                    <a:pt x="21486" y="6682"/>
                  </a:cubicBezTo>
                  <a:cubicBezTo>
                    <a:pt x="21515" y="6673"/>
                    <a:pt x="21543" y="6649"/>
                    <a:pt x="21564" y="6625"/>
                  </a:cubicBezTo>
                  <a:lnTo>
                    <a:pt x="21568" y="6620"/>
                  </a:lnTo>
                  <a:cubicBezTo>
                    <a:pt x="21596" y="6537"/>
                    <a:pt x="21596" y="6531"/>
                    <a:pt x="21591" y="6525"/>
                  </a:cubicBezTo>
                  <a:close/>
                  <a:moveTo>
                    <a:pt x="18620" y="4813"/>
                  </a:moveTo>
                  <a:lnTo>
                    <a:pt x="18622" y="4813"/>
                  </a:lnTo>
                  <a:lnTo>
                    <a:pt x="18620" y="4813"/>
                  </a:lnTo>
                  <a:close/>
                  <a:moveTo>
                    <a:pt x="11579" y="1215"/>
                  </a:moveTo>
                  <a:cubicBezTo>
                    <a:pt x="11579" y="1218"/>
                    <a:pt x="11579" y="1218"/>
                    <a:pt x="11579" y="1218"/>
                  </a:cubicBezTo>
                  <a:cubicBezTo>
                    <a:pt x="11579" y="1218"/>
                    <a:pt x="11579" y="1218"/>
                    <a:pt x="11579" y="1215"/>
                  </a:cubicBezTo>
                  <a:close/>
                  <a:moveTo>
                    <a:pt x="6563" y="3864"/>
                  </a:moveTo>
                  <a:cubicBezTo>
                    <a:pt x="6560" y="3864"/>
                    <a:pt x="6558" y="3861"/>
                    <a:pt x="6556" y="3861"/>
                  </a:cubicBezTo>
                  <a:cubicBezTo>
                    <a:pt x="6558" y="3861"/>
                    <a:pt x="6560" y="3861"/>
                    <a:pt x="6563" y="3864"/>
                  </a:cubicBezTo>
                  <a:close/>
                  <a:moveTo>
                    <a:pt x="6195" y="5954"/>
                  </a:moveTo>
                  <a:close/>
                  <a:moveTo>
                    <a:pt x="6151" y="5230"/>
                  </a:moveTo>
                  <a:cubicBezTo>
                    <a:pt x="6151" y="5230"/>
                    <a:pt x="6149" y="5230"/>
                    <a:pt x="6149" y="5227"/>
                  </a:cubicBezTo>
                  <a:cubicBezTo>
                    <a:pt x="6149" y="5227"/>
                    <a:pt x="6151" y="5227"/>
                    <a:pt x="6151" y="5230"/>
                  </a:cubicBezTo>
                  <a:close/>
                  <a:moveTo>
                    <a:pt x="58" y="14658"/>
                  </a:moveTo>
                  <a:close/>
                  <a:moveTo>
                    <a:pt x="10123" y="19690"/>
                  </a:moveTo>
                  <a:cubicBezTo>
                    <a:pt x="10121" y="19687"/>
                    <a:pt x="10121" y="19687"/>
                    <a:pt x="10121" y="19687"/>
                  </a:cubicBezTo>
                  <a:cubicBezTo>
                    <a:pt x="10121" y="19687"/>
                    <a:pt x="10121" y="19687"/>
                    <a:pt x="10123" y="19690"/>
                  </a:cubicBezTo>
                  <a:close/>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767" name="Shape 1767"/>
            <p:cNvSpPr/>
            <p:nvPr/>
          </p:nvSpPr>
          <p:spPr>
            <a:xfrm>
              <a:off x="6519053" y="5682439"/>
              <a:ext cx="29624" cy="26166"/>
            </a:xfrm>
            <a:custGeom>
              <a:pathLst>
                <a:path extrusionOk="0" h="21600" w="20029">
                  <a:moveTo>
                    <a:pt x="4730" y="1350"/>
                  </a:moveTo>
                  <a:cubicBezTo>
                    <a:pt x="4730" y="0"/>
                    <a:pt x="2673" y="0"/>
                    <a:pt x="1644" y="0"/>
                  </a:cubicBezTo>
                  <a:cubicBezTo>
                    <a:pt x="2673" y="2700"/>
                    <a:pt x="1644" y="7425"/>
                    <a:pt x="616" y="10125"/>
                  </a:cubicBezTo>
                  <a:cubicBezTo>
                    <a:pt x="-413" y="12825"/>
                    <a:pt x="-413" y="18225"/>
                    <a:pt x="2673" y="20250"/>
                  </a:cubicBezTo>
                  <a:cubicBezTo>
                    <a:pt x="4730" y="20250"/>
                    <a:pt x="5758" y="18225"/>
                    <a:pt x="8330" y="16875"/>
                  </a:cubicBezTo>
                  <a:cubicBezTo>
                    <a:pt x="11416" y="15525"/>
                    <a:pt x="14501" y="16875"/>
                    <a:pt x="16558" y="21600"/>
                  </a:cubicBezTo>
                  <a:cubicBezTo>
                    <a:pt x="21187" y="20250"/>
                    <a:pt x="21187" y="10800"/>
                    <a:pt x="16558" y="7425"/>
                  </a:cubicBezTo>
                  <a:cubicBezTo>
                    <a:pt x="14501" y="6750"/>
                    <a:pt x="13473" y="7425"/>
                    <a:pt x="11416" y="7425"/>
                  </a:cubicBezTo>
                  <a:cubicBezTo>
                    <a:pt x="9358" y="7425"/>
                    <a:pt x="12444" y="2700"/>
                    <a:pt x="11416" y="1350"/>
                  </a:cubicBezTo>
                  <a:cubicBezTo>
                    <a:pt x="10387" y="6075"/>
                    <a:pt x="5758" y="1350"/>
                    <a:pt x="5758" y="7425"/>
                  </a:cubicBezTo>
                  <a:cubicBezTo>
                    <a:pt x="5758" y="4725"/>
                    <a:pt x="5758" y="1350"/>
                    <a:pt x="4730" y="1350"/>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768" name="Shape 1768"/>
            <p:cNvSpPr/>
            <p:nvPr/>
          </p:nvSpPr>
          <p:spPr>
            <a:xfrm>
              <a:off x="6397943" y="5723668"/>
              <a:ext cx="28165" cy="33977"/>
            </a:xfrm>
            <a:custGeom>
              <a:pathLst>
                <a:path extrusionOk="0" h="20842" w="21210">
                  <a:moveTo>
                    <a:pt x="5863" y="3757"/>
                  </a:moveTo>
                  <a:cubicBezTo>
                    <a:pt x="4726" y="3757"/>
                    <a:pt x="3589" y="3757"/>
                    <a:pt x="1884" y="3757"/>
                  </a:cubicBezTo>
                  <a:cubicBezTo>
                    <a:pt x="-390" y="7983"/>
                    <a:pt x="-390" y="11739"/>
                    <a:pt x="747" y="14557"/>
                  </a:cubicBezTo>
                  <a:cubicBezTo>
                    <a:pt x="1884" y="18783"/>
                    <a:pt x="6431" y="21600"/>
                    <a:pt x="11547" y="20661"/>
                  </a:cubicBezTo>
                  <a:cubicBezTo>
                    <a:pt x="16094" y="19722"/>
                    <a:pt x="20073" y="15496"/>
                    <a:pt x="17799" y="11739"/>
                  </a:cubicBezTo>
                  <a:cubicBezTo>
                    <a:pt x="15526" y="8922"/>
                    <a:pt x="10410" y="6574"/>
                    <a:pt x="11547" y="3757"/>
                  </a:cubicBezTo>
                  <a:cubicBezTo>
                    <a:pt x="15526" y="3757"/>
                    <a:pt x="18936" y="4696"/>
                    <a:pt x="21210" y="6574"/>
                  </a:cubicBezTo>
                  <a:cubicBezTo>
                    <a:pt x="20073" y="5635"/>
                    <a:pt x="21210" y="4696"/>
                    <a:pt x="20073" y="3757"/>
                  </a:cubicBezTo>
                  <a:cubicBezTo>
                    <a:pt x="20073" y="2817"/>
                    <a:pt x="18936" y="2817"/>
                    <a:pt x="17799" y="1878"/>
                  </a:cubicBezTo>
                  <a:cubicBezTo>
                    <a:pt x="16663" y="939"/>
                    <a:pt x="13821" y="0"/>
                    <a:pt x="12684" y="0"/>
                  </a:cubicBezTo>
                  <a:cubicBezTo>
                    <a:pt x="11547" y="0"/>
                    <a:pt x="11547" y="0"/>
                    <a:pt x="10410" y="0"/>
                  </a:cubicBezTo>
                  <a:cubicBezTo>
                    <a:pt x="10410" y="939"/>
                    <a:pt x="8136" y="1878"/>
                    <a:pt x="5863" y="3757"/>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769" name="Shape 1769"/>
            <p:cNvSpPr/>
            <p:nvPr/>
          </p:nvSpPr>
          <p:spPr>
            <a:xfrm>
              <a:off x="6435352" y="5741384"/>
              <a:ext cx="29998" cy="32893"/>
            </a:xfrm>
            <a:custGeom>
              <a:pathLst>
                <a:path extrusionOk="0" h="20177" w="20282">
                  <a:moveTo>
                    <a:pt x="225" y="9964"/>
                  </a:moveTo>
                  <a:cubicBezTo>
                    <a:pt x="-1318" y="4799"/>
                    <a:pt x="5368" y="-836"/>
                    <a:pt x="11025" y="103"/>
                  </a:cubicBezTo>
                  <a:cubicBezTo>
                    <a:pt x="8453" y="103"/>
                    <a:pt x="7425" y="2921"/>
                    <a:pt x="8453" y="4799"/>
                  </a:cubicBezTo>
                  <a:cubicBezTo>
                    <a:pt x="9482" y="7147"/>
                    <a:pt x="12053" y="8086"/>
                    <a:pt x="14111" y="8086"/>
                  </a:cubicBezTo>
                  <a:cubicBezTo>
                    <a:pt x="16168" y="8086"/>
                    <a:pt x="18225" y="9025"/>
                    <a:pt x="20282" y="10903"/>
                  </a:cubicBezTo>
                  <a:cubicBezTo>
                    <a:pt x="17196" y="12781"/>
                    <a:pt x="17196" y="17947"/>
                    <a:pt x="14111" y="19825"/>
                  </a:cubicBezTo>
                  <a:cubicBezTo>
                    <a:pt x="12053" y="20764"/>
                    <a:pt x="7425" y="19825"/>
                    <a:pt x="6396" y="17007"/>
                  </a:cubicBezTo>
                  <a:cubicBezTo>
                    <a:pt x="5368" y="14660"/>
                    <a:pt x="5368" y="11842"/>
                    <a:pt x="5368" y="9025"/>
                  </a:cubicBezTo>
                  <a:cubicBezTo>
                    <a:pt x="4339" y="9025"/>
                    <a:pt x="2282" y="9025"/>
                    <a:pt x="225" y="9964"/>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770" name="Shape 1770"/>
            <p:cNvSpPr/>
            <p:nvPr/>
          </p:nvSpPr>
          <p:spPr>
            <a:xfrm>
              <a:off x="6521711" y="5583029"/>
              <a:ext cx="33018" cy="28683"/>
            </a:xfrm>
            <a:custGeom>
              <a:pathLst>
                <a:path extrusionOk="0" h="21600" w="20236">
                  <a:moveTo>
                    <a:pt x="0" y="0"/>
                  </a:moveTo>
                  <a:cubicBezTo>
                    <a:pt x="0" y="4547"/>
                    <a:pt x="0" y="8526"/>
                    <a:pt x="0" y="13074"/>
                  </a:cubicBezTo>
                  <a:cubicBezTo>
                    <a:pt x="0" y="14211"/>
                    <a:pt x="0" y="15347"/>
                    <a:pt x="0" y="15347"/>
                  </a:cubicBezTo>
                  <a:cubicBezTo>
                    <a:pt x="0" y="16484"/>
                    <a:pt x="900" y="16484"/>
                    <a:pt x="1800" y="16484"/>
                  </a:cubicBezTo>
                  <a:cubicBezTo>
                    <a:pt x="4500" y="17621"/>
                    <a:pt x="7650" y="19326"/>
                    <a:pt x="10350" y="21600"/>
                  </a:cubicBezTo>
                  <a:cubicBezTo>
                    <a:pt x="10350" y="19326"/>
                    <a:pt x="12600" y="16484"/>
                    <a:pt x="14850" y="16484"/>
                  </a:cubicBezTo>
                  <a:cubicBezTo>
                    <a:pt x="16650" y="16484"/>
                    <a:pt x="18900" y="19326"/>
                    <a:pt x="18900" y="21600"/>
                  </a:cubicBezTo>
                  <a:cubicBezTo>
                    <a:pt x="21600" y="17621"/>
                    <a:pt x="19800" y="10800"/>
                    <a:pt x="17100" y="7389"/>
                  </a:cubicBezTo>
                  <a:cubicBezTo>
                    <a:pt x="16200" y="4547"/>
                    <a:pt x="13950" y="2274"/>
                    <a:pt x="11250" y="1137"/>
                  </a:cubicBezTo>
                  <a:cubicBezTo>
                    <a:pt x="9450" y="1137"/>
                    <a:pt x="6750" y="3411"/>
                    <a:pt x="7650" y="5684"/>
                  </a:cubicBezTo>
                  <a:cubicBezTo>
                    <a:pt x="5850" y="3411"/>
                    <a:pt x="2700" y="2274"/>
                    <a:pt x="0" y="0"/>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771" name="Shape 1771"/>
            <p:cNvSpPr/>
            <p:nvPr/>
          </p:nvSpPr>
          <p:spPr>
            <a:xfrm>
              <a:off x="7509938" y="3399041"/>
              <a:ext cx="26166" cy="26166"/>
            </a:xfrm>
            <a:custGeom>
              <a:pathLst>
                <a:path extrusionOk="0" h="16200" w="9600">
                  <a:moveTo>
                    <a:pt x="0" y="0"/>
                  </a:moveTo>
                  <a:cubicBezTo>
                    <a:pt x="0" y="21600"/>
                    <a:pt x="21600" y="21600"/>
                    <a:pt x="0" y="0"/>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772" name="Shape 1772"/>
            <p:cNvSpPr/>
            <p:nvPr/>
          </p:nvSpPr>
          <p:spPr>
            <a:xfrm>
              <a:off x="9151118" y="2824628"/>
              <a:ext cx="112381" cy="118232"/>
            </a:xfrm>
            <a:custGeom>
              <a:pathLst>
                <a:path extrusionOk="0" h="21233" w="20183">
                  <a:moveTo>
                    <a:pt x="596" y="21233"/>
                  </a:moveTo>
                  <a:cubicBezTo>
                    <a:pt x="1663" y="20033"/>
                    <a:pt x="2730" y="18966"/>
                    <a:pt x="3663" y="17633"/>
                  </a:cubicBezTo>
                  <a:cubicBezTo>
                    <a:pt x="4463" y="18433"/>
                    <a:pt x="4996" y="19233"/>
                    <a:pt x="4996" y="20433"/>
                  </a:cubicBezTo>
                  <a:cubicBezTo>
                    <a:pt x="6730" y="20433"/>
                    <a:pt x="8330" y="20033"/>
                    <a:pt x="10063" y="20033"/>
                  </a:cubicBezTo>
                  <a:cubicBezTo>
                    <a:pt x="10596" y="20033"/>
                    <a:pt x="11396" y="20033"/>
                    <a:pt x="12063" y="19500"/>
                  </a:cubicBezTo>
                  <a:cubicBezTo>
                    <a:pt x="13130" y="18700"/>
                    <a:pt x="13130" y="16966"/>
                    <a:pt x="14196" y="16166"/>
                  </a:cubicBezTo>
                  <a:cubicBezTo>
                    <a:pt x="15130" y="15366"/>
                    <a:pt x="16463" y="15366"/>
                    <a:pt x="17663" y="15100"/>
                  </a:cubicBezTo>
                  <a:cubicBezTo>
                    <a:pt x="18730" y="14833"/>
                    <a:pt x="20063" y="14166"/>
                    <a:pt x="20063" y="13100"/>
                  </a:cubicBezTo>
                  <a:cubicBezTo>
                    <a:pt x="20063" y="12300"/>
                    <a:pt x="19530" y="11633"/>
                    <a:pt x="19530" y="10833"/>
                  </a:cubicBezTo>
                  <a:cubicBezTo>
                    <a:pt x="19530" y="10033"/>
                    <a:pt x="20063" y="9500"/>
                    <a:pt x="20063" y="8566"/>
                  </a:cubicBezTo>
                  <a:cubicBezTo>
                    <a:pt x="20463" y="7766"/>
                    <a:pt x="19796" y="6700"/>
                    <a:pt x="18996" y="6966"/>
                  </a:cubicBezTo>
                  <a:cubicBezTo>
                    <a:pt x="18730" y="6966"/>
                    <a:pt x="18463" y="7233"/>
                    <a:pt x="18196" y="7233"/>
                  </a:cubicBezTo>
                  <a:cubicBezTo>
                    <a:pt x="17263" y="7500"/>
                    <a:pt x="16463" y="6300"/>
                    <a:pt x="16463" y="5500"/>
                  </a:cubicBezTo>
                  <a:cubicBezTo>
                    <a:pt x="16463" y="4566"/>
                    <a:pt x="16196" y="3633"/>
                    <a:pt x="15396" y="3366"/>
                  </a:cubicBezTo>
                  <a:cubicBezTo>
                    <a:pt x="14863" y="2966"/>
                    <a:pt x="13930" y="3366"/>
                    <a:pt x="13396" y="3633"/>
                  </a:cubicBezTo>
                  <a:cubicBezTo>
                    <a:pt x="13663" y="2966"/>
                    <a:pt x="13130" y="2433"/>
                    <a:pt x="12596" y="2166"/>
                  </a:cubicBezTo>
                  <a:cubicBezTo>
                    <a:pt x="12063" y="1900"/>
                    <a:pt x="11396" y="1900"/>
                    <a:pt x="10863" y="1900"/>
                  </a:cubicBezTo>
                  <a:cubicBezTo>
                    <a:pt x="10330" y="1633"/>
                    <a:pt x="10063" y="1366"/>
                    <a:pt x="9530" y="1100"/>
                  </a:cubicBezTo>
                  <a:cubicBezTo>
                    <a:pt x="7530" y="-367"/>
                    <a:pt x="4463" y="-367"/>
                    <a:pt x="2463" y="1100"/>
                  </a:cubicBezTo>
                  <a:cubicBezTo>
                    <a:pt x="6730" y="1633"/>
                    <a:pt x="-1137" y="6700"/>
                    <a:pt x="2463" y="7233"/>
                  </a:cubicBezTo>
                  <a:cubicBezTo>
                    <a:pt x="2196" y="8300"/>
                    <a:pt x="1130" y="8566"/>
                    <a:pt x="863" y="9500"/>
                  </a:cubicBezTo>
                  <a:cubicBezTo>
                    <a:pt x="-70" y="10566"/>
                    <a:pt x="596" y="11633"/>
                    <a:pt x="596" y="13100"/>
                  </a:cubicBezTo>
                  <a:cubicBezTo>
                    <a:pt x="863" y="15900"/>
                    <a:pt x="-870" y="18700"/>
                    <a:pt x="596" y="21233"/>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773" name="Shape 1773"/>
            <p:cNvSpPr/>
            <p:nvPr/>
          </p:nvSpPr>
          <p:spPr>
            <a:xfrm>
              <a:off x="7881284" y="3957508"/>
              <a:ext cx="58361" cy="103428"/>
            </a:xfrm>
            <a:custGeom>
              <a:pathLst>
                <a:path extrusionOk="0" h="21496" w="20532">
                  <a:moveTo>
                    <a:pt x="12644" y="11104"/>
                  </a:moveTo>
                  <a:cubicBezTo>
                    <a:pt x="12644" y="11408"/>
                    <a:pt x="13171" y="11713"/>
                    <a:pt x="13171" y="12017"/>
                  </a:cubicBezTo>
                  <a:cubicBezTo>
                    <a:pt x="13698" y="13386"/>
                    <a:pt x="11590" y="14299"/>
                    <a:pt x="9747" y="15211"/>
                  </a:cubicBezTo>
                  <a:cubicBezTo>
                    <a:pt x="7639" y="16580"/>
                    <a:pt x="6586" y="18710"/>
                    <a:pt x="7639" y="20383"/>
                  </a:cubicBezTo>
                  <a:lnTo>
                    <a:pt x="7639" y="20687"/>
                  </a:lnTo>
                  <a:cubicBezTo>
                    <a:pt x="7639" y="20687"/>
                    <a:pt x="7112" y="20687"/>
                    <a:pt x="7112" y="20992"/>
                  </a:cubicBezTo>
                  <a:cubicBezTo>
                    <a:pt x="6059" y="20992"/>
                    <a:pt x="5532" y="21296"/>
                    <a:pt x="4215" y="21296"/>
                  </a:cubicBezTo>
                  <a:cubicBezTo>
                    <a:pt x="3161" y="21600"/>
                    <a:pt x="1054" y="21600"/>
                    <a:pt x="527" y="20992"/>
                  </a:cubicBezTo>
                  <a:cubicBezTo>
                    <a:pt x="-790" y="20079"/>
                    <a:pt x="3161" y="19166"/>
                    <a:pt x="2634" y="17797"/>
                  </a:cubicBezTo>
                  <a:cubicBezTo>
                    <a:pt x="2634" y="17189"/>
                    <a:pt x="1054" y="16580"/>
                    <a:pt x="527" y="15972"/>
                  </a:cubicBezTo>
                  <a:cubicBezTo>
                    <a:pt x="0" y="15211"/>
                    <a:pt x="527" y="14299"/>
                    <a:pt x="527" y="13690"/>
                  </a:cubicBezTo>
                  <a:cubicBezTo>
                    <a:pt x="1054" y="13082"/>
                    <a:pt x="1054" y="12017"/>
                    <a:pt x="0" y="11408"/>
                  </a:cubicBezTo>
                  <a:cubicBezTo>
                    <a:pt x="1054" y="11104"/>
                    <a:pt x="2108" y="10800"/>
                    <a:pt x="2108" y="10192"/>
                  </a:cubicBezTo>
                  <a:cubicBezTo>
                    <a:pt x="2108" y="9887"/>
                    <a:pt x="2108" y="9583"/>
                    <a:pt x="1581" y="9279"/>
                  </a:cubicBezTo>
                  <a:cubicBezTo>
                    <a:pt x="1581" y="8823"/>
                    <a:pt x="1581" y="8214"/>
                    <a:pt x="1581" y="7910"/>
                  </a:cubicBezTo>
                  <a:cubicBezTo>
                    <a:pt x="2634" y="4107"/>
                    <a:pt x="8693" y="608"/>
                    <a:pt x="15278" y="0"/>
                  </a:cubicBezTo>
                  <a:cubicBezTo>
                    <a:pt x="17122" y="304"/>
                    <a:pt x="18703" y="608"/>
                    <a:pt x="20283" y="608"/>
                  </a:cubicBezTo>
                  <a:cubicBezTo>
                    <a:pt x="20810" y="608"/>
                    <a:pt x="20810" y="3803"/>
                    <a:pt x="17122" y="3194"/>
                  </a:cubicBezTo>
                  <a:cubicBezTo>
                    <a:pt x="15278" y="5324"/>
                    <a:pt x="10273" y="7606"/>
                    <a:pt x="12644" y="11104"/>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774" name="Shape 1774"/>
            <p:cNvSpPr/>
            <p:nvPr/>
          </p:nvSpPr>
          <p:spPr>
            <a:xfrm>
              <a:off x="7589846" y="4109996"/>
              <a:ext cx="70472" cy="105156"/>
            </a:xfrm>
            <a:custGeom>
              <a:pathLst>
                <a:path extrusionOk="0" h="21189" w="20435">
                  <a:moveTo>
                    <a:pt x="733" y="8080"/>
                  </a:moveTo>
                  <a:cubicBezTo>
                    <a:pt x="2016" y="9272"/>
                    <a:pt x="4155" y="12400"/>
                    <a:pt x="4155" y="6441"/>
                  </a:cubicBezTo>
                  <a:cubicBezTo>
                    <a:pt x="4583" y="7186"/>
                    <a:pt x="5010" y="8974"/>
                    <a:pt x="5438" y="9570"/>
                  </a:cubicBezTo>
                  <a:cubicBezTo>
                    <a:pt x="5866" y="10166"/>
                    <a:pt x="7363" y="9570"/>
                    <a:pt x="6935" y="10166"/>
                  </a:cubicBezTo>
                  <a:cubicBezTo>
                    <a:pt x="6507" y="10612"/>
                    <a:pt x="5866" y="10910"/>
                    <a:pt x="5438" y="11208"/>
                  </a:cubicBezTo>
                  <a:cubicBezTo>
                    <a:pt x="4155" y="12102"/>
                    <a:pt x="2872" y="12996"/>
                    <a:pt x="2444" y="14635"/>
                  </a:cubicBezTo>
                  <a:cubicBezTo>
                    <a:pt x="2872" y="14337"/>
                    <a:pt x="4155" y="14635"/>
                    <a:pt x="4155" y="15230"/>
                  </a:cubicBezTo>
                  <a:cubicBezTo>
                    <a:pt x="4155" y="15826"/>
                    <a:pt x="3727" y="16422"/>
                    <a:pt x="3300" y="17167"/>
                  </a:cubicBezTo>
                  <a:cubicBezTo>
                    <a:pt x="2872" y="17763"/>
                    <a:pt x="2444" y="18061"/>
                    <a:pt x="2872" y="18657"/>
                  </a:cubicBezTo>
                  <a:cubicBezTo>
                    <a:pt x="3300" y="19252"/>
                    <a:pt x="3300" y="19997"/>
                    <a:pt x="4155" y="19997"/>
                  </a:cubicBezTo>
                  <a:cubicBezTo>
                    <a:pt x="4583" y="19997"/>
                    <a:pt x="5438" y="19997"/>
                    <a:pt x="5438" y="20295"/>
                  </a:cubicBezTo>
                  <a:cubicBezTo>
                    <a:pt x="5866" y="20295"/>
                    <a:pt x="5866" y="20593"/>
                    <a:pt x="5866" y="20891"/>
                  </a:cubicBezTo>
                  <a:cubicBezTo>
                    <a:pt x="6507" y="21189"/>
                    <a:pt x="7363" y="21189"/>
                    <a:pt x="7791" y="21189"/>
                  </a:cubicBezTo>
                  <a:cubicBezTo>
                    <a:pt x="8218" y="20891"/>
                    <a:pt x="8646" y="20593"/>
                    <a:pt x="9074" y="20295"/>
                  </a:cubicBezTo>
                  <a:cubicBezTo>
                    <a:pt x="9501" y="19550"/>
                    <a:pt x="10357" y="19252"/>
                    <a:pt x="10999" y="18657"/>
                  </a:cubicBezTo>
                  <a:cubicBezTo>
                    <a:pt x="11426" y="18359"/>
                    <a:pt x="11854" y="17763"/>
                    <a:pt x="11854" y="17465"/>
                  </a:cubicBezTo>
                  <a:cubicBezTo>
                    <a:pt x="12282" y="16422"/>
                    <a:pt x="10999" y="15230"/>
                    <a:pt x="11426" y="14337"/>
                  </a:cubicBezTo>
                  <a:cubicBezTo>
                    <a:pt x="11854" y="13294"/>
                    <a:pt x="13565" y="12996"/>
                    <a:pt x="14848" y="12698"/>
                  </a:cubicBezTo>
                  <a:cubicBezTo>
                    <a:pt x="16345" y="12400"/>
                    <a:pt x="17628" y="11208"/>
                    <a:pt x="17200" y="10612"/>
                  </a:cubicBezTo>
                  <a:cubicBezTo>
                    <a:pt x="16773" y="10166"/>
                    <a:pt x="16345" y="9868"/>
                    <a:pt x="15917" y="9868"/>
                  </a:cubicBezTo>
                  <a:cubicBezTo>
                    <a:pt x="14848" y="9272"/>
                    <a:pt x="14848" y="8080"/>
                    <a:pt x="15490" y="7484"/>
                  </a:cubicBezTo>
                  <a:cubicBezTo>
                    <a:pt x="15917" y="6441"/>
                    <a:pt x="17200" y="6143"/>
                    <a:pt x="18484" y="5548"/>
                  </a:cubicBezTo>
                  <a:cubicBezTo>
                    <a:pt x="18911" y="5548"/>
                    <a:pt x="19339" y="5250"/>
                    <a:pt x="19339" y="4952"/>
                  </a:cubicBezTo>
                  <a:cubicBezTo>
                    <a:pt x="19981" y="4356"/>
                    <a:pt x="21050" y="3015"/>
                    <a:pt x="19981" y="3015"/>
                  </a:cubicBezTo>
                  <a:cubicBezTo>
                    <a:pt x="19125" y="3015"/>
                    <a:pt x="16773" y="3313"/>
                    <a:pt x="16345" y="2717"/>
                  </a:cubicBezTo>
                  <a:cubicBezTo>
                    <a:pt x="18484" y="483"/>
                    <a:pt x="14420" y="2121"/>
                    <a:pt x="13137" y="1823"/>
                  </a:cubicBezTo>
                  <a:cubicBezTo>
                    <a:pt x="12282" y="1526"/>
                    <a:pt x="11854" y="483"/>
                    <a:pt x="10357" y="185"/>
                  </a:cubicBezTo>
                  <a:cubicBezTo>
                    <a:pt x="8646" y="-411"/>
                    <a:pt x="6507" y="483"/>
                    <a:pt x="6507" y="2121"/>
                  </a:cubicBezTo>
                  <a:cubicBezTo>
                    <a:pt x="6507" y="2419"/>
                    <a:pt x="6507" y="2717"/>
                    <a:pt x="6507" y="2717"/>
                  </a:cubicBezTo>
                  <a:cubicBezTo>
                    <a:pt x="6507" y="3015"/>
                    <a:pt x="5866" y="3015"/>
                    <a:pt x="5438" y="3313"/>
                  </a:cubicBezTo>
                  <a:cubicBezTo>
                    <a:pt x="5010" y="3313"/>
                    <a:pt x="4583" y="3313"/>
                    <a:pt x="3727" y="3313"/>
                  </a:cubicBezTo>
                  <a:cubicBezTo>
                    <a:pt x="2872" y="3313"/>
                    <a:pt x="2444" y="3015"/>
                    <a:pt x="1802" y="3015"/>
                  </a:cubicBezTo>
                  <a:cubicBezTo>
                    <a:pt x="-122" y="1823"/>
                    <a:pt x="-550" y="6441"/>
                    <a:pt x="733" y="8080"/>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775" name="Shape 1775"/>
            <p:cNvSpPr/>
            <p:nvPr/>
          </p:nvSpPr>
          <p:spPr>
            <a:xfrm>
              <a:off x="7599040" y="4039274"/>
              <a:ext cx="26166" cy="38509"/>
            </a:xfrm>
            <a:custGeom>
              <a:pathLst>
                <a:path extrusionOk="0" h="21600" w="21600">
                  <a:moveTo>
                    <a:pt x="0" y="12046"/>
                  </a:moveTo>
                  <a:lnTo>
                    <a:pt x="0" y="13708"/>
                  </a:lnTo>
                  <a:cubicBezTo>
                    <a:pt x="0" y="14538"/>
                    <a:pt x="1394" y="14538"/>
                    <a:pt x="2787" y="14538"/>
                  </a:cubicBezTo>
                  <a:cubicBezTo>
                    <a:pt x="5574" y="15785"/>
                    <a:pt x="5574" y="18277"/>
                    <a:pt x="4181" y="19938"/>
                  </a:cubicBezTo>
                  <a:cubicBezTo>
                    <a:pt x="5574" y="19938"/>
                    <a:pt x="6968" y="20769"/>
                    <a:pt x="6968" y="21600"/>
                  </a:cubicBezTo>
                  <a:cubicBezTo>
                    <a:pt x="16026" y="21600"/>
                    <a:pt x="21600" y="16615"/>
                    <a:pt x="21600" y="12046"/>
                  </a:cubicBezTo>
                  <a:cubicBezTo>
                    <a:pt x="20206" y="12046"/>
                    <a:pt x="18813" y="11215"/>
                    <a:pt x="17419" y="9554"/>
                  </a:cubicBezTo>
                  <a:cubicBezTo>
                    <a:pt x="17419" y="8723"/>
                    <a:pt x="16026" y="7062"/>
                    <a:pt x="14632" y="7062"/>
                  </a:cubicBezTo>
                  <a:lnTo>
                    <a:pt x="11845" y="7062"/>
                  </a:lnTo>
                  <a:cubicBezTo>
                    <a:pt x="10452" y="5815"/>
                    <a:pt x="10452" y="4154"/>
                    <a:pt x="11845" y="3323"/>
                  </a:cubicBezTo>
                  <a:cubicBezTo>
                    <a:pt x="11845" y="2492"/>
                    <a:pt x="11845" y="0"/>
                    <a:pt x="10452" y="0"/>
                  </a:cubicBezTo>
                  <a:cubicBezTo>
                    <a:pt x="10452" y="0"/>
                    <a:pt x="8361" y="0"/>
                    <a:pt x="8361" y="831"/>
                  </a:cubicBezTo>
                  <a:cubicBezTo>
                    <a:pt x="4181" y="2492"/>
                    <a:pt x="1394" y="4154"/>
                    <a:pt x="1394" y="7062"/>
                  </a:cubicBezTo>
                  <a:cubicBezTo>
                    <a:pt x="0" y="8723"/>
                    <a:pt x="0" y="10385"/>
                    <a:pt x="0" y="12046"/>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776" name="Shape 1776"/>
            <p:cNvSpPr/>
            <p:nvPr/>
          </p:nvSpPr>
          <p:spPr>
            <a:xfrm>
              <a:off x="7483909" y="4956308"/>
              <a:ext cx="43567" cy="119031"/>
            </a:xfrm>
            <a:custGeom>
              <a:pathLst>
                <a:path extrusionOk="0" h="21376" w="20888">
                  <a:moveTo>
                    <a:pt x="6431" y="2824"/>
                  </a:moveTo>
                  <a:cubicBezTo>
                    <a:pt x="5369" y="2824"/>
                    <a:pt x="5014" y="3354"/>
                    <a:pt x="5014" y="3751"/>
                  </a:cubicBezTo>
                  <a:cubicBezTo>
                    <a:pt x="4660" y="4149"/>
                    <a:pt x="3952" y="4547"/>
                    <a:pt x="3598" y="4944"/>
                  </a:cubicBezTo>
                  <a:lnTo>
                    <a:pt x="6431" y="2824"/>
                  </a:lnTo>
                  <a:close/>
                  <a:moveTo>
                    <a:pt x="5014" y="4149"/>
                  </a:moveTo>
                  <a:cubicBezTo>
                    <a:pt x="5014" y="4679"/>
                    <a:pt x="5723" y="5607"/>
                    <a:pt x="4306" y="5607"/>
                  </a:cubicBezTo>
                  <a:cubicBezTo>
                    <a:pt x="2890" y="5872"/>
                    <a:pt x="1473" y="5342"/>
                    <a:pt x="765" y="5607"/>
                  </a:cubicBezTo>
                  <a:cubicBezTo>
                    <a:pt x="-297" y="6004"/>
                    <a:pt x="57" y="6137"/>
                    <a:pt x="57" y="6402"/>
                  </a:cubicBezTo>
                  <a:lnTo>
                    <a:pt x="57" y="9715"/>
                  </a:lnTo>
                  <a:cubicBezTo>
                    <a:pt x="57" y="10245"/>
                    <a:pt x="57" y="10775"/>
                    <a:pt x="765" y="11437"/>
                  </a:cubicBezTo>
                  <a:cubicBezTo>
                    <a:pt x="1473" y="12232"/>
                    <a:pt x="2890" y="12763"/>
                    <a:pt x="3598" y="13293"/>
                  </a:cubicBezTo>
                  <a:cubicBezTo>
                    <a:pt x="4306" y="13823"/>
                    <a:pt x="5014" y="14750"/>
                    <a:pt x="4306" y="15545"/>
                  </a:cubicBezTo>
                  <a:cubicBezTo>
                    <a:pt x="5723" y="15545"/>
                    <a:pt x="7493" y="16075"/>
                    <a:pt x="8201" y="17003"/>
                  </a:cubicBezTo>
                  <a:lnTo>
                    <a:pt x="8201" y="18858"/>
                  </a:lnTo>
                  <a:cubicBezTo>
                    <a:pt x="8201" y="19653"/>
                    <a:pt x="9618" y="20581"/>
                    <a:pt x="11742" y="21111"/>
                  </a:cubicBezTo>
                  <a:cubicBezTo>
                    <a:pt x="12451" y="21376"/>
                    <a:pt x="13867" y="21376"/>
                    <a:pt x="14929" y="21376"/>
                  </a:cubicBezTo>
                  <a:cubicBezTo>
                    <a:pt x="15637" y="21376"/>
                    <a:pt x="17054" y="20846"/>
                    <a:pt x="17054" y="20581"/>
                  </a:cubicBezTo>
                  <a:cubicBezTo>
                    <a:pt x="17054" y="20051"/>
                    <a:pt x="15283" y="19653"/>
                    <a:pt x="13867" y="19388"/>
                  </a:cubicBezTo>
                  <a:cubicBezTo>
                    <a:pt x="12096" y="19123"/>
                    <a:pt x="11742" y="18328"/>
                    <a:pt x="13159" y="18063"/>
                  </a:cubicBezTo>
                  <a:cubicBezTo>
                    <a:pt x="13867" y="17798"/>
                    <a:pt x="14929" y="18063"/>
                    <a:pt x="14929" y="17798"/>
                  </a:cubicBezTo>
                  <a:cubicBezTo>
                    <a:pt x="16346" y="17268"/>
                    <a:pt x="13867" y="16738"/>
                    <a:pt x="14929" y="15810"/>
                  </a:cubicBezTo>
                  <a:cubicBezTo>
                    <a:pt x="15637" y="15015"/>
                    <a:pt x="19887" y="15545"/>
                    <a:pt x="20595" y="14750"/>
                  </a:cubicBezTo>
                  <a:cubicBezTo>
                    <a:pt x="21303" y="14485"/>
                    <a:pt x="20595" y="13823"/>
                    <a:pt x="19887" y="13558"/>
                  </a:cubicBezTo>
                  <a:cubicBezTo>
                    <a:pt x="18470" y="13028"/>
                    <a:pt x="17762" y="12232"/>
                    <a:pt x="16346" y="11702"/>
                  </a:cubicBezTo>
                  <a:cubicBezTo>
                    <a:pt x="14929" y="10775"/>
                    <a:pt x="13867" y="9980"/>
                    <a:pt x="15637" y="9185"/>
                  </a:cubicBezTo>
                  <a:cubicBezTo>
                    <a:pt x="16346" y="8920"/>
                    <a:pt x="17054" y="8655"/>
                    <a:pt x="17054" y="8257"/>
                  </a:cubicBezTo>
                  <a:cubicBezTo>
                    <a:pt x="17054" y="7992"/>
                    <a:pt x="16346" y="7992"/>
                    <a:pt x="16346" y="7727"/>
                  </a:cubicBezTo>
                  <a:cubicBezTo>
                    <a:pt x="13867" y="6932"/>
                    <a:pt x="14929" y="5872"/>
                    <a:pt x="15637" y="4944"/>
                  </a:cubicBezTo>
                  <a:cubicBezTo>
                    <a:pt x="16346" y="3884"/>
                    <a:pt x="17054" y="2426"/>
                    <a:pt x="17762" y="1366"/>
                  </a:cubicBezTo>
                  <a:lnTo>
                    <a:pt x="17762" y="836"/>
                  </a:lnTo>
                  <a:cubicBezTo>
                    <a:pt x="17762" y="571"/>
                    <a:pt x="17054" y="571"/>
                    <a:pt x="16346" y="306"/>
                  </a:cubicBezTo>
                  <a:cubicBezTo>
                    <a:pt x="13867" y="41"/>
                    <a:pt x="11742" y="-224"/>
                    <a:pt x="10326" y="306"/>
                  </a:cubicBezTo>
                  <a:cubicBezTo>
                    <a:pt x="9618" y="704"/>
                    <a:pt x="9618" y="836"/>
                    <a:pt x="8910" y="1101"/>
                  </a:cubicBezTo>
                  <a:cubicBezTo>
                    <a:pt x="7847" y="2029"/>
                    <a:pt x="6431" y="2956"/>
                    <a:pt x="5014" y="3751"/>
                  </a:cubicBezTo>
                  <a:cubicBezTo>
                    <a:pt x="5014" y="3884"/>
                    <a:pt x="5014" y="4016"/>
                    <a:pt x="5014" y="4149"/>
                  </a:cubicBezTo>
                  <a:close/>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777" name="Shape 1777"/>
            <p:cNvSpPr/>
            <p:nvPr/>
          </p:nvSpPr>
          <p:spPr>
            <a:xfrm>
              <a:off x="7463664" y="5082617"/>
              <a:ext cx="71206" cy="126820"/>
            </a:xfrm>
            <a:custGeom>
              <a:pathLst>
                <a:path extrusionOk="0" h="21600" w="21600">
                  <a:moveTo>
                    <a:pt x="2956" y="879"/>
                  </a:moveTo>
                  <a:cubicBezTo>
                    <a:pt x="2956" y="879"/>
                    <a:pt x="2956" y="1005"/>
                    <a:pt x="2956" y="1130"/>
                  </a:cubicBezTo>
                  <a:cubicBezTo>
                    <a:pt x="2956" y="1130"/>
                    <a:pt x="2956" y="1256"/>
                    <a:pt x="2956" y="1381"/>
                  </a:cubicBezTo>
                  <a:cubicBezTo>
                    <a:pt x="2046" y="1381"/>
                    <a:pt x="909" y="1130"/>
                    <a:pt x="0" y="1130"/>
                  </a:cubicBezTo>
                  <a:lnTo>
                    <a:pt x="2956" y="879"/>
                  </a:lnTo>
                  <a:close/>
                  <a:moveTo>
                    <a:pt x="4320" y="2135"/>
                  </a:moveTo>
                  <a:cubicBezTo>
                    <a:pt x="5229" y="3014"/>
                    <a:pt x="4775" y="4019"/>
                    <a:pt x="4320" y="5023"/>
                  </a:cubicBezTo>
                  <a:cubicBezTo>
                    <a:pt x="3865" y="6153"/>
                    <a:pt x="2956" y="6907"/>
                    <a:pt x="2956" y="7912"/>
                  </a:cubicBezTo>
                  <a:cubicBezTo>
                    <a:pt x="2956" y="9544"/>
                    <a:pt x="5684" y="10800"/>
                    <a:pt x="5684" y="12181"/>
                  </a:cubicBezTo>
                  <a:cubicBezTo>
                    <a:pt x="6366" y="14065"/>
                    <a:pt x="2501" y="16074"/>
                    <a:pt x="3865" y="17958"/>
                  </a:cubicBezTo>
                  <a:cubicBezTo>
                    <a:pt x="4775" y="17958"/>
                    <a:pt x="5229" y="18712"/>
                    <a:pt x="4775" y="19088"/>
                  </a:cubicBezTo>
                  <a:cubicBezTo>
                    <a:pt x="4775" y="19591"/>
                    <a:pt x="4320" y="20093"/>
                    <a:pt x="4775" y="20344"/>
                  </a:cubicBezTo>
                  <a:cubicBezTo>
                    <a:pt x="4775" y="21098"/>
                    <a:pt x="6366" y="21600"/>
                    <a:pt x="7276" y="21600"/>
                  </a:cubicBezTo>
                  <a:cubicBezTo>
                    <a:pt x="8640" y="21600"/>
                    <a:pt x="9549" y="21098"/>
                    <a:pt x="10004" y="20344"/>
                  </a:cubicBezTo>
                  <a:cubicBezTo>
                    <a:pt x="10459" y="19591"/>
                    <a:pt x="9549" y="18460"/>
                    <a:pt x="11141" y="18209"/>
                  </a:cubicBezTo>
                  <a:lnTo>
                    <a:pt x="12960" y="18209"/>
                  </a:lnTo>
                  <a:cubicBezTo>
                    <a:pt x="14324" y="18460"/>
                    <a:pt x="16825" y="18084"/>
                    <a:pt x="16825" y="16953"/>
                  </a:cubicBezTo>
                  <a:cubicBezTo>
                    <a:pt x="16825" y="15949"/>
                    <a:pt x="12960" y="15321"/>
                    <a:pt x="12960" y="14316"/>
                  </a:cubicBezTo>
                  <a:cubicBezTo>
                    <a:pt x="12960" y="13814"/>
                    <a:pt x="13642" y="13186"/>
                    <a:pt x="14779" y="13186"/>
                  </a:cubicBezTo>
                  <a:cubicBezTo>
                    <a:pt x="15688" y="13186"/>
                    <a:pt x="16598" y="13312"/>
                    <a:pt x="17735" y="13814"/>
                  </a:cubicBezTo>
                  <a:cubicBezTo>
                    <a:pt x="17962" y="14191"/>
                    <a:pt x="18644" y="14065"/>
                    <a:pt x="19099" y="14065"/>
                  </a:cubicBezTo>
                  <a:cubicBezTo>
                    <a:pt x="20008" y="14065"/>
                    <a:pt x="20463" y="13437"/>
                    <a:pt x="20463" y="12935"/>
                  </a:cubicBezTo>
                  <a:cubicBezTo>
                    <a:pt x="21145" y="11679"/>
                    <a:pt x="21145" y="10047"/>
                    <a:pt x="20008" y="8791"/>
                  </a:cubicBezTo>
                  <a:cubicBezTo>
                    <a:pt x="20008" y="8540"/>
                    <a:pt x="19554" y="8288"/>
                    <a:pt x="19554" y="7912"/>
                  </a:cubicBezTo>
                  <a:cubicBezTo>
                    <a:pt x="19554" y="7409"/>
                    <a:pt x="20008" y="7158"/>
                    <a:pt x="20008" y="6656"/>
                  </a:cubicBezTo>
                  <a:cubicBezTo>
                    <a:pt x="21145" y="5274"/>
                    <a:pt x="21145" y="4019"/>
                    <a:pt x="21600" y="2637"/>
                  </a:cubicBezTo>
                  <a:cubicBezTo>
                    <a:pt x="21600" y="1884"/>
                    <a:pt x="21600" y="879"/>
                    <a:pt x="20008" y="628"/>
                  </a:cubicBezTo>
                  <a:cubicBezTo>
                    <a:pt x="19554" y="377"/>
                    <a:pt x="19099" y="377"/>
                    <a:pt x="18644" y="377"/>
                  </a:cubicBezTo>
                  <a:cubicBezTo>
                    <a:pt x="14324" y="377"/>
                    <a:pt x="10004" y="377"/>
                    <a:pt x="5684" y="0"/>
                  </a:cubicBezTo>
                  <a:cubicBezTo>
                    <a:pt x="5229" y="0"/>
                    <a:pt x="4320" y="0"/>
                    <a:pt x="3865" y="377"/>
                  </a:cubicBezTo>
                  <a:cubicBezTo>
                    <a:pt x="3411" y="502"/>
                    <a:pt x="3183" y="753"/>
                    <a:pt x="2956" y="1130"/>
                  </a:cubicBezTo>
                  <a:cubicBezTo>
                    <a:pt x="3183" y="1507"/>
                    <a:pt x="3865" y="1758"/>
                    <a:pt x="4320" y="2135"/>
                  </a:cubicBezTo>
                  <a:close/>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778" name="Shape 1778"/>
            <p:cNvSpPr/>
            <p:nvPr/>
          </p:nvSpPr>
          <p:spPr>
            <a:xfrm>
              <a:off x="7225725" y="5141746"/>
              <a:ext cx="49500" cy="44767"/>
            </a:xfrm>
            <a:custGeom>
              <a:pathLst>
                <a:path extrusionOk="0" h="20022" w="20723">
                  <a:moveTo>
                    <a:pt x="4903" y="4936"/>
                  </a:moveTo>
                  <a:cubicBezTo>
                    <a:pt x="4903" y="4936"/>
                    <a:pt x="4286" y="4936"/>
                    <a:pt x="4286" y="5622"/>
                  </a:cubicBezTo>
                  <a:cubicBezTo>
                    <a:pt x="3668" y="5622"/>
                    <a:pt x="3668" y="6308"/>
                    <a:pt x="3668" y="6308"/>
                  </a:cubicBezTo>
                  <a:cubicBezTo>
                    <a:pt x="2434" y="8365"/>
                    <a:pt x="1817" y="10765"/>
                    <a:pt x="274" y="12822"/>
                  </a:cubicBezTo>
                  <a:cubicBezTo>
                    <a:pt x="274" y="12822"/>
                    <a:pt x="-343" y="13508"/>
                    <a:pt x="274" y="14193"/>
                  </a:cubicBezTo>
                  <a:cubicBezTo>
                    <a:pt x="274" y="14193"/>
                    <a:pt x="274" y="14879"/>
                    <a:pt x="1200" y="14879"/>
                  </a:cubicBezTo>
                  <a:cubicBezTo>
                    <a:pt x="2434" y="15565"/>
                    <a:pt x="3668" y="15565"/>
                    <a:pt x="4903" y="14193"/>
                  </a:cubicBezTo>
                  <a:cubicBezTo>
                    <a:pt x="5520" y="13508"/>
                    <a:pt x="5520" y="13508"/>
                    <a:pt x="6137" y="13508"/>
                  </a:cubicBezTo>
                  <a:cubicBezTo>
                    <a:pt x="6754" y="13508"/>
                    <a:pt x="7371" y="14879"/>
                    <a:pt x="7371" y="15565"/>
                  </a:cubicBezTo>
                  <a:cubicBezTo>
                    <a:pt x="8297" y="17279"/>
                    <a:pt x="8914" y="17965"/>
                    <a:pt x="9531" y="18651"/>
                  </a:cubicBezTo>
                  <a:cubicBezTo>
                    <a:pt x="10148" y="19336"/>
                    <a:pt x="10766" y="20022"/>
                    <a:pt x="12000" y="20022"/>
                  </a:cubicBezTo>
                  <a:cubicBezTo>
                    <a:pt x="12617" y="20022"/>
                    <a:pt x="13851" y="20022"/>
                    <a:pt x="14777" y="18651"/>
                  </a:cubicBezTo>
                  <a:cubicBezTo>
                    <a:pt x="14777" y="18651"/>
                    <a:pt x="14777" y="17965"/>
                    <a:pt x="15394" y="17279"/>
                  </a:cubicBezTo>
                  <a:cubicBezTo>
                    <a:pt x="15394" y="16251"/>
                    <a:pt x="16011" y="15565"/>
                    <a:pt x="16011" y="14879"/>
                  </a:cubicBezTo>
                  <a:cubicBezTo>
                    <a:pt x="16011" y="14193"/>
                    <a:pt x="16628" y="12822"/>
                    <a:pt x="17246" y="12136"/>
                  </a:cubicBezTo>
                  <a:cubicBezTo>
                    <a:pt x="17863" y="11451"/>
                    <a:pt x="19097" y="11108"/>
                    <a:pt x="19714" y="10079"/>
                  </a:cubicBezTo>
                  <a:cubicBezTo>
                    <a:pt x="20331" y="9393"/>
                    <a:pt x="21257" y="7679"/>
                    <a:pt x="20331" y="6993"/>
                  </a:cubicBezTo>
                  <a:cubicBezTo>
                    <a:pt x="19714" y="6993"/>
                    <a:pt x="19714" y="6308"/>
                    <a:pt x="19714" y="6308"/>
                  </a:cubicBezTo>
                  <a:cubicBezTo>
                    <a:pt x="17863" y="6308"/>
                    <a:pt x="15394" y="6308"/>
                    <a:pt x="13234" y="4936"/>
                  </a:cubicBezTo>
                  <a:cubicBezTo>
                    <a:pt x="12617" y="4936"/>
                    <a:pt x="12000" y="4251"/>
                    <a:pt x="12000" y="3565"/>
                  </a:cubicBezTo>
                  <a:cubicBezTo>
                    <a:pt x="12000" y="3565"/>
                    <a:pt x="12617" y="3565"/>
                    <a:pt x="12617" y="2879"/>
                  </a:cubicBezTo>
                  <a:cubicBezTo>
                    <a:pt x="13234" y="1851"/>
                    <a:pt x="13234" y="1165"/>
                    <a:pt x="13234" y="479"/>
                  </a:cubicBezTo>
                  <a:cubicBezTo>
                    <a:pt x="6754" y="-1578"/>
                    <a:pt x="8297" y="3565"/>
                    <a:pt x="4903" y="4936"/>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779" name="Shape 1779"/>
            <p:cNvSpPr/>
            <p:nvPr/>
          </p:nvSpPr>
          <p:spPr>
            <a:xfrm>
              <a:off x="7268154" y="5131487"/>
              <a:ext cx="26167" cy="26166"/>
            </a:xfrm>
            <a:custGeom>
              <a:pathLst>
                <a:path extrusionOk="0" h="19807" w="20517">
                  <a:moveTo>
                    <a:pt x="6075" y="11917"/>
                  </a:moveTo>
                  <a:cubicBezTo>
                    <a:pt x="7425" y="13151"/>
                    <a:pt x="8775" y="15620"/>
                    <a:pt x="11475" y="16854"/>
                  </a:cubicBezTo>
                  <a:cubicBezTo>
                    <a:pt x="12825" y="19323"/>
                    <a:pt x="16875" y="20557"/>
                    <a:pt x="18225" y="19323"/>
                  </a:cubicBezTo>
                  <a:cubicBezTo>
                    <a:pt x="20250" y="18088"/>
                    <a:pt x="20250" y="16854"/>
                    <a:pt x="20250" y="15620"/>
                  </a:cubicBezTo>
                  <a:cubicBezTo>
                    <a:pt x="20250" y="13151"/>
                    <a:pt x="21600" y="10066"/>
                    <a:pt x="18225" y="10066"/>
                  </a:cubicBezTo>
                  <a:cubicBezTo>
                    <a:pt x="18225" y="10066"/>
                    <a:pt x="16875" y="10066"/>
                    <a:pt x="16875" y="8831"/>
                  </a:cubicBezTo>
                  <a:cubicBezTo>
                    <a:pt x="15525" y="7597"/>
                    <a:pt x="15525" y="6363"/>
                    <a:pt x="15525" y="5128"/>
                  </a:cubicBezTo>
                  <a:cubicBezTo>
                    <a:pt x="15525" y="2660"/>
                    <a:pt x="12825" y="1426"/>
                    <a:pt x="11475" y="1426"/>
                  </a:cubicBezTo>
                  <a:cubicBezTo>
                    <a:pt x="8775" y="191"/>
                    <a:pt x="1350" y="-1043"/>
                    <a:pt x="0" y="1426"/>
                  </a:cubicBezTo>
                  <a:cubicBezTo>
                    <a:pt x="0" y="3894"/>
                    <a:pt x="4050" y="10066"/>
                    <a:pt x="6075" y="11917"/>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780" name="Shape 1780"/>
            <p:cNvSpPr/>
            <p:nvPr/>
          </p:nvSpPr>
          <p:spPr>
            <a:xfrm>
              <a:off x="7204736" y="5187145"/>
              <a:ext cx="26167" cy="26166"/>
            </a:xfrm>
            <a:custGeom>
              <a:pathLst>
                <a:path extrusionOk="0" h="20720" w="20965">
                  <a:moveTo>
                    <a:pt x="0" y="20720"/>
                  </a:moveTo>
                  <a:cubicBezTo>
                    <a:pt x="6353" y="18020"/>
                    <a:pt x="8894" y="18020"/>
                    <a:pt x="13976" y="15320"/>
                  </a:cubicBezTo>
                  <a:cubicBezTo>
                    <a:pt x="16518" y="15320"/>
                    <a:pt x="19059" y="12620"/>
                    <a:pt x="19059" y="12620"/>
                  </a:cubicBezTo>
                  <a:cubicBezTo>
                    <a:pt x="21600" y="9920"/>
                    <a:pt x="21600" y="4520"/>
                    <a:pt x="19059" y="470"/>
                  </a:cubicBezTo>
                  <a:cubicBezTo>
                    <a:pt x="11435" y="-880"/>
                    <a:pt x="5082" y="470"/>
                    <a:pt x="1271" y="7220"/>
                  </a:cubicBezTo>
                  <a:cubicBezTo>
                    <a:pt x="2541" y="7220"/>
                    <a:pt x="3812" y="7220"/>
                    <a:pt x="3812" y="7220"/>
                  </a:cubicBezTo>
                  <a:cubicBezTo>
                    <a:pt x="3812" y="12620"/>
                    <a:pt x="3812" y="15320"/>
                    <a:pt x="0" y="20720"/>
                  </a:cubicBezTo>
                  <a:close/>
                  <a:moveTo>
                    <a:pt x="0" y="9920"/>
                  </a:moveTo>
                  <a:cubicBezTo>
                    <a:pt x="0" y="8570"/>
                    <a:pt x="1271" y="7220"/>
                    <a:pt x="1271" y="7220"/>
                  </a:cubicBezTo>
                  <a:cubicBezTo>
                    <a:pt x="1271" y="8570"/>
                    <a:pt x="1271" y="8570"/>
                    <a:pt x="0" y="9920"/>
                  </a:cubicBezTo>
                  <a:close/>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781" name="Shape 1781"/>
            <p:cNvSpPr/>
            <p:nvPr/>
          </p:nvSpPr>
          <p:spPr>
            <a:xfrm>
              <a:off x="6802225" y="3854943"/>
              <a:ext cx="390824" cy="699079"/>
            </a:xfrm>
            <a:custGeom>
              <a:pathLst>
                <a:path extrusionOk="0" h="21496" w="21371">
                  <a:moveTo>
                    <a:pt x="11660" y="6603"/>
                  </a:moveTo>
                  <a:cubicBezTo>
                    <a:pt x="11334" y="6649"/>
                    <a:pt x="10887" y="6740"/>
                    <a:pt x="10724" y="6923"/>
                  </a:cubicBezTo>
                  <a:cubicBezTo>
                    <a:pt x="10561" y="7128"/>
                    <a:pt x="10805" y="7402"/>
                    <a:pt x="11131" y="7357"/>
                  </a:cubicBezTo>
                  <a:cubicBezTo>
                    <a:pt x="10805" y="7562"/>
                    <a:pt x="10724" y="7836"/>
                    <a:pt x="10805" y="8087"/>
                  </a:cubicBezTo>
                  <a:cubicBezTo>
                    <a:pt x="11212" y="8087"/>
                    <a:pt x="11660" y="8087"/>
                    <a:pt x="12066" y="8042"/>
                  </a:cubicBezTo>
                  <a:cubicBezTo>
                    <a:pt x="12188" y="8087"/>
                    <a:pt x="12188" y="8179"/>
                    <a:pt x="12188" y="8270"/>
                  </a:cubicBezTo>
                  <a:cubicBezTo>
                    <a:pt x="12270" y="8270"/>
                    <a:pt x="12351" y="8224"/>
                    <a:pt x="12432" y="8224"/>
                  </a:cubicBezTo>
                  <a:cubicBezTo>
                    <a:pt x="12595" y="8521"/>
                    <a:pt x="12758" y="8750"/>
                    <a:pt x="13002" y="9046"/>
                  </a:cubicBezTo>
                  <a:cubicBezTo>
                    <a:pt x="13124" y="9138"/>
                    <a:pt x="13124" y="9229"/>
                    <a:pt x="12921" y="9320"/>
                  </a:cubicBezTo>
                  <a:cubicBezTo>
                    <a:pt x="13205" y="9320"/>
                    <a:pt x="13449" y="9320"/>
                    <a:pt x="13694" y="9366"/>
                  </a:cubicBezTo>
                  <a:cubicBezTo>
                    <a:pt x="13856" y="9480"/>
                    <a:pt x="13978" y="9663"/>
                    <a:pt x="13775" y="9754"/>
                  </a:cubicBezTo>
                  <a:cubicBezTo>
                    <a:pt x="14141" y="9800"/>
                    <a:pt x="14141" y="10142"/>
                    <a:pt x="13856" y="10234"/>
                  </a:cubicBezTo>
                  <a:cubicBezTo>
                    <a:pt x="14141" y="10325"/>
                    <a:pt x="14304" y="10576"/>
                    <a:pt x="14222" y="10759"/>
                  </a:cubicBezTo>
                  <a:cubicBezTo>
                    <a:pt x="14222" y="10919"/>
                    <a:pt x="14141" y="11147"/>
                    <a:pt x="13856" y="11193"/>
                  </a:cubicBezTo>
                  <a:cubicBezTo>
                    <a:pt x="13775" y="11238"/>
                    <a:pt x="13612" y="11193"/>
                    <a:pt x="13531" y="11238"/>
                  </a:cubicBezTo>
                  <a:cubicBezTo>
                    <a:pt x="13287" y="11284"/>
                    <a:pt x="13205" y="11489"/>
                    <a:pt x="13368" y="11626"/>
                  </a:cubicBezTo>
                  <a:cubicBezTo>
                    <a:pt x="13449" y="11763"/>
                    <a:pt x="13694" y="11878"/>
                    <a:pt x="13978" y="11923"/>
                  </a:cubicBezTo>
                  <a:cubicBezTo>
                    <a:pt x="14222" y="11626"/>
                    <a:pt x="14873" y="11535"/>
                    <a:pt x="15483" y="11581"/>
                  </a:cubicBezTo>
                  <a:cubicBezTo>
                    <a:pt x="16053" y="11626"/>
                    <a:pt x="16622" y="11878"/>
                    <a:pt x="17029" y="12060"/>
                  </a:cubicBezTo>
                  <a:cubicBezTo>
                    <a:pt x="16866" y="12243"/>
                    <a:pt x="16622" y="12403"/>
                    <a:pt x="16338" y="12494"/>
                  </a:cubicBezTo>
                  <a:cubicBezTo>
                    <a:pt x="16622" y="12540"/>
                    <a:pt x="16866" y="12585"/>
                    <a:pt x="17029" y="12585"/>
                  </a:cubicBezTo>
                  <a:lnTo>
                    <a:pt x="17029" y="12768"/>
                  </a:lnTo>
                  <a:cubicBezTo>
                    <a:pt x="17558" y="12837"/>
                    <a:pt x="17721" y="13248"/>
                    <a:pt x="17273" y="13407"/>
                  </a:cubicBezTo>
                  <a:cubicBezTo>
                    <a:pt x="17477" y="13590"/>
                    <a:pt x="17558" y="13727"/>
                    <a:pt x="17721" y="13933"/>
                  </a:cubicBezTo>
                  <a:cubicBezTo>
                    <a:pt x="17802" y="13978"/>
                    <a:pt x="17802" y="14070"/>
                    <a:pt x="17802" y="14161"/>
                  </a:cubicBezTo>
                  <a:cubicBezTo>
                    <a:pt x="17802" y="14412"/>
                    <a:pt x="17477" y="14549"/>
                    <a:pt x="17355" y="14800"/>
                  </a:cubicBezTo>
                  <a:cubicBezTo>
                    <a:pt x="17273" y="15074"/>
                    <a:pt x="17965" y="15325"/>
                    <a:pt x="18412" y="15166"/>
                  </a:cubicBezTo>
                  <a:cubicBezTo>
                    <a:pt x="18575" y="15120"/>
                    <a:pt x="18656" y="15029"/>
                    <a:pt x="18819" y="14983"/>
                  </a:cubicBezTo>
                  <a:cubicBezTo>
                    <a:pt x="19266" y="14846"/>
                    <a:pt x="19836" y="14937"/>
                    <a:pt x="20039" y="15166"/>
                  </a:cubicBezTo>
                  <a:cubicBezTo>
                    <a:pt x="20202" y="15166"/>
                    <a:pt x="20365" y="15120"/>
                    <a:pt x="20446" y="15029"/>
                  </a:cubicBezTo>
                  <a:cubicBezTo>
                    <a:pt x="20446" y="15120"/>
                    <a:pt x="20446" y="15211"/>
                    <a:pt x="20527" y="15325"/>
                  </a:cubicBezTo>
                  <a:cubicBezTo>
                    <a:pt x="20771" y="15325"/>
                    <a:pt x="21056" y="15371"/>
                    <a:pt x="21219" y="15417"/>
                  </a:cubicBezTo>
                  <a:cubicBezTo>
                    <a:pt x="21382" y="15508"/>
                    <a:pt x="21422" y="15622"/>
                    <a:pt x="21300" y="15736"/>
                  </a:cubicBezTo>
                  <a:cubicBezTo>
                    <a:pt x="21178" y="15782"/>
                    <a:pt x="21138" y="15805"/>
                    <a:pt x="21056" y="15851"/>
                  </a:cubicBezTo>
                  <a:cubicBezTo>
                    <a:pt x="20975" y="15942"/>
                    <a:pt x="21219" y="16033"/>
                    <a:pt x="21300" y="16125"/>
                  </a:cubicBezTo>
                  <a:cubicBezTo>
                    <a:pt x="21463" y="16376"/>
                    <a:pt x="20771" y="16558"/>
                    <a:pt x="20853" y="16810"/>
                  </a:cubicBezTo>
                  <a:lnTo>
                    <a:pt x="20121" y="16810"/>
                  </a:lnTo>
                  <a:lnTo>
                    <a:pt x="20121" y="17335"/>
                  </a:lnTo>
                  <a:cubicBezTo>
                    <a:pt x="19917" y="17563"/>
                    <a:pt x="19429" y="17700"/>
                    <a:pt x="18982" y="17700"/>
                  </a:cubicBezTo>
                  <a:cubicBezTo>
                    <a:pt x="18819" y="17700"/>
                    <a:pt x="18656" y="17700"/>
                    <a:pt x="18575" y="17769"/>
                  </a:cubicBezTo>
                  <a:cubicBezTo>
                    <a:pt x="18331" y="17860"/>
                    <a:pt x="18575" y="18088"/>
                    <a:pt x="18819" y="18180"/>
                  </a:cubicBezTo>
                  <a:cubicBezTo>
                    <a:pt x="19266" y="18294"/>
                    <a:pt x="19673" y="18339"/>
                    <a:pt x="20121" y="18431"/>
                  </a:cubicBezTo>
                  <a:cubicBezTo>
                    <a:pt x="20527" y="18522"/>
                    <a:pt x="20975" y="18773"/>
                    <a:pt x="20853" y="19002"/>
                  </a:cubicBezTo>
                  <a:cubicBezTo>
                    <a:pt x="20609" y="19093"/>
                    <a:pt x="20202" y="19047"/>
                    <a:pt x="19917" y="19047"/>
                  </a:cubicBezTo>
                  <a:cubicBezTo>
                    <a:pt x="19592" y="19093"/>
                    <a:pt x="19348" y="19344"/>
                    <a:pt x="19510" y="19435"/>
                  </a:cubicBezTo>
                  <a:lnTo>
                    <a:pt x="18819" y="19435"/>
                  </a:lnTo>
                  <a:cubicBezTo>
                    <a:pt x="18575" y="19572"/>
                    <a:pt x="18331" y="19778"/>
                    <a:pt x="18127" y="19915"/>
                  </a:cubicBezTo>
                  <a:cubicBezTo>
                    <a:pt x="17273" y="19687"/>
                    <a:pt x="16338" y="19572"/>
                    <a:pt x="15402" y="19572"/>
                  </a:cubicBezTo>
                  <a:cubicBezTo>
                    <a:pt x="15402" y="19778"/>
                    <a:pt x="15077" y="19915"/>
                    <a:pt x="14629" y="19961"/>
                  </a:cubicBezTo>
                  <a:cubicBezTo>
                    <a:pt x="14304" y="19961"/>
                    <a:pt x="13978" y="19869"/>
                    <a:pt x="13612" y="19778"/>
                  </a:cubicBezTo>
                  <a:cubicBezTo>
                    <a:pt x="13612" y="19824"/>
                    <a:pt x="13531" y="19915"/>
                    <a:pt x="13531" y="19961"/>
                  </a:cubicBezTo>
                  <a:cubicBezTo>
                    <a:pt x="13124" y="19778"/>
                    <a:pt x="12432" y="19732"/>
                    <a:pt x="11985" y="19915"/>
                  </a:cubicBezTo>
                  <a:cubicBezTo>
                    <a:pt x="11660" y="19687"/>
                    <a:pt x="10805" y="19778"/>
                    <a:pt x="10643" y="20052"/>
                  </a:cubicBezTo>
                  <a:cubicBezTo>
                    <a:pt x="10358" y="19824"/>
                    <a:pt x="9707" y="19915"/>
                    <a:pt x="9178" y="20052"/>
                  </a:cubicBezTo>
                  <a:cubicBezTo>
                    <a:pt x="9016" y="20098"/>
                    <a:pt x="8771" y="20212"/>
                    <a:pt x="8649" y="20303"/>
                  </a:cubicBezTo>
                  <a:cubicBezTo>
                    <a:pt x="8609" y="20394"/>
                    <a:pt x="8812" y="20554"/>
                    <a:pt x="8975" y="20554"/>
                  </a:cubicBezTo>
                  <a:cubicBezTo>
                    <a:pt x="8649" y="20600"/>
                    <a:pt x="8487" y="20783"/>
                    <a:pt x="8487" y="20965"/>
                  </a:cubicBezTo>
                  <a:cubicBezTo>
                    <a:pt x="8080" y="20828"/>
                    <a:pt x="7551" y="20874"/>
                    <a:pt x="7063" y="20965"/>
                  </a:cubicBezTo>
                  <a:cubicBezTo>
                    <a:pt x="6982" y="20965"/>
                    <a:pt x="6778" y="21011"/>
                    <a:pt x="6697" y="21011"/>
                  </a:cubicBezTo>
                  <a:cubicBezTo>
                    <a:pt x="6371" y="21057"/>
                    <a:pt x="6005" y="21171"/>
                    <a:pt x="5680" y="21262"/>
                  </a:cubicBezTo>
                  <a:cubicBezTo>
                    <a:pt x="5436" y="21353"/>
                    <a:pt x="5151" y="21445"/>
                    <a:pt x="4907" y="21490"/>
                  </a:cubicBezTo>
                  <a:cubicBezTo>
                    <a:pt x="4500" y="21536"/>
                    <a:pt x="4053" y="21331"/>
                    <a:pt x="3971" y="21102"/>
                  </a:cubicBezTo>
                  <a:cubicBezTo>
                    <a:pt x="3890" y="20851"/>
                    <a:pt x="4216" y="20623"/>
                    <a:pt x="4744" y="20577"/>
                  </a:cubicBezTo>
                  <a:cubicBezTo>
                    <a:pt x="4988" y="20577"/>
                    <a:pt x="5273" y="20623"/>
                    <a:pt x="5517" y="20531"/>
                  </a:cubicBezTo>
                  <a:cubicBezTo>
                    <a:pt x="5843" y="20440"/>
                    <a:pt x="5843" y="20212"/>
                    <a:pt x="5761" y="19961"/>
                  </a:cubicBezTo>
                  <a:cubicBezTo>
                    <a:pt x="5924" y="20006"/>
                    <a:pt x="6127" y="19961"/>
                    <a:pt x="6209" y="19869"/>
                  </a:cubicBezTo>
                  <a:cubicBezTo>
                    <a:pt x="6290" y="19778"/>
                    <a:pt x="6290" y="19687"/>
                    <a:pt x="6371" y="19572"/>
                  </a:cubicBezTo>
                  <a:cubicBezTo>
                    <a:pt x="6697" y="19207"/>
                    <a:pt x="7836" y="19253"/>
                    <a:pt x="8243" y="18910"/>
                  </a:cubicBezTo>
                  <a:cubicBezTo>
                    <a:pt x="8934" y="19093"/>
                    <a:pt x="9951" y="18773"/>
                    <a:pt x="9870" y="18339"/>
                  </a:cubicBezTo>
                  <a:cubicBezTo>
                    <a:pt x="10114" y="18339"/>
                    <a:pt x="10480" y="18385"/>
                    <a:pt x="10724" y="18385"/>
                  </a:cubicBezTo>
                  <a:cubicBezTo>
                    <a:pt x="10968" y="18385"/>
                    <a:pt x="11334" y="18248"/>
                    <a:pt x="11131" y="18088"/>
                  </a:cubicBezTo>
                  <a:cubicBezTo>
                    <a:pt x="11049" y="18043"/>
                    <a:pt x="11049" y="17997"/>
                    <a:pt x="10968" y="17997"/>
                  </a:cubicBezTo>
                  <a:cubicBezTo>
                    <a:pt x="10643" y="17906"/>
                    <a:pt x="10277" y="17769"/>
                    <a:pt x="9951" y="17860"/>
                  </a:cubicBezTo>
                  <a:cubicBezTo>
                    <a:pt x="9788" y="17906"/>
                    <a:pt x="9626" y="17951"/>
                    <a:pt x="9504" y="17997"/>
                  </a:cubicBezTo>
                  <a:cubicBezTo>
                    <a:pt x="9097" y="18088"/>
                    <a:pt x="8649" y="18088"/>
                    <a:pt x="8243" y="18088"/>
                  </a:cubicBezTo>
                  <a:cubicBezTo>
                    <a:pt x="7836" y="18088"/>
                    <a:pt x="7388" y="18088"/>
                    <a:pt x="6982" y="18043"/>
                  </a:cubicBezTo>
                  <a:cubicBezTo>
                    <a:pt x="6209" y="18180"/>
                    <a:pt x="5273" y="18088"/>
                    <a:pt x="4582" y="17860"/>
                  </a:cubicBezTo>
                  <a:cubicBezTo>
                    <a:pt x="4744" y="17814"/>
                    <a:pt x="4826" y="17814"/>
                    <a:pt x="4988" y="17814"/>
                  </a:cubicBezTo>
                  <a:cubicBezTo>
                    <a:pt x="5070" y="17609"/>
                    <a:pt x="5151" y="17380"/>
                    <a:pt x="5436" y="17243"/>
                  </a:cubicBezTo>
                  <a:cubicBezTo>
                    <a:pt x="5680" y="17084"/>
                    <a:pt x="6127" y="16992"/>
                    <a:pt x="6371" y="17129"/>
                  </a:cubicBezTo>
                  <a:cubicBezTo>
                    <a:pt x="6371" y="16855"/>
                    <a:pt x="6941" y="16695"/>
                    <a:pt x="7470" y="16695"/>
                  </a:cubicBezTo>
                  <a:cubicBezTo>
                    <a:pt x="7958" y="16695"/>
                    <a:pt x="8487" y="16764"/>
                    <a:pt x="8934" y="16604"/>
                  </a:cubicBezTo>
                  <a:cubicBezTo>
                    <a:pt x="9016" y="16558"/>
                    <a:pt x="9097" y="16558"/>
                    <a:pt x="9097" y="16513"/>
                  </a:cubicBezTo>
                  <a:cubicBezTo>
                    <a:pt x="9178" y="16376"/>
                    <a:pt x="8853" y="16284"/>
                    <a:pt x="8568" y="16170"/>
                  </a:cubicBezTo>
                  <a:cubicBezTo>
                    <a:pt x="8161" y="16079"/>
                    <a:pt x="7917" y="15851"/>
                    <a:pt x="7836" y="15599"/>
                  </a:cubicBezTo>
                  <a:cubicBezTo>
                    <a:pt x="7470" y="15554"/>
                    <a:pt x="7063" y="15554"/>
                    <a:pt x="6778" y="15645"/>
                  </a:cubicBezTo>
                  <a:cubicBezTo>
                    <a:pt x="6697" y="15691"/>
                    <a:pt x="6616" y="15691"/>
                    <a:pt x="6534" y="15691"/>
                  </a:cubicBezTo>
                  <a:cubicBezTo>
                    <a:pt x="6290" y="15691"/>
                    <a:pt x="6290" y="15462"/>
                    <a:pt x="6453" y="15371"/>
                  </a:cubicBezTo>
                  <a:cubicBezTo>
                    <a:pt x="6616" y="15280"/>
                    <a:pt x="6778" y="15166"/>
                    <a:pt x="6778" y="15029"/>
                  </a:cubicBezTo>
                  <a:cubicBezTo>
                    <a:pt x="6778" y="14937"/>
                    <a:pt x="6697" y="14892"/>
                    <a:pt x="6778" y="14800"/>
                  </a:cubicBezTo>
                  <a:cubicBezTo>
                    <a:pt x="6860" y="14732"/>
                    <a:pt x="7063" y="14732"/>
                    <a:pt x="7144" y="14732"/>
                  </a:cubicBezTo>
                  <a:cubicBezTo>
                    <a:pt x="7470" y="14732"/>
                    <a:pt x="7836" y="14549"/>
                    <a:pt x="7714" y="14366"/>
                  </a:cubicBezTo>
                  <a:cubicBezTo>
                    <a:pt x="7999" y="14366"/>
                    <a:pt x="8324" y="14412"/>
                    <a:pt x="8568" y="14412"/>
                  </a:cubicBezTo>
                  <a:cubicBezTo>
                    <a:pt x="9178" y="14458"/>
                    <a:pt x="9788" y="14458"/>
                    <a:pt x="10480" y="14503"/>
                  </a:cubicBezTo>
                  <a:cubicBezTo>
                    <a:pt x="10805" y="14503"/>
                    <a:pt x="11334" y="14458"/>
                    <a:pt x="11334" y="14252"/>
                  </a:cubicBezTo>
                  <a:cubicBezTo>
                    <a:pt x="10968" y="14252"/>
                    <a:pt x="10805" y="14115"/>
                    <a:pt x="10724" y="13933"/>
                  </a:cubicBezTo>
                  <a:cubicBezTo>
                    <a:pt x="10724" y="13727"/>
                    <a:pt x="10805" y="13590"/>
                    <a:pt x="10805" y="13407"/>
                  </a:cubicBezTo>
                  <a:cubicBezTo>
                    <a:pt x="10968" y="13019"/>
                    <a:pt x="10805" y="12631"/>
                    <a:pt x="10561" y="12243"/>
                  </a:cubicBezTo>
                  <a:cubicBezTo>
                    <a:pt x="10480" y="12197"/>
                    <a:pt x="10358" y="12106"/>
                    <a:pt x="10277" y="12106"/>
                  </a:cubicBezTo>
                  <a:cubicBezTo>
                    <a:pt x="10195" y="12106"/>
                    <a:pt x="10114" y="12060"/>
                    <a:pt x="10032" y="12060"/>
                  </a:cubicBezTo>
                  <a:cubicBezTo>
                    <a:pt x="9178" y="11969"/>
                    <a:pt x="9219" y="11101"/>
                    <a:pt x="8405" y="10919"/>
                  </a:cubicBezTo>
                  <a:cubicBezTo>
                    <a:pt x="7958" y="10804"/>
                    <a:pt x="7388" y="10964"/>
                    <a:pt x="6982" y="11101"/>
                  </a:cubicBezTo>
                  <a:cubicBezTo>
                    <a:pt x="6778" y="11010"/>
                    <a:pt x="6616" y="10919"/>
                    <a:pt x="6534" y="10804"/>
                  </a:cubicBezTo>
                  <a:cubicBezTo>
                    <a:pt x="6290" y="11010"/>
                    <a:pt x="6005" y="11238"/>
                    <a:pt x="5843" y="11489"/>
                  </a:cubicBezTo>
                  <a:cubicBezTo>
                    <a:pt x="5599" y="11193"/>
                    <a:pt x="5436" y="10873"/>
                    <a:pt x="5273" y="10531"/>
                  </a:cubicBezTo>
                  <a:cubicBezTo>
                    <a:pt x="5599" y="10439"/>
                    <a:pt x="5924" y="10234"/>
                    <a:pt x="5924" y="10005"/>
                  </a:cubicBezTo>
                  <a:cubicBezTo>
                    <a:pt x="5924" y="9960"/>
                    <a:pt x="5924" y="9846"/>
                    <a:pt x="6005" y="9800"/>
                  </a:cubicBezTo>
                  <a:cubicBezTo>
                    <a:pt x="6127" y="9754"/>
                    <a:pt x="6290" y="9754"/>
                    <a:pt x="6371" y="9709"/>
                  </a:cubicBezTo>
                  <a:cubicBezTo>
                    <a:pt x="6982" y="9617"/>
                    <a:pt x="6982" y="9138"/>
                    <a:pt x="6778" y="8795"/>
                  </a:cubicBezTo>
                  <a:cubicBezTo>
                    <a:pt x="6616" y="8841"/>
                    <a:pt x="6453" y="8955"/>
                    <a:pt x="6290" y="9001"/>
                  </a:cubicBezTo>
                  <a:cubicBezTo>
                    <a:pt x="6005" y="8795"/>
                    <a:pt x="5517" y="8795"/>
                    <a:pt x="5273" y="8955"/>
                  </a:cubicBezTo>
                  <a:cubicBezTo>
                    <a:pt x="4907" y="9092"/>
                    <a:pt x="4744" y="9275"/>
                    <a:pt x="4582" y="9480"/>
                  </a:cubicBezTo>
                  <a:cubicBezTo>
                    <a:pt x="4419" y="9663"/>
                    <a:pt x="4134" y="9846"/>
                    <a:pt x="3727" y="9914"/>
                  </a:cubicBezTo>
                  <a:cubicBezTo>
                    <a:pt x="3727" y="9800"/>
                    <a:pt x="3646" y="9709"/>
                    <a:pt x="3646" y="9617"/>
                  </a:cubicBezTo>
                  <a:cubicBezTo>
                    <a:pt x="3565" y="9366"/>
                    <a:pt x="3199" y="9092"/>
                    <a:pt x="3483" y="8841"/>
                  </a:cubicBezTo>
                  <a:cubicBezTo>
                    <a:pt x="3565" y="8795"/>
                    <a:pt x="3565" y="8750"/>
                    <a:pt x="3646" y="8704"/>
                  </a:cubicBezTo>
                  <a:cubicBezTo>
                    <a:pt x="3727" y="8567"/>
                    <a:pt x="3361" y="8476"/>
                    <a:pt x="3199" y="8567"/>
                  </a:cubicBezTo>
                  <a:cubicBezTo>
                    <a:pt x="3117" y="8613"/>
                    <a:pt x="3117" y="8658"/>
                    <a:pt x="3036" y="8704"/>
                  </a:cubicBezTo>
                  <a:cubicBezTo>
                    <a:pt x="2629" y="8750"/>
                    <a:pt x="2263" y="8430"/>
                    <a:pt x="2629" y="8270"/>
                  </a:cubicBezTo>
                  <a:cubicBezTo>
                    <a:pt x="2629" y="8224"/>
                    <a:pt x="2710" y="8224"/>
                    <a:pt x="2710" y="8179"/>
                  </a:cubicBezTo>
                  <a:cubicBezTo>
                    <a:pt x="2792" y="8087"/>
                    <a:pt x="2588" y="8042"/>
                    <a:pt x="2426" y="7950"/>
                  </a:cubicBezTo>
                  <a:cubicBezTo>
                    <a:pt x="2141" y="7791"/>
                    <a:pt x="2182" y="7562"/>
                    <a:pt x="2344" y="7402"/>
                  </a:cubicBezTo>
                  <a:cubicBezTo>
                    <a:pt x="2182" y="7357"/>
                    <a:pt x="2019" y="7311"/>
                    <a:pt x="1938" y="7220"/>
                  </a:cubicBezTo>
                  <a:cubicBezTo>
                    <a:pt x="1856" y="7128"/>
                    <a:pt x="1775" y="7037"/>
                    <a:pt x="1938" y="6923"/>
                  </a:cubicBezTo>
                  <a:cubicBezTo>
                    <a:pt x="2019" y="6877"/>
                    <a:pt x="2100" y="6877"/>
                    <a:pt x="2182" y="6832"/>
                  </a:cubicBezTo>
                  <a:cubicBezTo>
                    <a:pt x="2710" y="6649"/>
                    <a:pt x="2629" y="6169"/>
                    <a:pt x="3036" y="5987"/>
                  </a:cubicBezTo>
                  <a:cubicBezTo>
                    <a:pt x="2426" y="5781"/>
                    <a:pt x="2507" y="5210"/>
                    <a:pt x="1938" y="4914"/>
                  </a:cubicBezTo>
                  <a:cubicBezTo>
                    <a:pt x="1856" y="4868"/>
                    <a:pt x="1653" y="4822"/>
                    <a:pt x="1571" y="4731"/>
                  </a:cubicBezTo>
                  <a:cubicBezTo>
                    <a:pt x="1490" y="4685"/>
                    <a:pt x="1490" y="4640"/>
                    <a:pt x="1490" y="4548"/>
                  </a:cubicBezTo>
                  <a:cubicBezTo>
                    <a:pt x="1327" y="4388"/>
                    <a:pt x="1002" y="4434"/>
                    <a:pt x="839" y="4594"/>
                  </a:cubicBezTo>
                  <a:cubicBezTo>
                    <a:pt x="636" y="4685"/>
                    <a:pt x="636" y="4868"/>
                    <a:pt x="555" y="5028"/>
                  </a:cubicBezTo>
                  <a:cubicBezTo>
                    <a:pt x="555" y="5165"/>
                    <a:pt x="473" y="5347"/>
                    <a:pt x="310" y="5439"/>
                  </a:cubicBezTo>
                  <a:cubicBezTo>
                    <a:pt x="-137" y="5347"/>
                    <a:pt x="-15" y="4959"/>
                    <a:pt x="148" y="4731"/>
                  </a:cubicBezTo>
                  <a:cubicBezTo>
                    <a:pt x="310" y="4503"/>
                    <a:pt x="392" y="4206"/>
                    <a:pt x="555" y="3955"/>
                  </a:cubicBezTo>
                  <a:cubicBezTo>
                    <a:pt x="555" y="3909"/>
                    <a:pt x="636" y="3863"/>
                    <a:pt x="717" y="3818"/>
                  </a:cubicBezTo>
                  <a:cubicBezTo>
                    <a:pt x="839" y="3772"/>
                    <a:pt x="1002" y="3772"/>
                    <a:pt x="1083" y="3726"/>
                  </a:cubicBezTo>
                  <a:cubicBezTo>
                    <a:pt x="1246" y="3635"/>
                    <a:pt x="1165" y="3475"/>
                    <a:pt x="1165" y="3338"/>
                  </a:cubicBezTo>
                  <a:cubicBezTo>
                    <a:pt x="1246" y="3201"/>
                    <a:pt x="1409" y="3110"/>
                    <a:pt x="1571" y="2950"/>
                  </a:cubicBezTo>
                  <a:cubicBezTo>
                    <a:pt x="1938" y="2767"/>
                    <a:pt x="2182" y="2516"/>
                    <a:pt x="2263" y="2242"/>
                  </a:cubicBezTo>
                  <a:cubicBezTo>
                    <a:pt x="2629" y="2516"/>
                    <a:pt x="2629" y="2950"/>
                    <a:pt x="2263" y="3247"/>
                  </a:cubicBezTo>
                  <a:cubicBezTo>
                    <a:pt x="2263" y="3292"/>
                    <a:pt x="2182" y="3292"/>
                    <a:pt x="2182" y="3338"/>
                  </a:cubicBezTo>
                  <a:cubicBezTo>
                    <a:pt x="2182" y="3384"/>
                    <a:pt x="2222" y="3475"/>
                    <a:pt x="2344" y="3544"/>
                  </a:cubicBezTo>
                  <a:cubicBezTo>
                    <a:pt x="2588" y="3681"/>
                    <a:pt x="2710" y="3909"/>
                    <a:pt x="2629" y="4114"/>
                  </a:cubicBezTo>
                  <a:cubicBezTo>
                    <a:pt x="3036" y="4114"/>
                    <a:pt x="3483" y="4297"/>
                    <a:pt x="3646" y="4548"/>
                  </a:cubicBezTo>
                  <a:cubicBezTo>
                    <a:pt x="3971" y="4434"/>
                    <a:pt x="4216" y="4251"/>
                    <a:pt x="4338" y="4069"/>
                  </a:cubicBezTo>
                  <a:cubicBezTo>
                    <a:pt x="4419" y="3909"/>
                    <a:pt x="4338" y="3772"/>
                    <a:pt x="4338" y="3681"/>
                  </a:cubicBezTo>
                  <a:cubicBezTo>
                    <a:pt x="4338" y="3384"/>
                    <a:pt x="4419" y="3064"/>
                    <a:pt x="4500" y="2767"/>
                  </a:cubicBezTo>
                  <a:lnTo>
                    <a:pt x="4744" y="2059"/>
                  </a:lnTo>
                  <a:cubicBezTo>
                    <a:pt x="4744" y="1945"/>
                    <a:pt x="4826" y="1854"/>
                    <a:pt x="4988" y="1763"/>
                  </a:cubicBezTo>
                  <a:cubicBezTo>
                    <a:pt x="5151" y="1671"/>
                    <a:pt x="5436" y="1717"/>
                    <a:pt x="5680" y="1717"/>
                  </a:cubicBezTo>
                  <a:cubicBezTo>
                    <a:pt x="5924" y="1717"/>
                    <a:pt x="6209" y="1671"/>
                    <a:pt x="6290" y="1580"/>
                  </a:cubicBezTo>
                  <a:cubicBezTo>
                    <a:pt x="6371" y="1671"/>
                    <a:pt x="6616" y="1717"/>
                    <a:pt x="6778" y="1671"/>
                  </a:cubicBezTo>
                  <a:cubicBezTo>
                    <a:pt x="6982" y="1626"/>
                    <a:pt x="7144" y="1580"/>
                    <a:pt x="7307" y="1466"/>
                  </a:cubicBezTo>
                  <a:cubicBezTo>
                    <a:pt x="7388" y="1626"/>
                    <a:pt x="7714" y="1671"/>
                    <a:pt x="7999" y="1671"/>
                  </a:cubicBezTo>
                  <a:cubicBezTo>
                    <a:pt x="8243" y="1671"/>
                    <a:pt x="8568" y="1626"/>
                    <a:pt x="8853" y="1671"/>
                  </a:cubicBezTo>
                  <a:lnTo>
                    <a:pt x="9341" y="1808"/>
                  </a:lnTo>
                  <a:cubicBezTo>
                    <a:pt x="9504" y="1854"/>
                    <a:pt x="9788" y="1808"/>
                    <a:pt x="9788" y="1671"/>
                  </a:cubicBezTo>
                  <a:cubicBezTo>
                    <a:pt x="9788" y="1626"/>
                    <a:pt x="9788" y="1580"/>
                    <a:pt x="9707" y="1511"/>
                  </a:cubicBezTo>
                  <a:cubicBezTo>
                    <a:pt x="9422" y="1237"/>
                    <a:pt x="9422" y="849"/>
                    <a:pt x="9707" y="552"/>
                  </a:cubicBezTo>
                  <a:cubicBezTo>
                    <a:pt x="10032" y="552"/>
                    <a:pt x="10195" y="370"/>
                    <a:pt x="10480" y="233"/>
                  </a:cubicBezTo>
                  <a:cubicBezTo>
                    <a:pt x="10643" y="96"/>
                    <a:pt x="10968" y="-64"/>
                    <a:pt x="11334" y="27"/>
                  </a:cubicBezTo>
                  <a:cubicBezTo>
                    <a:pt x="11416" y="96"/>
                    <a:pt x="11497" y="141"/>
                    <a:pt x="11578" y="233"/>
                  </a:cubicBezTo>
                  <a:cubicBezTo>
                    <a:pt x="11334" y="552"/>
                    <a:pt x="10968" y="895"/>
                    <a:pt x="10724" y="1237"/>
                  </a:cubicBezTo>
                  <a:cubicBezTo>
                    <a:pt x="10643" y="1329"/>
                    <a:pt x="10561" y="1511"/>
                    <a:pt x="10805" y="1511"/>
                  </a:cubicBezTo>
                  <a:cubicBezTo>
                    <a:pt x="10561" y="1671"/>
                    <a:pt x="10521" y="1900"/>
                    <a:pt x="10805" y="2059"/>
                  </a:cubicBezTo>
                  <a:cubicBezTo>
                    <a:pt x="10846" y="2105"/>
                    <a:pt x="11049" y="2151"/>
                    <a:pt x="11049" y="2242"/>
                  </a:cubicBezTo>
                  <a:cubicBezTo>
                    <a:pt x="11049" y="2379"/>
                    <a:pt x="10724" y="2470"/>
                    <a:pt x="10480" y="2470"/>
                  </a:cubicBezTo>
                  <a:cubicBezTo>
                    <a:pt x="9870" y="2516"/>
                    <a:pt x="9341" y="2722"/>
                    <a:pt x="8934" y="2904"/>
                  </a:cubicBezTo>
                  <a:cubicBezTo>
                    <a:pt x="9178" y="2950"/>
                    <a:pt x="9260" y="3110"/>
                    <a:pt x="9097" y="3201"/>
                  </a:cubicBezTo>
                  <a:cubicBezTo>
                    <a:pt x="9016" y="3247"/>
                    <a:pt x="8934" y="3292"/>
                    <a:pt x="8771" y="3338"/>
                  </a:cubicBezTo>
                  <a:cubicBezTo>
                    <a:pt x="8487" y="3475"/>
                    <a:pt x="8405" y="3726"/>
                    <a:pt x="8649" y="3909"/>
                  </a:cubicBezTo>
                  <a:cubicBezTo>
                    <a:pt x="8934" y="4069"/>
                    <a:pt x="9422" y="4069"/>
                    <a:pt x="9707" y="3863"/>
                  </a:cubicBezTo>
                  <a:cubicBezTo>
                    <a:pt x="9707" y="3955"/>
                    <a:pt x="9951" y="4069"/>
                    <a:pt x="10114" y="4069"/>
                  </a:cubicBezTo>
                  <a:cubicBezTo>
                    <a:pt x="10277" y="4069"/>
                    <a:pt x="10480" y="4023"/>
                    <a:pt x="10643" y="3955"/>
                  </a:cubicBezTo>
                  <a:cubicBezTo>
                    <a:pt x="11416" y="3772"/>
                    <a:pt x="12432" y="4023"/>
                    <a:pt x="12758" y="4503"/>
                  </a:cubicBezTo>
                  <a:cubicBezTo>
                    <a:pt x="12432" y="4548"/>
                    <a:pt x="12188" y="4685"/>
                    <a:pt x="12066" y="4868"/>
                  </a:cubicBezTo>
                  <a:cubicBezTo>
                    <a:pt x="12270" y="4914"/>
                    <a:pt x="12432" y="5028"/>
                    <a:pt x="12595" y="5119"/>
                  </a:cubicBezTo>
                  <a:cubicBezTo>
                    <a:pt x="12758" y="5210"/>
                    <a:pt x="12677" y="5347"/>
                    <a:pt x="12595" y="5439"/>
                  </a:cubicBezTo>
                  <a:cubicBezTo>
                    <a:pt x="12514" y="5507"/>
                    <a:pt x="12351" y="5553"/>
                    <a:pt x="12351" y="5599"/>
                  </a:cubicBezTo>
                  <a:cubicBezTo>
                    <a:pt x="12270" y="5736"/>
                    <a:pt x="12595" y="5873"/>
                    <a:pt x="12514" y="6032"/>
                  </a:cubicBezTo>
                  <a:lnTo>
                    <a:pt x="12270" y="6169"/>
                  </a:lnTo>
                  <a:cubicBezTo>
                    <a:pt x="12066" y="6261"/>
                    <a:pt x="12066" y="6352"/>
                    <a:pt x="11985" y="6512"/>
                  </a:cubicBezTo>
                  <a:cubicBezTo>
                    <a:pt x="11985" y="6558"/>
                    <a:pt x="11822" y="6649"/>
                    <a:pt x="11660" y="6603"/>
                  </a:cubicBezTo>
                  <a:close/>
                  <a:moveTo>
                    <a:pt x="9016" y="20531"/>
                  </a:moveTo>
                  <a:cubicBezTo>
                    <a:pt x="9016" y="20531"/>
                    <a:pt x="8975" y="20531"/>
                    <a:pt x="8975" y="20554"/>
                  </a:cubicBezTo>
                  <a:lnTo>
                    <a:pt x="9016" y="20531"/>
                  </a:lnTo>
                  <a:close/>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782" name="Shape 1782"/>
            <p:cNvSpPr/>
            <p:nvPr/>
          </p:nvSpPr>
          <p:spPr>
            <a:xfrm>
              <a:off x="6681975" y="4170761"/>
              <a:ext cx="203829" cy="277835"/>
            </a:xfrm>
            <a:custGeom>
              <a:pathLst>
                <a:path extrusionOk="0" h="21392" w="21444">
                  <a:moveTo>
                    <a:pt x="8500" y="2692"/>
                  </a:moveTo>
                  <a:cubicBezTo>
                    <a:pt x="8656" y="3435"/>
                    <a:pt x="8500" y="4120"/>
                    <a:pt x="7876" y="4749"/>
                  </a:cubicBezTo>
                  <a:cubicBezTo>
                    <a:pt x="8344" y="4978"/>
                    <a:pt x="8032" y="5606"/>
                    <a:pt x="7564" y="5720"/>
                  </a:cubicBezTo>
                  <a:cubicBezTo>
                    <a:pt x="7018" y="5835"/>
                    <a:pt x="6238" y="5720"/>
                    <a:pt x="5770" y="5949"/>
                  </a:cubicBezTo>
                  <a:cubicBezTo>
                    <a:pt x="5536" y="6063"/>
                    <a:pt x="5381" y="6178"/>
                    <a:pt x="5069" y="6178"/>
                  </a:cubicBezTo>
                  <a:cubicBezTo>
                    <a:pt x="4601" y="6178"/>
                    <a:pt x="4289" y="5720"/>
                    <a:pt x="3743" y="5606"/>
                  </a:cubicBezTo>
                  <a:cubicBezTo>
                    <a:pt x="2963" y="5320"/>
                    <a:pt x="2261" y="6063"/>
                    <a:pt x="1638" y="6406"/>
                  </a:cubicBezTo>
                  <a:cubicBezTo>
                    <a:pt x="1482" y="6406"/>
                    <a:pt x="1326" y="6520"/>
                    <a:pt x="1326" y="6692"/>
                  </a:cubicBezTo>
                  <a:cubicBezTo>
                    <a:pt x="1326" y="6806"/>
                    <a:pt x="1170" y="6806"/>
                    <a:pt x="1170" y="6920"/>
                  </a:cubicBezTo>
                  <a:cubicBezTo>
                    <a:pt x="1014" y="7606"/>
                    <a:pt x="624" y="8235"/>
                    <a:pt x="468" y="8920"/>
                  </a:cubicBezTo>
                  <a:cubicBezTo>
                    <a:pt x="1014" y="8920"/>
                    <a:pt x="1482" y="9435"/>
                    <a:pt x="1326" y="9778"/>
                  </a:cubicBezTo>
                  <a:cubicBezTo>
                    <a:pt x="1326" y="9892"/>
                    <a:pt x="1170" y="10006"/>
                    <a:pt x="1170" y="10120"/>
                  </a:cubicBezTo>
                  <a:cubicBezTo>
                    <a:pt x="1170" y="10235"/>
                    <a:pt x="1326" y="10406"/>
                    <a:pt x="1326" y="10406"/>
                  </a:cubicBezTo>
                  <a:cubicBezTo>
                    <a:pt x="1794" y="10863"/>
                    <a:pt x="2495" y="11206"/>
                    <a:pt x="2963" y="11720"/>
                  </a:cubicBezTo>
                  <a:cubicBezTo>
                    <a:pt x="3119" y="11949"/>
                    <a:pt x="2651" y="12235"/>
                    <a:pt x="2651" y="12635"/>
                  </a:cubicBezTo>
                  <a:cubicBezTo>
                    <a:pt x="2651" y="12978"/>
                    <a:pt x="3275" y="13378"/>
                    <a:pt x="3431" y="13720"/>
                  </a:cubicBezTo>
                  <a:cubicBezTo>
                    <a:pt x="3743" y="14463"/>
                    <a:pt x="2261" y="14806"/>
                    <a:pt x="1949" y="15549"/>
                  </a:cubicBezTo>
                  <a:cubicBezTo>
                    <a:pt x="1794" y="15778"/>
                    <a:pt x="1794" y="16006"/>
                    <a:pt x="1638" y="16235"/>
                  </a:cubicBezTo>
                  <a:cubicBezTo>
                    <a:pt x="1482" y="16520"/>
                    <a:pt x="1170" y="16635"/>
                    <a:pt x="858" y="16520"/>
                  </a:cubicBezTo>
                  <a:cubicBezTo>
                    <a:pt x="468" y="17206"/>
                    <a:pt x="312" y="17835"/>
                    <a:pt x="0" y="18520"/>
                  </a:cubicBezTo>
                  <a:cubicBezTo>
                    <a:pt x="468" y="18406"/>
                    <a:pt x="858" y="18749"/>
                    <a:pt x="1014" y="19149"/>
                  </a:cubicBezTo>
                  <a:cubicBezTo>
                    <a:pt x="1170" y="19492"/>
                    <a:pt x="1170" y="19835"/>
                    <a:pt x="1326" y="20235"/>
                  </a:cubicBezTo>
                  <a:cubicBezTo>
                    <a:pt x="1482" y="20578"/>
                    <a:pt x="1794" y="20692"/>
                    <a:pt x="2261" y="20920"/>
                  </a:cubicBezTo>
                  <a:cubicBezTo>
                    <a:pt x="3587" y="21549"/>
                    <a:pt x="5536" y="21549"/>
                    <a:pt x="6862" y="20920"/>
                  </a:cubicBezTo>
                  <a:cubicBezTo>
                    <a:pt x="7876" y="20463"/>
                    <a:pt x="8656" y="19606"/>
                    <a:pt x="9513" y="19035"/>
                  </a:cubicBezTo>
                  <a:cubicBezTo>
                    <a:pt x="9981" y="18635"/>
                    <a:pt x="10839" y="18406"/>
                    <a:pt x="11307" y="18749"/>
                  </a:cubicBezTo>
                  <a:cubicBezTo>
                    <a:pt x="11775" y="18406"/>
                    <a:pt x="12243" y="18063"/>
                    <a:pt x="12788" y="17835"/>
                  </a:cubicBezTo>
                  <a:cubicBezTo>
                    <a:pt x="12944" y="17720"/>
                    <a:pt x="13256" y="17549"/>
                    <a:pt x="13412" y="17549"/>
                  </a:cubicBezTo>
                  <a:cubicBezTo>
                    <a:pt x="13568" y="17549"/>
                    <a:pt x="13724" y="17720"/>
                    <a:pt x="13880" y="17835"/>
                  </a:cubicBezTo>
                  <a:cubicBezTo>
                    <a:pt x="14270" y="17949"/>
                    <a:pt x="14582" y="17835"/>
                    <a:pt x="14738" y="17720"/>
                  </a:cubicBezTo>
                  <a:cubicBezTo>
                    <a:pt x="15518" y="17435"/>
                    <a:pt x="16531" y="17320"/>
                    <a:pt x="17311" y="17320"/>
                  </a:cubicBezTo>
                  <a:cubicBezTo>
                    <a:pt x="17701" y="17320"/>
                    <a:pt x="18013" y="17320"/>
                    <a:pt x="18325" y="17206"/>
                  </a:cubicBezTo>
                  <a:cubicBezTo>
                    <a:pt x="18637" y="17092"/>
                    <a:pt x="18793" y="16749"/>
                    <a:pt x="18793" y="16520"/>
                  </a:cubicBezTo>
                  <a:cubicBezTo>
                    <a:pt x="18949" y="16235"/>
                    <a:pt x="19339" y="15892"/>
                    <a:pt x="19806" y="16006"/>
                  </a:cubicBezTo>
                  <a:cubicBezTo>
                    <a:pt x="19495" y="15549"/>
                    <a:pt x="18325" y="15435"/>
                    <a:pt x="18325" y="14920"/>
                  </a:cubicBezTo>
                  <a:cubicBezTo>
                    <a:pt x="18325" y="14349"/>
                    <a:pt x="19417" y="13835"/>
                    <a:pt x="18949" y="13492"/>
                  </a:cubicBezTo>
                  <a:cubicBezTo>
                    <a:pt x="18715" y="13378"/>
                    <a:pt x="18637" y="13378"/>
                    <a:pt x="18481" y="13263"/>
                  </a:cubicBezTo>
                  <a:cubicBezTo>
                    <a:pt x="18013" y="13035"/>
                    <a:pt x="18169" y="12520"/>
                    <a:pt x="18325" y="12063"/>
                  </a:cubicBezTo>
                  <a:cubicBezTo>
                    <a:pt x="18481" y="11720"/>
                    <a:pt x="18793" y="11206"/>
                    <a:pt x="18481" y="10863"/>
                  </a:cubicBezTo>
                  <a:cubicBezTo>
                    <a:pt x="18325" y="10635"/>
                    <a:pt x="18169" y="10520"/>
                    <a:pt x="18013" y="10406"/>
                  </a:cubicBezTo>
                  <a:cubicBezTo>
                    <a:pt x="17701" y="9892"/>
                    <a:pt x="18325" y="9320"/>
                    <a:pt x="18637" y="8806"/>
                  </a:cubicBezTo>
                  <a:cubicBezTo>
                    <a:pt x="18949" y="8349"/>
                    <a:pt x="18793" y="7606"/>
                    <a:pt x="19495" y="7263"/>
                  </a:cubicBezTo>
                  <a:cubicBezTo>
                    <a:pt x="19962" y="7035"/>
                    <a:pt x="20586" y="7149"/>
                    <a:pt x="20976" y="6920"/>
                  </a:cubicBezTo>
                  <a:cubicBezTo>
                    <a:pt x="21600" y="6520"/>
                    <a:pt x="21132" y="5949"/>
                    <a:pt x="20976" y="5320"/>
                  </a:cubicBezTo>
                  <a:cubicBezTo>
                    <a:pt x="20820" y="4635"/>
                    <a:pt x="21132" y="3778"/>
                    <a:pt x="21444" y="2978"/>
                  </a:cubicBezTo>
                  <a:cubicBezTo>
                    <a:pt x="21444" y="2806"/>
                    <a:pt x="21444" y="2692"/>
                    <a:pt x="21444" y="2578"/>
                  </a:cubicBezTo>
                  <a:cubicBezTo>
                    <a:pt x="21444" y="2463"/>
                    <a:pt x="21288" y="2349"/>
                    <a:pt x="21132" y="2349"/>
                  </a:cubicBezTo>
                  <a:cubicBezTo>
                    <a:pt x="20430" y="2006"/>
                    <a:pt x="19806" y="1606"/>
                    <a:pt x="19183" y="1263"/>
                  </a:cubicBezTo>
                  <a:cubicBezTo>
                    <a:pt x="18793" y="1035"/>
                    <a:pt x="18481" y="692"/>
                    <a:pt x="18481" y="406"/>
                  </a:cubicBezTo>
                  <a:cubicBezTo>
                    <a:pt x="17857" y="-51"/>
                    <a:pt x="16687" y="-51"/>
                    <a:pt x="15908" y="63"/>
                  </a:cubicBezTo>
                  <a:cubicBezTo>
                    <a:pt x="14894" y="178"/>
                    <a:pt x="13724" y="178"/>
                    <a:pt x="12788" y="292"/>
                  </a:cubicBezTo>
                  <a:cubicBezTo>
                    <a:pt x="11619" y="406"/>
                    <a:pt x="10839" y="578"/>
                    <a:pt x="9981" y="806"/>
                  </a:cubicBezTo>
                  <a:cubicBezTo>
                    <a:pt x="9513" y="920"/>
                    <a:pt x="8656" y="806"/>
                    <a:pt x="8344" y="1035"/>
                  </a:cubicBezTo>
                  <a:cubicBezTo>
                    <a:pt x="7720" y="1149"/>
                    <a:pt x="8344" y="2235"/>
                    <a:pt x="8500" y="2692"/>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783" name="Shape 1783"/>
            <p:cNvSpPr/>
            <p:nvPr/>
          </p:nvSpPr>
          <p:spPr>
            <a:xfrm>
              <a:off x="7638084" y="5235974"/>
              <a:ext cx="135556" cy="99239"/>
            </a:xfrm>
            <a:custGeom>
              <a:pathLst>
                <a:path extrusionOk="0" h="20629" w="21430">
                  <a:moveTo>
                    <a:pt x="6719" y="9257"/>
                  </a:moveTo>
                  <a:cubicBezTo>
                    <a:pt x="8704" y="10509"/>
                    <a:pt x="10338" y="11918"/>
                    <a:pt x="12323" y="13483"/>
                  </a:cubicBezTo>
                  <a:cubicBezTo>
                    <a:pt x="12790" y="13796"/>
                    <a:pt x="13607" y="14579"/>
                    <a:pt x="14074" y="15205"/>
                  </a:cubicBezTo>
                  <a:cubicBezTo>
                    <a:pt x="14541" y="15987"/>
                    <a:pt x="14775" y="16457"/>
                    <a:pt x="15008" y="16770"/>
                  </a:cubicBezTo>
                  <a:cubicBezTo>
                    <a:pt x="15475" y="17396"/>
                    <a:pt x="16059" y="17709"/>
                    <a:pt x="16526" y="18179"/>
                  </a:cubicBezTo>
                  <a:cubicBezTo>
                    <a:pt x="17227" y="18805"/>
                    <a:pt x="17694" y="19118"/>
                    <a:pt x="18511" y="19744"/>
                  </a:cubicBezTo>
                  <a:cubicBezTo>
                    <a:pt x="19445" y="20370"/>
                    <a:pt x="20613" y="20996"/>
                    <a:pt x="21430" y="20370"/>
                  </a:cubicBezTo>
                  <a:cubicBezTo>
                    <a:pt x="20613" y="20057"/>
                    <a:pt x="20146" y="19118"/>
                    <a:pt x="20146" y="18179"/>
                  </a:cubicBezTo>
                  <a:cubicBezTo>
                    <a:pt x="20146" y="17083"/>
                    <a:pt x="20379" y="15831"/>
                    <a:pt x="19912" y="14892"/>
                  </a:cubicBezTo>
                  <a:cubicBezTo>
                    <a:pt x="19679" y="14109"/>
                    <a:pt x="19212" y="13796"/>
                    <a:pt x="19445" y="13170"/>
                  </a:cubicBezTo>
                  <a:cubicBezTo>
                    <a:pt x="19679" y="12857"/>
                    <a:pt x="19912" y="12857"/>
                    <a:pt x="19912" y="12544"/>
                  </a:cubicBezTo>
                  <a:cubicBezTo>
                    <a:pt x="20146" y="12231"/>
                    <a:pt x="20146" y="11605"/>
                    <a:pt x="19912" y="11135"/>
                  </a:cubicBezTo>
                  <a:cubicBezTo>
                    <a:pt x="19679" y="10822"/>
                    <a:pt x="19445" y="10509"/>
                    <a:pt x="19212" y="9883"/>
                  </a:cubicBezTo>
                  <a:cubicBezTo>
                    <a:pt x="18161" y="7535"/>
                    <a:pt x="20963" y="5031"/>
                    <a:pt x="19912" y="2683"/>
                  </a:cubicBezTo>
                  <a:cubicBezTo>
                    <a:pt x="19912" y="2370"/>
                    <a:pt x="19679" y="2370"/>
                    <a:pt x="19679" y="2057"/>
                  </a:cubicBezTo>
                  <a:cubicBezTo>
                    <a:pt x="19212" y="961"/>
                    <a:pt x="17927" y="22"/>
                    <a:pt x="17227" y="648"/>
                  </a:cubicBezTo>
                  <a:cubicBezTo>
                    <a:pt x="16526" y="961"/>
                    <a:pt x="16409" y="2370"/>
                    <a:pt x="16059" y="2996"/>
                  </a:cubicBezTo>
                  <a:cubicBezTo>
                    <a:pt x="15826" y="3622"/>
                    <a:pt x="15242" y="4718"/>
                    <a:pt x="14775" y="5031"/>
                  </a:cubicBezTo>
                  <a:cubicBezTo>
                    <a:pt x="14541" y="5344"/>
                    <a:pt x="14541" y="5344"/>
                    <a:pt x="14308" y="5344"/>
                  </a:cubicBezTo>
                  <a:cubicBezTo>
                    <a:pt x="14074" y="5344"/>
                    <a:pt x="13841" y="5031"/>
                    <a:pt x="13607" y="4718"/>
                  </a:cubicBezTo>
                  <a:cubicBezTo>
                    <a:pt x="12790" y="3935"/>
                    <a:pt x="11856" y="3935"/>
                    <a:pt x="11389" y="4718"/>
                  </a:cubicBezTo>
                  <a:cubicBezTo>
                    <a:pt x="10572" y="2996"/>
                    <a:pt x="8704" y="4718"/>
                    <a:pt x="7419" y="3309"/>
                  </a:cubicBezTo>
                  <a:cubicBezTo>
                    <a:pt x="7186" y="2996"/>
                    <a:pt x="6952" y="2370"/>
                    <a:pt x="6485" y="2370"/>
                  </a:cubicBezTo>
                  <a:cubicBezTo>
                    <a:pt x="6252" y="2370"/>
                    <a:pt x="5668" y="2683"/>
                    <a:pt x="5434" y="2683"/>
                  </a:cubicBezTo>
                  <a:cubicBezTo>
                    <a:pt x="4734" y="2683"/>
                    <a:pt x="4267" y="2057"/>
                    <a:pt x="3800" y="1431"/>
                  </a:cubicBezTo>
                  <a:cubicBezTo>
                    <a:pt x="2982" y="648"/>
                    <a:pt x="1348" y="-604"/>
                    <a:pt x="531" y="335"/>
                  </a:cubicBezTo>
                  <a:cubicBezTo>
                    <a:pt x="297" y="648"/>
                    <a:pt x="-170" y="3309"/>
                    <a:pt x="64" y="3935"/>
                  </a:cubicBezTo>
                  <a:cubicBezTo>
                    <a:pt x="297" y="5344"/>
                    <a:pt x="1815" y="5657"/>
                    <a:pt x="2515" y="5970"/>
                  </a:cubicBezTo>
                  <a:cubicBezTo>
                    <a:pt x="4267" y="7535"/>
                    <a:pt x="5434" y="8318"/>
                    <a:pt x="6719" y="9257"/>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784" name="Shape 1784"/>
            <p:cNvSpPr/>
            <p:nvPr/>
          </p:nvSpPr>
          <p:spPr>
            <a:xfrm>
              <a:off x="8119674" y="5380903"/>
              <a:ext cx="130965" cy="42972"/>
            </a:xfrm>
            <a:custGeom>
              <a:pathLst>
                <a:path extrusionOk="0" h="19201" w="21213">
                  <a:moveTo>
                    <a:pt x="58" y="4371"/>
                  </a:moveTo>
                  <a:cubicBezTo>
                    <a:pt x="1023" y="3727"/>
                    <a:pt x="1989" y="5661"/>
                    <a:pt x="1989" y="8240"/>
                  </a:cubicBezTo>
                  <a:cubicBezTo>
                    <a:pt x="1989" y="9852"/>
                    <a:pt x="1989" y="10497"/>
                    <a:pt x="2230" y="11142"/>
                  </a:cubicBezTo>
                  <a:cubicBezTo>
                    <a:pt x="2592" y="11786"/>
                    <a:pt x="3075" y="11786"/>
                    <a:pt x="3557" y="11786"/>
                  </a:cubicBezTo>
                  <a:cubicBezTo>
                    <a:pt x="4281" y="12431"/>
                    <a:pt x="4523" y="14365"/>
                    <a:pt x="5126" y="15977"/>
                  </a:cubicBezTo>
                  <a:cubicBezTo>
                    <a:pt x="6092" y="18556"/>
                    <a:pt x="7902" y="19201"/>
                    <a:pt x="9108" y="17267"/>
                  </a:cubicBezTo>
                  <a:cubicBezTo>
                    <a:pt x="9350" y="16622"/>
                    <a:pt x="9591" y="16622"/>
                    <a:pt x="9832" y="16622"/>
                  </a:cubicBezTo>
                  <a:cubicBezTo>
                    <a:pt x="10074" y="16622"/>
                    <a:pt x="10436" y="17912"/>
                    <a:pt x="10677" y="18556"/>
                  </a:cubicBezTo>
                  <a:cubicBezTo>
                    <a:pt x="11401" y="19846"/>
                    <a:pt x="12970" y="17267"/>
                    <a:pt x="13452" y="19201"/>
                  </a:cubicBezTo>
                  <a:cubicBezTo>
                    <a:pt x="14176" y="17267"/>
                    <a:pt x="15745" y="16945"/>
                    <a:pt x="16952" y="15977"/>
                  </a:cubicBezTo>
                  <a:cubicBezTo>
                    <a:pt x="18279" y="15333"/>
                    <a:pt x="19486" y="13721"/>
                    <a:pt x="19969" y="11142"/>
                  </a:cubicBezTo>
                  <a:cubicBezTo>
                    <a:pt x="19727" y="10497"/>
                    <a:pt x="19727" y="10174"/>
                    <a:pt x="19969" y="9207"/>
                  </a:cubicBezTo>
                  <a:cubicBezTo>
                    <a:pt x="20210" y="8562"/>
                    <a:pt x="20451" y="8240"/>
                    <a:pt x="20813" y="7595"/>
                  </a:cubicBezTo>
                  <a:cubicBezTo>
                    <a:pt x="21296" y="6306"/>
                    <a:pt x="21296" y="4694"/>
                    <a:pt x="21055" y="3082"/>
                  </a:cubicBezTo>
                  <a:cubicBezTo>
                    <a:pt x="20813" y="1792"/>
                    <a:pt x="19969" y="825"/>
                    <a:pt x="19245" y="1470"/>
                  </a:cubicBezTo>
                  <a:cubicBezTo>
                    <a:pt x="19003" y="2437"/>
                    <a:pt x="18762" y="2437"/>
                    <a:pt x="18521" y="3082"/>
                  </a:cubicBezTo>
                  <a:cubicBezTo>
                    <a:pt x="16469" y="6306"/>
                    <a:pt x="13694" y="-1754"/>
                    <a:pt x="11642" y="1470"/>
                  </a:cubicBezTo>
                  <a:cubicBezTo>
                    <a:pt x="11401" y="2437"/>
                    <a:pt x="10918" y="3082"/>
                    <a:pt x="10677" y="3727"/>
                  </a:cubicBezTo>
                  <a:cubicBezTo>
                    <a:pt x="10074" y="3727"/>
                    <a:pt x="9832" y="3727"/>
                    <a:pt x="9350" y="3727"/>
                  </a:cubicBezTo>
                  <a:cubicBezTo>
                    <a:pt x="7540" y="2437"/>
                    <a:pt x="5609" y="1470"/>
                    <a:pt x="3557" y="825"/>
                  </a:cubicBezTo>
                  <a:cubicBezTo>
                    <a:pt x="3075" y="825"/>
                    <a:pt x="1023" y="-464"/>
                    <a:pt x="782" y="180"/>
                  </a:cubicBezTo>
                  <a:cubicBezTo>
                    <a:pt x="-304" y="-464"/>
                    <a:pt x="58" y="4371"/>
                    <a:pt x="58" y="4371"/>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785" name="Shape 1785"/>
            <p:cNvSpPr/>
            <p:nvPr/>
          </p:nvSpPr>
          <p:spPr>
            <a:xfrm>
              <a:off x="7049407" y="3706011"/>
              <a:ext cx="48503" cy="103574"/>
            </a:xfrm>
            <a:custGeom>
              <a:pathLst>
                <a:path extrusionOk="0" h="20871" w="19093">
                  <a:moveTo>
                    <a:pt x="1728" y="9321"/>
                  </a:moveTo>
                  <a:cubicBezTo>
                    <a:pt x="1152" y="9021"/>
                    <a:pt x="0" y="9621"/>
                    <a:pt x="576" y="10221"/>
                  </a:cubicBezTo>
                  <a:cubicBezTo>
                    <a:pt x="1152" y="10821"/>
                    <a:pt x="1728" y="11121"/>
                    <a:pt x="1728" y="11421"/>
                  </a:cubicBezTo>
                  <a:cubicBezTo>
                    <a:pt x="1728" y="12471"/>
                    <a:pt x="0" y="12921"/>
                    <a:pt x="0" y="13971"/>
                  </a:cubicBezTo>
                  <a:cubicBezTo>
                    <a:pt x="0" y="14871"/>
                    <a:pt x="1152" y="15621"/>
                    <a:pt x="3168" y="15921"/>
                  </a:cubicBezTo>
                  <a:cubicBezTo>
                    <a:pt x="4320" y="16221"/>
                    <a:pt x="6048" y="16521"/>
                    <a:pt x="7200" y="17121"/>
                  </a:cubicBezTo>
                  <a:cubicBezTo>
                    <a:pt x="8640" y="18471"/>
                    <a:pt x="7200" y="19971"/>
                    <a:pt x="8640" y="20871"/>
                  </a:cubicBezTo>
                  <a:cubicBezTo>
                    <a:pt x="10368" y="19371"/>
                    <a:pt x="10944" y="17421"/>
                    <a:pt x="9792" y="15921"/>
                  </a:cubicBezTo>
                  <a:cubicBezTo>
                    <a:pt x="9792" y="15621"/>
                    <a:pt x="9216" y="15021"/>
                    <a:pt x="9792" y="14571"/>
                  </a:cubicBezTo>
                  <a:cubicBezTo>
                    <a:pt x="10368" y="14271"/>
                    <a:pt x="10944" y="13971"/>
                    <a:pt x="12096" y="13671"/>
                  </a:cubicBezTo>
                  <a:cubicBezTo>
                    <a:pt x="15264" y="12471"/>
                    <a:pt x="12096" y="9321"/>
                    <a:pt x="15264" y="8271"/>
                  </a:cubicBezTo>
                  <a:cubicBezTo>
                    <a:pt x="12672" y="7071"/>
                    <a:pt x="12672" y="4521"/>
                    <a:pt x="15840" y="3621"/>
                  </a:cubicBezTo>
                  <a:cubicBezTo>
                    <a:pt x="16992" y="3321"/>
                    <a:pt x="18144" y="3021"/>
                    <a:pt x="18720" y="2721"/>
                  </a:cubicBezTo>
                  <a:cubicBezTo>
                    <a:pt x="19872" y="1671"/>
                    <a:pt x="18144" y="471"/>
                    <a:pt x="16416" y="171"/>
                  </a:cubicBezTo>
                  <a:cubicBezTo>
                    <a:pt x="9216" y="-729"/>
                    <a:pt x="9216" y="2121"/>
                    <a:pt x="6624" y="3921"/>
                  </a:cubicBezTo>
                  <a:cubicBezTo>
                    <a:pt x="4896" y="5121"/>
                    <a:pt x="-1728" y="7371"/>
                    <a:pt x="1728" y="9321"/>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786" name="Shape 1786"/>
            <p:cNvSpPr/>
            <p:nvPr/>
          </p:nvSpPr>
          <p:spPr>
            <a:xfrm>
              <a:off x="6794186" y="3565027"/>
              <a:ext cx="64813" cy="67081"/>
            </a:xfrm>
            <a:custGeom>
              <a:pathLst>
                <a:path extrusionOk="0" h="21325" w="18001">
                  <a:moveTo>
                    <a:pt x="7694" y="16670"/>
                  </a:moveTo>
                  <a:cubicBezTo>
                    <a:pt x="7694" y="18313"/>
                    <a:pt x="7694" y="19722"/>
                    <a:pt x="7694" y="21130"/>
                  </a:cubicBezTo>
                  <a:cubicBezTo>
                    <a:pt x="8905" y="21600"/>
                    <a:pt x="10116" y="21130"/>
                    <a:pt x="11530" y="20661"/>
                  </a:cubicBezTo>
                  <a:cubicBezTo>
                    <a:pt x="11126" y="20191"/>
                    <a:pt x="10722" y="18783"/>
                    <a:pt x="11530" y="18313"/>
                  </a:cubicBezTo>
                  <a:cubicBezTo>
                    <a:pt x="12337" y="17843"/>
                    <a:pt x="13145" y="17374"/>
                    <a:pt x="13548" y="17843"/>
                  </a:cubicBezTo>
                  <a:cubicBezTo>
                    <a:pt x="13952" y="18313"/>
                    <a:pt x="14356" y="18783"/>
                    <a:pt x="14961" y="19252"/>
                  </a:cubicBezTo>
                  <a:cubicBezTo>
                    <a:pt x="15365" y="19722"/>
                    <a:pt x="16173" y="19252"/>
                    <a:pt x="16576" y="18783"/>
                  </a:cubicBezTo>
                  <a:cubicBezTo>
                    <a:pt x="16980" y="18313"/>
                    <a:pt x="16980" y="17374"/>
                    <a:pt x="16980" y="16200"/>
                  </a:cubicBezTo>
                  <a:cubicBezTo>
                    <a:pt x="16980" y="15730"/>
                    <a:pt x="16980" y="15261"/>
                    <a:pt x="16980" y="15261"/>
                  </a:cubicBezTo>
                  <a:cubicBezTo>
                    <a:pt x="16980" y="14791"/>
                    <a:pt x="16576" y="14791"/>
                    <a:pt x="16173" y="14791"/>
                  </a:cubicBezTo>
                  <a:cubicBezTo>
                    <a:pt x="15365" y="13852"/>
                    <a:pt x="16173" y="12209"/>
                    <a:pt x="16980" y="11270"/>
                  </a:cubicBezTo>
                  <a:cubicBezTo>
                    <a:pt x="17788" y="10096"/>
                    <a:pt x="18595" y="8452"/>
                    <a:pt x="17384" y="7983"/>
                  </a:cubicBezTo>
                  <a:cubicBezTo>
                    <a:pt x="16980" y="7983"/>
                    <a:pt x="16980" y="7983"/>
                    <a:pt x="16576" y="7513"/>
                  </a:cubicBezTo>
                  <a:cubicBezTo>
                    <a:pt x="15769" y="6809"/>
                    <a:pt x="15365" y="5400"/>
                    <a:pt x="14961" y="4461"/>
                  </a:cubicBezTo>
                  <a:cubicBezTo>
                    <a:pt x="13952" y="2583"/>
                    <a:pt x="12337" y="470"/>
                    <a:pt x="10116" y="0"/>
                  </a:cubicBezTo>
                  <a:cubicBezTo>
                    <a:pt x="9713" y="0"/>
                    <a:pt x="9309" y="0"/>
                    <a:pt x="8905" y="0"/>
                  </a:cubicBezTo>
                  <a:cubicBezTo>
                    <a:pt x="8098" y="470"/>
                    <a:pt x="8502" y="2113"/>
                    <a:pt x="8098" y="3522"/>
                  </a:cubicBezTo>
                  <a:cubicBezTo>
                    <a:pt x="7290" y="6809"/>
                    <a:pt x="2244" y="8452"/>
                    <a:pt x="831" y="11739"/>
                  </a:cubicBezTo>
                  <a:cubicBezTo>
                    <a:pt x="-3005" y="19722"/>
                    <a:pt x="7694" y="15730"/>
                    <a:pt x="7694" y="16670"/>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787" name="Shape 1787"/>
            <p:cNvSpPr/>
            <p:nvPr/>
          </p:nvSpPr>
          <p:spPr>
            <a:xfrm>
              <a:off x="6073630" y="3178034"/>
              <a:ext cx="472248" cy="306067"/>
            </a:xfrm>
            <a:custGeom>
              <a:pathLst>
                <a:path extrusionOk="0" h="21105" w="21543">
                  <a:moveTo>
                    <a:pt x="8952" y="3515"/>
                  </a:moveTo>
                  <a:cubicBezTo>
                    <a:pt x="9155" y="3617"/>
                    <a:pt x="9528" y="3617"/>
                    <a:pt x="9664" y="3311"/>
                  </a:cubicBezTo>
                  <a:cubicBezTo>
                    <a:pt x="9868" y="4024"/>
                    <a:pt x="10444" y="4585"/>
                    <a:pt x="11020" y="4483"/>
                  </a:cubicBezTo>
                  <a:cubicBezTo>
                    <a:pt x="11156" y="4024"/>
                    <a:pt x="11224" y="3515"/>
                    <a:pt x="11156" y="2955"/>
                  </a:cubicBezTo>
                  <a:cubicBezTo>
                    <a:pt x="11529" y="3056"/>
                    <a:pt x="11936" y="2751"/>
                    <a:pt x="12072" y="2241"/>
                  </a:cubicBezTo>
                  <a:lnTo>
                    <a:pt x="12309" y="2853"/>
                  </a:lnTo>
                  <a:cubicBezTo>
                    <a:pt x="12377" y="2649"/>
                    <a:pt x="12512" y="2445"/>
                    <a:pt x="12580" y="2241"/>
                  </a:cubicBezTo>
                  <a:cubicBezTo>
                    <a:pt x="12716" y="2445"/>
                    <a:pt x="12851" y="2649"/>
                    <a:pt x="13089" y="2649"/>
                  </a:cubicBezTo>
                  <a:cubicBezTo>
                    <a:pt x="13292" y="2649"/>
                    <a:pt x="13801" y="2751"/>
                    <a:pt x="13801" y="2445"/>
                  </a:cubicBezTo>
                  <a:cubicBezTo>
                    <a:pt x="14208" y="2955"/>
                    <a:pt x="15056" y="3209"/>
                    <a:pt x="15429" y="2547"/>
                  </a:cubicBezTo>
                  <a:cubicBezTo>
                    <a:pt x="15293" y="2751"/>
                    <a:pt x="15293" y="2241"/>
                    <a:pt x="15361" y="1885"/>
                  </a:cubicBezTo>
                  <a:cubicBezTo>
                    <a:pt x="15429" y="1579"/>
                    <a:pt x="14988" y="1579"/>
                    <a:pt x="15225" y="1477"/>
                  </a:cubicBezTo>
                  <a:cubicBezTo>
                    <a:pt x="15429" y="1375"/>
                    <a:pt x="15700" y="1477"/>
                    <a:pt x="15768" y="1273"/>
                  </a:cubicBezTo>
                  <a:cubicBezTo>
                    <a:pt x="15632" y="917"/>
                    <a:pt x="16073" y="509"/>
                    <a:pt x="15768" y="305"/>
                  </a:cubicBezTo>
                  <a:cubicBezTo>
                    <a:pt x="16141" y="-153"/>
                    <a:pt x="16480" y="204"/>
                    <a:pt x="17124" y="0"/>
                  </a:cubicBezTo>
                  <a:cubicBezTo>
                    <a:pt x="17192" y="815"/>
                    <a:pt x="18141" y="1273"/>
                    <a:pt x="18480" y="509"/>
                  </a:cubicBezTo>
                  <a:cubicBezTo>
                    <a:pt x="18616" y="1070"/>
                    <a:pt x="18548" y="1681"/>
                    <a:pt x="18277" y="1987"/>
                  </a:cubicBezTo>
                  <a:cubicBezTo>
                    <a:pt x="18209" y="2139"/>
                    <a:pt x="18141" y="2241"/>
                    <a:pt x="18141" y="2343"/>
                  </a:cubicBezTo>
                  <a:cubicBezTo>
                    <a:pt x="18141" y="2547"/>
                    <a:pt x="18345" y="2649"/>
                    <a:pt x="18480" y="2751"/>
                  </a:cubicBezTo>
                  <a:cubicBezTo>
                    <a:pt x="18853" y="2955"/>
                    <a:pt x="19057" y="3719"/>
                    <a:pt x="18921" y="4228"/>
                  </a:cubicBezTo>
                  <a:cubicBezTo>
                    <a:pt x="19125" y="4483"/>
                    <a:pt x="19396" y="4687"/>
                    <a:pt x="19565" y="4992"/>
                  </a:cubicBezTo>
                  <a:cubicBezTo>
                    <a:pt x="19701" y="5298"/>
                    <a:pt x="19769" y="5858"/>
                    <a:pt x="19565" y="6164"/>
                  </a:cubicBezTo>
                  <a:cubicBezTo>
                    <a:pt x="19905" y="6724"/>
                    <a:pt x="20481" y="6928"/>
                    <a:pt x="20990" y="6724"/>
                  </a:cubicBezTo>
                  <a:cubicBezTo>
                    <a:pt x="21261" y="7030"/>
                    <a:pt x="21397" y="7438"/>
                    <a:pt x="21532" y="7896"/>
                  </a:cubicBezTo>
                  <a:cubicBezTo>
                    <a:pt x="21125" y="7794"/>
                    <a:pt x="20752" y="8609"/>
                    <a:pt x="20990" y="9170"/>
                  </a:cubicBezTo>
                  <a:cubicBezTo>
                    <a:pt x="21329" y="9068"/>
                    <a:pt x="21600" y="9577"/>
                    <a:pt x="21532" y="10036"/>
                  </a:cubicBezTo>
                  <a:cubicBezTo>
                    <a:pt x="21329" y="10341"/>
                    <a:pt x="20922" y="9832"/>
                    <a:pt x="20617" y="10036"/>
                  </a:cubicBezTo>
                  <a:cubicBezTo>
                    <a:pt x="20481" y="10138"/>
                    <a:pt x="20413" y="10239"/>
                    <a:pt x="20345" y="10443"/>
                  </a:cubicBezTo>
                  <a:cubicBezTo>
                    <a:pt x="20210" y="10749"/>
                    <a:pt x="20108" y="11004"/>
                    <a:pt x="19972" y="11309"/>
                  </a:cubicBezTo>
                  <a:lnTo>
                    <a:pt x="19769" y="11972"/>
                  </a:lnTo>
                  <a:cubicBezTo>
                    <a:pt x="19769" y="12175"/>
                    <a:pt x="19905" y="12481"/>
                    <a:pt x="20040" y="12481"/>
                  </a:cubicBezTo>
                  <a:cubicBezTo>
                    <a:pt x="19769" y="12481"/>
                    <a:pt x="19837" y="13041"/>
                    <a:pt x="19837" y="13449"/>
                  </a:cubicBezTo>
                  <a:cubicBezTo>
                    <a:pt x="19905" y="14060"/>
                    <a:pt x="19735" y="14672"/>
                    <a:pt x="19396" y="15130"/>
                  </a:cubicBezTo>
                  <a:cubicBezTo>
                    <a:pt x="19023" y="15538"/>
                    <a:pt x="18548" y="15589"/>
                    <a:pt x="18209" y="15130"/>
                  </a:cubicBezTo>
                  <a:cubicBezTo>
                    <a:pt x="18141" y="15487"/>
                    <a:pt x="18141" y="15894"/>
                    <a:pt x="18073" y="16200"/>
                  </a:cubicBezTo>
                  <a:cubicBezTo>
                    <a:pt x="17768" y="16353"/>
                    <a:pt x="17497" y="15996"/>
                    <a:pt x="17192" y="15894"/>
                  </a:cubicBezTo>
                  <a:cubicBezTo>
                    <a:pt x="16921" y="15690"/>
                    <a:pt x="16581" y="15690"/>
                    <a:pt x="16344" y="15894"/>
                  </a:cubicBezTo>
                  <a:cubicBezTo>
                    <a:pt x="16208" y="16149"/>
                    <a:pt x="16242" y="16556"/>
                    <a:pt x="16344" y="16709"/>
                  </a:cubicBezTo>
                  <a:cubicBezTo>
                    <a:pt x="16141" y="16760"/>
                    <a:pt x="15971" y="16964"/>
                    <a:pt x="15869" y="17168"/>
                  </a:cubicBezTo>
                  <a:cubicBezTo>
                    <a:pt x="15700" y="17626"/>
                    <a:pt x="15869" y="18034"/>
                    <a:pt x="16141" y="18238"/>
                  </a:cubicBezTo>
                  <a:cubicBezTo>
                    <a:pt x="15768" y="18798"/>
                    <a:pt x="15225" y="19002"/>
                    <a:pt x="14716" y="18798"/>
                  </a:cubicBezTo>
                  <a:cubicBezTo>
                    <a:pt x="14445" y="18696"/>
                    <a:pt x="14140" y="18339"/>
                    <a:pt x="13869" y="18339"/>
                  </a:cubicBezTo>
                  <a:cubicBezTo>
                    <a:pt x="13564" y="18339"/>
                    <a:pt x="13292" y="18900"/>
                    <a:pt x="13496" y="19205"/>
                  </a:cubicBezTo>
                  <a:cubicBezTo>
                    <a:pt x="13089" y="19002"/>
                    <a:pt x="12648" y="19664"/>
                    <a:pt x="12716" y="20275"/>
                  </a:cubicBezTo>
                  <a:cubicBezTo>
                    <a:pt x="12004" y="21447"/>
                    <a:pt x="10580" y="21345"/>
                    <a:pt x="9868" y="20173"/>
                  </a:cubicBezTo>
                  <a:cubicBezTo>
                    <a:pt x="9664" y="20581"/>
                    <a:pt x="9223" y="20734"/>
                    <a:pt x="8884" y="20581"/>
                  </a:cubicBezTo>
                  <a:cubicBezTo>
                    <a:pt x="8240" y="20275"/>
                    <a:pt x="7969" y="18900"/>
                    <a:pt x="7324" y="18594"/>
                  </a:cubicBezTo>
                  <a:cubicBezTo>
                    <a:pt x="6951" y="18339"/>
                    <a:pt x="6612" y="18441"/>
                    <a:pt x="6239" y="18441"/>
                  </a:cubicBezTo>
                  <a:cubicBezTo>
                    <a:pt x="5765" y="18441"/>
                    <a:pt x="5188" y="18238"/>
                    <a:pt x="4747" y="17932"/>
                  </a:cubicBezTo>
                  <a:cubicBezTo>
                    <a:pt x="4612" y="17830"/>
                    <a:pt x="4544" y="17728"/>
                    <a:pt x="4476" y="17524"/>
                  </a:cubicBezTo>
                  <a:cubicBezTo>
                    <a:pt x="4408" y="16964"/>
                    <a:pt x="5052" y="16862"/>
                    <a:pt x="5120" y="16353"/>
                  </a:cubicBezTo>
                  <a:cubicBezTo>
                    <a:pt x="5188" y="15792"/>
                    <a:pt x="4612" y="15487"/>
                    <a:pt x="4612" y="14926"/>
                  </a:cubicBezTo>
                  <a:cubicBezTo>
                    <a:pt x="4612" y="14722"/>
                    <a:pt x="4679" y="14417"/>
                    <a:pt x="4612" y="14213"/>
                  </a:cubicBezTo>
                  <a:cubicBezTo>
                    <a:pt x="4476" y="13856"/>
                    <a:pt x="4103" y="13856"/>
                    <a:pt x="3967" y="13653"/>
                  </a:cubicBezTo>
                  <a:cubicBezTo>
                    <a:pt x="3900" y="13449"/>
                    <a:pt x="3900" y="13245"/>
                    <a:pt x="3832" y="13041"/>
                  </a:cubicBezTo>
                  <a:cubicBezTo>
                    <a:pt x="3764" y="12583"/>
                    <a:pt x="3391" y="12277"/>
                    <a:pt x="3120" y="12175"/>
                  </a:cubicBezTo>
                  <a:cubicBezTo>
                    <a:pt x="2781" y="12073"/>
                    <a:pt x="2475" y="12175"/>
                    <a:pt x="2136" y="12277"/>
                  </a:cubicBezTo>
                  <a:cubicBezTo>
                    <a:pt x="1967" y="12277"/>
                    <a:pt x="1763" y="12379"/>
                    <a:pt x="1628" y="12277"/>
                  </a:cubicBezTo>
                  <a:cubicBezTo>
                    <a:pt x="1289" y="11972"/>
                    <a:pt x="1492" y="11105"/>
                    <a:pt x="1424" y="10443"/>
                  </a:cubicBezTo>
                  <a:cubicBezTo>
                    <a:pt x="2068" y="11105"/>
                    <a:pt x="3120" y="9832"/>
                    <a:pt x="3628" y="10749"/>
                  </a:cubicBezTo>
                  <a:cubicBezTo>
                    <a:pt x="3764" y="10545"/>
                    <a:pt x="3900" y="10341"/>
                    <a:pt x="4103" y="10138"/>
                  </a:cubicBezTo>
                  <a:cubicBezTo>
                    <a:pt x="4103" y="9832"/>
                    <a:pt x="4035" y="9475"/>
                    <a:pt x="3900" y="9272"/>
                  </a:cubicBezTo>
                  <a:lnTo>
                    <a:pt x="4815" y="9272"/>
                  </a:lnTo>
                  <a:cubicBezTo>
                    <a:pt x="4917" y="8762"/>
                    <a:pt x="4679" y="8100"/>
                    <a:pt x="4340" y="7794"/>
                  </a:cubicBezTo>
                  <a:cubicBezTo>
                    <a:pt x="3967" y="7438"/>
                    <a:pt x="3493" y="7692"/>
                    <a:pt x="3255" y="8202"/>
                  </a:cubicBezTo>
                  <a:cubicBezTo>
                    <a:pt x="2340" y="7998"/>
                    <a:pt x="1424" y="7998"/>
                    <a:pt x="576" y="8202"/>
                  </a:cubicBezTo>
                  <a:cubicBezTo>
                    <a:pt x="339" y="8202"/>
                    <a:pt x="136" y="7998"/>
                    <a:pt x="0" y="7692"/>
                  </a:cubicBezTo>
                  <a:lnTo>
                    <a:pt x="848" y="6062"/>
                  </a:lnTo>
                  <a:cubicBezTo>
                    <a:pt x="712" y="5858"/>
                    <a:pt x="576" y="6062"/>
                    <a:pt x="407" y="5858"/>
                  </a:cubicBezTo>
                  <a:cubicBezTo>
                    <a:pt x="644" y="5553"/>
                    <a:pt x="1356" y="5858"/>
                    <a:pt x="1356" y="5298"/>
                  </a:cubicBezTo>
                  <a:cubicBezTo>
                    <a:pt x="1356" y="5094"/>
                    <a:pt x="1289" y="4992"/>
                    <a:pt x="1187" y="4789"/>
                  </a:cubicBezTo>
                  <a:cubicBezTo>
                    <a:pt x="1051" y="4126"/>
                    <a:pt x="1187" y="3311"/>
                    <a:pt x="1628" y="3209"/>
                  </a:cubicBezTo>
                  <a:lnTo>
                    <a:pt x="1967" y="3209"/>
                  </a:lnTo>
                  <a:cubicBezTo>
                    <a:pt x="2340" y="2955"/>
                    <a:pt x="2068" y="1987"/>
                    <a:pt x="2340" y="1681"/>
                  </a:cubicBezTo>
                  <a:cubicBezTo>
                    <a:pt x="2781" y="1375"/>
                    <a:pt x="3052" y="917"/>
                    <a:pt x="3255" y="305"/>
                  </a:cubicBezTo>
                  <a:cubicBezTo>
                    <a:pt x="3493" y="407"/>
                    <a:pt x="3696" y="407"/>
                    <a:pt x="3832" y="509"/>
                  </a:cubicBezTo>
                  <a:cubicBezTo>
                    <a:pt x="3696" y="815"/>
                    <a:pt x="4035" y="1273"/>
                    <a:pt x="4273" y="1273"/>
                  </a:cubicBezTo>
                  <a:cubicBezTo>
                    <a:pt x="4476" y="1273"/>
                    <a:pt x="4917" y="1273"/>
                    <a:pt x="4985" y="1681"/>
                  </a:cubicBezTo>
                  <a:lnTo>
                    <a:pt x="4985" y="2139"/>
                  </a:lnTo>
                  <a:cubicBezTo>
                    <a:pt x="5052" y="2547"/>
                    <a:pt x="5392" y="2649"/>
                    <a:pt x="5697" y="2547"/>
                  </a:cubicBezTo>
                  <a:cubicBezTo>
                    <a:pt x="5595" y="2751"/>
                    <a:pt x="5459" y="2955"/>
                    <a:pt x="5392" y="3209"/>
                  </a:cubicBezTo>
                  <a:cubicBezTo>
                    <a:pt x="5832" y="3056"/>
                    <a:pt x="6477" y="3209"/>
                    <a:pt x="6544" y="3821"/>
                  </a:cubicBezTo>
                  <a:cubicBezTo>
                    <a:pt x="6544" y="4126"/>
                    <a:pt x="6477" y="4381"/>
                    <a:pt x="6477" y="4687"/>
                  </a:cubicBezTo>
                  <a:cubicBezTo>
                    <a:pt x="6477" y="4992"/>
                    <a:pt x="6544" y="5298"/>
                    <a:pt x="6748" y="5298"/>
                  </a:cubicBezTo>
                  <a:cubicBezTo>
                    <a:pt x="6544" y="5655"/>
                    <a:pt x="6307" y="5960"/>
                    <a:pt x="6171" y="6266"/>
                  </a:cubicBezTo>
                  <a:cubicBezTo>
                    <a:pt x="6477" y="6062"/>
                    <a:pt x="6816" y="6368"/>
                    <a:pt x="6951" y="6724"/>
                  </a:cubicBezTo>
                  <a:cubicBezTo>
                    <a:pt x="7189" y="7030"/>
                    <a:pt x="7257" y="7590"/>
                    <a:pt x="7528" y="7896"/>
                  </a:cubicBezTo>
                  <a:cubicBezTo>
                    <a:pt x="7731" y="8202"/>
                    <a:pt x="8172" y="8304"/>
                    <a:pt x="8376" y="7896"/>
                  </a:cubicBezTo>
                  <a:cubicBezTo>
                    <a:pt x="8104" y="7692"/>
                    <a:pt x="7969" y="7234"/>
                    <a:pt x="7969" y="6826"/>
                  </a:cubicBezTo>
                  <a:cubicBezTo>
                    <a:pt x="8613" y="6622"/>
                    <a:pt x="8613" y="6622"/>
                    <a:pt x="8681" y="5858"/>
                  </a:cubicBezTo>
                  <a:cubicBezTo>
                    <a:pt x="8816" y="5756"/>
                    <a:pt x="8816" y="3413"/>
                    <a:pt x="8952" y="3515"/>
                  </a:cubicBezTo>
                  <a:close/>
                  <a:moveTo>
                    <a:pt x="16581" y="16760"/>
                  </a:moveTo>
                  <a:cubicBezTo>
                    <a:pt x="16480" y="16709"/>
                    <a:pt x="16412" y="16709"/>
                    <a:pt x="16344" y="16709"/>
                  </a:cubicBezTo>
                  <a:cubicBezTo>
                    <a:pt x="16412" y="16811"/>
                    <a:pt x="16480" y="16811"/>
                    <a:pt x="16581" y="16760"/>
                  </a:cubicBezTo>
                  <a:close/>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788" name="Shape 1788"/>
            <p:cNvSpPr/>
            <p:nvPr/>
          </p:nvSpPr>
          <p:spPr>
            <a:xfrm>
              <a:off x="7558806" y="1083291"/>
              <a:ext cx="577875" cy="705021"/>
            </a:xfrm>
            <a:custGeom>
              <a:pathLst>
                <a:path extrusionOk="0" h="21186" w="19594">
                  <a:moveTo>
                    <a:pt x="735" y="2535"/>
                  </a:moveTo>
                  <a:cubicBezTo>
                    <a:pt x="157" y="2825"/>
                    <a:pt x="182" y="3584"/>
                    <a:pt x="458" y="4143"/>
                  </a:cubicBezTo>
                  <a:cubicBezTo>
                    <a:pt x="710" y="4701"/>
                    <a:pt x="1087" y="5260"/>
                    <a:pt x="835" y="5818"/>
                  </a:cubicBezTo>
                  <a:cubicBezTo>
                    <a:pt x="1338" y="5818"/>
                    <a:pt x="1766" y="5304"/>
                    <a:pt x="1590" y="4880"/>
                  </a:cubicBezTo>
                  <a:cubicBezTo>
                    <a:pt x="1917" y="5550"/>
                    <a:pt x="2168" y="6198"/>
                    <a:pt x="2495" y="6913"/>
                  </a:cubicBezTo>
                  <a:cubicBezTo>
                    <a:pt x="2646" y="7181"/>
                    <a:pt x="2696" y="7605"/>
                    <a:pt x="2445" y="7784"/>
                  </a:cubicBezTo>
                  <a:cubicBezTo>
                    <a:pt x="1967" y="8074"/>
                    <a:pt x="1238" y="7426"/>
                    <a:pt x="886" y="7784"/>
                  </a:cubicBezTo>
                  <a:cubicBezTo>
                    <a:pt x="735" y="7985"/>
                    <a:pt x="861" y="8253"/>
                    <a:pt x="1087" y="8409"/>
                  </a:cubicBezTo>
                  <a:cubicBezTo>
                    <a:pt x="1288" y="8543"/>
                    <a:pt x="1590" y="8588"/>
                    <a:pt x="1816" y="8677"/>
                  </a:cubicBezTo>
                  <a:cubicBezTo>
                    <a:pt x="2696" y="9102"/>
                    <a:pt x="2872" y="10174"/>
                    <a:pt x="2872" y="11112"/>
                  </a:cubicBezTo>
                  <a:cubicBezTo>
                    <a:pt x="3023" y="11157"/>
                    <a:pt x="3224" y="11157"/>
                    <a:pt x="3400" y="11201"/>
                  </a:cubicBezTo>
                  <a:cubicBezTo>
                    <a:pt x="3174" y="11536"/>
                    <a:pt x="3652" y="11916"/>
                    <a:pt x="4079" y="11871"/>
                  </a:cubicBezTo>
                  <a:cubicBezTo>
                    <a:pt x="4507" y="11782"/>
                    <a:pt x="4758" y="11447"/>
                    <a:pt x="4984" y="11112"/>
                  </a:cubicBezTo>
                  <a:cubicBezTo>
                    <a:pt x="5236" y="10688"/>
                    <a:pt x="5336" y="10084"/>
                    <a:pt x="4859" y="9861"/>
                  </a:cubicBezTo>
                  <a:cubicBezTo>
                    <a:pt x="5286" y="9705"/>
                    <a:pt x="5663" y="9571"/>
                    <a:pt x="6091" y="9392"/>
                  </a:cubicBezTo>
                  <a:cubicBezTo>
                    <a:pt x="6015" y="9571"/>
                    <a:pt x="6242" y="9816"/>
                    <a:pt x="6443" y="9816"/>
                  </a:cubicBezTo>
                  <a:cubicBezTo>
                    <a:pt x="7147" y="9906"/>
                    <a:pt x="7826" y="9749"/>
                    <a:pt x="8404" y="9392"/>
                  </a:cubicBezTo>
                  <a:cubicBezTo>
                    <a:pt x="8781" y="9816"/>
                    <a:pt x="9033" y="10375"/>
                    <a:pt x="8983" y="10933"/>
                  </a:cubicBezTo>
                  <a:cubicBezTo>
                    <a:pt x="8354" y="10643"/>
                    <a:pt x="7549" y="11023"/>
                    <a:pt x="7348" y="11581"/>
                  </a:cubicBezTo>
                  <a:cubicBezTo>
                    <a:pt x="7298" y="11737"/>
                    <a:pt x="7298" y="11916"/>
                    <a:pt x="7197" y="12005"/>
                  </a:cubicBezTo>
                  <a:cubicBezTo>
                    <a:pt x="6971" y="12206"/>
                    <a:pt x="6669" y="12206"/>
                    <a:pt x="6342" y="12139"/>
                  </a:cubicBezTo>
                  <a:cubicBezTo>
                    <a:pt x="5437" y="12095"/>
                    <a:pt x="4557" y="12430"/>
                    <a:pt x="3979" y="13033"/>
                  </a:cubicBezTo>
                  <a:cubicBezTo>
                    <a:pt x="4557" y="13279"/>
                    <a:pt x="4859" y="13882"/>
                    <a:pt x="4708" y="14396"/>
                  </a:cubicBezTo>
                  <a:cubicBezTo>
                    <a:pt x="4859" y="14641"/>
                    <a:pt x="5336" y="14485"/>
                    <a:pt x="5563" y="14261"/>
                  </a:cubicBezTo>
                  <a:cubicBezTo>
                    <a:pt x="5764" y="14060"/>
                    <a:pt x="6091" y="13792"/>
                    <a:pt x="6393" y="13926"/>
                  </a:cubicBezTo>
                  <a:cubicBezTo>
                    <a:pt x="6493" y="13971"/>
                    <a:pt x="6543" y="14060"/>
                    <a:pt x="6619" y="14127"/>
                  </a:cubicBezTo>
                  <a:cubicBezTo>
                    <a:pt x="6921" y="14530"/>
                    <a:pt x="7021" y="15066"/>
                    <a:pt x="7021" y="15579"/>
                  </a:cubicBezTo>
                  <a:cubicBezTo>
                    <a:pt x="7398" y="15512"/>
                    <a:pt x="7826" y="15847"/>
                    <a:pt x="7826" y="16182"/>
                  </a:cubicBezTo>
                  <a:cubicBezTo>
                    <a:pt x="6870" y="16272"/>
                    <a:pt x="5865" y="16182"/>
                    <a:pt x="4984" y="15937"/>
                  </a:cubicBezTo>
                  <a:cubicBezTo>
                    <a:pt x="5286" y="16451"/>
                    <a:pt x="5613" y="17031"/>
                    <a:pt x="5865" y="17545"/>
                  </a:cubicBezTo>
                  <a:cubicBezTo>
                    <a:pt x="6493" y="17724"/>
                    <a:pt x="6870" y="18439"/>
                    <a:pt x="6719" y="18997"/>
                  </a:cubicBezTo>
                  <a:cubicBezTo>
                    <a:pt x="7021" y="18841"/>
                    <a:pt x="7398" y="19042"/>
                    <a:pt x="7600" y="19310"/>
                  </a:cubicBezTo>
                  <a:cubicBezTo>
                    <a:pt x="7826" y="19555"/>
                    <a:pt x="7926" y="19890"/>
                    <a:pt x="8077" y="20158"/>
                  </a:cubicBezTo>
                  <a:cubicBezTo>
                    <a:pt x="8404" y="20672"/>
                    <a:pt x="8932" y="21052"/>
                    <a:pt x="9511" y="21186"/>
                  </a:cubicBezTo>
                  <a:cubicBezTo>
                    <a:pt x="9662" y="20918"/>
                    <a:pt x="9511" y="20628"/>
                    <a:pt x="9460" y="20293"/>
                  </a:cubicBezTo>
                  <a:cubicBezTo>
                    <a:pt x="9033" y="18707"/>
                    <a:pt x="10240" y="17076"/>
                    <a:pt x="9838" y="15512"/>
                  </a:cubicBezTo>
                  <a:cubicBezTo>
                    <a:pt x="10039" y="15624"/>
                    <a:pt x="10190" y="15669"/>
                    <a:pt x="10416" y="15758"/>
                  </a:cubicBezTo>
                  <a:cubicBezTo>
                    <a:pt x="10667" y="15713"/>
                    <a:pt x="10718" y="15468"/>
                    <a:pt x="10768" y="15244"/>
                  </a:cubicBezTo>
                  <a:cubicBezTo>
                    <a:pt x="10869" y="14440"/>
                    <a:pt x="10869" y="13658"/>
                    <a:pt x="10818" y="12854"/>
                  </a:cubicBezTo>
                  <a:cubicBezTo>
                    <a:pt x="11573" y="12720"/>
                    <a:pt x="12000" y="11961"/>
                    <a:pt x="11723" y="11358"/>
                  </a:cubicBezTo>
                  <a:cubicBezTo>
                    <a:pt x="11623" y="11157"/>
                    <a:pt x="11522" y="11023"/>
                    <a:pt x="11472" y="10799"/>
                  </a:cubicBezTo>
                  <a:cubicBezTo>
                    <a:pt x="11296" y="10174"/>
                    <a:pt x="12101" y="9615"/>
                    <a:pt x="12000" y="9012"/>
                  </a:cubicBezTo>
                  <a:cubicBezTo>
                    <a:pt x="12252" y="9057"/>
                    <a:pt x="12528" y="9102"/>
                    <a:pt x="12729" y="9146"/>
                  </a:cubicBezTo>
                  <a:cubicBezTo>
                    <a:pt x="13106" y="8364"/>
                    <a:pt x="14615" y="8297"/>
                    <a:pt x="14992" y="9102"/>
                  </a:cubicBezTo>
                  <a:cubicBezTo>
                    <a:pt x="14515" y="9146"/>
                    <a:pt x="13936" y="9392"/>
                    <a:pt x="14037" y="9816"/>
                  </a:cubicBezTo>
                  <a:cubicBezTo>
                    <a:pt x="14087" y="9950"/>
                    <a:pt x="14213" y="10040"/>
                    <a:pt x="14313" y="10174"/>
                  </a:cubicBezTo>
                  <a:cubicBezTo>
                    <a:pt x="14565" y="10509"/>
                    <a:pt x="14515" y="10978"/>
                    <a:pt x="14263" y="11313"/>
                  </a:cubicBezTo>
                  <a:cubicBezTo>
                    <a:pt x="14892" y="11782"/>
                    <a:pt x="15420" y="12340"/>
                    <a:pt x="15847" y="12988"/>
                  </a:cubicBezTo>
                  <a:cubicBezTo>
                    <a:pt x="15898" y="13078"/>
                    <a:pt x="15948" y="13189"/>
                    <a:pt x="15948" y="13279"/>
                  </a:cubicBezTo>
                  <a:cubicBezTo>
                    <a:pt x="15948" y="13502"/>
                    <a:pt x="15722" y="13658"/>
                    <a:pt x="15621" y="13837"/>
                  </a:cubicBezTo>
                  <a:cubicBezTo>
                    <a:pt x="15520" y="14016"/>
                    <a:pt x="15621" y="14351"/>
                    <a:pt x="15847" y="14261"/>
                  </a:cubicBezTo>
                  <a:cubicBezTo>
                    <a:pt x="15621" y="14485"/>
                    <a:pt x="15420" y="14686"/>
                    <a:pt x="15143" y="14909"/>
                  </a:cubicBezTo>
                  <a:cubicBezTo>
                    <a:pt x="14791" y="15289"/>
                    <a:pt x="14414" y="15892"/>
                    <a:pt x="14841" y="16227"/>
                  </a:cubicBezTo>
                  <a:cubicBezTo>
                    <a:pt x="15093" y="16406"/>
                    <a:pt x="15470" y="16361"/>
                    <a:pt x="15722" y="16182"/>
                  </a:cubicBezTo>
                  <a:cubicBezTo>
                    <a:pt x="15998" y="15981"/>
                    <a:pt x="16149" y="15758"/>
                    <a:pt x="16250" y="15468"/>
                  </a:cubicBezTo>
                  <a:cubicBezTo>
                    <a:pt x="16577" y="15758"/>
                    <a:pt x="16727" y="16182"/>
                    <a:pt x="16577" y="16562"/>
                  </a:cubicBezTo>
                  <a:cubicBezTo>
                    <a:pt x="16727" y="16406"/>
                    <a:pt x="17054" y="16518"/>
                    <a:pt x="17205" y="16696"/>
                  </a:cubicBezTo>
                  <a:cubicBezTo>
                    <a:pt x="17381" y="16875"/>
                    <a:pt x="17431" y="17076"/>
                    <a:pt x="17633" y="17210"/>
                  </a:cubicBezTo>
                  <a:cubicBezTo>
                    <a:pt x="18060" y="17545"/>
                    <a:pt x="18689" y="17210"/>
                    <a:pt x="18890" y="16741"/>
                  </a:cubicBezTo>
                  <a:cubicBezTo>
                    <a:pt x="19116" y="16317"/>
                    <a:pt x="19016" y="15803"/>
                    <a:pt x="18940" y="15334"/>
                  </a:cubicBezTo>
                  <a:cubicBezTo>
                    <a:pt x="18940" y="14865"/>
                    <a:pt x="19116" y="14306"/>
                    <a:pt x="19594" y="14127"/>
                  </a:cubicBezTo>
                  <a:cubicBezTo>
                    <a:pt x="18689" y="13971"/>
                    <a:pt x="18110" y="13234"/>
                    <a:pt x="17683" y="12564"/>
                  </a:cubicBezTo>
                  <a:cubicBezTo>
                    <a:pt x="17482" y="12251"/>
                    <a:pt x="17255" y="11871"/>
                    <a:pt x="17381" y="11536"/>
                  </a:cubicBezTo>
                  <a:cubicBezTo>
                    <a:pt x="16903" y="11536"/>
                    <a:pt x="16551" y="11157"/>
                    <a:pt x="16375" y="10755"/>
                  </a:cubicBezTo>
                  <a:cubicBezTo>
                    <a:pt x="16224" y="10330"/>
                    <a:pt x="16199" y="9906"/>
                    <a:pt x="16149" y="9481"/>
                  </a:cubicBezTo>
                  <a:cubicBezTo>
                    <a:pt x="15998" y="8543"/>
                    <a:pt x="15420" y="7694"/>
                    <a:pt x="14615" y="7091"/>
                  </a:cubicBezTo>
                  <a:cubicBezTo>
                    <a:pt x="14213" y="6756"/>
                    <a:pt x="13735" y="6578"/>
                    <a:pt x="13308" y="6242"/>
                  </a:cubicBezTo>
                  <a:cubicBezTo>
                    <a:pt x="12880" y="5907"/>
                    <a:pt x="12578" y="5438"/>
                    <a:pt x="12679" y="4969"/>
                  </a:cubicBezTo>
                  <a:cubicBezTo>
                    <a:pt x="12402" y="4969"/>
                    <a:pt x="12201" y="5036"/>
                    <a:pt x="11925" y="5036"/>
                  </a:cubicBezTo>
                  <a:cubicBezTo>
                    <a:pt x="12050" y="3986"/>
                    <a:pt x="11472" y="2959"/>
                    <a:pt x="10516" y="2400"/>
                  </a:cubicBezTo>
                  <a:cubicBezTo>
                    <a:pt x="10567" y="1083"/>
                    <a:pt x="9083" y="-124"/>
                    <a:pt x="7600" y="10"/>
                  </a:cubicBezTo>
                  <a:cubicBezTo>
                    <a:pt x="7499" y="1194"/>
                    <a:pt x="7499" y="2356"/>
                    <a:pt x="7725" y="3473"/>
                  </a:cubicBezTo>
                  <a:cubicBezTo>
                    <a:pt x="7826" y="4187"/>
                    <a:pt x="8027" y="4969"/>
                    <a:pt x="8656" y="5394"/>
                  </a:cubicBezTo>
                  <a:cubicBezTo>
                    <a:pt x="8781" y="5505"/>
                    <a:pt x="8932" y="5595"/>
                    <a:pt x="8983" y="5684"/>
                  </a:cubicBezTo>
                  <a:cubicBezTo>
                    <a:pt x="9083" y="5974"/>
                    <a:pt x="8832" y="6242"/>
                    <a:pt x="8505" y="6376"/>
                  </a:cubicBezTo>
                  <a:cubicBezTo>
                    <a:pt x="8354" y="6488"/>
                    <a:pt x="8128" y="6578"/>
                    <a:pt x="7977" y="6533"/>
                  </a:cubicBezTo>
                  <a:cubicBezTo>
                    <a:pt x="7876" y="6488"/>
                    <a:pt x="7826" y="6376"/>
                    <a:pt x="7776" y="6332"/>
                  </a:cubicBezTo>
                  <a:cubicBezTo>
                    <a:pt x="6971" y="5081"/>
                    <a:pt x="6292" y="3674"/>
                    <a:pt x="6543" y="2266"/>
                  </a:cubicBezTo>
                  <a:cubicBezTo>
                    <a:pt x="6015" y="1887"/>
                    <a:pt x="5437" y="1552"/>
                    <a:pt x="4859" y="1239"/>
                  </a:cubicBezTo>
                  <a:cubicBezTo>
                    <a:pt x="4658" y="1753"/>
                    <a:pt x="4658" y="2356"/>
                    <a:pt x="4909" y="2870"/>
                  </a:cubicBezTo>
                  <a:cubicBezTo>
                    <a:pt x="4557" y="3249"/>
                    <a:pt x="3803" y="2780"/>
                    <a:pt x="3752" y="2311"/>
                  </a:cubicBezTo>
                  <a:cubicBezTo>
                    <a:pt x="3702" y="1820"/>
                    <a:pt x="4104" y="1418"/>
                    <a:pt x="4456" y="1083"/>
                  </a:cubicBezTo>
                  <a:cubicBezTo>
                    <a:pt x="3752" y="1552"/>
                    <a:pt x="-2006" y="-414"/>
                    <a:pt x="735" y="2535"/>
                  </a:cubicBezTo>
                  <a:close/>
                  <a:moveTo>
                    <a:pt x="4507" y="1038"/>
                  </a:moveTo>
                  <a:cubicBezTo>
                    <a:pt x="4482" y="1060"/>
                    <a:pt x="4482" y="1083"/>
                    <a:pt x="4456" y="1083"/>
                  </a:cubicBezTo>
                  <a:cubicBezTo>
                    <a:pt x="4456" y="1083"/>
                    <a:pt x="4482" y="1060"/>
                    <a:pt x="4507" y="1038"/>
                  </a:cubicBezTo>
                  <a:close/>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789" name="Shape 1789"/>
            <p:cNvSpPr/>
            <p:nvPr/>
          </p:nvSpPr>
          <p:spPr>
            <a:xfrm>
              <a:off x="7883207" y="874623"/>
              <a:ext cx="394509" cy="395665"/>
            </a:xfrm>
            <a:custGeom>
              <a:pathLst>
                <a:path extrusionOk="0" h="21458" w="20881">
                  <a:moveTo>
                    <a:pt x="7236" y="19226"/>
                  </a:moveTo>
                  <a:cubicBezTo>
                    <a:pt x="7589" y="19064"/>
                    <a:pt x="7902" y="18822"/>
                    <a:pt x="8215" y="18822"/>
                  </a:cubicBezTo>
                  <a:cubicBezTo>
                    <a:pt x="8958" y="18903"/>
                    <a:pt x="9232" y="20235"/>
                    <a:pt x="10054" y="20154"/>
                  </a:cubicBezTo>
                  <a:cubicBezTo>
                    <a:pt x="9780" y="20598"/>
                    <a:pt x="10054" y="21164"/>
                    <a:pt x="10523" y="21366"/>
                  </a:cubicBezTo>
                  <a:cubicBezTo>
                    <a:pt x="11032" y="21527"/>
                    <a:pt x="11541" y="21446"/>
                    <a:pt x="11932" y="21366"/>
                  </a:cubicBezTo>
                  <a:cubicBezTo>
                    <a:pt x="12363" y="21244"/>
                    <a:pt x="12676" y="21164"/>
                    <a:pt x="12989" y="20921"/>
                  </a:cubicBezTo>
                  <a:cubicBezTo>
                    <a:pt x="13223" y="20679"/>
                    <a:pt x="13341" y="20397"/>
                    <a:pt x="13497" y="20154"/>
                  </a:cubicBezTo>
                  <a:cubicBezTo>
                    <a:pt x="14045" y="19226"/>
                    <a:pt x="15376" y="18983"/>
                    <a:pt x="16276" y="19589"/>
                  </a:cubicBezTo>
                  <a:cubicBezTo>
                    <a:pt x="15963" y="18216"/>
                    <a:pt x="15767" y="16359"/>
                    <a:pt x="17019" y="15673"/>
                  </a:cubicBezTo>
                  <a:cubicBezTo>
                    <a:pt x="17528" y="15431"/>
                    <a:pt x="17997" y="15511"/>
                    <a:pt x="18428" y="15148"/>
                  </a:cubicBezTo>
                  <a:cubicBezTo>
                    <a:pt x="18976" y="14744"/>
                    <a:pt x="19132" y="13816"/>
                    <a:pt x="19719" y="13573"/>
                  </a:cubicBezTo>
                  <a:cubicBezTo>
                    <a:pt x="20071" y="13371"/>
                    <a:pt x="20384" y="13452"/>
                    <a:pt x="20619" y="13291"/>
                  </a:cubicBezTo>
                  <a:cubicBezTo>
                    <a:pt x="21206" y="12887"/>
                    <a:pt x="20697" y="11878"/>
                    <a:pt x="20149" y="11514"/>
                  </a:cubicBezTo>
                  <a:cubicBezTo>
                    <a:pt x="19484" y="11191"/>
                    <a:pt x="18663" y="11030"/>
                    <a:pt x="18349" y="10424"/>
                  </a:cubicBezTo>
                  <a:cubicBezTo>
                    <a:pt x="18154" y="10182"/>
                    <a:pt x="18076" y="9819"/>
                    <a:pt x="17997" y="9576"/>
                  </a:cubicBezTo>
                  <a:cubicBezTo>
                    <a:pt x="17332" y="8204"/>
                    <a:pt x="15141" y="8123"/>
                    <a:pt x="14397" y="9496"/>
                  </a:cubicBezTo>
                  <a:cubicBezTo>
                    <a:pt x="14397" y="8809"/>
                    <a:pt x="14319" y="8042"/>
                    <a:pt x="14045" y="7477"/>
                  </a:cubicBezTo>
                  <a:cubicBezTo>
                    <a:pt x="13810" y="6871"/>
                    <a:pt x="13067" y="6346"/>
                    <a:pt x="12402" y="6629"/>
                  </a:cubicBezTo>
                  <a:cubicBezTo>
                    <a:pt x="10876" y="7114"/>
                    <a:pt x="11776" y="10343"/>
                    <a:pt x="10210" y="10828"/>
                  </a:cubicBezTo>
                  <a:cubicBezTo>
                    <a:pt x="9310" y="11111"/>
                    <a:pt x="8410" y="9657"/>
                    <a:pt x="9154" y="8971"/>
                  </a:cubicBezTo>
                  <a:cubicBezTo>
                    <a:pt x="8723" y="8890"/>
                    <a:pt x="8332" y="9132"/>
                    <a:pt x="8136" y="9576"/>
                  </a:cubicBezTo>
                  <a:cubicBezTo>
                    <a:pt x="8136" y="8971"/>
                    <a:pt x="7667" y="8567"/>
                    <a:pt x="7158" y="8325"/>
                  </a:cubicBezTo>
                  <a:cubicBezTo>
                    <a:pt x="6689" y="8042"/>
                    <a:pt x="6102" y="7961"/>
                    <a:pt x="5671" y="7558"/>
                  </a:cubicBezTo>
                  <a:cubicBezTo>
                    <a:pt x="5280" y="7114"/>
                    <a:pt x="5280" y="6266"/>
                    <a:pt x="5867" y="6104"/>
                  </a:cubicBezTo>
                  <a:cubicBezTo>
                    <a:pt x="5358" y="6023"/>
                    <a:pt x="4849" y="5862"/>
                    <a:pt x="4536" y="5418"/>
                  </a:cubicBezTo>
                  <a:cubicBezTo>
                    <a:pt x="4145" y="4812"/>
                    <a:pt x="4458" y="4005"/>
                    <a:pt x="4849" y="3480"/>
                  </a:cubicBezTo>
                  <a:cubicBezTo>
                    <a:pt x="5280" y="2874"/>
                    <a:pt x="5867" y="2471"/>
                    <a:pt x="6180" y="1784"/>
                  </a:cubicBezTo>
                  <a:cubicBezTo>
                    <a:pt x="6415" y="1098"/>
                    <a:pt x="6258" y="169"/>
                    <a:pt x="5515" y="8"/>
                  </a:cubicBezTo>
                  <a:cubicBezTo>
                    <a:pt x="4849" y="-73"/>
                    <a:pt x="4380" y="533"/>
                    <a:pt x="4223" y="1179"/>
                  </a:cubicBezTo>
                  <a:cubicBezTo>
                    <a:pt x="4028" y="1784"/>
                    <a:pt x="4028" y="2551"/>
                    <a:pt x="3636" y="3036"/>
                  </a:cubicBezTo>
                  <a:cubicBezTo>
                    <a:pt x="3402" y="3399"/>
                    <a:pt x="3049" y="3561"/>
                    <a:pt x="2815" y="3884"/>
                  </a:cubicBezTo>
                  <a:cubicBezTo>
                    <a:pt x="1836" y="5095"/>
                    <a:pt x="2228" y="6952"/>
                    <a:pt x="2658" y="8486"/>
                  </a:cubicBezTo>
                  <a:cubicBezTo>
                    <a:pt x="1993" y="8406"/>
                    <a:pt x="1328" y="8325"/>
                    <a:pt x="780" y="8325"/>
                  </a:cubicBezTo>
                  <a:cubicBezTo>
                    <a:pt x="349" y="8567"/>
                    <a:pt x="428" y="9132"/>
                    <a:pt x="663" y="9576"/>
                  </a:cubicBezTo>
                  <a:cubicBezTo>
                    <a:pt x="858" y="9980"/>
                    <a:pt x="1171" y="10424"/>
                    <a:pt x="1093" y="10949"/>
                  </a:cubicBezTo>
                  <a:cubicBezTo>
                    <a:pt x="1015" y="11434"/>
                    <a:pt x="271" y="11676"/>
                    <a:pt x="115" y="11272"/>
                  </a:cubicBezTo>
                  <a:cubicBezTo>
                    <a:pt x="-394" y="12806"/>
                    <a:pt x="858" y="14663"/>
                    <a:pt x="2423" y="14744"/>
                  </a:cubicBezTo>
                  <a:cubicBezTo>
                    <a:pt x="2893" y="14744"/>
                    <a:pt x="3480" y="14663"/>
                    <a:pt x="3949" y="14502"/>
                  </a:cubicBezTo>
                  <a:cubicBezTo>
                    <a:pt x="5515" y="14058"/>
                    <a:pt x="7002" y="13735"/>
                    <a:pt x="8567" y="13291"/>
                  </a:cubicBezTo>
                  <a:cubicBezTo>
                    <a:pt x="8645" y="14663"/>
                    <a:pt x="7236" y="15834"/>
                    <a:pt x="5945" y="15592"/>
                  </a:cubicBezTo>
                  <a:cubicBezTo>
                    <a:pt x="5945" y="18741"/>
                    <a:pt x="3128" y="15148"/>
                    <a:pt x="3636" y="17530"/>
                  </a:cubicBezTo>
                  <a:cubicBezTo>
                    <a:pt x="3715" y="18620"/>
                    <a:pt x="6102" y="19831"/>
                    <a:pt x="7236" y="19226"/>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790" name="Shape 1790"/>
            <p:cNvSpPr/>
            <p:nvPr/>
          </p:nvSpPr>
          <p:spPr>
            <a:xfrm>
              <a:off x="9301779" y="1721356"/>
              <a:ext cx="712752" cy="995792"/>
            </a:xfrm>
            <a:custGeom>
              <a:pathLst>
                <a:path extrusionOk="0" h="20892" w="21418">
                  <a:moveTo>
                    <a:pt x="20662" y="2548"/>
                  </a:moveTo>
                  <a:cubicBezTo>
                    <a:pt x="19947" y="3233"/>
                    <a:pt x="18540" y="3420"/>
                    <a:pt x="17981" y="4152"/>
                  </a:cubicBezTo>
                  <a:cubicBezTo>
                    <a:pt x="17892" y="4246"/>
                    <a:pt x="17847" y="4370"/>
                    <a:pt x="17669" y="4433"/>
                  </a:cubicBezTo>
                  <a:cubicBezTo>
                    <a:pt x="17468" y="4510"/>
                    <a:pt x="17289" y="4433"/>
                    <a:pt x="17088" y="4433"/>
                  </a:cubicBezTo>
                  <a:cubicBezTo>
                    <a:pt x="16440" y="4401"/>
                    <a:pt x="15971" y="4837"/>
                    <a:pt x="15413" y="5055"/>
                  </a:cubicBezTo>
                  <a:cubicBezTo>
                    <a:pt x="14944" y="5289"/>
                    <a:pt x="14340" y="5383"/>
                    <a:pt x="13827" y="5585"/>
                  </a:cubicBezTo>
                  <a:cubicBezTo>
                    <a:pt x="12687" y="5943"/>
                    <a:pt x="11749" y="6628"/>
                    <a:pt x="11325" y="7485"/>
                  </a:cubicBezTo>
                  <a:cubicBezTo>
                    <a:pt x="11280" y="7609"/>
                    <a:pt x="11191" y="7734"/>
                    <a:pt x="11102" y="7812"/>
                  </a:cubicBezTo>
                  <a:cubicBezTo>
                    <a:pt x="10632" y="8092"/>
                    <a:pt x="9694" y="7765"/>
                    <a:pt x="9404" y="8170"/>
                  </a:cubicBezTo>
                  <a:cubicBezTo>
                    <a:pt x="9784" y="8450"/>
                    <a:pt x="9516" y="8886"/>
                    <a:pt x="9225" y="9214"/>
                  </a:cubicBezTo>
                  <a:cubicBezTo>
                    <a:pt x="8622" y="9992"/>
                    <a:pt x="8108" y="10802"/>
                    <a:pt x="7684" y="11627"/>
                  </a:cubicBezTo>
                  <a:cubicBezTo>
                    <a:pt x="7126" y="11861"/>
                    <a:pt x="6790" y="12344"/>
                    <a:pt x="6880" y="12764"/>
                  </a:cubicBezTo>
                  <a:cubicBezTo>
                    <a:pt x="6701" y="12795"/>
                    <a:pt x="6500" y="12842"/>
                    <a:pt x="6321" y="12873"/>
                  </a:cubicBezTo>
                  <a:cubicBezTo>
                    <a:pt x="6500" y="13091"/>
                    <a:pt x="6187" y="13418"/>
                    <a:pt x="5808" y="13387"/>
                  </a:cubicBezTo>
                  <a:cubicBezTo>
                    <a:pt x="6143" y="13683"/>
                    <a:pt x="5473" y="14041"/>
                    <a:pt x="5249" y="14368"/>
                  </a:cubicBezTo>
                  <a:cubicBezTo>
                    <a:pt x="5093" y="14571"/>
                    <a:pt x="5048" y="14789"/>
                    <a:pt x="5004" y="14991"/>
                  </a:cubicBezTo>
                  <a:cubicBezTo>
                    <a:pt x="4869" y="15972"/>
                    <a:pt x="4735" y="16953"/>
                    <a:pt x="4624" y="17934"/>
                  </a:cubicBezTo>
                  <a:cubicBezTo>
                    <a:pt x="4624" y="18168"/>
                    <a:pt x="4579" y="18386"/>
                    <a:pt x="4780" y="18589"/>
                  </a:cubicBezTo>
                  <a:cubicBezTo>
                    <a:pt x="4914" y="18744"/>
                    <a:pt x="5205" y="18853"/>
                    <a:pt x="5473" y="18947"/>
                  </a:cubicBezTo>
                  <a:cubicBezTo>
                    <a:pt x="6143" y="19211"/>
                    <a:pt x="6701" y="19632"/>
                    <a:pt x="6969" y="20115"/>
                  </a:cubicBezTo>
                  <a:cubicBezTo>
                    <a:pt x="7059" y="20255"/>
                    <a:pt x="7126" y="20411"/>
                    <a:pt x="7059" y="20551"/>
                  </a:cubicBezTo>
                  <a:cubicBezTo>
                    <a:pt x="7014" y="20644"/>
                    <a:pt x="6925" y="20738"/>
                    <a:pt x="6790" y="20800"/>
                  </a:cubicBezTo>
                  <a:cubicBezTo>
                    <a:pt x="5808" y="21236"/>
                    <a:pt x="4490" y="19959"/>
                    <a:pt x="3507" y="20411"/>
                  </a:cubicBezTo>
                  <a:cubicBezTo>
                    <a:pt x="3127" y="20317"/>
                    <a:pt x="2770" y="20224"/>
                    <a:pt x="2524" y="20021"/>
                  </a:cubicBezTo>
                  <a:cubicBezTo>
                    <a:pt x="2301" y="19819"/>
                    <a:pt x="2189" y="19507"/>
                    <a:pt x="2479" y="19305"/>
                  </a:cubicBezTo>
                  <a:cubicBezTo>
                    <a:pt x="1832" y="19336"/>
                    <a:pt x="1206" y="18947"/>
                    <a:pt x="1206" y="18480"/>
                  </a:cubicBezTo>
                  <a:cubicBezTo>
                    <a:pt x="648" y="18448"/>
                    <a:pt x="179" y="18121"/>
                    <a:pt x="45" y="17732"/>
                  </a:cubicBezTo>
                  <a:cubicBezTo>
                    <a:pt x="0" y="17607"/>
                    <a:pt x="0" y="17467"/>
                    <a:pt x="0" y="17343"/>
                  </a:cubicBezTo>
                  <a:cubicBezTo>
                    <a:pt x="0" y="16922"/>
                    <a:pt x="0" y="16502"/>
                    <a:pt x="45" y="16066"/>
                  </a:cubicBezTo>
                  <a:cubicBezTo>
                    <a:pt x="268" y="16175"/>
                    <a:pt x="603" y="16066"/>
                    <a:pt x="737" y="15910"/>
                  </a:cubicBezTo>
                  <a:cubicBezTo>
                    <a:pt x="893" y="15739"/>
                    <a:pt x="938" y="15552"/>
                    <a:pt x="938" y="15349"/>
                  </a:cubicBezTo>
                  <a:cubicBezTo>
                    <a:pt x="983" y="14898"/>
                    <a:pt x="1028" y="14399"/>
                    <a:pt x="1028" y="13948"/>
                  </a:cubicBezTo>
                  <a:cubicBezTo>
                    <a:pt x="1296" y="13917"/>
                    <a:pt x="1586" y="13854"/>
                    <a:pt x="1832" y="13808"/>
                  </a:cubicBezTo>
                  <a:cubicBezTo>
                    <a:pt x="2010" y="13590"/>
                    <a:pt x="1363" y="13387"/>
                    <a:pt x="1452" y="13169"/>
                  </a:cubicBezTo>
                  <a:cubicBezTo>
                    <a:pt x="1497" y="12998"/>
                    <a:pt x="1876" y="12998"/>
                    <a:pt x="2144" y="12935"/>
                  </a:cubicBezTo>
                  <a:cubicBezTo>
                    <a:pt x="2278" y="12904"/>
                    <a:pt x="2390" y="12795"/>
                    <a:pt x="2479" y="12733"/>
                  </a:cubicBezTo>
                  <a:cubicBezTo>
                    <a:pt x="2569" y="12640"/>
                    <a:pt x="2703" y="12577"/>
                    <a:pt x="2814" y="12468"/>
                  </a:cubicBezTo>
                  <a:cubicBezTo>
                    <a:pt x="3217" y="12157"/>
                    <a:pt x="3641" y="11752"/>
                    <a:pt x="3686" y="11331"/>
                  </a:cubicBezTo>
                  <a:cubicBezTo>
                    <a:pt x="3373" y="11394"/>
                    <a:pt x="3038" y="11503"/>
                    <a:pt x="2703" y="11565"/>
                  </a:cubicBezTo>
                  <a:cubicBezTo>
                    <a:pt x="2524" y="11129"/>
                    <a:pt x="3127" y="10771"/>
                    <a:pt x="3641" y="10522"/>
                  </a:cubicBezTo>
                  <a:cubicBezTo>
                    <a:pt x="4155" y="10257"/>
                    <a:pt x="4668" y="9727"/>
                    <a:pt x="4266" y="9400"/>
                  </a:cubicBezTo>
                  <a:cubicBezTo>
                    <a:pt x="4579" y="9307"/>
                    <a:pt x="4869" y="9214"/>
                    <a:pt x="5205" y="9104"/>
                  </a:cubicBezTo>
                  <a:cubicBezTo>
                    <a:pt x="5048" y="8886"/>
                    <a:pt x="5249" y="8559"/>
                    <a:pt x="5607" y="8450"/>
                  </a:cubicBezTo>
                  <a:cubicBezTo>
                    <a:pt x="5383" y="8497"/>
                    <a:pt x="5093" y="8388"/>
                    <a:pt x="5004" y="8232"/>
                  </a:cubicBezTo>
                  <a:cubicBezTo>
                    <a:pt x="5249" y="8123"/>
                    <a:pt x="5562" y="8061"/>
                    <a:pt x="5852" y="8123"/>
                  </a:cubicBezTo>
                  <a:cubicBezTo>
                    <a:pt x="5383" y="7703"/>
                    <a:pt x="5138" y="7189"/>
                    <a:pt x="5093" y="6660"/>
                  </a:cubicBezTo>
                  <a:cubicBezTo>
                    <a:pt x="5473" y="6784"/>
                    <a:pt x="5942" y="6597"/>
                    <a:pt x="5986" y="6301"/>
                  </a:cubicBezTo>
                  <a:cubicBezTo>
                    <a:pt x="6366" y="6426"/>
                    <a:pt x="6880" y="6146"/>
                    <a:pt x="6790" y="5850"/>
                  </a:cubicBezTo>
                  <a:cubicBezTo>
                    <a:pt x="6969" y="5943"/>
                    <a:pt x="7215" y="6068"/>
                    <a:pt x="7394" y="6177"/>
                  </a:cubicBezTo>
                  <a:cubicBezTo>
                    <a:pt x="7639" y="5772"/>
                    <a:pt x="7863" y="5351"/>
                    <a:pt x="8153" y="4962"/>
                  </a:cubicBezTo>
                  <a:cubicBezTo>
                    <a:pt x="8510" y="4931"/>
                    <a:pt x="8846" y="4635"/>
                    <a:pt x="8756" y="4370"/>
                  </a:cubicBezTo>
                  <a:cubicBezTo>
                    <a:pt x="8980" y="4401"/>
                    <a:pt x="9270" y="4433"/>
                    <a:pt x="9516" y="4479"/>
                  </a:cubicBezTo>
                  <a:cubicBezTo>
                    <a:pt x="9516" y="4246"/>
                    <a:pt x="9918" y="4183"/>
                    <a:pt x="10208" y="4106"/>
                  </a:cubicBezTo>
                  <a:cubicBezTo>
                    <a:pt x="10543" y="4074"/>
                    <a:pt x="10856" y="3825"/>
                    <a:pt x="10632" y="3654"/>
                  </a:cubicBezTo>
                  <a:cubicBezTo>
                    <a:pt x="11057" y="3685"/>
                    <a:pt x="11526" y="3654"/>
                    <a:pt x="11906" y="3560"/>
                  </a:cubicBezTo>
                  <a:cubicBezTo>
                    <a:pt x="11526" y="3420"/>
                    <a:pt x="11437" y="2953"/>
                    <a:pt x="11749" y="2766"/>
                  </a:cubicBezTo>
                  <a:cubicBezTo>
                    <a:pt x="12084" y="2564"/>
                    <a:pt x="12687" y="2642"/>
                    <a:pt x="12889" y="2938"/>
                  </a:cubicBezTo>
                  <a:cubicBezTo>
                    <a:pt x="13581" y="3000"/>
                    <a:pt x="14296" y="2875"/>
                    <a:pt x="14854" y="2610"/>
                  </a:cubicBezTo>
                  <a:cubicBezTo>
                    <a:pt x="15167" y="2813"/>
                    <a:pt x="15681" y="2673"/>
                    <a:pt x="16060" y="2517"/>
                  </a:cubicBezTo>
                  <a:cubicBezTo>
                    <a:pt x="16686" y="2283"/>
                    <a:pt x="17334" y="2019"/>
                    <a:pt x="17937" y="1801"/>
                  </a:cubicBezTo>
                  <a:cubicBezTo>
                    <a:pt x="18071" y="1723"/>
                    <a:pt x="18272" y="1661"/>
                    <a:pt x="18316" y="1536"/>
                  </a:cubicBezTo>
                  <a:cubicBezTo>
                    <a:pt x="18361" y="1396"/>
                    <a:pt x="18272" y="1240"/>
                    <a:pt x="18071" y="1271"/>
                  </a:cubicBezTo>
                  <a:cubicBezTo>
                    <a:pt x="18495" y="1100"/>
                    <a:pt x="18786" y="820"/>
                    <a:pt x="19121" y="555"/>
                  </a:cubicBezTo>
                  <a:cubicBezTo>
                    <a:pt x="19679" y="88"/>
                    <a:pt x="20997" y="-364"/>
                    <a:pt x="21354" y="446"/>
                  </a:cubicBezTo>
                  <a:cubicBezTo>
                    <a:pt x="21600" y="944"/>
                    <a:pt x="21086" y="2112"/>
                    <a:pt x="20662" y="2548"/>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791" name="Shape 1791"/>
            <p:cNvSpPr/>
            <p:nvPr/>
          </p:nvSpPr>
          <p:spPr>
            <a:xfrm>
              <a:off x="9622305" y="873268"/>
              <a:ext cx="100641" cy="110092"/>
            </a:xfrm>
            <a:custGeom>
              <a:pathLst>
                <a:path extrusionOk="0" h="21528" w="21600">
                  <a:moveTo>
                    <a:pt x="19988" y="9423"/>
                  </a:moveTo>
                  <a:cubicBezTo>
                    <a:pt x="20633" y="9423"/>
                    <a:pt x="21278" y="9423"/>
                    <a:pt x="21600" y="10003"/>
                  </a:cubicBezTo>
                  <a:cubicBezTo>
                    <a:pt x="20633" y="11887"/>
                    <a:pt x="20955" y="13627"/>
                    <a:pt x="20310" y="15801"/>
                  </a:cubicBezTo>
                  <a:cubicBezTo>
                    <a:pt x="19666" y="17541"/>
                    <a:pt x="17570" y="19426"/>
                    <a:pt x="15958" y="18846"/>
                  </a:cubicBezTo>
                  <a:cubicBezTo>
                    <a:pt x="16603" y="19426"/>
                    <a:pt x="16281" y="21020"/>
                    <a:pt x="15152" y="21310"/>
                  </a:cubicBezTo>
                  <a:cubicBezTo>
                    <a:pt x="14185" y="21600"/>
                    <a:pt x="13218" y="21600"/>
                    <a:pt x="11767" y="21310"/>
                  </a:cubicBezTo>
                  <a:cubicBezTo>
                    <a:pt x="9188" y="20585"/>
                    <a:pt x="6770" y="20295"/>
                    <a:pt x="4030" y="19715"/>
                  </a:cubicBezTo>
                  <a:cubicBezTo>
                    <a:pt x="3385" y="19715"/>
                    <a:pt x="2740" y="19426"/>
                    <a:pt x="2418" y="19136"/>
                  </a:cubicBezTo>
                  <a:cubicBezTo>
                    <a:pt x="2096" y="18846"/>
                    <a:pt x="1612" y="18266"/>
                    <a:pt x="1290" y="17541"/>
                  </a:cubicBezTo>
                  <a:cubicBezTo>
                    <a:pt x="322" y="14932"/>
                    <a:pt x="0" y="12177"/>
                    <a:pt x="0" y="9423"/>
                  </a:cubicBezTo>
                  <a:cubicBezTo>
                    <a:pt x="0" y="7828"/>
                    <a:pt x="322" y="5799"/>
                    <a:pt x="2096" y="5509"/>
                  </a:cubicBezTo>
                  <a:cubicBezTo>
                    <a:pt x="3385" y="4784"/>
                    <a:pt x="4675" y="5799"/>
                    <a:pt x="6448" y="5799"/>
                  </a:cubicBezTo>
                  <a:cubicBezTo>
                    <a:pt x="7737" y="6089"/>
                    <a:pt x="9833" y="5074"/>
                    <a:pt x="9510" y="3914"/>
                  </a:cubicBezTo>
                  <a:cubicBezTo>
                    <a:pt x="11445" y="3914"/>
                    <a:pt x="13540" y="3624"/>
                    <a:pt x="15475" y="3624"/>
                  </a:cubicBezTo>
                  <a:cubicBezTo>
                    <a:pt x="14507" y="3624"/>
                    <a:pt x="16603" y="0"/>
                    <a:pt x="19343" y="0"/>
                  </a:cubicBezTo>
                  <a:cubicBezTo>
                    <a:pt x="18215" y="2754"/>
                    <a:pt x="20633" y="6379"/>
                    <a:pt x="19988" y="9423"/>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792" name="Shape 1792"/>
            <p:cNvSpPr/>
            <p:nvPr/>
          </p:nvSpPr>
          <p:spPr>
            <a:xfrm>
              <a:off x="9755747" y="781689"/>
              <a:ext cx="100177" cy="137507"/>
            </a:xfrm>
            <a:custGeom>
              <a:pathLst>
                <a:path extrusionOk="0" h="21232" w="20823">
                  <a:moveTo>
                    <a:pt x="13131" y="21138"/>
                  </a:moveTo>
                  <a:cubicBezTo>
                    <a:pt x="16083" y="20560"/>
                    <a:pt x="18103" y="18712"/>
                    <a:pt x="19036" y="16749"/>
                  </a:cubicBezTo>
                  <a:cubicBezTo>
                    <a:pt x="20434" y="14323"/>
                    <a:pt x="20745" y="11435"/>
                    <a:pt x="20745" y="8779"/>
                  </a:cubicBezTo>
                  <a:cubicBezTo>
                    <a:pt x="20745" y="6815"/>
                    <a:pt x="21056" y="4620"/>
                    <a:pt x="20434" y="2657"/>
                  </a:cubicBezTo>
                  <a:cubicBezTo>
                    <a:pt x="19968" y="1502"/>
                    <a:pt x="18725" y="0"/>
                    <a:pt x="17171" y="0"/>
                  </a:cubicBezTo>
                  <a:cubicBezTo>
                    <a:pt x="14840" y="0"/>
                    <a:pt x="13908" y="2426"/>
                    <a:pt x="14219" y="4158"/>
                  </a:cubicBezTo>
                  <a:cubicBezTo>
                    <a:pt x="14529" y="9241"/>
                    <a:pt x="8624" y="9010"/>
                    <a:pt x="4429" y="12128"/>
                  </a:cubicBezTo>
                  <a:cubicBezTo>
                    <a:pt x="2719" y="13399"/>
                    <a:pt x="-544" y="15016"/>
                    <a:pt x="78" y="16980"/>
                  </a:cubicBezTo>
                  <a:cubicBezTo>
                    <a:pt x="1165" y="19174"/>
                    <a:pt x="4739" y="19174"/>
                    <a:pt x="6915" y="17904"/>
                  </a:cubicBezTo>
                  <a:cubicBezTo>
                    <a:pt x="7692" y="20329"/>
                    <a:pt x="10178" y="21600"/>
                    <a:pt x="13131" y="21138"/>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793" name="Shape 1793"/>
            <p:cNvSpPr/>
            <p:nvPr/>
          </p:nvSpPr>
          <p:spPr>
            <a:xfrm>
              <a:off x="9654558" y="811125"/>
              <a:ext cx="53936" cy="40710"/>
            </a:xfrm>
            <a:custGeom>
              <a:pathLst>
                <a:path extrusionOk="0" h="21043" w="20046">
                  <a:moveTo>
                    <a:pt x="2319" y="7200"/>
                  </a:moveTo>
                  <a:cubicBezTo>
                    <a:pt x="-1047" y="8716"/>
                    <a:pt x="-486" y="15916"/>
                    <a:pt x="2319" y="18947"/>
                  </a:cubicBezTo>
                  <a:cubicBezTo>
                    <a:pt x="5405" y="21600"/>
                    <a:pt x="9613" y="21600"/>
                    <a:pt x="12979" y="19705"/>
                  </a:cubicBezTo>
                  <a:cubicBezTo>
                    <a:pt x="16065" y="18947"/>
                    <a:pt x="19431" y="16674"/>
                    <a:pt x="19992" y="12884"/>
                  </a:cubicBezTo>
                  <a:cubicBezTo>
                    <a:pt x="20553" y="7200"/>
                    <a:pt x="16626" y="3032"/>
                    <a:pt x="12979" y="758"/>
                  </a:cubicBezTo>
                  <a:cubicBezTo>
                    <a:pt x="12418" y="758"/>
                    <a:pt x="11857" y="0"/>
                    <a:pt x="11296" y="0"/>
                  </a:cubicBezTo>
                  <a:cubicBezTo>
                    <a:pt x="10174" y="0"/>
                    <a:pt x="9613" y="0"/>
                    <a:pt x="8771" y="758"/>
                  </a:cubicBezTo>
                  <a:cubicBezTo>
                    <a:pt x="5966" y="2274"/>
                    <a:pt x="3722" y="3789"/>
                    <a:pt x="636" y="5684"/>
                  </a:cubicBezTo>
                  <a:cubicBezTo>
                    <a:pt x="-486" y="6442"/>
                    <a:pt x="2319" y="7200"/>
                    <a:pt x="2319" y="7200"/>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794" name="Shape 1794"/>
            <p:cNvSpPr/>
            <p:nvPr/>
          </p:nvSpPr>
          <p:spPr>
            <a:xfrm>
              <a:off x="9481666" y="964847"/>
              <a:ext cx="102678" cy="94402"/>
            </a:xfrm>
            <a:custGeom>
              <a:pathLst>
                <a:path extrusionOk="0" h="20939" w="21341">
                  <a:moveTo>
                    <a:pt x="9651" y="1473"/>
                  </a:moveTo>
                  <a:cubicBezTo>
                    <a:pt x="9345" y="2127"/>
                    <a:pt x="9345" y="9000"/>
                    <a:pt x="9957" y="9000"/>
                  </a:cubicBezTo>
                  <a:cubicBezTo>
                    <a:pt x="5515" y="8018"/>
                    <a:pt x="306" y="12109"/>
                    <a:pt x="0" y="17182"/>
                  </a:cubicBezTo>
                  <a:cubicBezTo>
                    <a:pt x="1685" y="20291"/>
                    <a:pt x="5515" y="21600"/>
                    <a:pt x="8732" y="20618"/>
                  </a:cubicBezTo>
                  <a:cubicBezTo>
                    <a:pt x="11949" y="19473"/>
                    <a:pt x="14094" y="15873"/>
                    <a:pt x="13481" y="12436"/>
                  </a:cubicBezTo>
                  <a:cubicBezTo>
                    <a:pt x="15166" y="12764"/>
                    <a:pt x="17157" y="13091"/>
                    <a:pt x="18689" y="12436"/>
                  </a:cubicBezTo>
                  <a:cubicBezTo>
                    <a:pt x="20374" y="11782"/>
                    <a:pt x="21600" y="9982"/>
                    <a:pt x="21294" y="8345"/>
                  </a:cubicBezTo>
                  <a:cubicBezTo>
                    <a:pt x="18996" y="8345"/>
                    <a:pt x="17004" y="6218"/>
                    <a:pt x="16698" y="4255"/>
                  </a:cubicBezTo>
                  <a:cubicBezTo>
                    <a:pt x="15166" y="4582"/>
                    <a:pt x="13634" y="4582"/>
                    <a:pt x="12255" y="3927"/>
                  </a:cubicBezTo>
                  <a:cubicBezTo>
                    <a:pt x="11030" y="3109"/>
                    <a:pt x="9651" y="1473"/>
                    <a:pt x="10264" y="0"/>
                  </a:cubicBezTo>
                  <a:cubicBezTo>
                    <a:pt x="9957" y="0"/>
                    <a:pt x="9345" y="1473"/>
                    <a:pt x="9651" y="1473"/>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795" name="Shape 1795"/>
            <p:cNvSpPr/>
            <p:nvPr/>
          </p:nvSpPr>
          <p:spPr>
            <a:xfrm>
              <a:off x="9465385" y="861269"/>
              <a:ext cx="108031" cy="65416"/>
            </a:xfrm>
            <a:custGeom>
              <a:pathLst>
                <a:path extrusionOk="0" h="20795" w="15934">
                  <a:moveTo>
                    <a:pt x="3584" y="20785"/>
                  </a:moveTo>
                  <a:cubicBezTo>
                    <a:pt x="4886" y="20785"/>
                    <a:pt x="6297" y="18907"/>
                    <a:pt x="6731" y="15855"/>
                  </a:cubicBezTo>
                  <a:cubicBezTo>
                    <a:pt x="6948" y="14446"/>
                    <a:pt x="6948" y="13038"/>
                    <a:pt x="7382" y="11864"/>
                  </a:cubicBezTo>
                  <a:cubicBezTo>
                    <a:pt x="7600" y="10455"/>
                    <a:pt x="8359" y="9516"/>
                    <a:pt x="9011" y="9985"/>
                  </a:cubicBezTo>
                  <a:cubicBezTo>
                    <a:pt x="9445" y="9985"/>
                    <a:pt x="9662" y="10925"/>
                    <a:pt x="9879" y="10925"/>
                  </a:cubicBezTo>
                  <a:cubicBezTo>
                    <a:pt x="11507" y="13507"/>
                    <a:pt x="13787" y="9985"/>
                    <a:pt x="15198" y="7168"/>
                  </a:cubicBezTo>
                  <a:cubicBezTo>
                    <a:pt x="15415" y="6464"/>
                    <a:pt x="15632" y="5994"/>
                    <a:pt x="15849" y="5525"/>
                  </a:cubicBezTo>
                  <a:cubicBezTo>
                    <a:pt x="16283" y="3177"/>
                    <a:pt x="14980" y="1533"/>
                    <a:pt x="13787" y="1533"/>
                  </a:cubicBezTo>
                  <a:cubicBezTo>
                    <a:pt x="12701" y="1533"/>
                    <a:pt x="11507" y="2707"/>
                    <a:pt x="10639" y="1533"/>
                  </a:cubicBezTo>
                  <a:cubicBezTo>
                    <a:pt x="10205" y="1064"/>
                    <a:pt x="9879" y="594"/>
                    <a:pt x="9445" y="125"/>
                  </a:cubicBezTo>
                  <a:cubicBezTo>
                    <a:pt x="8794" y="-345"/>
                    <a:pt x="7925" y="594"/>
                    <a:pt x="7165" y="1533"/>
                  </a:cubicBezTo>
                  <a:cubicBezTo>
                    <a:pt x="4886" y="4585"/>
                    <a:pt x="-5317" y="21255"/>
                    <a:pt x="3584" y="20785"/>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796" name="Shape 1796"/>
            <p:cNvSpPr/>
            <p:nvPr/>
          </p:nvSpPr>
          <p:spPr>
            <a:xfrm>
              <a:off x="9437617" y="814396"/>
              <a:ext cx="62046" cy="39357"/>
            </a:xfrm>
            <a:custGeom>
              <a:pathLst>
                <a:path extrusionOk="0" h="20357" w="20721">
                  <a:moveTo>
                    <a:pt x="401" y="6676"/>
                  </a:moveTo>
                  <a:cubicBezTo>
                    <a:pt x="-581" y="9033"/>
                    <a:pt x="401" y="13353"/>
                    <a:pt x="1628" y="14924"/>
                  </a:cubicBezTo>
                  <a:cubicBezTo>
                    <a:pt x="3101" y="17280"/>
                    <a:pt x="5064" y="18065"/>
                    <a:pt x="6783" y="18851"/>
                  </a:cubicBezTo>
                  <a:cubicBezTo>
                    <a:pt x="10219" y="20815"/>
                    <a:pt x="15374" y="21600"/>
                    <a:pt x="17583" y="16495"/>
                  </a:cubicBezTo>
                  <a:cubicBezTo>
                    <a:pt x="18074" y="14924"/>
                    <a:pt x="18074" y="13353"/>
                    <a:pt x="19055" y="12567"/>
                  </a:cubicBezTo>
                  <a:cubicBezTo>
                    <a:pt x="19546" y="11782"/>
                    <a:pt x="20037" y="11782"/>
                    <a:pt x="20528" y="10604"/>
                  </a:cubicBezTo>
                  <a:cubicBezTo>
                    <a:pt x="21019" y="9818"/>
                    <a:pt x="20528" y="8247"/>
                    <a:pt x="19546" y="7462"/>
                  </a:cubicBezTo>
                  <a:cubicBezTo>
                    <a:pt x="15864" y="3535"/>
                    <a:pt x="11446" y="1571"/>
                    <a:pt x="7274" y="2356"/>
                  </a:cubicBezTo>
                  <a:cubicBezTo>
                    <a:pt x="4819" y="3142"/>
                    <a:pt x="1874" y="3927"/>
                    <a:pt x="1137" y="785"/>
                  </a:cubicBezTo>
                  <a:cubicBezTo>
                    <a:pt x="1137" y="2356"/>
                    <a:pt x="401" y="5891"/>
                    <a:pt x="401" y="6676"/>
                  </a:cubicBezTo>
                  <a:close/>
                  <a:moveTo>
                    <a:pt x="1137" y="0"/>
                  </a:moveTo>
                  <a:cubicBezTo>
                    <a:pt x="1137" y="393"/>
                    <a:pt x="1137" y="393"/>
                    <a:pt x="1137" y="785"/>
                  </a:cubicBezTo>
                  <a:cubicBezTo>
                    <a:pt x="1137" y="785"/>
                    <a:pt x="1137" y="393"/>
                    <a:pt x="1137" y="0"/>
                  </a:cubicBezTo>
                  <a:close/>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797" name="Shape 1797"/>
            <p:cNvSpPr/>
            <p:nvPr/>
          </p:nvSpPr>
          <p:spPr>
            <a:xfrm>
              <a:off x="9526414" y="663945"/>
              <a:ext cx="60189" cy="54871"/>
            </a:xfrm>
            <a:custGeom>
              <a:pathLst>
                <a:path extrusionOk="0" h="21600" w="20106">
                  <a:moveTo>
                    <a:pt x="260" y="8352"/>
                  </a:moveTo>
                  <a:cubicBezTo>
                    <a:pt x="-745" y="12672"/>
                    <a:pt x="1264" y="16704"/>
                    <a:pt x="4529" y="19296"/>
                  </a:cubicBezTo>
                  <a:cubicBezTo>
                    <a:pt x="7543" y="21024"/>
                    <a:pt x="11813" y="21600"/>
                    <a:pt x="15581" y="21600"/>
                  </a:cubicBezTo>
                  <a:cubicBezTo>
                    <a:pt x="16083" y="21600"/>
                    <a:pt x="17088" y="21600"/>
                    <a:pt x="17590" y="21600"/>
                  </a:cubicBezTo>
                  <a:cubicBezTo>
                    <a:pt x="20855" y="20448"/>
                    <a:pt x="20855" y="14400"/>
                    <a:pt x="18092" y="12096"/>
                  </a:cubicBezTo>
                  <a:cubicBezTo>
                    <a:pt x="15581" y="9504"/>
                    <a:pt x="12064" y="8928"/>
                    <a:pt x="8799" y="7776"/>
                  </a:cubicBezTo>
                  <a:cubicBezTo>
                    <a:pt x="5785" y="6624"/>
                    <a:pt x="1767" y="4032"/>
                    <a:pt x="1767" y="0"/>
                  </a:cubicBezTo>
                  <a:lnTo>
                    <a:pt x="260" y="8352"/>
                  </a:ln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798" name="Shape 1798"/>
            <p:cNvSpPr/>
            <p:nvPr/>
          </p:nvSpPr>
          <p:spPr>
            <a:xfrm>
              <a:off x="9554712" y="578907"/>
              <a:ext cx="45969" cy="47145"/>
            </a:xfrm>
            <a:custGeom>
              <a:pathLst>
                <a:path extrusionOk="0" h="21086" w="20550">
                  <a:moveTo>
                    <a:pt x="20447" y="8914"/>
                  </a:moveTo>
                  <a:cubicBezTo>
                    <a:pt x="21112" y="13029"/>
                    <a:pt x="18454" y="17486"/>
                    <a:pt x="14798" y="19543"/>
                  </a:cubicBezTo>
                  <a:cubicBezTo>
                    <a:pt x="11475" y="21600"/>
                    <a:pt x="6490" y="21600"/>
                    <a:pt x="2835" y="19543"/>
                  </a:cubicBezTo>
                  <a:cubicBezTo>
                    <a:pt x="1506" y="18857"/>
                    <a:pt x="177" y="17486"/>
                    <a:pt x="177" y="15771"/>
                  </a:cubicBezTo>
                  <a:cubicBezTo>
                    <a:pt x="-488" y="13714"/>
                    <a:pt x="841" y="11657"/>
                    <a:pt x="2170" y="9600"/>
                  </a:cubicBezTo>
                  <a:cubicBezTo>
                    <a:pt x="4829" y="5829"/>
                    <a:pt x="7820" y="3086"/>
                    <a:pt x="10478" y="0"/>
                  </a:cubicBezTo>
                  <a:cubicBezTo>
                    <a:pt x="10478" y="2057"/>
                    <a:pt x="10478" y="4114"/>
                    <a:pt x="10146" y="5829"/>
                  </a:cubicBezTo>
                  <a:cubicBezTo>
                    <a:pt x="13469" y="5829"/>
                    <a:pt x="17124" y="6857"/>
                    <a:pt x="20447" y="8914"/>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799" name="Shape 1799"/>
            <p:cNvSpPr/>
            <p:nvPr/>
          </p:nvSpPr>
          <p:spPr>
            <a:xfrm>
              <a:off x="9514551" y="658163"/>
              <a:ext cx="26167" cy="26166"/>
            </a:xfrm>
            <a:custGeom>
              <a:pathLst>
                <a:path extrusionOk="0" h="19713" w="18138">
                  <a:moveTo>
                    <a:pt x="18138" y="513"/>
                  </a:moveTo>
                  <a:cubicBezTo>
                    <a:pt x="9498" y="-1887"/>
                    <a:pt x="-3462" y="4713"/>
                    <a:pt x="858" y="8313"/>
                  </a:cubicBezTo>
                  <a:cubicBezTo>
                    <a:pt x="5178" y="11913"/>
                    <a:pt x="13818" y="16113"/>
                    <a:pt x="5178" y="19713"/>
                  </a:cubicBezTo>
                  <a:lnTo>
                    <a:pt x="18138" y="513"/>
                  </a:ln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800" name="Shape 1800"/>
            <p:cNvSpPr/>
            <p:nvPr/>
          </p:nvSpPr>
          <p:spPr>
            <a:xfrm>
              <a:off x="6716855" y="2633949"/>
              <a:ext cx="3174774" cy="2731323"/>
            </a:xfrm>
            <a:custGeom>
              <a:pathLst>
                <a:path extrusionOk="0" h="21582" w="21576">
                  <a:moveTo>
                    <a:pt x="16044" y="19102"/>
                  </a:moveTo>
                  <a:cubicBezTo>
                    <a:pt x="16140" y="19196"/>
                    <a:pt x="16306" y="19295"/>
                    <a:pt x="16382" y="19172"/>
                  </a:cubicBezTo>
                  <a:cubicBezTo>
                    <a:pt x="16412" y="19126"/>
                    <a:pt x="16412" y="19061"/>
                    <a:pt x="16412" y="19003"/>
                  </a:cubicBezTo>
                  <a:cubicBezTo>
                    <a:pt x="16402" y="18780"/>
                    <a:pt x="16372" y="18557"/>
                    <a:pt x="16306" y="18352"/>
                  </a:cubicBezTo>
                  <a:cubicBezTo>
                    <a:pt x="16266" y="18212"/>
                    <a:pt x="16210" y="18083"/>
                    <a:pt x="16200" y="17936"/>
                  </a:cubicBezTo>
                  <a:cubicBezTo>
                    <a:pt x="16170" y="17643"/>
                    <a:pt x="16351" y="17333"/>
                    <a:pt x="16603" y="17251"/>
                  </a:cubicBezTo>
                  <a:cubicBezTo>
                    <a:pt x="16558" y="16970"/>
                    <a:pt x="16306" y="16794"/>
                    <a:pt x="16150" y="16560"/>
                  </a:cubicBezTo>
                  <a:cubicBezTo>
                    <a:pt x="15832" y="16079"/>
                    <a:pt x="16009" y="15329"/>
                    <a:pt x="16422" y="14966"/>
                  </a:cubicBezTo>
                  <a:cubicBezTo>
                    <a:pt x="16477" y="14913"/>
                    <a:pt x="16528" y="14878"/>
                    <a:pt x="16583" y="14843"/>
                  </a:cubicBezTo>
                  <a:cubicBezTo>
                    <a:pt x="16634" y="14790"/>
                    <a:pt x="16699" y="14755"/>
                    <a:pt x="16750" y="14708"/>
                  </a:cubicBezTo>
                  <a:cubicBezTo>
                    <a:pt x="16846" y="14632"/>
                    <a:pt x="16931" y="14556"/>
                    <a:pt x="17037" y="14521"/>
                  </a:cubicBezTo>
                  <a:cubicBezTo>
                    <a:pt x="17249" y="14433"/>
                    <a:pt x="17481" y="14462"/>
                    <a:pt x="17703" y="14497"/>
                  </a:cubicBezTo>
                  <a:cubicBezTo>
                    <a:pt x="18444" y="14609"/>
                    <a:pt x="19185" y="14720"/>
                    <a:pt x="19926" y="14814"/>
                  </a:cubicBezTo>
                  <a:cubicBezTo>
                    <a:pt x="20103" y="14656"/>
                    <a:pt x="20093" y="14339"/>
                    <a:pt x="19997" y="14093"/>
                  </a:cubicBezTo>
                  <a:cubicBezTo>
                    <a:pt x="19901" y="13859"/>
                    <a:pt x="19745" y="13660"/>
                    <a:pt x="19629" y="13437"/>
                  </a:cubicBezTo>
                  <a:cubicBezTo>
                    <a:pt x="19467" y="13109"/>
                    <a:pt x="19417" y="12728"/>
                    <a:pt x="19361" y="12359"/>
                  </a:cubicBezTo>
                  <a:cubicBezTo>
                    <a:pt x="19341" y="12183"/>
                    <a:pt x="19321" y="12025"/>
                    <a:pt x="19301" y="11855"/>
                  </a:cubicBezTo>
                  <a:cubicBezTo>
                    <a:pt x="19246" y="11398"/>
                    <a:pt x="19185" y="10918"/>
                    <a:pt x="19311" y="10479"/>
                  </a:cubicBezTo>
                  <a:cubicBezTo>
                    <a:pt x="19351" y="10320"/>
                    <a:pt x="19417" y="10186"/>
                    <a:pt x="19447" y="10022"/>
                  </a:cubicBezTo>
                  <a:cubicBezTo>
                    <a:pt x="19553" y="9582"/>
                    <a:pt x="19427" y="9102"/>
                    <a:pt x="19493" y="8645"/>
                  </a:cubicBezTo>
                  <a:cubicBezTo>
                    <a:pt x="19533" y="8375"/>
                    <a:pt x="19629" y="8106"/>
                    <a:pt x="19563" y="7848"/>
                  </a:cubicBezTo>
                  <a:cubicBezTo>
                    <a:pt x="19533" y="7737"/>
                    <a:pt x="19477" y="7626"/>
                    <a:pt x="19503" y="7526"/>
                  </a:cubicBezTo>
                  <a:cubicBezTo>
                    <a:pt x="19523" y="7444"/>
                    <a:pt x="19573" y="7379"/>
                    <a:pt x="19619" y="7309"/>
                  </a:cubicBezTo>
                  <a:cubicBezTo>
                    <a:pt x="19669" y="7198"/>
                    <a:pt x="19649" y="7063"/>
                    <a:pt x="19629" y="6940"/>
                  </a:cubicBezTo>
                  <a:cubicBezTo>
                    <a:pt x="19573" y="6606"/>
                    <a:pt x="19533" y="6272"/>
                    <a:pt x="19477" y="5932"/>
                  </a:cubicBezTo>
                  <a:cubicBezTo>
                    <a:pt x="19467" y="5833"/>
                    <a:pt x="19447" y="5722"/>
                    <a:pt x="19493" y="5622"/>
                  </a:cubicBezTo>
                  <a:cubicBezTo>
                    <a:pt x="19563" y="5452"/>
                    <a:pt x="19770" y="5417"/>
                    <a:pt x="19936" y="5440"/>
                  </a:cubicBezTo>
                  <a:cubicBezTo>
                    <a:pt x="20108" y="5464"/>
                    <a:pt x="20274" y="5522"/>
                    <a:pt x="20430" y="5440"/>
                  </a:cubicBezTo>
                  <a:cubicBezTo>
                    <a:pt x="20420" y="5364"/>
                    <a:pt x="20410" y="5276"/>
                    <a:pt x="20390" y="5206"/>
                  </a:cubicBezTo>
                  <a:cubicBezTo>
                    <a:pt x="20486" y="5229"/>
                    <a:pt x="20592" y="5183"/>
                    <a:pt x="20652" y="5095"/>
                  </a:cubicBezTo>
                  <a:lnTo>
                    <a:pt x="20622" y="4321"/>
                  </a:lnTo>
                  <a:cubicBezTo>
                    <a:pt x="20874" y="4146"/>
                    <a:pt x="21121" y="3952"/>
                    <a:pt x="21333" y="3718"/>
                  </a:cubicBezTo>
                  <a:cubicBezTo>
                    <a:pt x="21459" y="3583"/>
                    <a:pt x="21585" y="3413"/>
                    <a:pt x="21575" y="3214"/>
                  </a:cubicBezTo>
                  <a:cubicBezTo>
                    <a:pt x="21575" y="3044"/>
                    <a:pt x="21469" y="2880"/>
                    <a:pt x="21383" y="2734"/>
                  </a:cubicBezTo>
                  <a:cubicBezTo>
                    <a:pt x="21192" y="2394"/>
                    <a:pt x="21086" y="1984"/>
                    <a:pt x="21086" y="1568"/>
                  </a:cubicBezTo>
                  <a:cubicBezTo>
                    <a:pt x="21046" y="1533"/>
                    <a:pt x="20990" y="1492"/>
                    <a:pt x="20950" y="1468"/>
                  </a:cubicBezTo>
                  <a:cubicBezTo>
                    <a:pt x="20919" y="1480"/>
                    <a:pt x="20884" y="1492"/>
                    <a:pt x="20844" y="1503"/>
                  </a:cubicBezTo>
                  <a:cubicBezTo>
                    <a:pt x="20854" y="1480"/>
                    <a:pt x="20854" y="1468"/>
                    <a:pt x="20864" y="1445"/>
                  </a:cubicBezTo>
                  <a:cubicBezTo>
                    <a:pt x="20793" y="1445"/>
                    <a:pt x="20718" y="1421"/>
                    <a:pt x="20652" y="1398"/>
                  </a:cubicBezTo>
                  <a:cubicBezTo>
                    <a:pt x="20602" y="1421"/>
                    <a:pt x="20546" y="1410"/>
                    <a:pt x="20506" y="1357"/>
                  </a:cubicBezTo>
                  <a:cubicBezTo>
                    <a:pt x="20486" y="1380"/>
                    <a:pt x="20451" y="1421"/>
                    <a:pt x="20420" y="1433"/>
                  </a:cubicBezTo>
                  <a:cubicBezTo>
                    <a:pt x="20390" y="1445"/>
                    <a:pt x="20350" y="1445"/>
                    <a:pt x="20324" y="1410"/>
                  </a:cubicBezTo>
                  <a:cubicBezTo>
                    <a:pt x="20314" y="1380"/>
                    <a:pt x="20304" y="1357"/>
                    <a:pt x="20294" y="1345"/>
                  </a:cubicBezTo>
                  <a:cubicBezTo>
                    <a:pt x="20274" y="1334"/>
                    <a:pt x="20244" y="1334"/>
                    <a:pt x="20219" y="1345"/>
                  </a:cubicBezTo>
                  <a:cubicBezTo>
                    <a:pt x="20188" y="1345"/>
                    <a:pt x="20158" y="1322"/>
                    <a:pt x="20168" y="1298"/>
                  </a:cubicBezTo>
                  <a:cubicBezTo>
                    <a:pt x="20219" y="1175"/>
                    <a:pt x="20082" y="1029"/>
                    <a:pt x="19997" y="918"/>
                  </a:cubicBezTo>
                  <a:cubicBezTo>
                    <a:pt x="19977" y="894"/>
                    <a:pt x="19956" y="853"/>
                    <a:pt x="19926" y="841"/>
                  </a:cubicBezTo>
                  <a:cubicBezTo>
                    <a:pt x="19916" y="841"/>
                    <a:pt x="19901" y="830"/>
                    <a:pt x="19891" y="818"/>
                  </a:cubicBezTo>
                  <a:cubicBezTo>
                    <a:pt x="19881" y="806"/>
                    <a:pt x="19871" y="795"/>
                    <a:pt x="19861" y="771"/>
                  </a:cubicBezTo>
                  <a:cubicBezTo>
                    <a:pt x="19840" y="718"/>
                    <a:pt x="19810" y="683"/>
                    <a:pt x="19765" y="660"/>
                  </a:cubicBezTo>
                  <a:cubicBezTo>
                    <a:pt x="19745" y="648"/>
                    <a:pt x="19724" y="636"/>
                    <a:pt x="19689" y="648"/>
                  </a:cubicBezTo>
                  <a:cubicBezTo>
                    <a:pt x="19674" y="654"/>
                    <a:pt x="19664" y="683"/>
                    <a:pt x="19674" y="707"/>
                  </a:cubicBezTo>
                  <a:cubicBezTo>
                    <a:pt x="19669" y="707"/>
                    <a:pt x="19664" y="707"/>
                    <a:pt x="19659" y="707"/>
                  </a:cubicBezTo>
                  <a:cubicBezTo>
                    <a:pt x="19609" y="730"/>
                    <a:pt x="19659" y="824"/>
                    <a:pt x="19619" y="877"/>
                  </a:cubicBezTo>
                  <a:cubicBezTo>
                    <a:pt x="19609" y="888"/>
                    <a:pt x="19573" y="906"/>
                    <a:pt x="19573" y="929"/>
                  </a:cubicBezTo>
                  <a:cubicBezTo>
                    <a:pt x="19573" y="941"/>
                    <a:pt x="19573" y="941"/>
                    <a:pt x="19583" y="953"/>
                  </a:cubicBezTo>
                  <a:lnTo>
                    <a:pt x="19679" y="1140"/>
                  </a:lnTo>
                  <a:cubicBezTo>
                    <a:pt x="19689" y="1152"/>
                    <a:pt x="19704" y="1175"/>
                    <a:pt x="19714" y="1187"/>
                  </a:cubicBezTo>
                  <a:cubicBezTo>
                    <a:pt x="19735" y="1199"/>
                    <a:pt x="19755" y="1199"/>
                    <a:pt x="19765" y="1211"/>
                  </a:cubicBezTo>
                  <a:cubicBezTo>
                    <a:pt x="19795" y="1234"/>
                    <a:pt x="19810" y="1298"/>
                    <a:pt x="19820" y="1334"/>
                  </a:cubicBezTo>
                  <a:cubicBezTo>
                    <a:pt x="19840" y="1380"/>
                    <a:pt x="19901" y="1410"/>
                    <a:pt x="19946" y="1398"/>
                  </a:cubicBezTo>
                  <a:cubicBezTo>
                    <a:pt x="19987" y="1457"/>
                    <a:pt x="20032" y="1521"/>
                    <a:pt x="20062" y="1591"/>
                  </a:cubicBezTo>
                  <a:cubicBezTo>
                    <a:pt x="20072" y="1603"/>
                    <a:pt x="20072" y="1626"/>
                    <a:pt x="20072" y="1644"/>
                  </a:cubicBezTo>
                  <a:cubicBezTo>
                    <a:pt x="20072" y="1679"/>
                    <a:pt x="20052" y="1703"/>
                    <a:pt x="20052" y="1726"/>
                  </a:cubicBezTo>
                  <a:cubicBezTo>
                    <a:pt x="20052" y="1779"/>
                    <a:pt x="20103" y="1814"/>
                    <a:pt x="20093" y="1849"/>
                  </a:cubicBezTo>
                  <a:cubicBezTo>
                    <a:pt x="20123" y="1873"/>
                    <a:pt x="20168" y="1902"/>
                    <a:pt x="20198" y="1925"/>
                  </a:cubicBezTo>
                  <a:cubicBezTo>
                    <a:pt x="20219" y="1960"/>
                    <a:pt x="20198" y="2007"/>
                    <a:pt x="20168" y="2037"/>
                  </a:cubicBezTo>
                  <a:cubicBezTo>
                    <a:pt x="20178" y="2095"/>
                    <a:pt x="20158" y="2171"/>
                    <a:pt x="20103" y="2206"/>
                  </a:cubicBezTo>
                  <a:cubicBezTo>
                    <a:pt x="20123" y="2206"/>
                    <a:pt x="20138" y="2230"/>
                    <a:pt x="20138" y="2242"/>
                  </a:cubicBezTo>
                  <a:cubicBezTo>
                    <a:pt x="20138" y="2271"/>
                    <a:pt x="20113" y="2283"/>
                    <a:pt x="20103" y="2294"/>
                  </a:cubicBezTo>
                  <a:cubicBezTo>
                    <a:pt x="20062" y="2330"/>
                    <a:pt x="20017" y="2353"/>
                    <a:pt x="19977" y="2330"/>
                  </a:cubicBezTo>
                  <a:cubicBezTo>
                    <a:pt x="19901" y="2294"/>
                    <a:pt x="19916" y="2130"/>
                    <a:pt x="19830" y="2095"/>
                  </a:cubicBezTo>
                  <a:cubicBezTo>
                    <a:pt x="19795" y="2119"/>
                    <a:pt x="19755" y="2119"/>
                    <a:pt x="19724" y="2083"/>
                  </a:cubicBezTo>
                  <a:cubicBezTo>
                    <a:pt x="19704" y="2119"/>
                    <a:pt x="19679" y="2160"/>
                    <a:pt x="19649" y="2171"/>
                  </a:cubicBezTo>
                  <a:cubicBezTo>
                    <a:pt x="19619" y="2195"/>
                    <a:pt x="19573" y="2195"/>
                    <a:pt x="19553" y="2171"/>
                  </a:cubicBezTo>
                  <a:cubicBezTo>
                    <a:pt x="19553" y="2230"/>
                    <a:pt x="19493" y="2253"/>
                    <a:pt x="19437" y="2283"/>
                  </a:cubicBezTo>
                  <a:cubicBezTo>
                    <a:pt x="19407" y="2294"/>
                    <a:pt x="19377" y="2306"/>
                    <a:pt x="19361" y="2341"/>
                  </a:cubicBezTo>
                  <a:cubicBezTo>
                    <a:pt x="19341" y="2283"/>
                    <a:pt x="19246" y="2283"/>
                    <a:pt x="19225" y="2353"/>
                  </a:cubicBezTo>
                  <a:cubicBezTo>
                    <a:pt x="19165" y="2253"/>
                    <a:pt x="19059" y="2195"/>
                    <a:pt x="18953" y="2183"/>
                  </a:cubicBezTo>
                  <a:cubicBezTo>
                    <a:pt x="18918" y="2107"/>
                    <a:pt x="18837" y="2060"/>
                    <a:pt x="18761" y="2072"/>
                  </a:cubicBezTo>
                  <a:cubicBezTo>
                    <a:pt x="18761" y="2119"/>
                    <a:pt x="18716" y="2160"/>
                    <a:pt x="18676" y="2148"/>
                  </a:cubicBezTo>
                  <a:cubicBezTo>
                    <a:pt x="18635" y="2148"/>
                    <a:pt x="18600" y="2107"/>
                    <a:pt x="18570" y="2072"/>
                  </a:cubicBezTo>
                  <a:cubicBezTo>
                    <a:pt x="18540" y="2107"/>
                    <a:pt x="18484" y="2095"/>
                    <a:pt x="18464" y="2072"/>
                  </a:cubicBezTo>
                  <a:cubicBezTo>
                    <a:pt x="18454" y="2083"/>
                    <a:pt x="18454" y="2107"/>
                    <a:pt x="18444" y="2119"/>
                  </a:cubicBezTo>
                  <a:cubicBezTo>
                    <a:pt x="18368" y="2107"/>
                    <a:pt x="18308" y="2095"/>
                    <a:pt x="18232" y="2095"/>
                  </a:cubicBezTo>
                  <a:cubicBezTo>
                    <a:pt x="18202" y="2095"/>
                    <a:pt x="18156" y="2095"/>
                    <a:pt x="18136" y="2130"/>
                  </a:cubicBezTo>
                  <a:cubicBezTo>
                    <a:pt x="18167" y="2130"/>
                    <a:pt x="18192" y="2148"/>
                    <a:pt x="18222" y="2148"/>
                  </a:cubicBezTo>
                  <a:cubicBezTo>
                    <a:pt x="18232" y="2183"/>
                    <a:pt x="18192" y="2195"/>
                    <a:pt x="18167" y="2195"/>
                  </a:cubicBezTo>
                  <a:cubicBezTo>
                    <a:pt x="18136" y="2195"/>
                    <a:pt x="18106" y="2183"/>
                    <a:pt x="18086" y="2206"/>
                  </a:cubicBezTo>
                  <a:cubicBezTo>
                    <a:pt x="18071" y="2218"/>
                    <a:pt x="18071" y="2230"/>
                    <a:pt x="18061" y="2242"/>
                  </a:cubicBezTo>
                  <a:cubicBezTo>
                    <a:pt x="18030" y="2306"/>
                    <a:pt x="17955" y="2283"/>
                    <a:pt x="17904" y="2271"/>
                  </a:cubicBezTo>
                  <a:cubicBezTo>
                    <a:pt x="17864" y="2294"/>
                    <a:pt x="17819" y="2365"/>
                    <a:pt x="17849" y="2406"/>
                  </a:cubicBezTo>
                  <a:cubicBezTo>
                    <a:pt x="17798" y="2417"/>
                    <a:pt x="17743" y="2464"/>
                    <a:pt x="17733" y="2529"/>
                  </a:cubicBezTo>
                  <a:cubicBezTo>
                    <a:pt x="17723" y="2488"/>
                    <a:pt x="17682" y="2499"/>
                    <a:pt x="17652" y="2511"/>
                  </a:cubicBezTo>
                  <a:cubicBezTo>
                    <a:pt x="17617" y="2529"/>
                    <a:pt x="17597" y="2552"/>
                    <a:pt x="17567" y="2564"/>
                  </a:cubicBezTo>
                  <a:cubicBezTo>
                    <a:pt x="17531" y="2564"/>
                    <a:pt x="17511" y="2552"/>
                    <a:pt x="17481" y="2552"/>
                  </a:cubicBezTo>
                  <a:cubicBezTo>
                    <a:pt x="17451" y="2552"/>
                    <a:pt x="17430" y="2587"/>
                    <a:pt x="17440" y="2611"/>
                  </a:cubicBezTo>
                  <a:cubicBezTo>
                    <a:pt x="17395" y="2587"/>
                    <a:pt x="17335" y="2634"/>
                    <a:pt x="17335" y="2687"/>
                  </a:cubicBezTo>
                  <a:cubicBezTo>
                    <a:pt x="17299" y="2675"/>
                    <a:pt x="17269" y="2663"/>
                    <a:pt x="17249" y="2699"/>
                  </a:cubicBezTo>
                  <a:cubicBezTo>
                    <a:pt x="17239" y="2710"/>
                    <a:pt x="17239" y="2722"/>
                    <a:pt x="17249" y="2745"/>
                  </a:cubicBezTo>
                  <a:cubicBezTo>
                    <a:pt x="17249" y="2786"/>
                    <a:pt x="17249" y="2822"/>
                    <a:pt x="17259" y="2857"/>
                  </a:cubicBezTo>
                  <a:cubicBezTo>
                    <a:pt x="17183" y="2845"/>
                    <a:pt x="17123" y="2898"/>
                    <a:pt x="17067" y="2945"/>
                  </a:cubicBezTo>
                  <a:cubicBezTo>
                    <a:pt x="17052" y="2962"/>
                    <a:pt x="17027" y="2992"/>
                    <a:pt x="17037" y="3015"/>
                  </a:cubicBezTo>
                  <a:cubicBezTo>
                    <a:pt x="17007" y="2992"/>
                    <a:pt x="16951" y="3027"/>
                    <a:pt x="16931" y="3068"/>
                  </a:cubicBezTo>
                  <a:cubicBezTo>
                    <a:pt x="16901" y="3115"/>
                    <a:pt x="16846" y="3167"/>
                    <a:pt x="16815" y="3126"/>
                  </a:cubicBezTo>
                  <a:cubicBezTo>
                    <a:pt x="16770" y="3191"/>
                    <a:pt x="16740" y="3249"/>
                    <a:pt x="16719" y="3325"/>
                  </a:cubicBezTo>
                  <a:cubicBezTo>
                    <a:pt x="16644" y="3302"/>
                    <a:pt x="16573" y="3302"/>
                    <a:pt x="16508" y="3349"/>
                  </a:cubicBezTo>
                  <a:cubicBezTo>
                    <a:pt x="16488" y="3361"/>
                    <a:pt x="16477" y="3384"/>
                    <a:pt x="16477" y="3413"/>
                  </a:cubicBezTo>
                  <a:cubicBezTo>
                    <a:pt x="16488" y="3437"/>
                    <a:pt x="16518" y="3448"/>
                    <a:pt x="16518" y="3472"/>
                  </a:cubicBezTo>
                  <a:cubicBezTo>
                    <a:pt x="16518" y="3507"/>
                    <a:pt x="16493" y="3525"/>
                    <a:pt x="16467" y="3548"/>
                  </a:cubicBezTo>
                  <a:cubicBezTo>
                    <a:pt x="16427" y="3595"/>
                    <a:pt x="16442" y="3683"/>
                    <a:pt x="16467" y="3753"/>
                  </a:cubicBezTo>
                  <a:cubicBezTo>
                    <a:pt x="16488" y="3818"/>
                    <a:pt x="16498" y="3888"/>
                    <a:pt x="16488" y="3952"/>
                  </a:cubicBezTo>
                  <a:cubicBezTo>
                    <a:pt x="16488" y="3987"/>
                    <a:pt x="16493" y="4028"/>
                    <a:pt x="16467" y="4052"/>
                  </a:cubicBezTo>
                  <a:cubicBezTo>
                    <a:pt x="16447" y="4075"/>
                    <a:pt x="16402" y="4075"/>
                    <a:pt x="16392" y="4040"/>
                  </a:cubicBezTo>
                  <a:cubicBezTo>
                    <a:pt x="16306" y="4110"/>
                    <a:pt x="16200" y="4122"/>
                    <a:pt x="16094" y="4087"/>
                  </a:cubicBezTo>
                  <a:cubicBezTo>
                    <a:pt x="16064" y="4075"/>
                    <a:pt x="16034" y="4052"/>
                    <a:pt x="16009" y="4011"/>
                  </a:cubicBezTo>
                  <a:cubicBezTo>
                    <a:pt x="15998" y="3987"/>
                    <a:pt x="15998" y="3976"/>
                    <a:pt x="15988" y="3952"/>
                  </a:cubicBezTo>
                  <a:cubicBezTo>
                    <a:pt x="15968" y="3905"/>
                    <a:pt x="15903" y="3888"/>
                    <a:pt x="15893" y="3841"/>
                  </a:cubicBezTo>
                  <a:lnTo>
                    <a:pt x="15893" y="3782"/>
                  </a:lnTo>
                  <a:cubicBezTo>
                    <a:pt x="15882" y="3741"/>
                    <a:pt x="15842" y="3730"/>
                    <a:pt x="15812" y="3706"/>
                  </a:cubicBezTo>
                  <a:cubicBezTo>
                    <a:pt x="15756" y="3671"/>
                    <a:pt x="15746" y="3595"/>
                    <a:pt x="15756" y="3525"/>
                  </a:cubicBezTo>
                  <a:cubicBezTo>
                    <a:pt x="15767" y="3460"/>
                    <a:pt x="15797" y="3402"/>
                    <a:pt x="15832" y="3337"/>
                  </a:cubicBezTo>
                  <a:lnTo>
                    <a:pt x="15862" y="3302"/>
                  </a:lnTo>
                  <a:cubicBezTo>
                    <a:pt x="15872" y="3290"/>
                    <a:pt x="15893" y="3290"/>
                    <a:pt x="15903" y="3302"/>
                  </a:cubicBezTo>
                  <a:cubicBezTo>
                    <a:pt x="15968" y="3302"/>
                    <a:pt x="16044" y="3314"/>
                    <a:pt x="16104" y="3337"/>
                  </a:cubicBezTo>
                  <a:cubicBezTo>
                    <a:pt x="16140" y="3349"/>
                    <a:pt x="16180" y="3349"/>
                    <a:pt x="16190" y="3314"/>
                  </a:cubicBezTo>
                  <a:cubicBezTo>
                    <a:pt x="16200" y="3261"/>
                    <a:pt x="16124" y="3238"/>
                    <a:pt x="16114" y="3191"/>
                  </a:cubicBezTo>
                  <a:cubicBezTo>
                    <a:pt x="16104" y="3138"/>
                    <a:pt x="16170" y="3091"/>
                    <a:pt x="16170" y="3044"/>
                  </a:cubicBezTo>
                  <a:cubicBezTo>
                    <a:pt x="16170" y="2980"/>
                    <a:pt x="16104" y="2968"/>
                    <a:pt x="16074" y="2933"/>
                  </a:cubicBezTo>
                  <a:cubicBezTo>
                    <a:pt x="16034" y="2880"/>
                    <a:pt x="16024" y="2804"/>
                    <a:pt x="15998" y="2734"/>
                  </a:cubicBezTo>
                  <a:cubicBezTo>
                    <a:pt x="15978" y="2658"/>
                    <a:pt x="15928" y="2587"/>
                    <a:pt x="15862" y="2611"/>
                  </a:cubicBezTo>
                  <a:cubicBezTo>
                    <a:pt x="15872" y="2576"/>
                    <a:pt x="15857" y="2523"/>
                    <a:pt x="15822" y="2499"/>
                  </a:cubicBezTo>
                  <a:cubicBezTo>
                    <a:pt x="15792" y="2470"/>
                    <a:pt x="15756" y="2464"/>
                    <a:pt x="15716" y="2453"/>
                  </a:cubicBezTo>
                  <a:cubicBezTo>
                    <a:pt x="15640" y="2429"/>
                    <a:pt x="15555" y="2417"/>
                    <a:pt x="15494" y="2453"/>
                  </a:cubicBezTo>
                  <a:cubicBezTo>
                    <a:pt x="15459" y="2394"/>
                    <a:pt x="15398" y="2353"/>
                    <a:pt x="15333" y="2365"/>
                  </a:cubicBezTo>
                  <a:cubicBezTo>
                    <a:pt x="15272" y="2376"/>
                    <a:pt x="15217" y="2429"/>
                    <a:pt x="15197" y="2499"/>
                  </a:cubicBezTo>
                  <a:cubicBezTo>
                    <a:pt x="15187" y="2529"/>
                    <a:pt x="15187" y="2564"/>
                    <a:pt x="15207" y="2587"/>
                  </a:cubicBezTo>
                  <a:cubicBezTo>
                    <a:pt x="15227" y="2622"/>
                    <a:pt x="15282" y="2611"/>
                    <a:pt x="15303" y="2634"/>
                  </a:cubicBezTo>
                  <a:cubicBezTo>
                    <a:pt x="15333" y="2663"/>
                    <a:pt x="15333" y="2710"/>
                    <a:pt x="15343" y="2745"/>
                  </a:cubicBezTo>
                  <a:cubicBezTo>
                    <a:pt x="15353" y="2786"/>
                    <a:pt x="15388" y="2822"/>
                    <a:pt x="15419" y="2810"/>
                  </a:cubicBezTo>
                  <a:cubicBezTo>
                    <a:pt x="15388" y="2868"/>
                    <a:pt x="15459" y="2933"/>
                    <a:pt x="15469" y="3003"/>
                  </a:cubicBezTo>
                  <a:cubicBezTo>
                    <a:pt x="15484" y="3068"/>
                    <a:pt x="15439" y="3126"/>
                    <a:pt x="15419" y="3191"/>
                  </a:cubicBezTo>
                  <a:cubicBezTo>
                    <a:pt x="15398" y="3249"/>
                    <a:pt x="15409" y="3325"/>
                    <a:pt x="15439" y="3372"/>
                  </a:cubicBezTo>
                  <a:cubicBezTo>
                    <a:pt x="15409" y="3349"/>
                    <a:pt x="15378" y="3413"/>
                    <a:pt x="15388" y="3460"/>
                  </a:cubicBezTo>
                  <a:cubicBezTo>
                    <a:pt x="15398" y="3495"/>
                    <a:pt x="15419" y="3548"/>
                    <a:pt x="15398" y="3583"/>
                  </a:cubicBezTo>
                  <a:lnTo>
                    <a:pt x="15363" y="3618"/>
                  </a:lnTo>
                  <a:cubicBezTo>
                    <a:pt x="15323" y="3671"/>
                    <a:pt x="15353" y="3765"/>
                    <a:pt x="15419" y="3765"/>
                  </a:cubicBezTo>
                  <a:cubicBezTo>
                    <a:pt x="15398" y="3806"/>
                    <a:pt x="15388" y="3829"/>
                    <a:pt x="15363" y="3864"/>
                  </a:cubicBezTo>
                  <a:cubicBezTo>
                    <a:pt x="15439" y="3888"/>
                    <a:pt x="15484" y="3999"/>
                    <a:pt x="15439" y="4075"/>
                  </a:cubicBezTo>
                  <a:cubicBezTo>
                    <a:pt x="15484" y="4134"/>
                    <a:pt x="15494" y="4210"/>
                    <a:pt x="15469" y="4286"/>
                  </a:cubicBezTo>
                  <a:cubicBezTo>
                    <a:pt x="15449" y="4357"/>
                    <a:pt x="15398" y="4409"/>
                    <a:pt x="15333" y="4433"/>
                  </a:cubicBezTo>
                  <a:cubicBezTo>
                    <a:pt x="15343" y="4456"/>
                    <a:pt x="15333" y="4503"/>
                    <a:pt x="15303" y="4515"/>
                  </a:cubicBezTo>
                  <a:cubicBezTo>
                    <a:pt x="15272" y="4532"/>
                    <a:pt x="15237" y="4515"/>
                    <a:pt x="15217" y="4503"/>
                  </a:cubicBezTo>
                  <a:cubicBezTo>
                    <a:pt x="15197" y="4491"/>
                    <a:pt x="15187" y="4468"/>
                    <a:pt x="15177" y="4456"/>
                  </a:cubicBezTo>
                  <a:cubicBezTo>
                    <a:pt x="15111" y="4392"/>
                    <a:pt x="15035" y="4357"/>
                    <a:pt x="14955" y="4368"/>
                  </a:cubicBezTo>
                  <a:cubicBezTo>
                    <a:pt x="14945" y="4392"/>
                    <a:pt x="14945" y="4421"/>
                    <a:pt x="14930" y="4444"/>
                  </a:cubicBezTo>
                  <a:cubicBezTo>
                    <a:pt x="14839" y="4444"/>
                    <a:pt x="14743" y="4532"/>
                    <a:pt x="14708" y="4626"/>
                  </a:cubicBezTo>
                  <a:cubicBezTo>
                    <a:pt x="14647" y="4614"/>
                    <a:pt x="14602" y="4749"/>
                    <a:pt x="14541" y="4749"/>
                  </a:cubicBezTo>
                  <a:lnTo>
                    <a:pt x="14496" y="4749"/>
                  </a:lnTo>
                  <a:cubicBezTo>
                    <a:pt x="14476" y="4749"/>
                    <a:pt x="14466" y="4761"/>
                    <a:pt x="14446" y="4761"/>
                  </a:cubicBezTo>
                  <a:cubicBezTo>
                    <a:pt x="14299" y="4837"/>
                    <a:pt x="14193" y="4995"/>
                    <a:pt x="14138" y="5165"/>
                  </a:cubicBezTo>
                  <a:cubicBezTo>
                    <a:pt x="14153" y="5130"/>
                    <a:pt x="14193" y="5159"/>
                    <a:pt x="14203" y="5194"/>
                  </a:cubicBezTo>
                  <a:cubicBezTo>
                    <a:pt x="14203" y="5229"/>
                    <a:pt x="14193" y="5253"/>
                    <a:pt x="14178" y="5294"/>
                  </a:cubicBezTo>
                  <a:cubicBezTo>
                    <a:pt x="14158" y="5388"/>
                    <a:pt x="14254" y="5487"/>
                    <a:pt x="14234" y="5587"/>
                  </a:cubicBezTo>
                  <a:cubicBezTo>
                    <a:pt x="14234" y="5610"/>
                    <a:pt x="14224" y="5634"/>
                    <a:pt x="14224" y="5645"/>
                  </a:cubicBezTo>
                  <a:cubicBezTo>
                    <a:pt x="14234" y="5686"/>
                    <a:pt x="14274" y="5686"/>
                    <a:pt x="14299" y="5710"/>
                  </a:cubicBezTo>
                  <a:cubicBezTo>
                    <a:pt x="14319" y="5745"/>
                    <a:pt x="14284" y="5798"/>
                    <a:pt x="14254" y="5809"/>
                  </a:cubicBezTo>
                  <a:cubicBezTo>
                    <a:pt x="14224" y="5821"/>
                    <a:pt x="14178" y="5809"/>
                    <a:pt x="14148" y="5821"/>
                  </a:cubicBezTo>
                  <a:cubicBezTo>
                    <a:pt x="14118" y="5821"/>
                    <a:pt x="14077" y="5845"/>
                    <a:pt x="14062" y="5891"/>
                  </a:cubicBezTo>
                  <a:cubicBezTo>
                    <a:pt x="14012" y="5798"/>
                    <a:pt x="13916" y="5733"/>
                    <a:pt x="13830" y="5686"/>
                  </a:cubicBezTo>
                  <a:cubicBezTo>
                    <a:pt x="13760" y="5645"/>
                    <a:pt x="13684" y="5599"/>
                    <a:pt x="13609" y="5563"/>
                  </a:cubicBezTo>
                  <a:lnTo>
                    <a:pt x="13356" y="5417"/>
                  </a:lnTo>
                  <a:cubicBezTo>
                    <a:pt x="13336" y="5475"/>
                    <a:pt x="13301" y="5540"/>
                    <a:pt x="13281" y="5599"/>
                  </a:cubicBezTo>
                  <a:cubicBezTo>
                    <a:pt x="13261" y="5634"/>
                    <a:pt x="13251" y="5686"/>
                    <a:pt x="13251" y="5733"/>
                  </a:cubicBezTo>
                  <a:cubicBezTo>
                    <a:pt x="13251" y="5786"/>
                    <a:pt x="13271" y="5833"/>
                    <a:pt x="13311" y="5845"/>
                  </a:cubicBezTo>
                  <a:cubicBezTo>
                    <a:pt x="13336" y="5845"/>
                    <a:pt x="13367" y="5845"/>
                    <a:pt x="13377" y="5856"/>
                  </a:cubicBezTo>
                  <a:cubicBezTo>
                    <a:pt x="13397" y="5880"/>
                    <a:pt x="13387" y="5921"/>
                    <a:pt x="13397" y="5944"/>
                  </a:cubicBezTo>
                  <a:cubicBezTo>
                    <a:pt x="13407" y="6003"/>
                    <a:pt x="13472" y="6014"/>
                    <a:pt x="13513" y="6044"/>
                  </a:cubicBezTo>
                  <a:cubicBezTo>
                    <a:pt x="13609" y="6091"/>
                    <a:pt x="13664" y="6225"/>
                    <a:pt x="13629" y="6337"/>
                  </a:cubicBezTo>
                  <a:cubicBezTo>
                    <a:pt x="13609" y="6337"/>
                    <a:pt x="13598" y="6325"/>
                    <a:pt x="13578" y="6325"/>
                  </a:cubicBezTo>
                  <a:cubicBezTo>
                    <a:pt x="13588" y="6360"/>
                    <a:pt x="13558" y="6407"/>
                    <a:pt x="13523" y="6425"/>
                  </a:cubicBezTo>
                  <a:cubicBezTo>
                    <a:pt x="13493" y="6436"/>
                    <a:pt x="13452" y="6436"/>
                    <a:pt x="13417" y="6425"/>
                  </a:cubicBezTo>
                  <a:cubicBezTo>
                    <a:pt x="13397" y="6425"/>
                    <a:pt x="13387" y="6425"/>
                    <a:pt x="13367" y="6407"/>
                  </a:cubicBezTo>
                  <a:lnTo>
                    <a:pt x="13336" y="6372"/>
                  </a:lnTo>
                  <a:cubicBezTo>
                    <a:pt x="13261" y="6237"/>
                    <a:pt x="13089" y="6214"/>
                    <a:pt x="12998" y="6102"/>
                  </a:cubicBezTo>
                  <a:cubicBezTo>
                    <a:pt x="12983" y="6091"/>
                    <a:pt x="12973" y="6067"/>
                    <a:pt x="12973" y="6044"/>
                  </a:cubicBezTo>
                  <a:cubicBezTo>
                    <a:pt x="12973" y="6026"/>
                    <a:pt x="12983" y="6014"/>
                    <a:pt x="12983" y="6003"/>
                  </a:cubicBezTo>
                  <a:cubicBezTo>
                    <a:pt x="12983" y="5979"/>
                    <a:pt x="12953" y="5968"/>
                    <a:pt x="12933" y="5956"/>
                  </a:cubicBezTo>
                  <a:cubicBezTo>
                    <a:pt x="12893" y="5944"/>
                    <a:pt x="12837" y="5891"/>
                    <a:pt x="12827" y="5845"/>
                  </a:cubicBezTo>
                  <a:cubicBezTo>
                    <a:pt x="12807" y="5798"/>
                    <a:pt x="12827" y="5722"/>
                    <a:pt x="12867" y="5698"/>
                  </a:cubicBezTo>
                  <a:cubicBezTo>
                    <a:pt x="12817" y="5675"/>
                    <a:pt x="12772" y="5587"/>
                    <a:pt x="12807" y="5522"/>
                  </a:cubicBezTo>
                  <a:cubicBezTo>
                    <a:pt x="12751" y="5499"/>
                    <a:pt x="12701" y="5452"/>
                    <a:pt x="12721" y="5399"/>
                  </a:cubicBezTo>
                  <a:lnTo>
                    <a:pt x="12751" y="5364"/>
                  </a:lnTo>
                  <a:cubicBezTo>
                    <a:pt x="12772" y="5329"/>
                    <a:pt x="12772" y="5276"/>
                    <a:pt x="12751" y="5253"/>
                  </a:cubicBezTo>
                  <a:cubicBezTo>
                    <a:pt x="12807" y="5206"/>
                    <a:pt x="12827" y="5101"/>
                    <a:pt x="12807" y="5019"/>
                  </a:cubicBezTo>
                  <a:cubicBezTo>
                    <a:pt x="12787" y="4931"/>
                    <a:pt x="12741" y="4872"/>
                    <a:pt x="12701" y="4802"/>
                  </a:cubicBezTo>
                  <a:cubicBezTo>
                    <a:pt x="12681" y="4772"/>
                    <a:pt x="12656" y="4737"/>
                    <a:pt x="12625" y="4726"/>
                  </a:cubicBezTo>
                  <a:cubicBezTo>
                    <a:pt x="12615" y="4726"/>
                    <a:pt x="12595" y="4726"/>
                    <a:pt x="12585" y="4714"/>
                  </a:cubicBezTo>
                  <a:cubicBezTo>
                    <a:pt x="12540" y="4690"/>
                    <a:pt x="12575" y="4591"/>
                    <a:pt x="12530" y="4567"/>
                  </a:cubicBezTo>
                  <a:cubicBezTo>
                    <a:pt x="12509" y="4556"/>
                    <a:pt x="12489" y="4556"/>
                    <a:pt x="12469" y="4544"/>
                  </a:cubicBezTo>
                  <a:cubicBezTo>
                    <a:pt x="12459" y="4532"/>
                    <a:pt x="12459" y="4503"/>
                    <a:pt x="12434" y="4491"/>
                  </a:cubicBezTo>
                  <a:cubicBezTo>
                    <a:pt x="12424" y="4480"/>
                    <a:pt x="12403" y="4480"/>
                    <a:pt x="12383" y="4480"/>
                  </a:cubicBezTo>
                  <a:cubicBezTo>
                    <a:pt x="12308" y="4468"/>
                    <a:pt x="12277" y="4368"/>
                    <a:pt x="12257" y="4298"/>
                  </a:cubicBezTo>
                  <a:cubicBezTo>
                    <a:pt x="12338" y="4286"/>
                    <a:pt x="12424" y="4269"/>
                    <a:pt x="12499" y="4245"/>
                  </a:cubicBezTo>
                  <a:cubicBezTo>
                    <a:pt x="12530" y="4245"/>
                    <a:pt x="12565" y="4233"/>
                    <a:pt x="12595" y="4245"/>
                  </a:cubicBezTo>
                  <a:cubicBezTo>
                    <a:pt x="12635" y="4257"/>
                    <a:pt x="12671" y="4310"/>
                    <a:pt x="12701" y="4333"/>
                  </a:cubicBezTo>
                  <a:cubicBezTo>
                    <a:pt x="12731" y="4368"/>
                    <a:pt x="12772" y="4392"/>
                    <a:pt x="12817" y="4368"/>
                  </a:cubicBezTo>
                  <a:lnTo>
                    <a:pt x="12817" y="4491"/>
                  </a:lnTo>
                  <a:cubicBezTo>
                    <a:pt x="12847" y="4456"/>
                    <a:pt x="12903" y="4468"/>
                    <a:pt x="12943" y="4491"/>
                  </a:cubicBezTo>
                  <a:cubicBezTo>
                    <a:pt x="12998" y="4515"/>
                    <a:pt x="13049" y="4544"/>
                    <a:pt x="13114" y="4567"/>
                  </a:cubicBezTo>
                  <a:cubicBezTo>
                    <a:pt x="13165" y="4591"/>
                    <a:pt x="13205" y="4614"/>
                    <a:pt x="13261" y="4603"/>
                  </a:cubicBezTo>
                  <a:cubicBezTo>
                    <a:pt x="13291" y="4603"/>
                    <a:pt x="13326" y="4579"/>
                    <a:pt x="13356" y="4591"/>
                  </a:cubicBezTo>
                  <a:cubicBezTo>
                    <a:pt x="13387" y="4591"/>
                    <a:pt x="13432" y="4626"/>
                    <a:pt x="13407" y="4667"/>
                  </a:cubicBezTo>
                  <a:cubicBezTo>
                    <a:pt x="13548" y="4702"/>
                    <a:pt x="13684" y="4726"/>
                    <a:pt x="13820" y="4726"/>
                  </a:cubicBezTo>
                  <a:cubicBezTo>
                    <a:pt x="13800" y="4726"/>
                    <a:pt x="13790" y="4714"/>
                    <a:pt x="13770" y="4714"/>
                  </a:cubicBezTo>
                  <a:cubicBezTo>
                    <a:pt x="13840" y="4702"/>
                    <a:pt x="13926" y="4690"/>
                    <a:pt x="14002" y="4679"/>
                  </a:cubicBezTo>
                  <a:cubicBezTo>
                    <a:pt x="14002" y="4655"/>
                    <a:pt x="14002" y="4626"/>
                    <a:pt x="13992" y="4603"/>
                  </a:cubicBezTo>
                  <a:cubicBezTo>
                    <a:pt x="14052" y="4603"/>
                    <a:pt x="14128" y="4603"/>
                    <a:pt x="14193" y="4579"/>
                  </a:cubicBezTo>
                  <a:cubicBezTo>
                    <a:pt x="14234" y="4556"/>
                    <a:pt x="14274" y="4515"/>
                    <a:pt x="14319" y="4468"/>
                  </a:cubicBezTo>
                  <a:cubicBezTo>
                    <a:pt x="14360" y="4421"/>
                    <a:pt x="14415" y="4368"/>
                    <a:pt x="14456" y="4321"/>
                  </a:cubicBezTo>
                  <a:lnTo>
                    <a:pt x="14425" y="4286"/>
                  </a:lnTo>
                  <a:cubicBezTo>
                    <a:pt x="14486" y="4245"/>
                    <a:pt x="14531" y="4146"/>
                    <a:pt x="14496" y="4064"/>
                  </a:cubicBezTo>
                  <a:cubicBezTo>
                    <a:pt x="14486" y="4064"/>
                    <a:pt x="14476" y="4040"/>
                    <a:pt x="14486" y="4028"/>
                  </a:cubicBezTo>
                  <a:cubicBezTo>
                    <a:pt x="14496" y="4011"/>
                    <a:pt x="14521" y="4011"/>
                    <a:pt x="14531" y="3999"/>
                  </a:cubicBezTo>
                  <a:cubicBezTo>
                    <a:pt x="14561" y="3987"/>
                    <a:pt x="14561" y="3941"/>
                    <a:pt x="14561" y="3888"/>
                  </a:cubicBezTo>
                  <a:lnTo>
                    <a:pt x="14531" y="3782"/>
                  </a:lnTo>
                  <a:cubicBezTo>
                    <a:pt x="14531" y="3741"/>
                    <a:pt x="14541" y="3706"/>
                    <a:pt x="14521" y="3683"/>
                  </a:cubicBezTo>
                  <a:cubicBezTo>
                    <a:pt x="14511" y="3659"/>
                    <a:pt x="14486" y="3642"/>
                    <a:pt x="14476" y="3630"/>
                  </a:cubicBezTo>
                  <a:cubicBezTo>
                    <a:pt x="14456" y="3583"/>
                    <a:pt x="14511" y="3548"/>
                    <a:pt x="14511" y="3495"/>
                  </a:cubicBezTo>
                  <a:cubicBezTo>
                    <a:pt x="14511" y="3448"/>
                    <a:pt x="14456" y="3413"/>
                    <a:pt x="14425" y="3437"/>
                  </a:cubicBezTo>
                  <a:cubicBezTo>
                    <a:pt x="14446" y="3402"/>
                    <a:pt x="14440" y="3349"/>
                    <a:pt x="14415" y="3314"/>
                  </a:cubicBezTo>
                  <a:cubicBezTo>
                    <a:pt x="14395" y="3279"/>
                    <a:pt x="14360" y="3249"/>
                    <a:pt x="14330" y="3226"/>
                  </a:cubicBezTo>
                  <a:cubicBezTo>
                    <a:pt x="14284" y="3167"/>
                    <a:pt x="14264" y="3068"/>
                    <a:pt x="14203" y="3068"/>
                  </a:cubicBezTo>
                  <a:cubicBezTo>
                    <a:pt x="14193" y="3003"/>
                    <a:pt x="14108" y="2980"/>
                    <a:pt x="14052" y="2956"/>
                  </a:cubicBezTo>
                  <a:cubicBezTo>
                    <a:pt x="13982" y="2921"/>
                    <a:pt x="13916" y="2845"/>
                    <a:pt x="13866" y="2775"/>
                  </a:cubicBezTo>
                  <a:cubicBezTo>
                    <a:pt x="13830" y="2722"/>
                    <a:pt x="13800" y="2652"/>
                    <a:pt x="13745" y="2652"/>
                  </a:cubicBezTo>
                  <a:cubicBezTo>
                    <a:pt x="13745" y="2587"/>
                    <a:pt x="13714" y="2540"/>
                    <a:pt x="13664" y="2529"/>
                  </a:cubicBezTo>
                  <a:cubicBezTo>
                    <a:pt x="13629" y="2529"/>
                    <a:pt x="13598" y="2540"/>
                    <a:pt x="13578" y="2511"/>
                  </a:cubicBezTo>
                  <a:cubicBezTo>
                    <a:pt x="13568" y="2499"/>
                    <a:pt x="13558" y="2476"/>
                    <a:pt x="13558" y="2464"/>
                  </a:cubicBezTo>
                  <a:cubicBezTo>
                    <a:pt x="13513" y="2353"/>
                    <a:pt x="13367" y="2330"/>
                    <a:pt x="13326" y="2218"/>
                  </a:cubicBezTo>
                  <a:lnTo>
                    <a:pt x="13104" y="2072"/>
                  </a:lnTo>
                  <a:cubicBezTo>
                    <a:pt x="13079" y="2060"/>
                    <a:pt x="13049" y="2031"/>
                    <a:pt x="13039" y="2007"/>
                  </a:cubicBezTo>
                  <a:cubicBezTo>
                    <a:pt x="13029" y="1978"/>
                    <a:pt x="13019" y="1960"/>
                    <a:pt x="12998" y="1949"/>
                  </a:cubicBezTo>
                  <a:cubicBezTo>
                    <a:pt x="12963" y="1925"/>
                    <a:pt x="12923" y="1925"/>
                    <a:pt x="12877" y="1925"/>
                  </a:cubicBezTo>
                  <a:cubicBezTo>
                    <a:pt x="12837" y="1925"/>
                    <a:pt x="12797" y="1902"/>
                    <a:pt x="12741" y="1884"/>
                  </a:cubicBezTo>
                  <a:cubicBezTo>
                    <a:pt x="12701" y="1873"/>
                    <a:pt x="12646" y="1884"/>
                    <a:pt x="12615" y="1925"/>
                  </a:cubicBezTo>
                  <a:cubicBezTo>
                    <a:pt x="12605" y="1861"/>
                    <a:pt x="12540" y="1849"/>
                    <a:pt x="12489" y="1861"/>
                  </a:cubicBezTo>
                  <a:cubicBezTo>
                    <a:pt x="12414" y="1861"/>
                    <a:pt x="12338" y="1884"/>
                    <a:pt x="12267" y="1914"/>
                  </a:cubicBezTo>
                  <a:cubicBezTo>
                    <a:pt x="12222" y="1884"/>
                    <a:pt x="12212" y="1814"/>
                    <a:pt x="12232" y="1767"/>
                  </a:cubicBezTo>
                  <a:cubicBezTo>
                    <a:pt x="12257" y="1714"/>
                    <a:pt x="12288" y="1679"/>
                    <a:pt x="12318" y="1644"/>
                  </a:cubicBezTo>
                  <a:cubicBezTo>
                    <a:pt x="12288" y="1626"/>
                    <a:pt x="12257" y="1626"/>
                    <a:pt x="12212" y="1615"/>
                  </a:cubicBezTo>
                  <a:cubicBezTo>
                    <a:pt x="12202" y="1615"/>
                    <a:pt x="12202" y="1615"/>
                    <a:pt x="12192" y="1603"/>
                  </a:cubicBezTo>
                  <a:cubicBezTo>
                    <a:pt x="12172" y="1591"/>
                    <a:pt x="12182" y="1556"/>
                    <a:pt x="12202" y="1533"/>
                  </a:cubicBezTo>
                  <a:cubicBezTo>
                    <a:pt x="12212" y="1503"/>
                    <a:pt x="12222" y="1468"/>
                    <a:pt x="12202" y="1457"/>
                  </a:cubicBezTo>
                  <a:cubicBezTo>
                    <a:pt x="12212" y="1398"/>
                    <a:pt x="12131" y="1357"/>
                    <a:pt x="12076" y="1334"/>
                  </a:cubicBezTo>
                  <a:cubicBezTo>
                    <a:pt x="12035" y="1310"/>
                    <a:pt x="11985" y="1298"/>
                    <a:pt x="11940" y="1275"/>
                  </a:cubicBezTo>
                  <a:cubicBezTo>
                    <a:pt x="11899" y="1246"/>
                    <a:pt x="11834" y="1234"/>
                    <a:pt x="11788" y="1263"/>
                  </a:cubicBezTo>
                  <a:cubicBezTo>
                    <a:pt x="11748" y="1287"/>
                    <a:pt x="11748" y="1380"/>
                    <a:pt x="11788" y="1398"/>
                  </a:cubicBezTo>
                  <a:cubicBezTo>
                    <a:pt x="11768" y="1421"/>
                    <a:pt x="11738" y="1445"/>
                    <a:pt x="11718" y="1468"/>
                  </a:cubicBezTo>
                  <a:cubicBezTo>
                    <a:pt x="11738" y="1492"/>
                    <a:pt x="11748" y="1521"/>
                    <a:pt x="11768" y="1544"/>
                  </a:cubicBezTo>
                  <a:cubicBezTo>
                    <a:pt x="11698" y="1568"/>
                    <a:pt x="11612" y="1544"/>
                    <a:pt x="11536" y="1492"/>
                  </a:cubicBezTo>
                  <a:cubicBezTo>
                    <a:pt x="11536" y="1468"/>
                    <a:pt x="11546" y="1433"/>
                    <a:pt x="11567" y="1421"/>
                  </a:cubicBezTo>
                  <a:cubicBezTo>
                    <a:pt x="11461" y="1398"/>
                    <a:pt x="11355" y="1357"/>
                    <a:pt x="11249" y="1298"/>
                  </a:cubicBezTo>
                  <a:cubicBezTo>
                    <a:pt x="11229" y="1263"/>
                    <a:pt x="11219" y="1222"/>
                    <a:pt x="11219" y="1175"/>
                  </a:cubicBezTo>
                  <a:cubicBezTo>
                    <a:pt x="11274" y="1175"/>
                    <a:pt x="11324" y="1111"/>
                    <a:pt x="11314" y="1052"/>
                  </a:cubicBezTo>
                  <a:cubicBezTo>
                    <a:pt x="11365" y="1029"/>
                    <a:pt x="11420" y="1017"/>
                    <a:pt x="11486" y="1017"/>
                  </a:cubicBezTo>
                  <a:cubicBezTo>
                    <a:pt x="11516" y="1017"/>
                    <a:pt x="11561" y="1011"/>
                    <a:pt x="11592" y="1000"/>
                  </a:cubicBezTo>
                  <a:cubicBezTo>
                    <a:pt x="11627" y="982"/>
                    <a:pt x="11652" y="953"/>
                    <a:pt x="11652" y="918"/>
                  </a:cubicBezTo>
                  <a:cubicBezTo>
                    <a:pt x="11652" y="841"/>
                    <a:pt x="11567" y="818"/>
                    <a:pt x="11536" y="759"/>
                  </a:cubicBezTo>
                  <a:cubicBezTo>
                    <a:pt x="11516" y="718"/>
                    <a:pt x="11516" y="683"/>
                    <a:pt x="11496" y="648"/>
                  </a:cubicBezTo>
                  <a:cubicBezTo>
                    <a:pt x="11461" y="607"/>
                    <a:pt x="11410" y="607"/>
                    <a:pt x="11365" y="595"/>
                  </a:cubicBezTo>
                  <a:cubicBezTo>
                    <a:pt x="11324" y="584"/>
                    <a:pt x="11274" y="549"/>
                    <a:pt x="11284" y="496"/>
                  </a:cubicBezTo>
                  <a:cubicBezTo>
                    <a:pt x="11249" y="513"/>
                    <a:pt x="11209" y="537"/>
                    <a:pt x="11178" y="549"/>
                  </a:cubicBezTo>
                  <a:cubicBezTo>
                    <a:pt x="11168" y="484"/>
                    <a:pt x="11143" y="437"/>
                    <a:pt x="11103" y="414"/>
                  </a:cubicBezTo>
                  <a:cubicBezTo>
                    <a:pt x="11082" y="402"/>
                    <a:pt x="11062" y="373"/>
                    <a:pt x="11037" y="361"/>
                  </a:cubicBezTo>
                  <a:cubicBezTo>
                    <a:pt x="11017" y="338"/>
                    <a:pt x="11007" y="302"/>
                    <a:pt x="11027" y="279"/>
                  </a:cubicBezTo>
                  <a:cubicBezTo>
                    <a:pt x="10987" y="314"/>
                    <a:pt x="10921" y="279"/>
                    <a:pt x="10891" y="238"/>
                  </a:cubicBezTo>
                  <a:cubicBezTo>
                    <a:pt x="10861" y="191"/>
                    <a:pt x="10840" y="133"/>
                    <a:pt x="10785" y="103"/>
                  </a:cubicBezTo>
                  <a:cubicBezTo>
                    <a:pt x="10745" y="80"/>
                    <a:pt x="10689" y="92"/>
                    <a:pt x="10649" y="103"/>
                  </a:cubicBezTo>
                  <a:cubicBezTo>
                    <a:pt x="10583" y="115"/>
                    <a:pt x="10533" y="144"/>
                    <a:pt x="10467" y="168"/>
                  </a:cubicBezTo>
                  <a:cubicBezTo>
                    <a:pt x="10488" y="250"/>
                    <a:pt x="10498" y="349"/>
                    <a:pt x="10498" y="449"/>
                  </a:cubicBezTo>
                  <a:cubicBezTo>
                    <a:pt x="10447" y="484"/>
                    <a:pt x="10417" y="560"/>
                    <a:pt x="10417" y="636"/>
                  </a:cubicBezTo>
                  <a:cubicBezTo>
                    <a:pt x="10341" y="560"/>
                    <a:pt x="10256" y="449"/>
                    <a:pt x="10301" y="338"/>
                  </a:cubicBezTo>
                  <a:cubicBezTo>
                    <a:pt x="10311" y="302"/>
                    <a:pt x="10331" y="267"/>
                    <a:pt x="10311" y="238"/>
                  </a:cubicBezTo>
                  <a:cubicBezTo>
                    <a:pt x="10291" y="215"/>
                    <a:pt x="10256" y="226"/>
                    <a:pt x="10235" y="215"/>
                  </a:cubicBezTo>
                  <a:cubicBezTo>
                    <a:pt x="10195" y="191"/>
                    <a:pt x="10205" y="133"/>
                    <a:pt x="10195" y="80"/>
                  </a:cubicBezTo>
                  <a:cubicBezTo>
                    <a:pt x="10160" y="-8"/>
                    <a:pt x="10054" y="-8"/>
                    <a:pt x="9983" y="10"/>
                  </a:cubicBezTo>
                  <a:cubicBezTo>
                    <a:pt x="9958" y="56"/>
                    <a:pt x="9948" y="133"/>
                    <a:pt x="9973" y="179"/>
                  </a:cubicBezTo>
                  <a:cubicBezTo>
                    <a:pt x="9938" y="191"/>
                    <a:pt x="9918" y="215"/>
                    <a:pt x="9898" y="238"/>
                  </a:cubicBezTo>
                  <a:cubicBezTo>
                    <a:pt x="9877" y="215"/>
                    <a:pt x="9852" y="203"/>
                    <a:pt x="9832" y="179"/>
                  </a:cubicBezTo>
                  <a:cubicBezTo>
                    <a:pt x="9802" y="156"/>
                    <a:pt x="9772" y="115"/>
                    <a:pt x="9726" y="103"/>
                  </a:cubicBezTo>
                  <a:cubicBezTo>
                    <a:pt x="9686" y="92"/>
                    <a:pt x="9646" y="115"/>
                    <a:pt x="9630" y="168"/>
                  </a:cubicBezTo>
                  <a:cubicBezTo>
                    <a:pt x="9630" y="203"/>
                    <a:pt x="9656" y="250"/>
                    <a:pt x="9676" y="279"/>
                  </a:cubicBezTo>
                  <a:cubicBezTo>
                    <a:pt x="9630" y="250"/>
                    <a:pt x="9600" y="226"/>
                    <a:pt x="9550" y="226"/>
                  </a:cubicBezTo>
                  <a:cubicBezTo>
                    <a:pt x="9504" y="226"/>
                    <a:pt x="9454" y="267"/>
                    <a:pt x="9464" y="326"/>
                  </a:cubicBezTo>
                  <a:cubicBezTo>
                    <a:pt x="9464" y="361"/>
                    <a:pt x="9494" y="390"/>
                    <a:pt x="9504" y="426"/>
                  </a:cubicBezTo>
                  <a:cubicBezTo>
                    <a:pt x="9514" y="461"/>
                    <a:pt x="9504" y="513"/>
                    <a:pt x="9474" y="496"/>
                  </a:cubicBezTo>
                  <a:cubicBezTo>
                    <a:pt x="9409" y="402"/>
                    <a:pt x="9282" y="361"/>
                    <a:pt x="9187" y="414"/>
                  </a:cubicBezTo>
                  <a:cubicBezTo>
                    <a:pt x="9187" y="437"/>
                    <a:pt x="9197" y="461"/>
                    <a:pt x="9197" y="484"/>
                  </a:cubicBezTo>
                  <a:cubicBezTo>
                    <a:pt x="9167" y="496"/>
                    <a:pt x="9136" y="513"/>
                    <a:pt x="9106" y="537"/>
                  </a:cubicBezTo>
                  <a:cubicBezTo>
                    <a:pt x="9081" y="560"/>
                    <a:pt x="9071" y="607"/>
                    <a:pt x="9091" y="648"/>
                  </a:cubicBezTo>
                  <a:cubicBezTo>
                    <a:pt x="9061" y="595"/>
                    <a:pt x="8985" y="619"/>
                    <a:pt x="8975" y="672"/>
                  </a:cubicBezTo>
                  <a:cubicBezTo>
                    <a:pt x="8955" y="730"/>
                    <a:pt x="8985" y="795"/>
                    <a:pt x="9040" y="818"/>
                  </a:cubicBezTo>
                  <a:cubicBezTo>
                    <a:pt x="9010" y="818"/>
                    <a:pt x="8985" y="841"/>
                    <a:pt x="8975" y="865"/>
                  </a:cubicBezTo>
                  <a:cubicBezTo>
                    <a:pt x="8935" y="841"/>
                    <a:pt x="8894" y="830"/>
                    <a:pt x="8839" y="830"/>
                  </a:cubicBezTo>
                  <a:cubicBezTo>
                    <a:pt x="8798" y="841"/>
                    <a:pt x="8753" y="877"/>
                    <a:pt x="8743" y="929"/>
                  </a:cubicBezTo>
                  <a:lnTo>
                    <a:pt x="8743" y="964"/>
                  </a:lnTo>
                  <a:cubicBezTo>
                    <a:pt x="8723" y="1000"/>
                    <a:pt x="8682" y="941"/>
                    <a:pt x="8647" y="929"/>
                  </a:cubicBezTo>
                  <a:cubicBezTo>
                    <a:pt x="8607" y="918"/>
                    <a:pt x="8577" y="964"/>
                    <a:pt x="8531" y="964"/>
                  </a:cubicBezTo>
                  <a:cubicBezTo>
                    <a:pt x="8491" y="964"/>
                    <a:pt x="8461" y="894"/>
                    <a:pt x="8491" y="853"/>
                  </a:cubicBezTo>
                  <a:cubicBezTo>
                    <a:pt x="8425" y="841"/>
                    <a:pt x="8365" y="865"/>
                    <a:pt x="8299" y="894"/>
                  </a:cubicBezTo>
                  <a:cubicBezTo>
                    <a:pt x="8259" y="853"/>
                    <a:pt x="8188" y="865"/>
                    <a:pt x="8153" y="894"/>
                  </a:cubicBezTo>
                  <a:cubicBezTo>
                    <a:pt x="8123" y="918"/>
                    <a:pt x="8098" y="964"/>
                    <a:pt x="8077" y="1017"/>
                  </a:cubicBezTo>
                  <a:cubicBezTo>
                    <a:pt x="8047" y="1088"/>
                    <a:pt x="7992" y="1152"/>
                    <a:pt x="7931" y="1187"/>
                  </a:cubicBezTo>
                  <a:cubicBezTo>
                    <a:pt x="7951" y="1187"/>
                    <a:pt x="7961" y="1199"/>
                    <a:pt x="7982" y="1222"/>
                  </a:cubicBezTo>
                  <a:cubicBezTo>
                    <a:pt x="7992" y="1234"/>
                    <a:pt x="7992" y="1246"/>
                    <a:pt x="7992" y="1263"/>
                  </a:cubicBezTo>
                  <a:cubicBezTo>
                    <a:pt x="8012" y="1334"/>
                    <a:pt x="7961" y="1410"/>
                    <a:pt x="7906" y="1457"/>
                  </a:cubicBezTo>
                  <a:cubicBezTo>
                    <a:pt x="7856" y="1503"/>
                    <a:pt x="7805" y="1568"/>
                    <a:pt x="7805" y="1644"/>
                  </a:cubicBezTo>
                  <a:cubicBezTo>
                    <a:pt x="7730" y="1626"/>
                    <a:pt x="7659" y="1650"/>
                    <a:pt x="7603" y="1714"/>
                  </a:cubicBezTo>
                  <a:cubicBezTo>
                    <a:pt x="7553" y="1773"/>
                    <a:pt x="7528" y="1873"/>
                    <a:pt x="7548" y="1949"/>
                  </a:cubicBezTo>
                  <a:cubicBezTo>
                    <a:pt x="7528" y="1972"/>
                    <a:pt x="7518" y="2007"/>
                    <a:pt x="7498" y="2037"/>
                  </a:cubicBezTo>
                  <a:cubicBezTo>
                    <a:pt x="7472" y="2072"/>
                    <a:pt x="7452" y="2107"/>
                    <a:pt x="7412" y="2119"/>
                  </a:cubicBezTo>
                  <a:cubicBezTo>
                    <a:pt x="7382" y="2130"/>
                    <a:pt x="7356" y="2119"/>
                    <a:pt x="7326" y="2107"/>
                  </a:cubicBezTo>
                  <a:cubicBezTo>
                    <a:pt x="7296" y="2107"/>
                    <a:pt x="7266" y="2119"/>
                    <a:pt x="7251" y="2148"/>
                  </a:cubicBezTo>
                  <a:cubicBezTo>
                    <a:pt x="7240" y="2095"/>
                    <a:pt x="7190" y="2083"/>
                    <a:pt x="7135" y="2083"/>
                  </a:cubicBezTo>
                  <a:cubicBezTo>
                    <a:pt x="7074" y="2095"/>
                    <a:pt x="7019" y="2130"/>
                    <a:pt x="6978" y="2183"/>
                  </a:cubicBezTo>
                  <a:cubicBezTo>
                    <a:pt x="6948" y="2218"/>
                    <a:pt x="6913" y="2271"/>
                    <a:pt x="6872" y="2271"/>
                  </a:cubicBezTo>
                  <a:lnTo>
                    <a:pt x="6832" y="2271"/>
                  </a:lnTo>
                  <a:cubicBezTo>
                    <a:pt x="6787" y="2294"/>
                    <a:pt x="6807" y="2376"/>
                    <a:pt x="6787" y="2429"/>
                  </a:cubicBezTo>
                  <a:cubicBezTo>
                    <a:pt x="6817" y="2429"/>
                    <a:pt x="6852" y="2453"/>
                    <a:pt x="6852" y="2488"/>
                  </a:cubicBezTo>
                  <a:cubicBezTo>
                    <a:pt x="6852" y="2499"/>
                    <a:pt x="6842" y="2529"/>
                    <a:pt x="6842" y="2540"/>
                  </a:cubicBezTo>
                  <a:cubicBezTo>
                    <a:pt x="6832" y="2587"/>
                    <a:pt x="6852" y="2652"/>
                    <a:pt x="6882" y="2675"/>
                  </a:cubicBezTo>
                  <a:cubicBezTo>
                    <a:pt x="6787" y="2699"/>
                    <a:pt x="6691" y="2734"/>
                    <a:pt x="6595" y="2757"/>
                  </a:cubicBezTo>
                  <a:cubicBezTo>
                    <a:pt x="6575" y="2775"/>
                    <a:pt x="6555" y="2775"/>
                    <a:pt x="6535" y="2786"/>
                  </a:cubicBezTo>
                  <a:cubicBezTo>
                    <a:pt x="6524" y="2798"/>
                    <a:pt x="6514" y="2822"/>
                    <a:pt x="6499" y="2845"/>
                  </a:cubicBezTo>
                  <a:cubicBezTo>
                    <a:pt x="6469" y="2909"/>
                    <a:pt x="6449" y="2968"/>
                    <a:pt x="6419" y="3015"/>
                  </a:cubicBezTo>
                  <a:cubicBezTo>
                    <a:pt x="6439" y="3056"/>
                    <a:pt x="6489" y="3044"/>
                    <a:pt x="6535" y="3033"/>
                  </a:cubicBezTo>
                  <a:cubicBezTo>
                    <a:pt x="6605" y="2992"/>
                    <a:pt x="6671" y="2956"/>
                    <a:pt x="6736" y="2909"/>
                  </a:cubicBezTo>
                  <a:lnTo>
                    <a:pt x="6797" y="2868"/>
                  </a:lnTo>
                  <a:cubicBezTo>
                    <a:pt x="6832" y="2868"/>
                    <a:pt x="6862" y="2880"/>
                    <a:pt x="6893" y="2880"/>
                  </a:cubicBezTo>
                  <a:cubicBezTo>
                    <a:pt x="6923" y="2880"/>
                    <a:pt x="6933" y="2857"/>
                    <a:pt x="6958" y="2833"/>
                  </a:cubicBezTo>
                  <a:cubicBezTo>
                    <a:pt x="6998" y="2798"/>
                    <a:pt x="7064" y="2775"/>
                    <a:pt x="7124" y="2786"/>
                  </a:cubicBezTo>
                  <a:cubicBezTo>
                    <a:pt x="7170" y="2880"/>
                    <a:pt x="7124" y="3015"/>
                    <a:pt x="7039" y="3056"/>
                  </a:cubicBezTo>
                  <a:cubicBezTo>
                    <a:pt x="7009" y="3068"/>
                    <a:pt x="6978" y="3068"/>
                    <a:pt x="6958" y="3091"/>
                  </a:cubicBezTo>
                  <a:cubicBezTo>
                    <a:pt x="6948" y="3103"/>
                    <a:pt x="6933" y="3115"/>
                    <a:pt x="6923" y="3138"/>
                  </a:cubicBezTo>
                  <a:cubicBezTo>
                    <a:pt x="6882" y="3226"/>
                    <a:pt x="6862" y="3337"/>
                    <a:pt x="6862" y="3437"/>
                  </a:cubicBezTo>
                  <a:cubicBezTo>
                    <a:pt x="6862" y="3460"/>
                    <a:pt x="6862" y="3484"/>
                    <a:pt x="6852" y="3507"/>
                  </a:cubicBezTo>
                  <a:cubicBezTo>
                    <a:pt x="6832" y="3583"/>
                    <a:pt x="6736" y="3583"/>
                    <a:pt x="6701" y="3525"/>
                  </a:cubicBezTo>
                  <a:cubicBezTo>
                    <a:pt x="6681" y="3607"/>
                    <a:pt x="6585" y="3642"/>
                    <a:pt x="6555" y="3718"/>
                  </a:cubicBezTo>
                  <a:cubicBezTo>
                    <a:pt x="6535" y="3782"/>
                    <a:pt x="6555" y="3841"/>
                    <a:pt x="6575" y="3905"/>
                  </a:cubicBezTo>
                  <a:cubicBezTo>
                    <a:pt x="6524" y="3941"/>
                    <a:pt x="6449" y="3929"/>
                    <a:pt x="6409" y="3888"/>
                  </a:cubicBezTo>
                  <a:cubicBezTo>
                    <a:pt x="6383" y="3941"/>
                    <a:pt x="6363" y="3987"/>
                    <a:pt x="6343" y="4028"/>
                  </a:cubicBezTo>
                  <a:cubicBezTo>
                    <a:pt x="6333" y="4064"/>
                    <a:pt x="6318" y="4099"/>
                    <a:pt x="6293" y="4122"/>
                  </a:cubicBezTo>
                  <a:cubicBezTo>
                    <a:pt x="6272" y="4146"/>
                    <a:pt x="6227" y="4163"/>
                    <a:pt x="6197" y="4134"/>
                  </a:cubicBezTo>
                  <a:cubicBezTo>
                    <a:pt x="6207" y="4187"/>
                    <a:pt x="6187" y="4233"/>
                    <a:pt x="6151" y="4257"/>
                  </a:cubicBezTo>
                  <a:cubicBezTo>
                    <a:pt x="6141" y="4269"/>
                    <a:pt x="6131" y="4269"/>
                    <a:pt x="6121" y="4286"/>
                  </a:cubicBezTo>
                  <a:cubicBezTo>
                    <a:pt x="6111" y="4298"/>
                    <a:pt x="6121" y="4321"/>
                    <a:pt x="6131" y="4333"/>
                  </a:cubicBezTo>
                  <a:cubicBezTo>
                    <a:pt x="6161" y="4380"/>
                    <a:pt x="6197" y="4433"/>
                    <a:pt x="6217" y="4468"/>
                  </a:cubicBezTo>
                  <a:cubicBezTo>
                    <a:pt x="6187" y="4491"/>
                    <a:pt x="6141" y="4515"/>
                    <a:pt x="6131" y="4556"/>
                  </a:cubicBezTo>
                  <a:cubicBezTo>
                    <a:pt x="6111" y="4591"/>
                    <a:pt x="6121" y="4655"/>
                    <a:pt x="6161" y="4667"/>
                  </a:cubicBezTo>
                  <a:cubicBezTo>
                    <a:pt x="6131" y="4690"/>
                    <a:pt x="6111" y="4726"/>
                    <a:pt x="6101" y="4761"/>
                  </a:cubicBezTo>
                  <a:cubicBezTo>
                    <a:pt x="6025" y="4813"/>
                    <a:pt x="5955" y="4895"/>
                    <a:pt x="5924" y="4995"/>
                  </a:cubicBezTo>
                  <a:cubicBezTo>
                    <a:pt x="5945" y="4972"/>
                    <a:pt x="5990" y="4995"/>
                    <a:pt x="5975" y="5036"/>
                  </a:cubicBezTo>
                  <a:cubicBezTo>
                    <a:pt x="5965" y="5071"/>
                    <a:pt x="5945" y="5095"/>
                    <a:pt x="5914" y="5095"/>
                  </a:cubicBezTo>
                  <a:cubicBezTo>
                    <a:pt x="5924" y="5130"/>
                    <a:pt x="5970" y="5171"/>
                    <a:pt x="6005" y="5159"/>
                  </a:cubicBezTo>
                  <a:cubicBezTo>
                    <a:pt x="5995" y="5241"/>
                    <a:pt x="5995" y="5317"/>
                    <a:pt x="5995" y="5399"/>
                  </a:cubicBezTo>
                  <a:cubicBezTo>
                    <a:pt x="5995" y="5376"/>
                    <a:pt x="5975" y="5364"/>
                    <a:pt x="5955" y="5364"/>
                  </a:cubicBezTo>
                  <a:cubicBezTo>
                    <a:pt x="5930" y="5364"/>
                    <a:pt x="5924" y="5388"/>
                    <a:pt x="5904" y="5399"/>
                  </a:cubicBezTo>
                  <a:cubicBezTo>
                    <a:pt x="5864" y="5452"/>
                    <a:pt x="5819" y="5511"/>
                    <a:pt x="5788" y="5563"/>
                  </a:cubicBezTo>
                  <a:cubicBezTo>
                    <a:pt x="5758" y="5511"/>
                    <a:pt x="5743" y="5440"/>
                    <a:pt x="5768" y="5376"/>
                  </a:cubicBezTo>
                  <a:cubicBezTo>
                    <a:pt x="5723" y="5388"/>
                    <a:pt x="5682" y="5417"/>
                    <a:pt x="5672" y="5452"/>
                  </a:cubicBezTo>
                  <a:cubicBezTo>
                    <a:pt x="5662" y="5499"/>
                    <a:pt x="5693" y="5552"/>
                    <a:pt x="5733" y="5540"/>
                  </a:cubicBezTo>
                  <a:cubicBezTo>
                    <a:pt x="5703" y="5575"/>
                    <a:pt x="5682" y="5622"/>
                    <a:pt x="5682" y="5675"/>
                  </a:cubicBezTo>
                  <a:cubicBezTo>
                    <a:pt x="5682" y="5722"/>
                    <a:pt x="5723" y="5786"/>
                    <a:pt x="5768" y="5757"/>
                  </a:cubicBezTo>
                  <a:cubicBezTo>
                    <a:pt x="5788" y="5798"/>
                    <a:pt x="5763" y="5833"/>
                    <a:pt x="5743" y="5868"/>
                  </a:cubicBezTo>
                  <a:cubicBezTo>
                    <a:pt x="5718" y="5903"/>
                    <a:pt x="5693" y="5932"/>
                    <a:pt x="5703" y="5968"/>
                  </a:cubicBezTo>
                  <a:cubicBezTo>
                    <a:pt x="5682" y="5944"/>
                    <a:pt x="5652" y="5956"/>
                    <a:pt x="5637" y="5968"/>
                  </a:cubicBezTo>
                  <a:cubicBezTo>
                    <a:pt x="5617" y="5979"/>
                    <a:pt x="5607" y="6014"/>
                    <a:pt x="5597" y="6044"/>
                  </a:cubicBezTo>
                  <a:cubicBezTo>
                    <a:pt x="5607" y="6067"/>
                    <a:pt x="5607" y="6079"/>
                    <a:pt x="5617" y="6102"/>
                  </a:cubicBezTo>
                  <a:cubicBezTo>
                    <a:pt x="5567" y="6149"/>
                    <a:pt x="5481" y="6167"/>
                    <a:pt x="5415" y="6126"/>
                  </a:cubicBezTo>
                  <a:lnTo>
                    <a:pt x="5415" y="6137"/>
                  </a:lnTo>
                  <a:cubicBezTo>
                    <a:pt x="5415" y="6149"/>
                    <a:pt x="5405" y="6149"/>
                    <a:pt x="5395" y="6149"/>
                  </a:cubicBezTo>
                  <a:cubicBezTo>
                    <a:pt x="5375" y="6167"/>
                    <a:pt x="5375" y="6202"/>
                    <a:pt x="5385" y="6237"/>
                  </a:cubicBezTo>
                  <a:cubicBezTo>
                    <a:pt x="5395" y="6261"/>
                    <a:pt x="5415" y="6302"/>
                    <a:pt x="5405" y="6325"/>
                  </a:cubicBezTo>
                  <a:cubicBezTo>
                    <a:pt x="5405" y="6337"/>
                    <a:pt x="5395" y="6360"/>
                    <a:pt x="5395" y="6372"/>
                  </a:cubicBezTo>
                  <a:cubicBezTo>
                    <a:pt x="5395" y="6407"/>
                    <a:pt x="5440" y="6436"/>
                    <a:pt x="5440" y="6471"/>
                  </a:cubicBezTo>
                  <a:cubicBezTo>
                    <a:pt x="5440" y="6483"/>
                    <a:pt x="5440" y="6507"/>
                    <a:pt x="5430" y="6518"/>
                  </a:cubicBezTo>
                  <a:cubicBezTo>
                    <a:pt x="5405" y="6571"/>
                    <a:pt x="5385" y="6618"/>
                    <a:pt x="5335" y="6630"/>
                  </a:cubicBezTo>
                  <a:cubicBezTo>
                    <a:pt x="5279" y="6641"/>
                    <a:pt x="5229" y="6571"/>
                    <a:pt x="5239" y="6507"/>
                  </a:cubicBezTo>
                  <a:cubicBezTo>
                    <a:pt x="5239" y="6448"/>
                    <a:pt x="5279" y="6384"/>
                    <a:pt x="5335" y="6360"/>
                  </a:cubicBezTo>
                  <a:cubicBezTo>
                    <a:pt x="5299" y="6325"/>
                    <a:pt x="5249" y="6313"/>
                    <a:pt x="5203" y="6337"/>
                  </a:cubicBezTo>
                  <a:cubicBezTo>
                    <a:pt x="5183" y="6348"/>
                    <a:pt x="5163" y="6395"/>
                    <a:pt x="5183" y="6407"/>
                  </a:cubicBezTo>
                  <a:cubicBezTo>
                    <a:pt x="5133" y="6384"/>
                    <a:pt x="5077" y="6407"/>
                    <a:pt x="5037" y="6448"/>
                  </a:cubicBezTo>
                  <a:cubicBezTo>
                    <a:pt x="5057" y="6507"/>
                    <a:pt x="5088" y="6571"/>
                    <a:pt x="5113" y="6630"/>
                  </a:cubicBezTo>
                  <a:cubicBezTo>
                    <a:pt x="5123" y="6641"/>
                    <a:pt x="5123" y="6653"/>
                    <a:pt x="5123" y="6682"/>
                  </a:cubicBezTo>
                  <a:cubicBezTo>
                    <a:pt x="5123" y="6694"/>
                    <a:pt x="5113" y="6706"/>
                    <a:pt x="5113" y="6717"/>
                  </a:cubicBezTo>
                  <a:cubicBezTo>
                    <a:pt x="5077" y="6753"/>
                    <a:pt x="5027" y="6764"/>
                    <a:pt x="4997" y="6741"/>
                  </a:cubicBezTo>
                  <a:cubicBezTo>
                    <a:pt x="5007" y="6753"/>
                    <a:pt x="5007" y="6764"/>
                    <a:pt x="4997" y="6764"/>
                  </a:cubicBezTo>
                  <a:cubicBezTo>
                    <a:pt x="4982" y="6776"/>
                    <a:pt x="4961" y="6764"/>
                    <a:pt x="4951" y="6764"/>
                  </a:cubicBezTo>
                  <a:cubicBezTo>
                    <a:pt x="4941" y="6753"/>
                    <a:pt x="4931" y="6741"/>
                    <a:pt x="4921" y="6741"/>
                  </a:cubicBezTo>
                  <a:cubicBezTo>
                    <a:pt x="4891" y="6729"/>
                    <a:pt x="4856" y="6764"/>
                    <a:pt x="4866" y="6805"/>
                  </a:cubicBezTo>
                  <a:cubicBezTo>
                    <a:pt x="4866" y="6840"/>
                    <a:pt x="4901" y="6852"/>
                    <a:pt x="4911" y="6887"/>
                  </a:cubicBezTo>
                  <a:cubicBezTo>
                    <a:pt x="4921" y="6940"/>
                    <a:pt x="4866" y="6975"/>
                    <a:pt x="4825" y="6987"/>
                  </a:cubicBezTo>
                  <a:cubicBezTo>
                    <a:pt x="4785" y="6999"/>
                    <a:pt x="4740" y="7051"/>
                    <a:pt x="4760" y="7098"/>
                  </a:cubicBezTo>
                  <a:cubicBezTo>
                    <a:pt x="4730" y="7063"/>
                    <a:pt x="4674" y="7063"/>
                    <a:pt x="4644" y="7098"/>
                  </a:cubicBezTo>
                  <a:cubicBezTo>
                    <a:pt x="4609" y="7133"/>
                    <a:pt x="4593" y="7186"/>
                    <a:pt x="4583" y="7233"/>
                  </a:cubicBezTo>
                  <a:cubicBezTo>
                    <a:pt x="4538" y="7256"/>
                    <a:pt x="4508" y="7309"/>
                    <a:pt x="4477" y="7344"/>
                  </a:cubicBezTo>
                  <a:cubicBezTo>
                    <a:pt x="4442" y="7379"/>
                    <a:pt x="4392" y="7420"/>
                    <a:pt x="4351" y="7403"/>
                  </a:cubicBezTo>
                  <a:cubicBezTo>
                    <a:pt x="4372" y="7444"/>
                    <a:pt x="4346" y="7497"/>
                    <a:pt x="4326" y="7526"/>
                  </a:cubicBezTo>
                  <a:cubicBezTo>
                    <a:pt x="4291" y="7561"/>
                    <a:pt x="4266" y="7590"/>
                    <a:pt x="4246" y="7626"/>
                  </a:cubicBezTo>
                  <a:cubicBezTo>
                    <a:pt x="4230" y="7649"/>
                    <a:pt x="4230" y="7661"/>
                    <a:pt x="4220" y="7690"/>
                  </a:cubicBezTo>
                  <a:cubicBezTo>
                    <a:pt x="4200" y="7725"/>
                    <a:pt x="4160" y="7731"/>
                    <a:pt x="4140" y="7772"/>
                  </a:cubicBezTo>
                  <a:cubicBezTo>
                    <a:pt x="4114" y="7807"/>
                    <a:pt x="4124" y="7860"/>
                    <a:pt x="4124" y="7907"/>
                  </a:cubicBezTo>
                  <a:cubicBezTo>
                    <a:pt x="4124" y="7983"/>
                    <a:pt x="4084" y="8041"/>
                    <a:pt x="4064" y="8118"/>
                  </a:cubicBezTo>
                  <a:cubicBezTo>
                    <a:pt x="4044" y="8194"/>
                    <a:pt x="4024" y="8264"/>
                    <a:pt x="4064" y="8329"/>
                  </a:cubicBezTo>
                  <a:cubicBezTo>
                    <a:pt x="4094" y="8329"/>
                    <a:pt x="4104" y="8364"/>
                    <a:pt x="4104" y="8399"/>
                  </a:cubicBezTo>
                  <a:lnTo>
                    <a:pt x="4104" y="8598"/>
                  </a:lnTo>
                  <a:cubicBezTo>
                    <a:pt x="4104" y="8645"/>
                    <a:pt x="4104" y="8709"/>
                    <a:pt x="4140" y="8733"/>
                  </a:cubicBezTo>
                  <a:cubicBezTo>
                    <a:pt x="4150" y="8733"/>
                    <a:pt x="4150" y="8733"/>
                    <a:pt x="4160" y="8744"/>
                  </a:cubicBezTo>
                  <a:lnTo>
                    <a:pt x="4160" y="8756"/>
                  </a:lnTo>
                  <a:cubicBezTo>
                    <a:pt x="4150" y="8809"/>
                    <a:pt x="4150" y="8856"/>
                    <a:pt x="4140" y="8903"/>
                  </a:cubicBezTo>
                  <a:cubicBezTo>
                    <a:pt x="4140" y="8944"/>
                    <a:pt x="4150" y="8991"/>
                    <a:pt x="4180" y="8991"/>
                  </a:cubicBezTo>
                  <a:cubicBezTo>
                    <a:pt x="4180" y="9067"/>
                    <a:pt x="4170" y="9125"/>
                    <a:pt x="4160" y="9201"/>
                  </a:cubicBezTo>
                  <a:cubicBezTo>
                    <a:pt x="4200" y="9248"/>
                    <a:pt x="4200" y="9336"/>
                    <a:pt x="4160" y="9395"/>
                  </a:cubicBezTo>
                  <a:cubicBezTo>
                    <a:pt x="4230" y="9436"/>
                    <a:pt x="4256" y="9541"/>
                    <a:pt x="4210" y="9617"/>
                  </a:cubicBezTo>
                  <a:cubicBezTo>
                    <a:pt x="4246" y="9641"/>
                    <a:pt x="4286" y="9664"/>
                    <a:pt x="4306" y="9717"/>
                  </a:cubicBezTo>
                  <a:cubicBezTo>
                    <a:pt x="4326" y="9764"/>
                    <a:pt x="4316" y="9828"/>
                    <a:pt x="4276" y="9840"/>
                  </a:cubicBezTo>
                  <a:cubicBezTo>
                    <a:pt x="4336" y="9922"/>
                    <a:pt x="4361" y="10033"/>
                    <a:pt x="4336" y="10145"/>
                  </a:cubicBezTo>
                  <a:cubicBezTo>
                    <a:pt x="4372" y="10145"/>
                    <a:pt x="4392" y="10168"/>
                    <a:pt x="4402" y="10209"/>
                  </a:cubicBezTo>
                  <a:cubicBezTo>
                    <a:pt x="4412" y="10244"/>
                    <a:pt x="4422" y="10268"/>
                    <a:pt x="4442" y="10291"/>
                  </a:cubicBezTo>
                  <a:cubicBezTo>
                    <a:pt x="4477" y="10320"/>
                    <a:pt x="4508" y="10332"/>
                    <a:pt x="4548" y="10344"/>
                  </a:cubicBezTo>
                  <a:cubicBezTo>
                    <a:pt x="4624" y="10367"/>
                    <a:pt x="4664" y="10426"/>
                    <a:pt x="4730" y="10490"/>
                  </a:cubicBezTo>
                  <a:cubicBezTo>
                    <a:pt x="4785" y="10537"/>
                    <a:pt x="4856" y="10590"/>
                    <a:pt x="4931" y="10566"/>
                  </a:cubicBezTo>
                  <a:cubicBezTo>
                    <a:pt x="4982" y="10537"/>
                    <a:pt x="5027" y="10479"/>
                    <a:pt x="5077" y="10455"/>
                  </a:cubicBezTo>
                  <a:cubicBezTo>
                    <a:pt x="5113" y="10426"/>
                    <a:pt x="5153" y="10426"/>
                    <a:pt x="5193" y="10414"/>
                  </a:cubicBezTo>
                  <a:cubicBezTo>
                    <a:pt x="5239" y="10402"/>
                    <a:pt x="5269" y="10367"/>
                    <a:pt x="5259" y="10320"/>
                  </a:cubicBezTo>
                  <a:cubicBezTo>
                    <a:pt x="5259" y="10303"/>
                    <a:pt x="5249" y="10279"/>
                    <a:pt x="5249" y="10268"/>
                  </a:cubicBezTo>
                  <a:cubicBezTo>
                    <a:pt x="5249" y="10233"/>
                    <a:pt x="5274" y="10221"/>
                    <a:pt x="5299" y="10209"/>
                  </a:cubicBezTo>
                  <a:cubicBezTo>
                    <a:pt x="5319" y="10197"/>
                    <a:pt x="5355" y="10197"/>
                    <a:pt x="5375" y="10186"/>
                  </a:cubicBezTo>
                  <a:cubicBezTo>
                    <a:pt x="5405" y="10156"/>
                    <a:pt x="5430" y="10121"/>
                    <a:pt x="5451" y="10086"/>
                  </a:cubicBezTo>
                  <a:cubicBezTo>
                    <a:pt x="5481" y="10033"/>
                    <a:pt x="5531" y="10010"/>
                    <a:pt x="5587" y="9986"/>
                  </a:cubicBezTo>
                  <a:cubicBezTo>
                    <a:pt x="5672" y="9951"/>
                    <a:pt x="5768" y="9899"/>
                    <a:pt x="5849" y="9951"/>
                  </a:cubicBezTo>
                  <a:cubicBezTo>
                    <a:pt x="5884" y="9975"/>
                    <a:pt x="5914" y="10010"/>
                    <a:pt x="5894" y="10045"/>
                  </a:cubicBezTo>
                  <a:cubicBezTo>
                    <a:pt x="5955" y="10121"/>
                    <a:pt x="5995" y="10221"/>
                    <a:pt x="5995" y="10320"/>
                  </a:cubicBezTo>
                  <a:cubicBezTo>
                    <a:pt x="5995" y="10379"/>
                    <a:pt x="5995" y="10455"/>
                    <a:pt x="6046" y="10479"/>
                  </a:cubicBezTo>
                  <a:cubicBezTo>
                    <a:pt x="6005" y="10502"/>
                    <a:pt x="6015" y="10590"/>
                    <a:pt x="6046" y="10625"/>
                  </a:cubicBezTo>
                  <a:cubicBezTo>
                    <a:pt x="6081" y="10660"/>
                    <a:pt x="6111" y="10725"/>
                    <a:pt x="6091" y="10760"/>
                  </a:cubicBezTo>
                  <a:lnTo>
                    <a:pt x="6343" y="11129"/>
                  </a:lnTo>
                  <a:cubicBezTo>
                    <a:pt x="6353" y="11141"/>
                    <a:pt x="6363" y="11164"/>
                    <a:pt x="6373" y="11193"/>
                  </a:cubicBezTo>
                  <a:cubicBezTo>
                    <a:pt x="6373" y="11205"/>
                    <a:pt x="6373" y="11228"/>
                    <a:pt x="6383" y="11240"/>
                  </a:cubicBezTo>
                  <a:cubicBezTo>
                    <a:pt x="6398" y="11275"/>
                    <a:pt x="6449" y="11287"/>
                    <a:pt x="6439" y="11328"/>
                  </a:cubicBezTo>
                  <a:cubicBezTo>
                    <a:pt x="6429" y="11340"/>
                    <a:pt x="6419" y="11340"/>
                    <a:pt x="6398" y="11351"/>
                  </a:cubicBezTo>
                  <a:cubicBezTo>
                    <a:pt x="6429" y="11398"/>
                    <a:pt x="6383" y="11463"/>
                    <a:pt x="6333" y="11498"/>
                  </a:cubicBezTo>
                  <a:cubicBezTo>
                    <a:pt x="6293" y="11533"/>
                    <a:pt x="6237" y="11586"/>
                    <a:pt x="6257" y="11633"/>
                  </a:cubicBezTo>
                  <a:cubicBezTo>
                    <a:pt x="6333" y="11697"/>
                    <a:pt x="6409" y="11721"/>
                    <a:pt x="6489" y="11732"/>
                  </a:cubicBezTo>
                  <a:cubicBezTo>
                    <a:pt x="6514" y="11767"/>
                    <a:pt x="6514" y="11803"/>
                    <a:pt x="6514" y="11844"/>
                  </a:cubicBezTo>
                  <a:cubicBezTo>
                    <a:pt x="6535" y="11832"/>
                    <a:pt x="6565" y="11855"/>
                    <a:pt x="6555" y="11890"/>
                  </a:cubicBezTo>
                  <a:cubicBezTo>
                    <a:pt x="6555" y="11914"/>
                    <a:pt x="6535" y="11943"/>
                    <a:pt x="6514" y="11967"/>
                  </a:cubicBezTo>
                  <a:cubicBezTo>
                    <a:pt x="6585" y="12025"/>
                    <a:pt x="6671" y="12060"/>
                    <a:pt x="6767" y="12060"/>
                  </a:cubicBezTo>
                  <a:cubicBezTo>
                    <a:pt x="6736" y="12037"/>
                    <a:pt x="6746" y="11978"/>
                    <a:pt x="6767" y="11926"/>
                  </a:cubicBezTo>
                  <a:cubicBezTo>
                    <a:pt x="6787" y="11890"/>
                    <a:pt x="6817" y="11844"/>
                    <a:pt x="6807" y="11791"/>
                  </a:cubicBezTo>
                  <a:cubicBezTo>
                    <a:pt x="6807" y="11779"/>
                    <a:pt x="6797" y="11767"/>
                    <a:pt x="6807" y="11756"/>
                  </a:cubicBezTo>
                  <a:cubicBezTo>
                    <a:pt x="6807" y="11732"/>
                    <a:pt x="6832" y="11721"/>
                    <a:pt x="6842" y="11721"/>
                  </a:cubicBezTo>
                  <a:cubicBezTo>
                    <a:pt x="6978" y="11621"/>
                    <a:pt x="7160" y="11621"/>
                    <a:pt x="7296" y="11709"/>
                  </a:cubicBezTo>
                  <a:cubicBezTo>
                    <a:pt x="7286" y="11668"/>
                    <a:pt x="7316" y="11633"/>
                    <a:pt x="7346" y="11609"/>
                  </a:cubicBezTo>
                  <a:cubicBezTo>
                    <a:pt x="7382" y="11598"/>
                    <a:pt x="7422" y="11586"/>
                    <a:pt x="7442" y="11545"/>
                  </a:cubicBezTo>
                  <a:cubicBezTo>
                    <a:pt x="7462" y="11510"/>
                    <a:pt x="7462" y="11475"/>
                    <a:pt x="7472" y="11433"/>
                  </a:cubicBezTo>
                  <a:cubicBezTo>
                    <a:pt x="7488" y="11398"/>
                    <a:pt x="7528" y="11363"/>
                    <a:pt x="7558" y="11398"/>
                  </a:cubicBezTo>
                  <a:cubicBezTo>
                    <a:pt x="7548" y="11340"/>
                    <a:pt x="7538" y="11252"/>
                    <a:pt x="7578" y="11217"/>
                  </a:cubicBezTo>
                  <a:cubicBezTo>
                    <a:pt x="7548" y="11205"/>
                    <a:pt x="7508" y="11176"/>
                    <a:pt x="7518" y="11141"/>
                  </a:cubicBezTo>
                  <a:cubicBezTo>
                    <a:pt x="7518" y="11129"/>
                    <a:pt x="7528" y="11117"/>
                    <a:pt x="7538" y="11105"/>
                  </a:cubicBezTo>
                  <a:cubicBezTo>
                    <a:pt x="7578" y="11029"/>
                    <a:pt x="7578" y="10930"/>
                    <a:pt x="7538" y="10859"/>
                  </a:cubicBezTo>
                  <a:cubicBezTo>
                    <a:pt x="7518" y="10848"/>
                    <a:pt x="7548" y="10824"/>
                    <a:pt x="7558" y="10795"/>
                  </a:cubicBezTo>
                  <a:cubicBezTo>
                    <a:pt x="7614" y="10713"/>
                    <a:pt x="7452" y="10602"/>
                    <a:pt x="7498" y="10514"/>
                  </a:cubicBezTo>
                  <a:cubicBezTo>
                    <a:pt x="7508" y="10502"/>
                    <a:pt x="7528" y="10490"/>
                    <a:pt x="7538" y="10479"/>
                  </a:cubicBezTo>
                  <a:cubicBezTo>
                    <a:pt x="7593" y="10426"/>
                    <a:pt x="7624" y="10344"/>
                    <a:pt x="7603" y="10268"/>
                  </a:cubicBezTo>
                  <a:cubicBezTo>
                    <a:pt x="7593" y="10244"/>
                    <a:pt x="7593" y="10233"/>
                    <a:pt x="7578" y="10209"/>
                  </a:cubicBezTo>
                  <a:cubicBezTo>
                    <a:pt x="7578" y="10121"/>
                    <a:pt x="7664" y="10098"/>
                    <a:pt x="7740" y="10074"/>
                  </a:cubicBezTo>
                  <a:cubicBezTo>
                    <a:pt x="7825" y="10045"/>
                    <a:pt x="7896" y="10010"/>
                    <a:pt x="7972" y="9963"/>
                  </a:cubicBezTo>
                  <a:cubicBezTo>
                    <a:pt x="8027" y="9922"/>
                    <a:pt x="8077" y="9887"/>
                    <a:pt x="8133" y="9840"/>
                  </a:cubicBezTo>
                  <a:cubicBezTo>
                    <a:pt x="8098" y="9828"/>
                    <a:pt x="8098" y="9776"/>
                    <a:pt x="8118" y="9752"/>
                  </a:cubicBezTo>
                  <a:cubicBezTo>
                    <a:pt x="8143" y="9729"/>
                    <a:pt x="8173" y="9717"/>
                    <a:pt x="8193" y="9694"/>
                  </a:cubicBezTo>
                  <a:cubicBezTo>
                    <a:pt x="8259" y="9653"/>
                    <a:pt x="8319" y="9559"/>
                    <a:pt x="8279" y="9494"/>
                  </a:cubicBezTo>
                  <a:cubicBezTo>
                    <a:pt x="8269" y="9483"/>
                    <a:pt x="8259" y="9471"/>
                    <a:pt x="8259" y="9459"/>
                  </a:cubicBezTo>
                  <a:cubicBezTo>
                    <a:pt x="8249" y="9436"/>
                    <a:pt x="8279" y="9406"/>
                    <a:pt x="8289" y="9371"/>
                  </a:cubicBezTo>
                  <a:cubicBezTo>
                    <a:pt x="8309" y="9295"/>
                    <a:pt x="8183" y="9260"/>
                    <a:pt x="8183" y="9172"/>
                  </a:cubicBezTo>
                  <a:cubicBezTo>
                    <a:pt x="8239" y="9149"/>
                    <a:pt x="8214" y="9067"/>
                    <a:pt x="8183" y="9002"/>
                  </a:cubicBezTo>
                  <a:cubicBezTo>
                    <a:pt x="8163" y="8967"/>
                    <a:pt x="8133" y="8914"/>
                    <a:pt x="8088" y="8903"/>
                  </a:cubicBezTo>
                  <a:cubicBezTo>
                    <a:pt x="8047" y="8879"/>
                    <a:pt x="7992" y="8891"/>
                    <a:pt x="7972" y="8944"/>
                  </a:cubicBezTo>
                  <a:cubicBezTo>
                    <a:pt x="7931" y="8879"/>
                    <a:pt x="7866" y="8832"/>
                    <a:pt x="7790" y="8821"/>
                  </a:cubicBezTo>
                  <a:cubicBezTo>
                    <a:pt x="7770" y="8821"/>
                    <a:pt x="7750" y="8809"/>
                    <a:pt x="7730" y="8791"/>
                  </a:cubicBezTo>
                  <a:cubicBezTo>
                    <a:pt x="7674" y="8756"/>
                    <a:pt x="7699" y="8645"/>
                    <a:pt x="7750" y="8633"/>
                  </a:cubicBezTo>
                  <a:cubicBezTo>
                    <a:pt x="7709" y="8633"/>
                    <a:pt x="7674" y="8586"/>
                    <a:pt x="7664" y="8534"/>
                  </a:cubicBezTo>
                  <a:cubicBezTo>
                    <a:pt x="7654" y="8487"/>
                    <a:pt x="7654" y="8428"/>
                    <a:pt x="7634" y="8387"/>
                  </a:cubicBezTo>
                  <a:cubicBezTo>
                    <a:pt x="7664" y="8399"/>
                    <a:pt x="7699" y="8364"/>
                    <a:pt x="7699" y="8329"/>
                  </a:cubicBezTo>
                  <a:cubicBezTo>
                    <a:pt x="7699" y="8288"/>
                    <a:pt x="7684" y="8252"/>
                    <a:pt x="7664" y="8217"/>
                  </a:cubicBezTo>
                  <a:cubicBezTo>
                    <a:pt x="7654" y="8182"/>
                    <a:pt x="7644" y="8141"/>
                    <a:pt x="7664" y="8106"/>
                  </a:cubicBezTo>
                  <a:lnTo>
                    <a:pt x="7740" y="8106"/>
                  </a:lnTo>
                  <a:cubicBezTo>
                    <a:pt x="7740" y="8059"/>
                    <a:pt x="7740" y="7995"/>
                    <a:pt x="7760" y="7948"/>
                  </a:cubicBezTo>
                  <a:cubicBezTo>
                    <a:pt x="7730" y="7883"/>
                    <a:pt x="7825" y="7813"/>
                    <a:pt x="7815" y="7737"/>
                  </a:cubicBezTo>
                  <a:cubicBezTo>
                    <a:pt x="7815" y="7713"/>
                    <a:pt x="7805" y="7702"/>
                    <a:pt x="7790" y="7690"/>
                  </a:cubicBezTo>
                  <a:cubicBezTo>
                    <a:pt x="7770" y="7649"/>
                    <a:pt x="7770" y="7590"/>
                    <a:pt x="7780" y="7555"/>
                  </a:cubicBezTo>
                  <a:cubicBezTo>
                    <a:pt x="7815" y="7567"/>
                    <a:pt x="7825" y="7514"/>
                    <a:pt x="7835" y="7479"/>
                  </a:cubicBezTo>
                  <a:cubicBezTo>
                    <a:pt x="7856" y="7420"/>
                    <a:pt x="7906" y="7391"/>
                    <a:pt x="7961" y="7356"/>
                  </a:cubicBezTo>
                  <a:cubicBezTo>
                    <a:pt x="8002" y="7321"/>
                    <a:pt x="8047" y="7245"/>
                    <a:pt x="8012" y="7198"/>
                  </a:cubicBezTo>
                  <a:cubicBezTo>
                    <a:pt x="8077" y="7210"/>
                    <a:pt x="8143" y="7122"/>
                    <a:pt x="8133" y="7051"/>
                  </a:cubicBezTo>
                  <a:cubicBezTo>
                    <a:pt x="8259" y="7034"/>
                    <a:pt x="8330" y="6876"/>
                    <a:pt x="8375" y="6741"/>
                  </a:cubicBezTo>
                  <a:cubicBezTo>
                    <a:pt x="8385" y="6794"/>
                    <a:pt x="8461" y="6764"/>
                    <a:pt x="8491" y="6717"/>
                  </a:cubicBezTo>
                  <a:lnTo>
                    <a:pt x="8551" y="6641"/>
                  </a:lnTo>
                  <a:cubicBezTo>
                    <a:pt x="8577" y="6618"/>
                    <a:pt x="8607" y="6583"/>
                    <a:pt x="8637" y="6583"/>
                  </a:cubicBezTo>
                  <a:cubicBezTo>
                    <a:pt x="8672" y="6583"/>
                    <a:pt x="8703" y="6618"/>
                    <a:pt x="8693" y="6653"/>
                  </a:cubicBezTo>
                  <a:cubicBezTo>
                    <a:pt x="8713" y="6682"/>
                    <a:pt x="8753" y="6630"/>
                    <a:pt x="8743" y="6594"/>
                  </a:cubicBezTo>
                  <a:cubicBezTo>
                    <a:pt x="8743" y="6559"/>
                    <a:pt x="8723" y="6518"/>
                    <a:pt x="8723" y="6483"/>
                  </a:cubicBezTo>
                  <a:cubicBezTo>
                    <a:pt x="8723" y="6425"/>
                    <a:pt x="8778" y="6395"/>
                    <a:pt x="8809" y="6360"/>
                  </a:cubicBezTo>
                  <a:cubicBezTo>
                    <a:pt x="8839" y="6325"/>
                    <a:pt x="8839" y="6225"/>
                    <a:pt x="8788" y="6237"/>
                  </a:cubicBezTo>
                  <a:cubicBezTo>
                    <a:pt x="8809" y="6178"/>
                    <a:pt x="8904" y="6225"/>
                    <a:pt x="8935" y="6178"/>
                  </a:cubicBezTo>
                  <a:cubicBezTo>
                    <a:pt x="8955" y="6137"/>
                    <a:pt x="8955" y="6079"/>
                    <a:pt x="8985" y="6079"/>
                  </a:cubicBezTo>
                  <a:cubicBezTo>
                    <a:pt x="8985" y="6044"/>
                    <a:pt x="8945" y="6026"/>
                    <a:pt x="8924" y="6003"/>
                  </a:cubicBezTo>
                  <a:cubicBezTo>
                    <a:pt x="8894" y="5968"/>
                    <a:pt x="8894" y="5921"/>
                    <a:pt x="8894" y="5868"/>
                  </a:cubicBezTo>
                  <a:cubicBezTo>
                    <a:pt x="8894" y="5821"/>
                    <a:pt x="8859" y="5768"/>
                    <a:pt x="8819" y="5768"/>
                  </a:cubicBezTo>
                  <a:lnTo>
                    <a:pt x="8924" y="5645"/>
                  </a:lnTo>
                  <a:cubicBezTo>
                    <a:pt x="8955" y="5610"/>
                    <a:pt x="9000" y="5563"/>
                    <a:pt x="9020" y="5511"/>
                  </a:cubicBezTo>
                  <a:cubicBezTo>
                    <a:pt x="9040" y="5464"/>
                    <a:pt x="9040" y="5388"/>
                    <a:pt x="9010" y="5341"/>
                  </a:cubicBezTo>
                  <a:cubicBezTo>
                    <a:pt x="9040" y="5352"/>
                    <a:pt x="9081" y="5317"/>
                    <a:pt x="9081" y="5276"/>
                  </a:cubicBezTo>
                  <a:cubicBezTo>
                    <a:pt x="9091" y="5276"/>
                    <a:pt x="9116" y="5294"/>
                    <a:pt x="9126" y="5294"/>
                  </a:cubicBezTo>
                  <a:cubicBezTo>
                    <a:pt x="9146" y="5241"/>
                    <a:pt x="9177" y="5206"/>
                    <a:pt x="9212" y="5183"/>
                  </a:cubicBezTo>
                  <a:cubicBezTo>
                    <a:pt x="9232" y="5194"/>
                    <a:pt x="9242" y="5206"/>
                    <a:pt x="9262" y="5218"/>
                  </a:cubicBezTo>
                  <a:cubicBezTo>
                    <a:pt x="9303" y="5171"/>
                    <a:pt x="9303" y="5095"/>
                    <a:pt x="9272" y="5048"/>
                  </a:cubicBezTo>
                  <a:cubicBezTo>
                    <a:pt x="9434" y="5036"/>
                    <a:pt x="9590" y="5019"/>
                    <a:pt x="9751" y="5036"/>
                  </a:cubicBezTo>
                  <a:cubicBezTo>
                    <a:pt x="9782" y="5071"/>
                    <a:pt x="9822" y="5095"/>
                    <a:pt x="9852" y="5130"/>
                  </a:cubicBezTo>
                  <a:lnTo>
                    <a:pt x="9908" y="5130"/>
                  </a:lnTo>
                  <a:cubicBezTo>
                    <a:pt x="9852" y="5194"/>
                    <a:pt x="9918" y="5294"/>
                    <a:pt x="9973" y="5352"/>
                  </a:cubicBezTo>
                  <a:cubicBezTo>
                    <a:pt x="9938" y="5364"/>
                    <a:pt x="9918" y="5429"/>
                    <a:pt x="9928" y="5464"/>
                  </a:cubicBezTo>
                  <a:cubicBezTo>
                    <a:pt x="9938" y="5487"/>
                    <a:pt x="9948" y="5511"/>
                    <a:pt x="9948" y="5522"/>
                  </a:cubicBezTo>
                  <a:cubicBezTo>
                    <a:pt x="9938" y="5563"/>
                    <a:pt x="9898" y="5552"/>
                    <a:pt x="9877" y="5540"/>
                  </a:cubicBezTo>
                  <a:cubicBezTo>
                    <a:pt x="9852" y="5511"/>
                    <a:pt x="9832" y="5487"/>
                    <a:pt x="9802" y="5487"/>
                  </a:cubicBezTo>
                  <a:cubicBezTo>
                    <a:pt x="9782" y="5563"/>
                    <a:pt x="9792" y="5663"/>
                    <a:pt x="9832" y="5722"/>
                  </a:cubicBezTo>
                  <a:cubicBezTo>
                    <a:pt x="9782" y="5722"/>
                    <a:pt x="9736" y="5757"/>
                    <a:pt x="9706" y="5798"/>
                  </a:cubicBezTo>
                  <a:cubicBezTo>
                    <a:pt x="9686" y="5821"/>
                    <a:pt x="9666" y="5845"/>
                    <a:pt x="9656" y="5868"/>
                  </a:cubicBezTo>
                  <a:cubicBezTo>
                    <a:pt x="9646" y="5891"/>
                    <a:pt x="9646" y="5944"/>
                    <a:pt x="9666" y="5956"/>
                  </a:cubicBezTo>
                  <a:lnTo>
                    <a:pt x="9600" y="6026"/>
                  </a:lnTo>
                  <a:cubicBezTo>
                    <a:pt x="9610" y="6055"/>
                    <a:pt x="9630" y="6067"/>
                    <a:pt x="9646" y="6091"/>
                  </a:cubicBezTo>
                  <a:cubicBezTo>
                    <a:pt x="9550" y="6126"/>
                    <a:pt x="9474" y="6225"/>
                    <a:pt x="9454" y="6337"/>
                  </a:cubicBezTo>
                  <a:cubicBezTo>
                    <a:pt x="9398" y="6360"/>
                    <a:pt x="9348" y="6395"/>
                    <a:pt x="9303" y="6460"/>
                  </a:cubicBezTo>
                  <a:cubicBezTo>
                    <a:pt x="9303" y="6425"/>
                    <a:pt x="9262" y="6407"/>
                    <a:pt x="9232" y="6436"/>
                  </a:cubicBezTo>
                  <a:cubicBezTo>
                    <a:pt x="9212" y="6460"/>
                    <a:pt x="9197" y="6483"/>
                    <a:pt x="9187" y="6518"/>
                  </a:cubicBezTo>
                  <a:cubicBezTo>
                    <a:pt x="9167" y="6583"/>
                    <a:pt x="9156" y="6641"/>
                    <a:pt x="9136" y="6706"/>
                  </a:cubicBezTo>
                  <a:cubicBezTo>
                    <a:pt x="9071" y="6829"/>
                    <a:pt x="8914" y="6864"/>
                    <a:pt x="8809" y="6794"/>
                  </a:cubicBezTo>
                  <a:cubicBezTo>
                    <a:pt x="8788" y="6805"/>
                    <a:pt x="8763" y="6840"/>
                    <a:pt x="8778" y="6864"/>
                  </a:cubicBezTo>
                  <a:cubicBezTo>
                    <a:pt x="8788" y="6887"/>
                    <a:pt x="8819" y="6917"/>
                    <a:pt x="8839" y="6899"/>
                  </a:cubicBezTo>
                  <a:cubicBezTo>
                    <a:pt x="8849" y="6928"/>
                    <a:pt x="8829" y="6952"/>
                    <a:pt x="8809" y="6964"/>
                  </a:cubicBezTo>
                  <a:cubicBezTo>
                    <a:pt x="8788" y="6964"/>
                    <a:pt x="8753" y="6952"/>
                    <a:pt x="8733" y="6964"/>
                  </a:cubicBezTo>
                  <a:cubicBezTo>
                    <a:pt x="8703" y="6975"/>
                    <a:pt x="8682" y="6993"/>
                    <a:pt x="8682" y="7034"/>
                  </a:cubicBezTo>
                  <a:cubicBezTo>
                    <a:pt x="8682" y="7069"/>
                    <a:pt x="8713" y="7098"/>
                    <a:pt x="8733" y="7110"/>
                  </a:cubicBezTo>
                  <a:cubicBezTo>
                    <a:pt x="8693" y="7157"/>
                    <a:pt x="8693" y="7233"/>
                    <a:pt x="8713" y="7280"/>
                  </a:cubicBezTo>
                  <a:cubicBezTo>
                    <a:pt x="8723" y="7309"/>
                    <a:pt x="8733" y="7321"/>
                    <a:pt x="8743" y="7333"/>
                  </a:cubicBezTo>
                  <a:cubicBezTo>
                    <a:pt x="8763" y="7368"/>
                    <a:pt x="8753" y="7432"/>
                    <a:pt x="8753" y="7479"/>
                  </a:cubicBezTo>
                  <a:cubicBezTo>
                    <a:pt x="8753" y="7526"/>
                    <a:pt x="8788" y="7579"/>
                    <a:pt x="8829" y="7579"/>
                  </a:cubicBezTo>
                  <a:cubicBezTo>
                    <a:pt x="8798" y="7626"/>
                    <a:pt x="8809" y="7690"/>
                    <a:pt x="8839" y="7725"/>
                  </a:cubicBezTo>
                  <a:cubicBezTo>
                    <a:pt x="8819" y="7737"/>
                    <a:pt x="8798" y="7760"/>
                    <a:pt x="8778" y="7772"/>
                  </a:cubicBezTo>
                  <a:cubicBezTo>
                    <a:pt x="8859" y="7860"/>
                    <a:pt x="8904" y="8006"/>
                    <a:pt x="8849" y="8129"/>
                  </a:cubicBezTo>
                  <a:cubicBezTo>
                    <a:pt x="8839" y="8153"/>
                    <a:pt x="8819" y="8194"/>
                    <a:pt x="8829" y="8217"/>
                  </a:cubicBezTo>
                  <a:cubicBezTo>
                    <a:pt x="8829" y="8241"/>
                    <a:pt x="8849" y="8264"/>
                    <a:pt x="8849" y="8276"/>
                  </a:cubicBezTo>
                  <a:cubicBezTo>
                    <a:pt x="8859" y="8329"/>
                    <a:pt x="8839" y="8375"/>
                    <a:pt x="8819" y="8428"/>
                  </a:cubicBezTo>
                  <a:cubicBezTo>
                    <a:pt x="8798" y="8475"/>
                    <a:pt x="8798" y="8551"/>
                    <a:pt x="8849" y="8563"/>
                  </a:cubicBezTo>
                  <a:cubicBezTo>
                    <a:pt x="8788" y="8633"/>
                    <a:pt x="8733" y="8721"/>
                    <a:pt x="8693" y="8809"/>
                  </a:cubicBezTo>
                  <a:cubicBezTo>
                    <a:pt x="8682" y="8791"/>
                    <a:pt x="8657" y="8791"/>
                    <a:pt x="8647" y="8780"/>
                  </a:cubicBezTo>
                  <a:cubicBezTo>
                    <a:pt x="8627" y="8791"/>
                    <a:pt x="8627" y="8821"/>
                    <a:pt x="8627" y="8844"/>
                  </a:cubicBezTo>
                  <a:cubicBezTo>
                    <a:pt x="8567" y="8879"/>
                    <a:pt x="8481" y="8868"/>
                    <a:pt x="8415" y="8832"/>
                  </a:cubicBezTo>
                  <a:cubicBezTo>
                    <a:pt x="8395" y="8809"/>
                    <a:pt x="8355" y="8844"/>
                    <a:pt x="8355" y="8891"/>
                  </a:cubicBezTo>
                  <a:cubicBezTo>
                    <a:pt x="8355" y="8932"/>
                    <a:pt x="8375" y="8979"/>
                    <a:pt x="8355" y="9014"/>
                  </a:cubicBezTo>
                  <a:cubicBezTo>
                    <a:pt x="8345" y="9037"/>
                    <a:pt x="8319" y="9067"/>
                    <a:pt x="8330" y="9090"/>
                  </a:cubicBezTo>
                  <a:cubicBezTo>
                    <a:pt x="8345" y="9102"/>
                    <a:pt x="8355" y="9102"/>
                    <a:pt x="8365" y="9102"/>
                  </a:cubicBezTo>
                  <a:cubicBezTo>
                    <a:pt x="8395" y="9125"/>
                    <a:pt x="8355" y="9190"/>
                    <a:pt x="8375" y="9225"/>
                  </a:cubicBezTo>
                  <a:cubicBezTo>
                    <a:pt x="8385" y="9237"/>
                    <a:pt x="8395" y="9237"/>
                    <a:pt x="8405" y="9248"/>
                  </a:cubicBezTo>
                  <a:cubicBezTo>
                    <a:pt x="8446" y="9260"/>
                    <a:pt x="8491" y="9272"/>
                    <a:pt x="8521" y="9283"/>
                  </a:cubicBezTo>
                  <a:cubicBezTo>
                    <a:pt x="8541" y="9283"/>
                    <a:pt x="8551" y="9295"/>
                    <a:pt x="8577" y="9283"/>
                  </a:cubicBezTo>
                  <a:cubicBezTo>
                    <a:pt x="8587" y="9272"/>
                    <a:pt x="8607" y="9260"/>
                    <a:pt x="8617" y="9260"/>
                  </a:cubicBezTo>
                  <a:cubicBezTo>
                    <a:pt x="8637" y="9248"/>
                    <a:pt x="8672" y="9272"/>
                    <a:pt x="8693" y="9283"/>
                  </a:cubicBezTo>
                  <a:cubicBezTo>
                    <a:pt x="8788" y="9348"/>
                    <a:pt x="8894" y="9324"/>
                    <a:pt x="9000" y="9313"/>
                  </a:cubicBezTo>
                  <a:cubicBezTo>
                    <a:pt x="9071" y="9295"/>
                    <a:pt x="9136" y="9283"/>
                    <a:pt x="9212" y="9272"/>
                  </a:cubicBezTo>
                  <a:cubicBezTo>
                    <a:pt x="9303" y="9260"/>
                    <a:pt x="9419" y="9295"/>
                    <a:pt x="9484" y="9225"/>
                  </a:cubicBezTo>
                  <a:cubicBezTo>
                    <a:pt x="9494" y="9213"/>
                    <a:pt x="9504" y="9201"/>
                    <a:pt x="9524" y="9190"/>
                  </a:cubicBezTo>
                  <a:cubicBezTo>
                    <a:pt x="9560" y="9160"/>
                    <a:pt x="9590" y="9160"/>
                    <a:pt x="9630" y="9160"/>
                  </a:cubicBezTo>
                  <a:lnTo>
                    <a:pt x="9736" y="9160"/>
                  </a:lnTo>
                  <a:cubicBezTo>
                    <a:pt x="9792" y="9160"/>
                    <a:pt x="9852" y="9160"/>
                    <a:pt x="9898" y="9125"/>
                  </a:cubicBezTo>
                  <a:cubicBezTo>
                    <a:pt x="9918" y="9102"/>
                    <a:pt x="9943" y="9067"/>
                    <a:pt x="9958" y="9055"/>
                  </a:cubicBezTo>
                  <a:cubicBezTo>
                    <a:pt x="10009" y="9026"/>
                    <a:pt x="10044" y="9067"/>
                    <a:pt x="10099" y="9067"/>
                  </a:cubicBezTo>
                  <a:cubicBezTo>
                    <a:pt x="10170" y="9078"/>
                    <a:pt x="10256" y="9037"/>
                    <a:pt x="10321" y="8991"/>
                  </a:cubicBezTo>
                  <a:cubicBezTo>
                    <a:pt x="10321" y="9014"/>
                    <a:pt x="10351" y="9002"/>
                    <a:pt x="10361" y="9002"/>
                  </a:cubicBezTo>
                  <a:cubicBezTo>
                    <a:pt x="10392" y="8979"/>
                    <a:pt x="10437" y="8955"/>
                    <a:pt x="10467" y="8944"/>
                  </a:cubicBezTo>
                  <a:cubicBezTo>
                    <a:pt x="10513" y="8944"/>
                    <a:pt x="10553" y="8967"/>
                    <a:pt x="10553" y="9014"/>
                  </a:cubicBezTo>
                  <a:cubicBezTo>
                    <a:pt x="10593" y="9014"/>
                    <a:pt x="10629" y="8991"/>
                    <a:pt x="10649" y="8955"/>
                  </a:cubicBezTo>
                  <a:cubicBezTo>
                    <a:pt x="10659" y="8944"/>
                    <a:pt x="10659" y="8932"/>
                    <a:pt x="10669" y="8932"/>
                  </a:cubicBezTo>
                  <a:cubicBezTo>
                    <a:pt x="10679" y="8914"/>
                    <a:pt x="10689" y="8932"/>
                    <a:pt x="10699" y="8932"/>
                  </a:cubicBezTo>
                  <a:cubicBezTo>
                    <a:pt x="10745" y="8944"/>
                    <a:pt x="10775" y="8944"/>
                    <a:pt x="10815" y="8955"/>
                  </a:cubicBezTo>
                  <a:cubicBezTo>
                    <a:pt x="10911" y="8955"/>
                    <a:pt x="10987" y="9037"/>
                    <a:pt x="11052" y="9114"/>
                  </a:cubicBezTo>
                  <a:cubicBezTo>
                    <a:pt x="11052" y="9160"/>
                    <a:pt x="11027" y="9225"/>
                    <a:pt x="10977" y="9237"/>
                  </a:cubicBezTo>
                  <a:lnTo>
                    <a:pt x="10911" y="9237"/>
                  </a:lnTo>
                  <a:cubicBezTo>
                    <a:pt x="10840" y="9237"/>
                    <a:pt x="10765" y="9336"/>
                    <a:pt x="10785" y="9418"/>
                  </a:cubicBezTo>
                  <a:cubicBezTo>
                    <a:pt x="10724" y="9436"/>
                    <a:pt x="10669" y="9506"/>
                    <a:pt x="10603" y="9506"/>
                  </a:cubicBezTo>
                  <a:cubicBezTo>
                    <a:pt x="10573" y="9506"/>
                    <a:pt x="10553" y="9483"/>
                    <a:pt x="10533" y="9483"/>
                  </a:cubicBezTo>
                  <a:cubicBezTo>
                    <a:pt x="10513" y="9471"/>
                    <a:pt x="10477" y="9483"/>
                    <a:pt x="10457" y="9506"/>
                  </a:cubicBezTo>
                  <a:cubicBezTo>
                    <a:pt x="10407" y="9459"/>
                    <a:pt x="10331" y="9447"/>
                    <a:pt x="10266" y="9436"/>
                  </a:cubicBezTo>
                  <a:lnTo>
                    <a:pt x="10014" y="9395"/>
                  </a:lnTo>
                  <a:lnTo>
                    <a:pt x="10014" y="9459"/>
                  </a:lnTo>
                  <a:cubicBezTo>
                    <a:pt x="9958" y="9471"/>
                    <a:pt x="9898" y="9459"/>
                    <a:pt x="9842" y="9436"/>
                  </a:cubicBezTo>
                  <a:cubicBezTo>
                    <a:pt x="9716" y="9530"/>
                    <a:pt x="9550" y="9571"/>
                    <a:pt x="9464" y="9717"/>
                  </a:cubicBezTo>
                  <a:cubicBezTo>
                    <a:pt x="9484" y="9729"/>
                    <a:pt x="9474" y="9752"/>
                    <a:pt x="9464" y="9764"/>
                  </a:cubicBezTo>
                  <a:cubicBezTo>
                    <a:pt x="9454" y="9776"/>
                    <a:pt x="9434" y="9776"/>
                    <a:pt x="9409" y="9764"/>
                  </a:cubicBezTo>
                  <a:cubicBezTo>
                    <a:pt x="9348" y="9752"/>
                    <a:pt x="9282" y="9740"/>
                    <a:pt x="9212" y="9729"/>
                  </a:cubicBezTo>
                  <a:cubicBezTo>
                    <a:pt x="9212" y="9740"/>
                    <a:pt x="9197" y="9752"/>
                    <a:pt x="9197" y="9776"/>
                  </a:cubicBezTo>
                  <a:cubicBezTo>
                    <a:pt x="9177" y="9776"/>
                    <a:pt x="9156" y="9764"/>
                    <a:pt x="9146" y="9776"/>
                  </a:cubicBezTo>
                  <a:cubicBezTo>
                    <a:pt x="9136" y="9787"/>
                    <a:pt x="9116" y="9799"/>
                    <a:pt x="9116" y="9828"/>
                  </a:cubicBezTo>
                  <a:cubicBezTo>
                    <a:pt x="9071" y="9828"/>
                    <a:pt x="9040" y="9828"/>
                    <a:pt x="9010" y="9863"/>
                  </a:cubicBezTo>
                  <a:cubicBezTo>
                    <a:pt x="8975" y="9887"/>
                    <a:pt x="8975" y="9963"/>
                    <a:pt x="9020" y="9975"/>
                  </a:cubicBezTo>
                  <a:cubicBezTo>
                    <a:pt x="9040" y="9986"/>
                    <a:pt x="9061" y="9975"/>
                    <a:pt x="9071" y="9986"/>
                  </a:cubicBezTo>
                  <a:cubicBezTo>
                    <a:pt x="9106" y="9998"/>
                    <a:pt x="9106" y="10063"/>
                    <a:pt x="9071" y="10086"/>
                  </a:cubicBezTo>
                  <a:cubicBezTo>
                    <a:pt x="9051" y="10109"/>
                    <a:pt x="9020" y="10121"/>
                    <a:pt x="8985" y="10133"/>
                  </a:cubicBezTo>
                  <a:cubicBezTo>
                    <a:pt x="8955" y="10145"/>
                    <a:pt x="8924" y="10168"/>
                    <a:pt x="8914" y="10209"/>
                  </a:cubicBezTo>
                  <a:cubicBezTo>
                    <a:pt x="8924" y="10221"/>
                    <a:pt x="8945" y="10221"/>
                    <a:pt x="8965" y="10221"/>
                  </a:cubicBezTo>
                  <a:cubicBezTo>
                    <a:pt x="8965" y="10244"/>
                    <a:pt x="8945" y="10256"/>
                    <a:pt x="8945" y="10279"/>
                  </a:cubicBezTo>
                  <a:cubicBezTo>
                    <a:pt x="8924" y="10344"/>
                    <a:pt x="9020" y="10402"/>
                    <a:pt x="8985" y="10455"/>
                  </a:cubicBezTo>
                  <a:cubicBezTo>
                    <a:pt x="9010" y="10426"/>
                    <a:pt x="9030" y="10490"/>
                    <a:pt x="9061" y="10490"/>
                  </a:cubicBezTo>
                  <a:cubicBezTo>
                    <a:pt x="9081" y="10490"/>
                    <a:pt x="9096" y="10467"/>
                    <a:pt x="9106" y="10443"/>
                  </a:cubicBezTo>
                  <a:cubicBezTo>
                    <a:pt x="9121" y="10414"/>
                    <a:pt x="9126" y="10391"/>
                    <a:pt x="9146" y="10391"/>
                  </a:cubicBezTo>
                  <a:cubicBezTo>
                    <a:pt x="9156" y="10391"/>
                    <a:pt x="9156" y="10402"/>
                    <a:pt x="9167" y="10414"/>
                  </a:cubicBezTo>
                  <a:cubicBezTo>
                    <a:pt x="9187" y="10426"/>
                    <a:pt x="9212" y="10391"/>
                    <a:pt x="9222" y="10367"/>
                  </a:cubicBezTo>
                  <a:cubicBezTo>
                    <a:pt x="9252" y="10320"/>
                    <a:pt x="9318" y="10303"/>
                    <a:pt x="9358" y="10344"/>
                  </a:cubicBezTo>
                  <a:cubicBezTo>
                    <a:pt x="9358" y="10303"/>
                    <a:pt x="9388" y="10291"/>
                    <a:pt x="9419" y="10291"/>
                  </a:cubicBezTo>
                  <a:cubicBezTo>
                    <a:pt x="9454" y="10291"/>
                    <a:pt x="9484" y="10303"/>
                    <a:pt x="9504" y="10279"/>
                  </a:cubicBezTo>
                  <a:cubicBezTo>
                    <a:pt x="9514" y="10268"/>
                    <a:pt x="9514" y="10268"/>
                    <a:pt x="9524" y="10268"/>
                  </a:cubicBezTo>
                  <a:cubicBezTo>
                    <a:pt x="9540" y="10268"/>
                    <a:pt x="9540" y="10268"/>
                    <a:pt x="9550" y="10279"/>
                  </a:cubicBezTo>
                  <a:cubicBezTo>
                    <a:pt x="9600" y="10320"/>
                    <a:pt x="9630" y="10402"/>
                    <a:pt x="9610" y="10479"/>
                  </a:cubicBezTo>
                  <a:cubicBezTo>
                    <a:pt x="9610" y="10502"/>
                    <a:pt x="9600" y="10514"/>
                    <a:pt x="9600" y="10537"/>
                  </a:cubicBezTo>
                  <a:cubicBezTo>
                    <a:pt x="9600" y="10549"/>
                    <a:pt x="9610" y="10578"/>
                    <a:pt x="9620" y="10590"/>
                  </a:cubicBezTo>
                  <a:cubicBezTo>
                    <a:pt x="9676" y="10672"/>
                    <a:pt x="9696" y="10783"/>
                    <a:pt x="9676" y="10883"/>
                  </a:cubicBezTo>
                  <a:cubicBezTo>
                    <a:pt x="9676" y="10906"/>
                    <a:pt x="9666" y="10930"/>
                    <a:pt x="9676" y="10947"/>
                  </a:cubicBezTo>
                  <a:cubicBezTo>
                    <a:pt x="9686" y="10971"/>
                    <a:pt x="9706" y="10982"/>
                    <a:pt x="9716" y="10971"/>
                  </a:cubicBezTo>
                  <a:cubicBezTo>
                    <a:pt x="9716" y="11006"/>
                    <a:pt x="9686" y="11029"/>
                    <a:pt x="9666" y="11018"/>
                  </a:cubicBezTo>
                  <a:cubicBezTo>
                    <a:pt x="9686" y="11094"/>
                    <a:pt x="9600" y="11164"/>
                    <a:pt x="9540" y="11152"/>
                  </a:cubicBezTo>
                  <a:cubicBezTo>
                    <a:pt x="9474" y="11141"/>
                    <a:pt x="9419" y="11082"/>
                    <a:pt x="9388" y="11006"/>
                  </a:cubicBezTo>
                  <a:cubicBezTo>
                    <a:pt x="9398" y="11006"/>
                    <a:pt x="9409" y="10994"/>
                    <a:pt x="9419" y="10982"/>
                  </a:cubicBezTo>
                  <a:cubicBezTo>
                    <a:pt x="9368" y="10930"/>
                    <a:pt x="9318" y="10883"/>
                    <a:pt x="9252" y="10824"/>
                  </a:cubicBezTo>
                  <a:cubicBezTo>
                    <a:pt x="9242" y="10813"/>
                    <a:pt x="9232" y="10795"/>
                    <a:pt x="9222" y="10771"/>
                  </a:cubicBezTo>
                  <a:cubicBezTo>
                    <a:pt x="9212" y="10748"/>
                    <a:pt x="9222" y="10725"/>
                    <a:pt x="9222" y="10701"/>
                  </a:cubicBezTo>
                  <a:cubicBezTo>
                    <a:pt x="9222" y="10660"/>
                    <a:pt x="9197" y="10613"/>
                    <a:pt x="9167" y="10602"/>
                  </a:cubicBezTo>
                  <a:cubicBezTo>
                    <a:pt x="9156" y="10625"/>
                    <a:pt x="9156" y="10648"/>
                    <a:pt x="9156" y="10689"/>
                  </a:cubicBezTo>
                  <a:cubicBezTo>
                    <a:pt x="9156" y="10713"/>
                    <a:pt x="9136" y="10748"/>
                    <a:pt x="9116" y="10748"/>
                  </a:cubicBezTo>
                  <a:cubicBezTo>
                    <a:pt x="9106" y="10748"/>
                    <a:pt x="9091" y="10736"/>
                    <a:pt x="9071" y="10736"/>
                  </a:cubicBezTo>
                  <a:cubicBezTo>
                    <a:pt x="9010" y="10713"/>
                    <a:pt x="8924" y="10748"/>
                    <a:pt x="8894" y="10836"/>
                  </a:cubicBezTo>
                  <a:cubicBezTo>
                    <a:pt x="8904" y="10848"/>
                    <a:pt x="8914" y="10848"/>
                    <a:pt x="8924" y="10859"/>
                  </a:cubicBezTo>
                  <a:cubicBezTo>
                    <a:pt x="8914" y="10883"/>
                    <a:pt x="8879" y="10895"/>
                    <a:pt x="8859" y="10906"/>
                  </a:cubicBezTo>
                  <a:cubicBezTo>
                    <a:pt x="8839" y="10918"/>
                    <a:pt x="8809" y="10930"/>
                    <a:pt x="8798" y="10959"/>
                  </a:cubicBezTo>
                  <a:cubicBezTo>
                    <a:pt x="8788" y="10982"/>
                    <a:pt x="8819" y="11029"/>
                    <a:pt x="8839" y="11006"/>
                  </a:cubicBezTo>
                  <a:cubicBezTo>
                    <a:pt x="8829" y="11041"/>
                    <a:pt x="8829" y="11094"/>
                    <a:pt x="8839" y="11129"/>
                  </a:cubicBezTo>
                  <a:cubicBezTo>
                    <a:pt x="8798" y="11193"/>
                    <a:pt x="8753" y="11252"/>
                    <a:pt x="8723" y="11299"/>
                  </a:cubicBezTo>
                  <a:cubicBezTo>
                    <a:pt x="8703" y="11340"/>
                    <a:pt x="8693" y="11387"/>
                    <a:pt x="8693" y="11422"/>
                  </a:cubicBezTo>
                  <a:cubicBezTo>
                    <a:pt x="8693" y="11498"/>
                    <a:pt x="8723" y="11557"/>
                    <a:pt x="8733" y="11621"/>
                  </a:cubicBezTo>
                  <a:cubicBezTo>
                    <a:pt x="8743" y="11680"/>
                    <a:pt x="8723" y="11767"/>
                    <a:pt x="8657" y="11779"/>
                  </a:cubicBezTo>
                  <a:cubicBezTo>
                    <a:pt x="8703" y="11890"/>
                    <a:pt x="8723" y="12013"/>
                    <a:pt x="8713" y="12137"/>
                  </a:cubicBezTo>
                  <a:cubicBezTo>
                    <a:pt x="8713" y="12148"/>
                    <a:pt x="8713" y="12160"/>
                    <a:pt x="8703" y="12172"/>
                  </a:cubicBezTo>
                  <a:cubicBezTo>
                    <a:pt x="8693" y="12201"/>
                    <a:pt x="8657" y="12201"/>
                    <a:pt x="8627" y="12213"/>
                  </a:cubicBezTo>
                  <a:cubicBezTo>
                    <a:pt x="8577" y="12224"/>
                    <a:pt x="8521" y="12283"/>
                    <a:pt x="8521" y="12359"/>
                  </a:cubicBezTo>
                  <a:cubicBezTo>
                    <a:pt x="8521" y="12371"/>
                    <a:pt x="8521" y="12394"/>
                    <a:pt x="8511" y="12394"/>
                  </a:cubicBezTo>
                  <a:cubicBezTo>
                    <a:pt x="8501" y="12418"/>
                    <a:pt x="8476" y="12394"/>
                    <a:pt x="8461" y="12371"/>
                  </a:cubicBezTo>
                  <a:cubicBezTo>
                    <a:pt x="8451" y="12347"/>
                    <a:pt x="8435" y="12324"/>
                    <a:pt x="8415" y="12306"/>
                  </a:cubicBezTo>
                  <a:cubicBezTo>
                    <a:pt x="8405" y="12371"/>
                    <a:pt x="8395" y="12429"/>
                    <a:pt x="8405" y="12482"/>
                  </a:cubicBezTo>
                  <a:cubicBezTo>
                    <a:pt x="8355" y="12470"/>
                    <a:pt x="8309" y="12552"/>
                    <a:pt x="8279" y="12605"/>
                  </a:cubicBezTo>
                  <a:cubicBezTo>
                    <a:pt x="8269" y="12617"/>
                    <a:pt x="8259" y="12640"/>
                    <a:pt x="8239" y="12640"/>
                  </a:cubicBezTo>
                  <a:cubicBezTo>
                    <a:pt x="8193" y="12664"/>
                    <a:pt x="8153" y="12664"/>
                    <a:pt x="8108" y="12629"/>
                  </a:cubicBezTo>
                  <a:cubicBezTo>
                    <a:pt x="8077" y="12593"/>
                    <a:pt x="8057" y="12541"/>
                    <a:pt x="8067" y="12494"/>
                  </a:cubicBezTo>
                  <a:cubicBezTo>
                    <a:pt x="8037" y="12482"/>
                    <a:pt x="8002" y="12470"/>
                    <a:pt x="7961" y="12459"/>
                  </a:cubicBezTo>
                  <a:lnTo>
                    <a:pt x="7961" y="12406"/>
                  </a:lnTo>
                  <a:cubicBezTo>
                    <a:pt x="7896" y="12347"/>
                    <a:pt x="7805" y="12347"/>
                    <a:pt x="7740" y="12394"/>
                  </a:cubicBezTo>
                  <a:cubicBezTo>
                    <a:pt x="7719" y="12406"/>
                    <a:pt x="7699" y="12429"/>
                    <a:pt x="7674" y="12429"/>
                  </a:cubicBezTo>
                  <a:cubicBezTo>
                    <a:pt x="7664" y="12429"/>
                    <a:pt x="7644" y="12418"/>
                    <a:pt x="7634" y="12418"/>
                  </a:cubicBezTo>
                  <a:cubicBezTo>
                    <a:pt x="7568" y="12394"/>
                    <a:pt x="7498" y="12429"/>
                    <a:pt x="7472" y="12506"/>
                  </a:cubicBezTo>
                  <a:cubicBezTo>
                    <a:pt x="7442" y="12482"/>
                    <a:pt x="7402" y="12494"/>
                    <a:pt x="7372" y="12517"/>
                  </a:cubicBezTo>
                  <a:cubicBezTo>
                    <a:pt x="7336" y="12541"/>
                    <a:pt x="7316" y="12593"/>
                    <a:pt x="7296" y="12617"/>
                  </a:cubicBezTo>
                  <a:cubicBezTo>
                    <a:pt x="7210" y="12740"/>
                    <a:pt x="7094" y="12828"/>
                    <a:pt x="6958" y="12851"/>
                  </a:cubicBezTo>
                  <a:cubicBezTo>
                    <a:pt x="6903" y="12863"/>
                    <a:pt x="6842" y="12851"/>
                    <a:pt x="6832" y="12787"/>
                  </a:cubicBezTo>
                  <a:lnTo>
                    <a:pt x="6671" y="12787"/>
                  </a:lnTo>
                  <a:cubicBezTo>
                    <a:pt x="6661" y="12787"/>
                    <a:pt x="6640" y="12787"/>
                    <a:pt x="6630" y="12775"/>
                  </a:cubicBezTo>
                  <a:cubicBezTo>
                    <a:pt x="6595" y="12752"/>
                    <a:pt x="6630" y="12705"/>
                    <a:pt x="6651" y="12664"/>
                  </a:cubicBezTo>
                  <a:cubicBezTo>
                    <a:pt x="6585" y="12675"/>
                    <a:pt x="6545" y="12582"/>
                    <a:pt x="6575" y="12517"/>
                  </a:cubicBezTo>
                  <a:cubicBezTo>
                    <a:pt x="6535" y="12506"/>
                    <a:pt x="6489" y="12494"/>
                    <a:pt x="6459" y="12494"/>
                  </a:cubicBezTo>
                  <a:cubicBezTo>
                    <a:pt x="6429" y="12494"/>
                    <a:pt x="6398" y="12494"/>
                    <a:pt x="6373" y="12517"/>
                  </a:cubicBezTo>
                  <a:cubicBezTo>
                    <a:pt x="6353" y="12541"/>
                    <a:pt x="6343" y="12582"/>
                    <a:pt x="6353" y="12617"/>
                  </a:cubicBezTo>
                  <a:cubicBezTo>
                    <a:pt x="6313" y="12640"/>
                    <a:pt x="6247" y="12629"/>
                    <a:pt x="6207" y="12593"/>
                  </a:cubicBezTo>
                  <a:cubicBezTo>
                    <a:pt x="6161" y="12728"/>
                    <a:pt x="6015" y="12787"/>
                    <a:pt x="5894" y="12810"/>
                  </a:cubicBezTo>
                  <a:cubicBezTo>
                    <a:pt x="5874" y="12799"/>
                    <a:pt x="5849" y="12787"/>
                    <a:pt x="5829" y="12763"/>
                  </a:cubicBezTo>
                  <a:cubicBezTo>
                    <a:pt x="5819" y="12740"/>
                    <a:pt x="5819" y="12705"/>
                    <a:pt x="5839" y="12687"/>
                  </a:cubicBezTo>
                  <a:cubicBezTo>
                    <a:pt x="5829" y="12652"/>
                    <a:pt x="5788" y="12617"/>
                    <a:pt x="5758" y="12629"/>
                  </a:cubicBezTo>
                  <a:cubicBezTo>
                    <a:pt x="5723" y="12640"/>
                    <a:pt x="5733" y="12775"/>
                    <a:pt x="5627" y="12640"/>
                  </a:cubicBezTo>
                  <a:cubicBezTo>
                    <a:pt x="5617" y="12629"/>
                    <a:pt x="5587" y="12605"/>
                    <a:pt x="5577" y="12582"/>
                  </a:cubicBezTo>
                  <a:cubicBezTo>
                    <a:pt x="5567" y="12552"/>
                    <a:pt x="5577" y="12494"/>
                    <a:pt x="5567" y="12470"/>
                  </a:cubicBezTo>
                  <a:cubicBezTo>
                    <a:pt x="5556" y="12447"/>
                    <a:pt x="5546" y="12406"/>
                    <a:pt x="5567" y="12383"/>
                  </a:cubicBezTo>
                  <a:cubicBezTo>
                    <a:pt x="5556" y="12336"/>
                    <a:pt x="5521" y="12213"/>
                    <a:pt x="5617" y="12324"/>
                  </a:cubicBezTo>
                  <a:cubicBezTo>
                    <a:pt x="5637" y="12347"/>
                    <a:pt x="5637" y="12271"/>
                    <a:pt x="5672" y="12260"/>
                  </a:cubicBezTo>
                  <a:cubicBezTo>
                    <a:pt x="5693" y="12248"/>
                    <a:pt x="5743" y="12248"/>
                    <a:pt x="5758" y="12224"/>
                  </a:cubicBezTo>
                  <a:cubicBezTo>
                    <a:pt x="5778" y="12183"/>
                    <a:pt x="5809" y="12224"/>
                    <a:pt x="5839" y="12201"/>
                  </a:cubicBezTo>
                  <a:cubicBezTo>
                    <a:pt x="5935" y="12125"/>
                    <a:pt x="5924" y="12049"/>
                    <a:pt x="5894" y="12037"/>
                  </a:cubicBezTo>
                  <a:cubicBezTo>
                    <a:pt x="5839" y="12025"/>
                    <a:pt x="5809" y="11967"/>
                    <a:pt x="5743" y="12060"/>
                  </a:cubicBezTo>
                  <a:cubicBezTo>
                    <a:pt x="5723" y="12090"/>
                    <a:pt x="5682" y="12025"/>
                    <a:pt x="5703" y="11990"/>
                  </a:cubicBezTo>
                  <a:cubicBezTo>
                    <a:pt x="5713" y="11978"/>
                    <a:pt x="5723" y="11967"/>
                    <a:pt x="5723" y="11955"/>
                  </a:cubicBezTo>
                  <a:cubicBezTo>
                    <a:pt x="5713" y="11914"/>
                    <a:pt x="5733" y="11955"/>
                    <a:pt x="5617" y="11943"/>
                  </a:cubicBezTo>
                  <a:cubicBezTo>
                    <a:pt x="5597" y="11943"/>
                    <a:pt x="5567" y="11879"/>
                    <a:pt x="5577" y="11855"/>
                  </a:cubicBezTo>
                  <a:cubicBezTo>
                    <a:pt x="5587" y="11832"/>
                    <a:pt x="5652" y="11820"/>
                    <a:pt x="5662" y="11779"/>
                  </a:cubicBezTo>
                  <a:cubicBezTo>
                    <a:pt x="5637" y="11791"/>
                    <a:pt x="5607" y="11756"/>
                    <a:pt x="5617" y="11732"/>
                  </a:cubicBezTo>
                  <a:cubicBezTo>
                    <a:pt x="5627" y="11709"/>
                    <a:pt x="5652" y="11697"/>
                    <a:pt x="5672" y="11680"/>
                  </a:cubicBezTo>
                  <a:lnTo>
                    <a:pt x="5743" y="11680"/>
                  </a:lnTo>
                  <a:cubicBezTo>
                    <a:pt x="5768" y="11680"/>
                    <a:pt x="5798" y="11656"/>
                    <a:pt x="5798" y="11633"/>
                  </a:cubicBezTo>
                  <a:cubicBezTo>
                    <a:pt x="5798" y="11609"/>
                    <a:pt x="5788" y="11586"/>
                    <a:pt x="5768" y="11574"/>
                  </a:cubicBezTo>
                  <a:lnTo>
                    <a:pt x="5864" y="11498"/>
                  </a:lnTo>
                  <a:cubicBezTo>
                    <a:pt x="5839" y="11475"/>
                    <a:pt x="5809" y="11463"/>
                    <a:pt x="5778" y="11463"/>
                  </a:cubicBezTo>
                  <a:cubicBezTo>
                    <a:pt x="5788" y="11433"/>
                    <a:pt x="5798" y="11410"/>
                    <a:pt x="5798" y="11387"/>
                  </a:cubicBezTo>
                  <a:cubicBezTo>
                    <a:pt x="5733" y="11398"/>
                    <a:pt x="5672" y="11316"/>
                    <a:pt x="5682" y="11240"/>
                  </a:cubicBezTo>
                  <a:cubicBezTo>
                    <a:pt x="5652" y="11252"/>
                    <a:pt x="5622" y="11199"/>
                    <a:pt x="5637" y="11164"/>
                  </a:cubicBezTo>
                  <a:cubicBezTo>
                    <a:pt x="5647" y="11123"/>
                    <a:pt x="5682" y="11117"/>
                    <a:pt x="5713" y="11094"/>
                  </a:cubicBezTo>
                  <a:cubicBezTo>
                    <a:pt x="5733" y="11070"/>
                    <a:pt x="5758" y="11029"/>
                    <a:pt x="5743" y="11006"/>
                  </a:cubicBezTo>
                  <a:cubicBezTo>
                    <a:pt x="5733" y="10994"/>
                    <a:pt x="5723" y="10982"/>
                    <a:pt x="5723" y="10959"/>
                  </a:cubicBezTo>
                  <a:cubicBezTo>
                    <a:pt x="5723" y="10947"/>
                    <a:pt x="5743" y="10930"/>
                    <a:pt x="5758" y="10930"/>
                  </a:cubicBezTo>
                  <a:cubicBezTo>
                    <a:pt x="5798" y="10918"/>
                    <a:pt x="5839" y="10930"/>
                    <a:pt x="5884" y="10971"/>
                  </a:cubicBezTo>
                  <a:cubicBezTo>
                    <a:pt x="5904" y="10918"/>
                    <a:pt x="5864" y="10871"/>
                    <a:pt x="5819" y="10848"/>
                  </a:cubicBezTo>
                  <a:cubicBezTo>
                    <a:pt x="5778" y="10824"/>
                    <a:pt x="5723" y="10795"/>
                    <a:pt x="5723" y="10736"/>
                  </a:cubicBezTo>
                  <a:cubicBezTo>
                    <a:pt x="5723" y="10713"/>
                    <a:pt x="5733" y="10701"/>
                    <a:pt x="5723" y="10689"/>
                  </a:cubicBezTo>
                  <a:cubicBezTo>
                    <a:pt x="5713" y="10648"/>
                    <a:pt x="5682" y="10637"/>
                    <a:pt x="5652" y="10625"/>
                  </a:cubicBezTo>
                  <a:cubicBezTo>
                    <a:pt x="5597" y="10613"/>
                    <a:pt x="5541" y="10596"/>
                    <a:pt x="5501" y="10648"/>
                  </a:cubicBezTo>
                  <a:cubicBezTo>
                    <a:pt x="5476" y="10666"/>
                    <a:pt x="5481" y="10701"/>
                    <a:pt x="5471" y="10725"/>
                  </a:cubicBezTo>
                  <a:cubicBezTo>
                    <a:pt x="5461" y="10771"/>
                    <a:pt x="5440" y="10824"/>
                    <a:pt x="5430" y="10871"/>
                  </a:cubicBezTo>
                  <a:cubicBezTo>
                    <a:pt x="5430" y="10883"/>
                    <a:pt x="5415" y="10906"/>
                    <a:pt x="5405" y="10918"/>
                  </a:cubicBezTo>
                  <a:cubicBezTo>
                    <a:pt x="5385" y="10930"/>
                    <a:pt x="5375" y="10918"/>
                    <a:pt x="5355" y="10918"/>
                  </a:cubicBezTo>
                  <a:cubicBezTo>
                    <a:pt x="5335" y="10930"/>
                    <a:pt x="5324" y="10947"/>
                    <a:pt x="5309" y="10971"/>
                  </a:cubicBezTo>
                  <a:cubicBezTo>
                    <a:pt x="5279" y="11006"/>
                    <a:pt x="5224" y="10982"/>
                    <a:pt x="5183" y="10971"/>
                  </a:cubicBezTo>
                  <a:cubicBezTo>
                    <a:pt x="5138" y="10959"/>
                    <a:pt x="5077" y="10982"/>
                    <a:pt x="5077" y="11029"/>
                  </a:cubicBezTo>
                  <a:cubicBezTo>
                    <a:pt x="5077" y="11053"/>
                    <a:pt x="5098" y="11082"/>
                    <a:pt x="5098" y="11105"/>
                  </a:cubicBezTo>
                  <a:cubicBezTo>
                    <a:pt x="5098" y="11152"/>
                    <a:pt x="5057" y="11176"/>
                    <a:pt x="5037" y="11228"/>
                  </a:cubicBezTo>
                  <a:cubicBezTo>
                    <a:pt x="5017" y="11275"/>
                    <a:pt x="5037" y="11340"/>
                    <a:pt x="5027" y="11387"/>
                  </a:cubicBezTo>
                  <a:cubicBezTo>
                    <a:pt x="5007" y="11451"/>
                    <a:pt x="4941" y="11498"/>
                    <a:pt x="4951" y="11574"/>
                  </a:cubicBezTo>
                  <a:cubicBezTo>
                    <a:pt x="4972" y="11574"/>
                    <a:pt x="4997" y="11586"/>
                    <a:pt x="5017" y="11586"/>
                  </a:cubicBezTo>
                  <a:cubicBezTo>
                    <a:pt x="4982" y="11680"/>
                    <a:pt x="5017" y="11791"/>
                    <a:pt x="5047" y="11902"/>
                  </a:cubicBezTo>
                  <a:cubicBezTo>
                    <a:pt x="5077" y="12002"/>
                    <a:pt x="5098" y="12125"/>
                    <a:pt x="5057" y="12213"/>
                  </a:cubicBezTo>
                  <a:cubicBezTo>
                    <a:pt x="5088" y="12224"/>
                    <a:pt x="5123" y="12224"/>
                    <a:pt x="5153" y="12236"/>
                  </a:cubicBezTo>
                  <a:cubicBezTo>
                    <a:pt x="5133" y="12306"/>
                    <a:pt x="5123" y="12394"/>
                    <a:pt x="5143" y="12470"/>
                  </a:cubicBezTo>
                  <a:cubicBezTo>
                    <a:pt x="5143" y="12482"/>
                    <a:pt x="5153" y="12494"/>
                    <a:pt x="5143" y="12506"/>
                  </a:cubicBezTo>
                  <a:cubicBezTo>
                    <a:pt x="5133" y="12529"/>
                    <a:pt x="5113" y="12541"/>
                    <a:pt x="5088" y="12564"/>
                  </a:cubicBezTo>
                  <a:cubicBezTo>
                    <a:pt x="5067" y="12605"/>
                    <a:pt x="5098" y="12640"/>
                    <a:pt x="5113" y="12675"/>
                  </a:cubicBezTo>
                  <a:cubicBezTo>
                    <a:pt x="5153" y="12775"/>
                    <a:pt x="5133" y="12910"/>
                    <a:pt x="5047" y="12986"/>
                  </a:cubicBezTo>
                  <a:cubicBezTo>
                    <a:pt x="5007" y="12963"/>
                    <a:pt x="4941" y="12922"/>
                    <a:pt x="4901" y="12974"/>
                  </a:cubicBezTo>
                  <a:lnTo>
                    <a:pt x="4866" y="13009"/>
                  </a:lnTo>
                  <a:cubicBezTo>
                    <a:pt x="4835" y="13045"/>
                    <a:pt x="4770" y="13009"/>
                    <a:pt x="4740" y="13033"/>
                  </a:cubicBezTo>
                  <a:cubicBezTo>
                    <a:pt x="4719" y="13021"/>
                    <a:pt x="4740" y="13021"/>
                    <a:pt x="4730" y="13009"/>
                  </a:cubicBezTo>
                  <a:cubicBezTo>
                    <a:pt x="4699" y="12986"/>
                    <a:pt x="4699" y="12974"/>
                    <a:pt x="4679" y="13009"/>
                  </a:cubicBezTo>
                  <a:cubicBezTo>
                    <a:pt x="4679" y="13021"/>
                    <a:pt x="4664" y="13033"/>
                    <a:pt x="4664" y="13045"/>
                  </a:cubicBezTo>
                  <a:cubicBezTo>
                    <a:pt x="4654" y="13056"/>
                    <a:pt x="4644" y="13056"/>
                    <a:pt x="4644" y="13056"/>
                  </a:cubicBezTo>
                  <a:cubicBezTo>
                    <a:pt x="4573" y="13086"/>
                    <a:pt x="4488" y="13109"/>
                    <a:pt x="4412" y="13132"/>
                  </a:cubicBezTo>
                  <a:cubicBezTo>
                    <a:pt x="4402" y="13132"/>
                    <a:pt x="4392" y="13144"/>
                    <a:pt x="4382" y="13156"/>
                  </a:cubicBezTo>
                  <a:cubicBezTo>
                    <a:pt x="4372" y="13168"/>
                    <a:pt x="4372" y="13185"/>
                    <a:pt x="4377" y="13191"/>
                  </a:cubicBezTo>
                  <a:cubicBezTo>
                    <a:pt x="4336" y="13173"/>
                    <a:pt x="4296" y="13197"/>
                    <a:pt x="4266" y="13232"/>
                  </a:cubicBezTo>
                  <a:cubicBezTo>
                    <a:pt x="4230" y="13267"/>
                    <a:pt x="4200" y="13302"/>
                    <a:pt x="4160" y="13314"/>
                  </a:cubicBezTo>
                  <a:lnTo>
                    <a:pt x="4190" y="13355"/>
                  </a:lnTo>
                  <a:cubicBezTo>
                    <a:pt x="4160" y="13367"/>
                    <a:pt x="4124" y="13367"/>
                    <a:pt x="4094" y="13378"/>
                  </a:cubicBezTo>
                  <a:cubicBezTo>
                    <a:pt x="4084" y="13378"/>
                    <a:pt x="4074" y="13378"/>
                    <a:pt x="4074" y="13390"/>
                  </a:cubicBezTo>
                  <a:lnTo>
                    <a:pt x="4074" y="13414"/>
                  </a:lnTo>
                  <a:cubicBezTo>
                    <a:pt x="4074" y="13437"/>
                    <a:pt x="4074" y="13466"/>
                    <a:pt x="4084" y="13490"/>
                  </a:cubicBezTo>
                  <a:lnTo>
                    <a:pt x="4009" y="13490"/>
                  </a:lnTo>
                  <a:cubicBezTo>
                    <a:pt x="3998" y="13490"/>
                    <a:pt x="3988" y="13490"/>
                    <a:pt x="3988" y="13502"/>
                  </a:cubicBezTo>
                  <a:lnTo>
                    <a:pt x="3988" y="13513"/>
                  </a:lnTo>
                  <a:cubicBezTo>
                    <a:pt x="3998" y="13537"/>
                    <a:pt x="4024" y="13548"/>
                    <a:pt x="4034" y="13578"/>
                  </a:cubicBezTo>
                  <a:cubicBezTo>
                    <a:pt x="4054" y="13589"/>
                    <a:pt x="4064" y="13613"/>
                    <a:pt x="4054" y="13636"/>
                  </a:cubicBezTo>
                  <a:cubicBezTo>
                    <a:pt x="4044" y="13660"/>
                    <a:pt x="4019" y="13660"/>
                    <a:pt x="3998" y="13671"/>
                  </a:cubicBezTo>
                  <a:cubicBezTo>
                    <a:pt x="3973" y="13683"/>
                    <a:pt x="3948" y="13695"/>
                    <a:pt x="3938" y="13724"/>
                  </a:cubicBezTo>
                  <a:cubicBezTo>
                    <a:pt x="3928" y="13748"/>
                    <a:pt x="3938" y="13783"/>
                    <a:pt x="3968" y="13794"/>
                  </a:cubicBezTo>
                  <a:cubicBezTo>
                    <a:pt x="3938" y="13818"/>
                    <a:pt x="3938" y="13882"/>
                    <a:pt x="3958" y="13917"/>
                  </a:cubicBezTo>
                  <a:cubicBezTo>
                    <a:pt x="3928" y="13917"/>
                    <a:pt x="3893" y="13941"/>
                    <a:pt x="3882" y="13982"/>
                  </a:cubicBezTo>
                  <a:cubicBezTo>
                    <a:pt x="3882" y="13994"/>
                    <a:pt x="3882" y="14005"/>
                    <a:pt x="3872" y="14017"/>
                  </a:cubicBezTo>
                  <a:cubicBezTo>
                    <a:pt x="3872" y="14029"/>
                    <a:pt x="3852" y="14029"/>
                    <a:pt x="3852" y="14029"/>
                  </a:cubicBezTo>
                  <a:lnTo>
                    <a:pt x="3852" y="14064"/>
                  </a:lnTo>
                  <a:lnTo>
                    <a:pt x="3777" y="14064"/>
                  </a:lnTo>
                  <a:cubicBezTo>
                    <a:pt x="3787" y="14093"/>
                    <a:pt x="3777" y="14128"/>
                    <a:pt x="3767" y="14140"/>
                  </a:cubicBezTo>
                  <a:cubicBezTo>
                    <a:pt x="3746" y="14164"/>
                    <a:pt x="3726" y="14164"/>
                    <a:pt x="3691" y="14152"/>
                  </a:cubicBezTo>
                  <a:cubicBezTo>
                    <a:pt x="3681" y="14140"/>
                    <a:pt x="3671" y="14140"/>
                    <a:pt x="3661" y="14140"/>
                  </a:cubicBezTo>
                  <a:lnTo>
                    <a:pt x="3651" y="14152"/>
                  </a:lnTo>
                  <a:cubicBezTo>
                    <a:pt x="3651" y="14175"/>
                    <a:pt x="3651" y="14216"/>
                    <a:pt x="3661" y="14240"/>
                  </a:cubicBezTo>
                  <a:cubicBezTo>
                    <a:pt x="3651" y="14275"/>
                    <a:pt x="3585" y="14240"/>
                    <a:pt x="3565" y="14275"/>
                  </a:cubicBezTo>
                  <a:lnTo>
                    <a:pt x="3565" y="14298"/>
                  </a:lnTo>
                  <a:cubicBezTo>
                    <a:pt x="3565" y="14339"/>
                    <a:pt x="3585" y="14374"/>
                    <a:pt x="3610" y="14398"/>
                  </a:cubicBezTo>
                  <a:cubicBezTo>
                    <a:pt x="3545" y="14445"/>
                    <a:pt x="3469" y="14486"/>
                    <a:pt x="3388" y="14474"/>
                  </a:cubicBezTo>
                  <a:lnTo>
                    <a:pt x="3333" y="14474"/>
                  </a:lnTo>
                  <a:cubicBezTo>
                    <a:pt x="3303" y="14486"/>
                    <a:pt x="3313" y="14533"/>
                    <a:pt x="3313" y="14568"/>
                  </a:cubicBezTo>
                  <a:lnTo>
                    <a:pt x="3272" y="14568"/>
                  </a:lnTo>
                  <a:cubicBezTo>
                    <a:pt x="3257" y="14609"/>
                    <a:pt x="3237" y="14656"/>
                    <a:pt x="3227" y="14691"/>
                  </a:cubicBezTo>
                  <a:cubicBezTo>
                    <a:pt x="3217" y="14744"/>
                    <a:pt x="3187" y="14779"/>
                    <a:pt x="3151" y="14790"/>
                  </a:cubicBezTo>
                  <a:cubicBezTo>
                    <a:pt x="3141" y="14802"/>
                    <a:pt x="3131" y="14802"/>
                    <a:pt x="3121" y="14814"/>
                  </a:cubicBezTo>
                  <a:lnTo>
                    <a:pt x="3121" y="14843"/>
                  </a:lnTo>
                  <a:cubicBezTo>
                    <a:pt x="3131" y="14867"/>
                    <a:pt x="3141" y="14902"/>
                    <a:pt x="3141" y="14925"/>
                  </a:cubicBezTo>
                  <a:cubicBezTo>
                    <a:pt x="3071" y="14925"/>
                    <a:pt x="2995" y="14990"/>
                    <a:pt x="2975" y="15060"/>
                  </a:cubicBezTo>
                  <a:cubicBezTo>
                    <a:pt x="2965" y="15089"/>
                    <a:pt x="2965" y="15124"/>
                    <a:pt x="2930" y="15124"/>
                  </a:cubicBezTo>
                  <a:cubicBezTo>
                    <a:pt x="2919" y="15124"/>
                    <a:pt x="2919" y="15124"/>
                    <a:pt x="2909" y="15113"/>
                  </a:cubicBezTo>
                  <a:cubicBezTo>
                    <a:pt x="2859" y="15089"/>
                    <a:pt x="2793" y="15113"/>
                    <a:pt x="2743" y="15148"/>
                  </a:cubicBezTo>
                  <a:cubicBezTo>
                    <a:pt x="2708" y="15171"/>
                    <a:pt x="2677" y="15183"/>
                    <a:pt x="2657" y="15224"/>
                  </a:cubicBezTo>
                  <a:cubicBezTo>
                    <a:pt x="2637" y="15259"/>
                    <a:pt x="2647" y="15306"/>
                    <a:pt x="2677" y="15329"/>
                  </a:cubicBezTo>
                  <a:cubicBezTo>
                    <a:pt x="2657" y="15382"/>
                    <a:pt x="2592" y="15406"/>
                    <a:pt x="2541" y="15382"/>
                  </a:cubicBezTo>
                  <a:cubicBezTo>
                    <a:pt x="2486" y="15370"/>
                    <a:pt x="2446" y="15318"/>
                    <a:pt x="2405" y="15294"/>
                  </a:cubicBezTo>
                  <a:cubicBezTo>
                    <a:pt x="2274" y="15195"/>
                    <a:pt x="2128" y="15159"/>
                    <a:pt x="1992" y="15195"/>
                  </a:cubicBezTo>
                  <a:cubicBezTo>
                    <a:pt x="1992" y="15236"/>
                    <a:pt x="2017" y="15259"/>
                    <a:pt x="2052" y="15271"/>
                  </a:cubicBezTo>
                  <a:cubicBezTo>
                    <a:pt x="2082" y="15282"/>
                    <a:pt x="2118" y="15282"/>
                    <a:pt x="2148" y="15294"/>
                  </a:cubicBezTo>
                  <a:cubicBezTo>
                    <a:pt x="2203" y="15318"/>
                    <a:pt x="2234" y="15382"/>
                    <a:pt x="2234" y="15441"/>
                  </a:cubicBezTo>
                  <a:cubicBezTo>
                    <a:pt x="2234" y="15470"/>
                    <a:pt x="2224" y="15493"/>
                    <a:pt x="2234" y="15529"/>
                  </a:cubicBezTo>
                  <a:cubicBezTo>
                    <a:pt x="2244" y="15575"/>
                    <a:pt x="2284" y="15616"/>
                    <a:pt x="2284" y="15663"/>
                  </a:cubicBezTo>
                  <a:cubicBezTo>
                    <a:pt x="2234" y="15698"/>
                    <a:pt x="2178" y="15640"/>
                    <a:pt x="2118" y="15628"/>
                  </a:cubicBezTo>
                  <a:cubicBezTo>
                    <a:pt x="2042" y="15616"/>
                    <a:pt x="1956" y="15687"/>
                    <a:pt x="1886" y="15652"/>
                  </a:cubicBezTo>
                  <a:cubicBezTo>
                    <a:pt x="1866" y="15640"/>
                    <a:pt x="1851" y="15616"/>
                    <a:pt x="1820" y="15605"/>
                  </a:cubicBezTo>
                  <a:cubicBezTo>
                    <a:pt x="1780" y="15575"/>
                    <a:pt x="1735" y="15616"/>
                    <a:pt x="1694" y="15628"/>
                  </a:cubicBezTo>
                  <a:cubicBezTo>
                    <a:pt x="1664" y="15628"/>
                    <a:pt x="1629" y="15616"/>
                    <a:pt x="1598" y="15616"/>
                  </a:cubicBezTo>
                  <a:cubicBezTo>
                    <a:pt x="1568" y="15616"/>
                    <a:pt x="1538" y="15616"/>
                    <a:pt x="1513" y="15640"/>
                  </a:cubicBezTo>
                  <a:cubicBezTo>
                    <a:pt x="1452" y="15652"/>
                    <a:pt x="1397" y="15675"/>
                    <a:pt x="1346" y="15728"/>
                  </a:cubicBezTo>
                  <a:cubicBezTo>
                    <a:pt x="1326" y="15751"/>
                    <a:pt x="1301" y="15769"/>
                    <a:pt x="1291" y="15810"/>
                  </a:cubicBezTo>
                  <a:cubicBezTo>
                    <a:pt x="1281" y="15845"/>
                    <a:pt x="1291" y="15886"/>
                    <a:pt x="1326" y="15909"/>
                  </a:cubicBezTo>
                  <a:cubicBezTo>
                    <a:pt x="1356" y="15921"/>
                    <a:pt x="1397" y="15909"/>
                    <a:pt x="1407" y="15944"/>
                  </a:cubicBezTo>
                  <a:cubicBezTo>
                    <a:pt x="1432" y="15985"/>
                    <a:pt x="1382" y="16027"/>
                    <a:pt x="1407" y="16068"/>
                  </a:cubicBezTo>
                  <a:cubicBezTo>
                    <a:pt x="1427" y="16103"/>
                    <a:pt x="1482" y="16079"/>
                    <a:pt x="1513" y="16097"/>
                  </a:cubicBezTo>
                  <a:cubicBezTo>
                    <a:pt x="1558" y="16109"/>
                    <a:pt x="1578" y="16155"/>
                    <a:pt x="1609" y="16167"/>
                  </a:cubicBezTo>
                  <a:cubicBezTo>
                    <a:pt x="1629" y="16179"/>
                    <a:pt x="1664" y="16155"/>
                    <a:pt x="1684" y="16167"/>
                  </a:cubicBezTo>
                  <a:cubicBezTo>
                    <a:pt x="1724" y="16179"/>
                    <a:pt x="1724" y="16243"/>
                    <a:pt x="1745" y="16278"/>
                  </a:cubicBezTo>
                  <a:cubicBezTo>
                    <a:pt x="1780" y="16343"/>
                    <a:pt x="1866" y="16343"/>
                    <a:pt x="1896" y="16278"/>
                  </a:cubicBezTo>
                  <a:cubicBezTo>
                    <a:pt x="1926" y="16355"/>
                    <a:pt x="1936" y="16425"/>
                    <a:pt x="1926" y="16513"/>
                  </a:cubicBezTo>
                  <a:lnTo>
                    <a:pt x="1926" y="16548"/>
                  </a:lnTo>
                  <a:cubicBezTo>
                    <a:pt x="1936" y="16571"/>
                    <a:pt x="1946" y="16571"/>
                    <a:pt x="1972" y="16583"/>
                  </a:cubicBezTo>
                  <a:cubicBezTo>
                    <a:pt x="2032" y="16612"/>
                    <a:pt x="2098" y="16659"/>
                    <a:pt x="2148" y="16706"/>
                  </a:cubicBezTo>
                  <a:lnTo>
                    <a:pt x="2193" y="16759"/>
                  </a:lnTo>
                  <a:cubicBezTo>
                    <a:pt x="2203" y="16771"/>
                    <a:pt x="2224" y="16771"/>
                    <a:pt x="2234" y="16782"/>
                  </a:cubicBezTo>
                  <a:cubicBezTo>
                    <a:pt x="2264" y="16806"/>
                    <a:pt x="2274" y="16847"/>
                    <a:pt x="2274" y="16882"/>
                  </a:cubicBezTo>
                  <a:cubicBezTo>
                    <a:pt x="2254" y="16905"/>
                    <a:pt x="2254" y="16940"/>
                    <a:pt x="2254" y="16981"/>
                  </a:cubicBezTo>
                  <a:cubicBezTo>
                    <a:pt x="2264" y="16993"/>
                    <a:pt x="2274" y="16993"/>
                    <a:pt x="2299" y="17005"/>
                  </a:cubicBezTo>
                  <a:cubicBezTo>
                    <a:pt x="2284" y="17017"/>
                    <a:pt x="2284" y="17040"/>
                    <a:pt x="2284" y="17052"/>
                  </a:cubicBezTo>
                  <a:lnTo>
                    <a:pt x="2284" y="17239"/>
                  </a:lnTo>
                  <a:cubicBezTo>
                    <a:pt x="2284" y="17351"/>
                    <a:pt x="2284" y="17456"/>
                    <a:pt x="2330" y="17556"/>
                  </a:cubicBezTo>
                  <a:cubicBezTo>
                    <a:pt x="2299" y="17579"/>
                    <a:pt x="2284" y="17632"/>
                    <a:pt x="2299" y="17679"/>
                  </a:cubicBezTo>
                  <a:cubicBezTo>
                    <a:pt x="2274" y="17679"/>
                    <a:pt x="2234" y="17679"/>
                    <a:pt x="2234" y="17714"/>
                  </a:cubicBezTo>
                  <a:cubicBezTo>
                    <a:pt x="2234" y="17731"/>
                    <a:pt x="2234" y="17743"/>
                    <a:pt x="2244" y="17755"/>
                  </a:cubicBezTo>
                  <a:cubicBezTo>
                    <a:pt x="2319" y="17925"/>
                    <a:pt x="2274" y="18153"/>
                    <a:pt x="2138" y="18264"/>
                  </a:cubicBezTo>
                  <a:cubicBezTo>
                    <a:pt x="2128" y="18264"/>
                    <a:pt x="2118" y="18253"/>
                    <a:pt x="2108" y="18253"/>
                  </a:cubicBezTo>
                  <a:cubicBezTo>
                    <a:pt x="2077" y="18264"/>
                    <a:pt x="2032" y="18288"/>
                    <a:pt x="2012" y="18323"/>
                  </a:cubicBezTo>
                  <a:cubicBezTo>
                    <a:pt x="1936" y="18323"/>
                    <a:pt x="1866" y="18300"/>
                    <a:pt x="1800" y="18241"/>
                  </a:cubicBezTo>
                  <a:cubicBezTo>
                    <a:pt x="1790" y="18253"/>
                    <a:pt x="1780" y="18264"/>
                    <a:pt x="1770" y="18288"/>
                  </a:cubicBezTo>
                  <a:cubicBezTo>
                    <a:pt x="1684" y="18276"/>
                    <a:pt x="1598" y="18264"/>
                    <a:pt x="1523" y="18241"/>
                  </a:cubicBezTo>
                  <a:cubicBezTo>
                    <a:pt x="1493" y="18241"/>
                    <a:pt x="1462" y="18229"/>
                    <a:pt x="1432" y="18241"/>
                  </a:cubicBezTo>
                  <a:cubicBezTo>
                    <a:pt x="1377" y="18177"/>
                    <a:pt x="1301" y="18212"/>
                    <a:pt x="1240" y="18253"/>
                  </a:cubicBezTo>
                  <a:cubicBezTo>
                    <a:pt x="1230" y="18229"/>
                    <a:pt x="1195" y="18212"/>
                    <a:pt x="1175" y="18212"/>
                  </a:cubicBezTo>
                  <a:cubicBezTo>
                    <a:pt x="1155" y="18212"/>
                    <a:pt x="1124" y="18229"/>
                    <a:pt x="1104" y="18229"/>
                  </a:cubicBezTo>
                  <a:cubicBezTo>
                    <a:pt x="1039" y="18229"/>
                    <a:pt x="983" y="18153"/>
                    <a:pt x="923" y="18141"/>
                  </a:cubicBezTo>
                  <a:cubicBezTo>
                    <a:pt x="847" y="18130"/>
                    <a:pt x="787" y="18188"/>
                    <a:pt x="711" y="18177"/>
                  </a:cubicBezTo>
                  <a:cubicBezTo>
                    <a:pt x="681" y="18177"/>
                    <a:pt x="646" y="18153"/>
                    <a:pt x="625" y="18165"/>
                  </a:cubicBezTo>
                  <a:cubicBezTo>
                    <a:pt x="615" y="18165"/>
                    <a:pt x="605" y="18177"/>
                    <a:pt x="595" y="18177"/>
                  </a:cubicBezTo>
                  <a:cubicBezTo>
                    <a:pt x="585" y="18177"/>
                    <a:pt x="575" y="18159"/>
                    <a:pt x="565" y="18141"/>
                  </a:cubicBezTo>
                  <a:cubicBezTo>
                    <a:pt x="550" y="18130"/>
                    <a:pt x="530" y="18130"/>
                    <a:pt x="509" y="18118"/>
                  </a:cubicBezTo>
                  <a:cubicBezTo>
                    <a:pt x="459" y="18106"/>
                    <a:pt x="403" y="18106"/>
                    <a:pt x="353" y="18100"/>
                  </a:cubicBezTo>
                  <a:lnTo>
                    <a:pt x="328" y="18100"/>
                  </a:lnTo>
                  <a:cubicBezTo>
                    <a:pt x="308" y="18106"/>
                    <a:pt x="308" y="18141"/>
                    <a:pt x="308" y="18165"/>
                  </a:cubicBezTo>
                  <a:cubicBezTo>
                    <a:pt x="298" y="18212"/>
                    <a:pt x="267" y="18253"/>
                    <a:pt x="222" y="18253"/>
                  </a:cubicBezTo>
                  <a:lnTo>
                    <a:pt x="192" y="18253"/>
                  </a:lnTo>
                  <a:cubicBezTo>
                    <a:pt x="172" y="18264"/>
                    <a:pt x="172" y="18300"/>
                    <a:pt x="182" y="18311"/>
                  </a:cubicBezTo>
                  <a:cubicBezTo>
                    <a:pt x="192" y="18335"/>
                    <a:pt x="212" y="18352"/>
                    <a:pt x="232" y="18364"/>
                  </a:cubicBezTo>
                  <a:lnTo>
                    <a:pt x="96" y="18364"/>
                  </a:lnTo>
                  <a:cubicBezTo>
                    <a:pt x="66" y="18364"/>
                    <a:pt x="30" y="18364"/>
                    <a:pt x="10" y="18387"/>
                  </a:cubicBezTo>
                  <a:cubicBezTo>
                    <a:pt x="-15" y="18417"/>
                    <a:pt x="10" y="18475"/>
                    <a:pt x="35" y="18458"/>
                  </a:cubicBezTo>
                  <a:cubicBezTo>
                    <a:pt x="25" y="18499"/>
                    <a:pt x="25" y="18522"/>
                    <a:pt x="10" y="18557"/>
                  </a:cubicBezTo>
                  <a:cubicBezTo>
                    <a:pt x="46" y="18557"/>
                    <a:pt x="66" y="18598"/>
                    <a:pt x="66" y="18633"/>
                  </a:cubicBezTo>
                  <a:cubicBezTo>
                    <a:pt x="66" y="18669"/>
                    <a:pt x="56" y="18704"/>
                    <a:pt x="56" y="18745"/>
                  </a:cubicBezTo>
                  <a:cubicBezTo>
                    <a:pt x="56" y="18780"/>
                    <a:pt x="56" y="18815"/>
                    <a:pt x="86" y="18827"/>
                  </a:cubicBezTo>
                  <a:cubicBezTo>
                    <a:pt x="96" y="18827"/>
                    <a:pt x="106" y="18827"/>
                    <a:pt x="116" y="18839"/>
                  </a:cubicBezTo>
                  <a:cubicBezTo>
                    <a:pt x="151" y="18868"/>
                    <a:pt x="131" y="18926"/>
                    <a:pt x="106" y="18962"/>
                  </a:cubicBezTo>
                  <a:cubicBezTo>
                    <a:pt x="116" y="19014"/>
                    <a:pt x="202" y="18979"/>
                    <a:pt x="222" y="19014"/>
                  </a:cubicBezTo>
                  <a:cubicBezTo>
                    <a:pt x="232" y="19026"/>
                    <a:pt x="222" y="19049"/>
                    <a:pt x="232" y="19061"/>
                  </a:cubicBezTo>
                  <a:cubicBezTo>
                    <a:pt x="232" y="19085"/>
                    <a:pt x="257" y="19102"/>
                    <a:pt x="267" y="19114"/>
                  </a:cubicBezTo>
                  <a:cubicBezTo>
                    <a:pt x="308" y="19196"/>
                    <a:pt x="202" y="19307"/>
                    <a:pt x="257" y="19395"/>
                  </a:cubicBezTo>
                  <a:cubicBezTo>
                    <a:pt x="222" y="19395"/>
                    <a:pt x="202" y="19442"/>
                    <a:pt x="222" y="19483"/>
                  </a:cubicBezTo>
                  <a:cubicBezTo>
                    <a:pt x="192" y="19565"/>
                    <a:pt x="141" y="19653"/>
                    <a:pt x="106" y="19741"/>
                  </a:cubicBezTo>
                  <a:cubicBezTo>
                    <a:pt x="141" y="19729"/>
                    <a:pt x="151" y="19788"/>
                    <a:pt x="141" y="19811"/>
                  </a:cubicBezTo>
                  <a:cubicBezTo>
                    <a:pt x="131" y="19846"/>
                    <a:pt x="96" y="19864"/>
                    <a:pt x="86" y="19899"/>
                  </a:cubicBezTo>
                  <a:cubicBezTo>
                    <a:pt x="76" y="19934"/>
                    <a:pt x="86" y="19975"/>
                    <a:pt x="86" y="20010"/>
                  </a:cubicBezTo>
                  <a:cubicBezTo>
                    <a:pt x="86" y="20051"/>
                    <a:pt x="76" y="20081"/>
                    <a:pt x="56" y="20110"/>
                  </a:cubicBezTo>
                  <a:cubicBezTo>
                    <a:pt x="96" y="20110"/>
                    <a:pt x="96" y="20168"/>
                    <a:pt x="86" y="20215"/>
                  </a:cubicBezTo>
                  <a:cubicBezTo>
                    <a:pt x="76" y="20315"/>
                    <a:pt x="86" y="20414"/>
                    <a:pt x="116" y="20502"/>
                  </a:cubicBezTo>
                  <a:cubicBezTo>
                    <a:pt x="131" y="20514"/>
                    <a:pt x="131" y="20537"/>
                    <a:pt x="141" y="20537"/>
                  </a:cubicBezTo>
                  <a:cubicBezTo>
                    <a:pt x="151" y="20549"/>
                    <a:pt x="172" y="20549"/>
                    <a:pt x="182" y="20549"/>
                  </a:cubicBezTo>
                  <a:cubicBezTo>
                    <a:pt x="247" y="20561"/>
                    <a:pt x="277" y="20637"/>
                    <a:pt x="298" y="20696"/>
                  </a:cubicBezTo>
                  <a:cubicBezTo>
                    <a:pt x="308" y="20737"/>
                    <a:pt x="318" y="20784"/>
                    <a:pt x="328" y="20819"/>
                  </a:cubicBezTo>
                  <a:cubicBezTo>
                    <a:pt x="338" y="20860"/>
                    <a:pt x="353" y="20895"/>
                    <a:pt x="373" y="20918"/>
                  </a:cubicBezTo>
                  <a:cubicBezTo>
                    <a:pt x="393" y="20942"/>
                    <a:pt x="434" y="20942"/>
                    <a:pt x="459" y="20918"/>
                  </a:cubicBezTo>
                  <a:cubicBezTo>
                    <a:pt x="489" y="20953"/>
                    <a:pt x="519" y="20977"/>
                    <a:pt x="565" y="20994"/>
                  </a:cubicBezTo>
                  <a:cubicBezTo>
                    <a:pt x="635" y="21018"/>
                    <a:pt x="721" y="21006"/>
                    <a:pt x="807" y="21030"/>
                  </a:cubicBezTo>
                  <a:cubicBezTo>
                    <a:pt x="837" y="21041"/>
                    <a:pt x="857" y="21053"/>
                    <a:pt x="867" y="21076"/>
                  </a:cubicBezTo>
                  <a:cubicBezTo>
                    <a:pt x="893" y="21117"/>
                    <a:pt x="857" y="21176"/>
                    <a:pt x="893" y="21211"/>
                  </a:cubicBezTo>
                  <a:cubicBezTo>
                    <a:pt x="903" y="21240"/>
                    <a:pt x="933" y="21240"/>
                    <a:pt x="943" y="21264"/>
                  </a:cubicBezTo>
                  <a:cubicBezTo>
                    <a:pt x="953" y="21287"/>
                    <a:pt x="943" y="21323"/>
                    <a:pt x="953" y="21364"/>
                  </a:cubicBezTo>
                  <a:cubicBezTo>
                    <a:pt x="963" y="21387"/>
                    <a:pt x="998" y="21399"/>
                    <a:pt x="1019" y="21422"/>
                  </a:cubicBezTo>
                  <a:cubicBezTo>
                    <a:pt x="1039" y="21446"/>
                    <a:pt x="1029" y="21487"/>
                    <a:pt x="1029" y="21522"/>
                  </a:cubicBezTo>
                  <a:cubicBezTo>
                    <a:pt x="1029" y="21563"/>
                    <a:pt x="1059" y="21592"/>
                    <a:pt x="1079" y="21580"/>
                  </a:cubicBezTo>
                  <a:cubicBezTo>
                    <a:pt x="1114" y="21569"/>
                    <a:pt x="1089" y="21498"/>
                    <a:pt x="1124" y="21457"/>
                  </a:cubicBezTo>
                  <a:cubicBezTo>
                    <a:pt x="1135" y="21434"/>
                    <a:pt x="1175" y="21434"/>
                    <a:pt x="1185" y="21410"/>
                  </a:cubicBezTo>
                  <a:cubicBezTo>
                    <a:pt x="1195" y="21387"/>
                    <a:pt x="1195" y="21364"/>
                    <a:pt x="1195" y="21346"/>
                  </a:cubicBezTo>
                  <a:cubicBezTo>
                    <a:pt x="1205" y="21276"/>
                    <a:pt x="1261" y="21223"/>
                    <a:pt x="1326" y="21199"/>
                  </a:cubicBezTo>
                  <a:cubicBezTo>
                    <a:pt x="1387" y="21176"/>
                    <a:pt x="1452" y="21176"/>
                    <a:pt x="1513" y="21153"/>
                  </a:cubicBezTo>
                  <a:cubicBezTo>
                    <a:pt x="1523" y="21153"/>
                    <a:pt x="1548" y="21141"/>
                    <a:pt x="1558" y="21141"/>
                  </a:cubicBezTo>
                  <a:cubicBezTo>
                    <a:pt x="1578" y="21141"/>
                    <a:pt x="1588" y="21153"/>
                    <a:pt x="1609" y="21153"/>
                  </a:cubicBezTo>
                  <a:lnTo>
                    <a:pt x="1704" y="21188"/>
                  </a:lnTo>
                  <a:cubicBezTo>
                    <a:pt x="1770" y="21199"/>
                    <a:pt x="1840" y="21188"/>
                    <a:pt x="1886" y="21141"/>
                  </a:cubicBezTo>
                  <a:cubicBezTo>
                    <a:pt x="1896" y="21211"/>
                    <a:pt x="1992" y="21211"/>
                    <a:pt x="2052" y="21199"/>
                  </a:cubicBezTo>
                  <a:cubicBezTo>
                    <a:pt x="2042" y="21176"/>
                    <a:pt x="2032" y="21153"/>
                    <a:pt x="2012" y="21153"/>
                  </a:cubicBezTo>
                  <a:cubicBezTo>
                    <a:pt x="2077" y="21129"/>
                    <a:pt x="2138" y="21088"/>
                    <a:pt x="2168" y="21018"/>
                  </a:cubicBezTo>
                  <a:cubicBezTo>
                    <a:pt x="2193" y="20977"/>
                    <a:pt x="2193" y="20930"/>
                    <a:pt x="2224" y="20895"/>
                  </a:cubicBezTo>
                  <a:cubicBezTo>
                    <a:pt x="2254" y="20860"/>
                    <a:pt x="2309" y="20842"/>
                    <a:pt x="2319" y="20883"/>
                  </a:cubicBezTo>
                  <a:cubicBezTo>
                    <a:pt x="2350" y="20842"/>
                    <a:pt x="2390" y="20819"/>
                    <a:pt x="2435" y="20830"/>
                  </a:cubicBezTo>
                  <a:cubicBezTo>
                    <a:pt x="2456" y="20830"/>
                    <a:pt x="2476" y="20842"/>
                    <a:pt x="2496" y="20830"/>
                  </a:cubicBezTo>
                  <a:cubicBezTo>
                    <a:pt x="2531" y="20819"/>
                    <a:pt x="2551" y="20784"/>
                    <a:pt x="2551" y="20748"/>
                  </a:cubicBezTo>
                  <a:cubicBezTo>
                    <a:pt x="2551" y="20707"/>
                    <a:pt x="2541" y="20672"/>
                    <a:pt x="2531" y="20637"/>
                  </a:cubicBezTo>
                  <a:cubicBezTo>
                    <a:pt x="2561" y="20661"/>
                    <a:pt x="2602" y="20625"/>
                    <a:pt x="2612" y="20573"/>
                  </a:cubicBezTo>
                  <a:cubicBezTo>
                    <a:pt x="2627" y="20537"/>
                    <a:pt x="2602" y="20491"/>
                    <a:pt x="2582" y="20450"/>
                  </a:cubicBezTo>
                  <a:cubicBezTo>
                    <a:pt x="2627" y="20461"/>
                    <a:pt x="2657" y="20414"/>
                    <a:pt x="2657" y="20368"/>
                  </a:cubicBezTo>
                  <a:cubicBezTo>
                    <a:pt x="2657" y="20315"/>
                    <a:pt x="2647" y="20280"/>
                    <a:pt x="2637" y="20233"/>
                  </a:cubicBezTo>
                  <a:cubicBezTo>
                    <a:pt x="2627" y="20168"/>
                    <a:pt x="2647" y="20092"/>
                    <a:pt x="2688" y="20045"/>
                  </a:cubicBezTo>
                  <a:cubicBezTo>
                    <a:pt x="2688" y="19969"/>
                    <a:pt x="2677" y="19911"/>
                    <a:pt x="2647" y="19846"/>
                  </a:cubicBezTo>
                  <a:cubicBezTo>
                    <a:pt x="2647" y="19776"/>
                    <a:pt x="2667" y="19700"/>
                    <a:pt x="2708" y="19653"/>
                  </a:cubicBezTo>
                  <a:cubicBezTo>
                    <a:pt x="2708" y="19618"/>
                    <a:pt x="2718" y="19577"/>
                    <a:pt x="2718" y="19542"/>
                  </a:cubicBezTo>
                  <a:cubicBezTo>
                    <a:pt x="2763" y="19565"/>
                    <a:pt x="2814" y="19588"/>
                    <a:pt x="2869" y="19588"/>
                  </a:cubicBezTo>
                  <a:cubicBezTo>
                    <a:pt x="2879" y="19588"/>
                    <a:pt x="2899" y="19588"/>
                    <a:pt x="2909" y="19577"/>
                  </a:cubicBezTo>
                  <a:cubicBezTo>
                    <a:pt x="2919" y="19553"/>
                    <a:pt x="2889" y="19530"/>
                    <a:pt x="2889" y="19506"/>
                  </a:cubicBezTo>
                  <a:cubicBezTo>
                    <a:pt x="2889" y="19495"/>
                    <a:pt x="2899" y="19483"/>
                    <a:pt x="2909" y="19465"/>
                  </a:cubicBezTo>
                  <a:cubicBezTo>
                    <a:pt x="2965" y="19407"/>
                    <a:pt x="3015" y="19342"/>
                    <a:pt x="3091" y="19360"/>
                  </a:cubicBezTo>
                  <a:cubicBezTo>
                    <a:pt x="3071" y="19307"/>
                    <a:pt x="3106" y="19249"/>
                    <a:pt x="3141" y="19208"/>
                  </a:cubicBezTo>
                  <a:cubicBezTo>
                    <a:pt x="3172" y="19172"/>
                    <a:pt x="3217" y="19161"/>
                    <a:pt x="3247" y="19126"/>
                  </a:cubicBezTo>
                  <a:lnTo>
                    <a:pt x="3282" y="19085"/>
                  </a:lnTo>
                  <a:cubicBezTo>
                    <a:pt x="3313" y="19049"/>
                    <a:pt x="3353" y="19049"/>
                    <a:pt x="3388" y="19049"/>
                  </a:cubicBezTo>
                  <a:cubicBezTo>
                    <a:pt x="3429" y="19038"/>
                    <a:pt x="3469" y="19026"/>
                    <a:pt x="3469" y="18979"/>
                  </a:cubicBezTo>
                  <a:lnTo>
                    <a:pt x="3469" y="18938"/>
                  </a:lnTo>
                  <a:cubicBezTo>
                    <a:pt x="3484" y="18915"/>
                    <a:pt x="3504" y="18891"/>
                    <a:pt x="3504" y="18868"/>
                  </a:cubicBezTo>
                  <a:cubicBezTo>
                    <a:pt x="3504" y="18856"/>
                    <a:pt x="3504" y="18839"/>
                    <a:pt x="3494" y="18827"/>
                  </a:cubicBezTo>
                  <a:cubicBezTo>
                    <a:pt x="3484" y="18792"/>
                    <a:pt x="3484" y="18745"/>
                    <a:pt x="3494" y="18692"/>
                  </a:cubicBezTo>
                  <a:lnTo>
                    <a:pt x="3494" y="18645"/>
                  </a:lnTo>
                  <a:cubicBezTo>
                    <a:pt x="3504" y="18581"/>
                    <a:pt x="3504" y="18522"/>
                    <a:pt x="3514" y="18446"/>
                  </a:cubicBezTo>
                  <a:cubicBezTo>
                    <a:pt x="3514" y="18411"/>
                    <a:pt x="3524" y="18364"/>
                    <a:pt x="3524" y="18323"/>
                  </a:cubicBezTo>
                  <a:cubicBezTo>
                    <a:pt x="3524" y="18300"/>
                    <a:pt x="3524" y="18276"/>
                    <a:pt x="3545" y="18264"/>
                  </a:cubicBezTo>
                  <a:cubicBezTo>
                    <a:pt x="3555" y="18253"/>
                    <a:pt x="3585" y="18253"/>
                    <a:pt x="3585" y="18276"/>
                  </a:cubicBezTo>
                  <a:cubicBezTo>
                    <a:pt x="3585" y="18253"/>
                    <a:pt x="3585" y="18212"/>
                    <a:pt x="3600" y="18200"/>
                  </a:cubicBezTo>
                  <a:cubicBezTo>
                    <a:pt x="3610" y="18177"/>
                    <a:pt x="3640" y="18177"/>
                    <a:pt x="3661" y="18188"/>
                  </a:cubicBezTo>
                  <a:cubicBezTo>
                    <a:pt x="3681" y="18177"/>
                    <a:pt x="3706" y="18153"/>
                    <a:pt x="3726" y="18141"/>
                  </a:cubicBezTo>
                  <a:cubicBezTo>
                    <a:pt x="3756" y="18153"/>
                    <a:pt x="3787" y="18153"/>
                    <a:pt x="3822" y="18141"/>
                  </a:cubicBezTo>
                  <a:cubicBezTo>
                    <a:pt x="3893" y="18118"/>
                    <a:pt x="3968" y="18100"/>
                    <a:pt x="4044" y="18059"/>
                  </a:cubicBezTo>
                  <a:cubicBezTo>
                    <a:pt x="4044" y="18083"/>
                    <a:pt x="4054" y="18106"/>
                    <a:pt x="4054" y="18130"/>
                  </a:cubicBezTo>
                  <a:cubicBezTo>
                    <a:pt x="4084" y="18130"/>
                    <a:pt x="4124" y="18130"/>
                    <a:pt x="4150" y="18165"/>
                  </a:cubicBezTo>
                  <a:cubicBezTo>
                    <a:pt x="4150" y="18177"/>
                    <a:pt x="4150" y="18188"/>
                    <a:pt x="4160" y="18200"/>
                  </a:cubicBezTo>
                  <a:cubicBezTo>
                    <a:pt x="4170" y="18241"/>
                    <a:pt x="4200" y="18276"/>
                    <a:pt x="4230" y="18276"/>
                  </a:cubicBezTo>
                  <a:cubicBezTo>
                    <a:pt x="4266" y="18288"/>
                    <a:pt x="4306" y="18276"/>
                    <a:pt x="4336" y="18276"/>
                  </a:cubicBezTo>
                  <a:cubicBezTo>
                    <a:pt x="4316" y="18335"/>
                    <a:pt x="4392" y="18399"/>
                    <a:pt x="4442" y="18364"/>
                  </a:cubicBezTo>
                  <a:cubicBezTo>
                    <a:pt x="4488" y="18411"/>
                    <a:pt x="4573" y="18387"/>
                    <a:pt x="4583" y="18311"/>
                  </a:cubicBezTo>
                  <a:cubicBezTo>
                    <a:pt x="4593" y="18288"/>
                    <a:pt x="4593" y="18276"/>
                    <a:pt x="4603" y="18253"/>
                  </a:cubicBezTo>
                  <a:cubicBezTo>
                    <a:pt x="4634" y="18200"/>
                    <a:pt x="4699" y="18241"/>
                    <a:pt x="4750" y="18200"/>
                  </a:cubicBezTo>
                  <a:cubicBezTo>
                    <a:pt x="4730" y="18188"/>
                    <a:pt x="4730" y="18141"/>
                    <a:pt x="4740" y="18118"/>
                  </a:cubicBezTo>
                  <a:cubicBezTo>
                    <a:pt x="4750" y="18100"/>
                    <a:pt x="4785" y="18083"/>
                    <a:pt x="4815" y="18083"/>
                  </a:cubicBezTo>
                  <a:cubicBezTo>
                    <a:pt x="4846" y="18083"/>
                    <a:pt x="4901" y="18100"/>
                    <a:pt x="4901" y="18059"/>
                  </a:cubicBezTo>
                  <a:lnTo>
                    <a:pt x="4866" y="17989"/>
                  </a:lnTo>
                  <a:cubicBezTo>
                    <a:pt x="4901" y="18001"/>
                    <a:pt x="4931" y="17977"/>
                    <a:pt x="4951" y="17936"/>
                  </a:cubicBezTo>
                  <a:cubicBezTo>
                    <a:pt x="4997" y="17878"/>
                    <a:pt x="5037" y="17825"/>
                    <a:pt x="5077" y="17766"/>
                  </a:cubicBezTo>
                  <a:cubicBezTo>
                    <a:pt x="5143" y="17778"/>
                    <a:pt x="5203" y="17743"/>
                    <a:pt x="5229" y="17679"/>
                  </a:cubicBezTo>
                  <a:cubicBezTo>
                    <a:pt x="5269" y="17714"/>
                    <a:pt x="5335" y="17714"/>
                    <a:pt x="5385" y="17679"/>
                  </a:cubicBezTo>
                  <a:cubicBezTo>
                    <a:pt x="5405" y="17714"/>
                    <a:pt x="5415" y="17755"/>
                    <a:pt x="5405" y="17790"/>
                  </a:cubicBezTo>
                  <a:cubicBezTo>
                    <a:pt x="5451" y="17802"/>
                    <a:pt x="5481" y="17837"/>
                    <a:pt x="5511" y="17866"/>
                  </a:cubicBezTo>
                  <a:cubicBezTo>
                    <a:pt x="5546" y="17889"/>
                    <a:pt x="5597" y="17901"/>
                    <a:pt x="5627" y="17878"/>
                  </a:cubicBezTo>
                  <a:cubicBezTo>
                    <a:pt x="5637" y="17901"/>
                    <a:pt x="5637" y="17936"/>
                    <a:pt x="5627" y="17960"/>
                  </a:cubicBezTo>
                  <a:cubicBezTo>
                    <a:pt x="5703" y="17989"/>
                    <a:pt x="5758" y="18095"/>
                    <a:pt x="5723" y="18165"/>
                  </a:cubicBezTo>
                  <a:cubicBezTo>
                    <a:pt x="5713" y="18177"/>
                    <a:pt x="5713" y="18200"/>
                    <a:pt x="5713" y="18212"/>
                  </a:cubicBezTo>
                  <a:cubicBezTo>
                    <a:pt x="5723" y="18241"/>
                    <a:pt x="5758" y="18241"/>
                    <a:pt x="5768" y="18276"/>
                  </a:cubicBezTo>
                  <a:lnTo>
                    <a:pt x="5768" y="18311"/>
                  </a:lnTo>
                  <a:cubicBezTo>
                    <a:pt x="5768" y="18376"/>
                    <a:pt x="5758" y="18434"/>
                    <a:pt x="5758" y="18499"/>
                  </a:cubicBezTo>
                  <a:cubicBezTo>
                    <a:pt x="5788" y="18510"/>
                    <a:pt x="5819" y="18522"/>
                    <a:pt x="5864" y="18546"/>
                  </a:cubicBezTo>
                  <a:cubicBezTo>
                    <a:pt x="5874" y="18534"/>
                    <a:pt x="5894" y="18534"/>
                    <a:pt x="5904" y="18522"/>
                  </a:cubicBezTo>
                  <a:cubicBezTo>
                    <a:pt x="5904" y="18581"/>
                    <a:pt x="5995" y="18546"/>
                    <a:pt x="6015" y="18598"/>
                  </a:cubicBezTo>
                  <a:cubicBezTo>
                    <a:pt x="6025" y="18622"/>
                    <a:pt x="6015" y="18645"/>
                    <a:pt x="6025" y="18669"/>
                  </a:cubicBezTo>
                  <a:cubicBezTo>
                    <a:pt x="6035" y="18704"/>
                    <a:pt x="6101" y="18704"/>
                    <a:pt x="6131" y="18733"/>
                  </a:cubicBezTo>
                  <a:cubicBezTo>
                    <a:pt x="6141" y="18745"/>
                    <a:pt x="6151" y="18768"/>
                    <a:pt x="6161" y="18780"/>
                  </a:cubicBezTo>
                  <a:cubicBezTo>
                    <a:pt x="6187" y="18815"/>
                    <a:pt x="6227" y="18856"/>
                    <a:pt x="6257" y="18880"/>
                  </a:cubicBezTo>
                  <a:cubicBezTo>
                    <a:pt x="6303" y="18903"/>
                    <a:pt x="6343" y="18938"/>
                    <a:pt x="6373" y="18962"/>
                  </a:cubicBezTo>
                  <a:cubicBezTo>
                    <a:pt x="6419" y="19003"/>
                    <a:pt x="6469" y="19026"/>
                    <a:pt x="6514" y="19061"/>
                  </a:cubicBezTo>
                  <a:cubicBezTo>
                    <a:pt x="6545" y="19126"/>
                    <a:pt x="6605" y="19161"/>
                    <a:pt x="6671" y="19149"/>
                  </a:cubicBezTo>
                  <a:cubicBezTo>
                    <a:pt x="6671" y="19219"/>
                    <a:pt x="6736" y="19272"/>
                    <a:pt x="6787" y="19319"/>
                  </a:cubicBezTo>
                  <a:cubicBezTo>
                    <a:pt x="6852" y="19360"/>
                    <a:pt x="6903" y="19407"/>
                    <a:pt x="6968" y="19442"/>
                  </a:cubicBezTo>
                  <a:cubicBezTo>
                    <a:pt x="6958" y="19506"/>
                    <a:pt x="7009" y="19542"/>
                    <a:pt x="7064" y="19565"/>
                  </a:cubicBezTo>
                  <a:cubicBezTo>
                    <a:pt x="7104" y="19588"/>
                    <a:pt x="7170" y="19606"/>
                    <a:pt x="7180" y="19665"/>
                  </a:cubicBezTo>
                  <a:cubicBezTo>
                    <a:pt x="7190" y="19729"/>
                    <a:pt x="7160" y="19811"/>
                    <a:pt x="7200" y="19834"/>
                  </a:cubicBezTo>
                  <a:cubicBezTo>
                    <a:pt x="7210" y="19846"/>
                    <a:pt x="7230" y="19846"/>
                    <a:pt x="7230" y="19864"/>
                  </a:cubicBezTo>
                  <a:cubicBezTo>
                    <a:pt x="7240" y="19875"/>
                    <a:pt x="7230" y="19887"/>
                    <a:pt x="7230" y="19911"/>
                  </a:cubicBezTo>
                  <a:cubicBezTo>
                    <a:pt x="7230" y="19946"/>
                    <a:pt x="7256" y="19975"/>
                    <a:pt x="7266" y="19999"/>
                  </a:cubicBezTo>
                  <a:cubicBezTo>
                    <a:pt x="7281" y="20028"/>
                    <a:pt x="7276" y="20069"/>
                    <a:pt x="7251" y="20081"/>
                  </a:cubicBezTo>
                  <a:cubicBezTo>
                    <a:pt x="7306" y="20092"/>
                    <a:pt x="7336" y="20157"/>
                    <a:pt x="7326" y="20215"/>
                  </a:cubicBezTo>
                  <a:cubicBezTo>
                    <a:pt x="7316" y="20291"/>
                    <a:pt x="7240" y="20327"/>
                    <a:pt x="7200" y="20391"/>
                  </a:cubicBezTo>
                  <a:cubicBezTo>
                    <a:pt x="7180" y="20426"/>
                    <a:pt x="7170" y="20473"/>
                    <a:pt x="7170" y="20526"/>
                  </a:cubicBezTo>
                  <a:cubicBezTo>
                    <a:pt x="7170" y="20537"/>
                    <a:pt x="7170" y="20549"/>
                    <a:pt x="7180" y="20561"/>
                  </a:cubicBezTo>
                  <a:cubicBezTo>
                    <a:pt x="7190" y="20573"/>
                    <a:pt x="7200" y="20573"/>
                    <a:pt x="7210" y="20573"/>
                  </a:cubicBezTo>
                  <a:cubicBezTo>
                    <a:pt x="7240" y="20596"/>
                    <a:pt x="7240" y="20661"/>
                    <a:pt x="7286" y="20672"/>
                  </a:cubicBezTo>
                  <a:cubicBezTo>
                    <a:pt x="7296" y="20672"/>
                    <a:pt x="7316" y="20661"/>
                    <a:pt x="7326" y="20672"/>
                  </a:cubicBezTo>
                  <a:cubicBezTo>
                    <a:pt x="7336" y="20672"/>
                    <a:pt x="7346" y="20684"/>
                    <a:pt x="7372" y="20684"/>
                  </a:cubicBezTo>
                  <a:cubicBezTo>
                    <a:pt x="7412" y="20696"/>
                    <a:pt x="7442" y="20637"/>
                    <a:pt x="7452" y="20596"/>
                  </a:cubicBezTo>
                  <a:cubicBezTo>
                    <a:pt x="7462" y="20549"/>
                    <a:pt x="7472" y="20502"/>
                    <a:pt x="7508" y="20461"/>
                  </a:cubicBezTo>
                  <a:cubicBezTo>
                    <a:pt x="7538" y="20438"/>
                    <a:pt x="7578" y="20438"/>
                    <a:pt x="7593" y="20403"/>
                  </a:cubicBezTo>
                  <a:cubicBezTo>
                    <a:pt x="7593" y="20379"/>
                    <a:pt x="7568" y="20379"/>
                    <a:pt x="7558" y="20368"/>
                  </a:cubicBezTo>
                  <a:cubicBezTo>
                    <a:pt x="7538" y="20350"/>
                    <a:pt x="7558" y="20315"/>
                    <a:pt x="7568" y="20291"/>
                  </a:cubicBezTo>
                  <a:cubicBezTo>
                    <a:pt x="7578" y="20268"/>
                    <a:pt x="7614" y="20268"/>
                    <a:pt x="7624" y="20245"/>
                  </a:cubicBezTo>
                  <a:cubicBezTo>
                    <a:pt x="7634" y="20215"/>
                    <a:pt x="7614" y="20192"/>
                    <a:pt x="7614" y="20180"/>
                  </a:cubicBezTo>
                  <a:cubicBezTo>
                    <a:pt x="7578" y="20110"/>
                    <a:pt x="7568" y="20022"/>
                    <a:pt x="7578" y="19946"/>
                  </a:cubicBezTo>
                  <a:cubicBezTo>
                    <a:pt x="7548" y="19946"/>
                    <a:pt x="7548" y="19899"/>
                    <a:pt x="7548" y="19864"/>
                  </a:cubicBezTo>
                  <a:cubicBezTo>
                    <a:pt x="7568" y="19764"/>
                    <a:pt x="7593" y="19676"/>
                    <a:pt x="7644" y="19606"/>
                  </a:cubicBezTo>
                  <a:lnTo>
                    <a:pt x="7770" y="19641"/>
                  </a:lnTo>
                  <a:cubicBezTo>
                    <a:pt x="7790" y="19641"/>
                    <a:pt x="7805" y="19653"/>
                    <a:pt x="7825" y="19665"/>
                  </a:cubicBezTo>
                  <a:cubicBezTo>
                    <a:pt x="7835" y="19676"/>
                    <a:pt x="7846" y="19688"/>
                    <a:pt x="7846" y="19700"/>
                  </a:cubicBezTo>
                  <a:cubicBezTo>
                    <a:pt x="7876" y="19776"/>
                    <a:pt x="7921" y="19834"/>
                    <a:pt x="7951" y="19911"/>
                  </a:cubicBezTo>
                  <a:cubicBezTo>
                    <a:pt x="8002" y="19911"/>
                    <a:pt x="8057" y="19834"/>
                    <a:pt x="8037" y="19776"/>
                  </a:cubicBezTo>
                  <a:cubicBezTo>
                    <a:pt x="8057" y="19764"/>
                    <a:pt x="8067" y="19752"/>
                    <a:pt x="8088" y="19741"/>
                  </a:cubicBezTo>
                  <a:cubicBezTo>
                    <a:pt x="8057" y="19729"/>
                    <a:pt x="8037" y="19688"/>
                    <a:pt x="8027" y="19641"/>
                  </a:cubicBezTo>
                  <a:cubicBezTo>
                    <a:pt x="8012" y="19606"/>
                    <a:pt x="8027" y="19553"/>
                    <a:pt x="8012" y="19518"/>
                  </a:cubicBezTo>
                  <a:cubicBezTo>
                    <a:pt x="7992" y="19419"/>
                    <a:pt x="7896" y="19372"/>
                    <a:pt x="7805" y="19342"/>
                  </a:cubicBezTo>
                  <a:cubicBezTo>
                    <a:pt x="7719" y="19331"/>
                    <a:pt x="7634" y="19331"/>
                    <a:pt x="7558" y="19284"/>
                  </a:cubicBezTo>
                  <a:lnTo>
                    <a:pt x="7558" y="19196"/>
                  </a:lnTo>
                  <a:cubicBezTo>
                    <a:pt x="7452" y="19184"/>
                    <a:pt x="7372" y="19085"/>
                    <a:pt x="7336" y="18979"/>
                  </a:cubicBezTo>
                  <a:cubicBezTo>
                    <a:pt x="7306" y="18950"/>
                    <a:pt x="7276" y="18962"/>
                    <a:pt x="7240" y="18962"/>
                  </a:cubicBezTo>
                  <a:cubicBezTo>
                    <a:pt x="7210" y="18962"/>
                    <a:pt x="7170" y="18938"/>
                    <a:pt x="7180" y="18903"/>
                  </a:cubicBezTo>
                  <a:cubicBezTo>
                    <a:pt x="7124" y="18891"/>
                    <a:pt x="7074" y="18856"/>
                    <a:pt x="7029" y="18815"/>
                  </a:cubicBezTo>
                  <a:cubicBezTo>
                    <a:pt x="6988" y="18780"/>
                    <a:pt x="6933" y="18733"/>
                    <a:pt x="6893" y="18757"/>
                  </a:cubicBezTo>
                  <a:cubicBezTo>
                    <a:pt x="6807" y="18692"/>
                    <a:pt x="6746" y="18610"/>
                    <a:pt x="6711" y="18510"/>
                  </a:cubicBezTo>
                  <a:cubicBezTo>
                    <a:pt x="6691" y="18446"/>
                    <a:pt x="6681" y="18376"/>
                    <a:pt x="6671" y="18300"/>
                  </a:cubicBezTo>
                  <a:cubicBezTo>
                    <a:pt x="6651" y="18253"/>
                    <a:pt x="6620" y="18200"/>
                    <a:pt x="6585" y="18165"/>
                  </a:cubicBezTo>
                  <a:cubicBezTo>
                    <a:pt x="6535" y="18095"/>
                    <a:pt x="6459" y="18036"/>
                    <a:pt x="6383" y="17977"/>
                  </a:cubicBezTo>
                  <a:cubicBezTo>
                    <a:pt x="6398" y="17936"/>
                    <a:pt x="6363" y="17889"/>
                    <a:pt x="6333" y="17889"/>
                  </a:cubicBezTo>
                  <a:cubicBezTo>
                    <a:pt x="6343" y="17854"/>
                    <a:pt x="6343" y="17802"/>
                    <a:pt x="6333" y="17766"/>
                  </a:cubicBezTo>
                  <a:cubicBezTo>
                    <a:pt x="6323" y="17778"/>
                    <a:pt x="6313" y="17802"/>
                    <a:pt x="6303" y="17813"/>
                  </a:cubicBezTo>
                  <a:cubicBezTo>
                    <a:pt x="6277" y="17755"/>
                    <a:pt x="6267" y="17690"/>
                    <a:pt x="6293" y="17632"/>
                  </a:cubicBezTo>
                  <a:lnTo>
                    <a:pt x="6257" y="17632"/>
                  </a:lnTo>
                  <a:cubicBezTo>
                    <a:pt x="6267" y="17591"/>
                    <a:pt x="6293" y="17567"/>
                    <a:pt x="6313" y="17532"/>
                  </a:cubicBezTo>
                  <a:cubicBezTo>
                    <a:pt x="6257" y="17497"/>
                    <a:pt x="6217" y="17421"/>
                    <a:pt x="6217" y="17351"/>
                  </a:cubicBezTo>
                  <a:cubicBezTo>
                    <a:pt x="6227" y="17362"/>
                    <a:pt x="6247" y="17351"/>
                    <a:pt x="6257" y="17333"/>
                  </a:cubicBezTo>
                  <a:cubicBezTo>
                    <a:pt x="6267" y="17321"/>
                    <a:pt x="6267" y="17298"/>
                    <a:pt x="6277" y="17286"/>
                  </a:cubicBezTo>
                  <a:cubicBezTo>
                    <a:pt x="6293" y="17263"/>
                    <a:pt x="6313" y="17263"/>
                    <a:pt x="6333" y="17251"/>
                  </a:cubicBezTo>
                  <a:cubicBezTo>
                    <a:pt x="6398" y="17227"/>
                    <a:pt x="6449" y="17186"/>
                    <a:pt x="6499" y="17140"/>
                  </a:cubicBezTo>
                  <a:cubicBezTo>
                    <a:pt x="6514" y="17163"/>
                    <a:pt x="6545" y="17163"/>
                    <a:pt x="6555" y="17151"/>
                  </a:cubicBezTo>
                  <a:cubicBezTo>
                    <a:pt x="6605" y="17186"/>
                    <a:pt x="6630" y="17251"/>
                    <a:pt x="6620" y="17309"/>
                  </a:cubicBezTo>
                  <a:cubicBezTo>
                    <a:pt x="6651" y="17298"/>
                    <a:pt x="6691" y="17321"/>
                    <a:pt x="6701" y="17362"/>
                  </a:cubicBezTo>
                  <a:cubicBezTo>
                    <a:pt x="6711" y="17397"/>
                    <a:pt x="6711" y="17433"/>
                    <a:pt x="6726" y="17485"/>
                  </a:cubicBezTo>
                  <a:cubicBezTo>
                    <a:pt x="6746" y="17474"/>
                    <a:pt x="6767" y="17456"/>
                    <a:pt x="6787" y="17485"/>
                  </a:cubicBezTo>
                  <a:cubicBezTo>
                    <a:pt x="6807" y="17497"/>
                    <a:pt x="6807" y="17532"/>
                    <a:pt x="6807" y="17556"/>
                  </a:cubicBezTo>
                  <a:cubicBezTo>
                    <a:pt x="6817" y="17556"/>
                    <a:pt x="6832" y="17556"/>
                    <a:pt x="6842" y="17544"/>
                  </a:cubicBezTo>
                  <a:lnTo>
                    <a:pt x="6842" y="17591"/>
                  </a:lnTo>
                  <a:cubicBezTo>
                    <a:pt x="6862" y="17579"/>
                    <a:pt x="6872" y="17579"/>
                    <a:pt x="6893" y="17567"/>
                  </a:cubicBezTo>
                  <a:cubicBezTo>
                    <a:pt x="6893" y="17591"/>
                    <a:pt x="6903" y="17608"/>
                    <a:pt x="6903" y="17632"/>
                  </a:cubicBezTo>
                  <a:cubicBezTo>
                    <a:pt x="6933" y="17632"/>
                    <a:pt x="6968" y="17643"/>
                    <a:pt x="6978" y="17679"/>
                  </a:cubicBezTo>
                  <a:cubicBezTo>
                    <a:pt x="6988" y="17702"/>
                    <a:pt x="6988" y="17755"/>
                    <a:pt x="6968" y="17778"/>
                  </a:cubicBezTo>
                  <a:cubicBezTo>
                    <a:pt x="6988" y="17778"/>
                    <a:pt x="6998" y="17790"/>
                    <a:pt x="7019" y="17790"/>
                  </a:cubicBezTo>
                  <a:lnTo>
                    <a:pt x="7054" y="17866"/>
                  </a:lnTo>
                  <a:cubicBezTo>
                    <a:pt x="7054" y="17878"/>
                    <a:pt x="7074" y="17889"/>
                    <a:pt x="7074" y="17878"/>
                  </a:cubicBezTo>
                  <a:lnTo>
                    <a:pt x="7074" y="17913"/>
                  </a:lnTo>
                  <a:cubicBezTo>
                    <a:pt x="7104" y="17913"/>
                    <a:pt x="7124" y="17960"/>
                    <a:pt x="7114" y="18001"/>
                  </a:cubicBezTo>
                  <a:cubicBezTo>
                    <a:pt x="7135" y="18001"/>
                    <a:pt x="7145" y="18024"/>
                    <a:pt x="7160" y="18048"/>
                  </a:cubicBezTo>
                  <a:cubicBezTo>
                    <a:pt x="7190" y="18048"/>
                    <a:pt x="7220" y="18059"/>
                    <a:pt x="7251" y="18071"/>
                  </a:cubicBezTo>
                  <a:cubicBezTo>
                    <a:pt x="7240" y="18106"/>
                    <a:pt x="7230" y="18130"/>
                    <a:pt x="7230" y="18165"/>
                  </a:cubicBezTo>
                  <a:cubicBezTo>
                    <a:pt x="7240" y="18165"/>
                    <a:pt x="7266" y="18177"/>
                    <a:pt x="7266" y="18188"/>
                  </a:cubicBezTo>
                  <a:cubicBezTo>
                    <a:pt x="7276" y="18188"/>
                    <a:pt x="7286" y="18188"/>
                    <a:pt x="7286" y="18177"/>
                  </a:cubicBezTo>
                  <a:cubicBezTo>
                    <a:pt x="7286" y="18188"/>
                    <a:pt x="7296" y="18200"/>
                    <a:pt x="7306" y="18200"/>
                  </a:cubicBezTo>
                  <a:cubicBezTo>
                    <a:pt x="7316" y="18188"/>
                    <a:pt x="7336" y="18177"/>
                    <a:pt x="7346" y="18153"/>
                  </a:cubicBezTo>
                  <a:cubicBezTo>
                    <a:pt x="7372" y="18188"/>
                    <a:pt x="7392" y="18229"/>
                    <a:pt x="7402" y="18264"/>
                  </a:cubicBezTo>
                  <a:cubicBezTo>
                    <a:pt x="7432" y="18288"/>
                    <a:pt x="7462" y="18288"/>
                    <a:pt x="7498" y="18264"/>
                  </a:cubicBezTo>
                  <a:cubicBezTo>
                    <a:pt x="7548" y="18352"/>
                    <a:pt x="7634" y="18399"/>
                    <a:pt x="7730" y="18376"/>
                  </a:cubicBezTo>
                  <a:cubicBezTo>
                    <a:pt x="7719" y="18411"/>
                    <a:pt x="7750" y="18434"/>
                    <a:pt x="7780" y="18446"/>
                  </a:cubicBezTo>
                  <a:cubicBezTo>
                    <a:pt x="7815" y="18458"/>
                    <a:pt x="7846" y="18487"/>
                    <a:pt x="7846" y="18522"/>
                  </a:cubicBezTo>
                  <a:cubicBezTo>
                    <a:pt x="7846" y="18546"/>
                    <a:pt x="7846" y="18569"/>
                    <a:pt x="7856" y="18581"/>
                  </a:cubicBezTo>
                  <a:cubicBezTo>
                    <a:pt x="7866" y="18598"/>
                    <a:pt x="7876" y="18598"/>
                    <a:pt x="7896" y="18610"/>
                  </a:cubicBezTo>
                  <a:cubicBezTo>
                    <a:pt x="7951" y="18622"/>
                    <a:pt x="8002" y="18645"/>
                    <a:pt x="8047" y="18692"/>
                  </a:cubicBezTo>
                  <a:cubicBezTo>
                    <a:pt x="8067" y="18669"/>
                    <a:pt x="8108" y="18704"/>
                    <a:pt x="8108" y="18745"/>
                  </a:cubicBezTo>
                  <a:cubicBezTo>
                    <a:pt x="8143" y="18745"/>
                    <a:pt x="8183" y="18757"/>
                    <a:pt x="8214" y="18757"/>
                  </a:cubicBezTo>
                  <a:cubicBezTo>
                    <a:pt x="8224" y="18757"/>
                    <a:pt x="8229" y="18757"/>
                    <a:pt x="8239" y="18768"/>
                  </a:cubicBezTo>
                  <a:cubicBezTo>
                    <a:pt x="8254" y="18786"/>
                    <a:pt x="8249" y="18792"/>
                    <a:pt x="8249" y="18803"/>
                  </a:cubicBezTo>
                  <a:cubicBezTo>
                    <a:pt x="8259" y="18880"/>
                    <a:pt x="8345" y="18938"/>
                    <a:pt x="8405" y="18903"/>
                  </a:cubicBezTo>
                  <a:cubicBezTo>
                    <a:pt x="8435" y="18926"/>
                    <a:pt x="8395" y="18991"/>
                    <a:pt x="8405" y="19026"/>
                  </a:cubicBezTo>
                  <a:cubicBezTo>
                    <a:pt x="8405" y="19038"/>
                    <a:pt x="8415" y="19049"/>
                    <a:pt x="8425" y="19061"/>
                  </a:cubicBezTo>
                  <a:cubicBezTo>
                    <a:pt x="8446" y="19114"/>
                    <a:pt x="8415" y="19172"/>
                    <a:pt x="8446" y="19219"/>
                  </a:cubicBezTo>
                  <a:cubicBezTo>
                    <a:pt x="8425" y="19208"/>
                    <a:pt x="8395" y="19219"/>
                    <a:pt x="8395" y="19260"/>
                  </a:cubicBezTo>
                  <a:cubicBezTo>
                    <a:pt x="8385" y="19284"/>
                    <a:pt x="8405" y="19319"/>
                    <a:pt x="8415" y="19331"/>
                  </a:cubicBezTo>
                  <a:cubicBezTo>
                    <a:pt x="8375" y="19319"/>
                    <a:pt x="8330" y="19360"/>
                    <a:pt x="8319" y="19407"/>
                  </a:cubicBezTo>
                  <a:cubicBezTo>
                    <a:pt x="8355" y="19419"/>
                    <a:pt x="8385" y="19430"/>
                    <a:pt x="8375" y="19465"/>
                  </a:cubicBezTo>
                  <a:cubicBezTo>
                    <a:pt x="8375" y="19483"/>
                    <a:pt x="8365" y="19483"/>
                    <a:pt x="8365" y="19495"/>
                  </a:cubicBezTo>
                  <a:cubicBezTo>
                    <a:pt x="8355" y="19530"/>
                    <a:pt x="8395" y="19565"/>
                    <a:pt x="8425" y="19577"/>
                  </a:cubicBezTo>
                  <a:cubicBezTo>
                    <a:pt x="8415" y="19606"/>
                    <a:pt x="8425" y="19641"/>
                    <a:pt x="8435" y="19665"/>
                  </a:cubicBezTo>
                  <a:cubicBezTo>
                    <a:pt x="8446" y="19676"/>
                    <a:pt x="8461" y="19700"/>
                    <a:pt x="8471" y="19711"/>
                  </a:cubicBezTo>
                  <a:cubicBezTo>
                    <a:pt x="8471" y="19741"/>
                    <a:pt x="8446" y="19776"/>
                    <a:pt x="8471" y="19799"/>
                  </a:cubicBezTo>
                  <a:cubicBezTo>
                    <a:pt x="8481" y="19823"/>
                    <a:pt x="8511" y="19823"/>
                    <a:pt x="8511" y="19846"/>
                  </a:cubicBezTo>
                  <a:cubicBezTo>
                    <a:pt x="8511" y="19864"/>
                    <a:pt x="8501" y="19887"/>
                    <a:pt x="8501" y="19899"/>
                  </a:cubicBezTo>
                  <a:cubicBezTo>
                    <a:pt x="8491" y="19934"/>
                    <a:pt x="8511" y="19969"/>
                    <a:pt x="8531" y="19999"/>
                  </a:cubicBezTo>
                  <a:cubicBezTo>
                    <a:pt x="8541" y="19999"/>
                    <a:pt x="8551" y="19987"/>
                    <a:pt x="8567" y="19987"/>
                  </a:cubicBezTo>
                  <a:cubicBezTo>
                    <a:pt x="8587" y="20022"/>
                    <a:pt x="8607" y="20069"/>
                    <a:pt x="8617" y="20110"/>
                  </a:cubicBezTo>
                  <a:cubicBezTo>
                    <a:pt x="8637" y="20092"/>
                    <a:pt x="8652" y="20122"/>
                    <a:pt x="8672" y="20133"/>
                  </a:cubicBezTo>
                  <a:cubicBezTo>
                    <a:pt x="8698" y="20145"/>
                    <a:pt x="8713" y="20145"/>
                    <a:pt x="8723" y="20133"/>
                  </a:cubicBezTo>
                  <a:cubicBezTo>
                    <a:pt x="8723" y="20157"/>
                    <a:pt x="8733" y="20168"/>
                    <a:pt x="8753" y="20180"/>
                  </a:cubicBezTo>
                  <a:cubicBezTo>
                    <a:pt x="8763" y="20192"/>
                    <a:pt x="8778" y="20215"/>
                    <a:pt x="8763" y="20233"/>
                  </a:cubicBezTo>
                  <a:cubicBezTo>
                    <a:pt x="8763" y="20233"/>
                    <a:pt x="8753" y="20233"/>
                    <a:pt x="8753" y="20245"/>
                  </a:cubicBezTo>
                  <a:cubicBezTo>
                    <a:pt x="8733" y="20256"/>
                    <a:pt x="8743" y="20291"/>
                    <a:pt x="8763" y="20315"/>
                  </a:cubicBezTo>
                  <a:cubicBezTo>
                    <a:pt x="8778" y="20338"/>
                    <a:pt x="8798" y="20379"/>
                    <a:pt x="8778" y="20391"/>
                  </a:cubicBezTo>
                  <a:cubicBezTo>
                    <a:pt x="8778" y="20414"/>
                    <a:pt x="8753" y="20450"/>
                    <a:pt x="8753" y="20473"/>
                  </a:cubicBezTo>
                  <a:cubicBezTo>
                    <a:pt x="8743" y="20461"/>
                    <a:pt x="8723" y="20473"/>
                    <a:pt x="8713" y="20491"/>
                  </a:cubicBezTo>
                  <a:cubicBezTo>
                    <a:pt x="8733" y="20491"/>
                    <a:pt x="8733" y="20526"/>
                    <a:pt x="8713" y="20537"/>
                  </a:cubicBezTo>
                  <a:cubicBezTo>
                    <a:pt x="8703" y="20549"/>
                    <a:pt x="8682" y="20549"/>
                    <a:pt x="8657" y="20549"/>
                  </a:cubicBezTo>
                  <a:cubicBezTo>
                    <a:pt x="8637" y="20549"/>
                    <a:pt x="8617" y="20561"/>
                    <a:pt x="8617" y="20584"/>
                  </a:cubicBezTo>
                  <a:cubicBezTo>
                    <a:pt x="8617" y="20596"/>
                    <a:pt x="8627" y="20614"/>
                    <a:pt x="8627" y="20614"/>
                  </a:cubicBezTo>
                  <a:cubicBezTo>
                    <a:pt x="8637" y="20637"/>
                    <a:pt x="8627" y="20672"/>
                    <a:pt x="8607" y="20684"/>
                  </a:cubicBezTo>
                  <a:cubicBezTo>
                    <a:pt x="8713" y="20684"/>
                    <a:pt x="8809" y="20696"/>
                    <a:pt x="8904" y="20737"/>
                  </a:cubicBezTo>
                  <a:cubicBezTo>
                    <a:pt x="8914" y="20737"/>
                    <a:pt x="8914" y="20737"/>
                    <a:pt x="8914" y="20748"/>
                  </a:cubicBezTo>
                  <a:cubicBezTo>
                    <a:pt x="8914" y="20748"/>
                    <a:pt x="8924" y="20760"/>
                    <a:pt x="8924" y="20772"/>
                  </a:cubicBezTo>
                  <a:cubicBezTo>
                    <a:pt x="8924" y="20795"/>
                    <a:pt x="8935" y="20819"/>
                    <a:pt x="8935" y="20842"/>
                  </a:cubicBezTo>
                  <a:cubicBezTo>
                    <a:pt x="8955" y="20860"/>
                    <a:pt x="8965" y="20883"/>
                    <a:pt x="8955" y="20907"/>
                  </a:cubicBezTo>
                  <a:cubicBezTo>
                    <a:pt x="8975" y="20895"/>
                    <a:pt x="9010" y="20918"/>
                    <a:pt x="9020" y="20942"/>
                  </a:cubicBezTo>
                  <a:cubicBezTo>
                    <a:pt x="9030" y="20965"/>
                    <a:pt x="9040" y="21006"/>
                    <a:pt x="9051" y="21030"/>
                  </a:cubicBezTo>
                  <a:cubicBezTo>
                    <a:pt x="9071" y="21088"/>
                    <a:pt x="9106" y="21153"/>
                    <a:pt x="9146" y="21199"/>
                  </a:cubicBezTo>
                  <a:lnTo>
                    <a:pt x="9156" y="21188"/>
                  </a:lnTo>
                  <a:cubicBezTo>
                    <a:pt x="9167" y="21199"/>
                    <a:pt x="9187" y="21211"/>
                    <a:pt x="9212" y="21211"/>
                  </a:cubicBezTo>
                  <a:cubicBezTo>
                    <a:pt x="9222" y="21199"/>
                    <a:pt x="9222" y="21188"/>
                    <a:pt x="9222" y="21164"/>
                  </a:cubicBezTo>
                  <a:cubicBezTo>
                    <a:pt x="9252" y="21188"/>
                    <a:pt x="9293" y="21188"/>
                    <a:pt x="9328" y="21176"/>
                  </a:cubicBezTo>
                  <a:cubicBezTo>
                    <a:pt x="9338" y="21188"/>
                    <a:pt x="9338" y="21199"/>
                    <a:pt x="9348" y="21199"/>
                  </a:cubicBezTo>
                  <a:cubicBezTo>
                    <a:pt x="9368" y="21188"/>
                    <a:pt x="9388" y="21176"/>
                    <a:pt x="9398" y="21153"/>
                  </a:cubicBezTo>
                  <a:lnTo>
                    <a:pt x="9409" y="21141"/>
                  </a:lnTo>
                  <a:cubicBezTo>
                    <a:pt x="9409" y="21129"/>
                    <a:pt x="9398" y="21117"/>
                    <a:pt x="9398" y="21117"/>
                  </a:cubicBezTo>
                  <a:cubicBezTo>
                    <a:pt x="9378" y="21100"/>
                    <a:pt x="9358" y="21076"/>
                    <a:pt x="9348" y="21065"/>
                  </a:cubicBezTo>
                  <a:cubicBezTo>
                    <a:pt x="9368" y="21041"/>
                    <a:pt x="9368" y="21006"/>
                    <a:pt x="9368" y="20977"/>
                  </a:cubicBezTo>
                  <a:cubicBezTo>
                    <a:pt x="9348" y="20977"/>
                    <a:pt x="9328" y="20965"/>
                    <a:pt x="9303" y="20965"/>
                  </a:cubicBezTo>
                  <a:cubicBezTo>
                    <a:pt x="9328" y="20953"/>
                    <a:pt x="9338" y="20942"/>
                    <a:pt x="9358" y="20942"/>
                  </a:cubicBezTo>
                  <a:cubicBezTo>
                    <a:pt x="9348" y="20930"/>
                    <a:pt x="9338" y="20907"/>
                    <a:pt x="9318" y="20895"/>
                  </a:cubicBezTo>
                  <a:cubicBezTo>
                    <a:pt x="9328" y="20895"/>
                    <a:pt x="9338" y="20883"/>
                    <a:pt x="9348" y="20883"/>
                  </a:cubicBezTo>
                  <a:cubicBezTo>
                    <a:pt x="9348" y="20860"/>
                    <a:pt x="9338" y="20830"/>
                    <a:pt x="9318" y="20819"/>
                  </a:cubicBezTo>
                  <a:cubicBezTo>
                    <a:pt x="9328" y="20819"/>
                    <a:pt x="9348" y="20807"/>
                    <a:pt x="9358" y="20807"/>
                  </a:cubicBezTo>
                  <a:cubicBezTo>
                    <a:pt x="9368" y="20830"/>
                    <a:pt x="9388" y="20860"/>
                    <a:pt x="9398" y="20883"/>
                  </a:cubicBezTo>
                  <a:lnTo>
                    <a:pt x="9434" y="20842"/>
                  </a:lnTo>
                  <a:cubicBezTo>
                    <a:pt x="9444" y="20860"/>
                    <a:pt x="9444" y="20883"/>
                    <a:pt x="9454" y="20895"/>
                  </a:cubicBezTo>
                  <a:cubicBezTo>
                    <a:pt x="9464" y="20907"/>
                    <a:pt x="9474" y="20930"/>
                    <a:pt x="9494" y="20918"/>
                  </a:cubicBezTo>
                  <a:cubicBezTo>
                    <a:pt x="9504" y="20907"/>
                    <a:pt x="9504" y="20883"/>
                    <a:pt x="9514" y="20871"/>
                  </a:cubicBezTo>
                  <a:cubicBezTo>
                    <a:pt x="9524" y="20848"/>
                    <a:pt x="9560" y="20842"/>
                    <a:pt x="9575" y="20860"/>
                  </a:cubicBezTo>
                  <a:cubicBezTo>
                    <a:pt x="9560" y="20836"/>
                    <a:pt x="9570" y="20795"/>
                    <a:pt x="9590" y="20784"/>
                  </a:cubicBezTo>
                  <a:cubicBezTo>
                    <a:pt x="9610" y="20772"/>
                    <a:pt x="9656" y="20772"/>
                    <a:pt x="9676" y="20784"/>
                  </a:cubicBezTo>
                  <a:cubicBezTo>
                    <a:pt x="9696" y="20748"/>
                    <a:pt x="9676" y="20696"/>
                    <a:pt x="9646" y="20672"/>
                  </a:cubicBezTo>
                  <a:cubicBezTo>
                    <a:pt x="9676" y="20672"/>
                    <a:pt x="9716" y="20661"/>
                    <a:pt x="9716" y="20625"/>
                  </a:cubicBezTo>
                  <a:cubicBezTo>
                    <a:pt x="9716" y="20596"/>
                    <a:pt x="9696" y="20584"/>
                    <a:pt x="9676" y="20584"/>
                  </a:cubicBezTo>
                  <a:cubicBezTo>
                    <a:pt x="9656" y="20584"/>
                    <a:pt x="9630" y="20584"/>
                    <a:pt x="9620" y="20573"/>
                  </a:cubicBezTo>
                  <a:cubicBezTo>
                    <a:pt x="9600" y="20561"/>
                    <a:pt x="9600" y="20537"/>
                    <a:pt x="9610" y="20526"/>
                  </a:cubicBezTo>
                  <a:cubicBezTo>
                    <a:pt x="9580" y="20526"/>
                    <a:pt x="9550" y="20502"/>
                    <a:pt x="9560" y="20461"/>
                  </a:cubicBezTo>
                  <a:cubicBezTo>
                    <a:pt x="9540" y="20473"/>
                    <a:pt x="9514" y="20491"/>
                    <a:pt x="9494" y="20514"/>
                  </a:cubicBezTo>
                  <a:cubicBezTo>
                    <a:pt x="9494" y="20491"/>
                    <a:pt x="9484" y="20473"/>
                    <a:pt x="9484" y="20450"/>
                  </a:cubicBezTo>
                  <a:lnTo>
                    <a:pt x="9514" y="20450"/>
                  </a:lnTo>
                  <a:cubicBezTo>
                    <a:pt x="9550" y="20438"/>
                    <a:pt x="9524" y="20379"/>
                    <a:pt x="9504" y="20368"/>
                  </a:cubicBezTo>
                  <a:cubicBezTo>
                    <a:pt x="9474" y="20350"/>
                    <a:pt x="9444" y="20368"/>
                    <a:pt x="9419" y="20379"/>
                  </a:cubicBezTo>
                  <a:lnTo>
                    <a:pt x="9419" y="20338"/>
                  </a:lnTo>
                  <a:cubicBezTo>
                    <a:pt x="9378" y="20350"/>
                    <a:pt x="9338" y="20350"/>
                    <a:pt x="9293" y="20350"/>
                  </a:cubicBezTo>
                  <a:cubicBezTo>
                    <a:pt x="9272" y="20315"/>
                    <a:pt x="9252" y="20291"/>
                    <a:pt x="9242" y="20256"/>
                  </a:cubicBezTo>
                  <a:cubicBezTo>
                    <a:pt x="9293" y="20291"/>
                    <a:pt x="9368" y="20268"/>
                    <a:pt x="9398" y="20204"/>
                  </a:cubicBezTo>
                  <a:cubicBezTo>
                    <a:pt x="9409" y="20180"/>
                    <a:pt x="9409" y="20157"/>
                    <a:pt x="9398" y="20133"/>
                  </a:cubicBezTo>
                  <a:cubicBezTo>
                    <a:pt x="9388" y="20122"/>
                    <a:pt x="9378" y="20122"/>
                    <a:pt x="9378" y="20110"/>
                  </a:cubicBezTo>
                  <a:cubicBezTo>
                    <a:pt x="9368" y="20081"/>
                    <a:pt x="9388" y="20069"/>
                    <a:pt x="9409" y="20069"/>
                  </a:cubicBezTo>
                  <a:cubicBezTo>
                    <a:pt x="9388" y="20069"/>
                    <a:pt x="9388" y="20045"/>
                    <a:pt x="9388" y="20034"/>
                  </a:cubicBezTo>
                  <a:cubicBezTo>
                    <a:pt x="9388" y="20010"/>
                    <a:pt x="9388" y="19987"/>
                    <a:pt x="9368" y="19987"/>
                  </a:cubicBezTo>
                  <a:cubicBezTo>
                    <a:pt x="9368" y="19958"/>
                    <a:pt x="9368" y="19946"/>
                    <a:pt x="9378" y="19922"/>
                  </a:cubicBezTo>
                  <a:cubicBezTo>
                    <a:pt x="9348" y="19934"/>
                    <a:pt x="9303" y="19899"/>
                    <a:pt x="9303" y="19846"/>
                  </a:cubicBezTo>
                  <a:cubicBezTo>
                    <a:pt x="9293" y="19823"/>
                    <a:pt x="9272" y="19811"/>
                    <a:pt x="9262" y="19788"/>
                  </a:cubicBezTo>
                  <a:cubicBezTo>
                    <a:pt x="9242" y="19764"/>
                    <a:pt x="9232" y="19729"/>
                    <a:pt x="9232" y="19700"/>
                  </a:cubicBezTo>
                  <a:cubicBezTo>
                    <a:pt x="9242" y="19653"/>
                    <a:pt x="9303" y="19629"/>
                    <a:pt x="9282" y="19577"/>
                  </a:cubicBezTo>
                  <a:cubicBezTo>
                    <a:pt x="9303" y="19565"/>
                    <a:pt x="9338" y="19565"/>
                    <a:pt x="9358" y="19553"/>
                  </a:cubicBezTo>
                  <a:cubicBezTo>
                    <a:pt x="9378" y="19588"/>
                    <a:pt x="9388" y="19641"/>
                    <a:pt x="9388" y="19688"/>
                  </a:cubicBezTo>
                  <a:cubicBezTo>
                    <a:pt x="9398" y="19688"/>
                    <a:pt x="9409" y="19676"/>
                    <a:pt x="9419" y="19665"/>
                  </a:cubicBezTo>
                  <a:cubicBezTo>
                    <a:pt x="9464" y="19700"/>
                    <a:pt x="9514" y="19711"/>
                    <a:pt x="9570" y="19700"/>
                  </a:cubicBezTo>
                  <a:cubicBezTo>
                    <a:pt x="9580" y="19700"/>
                    <a:pt x="9600" y="19688"/>
                    <a:pt x="9610" y="19676"/>
                  </a:cubicBezTo>
                  <a:cubicBezTo>
                    <a:pt x="9620" y="19665"/>
                    <a:pt x="9620" y="19641"/>
                    <a:pt x="9610" y="19629"/>
                  </a:cubicBezTo>
                  <a:cubicBezTo>
                    <a:pt x="9600" y="19618"/>
                    <a:pt x="9590" y="19618"/>
                    <a:pt x="9580" y="19606"/>
                  </a:cubicBezTo>
                  <a:cubicBezTo>
                    <a:pt x="9570" y="19577"/>
                    <a:pt x="9600" y="19565"/>
                    <a:pt x="9610" y="19553"/>
                  </a:cubicBezTo>
                  <a:cubicBezTo>
                    <a:pt x="9646" y="19530"/>
                    <a:pt x="9666" y="19495"/>
                    <a:pt x="9656" y="19454"/>
                  </a:cubicBezTo>
                  <a:cubicBezTo>
                    <a:pt x="9686" y="19465"/>
                    <a:pt x="9716" y="19407"/>
                    <a:pt x="9761" y="19407"/>
                  </a:cubicBezTo>
                  <a:cubicBezTo>
                    <a:pt x="9772" y="19407"/>
                    <a:pt x="9792" y="19419"/>
                    <a:pt x="9802" y="19419"/>
                  </a:cubicBezTo>
                  <a:cubicBezTo>
                    <a:pt x="9812" y="19419"/>
                    <a:pt x="9822" y="19407"/>
                    <a:pt x="9832" y="19407"/>
                  </a:cubicBezTo>
                  <a:cubicBezTo>
                    <a:pt x="9852" y="19395"/>
                    <a:pt x="9888" y="19395"/>
                    <a:pt x="9908" y="19395"/>
                  </a:cubicBezTo>
                  <a:cubicBezTo>
                    <a:pt x="9973" y="19395"/>
                    <a:pt x="10024" y="19360"/>
                    <a:pt x="10079" y="19331"/>
                  </a:cubicBezTo>
                  <a:cubicBezTo>
                    <a:pt x="10140" y="19319"/>
                    <a:pt x="10225" y="19331"/>
                    <a:pt x="10246" y="19395"/>
                  </a:cubicBezTo>
                  <a:lnTo>
                    <a:pt x="10256" y="19395"/>
                  </a:lnTo>
                  <a:lnTo>
                    <a:pt x="10215" y="19530"/>
                  </a:lnTo>
                  <a:cubicBezTo>
                    <a:pt x="10235" y="19553"/>
                    <a:pt x="10256" y="19577"/>
                    <a:pt x="10291" y="19588"/>
                  </a:cubicBezTo>
                  <a:cubicBezTo>
                    <a:pt x="10321" y="19653"/>
                    <a:pt x="10392" y="19629"/>
                    <a:pt x="10457" y="19606"/>
                  </a:cubicBezTo>
                  <a:cubicBezTo>
                    <a:pt x="10513" y="19565"/>
                    <a:pt x="10593" y="19553"/>
                    <a:pt x="10629" y="19618"/>
                  </a:cubicBezTo>
                  <a:cubicBezTo>
                    <a:pt x="10593" y="19530"/>
                    <a:pt x="10639" y="19430"/>
                    <a:pt x="10709" y="19395"/>
                  </a:cubicBezTo>
                  <a:cubicBezTo>
                    <a:pt x="10785" y="19360"/>
                    <a:pt x="10861" y="19360"/>
                    <a:pt x="10946" y="19372"/>
                  </a:cubicBezTo>
                  <a:cubicBezTo>
                    <a:pt x="11017" y="19383"/>
                    <a:pt x="11103" y="19395"/>
                    <a:pt x="11178" y="19372"/>
                  </a:cubicBezTo>
                  <a:cubicBezTo>
                    <a:pt x="11158" y="19260"/>
                    <a:pt x="11052" y="19184"/>
                    <a:pt x="10967" y="19219"/>
                  </a:cubicBezTo>
                  <a:cubicBezTo>
                    <a:pt x="10931" y="19237"/>
                    <a:pt x="10911" y="19249"/>
                    <a:pt x="10881" y="19249"/>
                  </a:cubicBezTo>
                  <a:cubicBezTo>
                    <a:pt x="10840" y="19237"/>
                    <a:pt x="10815" y="19184"/>
                    <a:pt x="10815" y="19149"/>
                  </a:cubicBezTo>
                  <a:cubicBezTo>
                    <a:pt x="10815" y="19102"/>
                    <a:pt x="10840" y="19061"/>
                    <a:pt x="10851" y="19026"/>
                  </a:cubicBezTo>
                  <a:cubicBezTo>
                    <a:pt x="10805" y="19026"/>
                    <a:pt x="10785" y="18962"/>
                    <a:pt x="10795" y="18915"/>
                  </a:cubicBezTo>
                  <a:cubicBezTo>
                    <a:pt x="10805" y="18868"/>
                    <a:pt x="10825" y="18815"/>
                    <a:pt x="10815" y="18780"/>
                  </a:cubicBezTo>
                  <a:cubicBezTo>
                    <a:pt x="10805" y="18745"/>
                    <a:pt x="10785" y="18704"/>
                    <a:pt x="10775" y="18669"/>
                  </a:cubicBezTo>
                  <a:cubicBezTo>
                    <a:pt x="10775" y="18645"/>
                    <a:pt x="10775" y="18622"/>
                    <a:pt x="10785" y="18598"/>
                  </a:cubicBezTo>
                  <a:cubicBezTo>
                    <a:pt x="10815" y="18458"/>
                    <a:pt x="10861" y="18335"/>
                    <a:pt x="10911" y="18212"/>
                  </a:cubicBezTo>
                  <a:cubicBezTo>
                    <a:pt x="10977" y="18229"/>
                    <a:pt x="11017" y="18130"/>
                    <a:pt x="11007" y="18059"/>
                  </a:cubicBezTo>
                  <a:cubicBezTo>
                    <a:pt x="10997" y="17983"/>
                    <a:pt x="10967" y="17913"/>
                    <a:pt x="10997" y="17837"/>
                  </a:cubicBezTo>
                  <a:cubicBezTo>
                    <a:pt x="11027" y="17755"/>
                    <a:pt x="11143" y="17743"/>
                    <a:pt x="11198" y="17667"/>
                  </a:cubicBezTo>
                  <a:cubicBezTo>
                    <a:pt x="11274" y="17567"/>
                    <a:pt x="11219" y="17409"/>
                    <a:pt x="11294" y="17309"/>
                  </a:cubicBezTo>
                  <a:cubicBezTo>
                    <a:pt x="11324" y="17274"/>
                    <a:pt x="11355" y="17251"/>
                    <a:pt x="11390" y="17227"/>
                  </a:cubicBezTo>
                  <a:cubicBezTo>
                    <a:pt x="11420" y="17186"/>
                    <a:pt x="11440" y="17140"/>
                    <a:pt x="11420" y="17104"/>
                  </a:cubicBezTo>
                  <a:cubicBezTo>
                    <a:pt x="11506" y="17104"/>
                    <a:pt x="11592" y="17028"/>
                    <a:pt x="11622" y="16929"/>
                  </a:cubicBezTo>
                  <a:cubicBezTo>
                    <a:pt x="11632" y="16905"/>
                    <a:pt x="11632" y="16870"/>
                    <a:pt x="11652" y="16847"/>
                  </a:cubicBezTo>
                  <a:cubicBezTo>
                    <a:pt x="11672" y="16806"/>
                    <a:pt x="11708" y="16782"/>
                    <a:pt x="11748" y="16759"/>
                  </a:cubicBezTo>
                  <a:cubicBezTo>
                    <a:pt x="11778" y="16747"/>
                    <a:pt x="11814" y="16724"/>
                    <a:pt x="11844" y="16724"/>
                  </a:cubicBezTo>
                  <a:cubicBezTo>
                    <a:pt x="11874" y="16724"/>
                    <a:pt x="11904" y="16759"/>
                    <a:pt x="11904" y="16794"/>
                  </a:cubicBezTo>
                  <a:cubicBezTo>
                    <a:pt x="11904" y="16817"/>
                    <a:pt x="11894" y="16829"/>
                    <a:pt x="11884" y="16858"/>
                  </a:cubicBezTo>
                  <a:cubicBezTo>
                    <a:pt x="11854" y="16952"/>
                    <a:pt x="11955" y="17040"/>
                    <a:pt x="12035" y="17040"/>
                  </a:cubicBezTo>
                  <a:cubicBezTo>
                    <a:pt x="12121" y="17040"/>
                    <a:pt x="12202" y="16993"/>
                    <a:pt x="12288" y="16993"/>
                  </a:cubicBezTo>
                  <a:cubicBezTo>
                    <a:pt x="12373" y="16993"/>
                    <a:pt x="12479" y="17052"/>
                    <a:pt x="12469" y="17151"/>
                  </a:cubicBezTo>
                  <a:cubicBezTo>
                    <a:pt x="12328" y="17175"/>
                    <a:pt x="12192" y="17239"/>
                    <a:pt x="12076" y="17351"/>
                  </a:cubicBezTo>
                  <a:cubicBezTo>
                    <a:pt x="12106" y="17497"/>
                    <a:pt x="12353" y="17386"/>
                    <a:pt x="12414" y="17520"/>
                  </a:cubicBezTo>
                  <a:cubicBezTo>
                    <a:pt x="12469" y="17632"/>
                    <a:pt x="12328" y="17802"/>
                    <a:pt x="12403" y="17901"/>
                  </a:cubicBezTo>
                  <a:cubicBezTo>
                    <a:pt x="12444" y="17960"/>
                    <a:pt x="12530" y="17936"/>
                    <a:pt x="12595" y="17913"/>
                  </a:cubicBezTo>
                  <a:cubicBezTo>
                    <a:pt x="12635" y="17901"/>
                    <a:pt x="12681" y="17878"/>
                    <a:pt x="12711" y="17837"/>
                  </a:cubicBezTo>
                  <a:cubicBezTo>
                    <a:pt x="12721" y="17813"/>
                    <a:pt x="12731" y="17790"/>
                    <a:pt x="12751" y="17766"/>
                  </a:cubicBezTo>
                  <a:cubicBezTo>
                    <a:pt x="12787" y="17731"/>
                    <a:pt x="12837" y="17714"/>
                    <a:pt x="12867" y="17679"/>
                  </a:cubicBezTo>
                  <a:cubicBezTo>
                    <a:pt x="12903" y="17643"/>
                    <a:pt x="12903" y="17556"/>
                    <a:pt x="12847" y="17567"/>
                  </a:cubicBezTo>
                  <a:cubicBezTo>
                    <a:pt x="12933" y="17433"/>
                    <a:pt x="13135" y="17591"/>
                    <a:pt x="13251" y="17509"/>
                  </a:cubicBezTo>
                  <a:cubicBezTo>
                    <a:pt x="13271" y="17497"/>
                    <a:pt x="13291" y="17474"/>
                    <a:pt x="13291" y="17433"/>
                  </a:cubicBezTo>
                  <a:cubicBezTo>
                    <a:pt x="13291" y="17374"/>
                    <a:pt x="13230" y="17333"/>
                    <a:pt x="13175" y="17351"/>
                  </a:cubicBezTo>
                  <a:cubicBezTo>
                    <a:pt x="13124" y="17362"/>
                    <a:pt x="13079" y="17397"/>
                    <a:pt x="13029" y="17421"/>
                  </a:cubicBezTo>
                  <a:cubicBezTo>
                    <a:pt x="12973" y="17444"/>
                    <a:pt x="12913" y="17421"/>
                    <a:pt x="12893" y="17374"/>
                  </a:cubicBezTo>
                  <a:cubicBezTo>
                    <a:pt x="12877" y="17351"/>
                    <a:pt x="12893" y="17309"/>
                    <a:pt x="12877" y="17286"/>
                  </a:cubicBezTo>
                  <a:cubicBezTo>
                    <a:pt x="12867" y="17257"/>
                    <a:pt x="12847" y="17239"/>
                    <a:pt x="12837" y="17210"/>
                  </a:cubicBezTo>
                  <a:cubicBezTo>
                    <a:pt x="12827" y="17186"/>
                    <a:pt x="12827" y="17140"/>
                    <a:pt x="12857" y="17140"/>
                  </a:cubicBezTo>
                  <a:cubicBezTo>
                    <a:pt x="12847" y="17116"/>
                    <a:pt x="12827" y="17104"/>
                    <a:pt x="12817" y="17075"/>
                  </a:cubicBezTo>
                  <a:cubicBezTo>
                    <a:pt x="12893" y="16952"/>
                    <a:pt x="13009" y="16894"/>
                    <a:pt x="13124" y="16829"/>
                  </a:cubicBezTo>
                  <a:cubicBezTo>
                    <a:pt x="13251" y="16771"/>
                    <a:pt x="13387" y="16694"/>
                    <a:pt x="13513" y="16636"/>
                  </a:cubicBezTo>
                  <a:cubicBezTo>
                    <a:pt x="13654" y="16560"/>
                    <a:pt x="13830" y="16501"/>
                    <a:pt x="13956" y="16612"/>
                  </a:cubicBezTo>
                  <a:cubicBezTo>
                    <a:pt x="13936" y="16683"/>
                    <a:pt x="13830" y="16636"/>
                    <a:pt x="13770" y="16671"/>
                  </a:cubicBezTo>
                  <a:cubicBezTo>
                    <a:pt x="13714" y="16694"/>
                    <a:pt x="13694" y="16782"/>
                    <a:pt x="13704" y="16847"/>
                  </a:cubicBezTo>
                  <a:cubicBezTo>
                    <a:pt x="13714" y="16905"/>
                    <a:pt x="13760" y="16970"/>
                    <a:pt x="13800" y="17017"/>
                  </a:cubicBezTo>
                  <a:cubicBezTo>
                    <a:pt x="13694" y="17028"/>
                    <a:pt x="13619" y="17175"/>
                    <a:pt x="13664" y="17298"/>
                  </a:cubicBezTo>
                  <a:cubicBezTo>
                    <a:pt x="13674" y="17333"/>
                    <a:pt x="13694" y="17374"/>
                    <a:pt x="13674" y="17409"/>
                  </a:cubicBezTo>
                  <a:cubicBezTo>
                    <a:pt x="13664" y="17421"/>
                    <a:pt x="13644" y="17433"/>
                    <a:pt x="13619" y="17433"/>
                  </a:cubicBezTo>
                  <a:cubicBezTo>
                    <a:pt x="13523" y="17444"/>
                    <a:pt x="13432" y="17444"/>
                    <a:pt x="13346" y="17421"/>
                  </a:cubicBezTo>
                  <a:cubicBezTo>
                    <a:pt x="13326" y="17456"/>
                    <a:pt x="13291" y="17509"/>
                    <a:pt x="13271" y="17544"/>
                  </a:cubicBezTo>
                  <a:lnTo>
                    <a:pt x="13493" y="17544"/>
                  </a:lnTo>
                  <a:cubicBezTo>
                    <a:pt x="13548" y="17544"/>
                    <a:pt x="13598" y="17544"/>
                    <a:pt x="13629" y="17591"/>
                  </a:cubicBezTo>
                  <a:cubicBezTo>
                    <a:pt x="13654" y="17620"/>
                    <a:pt x="13654" y="17643"/>
                    <a:pt x="13664" y="17679"/>
                  </a:cubicBezTo>
                  <a:cubicBezTo>
                    <a:pt x="13704" y="17802"/>
                    <a:pt x="13800" y="17889"/>
                    <a:pt x="13906" y="17901"/>
                  </a:cubicBezTo>
                  <a:cubicBezTo>
                    <a:pt x="13956" y="17913"/>
                    <a:pt x="14002" y="17901"/>
                    <a:pt x="14052" y="17925"/>
                  </a:cubicBezTo>
                  <a:cubicBezTo>
                    <a:pt x="14128" y="17948"/>
                    <a:pt x="14178" y="18048"/>
                    <a:pt x="14203" y="18130"/>
                  </a:cubicBezTo>
                  <a:cubicBezTo>
                    <a:pt x="14224" y="18229"/>
                    <a:pt x="14214" y="18311"/>
                    <a:pt x="14203" y="18411"/>
                  </a:cubicBezTo>
                  <a:cubicBezTo>
                    <a:pt x="14340" y="18423"/>
                    <a:pt x="14476" y="18446"/>
                    <a:pt x="14617" y="18458"/>
                  </a:cubicBezTo>
                  <a:cubicBezTo>
                    <a:pt x="14627" y="18458"/>
                    <a:pt x="14647" y="18458"/>
                    <a:pt x="14657" y="18475"/>
                  </a:cubicBezTo>
                  <a:cubicBezTo>
                    <a:pt x="14667" y="18475"/>
                    <a:pt x="14677" y="18458"/>
                    <a:pt x="14688" y="18458"/>
                  </a:cubicBezTo>
                  <a:cubicBezTo>
                    <a:pt x="15167" y="18253"/>
                    <a:pt x="15640" y="18704"/>
                    <a:pt x="16044" y="19102"/>
                  </a:cubicBezTo>
                  <a:close/>
                  <a:moveTo>
                    <a:pt x="9580" y="20871"/>
                  </a:moveTo>
                  <a:cubicBezTo>
                    <a:pt x="9580" y="20866"/>
                    <a:pt x="9575" y="20866"/>
                    <a:pt x="9575" y="20860"/>
                  </a:cubicBezTo>
                  <a:cubicBezTo>
                    <a:pt x="9575" y="20866"/>
                    <a:pt x="9580" y="20866"/>
                    <a:pt x="9580" y="20871"/>
                  </a:cubicBezTo>
                  <a:close/>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grpSp>
      <p:sp>
        <p:nvSpPr>
          <p:cNvPr id="1801" name="Shape 1801"/>
          <p:cNvSpPr/>
          <p:nvPr/>
        </p:nvSpPr>
        <p:spPr>
          <a:xfrm>
            <a:off x="14511833" y="6083029"/>
            <a:ext cx="1130301" cy="1130301"/>
          </a:xfrm>
          <a:prstGeom prst="ellipse">
            <a:avLst/>
          </a:prstGeom>
          <a:solidFill>
            <a:srgbClr val="694AFF"/>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1802" name="Shape 1802"/>
          <p:cNvSpPr/>
          <p:nvPr/>
        </p:nvSpPr>
        <p:spPr>
          <a:xfrm>
            <a:off x="15076983" y="5638800"/>
            <a:ext cx="774700" cy="774700"/>
          </a:xfrm>
          <a:prstGeom prst="ellipse">
            <a:avLst/>
          </a:prstGeom>
          <a:solidFill>
            <a:srgbClr val="151314"/>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1803" name="Shape 1803"/>
          <p:cNvSpPr/>
          <p:nvPr/>
        </p:nvSpPr>
        <p:spPr>
          <a:xfrm>
            <a:off x="12556575" y="9585935"/>
            <a:ext cx="635001" cy="635001"/>
          </a:xfrm>
          <a:prstGeom prst="ellipse">
            <a:avLst/>
          </a:prstGeom>
          <a:solidFill>
            <a:srgbClr val="694AFF"/>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1804" name="Shape 1804"/>
          <p:cNvSpPr/>
          <p:nvPr/>
        </p:nvSpPr>
        <p:spPr>
          <a:xfrm>
            <a:off x="11134174" y="6515099"/>
            <a:ext cx="927102" cy="927101"/>
          </a:xfrm>
          <a:prstGeom prst="ellipse">
            <a:avLst/>
          </a:prstGeom>
          <a:solidFill>
            <a:srgbClr val="151314"/>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1805" name="Shape 1805"/>
          <p:cNvSpPr/>
          <p:nvPr/>
        </p:nvSpPr>
        <p:spPr>
          <a:xfrm>
            <a:off x="18135600" y="7556499"/>
            <a:ext cx="635000" cy="635001"/>
          </a:xfrm>
          <a:prstGeom prst="ellipse">
            <a:avLst/>
          </a:prstGeom>
          <a:solidFill>
            <a:srgbClr val="151314"/>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grpSp>
        <p:nvGrpSpPr>
          <p:cNvPr id="1806" name="Shape 1806"/>
          <p:cNvGrpSpPr/>
          <p:nvPr/>
        </p:nvGrpSpPr>
        <p:grpSpPr>
          <a:xfrm>
            <a:off x="2657147" y="1931109"/>
            <a:ext cx="5371337" cy="2324103"/>
            <a:chOff x="0" y="0"/>
            <a:chExt cx="5371336" cy="2324101"/>
          </a:xfrm>
        </p:grpSpPr>
        <p:sp>
          <p:nvSpPr>
            <p:cNvPr id="1807" name="Shape 1807"/>
            <p:cNvSpPr txBox="1"/>
            <p:nvPr/>
          </p:nvSpPr>
          <p:spPr>
            <a:xfrm>
              <a:off x="0" y="0"/>
              <a:ext cx="5371335" cy="548640"/>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151314"/>
                </a:buClr>
                <a:buSzPts val="3000"/>
                <a:buFont typeface="Proxima Nova"/>
                <a:buNone/>
              </a:pPr>
              <a:r>
                <a:rPr b="1" i="0" lang="en-US" sz="3000" u="none" cap="none" strike="noStrike">
                  <a:solidFill>
                    <a:srgbClr val="151314"/>
                  </a:solidFill>
                  <a:latin typeface="Proxima Nova"/>
                  <a:ea typeface="Proxima Nova"/>
                  <a:cs typeface="Proxima Nova"/>
                  <a:sym typeface="Proxima Nova"/>
                </a:rPr>
                <a:t>Dresda etoa jm osdoma.</a:t>
              </a:r>
              <a:endParaRPr/>
            </a:p>
          </p:txBody>
        </p:sp>
        <p:sp>
          <p:nvSpPr>
            <p:cNvPr id="1808" name="Shape 1808"/>
            <p:cNvSpPr txBox="1"/>
            <p:nvPr/>
          </p:nvSpPr>
          <p:spPr>
            <a:xfrm>
              <a:off x="0" y="678180"/>
              <a:ext cx="5371336" cy="164592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Eem sus  ipsusitn co druamet, orem esomdo ipsos dolor sitm amet, deras consetet.</a:t>
              </a:r>
              <a:endParaRPr/>
            </a:p>
          </p:txBody>
        </p:sp>
      </p:grpSp>
      <p:sp>
        <p:nvSpPr>
          <p:cNvPr id="1809" name="Shape 1809"/>
          <p:cNvSpPr/>
          <p:nvPr/>
        </p:nvSpPr>
        <p:spPr>
          <a:xfrm>
            <a:off x="1905000" y="2007309"/>
            <a:ext cx="381000" cy="381001"/>
          </a:xfrm>
          <a:prstGeom prst="ellipse">
            <a:avLst/>
          </a:prstGeom>
          <a:solidFill>
            <a:srgbClr val="151314"/>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grpSp>
        <p:nvGrpSpPr>
          <p:cNvPr id="1810" name="Shape 1810"/>
          <p:cNvGrpSpPr/>
          <p:nvPr/>
        </p:nvGrpSpPr>
        <p:grpSpPr>
          <a:xfrm>
            <a:off x="2657146" y="6711949"/>
            <a:ext cx="5371337" cy="2324103"/>
            <a:chOff x="0" y="0"/>
            <a:chExt cx="5371336" cy="2324101"/>
          </a:xfrm>
        </p:grpSpPr>
        <p:sp>
          <p:nvSpPr>
            <p:cNvPr id="1811" name="Shape 1811"/>
            <p:cNvSpPr txBox="1"/>
            <p:nvPr/>
          </p:nvSpPr>
          <p:spPr>
            <a:xfrm>
              <a:off x="0" y="0"/>
              <a:ext cx="5371335" cy="548640"/>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151314"/>
                </a:buClr>
                <a:buSzPts val="3000"/>
                <a:buFont typeface="Proxima Nova"/>
                <a:buNone/>
              </a:pPr>
              <a:r>
                <a:rPr b="1" i="0" lang="en-US" sz="3000" u="none" cap="none" strike="noStrike">
                  <a:solidFill>
                    <a:srgbClr val="151314"/>
                  </a:solidFill>
                  <a:latin typeface="Proxima Nova"/>
                  <a:ea typeface="Proxima Nova"/>
                  <a:cs typeface="Proxima Nova"/>
                  <a:sym typeface="Proxima Nova"/>
                </a:rPr>
                <a:t>Dresda etoa jm osdoma.</a:t>
              </a:r>
              <a:endParaRPr/>
            </a:p>
          </p:txBody>
        </p:sp>
        <p:sp>
          <p:nvSpPr>
            <p:cNvPr id="1812" name="Shape 1812"/>
            <p:cNvSpPr txBox="1"/>
            <p:nvPr/>
          </p:nvSpPr>
          <p:spPr>
            <a:xfrm>
              <a:off x="0" y="678180"/>
              <a:ext cx="5371336" cy="164592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Eem sus  ipsusitn co druamet, orem esomdo ipsos dolor sitm amet, deras consetet.</a:t>
              </a:r>
              <a:endParaRPr/>
            </a:p>
          </p:txBody>
        </p:sp>
      </p:grpSp>
      <p:sp>
        <p:nvSpPr>
          <p:cNvPr id="1813" name="Shape 1813"/>
          <p:cNvSpPr/>
          <p:nvPr/>
        </p:nvSpPr>
        <p:spPr>
          <a:xfrm>
            <a:off x="1905000" y="6788150"/>
            <a:ext cx="381000" cy="381000"/>
          </a:xfrm>
          <a:prstGeom prst="ellipse">
            <a:avLst/>
          </a:prstGeom>
          <a:solidFill>
            <a:srgbClr val="694AFF"/>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1814" name="Shape 1814"/>
          <p:cNvSpPr/>
          <p:nvPr/>
        </p:nvSpPr>
        <p:spPr>
          <a:xfrm>
            <a:off x="12455025" y="9966959"/>
            <a:ext cx="507951" cy="507952"/>
          </a:xfrm>
          <a:prstGeom prst="ellipse">
            <a:avLst/>
          </a:prstGeom>
          <a:solidFill>
            <a:srgbClr val="151314"/>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1815" name="Shape 1815"/>
          <p:cNvSpPr/>
          <p:nvPr/>
        </p:nvSpPr>
        <p:spPr>
          <a:xfrm>
            <a:off x="19515633" y="6692923"/>
            <a:ext cx="927102" cy="927102"/>
          </a:xfrm>
          <a:prstGeom prst="ellipse">
            <a:avLst/>
          </a:prstGeom>
          <a:solidFill>
            <a:srgbClr val="694AFF"/>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1816" name="Shape 1816"/>
          <p:cNvSpPr/>
          <p:nvPr/>
        </p:nvSpPr>
        <p:spPr>
          <a:xfrm>
            <a:off x="9749259" y="7213501"/>
            <a:ext cx="660597" cy="660597"/>
          </a:xfrm>
          <a:prstGeom prst="ellipse">
            <a:avLst/>
          </a:prstGeom>
          <a:solidFill>
            <a:srgbClr val="151314"/>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1817" name="Shape 1817"/>
          <p:cNvSpPr/>
          <p:nvPr/>
        </p:nvSpPr>
        <p:spPr>
          <a:xfrm>
            <a:off x="20125233" y="6578329"/>
            <a:ext cx="635001" cy="635001"/>
          </a:xfrm>
          <a:prstGeom prst="ellipse">
            <a:avLst/>
          </a:prstGeom>
          <a:solidFill>
            <a:srgbClr val="151314"/>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1818" name="Shape 1818"/>
          <p:cNvSpPr/>
          <p:nvPr/>
        </p:nvSpPr>
        <p:spPr>
          <a:xfrm>
            <a:off x="18034023" y="7918436"/>
            <a:ext cx="419076" cy="419077"/>
          </a:xfrm>
          <a:prstGeom prst="ellipse">
            <a:avLst/>
          </a:prstGeom>
          <a:solidFill>
            <a:srgbClr val="694AFF"/>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Tree>
  </p:cSld>
  <p:clrMapOvr>
    <a:masterClrMapping/>
  </p:clrMapOvr>
</p:sld>
</file>

<file path=ppt/slides/slide9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22" name="Shape 1822"/>
        <p:cNvGrpSpPr/>
        <p:nvPr/>
      </p:nvGrpSpPr>
      <p:grpSpPr>
        <a:xfrm>
          <a:off x="0" y="0"/>
          <a:ext cx="0" cy="0"/>
          <a:chOff x="0" y="0"/>
          <a:chExt cx="0" cy="0"/>
        </a:xfrm>
      </p:grpSpPr>
      <p:sp>
        <p:nvSpPr>
          <p:cNvPr id="1823" name="Shape 1823"/>
          <p:cNvSpPr txBox="1"/>
          <p:nvPr/>
        </p:nvSpPr>
        <p:spPr>
          <a:xfrm>
            <a:off x="17107664" y="8944609"/>
            <a:ext cx="5371336" cy="2866391"/>
          </a:xfrm>
          <a:prstGeom prst="rect">
            <a:avLst/>
          </a:prstGeom>
          <a:noFill/>
          <a:ln>
            <a:noFill/>
          </a:ln>
        </p:spPr>
        <p:txBody>
          <a:bodyPr anchorCtr="0" anchor="t" bIns="45700" lIns="45700" spcFirstLastPara="1" rIns="45700" wrap="square" tIns="45700">
            <a:noAutofit/>
          </a:bodyPr>
          <a:lstStyle/>
          <a:p>
            <a:pPr indent="0" lvl="0" marL="0" marR="0" rtl="0" algn="l">
              <a:lnSpc>
                <a:spcPct val="90000"/>
              </a:lnSpc>
              <a:spcBef>
                <a:spcPts val="0"/>
              </a:spcBef>
              <a:spcAft>
                <a:spcPts val="0"/>
              </a:spcAft>
              <a:buClr>
                <a:srgbClr val="151314"/>
              </a:buClr>
              <a:buSzPts val="9600"/>
              <a:buFont typeface="Proxima Nova"/>
              <a:buNone/>
            </a:pPr>
            <a:r>
              <a:rPr b="1" i="0" lang="en-US" sz="9600" u="none" cap="none" strike="noStrike">
                <a:solidFill>
                  <a:srgbClr val="151314"/>
                </a:solidFill>
                <a:latin typeface="Proxima Nova"/>
                <a:ea typeface="Proxima Nova"/>
                <a:cs typeface="Proxima Nova"/>
                <a:sym typeface="Proxima Nova"/>
              </a:rPr>
              <a:t>World percent</a:t>
            </a:r>
            <a:endParaRPr/>
          </a:p>
        </p:txBody>
      </p:sp>
      <p:grpSp>
        <p:nvGrpSpPr>
          <p:cNvPr id="1824" name="Shape 1824"/>
          <p:cNvGrpSpPr/>
          <p:nvPr/>
        </p:nvGrpSpPr>
        <p:grpSpPr>
          <a:xfrm>
            <a:off x="1270000" y="2401701"/>
            <a:ext cx="12986776" cy="8444119"/>
            <a:chOff x="0" y="0"/>
            <a:chExt cx="12986774" cy="8444118"/>
          </a:xfrm>
        </p:grpSpPr>
        <p:sp>
          <p:nvSpPr>
            <p:cNvPr id="1825" name="Shape 1825"/>
            <p:cNvSpPr/>
            <p:nvPr/>
          </p:nvSpPr>
          <p:spPr>
            <a:xfrm>
              <a:off x="5578621" y="4910136"/>
              <a:ext cx="22423" cy="22423"/>
            </a:xfrm>
            <a:custGeom>
              <a:pathLst>
                <a:path extrusionOk="0" h="21600" w="21600">
                  <a:moveTo>
                    <a:pt x="0" y="2541"/>
                  </a:moveTo>
                  <a:cubicBezTo>
                    <a:pt x="3375" y="1271"/>
                    <a:pt x="7425" y="0"/>
                    <a:pt x="10125" y="0"/>
                  </a:cubicBezTo>
                  <a:cubicBezTo>
                    <a:pt x="12825" y="0"/>
                    <a:pt x="17550" y="2541"/>
                    <a:pt x="17550" y="6988"/>
                  </a:cubicBezTo>
                  <a:cubicBezTo>
                    <a:pt x="18900" y="6988"/>
                    <a:pt x="20250" y="6988"/>
                    <a:pt x="21600" y="8259"/>
                  </a:cubicBezTo>
                  <a:cubicBezTo>
                    <a:pt x="20250" y="10800"/>
                    <a:pt x="18900" y="13341"/>
                    <a:pt x="18900" y="15882"/>
                  </a:cubicBezTo>
                  <a:cubicBezTo>
                    <a:pt x="18900" y="17153"/>
                    <a:pt x="18900" y="18424"/>
                    <a:pt x="18900" y="20329"/>
                  </a:cubicBezTo>
                  <a:cubicBezTo>
                    <a:pt x="18900" y="21600"/>
                    <a:pt x="17550" y="21600"/>
                    <a:pt x="15525" y="21600"/>
                  </a:cubicBezTo>
                  <a:cubicBezTo>
                    <a:pt x="11475" y="21600"/>
                    <a:pt x="8775" y="21600"/>
                    <a:pt x="4725" y="21600"/>
                  </a:cubicBezTo>
                  <a:cubicBezTo>
                    <a:pt x="3375" y="15882"/>
                    <a:pt x="6075" y="10800"/>
                    <a:pt x="11475" y="8259"/>
                  </a:cubicBezTo>
                  <a:cubicBezTo>
                    <a:pt x="10125" y="6988"/>
                    <a:pt x="8775" y="6988"/>
                    <a:pt x="7425" y="5082"/>
                  </a:cubicBezTo>
                  <a:cubicBezTo>
                    <a:pt x="7425" y="5082"/>
                    <a:pt x="7425" y="5082"/>
                    <a:pt x="6075" y="5082"/>
                  </a:cubicBezTo>
                  <a:cubicBezTo>
                    <a:pt x="4725" y="5082"/>
                    <a:pt x="3375" y="6988"/>
                    <a:pt x="3375" y="6988"/>
                  </a:cubicBezTo>
                  <a:cubicBezTo>
                    <a:pt x="1350" y="5082"/>
                    <a:pt x="1350" y="3812"/>
                    <a:pt x="0" y="2541"/>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826" name="Shape 1826"/>
            <p:cNvSpPr/>
            <p:nvPr/>
          </p:nvSpPr>
          <p:spPr>
            <a:xfrm>
              <a:off x="5472399" y="4541261"/>
              <a:ext cx="2486448" cy="2792958"/>
            </a:xfrm>
            <a:custGeom>
              <a:pathLst>
                <a:path extrusionOk="0" h="21594" w="21512">
                  <a:moveTo>
                    <a:pt x="3597" y="574"/>
                  </a:moveTo>
                  <a:cubicBezTo>
                    <a:pt x="3591" y="574"/>
                    <a:pt x="3591" y="574"/>
                    <a:pt x="3586" y="574"/>
                  </a:cubicBezTo>
                  <a:cubicBezTo>
                    <a:pt x="3586" y="549"/>
                    <a:pt x="3597" y="559"/>
                    <a:pt x="3597" y="574"/>
                  </a:cubicBezTo>
                  <a:close/>
                  <a:moveTo>
                    <a:pt x="3481" y="800"/>
                  </a:moveTo>
                  <a:cubicBezTo>
                    <a:pt x="3195" y="1006"/>
                    <a:pt x="2882" y="1178"/>
                    <a:pt x="2547" y="1326"/>
                  </a:cubicBezTo>
                  <a:cubicBezTo>
                    <a:pt x="2514" y="1365"/>
                    <a:pt x="2525" y="1439"/>
                    <a:pt x="2569" y="1468"/>
                  </a:cubicBezTo>
                  <a:cubicBezTo>
                    <a:pt x="2431" y="1601"/>
                    <a:pt x="2338" y="1788"/>
                    <a:pt x="2316" y="1975"/>
                  </a:cubicBezTo>
                  <a:cubicBezTo>
                    <a:pt x="2376" y="1975"/>
                    <a:pt x="2442" y="2004"/>
                    <a:pt x="2464" y="2058"/>
                  </a:cubicBezTo>
                  <a:cubicBezTo>
                    <a:pt x="2338" y="2107"/>
                    <a:pt x="2349" y="2265"/>
                    <a:pt x="2365" y="2387"/>
                  </a:cubicBezTo>
                  <a:cubicBezTo>
                    <a:pt x="2376" y="2510"/>
                    <a:pt x="2261" y="2672"/>
                    <a:pt x="2134" y="2614"/>
                  </a:cubicBezTo>
                  <a:cubicBezTo>
                    <a:pt x="1969" y="2800"/>
                    <a:pt x="1777" y="2953"/>
                    <a:pt x="1557" y="3085"/>
                  </a:cubicBezTo>
                  <a:cubicBezTo>
                    <a:pt x="1463" y="3085"/>
                    <a:pt x="1370" y="3076"/>
                    <a:pt x="1265" y="3076"/>
                  </a:cubicBezTo>
                  <a:cubicBezTo>
                    <a:pt x="1265" y="3169"/>
                    <a:pt x="1254" y="3252"/>
                    <a:pt x="1254" y="3346"/>
                  </a:cubicBezTo>
                  <a:cubicBezTo>
                    <a:pt x="1106" y="3459"/>
                    <a:pt x="957" y="3582"/>
                    <a:pt x="803" y="3695"/>
                  </a:cubicBezTo>
                  <a:cubicBezTo>
                    <a:pt x="803" y="3818"/>
                    <a:pt x="792" y="3936"/>
                    <a:pt x="748" y="4049"/>
                  </a:cubicBezTo>
                  <a:cubicBezTo>
                    <a:pt x="699" y="4167"/>
                    <a:pt x="583" y="4250"/>
                    <a:pt x="446" y="4265"/>
                  </a:cubicBezTo>
                  <a:cubicBezTo>
                    <a:pt x="457" y="4294"/>
                    <a:pt x="484" y="4314"/>
                    <a:pt x="495" y="4343"/>
                  </a:cubicBezTo>
                  <a:cubicBezTo>
                    <a:pt x="193" y="4457"/>
                    <a:pt x="308" y="4963"/>
                    <a:pt x="0" y="5046"/>
                  </a:cubicBezTo>
                  <a:cubicBezTo>
                    <a:pt x="22" y="5149"/>
                    <a:pt x="44" y="5263"/>
                    <a:pt x="77" y="5366"/>
                  </a:cubicBezTo>
                  <a:cubicBezTo>
                    <a:pt x="160" y="5356"/>
                    <a:pt x="242" y="5366"/>
                    <a:pt x="319" y="5395"/>
                  </a:cubicBezTo>
                  <a:cubicBezTo>
                    <a:pt x="413" y="5420"/>
                    <a:pt x="385" y="5552"/>
                    <a:pt x="319" y="5611"/>
                  </a:cubicBezTo>
                  <a:cubicBezTo>
                    <a:pt x="248" y="5675"/>
                    <a:pt x="171" y="5769"/>
                    <a:pt x="215" y="5842"/>
                  </a:cubicBezTo>
                  <a:cubicBezTo>
                    <a:pt x="242" y="5872"/>
                    <a:pt x="275" y="5892"/>
                    <a:pt x="308" y="5911"/>
                  </a:cubicBezTo>
                  <a:cubicBezTo>
                    <a:pt x="446" y="6044"/>
                    <a:pt x="253" y="6324"/>
                    <a:pt x="424" y="6437"/>
                  </a:cubicBezTo>
                  <a:cubicBezTo>
                    <a:pt x="308" y="6511"/>
                    <a:pt x="264" y="6644"/>
                    <a:pt x="297" y="6757"/>
                  </a:cubicBezTo>
                  <a:cubicBezTo>
                    <a:pt x="226" y="6776"/>
                    <a:pt x="160" y="6820"/>
                    <a:pt x="127" y="6879"/>
                  </a:cubicBezTo>
                  <a:cubicBezTo>
                    <a:pt x="-60" y="7150"/>
                    <a:pt x="297" y="7499"/>
                    <a:pt x="193" y="7799"/>
                  </a:cubicBezTo>
                  <a:cubicBezTo>
                    <a:pt x="308" y="7853"/>
                    <a:pt x="424" y="7892"/>
                    <a:pt x="528" y="7941"/>
                  </a:cubicBezTo>
                  <a:lnTo>
                    <a:pt x="886" y="8265"/>
                  </a:lnTo>
                  <a:cubicBezTo>
                    <a:pt x="1095" y="8457"/>
                    <a:pt x="1326" y="8688"/>
                    <a:pt x="1315" y="8953"/>
                  </a:cubicBezTo>
                  <a:cubicBezTo>
                    <a:pt x="1579" y="9111"/>
                    <a:pt x="1832" y="9273"/>
                    <a:pt x="2096" y="9430"/>
                  </a:cubicBezTo>
                  <a:cubicBezTo>
                    <a:pt x="2283" y="9543"/>
                    <a:pt x="2453" y="9646"/>
                    <a:pt x="2629" y="9769"/>
                  </a:cubicBezTo>
                  <a:cubicBezTo>
                    <a:pt x="2788" y="9892"/>
                    <a:pt x="2975" y="10025"/>
                    <a:pt x="3184" y="10015"/>
                  </a:cubicBezTo>
                  <a:cubicBezTo>
                    <a:pt x="3217" y="9892"/>
                    <a:pt x="3426" y="9956"/>
                    <a:pt x="3564" y="9931"/>
                  </a:cubicBezTo>
                  <a:cubicBezTo>
                    <a:pt x="3641" y="9922"/>
                    <a:pt x="3701" y="9882"/>
                    <a:pt x="3767" y="9838"/>
                  </a:cubicBezTo>
                  <a:cubicBezTo>
                    <a:pt x="4070" y="9686"/>
                    <a:pt x="4488" y="9735"/>
                    <a:pt x="4730" y="9956"/>
                  </a:cubicBezTo>
                  <a:cubicBezTo>
                    <a:pt x="4944" y="9779"/>
                    <a:pt x="5214" y="9583"/>
                    <a:pt x="5499" y="9622"/>
                  </a:cubicBezTo>
                  <a:cubicBezTo>
                    <a:pt x="5549" y="9479"/>
                    <a:pt x="5791" y="9519"/>
                    <a:pt x="5950" y="9499"/>
                  </a:cubicBezTo>
                  <a:cubicBezTo>
                    <a:pt x="6099" y="9479"/>
                    <a:pt x="6236" y="9376"/>
                    <a:pt x="6390" y="9366"/>
                  </a:cubicBezTo>
                  <a:cubicBezTo>
                    <a:pt x="6528" y="9366"/>
                    <a:pt x="6654" y="9450"/>
                    <a:pt x="6792" y="9460"/>
                  </a:cubicBezTo>
                  <a:cubicBezTo>
                    <a:pt x="6863" y="9460"/>
                    <a:pt x="6940" y="9450"/>
                    <a:pt x="7012" y="9469"/>
                  </a:cubicBezTo>
                  <a:cubicBezTo>
                    <a:pt x="7105" y="9499"/>
                    <a:pt x="7160" y="9583"/>
                    <a:pt x="7182" y="9676"/>
                  </a:cubicBezTo>
                  <a:cubicBezTo>
                    <a:pt x="7210" y="9750"/>
                    <a:pt x="7210" y="9838"/>
                    <a:pt x="7254" y="9902"/>
                  </a:cubicBezTo>
                  <a:cubicBezTo>
                    <a:pt x="7298" y="9966"/>
                    <a:pt x="7424" y="10005"/>
                    <a:pt x="7474" y="9941"/>
                  </a:cubicBezTo>
                  <a:cubicBezTo>
                    <a:pt x="7507" y="9912"/>
                    <a:pt x="7578" y="9882"/>
                    <a:pt x="7611" y="9853"/>
                  </a:cubicBezTo>
                  <a:cubicBezTo>
                    <a:pt x="7633" y="9872"/>
                    <a:pt x="7655" y="9902"/>
                    <a:pt x="7683" y="9922"/>
                  </a:cubicBezTo>
                  <a:cubicBezTo>
                    <a:pt x="7694" y="9872"/>
                    <a:pt x="7787" y="9892"/>
                    <a:pt x="7820" y="9922"/>
                  </a:cubicBezTo>
                  <a:cubicBezTo>
                    <a:pt x="7864" y="9956"/>
                    <a:pt x="7903" y="10005"/>
                    <a:pt x="7958" y="9995"/>
                  </a:cubicBezTo>
                  <a:cubicBezTo>
                    <a:pt x="8062" y="10005"/>
                    <a:pt x="8166" y="10005"/>
                    <a:pt x="8271" y="10015"/>
                  </a:cubicBezTo>
                  <a:cubicBezTo>
                    <a:pt x="8441" y="10172"/>
                    <a:pt x="8546" y="10398"/>
                    <a:pt x="8535" y="10615"/>
                  </a:cubicBezTo>
                  <a:cubicBezTo>
                    <a:pt x="8397" y="10674"/>
                    <a:pt x="8386" y="10880"/>
                    <a:pt x="8513" y="10954"/>
                  </a:cubicBezTo>
                  <a:cubicBezTo>
                    <a:pt x="8359" y="11047"/>
                    <a:pt x="8304" y="11224"/>
                    <a:pt x="8260" y="11386"/>
                  </a:cubicBezTo>
                  <a:cubicBezTo>
                    <a:pt x="8243" y="11416"/>
                    <a:pt x="8232" y="11460"/>
                    <a:pt x="8243" y="11489"/>
                  </a:cubicBezTo>
                  <a:cubicBezTo>
                    <a:pt x="8243" y="11553"/>
                    <a:pt x="8304" y="11612"/>
                    <a:pt x="8337" y="11666"/>
                  </a:cubicBezTo>
                  <a:cubicBezTo>
                    <a:pt x="8375" y="11725"/>
                    <a:pt x="8408" y="11799"/>
                    <a:pt x="8359" y="11853"/>
                  </a:cubicBezTo>
                  <a:cubicBezTo>
                    <a:pt x="8408" y="11838"/>
                    <a:pt x="8452" y="11863"/>
                    <a:pt x="8485" y="11892"/>
                  </a:cubicBezTo>
                  <a:cubicBezTo>
                    <a:pt x="8557" y="11956"/>
                    <a:pt x="8617" y="12035"/>
                    <a:pt x="8650" y="12128"/>
                  </a:cubicBezTo>
                  <a:cubicBezTo>
                    <a:pt x="8733" y="12138"/>
                    <a:pt x="8788" y="12222"/>
                    <a:pt x="8799" y="12305"/>
                  </a:cubicBezTo>
                  <a:cubicBezTo>
                    <a:pt x="8810" y="12379"/>
                    <a:pt x="8810" y="12467"/>
                    <a:pt x="8870" y="12531"/>
                  </a:cubicBezTo>
                  <a:cubicBezTo>
                    <a:pt x="8914" y="12522"/>
                    <a:pt x="8964" y="12522"/>
                    <a:pt x="9002" y="12512"/>
                  </a:cubicBezTo>
                  <a:cubicBezTo>
                    <a:pt x="9129" y="12635"/>
                    <a:pt x="9266" y="12787"/>
                    <a:pt x="9244" y="12954"/>
                  </a:cubicBezTo>
                  <a:cubicBezTo>
                    <a:pt x="9288" y="12954"/>
                    <a:pt x="9316" y="12993"/>
                    <a:pt x="9316" y="13028"/>
                  </a:cubicBezTo>
                  <a:cubicBezTo>
                    <a:pt x="9316" y="13067"/>
                    <a:pt x="9288" y="13097"/>
                    <a:pt x="9266" y="13131"/>
                  </a:cubicBezTo>
                  <a:cubicBezTo>
                    <a:pt x="9338" y="13106"/>
                    <a:pt x="9415" y="13180"/>
                    <a:pt x="9404" y="13244"/>
                  </a:cubicBezTo>
                  <a:cubicBezTo>
                    <a:pt x="9404" y="13264"/>
                    <a:pt x="9393" y="13283"/>
                    <a:pt x="9393" y="13303"/>
                  </a:cubicBezTo>
                  <a:cubicBezTo>
                    <a:pt x="9393" y="13337"/>
                    <a:pt x="9431" y="13357"/>
                    <a:pt x="9453" y="13377"/>
                  </a:cubicBezTo>
                  <a:cubicBezTo>
                    <a:pt x="9569" y="13480"/>
                    <a:pt x="9646" y="13613"/>
                    <a:pt x="9684" y="13760"/>
                  </a:cubicBezTo>
                  <a:cubicBezTo>
                    <a:pt x="9624" y="13760"/>
                    <a:pt x="9569" y="13750"/>
                    <a:pt x="9508" y="13750"/>
                  </a:cubicBezTo>
                  <a:cubicBezTo>
                    <a:pt x="9519" y="13893"/>
                    <a:pt x="9602" y="14025"/>
                    <a:pt x="9717" y="14129"/>
                  </a:cubicBezTo>
                  <a:cubicBezTo>
                    <a:pt x="9646" y="14138"/>
                    <a:pt x="9624" y="14232"/>
                    <a:pt x="9673" y="14286"/>
                  </a:cubicBezTo>
                  <a:cubicBezTo>
                    <a:pt x="9717" y="14335"/>
                    <a:pt x="9789" y="14365"/>
                    <a:pt x="9822" y="14428"/>
                  </a:cubicBezTo>
                  <a:cubicBezTo>
                    <a:pt x="9761" y="14502"/>
                    <a:pt x="9750" y="14615"/>
                    <a:pt x="9811" y="14699"/>
                  </a:cubicBezTo>
                  <a:cubicBezTo>
                    <a:pt x="9728" y="14748"/>
                    <a:pt x="9646" y="14812"/>
                    <a:pt x="9569" y="14861"/>
                  </a:cubicBezTo>
                  <a:cubicBezTo>
                    <a:pt x="9530" y="14881"/>
                    <a:pt x="9497" y="14915"/>
                    <a:pt x="9486" y="14954"/>
                  </a:cubicBezTo>
                  <a:cubicBezTo>
                    <a:pt x="9475" y="14994"/>
                    <a:pt x="9508" y="15048"/>
                    <a:pt x="9558" y="15038"/>
                  </a:cubicBezTo>
                  <a:cubicBezTo>
                    <a:pt x="9415" y="15131"/>
                    <a:pt x="9277" y="15303"/>
                    <a:pt x="9277" y="15460"/>
                  </a:cubicBezTo>
                  <a:cubicBezTo>
                    <a:pt x="9277" y="15500"/>
                    <a:pt x="9288" y="15544"/>
                    <a:pt x="9266" y="15574"/>
                  </a:cubicBezTo>
                  <a:cubicBezTo>
                    <a:pt x="9244" y="15603"/>
                    <a:pt x="9211" y="15613"/>
                    <a:pt x="9184" y="15632"/>
                  </a:cubicBezTo>
                  <a:cubicBezTo>
                    <a:pt x="9129" y="15687"/>
                    <a:pt x="9107" y="15770"/>
                    <a:pt x="9096" y="15839"/>
                  </a:cubicBezTo>
                  <a:cubicBezTo>
                    <a:pt x="9068" y="15996"/>
                    <a:pt x="9068" y="16149"/>
                    <a:pt x="9107" y="16306"/>
                  </a:cubicBezTo>
                  <a:cubicBezTo>
                    <a:pt x="9162" y="16542"/>
                    <a:pt x="9316" y="16748"/>
                    <a:pt x="9464" y="16955"/>
                  </a:cubicBezTo>
                  <a:cubicBezTo>
                    <a:pt x="9486" y="16994"/>
                    <a:pt x="9519" y="17038"/>
                    <a:pt x="9569" y="17058"/>
                  </a:cubicBezTo>
                  <a:cubicBezTo>
                    <a:pt x="9706" y="17284"/>
                    <a:pt x="9833" y="17520"/>
                    <a:pt x="9970" y="17746"/>
                  </a:cubicBezTo>
                  <a:cubicBezTo>
                    <a:pt x="10003" y="17800"/>
                    <a:pt x="10031" y="17849"/>
                    <a:pt x="10031" y="17913"/>
                  </a:cubicBezTo>
                  <a:cubicBezTo>
                    <a:pt x="10031" y="17977"/>
                    <a:pt x="9981" y="18016"/>
                    <a:pt x="9970" y="18080"/>
                  </a:cubicBezTo>
                  <a:cubicBezTo>
                    <a:pt x="9937" y="18193"/>
                    <a:pt x="9992" y="18306"/>
                    <a:pt x="10042" y="18419"/>
                  </a:cubicBezTo>
                  <a:cubicBezTo>
                    <a:pt x="10053" y="18449"/>
                    <a:pt x="10064" y="18468"/>
                    <a:pt x="10075" y="18503"/>
                  </a:cubicBezTo>
                  <a:cubicBezTo>
                    <a:pt x="10157" y="18665"/>
                    <a:pt x="10234" y="18852"/>
                    <a:pt x="10190" y="19029"/>
                  </a:cubicBezTo>
                  <a:cubicBezTo>
                    <a:pt x="10179" y="19068"/>
                    <a:pt x="10157" y="19107"/>
                    <a:pt x="10157" y="19151"/>
                  </a:cubicBezTo>
                  <a:cubicBezTo>
                    <a:pt x="10168" y="19294"/>
                    <a:pt x="10421" y="19387"/>
                    <a:pt x="10350" y="19510"/>
                  </a:cubicBezTo>
                  <a:cubicBezTo>
                    <a:pt x="10504" y="19667"/>
                    <a:pt x="10652" y="19830"/>
                    <a:pt x="10800" y="19987"/>
                  </a:cubicBezTo>
                  <a:cubicBezTo>
                    <a:pt x="10822" y="20016"/>
                    <a:pt x="10850" y="20036"/>
                    <a:pt x="10861" y="20066"/>
                  </a:cubicBezTo>
                  <a:cubicBezTo>
                    <a:pt x="10894" y="20159"/>
                    <a:pt x="10811" y="20262"/>
                    <a:pt x="10872" y="20336"/>
                  </a:cubicBezTo>
                  <a:cubicBezTo>
                    <a:pt x="10916" y="20400"/>
                    <a:pt x="11020" y="20410"/>
                    <a:pt x="11075" y="20469"/>
                  </a:cubicBezTo>
                  <a:cubicBezTo>
                    <a:pt x="11147" y="20542"/>
                    <a:pt x="11092" y="20655"/>
                    <a:pt x="11114" y="20749"/>
                  </a:cubicBezTo>
                  <a:cubicBezTo>
                    <a:pt x="11136" y="20822"/>
                    <a:pt x="11196" y="20876"/>
                    <a:pt x="11218" y="20935"/>
                  </a:cubicBezTo>
                  <a:cubicBezTo>
                    <a:pt x="11246" y="20999"/>
                    <a:pt x="11169" y="21098"/>
                    <a:pt x="11103" y="21068"/>
                  </a:cubicBezTo>
                  <a:cubicBezTo>
                    <a:pt x="11042" y="21181"/>
                    <a:pt x="11075" y="21314"/>
                    <a:pt x="11169" y="21417"/>
                  </a:cubicBezTo>
                  <a:cubicBezTo>
                    <a:pt x="11262" y="21510"/>
                    <a:pt x="11389" y="21574"/>
                    <a:pt x="11526" y="21594"/>
                  </a:cubicBezTo>
                  <a:cubicBezTo>
                    <a:pt x="11757" y="21574"/>
                    <a:pt x="11988" y="21574"/>
                    <a:pt x="12219" y="21594"/>
                  </a:cubicBezTo>
                  <a:cubicBezTo>
                    <a:pt x="12230" y="21555"/>
                    <a:pt x="12241" y="21520"/>
                    <a:pt x="12252" y="21481"/>
                  </a:cubicBezTo>
                  <a:cubicBezTo>
                    <a:pt x="12219" y="21471"/>
                    <a:pt x="12186" y="21471"/>
                    <a:pt x="12153" y="21461"/>
                  </a:cubicBezTo>
                  <a:cubicBezTo>
                    <a:pt x="12126" y="21427"/>
                    <a:pt x="12126" y="21378"/>
                    <a:pt x="12153" y="21348"/>
                  </a:cubicBezTo>
                  <a:cubicBezTo>
                    <a:pt x="12208" y="21358"/>
                    <a:pt x="12269" y="21338"/>
                    <a:pt x="12302" y="21294"/>
                  </a:cubicBezTo>
                  <a:cubicBezTo>
                    <a:pt x="12522" y="21451"/>
                    <a:pt x="12808" y="21530"/>
                    <a:pt x="13099" y="21520"/>
                  </a:cubicBezTo>
                  <a:cubicBezTo>
                    <a:pt x="13132" y="21427"/>
                    <a:pt x="13281" y="21427"/>
                    <a:pt x="13396" y="21427"/>
                  </a:cubicBezTo>
                  <a:cubicBezTo>
                    <a:pt x="13522" y="21427"/>
                    <a:pt x="13660" y="21388"/>
                    <a:pt x="13764" y="21324"/>
                  </a:cubicBezTo>
                  <a:cubicBezTo>
                    <a:pt x="13940" y="21220"/>
                    <a:pt x="14100" y="21048"/>
                    <a:pt x="14298" y="21098"/>
                  </a:cubicBezTo>
                  <a:cubicBezTo>
                    <a:pt x="14298" y="20994"/>
                    <a:pt x="14364" y="20901"/>
                    <a:pt x="14457" y="20822"/>
                  </a:cubicBezTo>
                  <a:lnTo>
                    <a:pt x="14622" y="20675"/>
                  </a:lnTo>
                  <a:cubicBezTo>
                    <a:pt x="14749" y="20562"/>
                    <a:pt x="14875" y="20449"/>
                    <a:pt x="15013" y="20336"/>
                  </a:cubicBezTo>
                  <a:cubicBezTo>
                    <a:pt x="15057" y="20233"/>
                    <a:pt x="15057" y="20129"/>
                    <a:pt x="15035" y="20026"/>
                  </a:cubicBezTo>
                  <a:cubicBezTo>
                    <a:pt x="14980" y="20016"/>
                    <a:pt x="14941" y="19952"/>
                    <a:pt x="14963" y="19903"/>
                  </a:cubicBezTo>
                  <a:cubicBezTo>
                    <a:pt x="15024" y="19903"/>
                    <a:pt x="15068" y="19894"/>
                    <a:pt x="15128" y="19894"/>
                  </a:cubicBezTo>
                  <a:cubicBezTo>
                    <a:pt x="15079" y="19820"/>
                    <a:pt x="15139" y="19707"/>
                    <a:pt x="15233" y="19697"/>
                  </a:cubicBezTo>
                  <a:cubicBezTo>
                    <a:pt x="15266" y="19697"/>
                    <a:pt x="15310" y="19707"/>
                    <a:pt x="15348" y="19707"/>
                  </a:cubicBezTo>
                  <a:cubicBezTo>
                    <a:pt x="15453" y="19707"/>
                    <a:pt x="15546" y="19628"/>
                    <a:pt x="15579" y="19545"/>
                  </a:cubicBezTo>
                  <a:cubicBezTo>
                    <a:pt x="15618" y="19466"/>
                    <a:pt x="15612" y="19358"/>
                    <a:pt x="15612" y="19264"/>
                  </a:cubicBezTo>
                  <a:cubicBezTo>
                    <a:pt x="15684" y="19314"/>
                    <a:pt x="15783" y="19235"/>
                    <a:pt x="15783" y="19161"/>
                  </a:cubicBezTo>
                  <a:cubicBezTo>
                    <a:pt x="15783" y="19078"/>
                    <a:pt x="15728" y="19019"/>
                    <a:pt x="15706" y="18935"/>
                  </a:cubicBezTo>
                  <a:cubicBezTo>
                    <a:pt x="15656" y="18798"/>
                    <a:pt x="15684" y="18645"/>
                    <a:pt x="15783" y="18542"/>
                  </a:cubicBezTo>
                  <a:cubicBezTo>
                    <a:pt x="15821" y="18512"/>
                    <a:pt x="15854" y="18478"/>
                    <a:pt x="15909" y="18478"/>
                  </a:cubicBezTo>
                  <a:cubicBezTo>
                    <a:pt x="15970" y="18478"/>
                    <a:pt x="16014" y="18512"/>
                    <a:pt x="16074" y="18522"/>
                  </a:cubicBezTo>
                  <a:cubicBezTo>
                    <a:pt x="16233" y="18571"/>
                    <a:pt x="16431" y="18449"/>
                    <a:pt x="16431" y="18296"/>
                  </a:cubicBezTo>
                  <a:cubicBezTo>
                    <a:pt x="16431" y="18223"/>
                    <a:pt x="16409" y="18159"/>
                    <a:pt x="16442" y="18100"/>
                  </a:cubicBezTo>
                  <a:cubicBezTo>
                    <a:pt x="16464" y="18055"/>
                    <a:pt x="16514" y="18036"/>
                    <a:pt x="16525" y="17996"/>
                  </a:cubicBezTo>
                  <a:cubicBezTo>
                    <a:pt x="16580" y="17893"/>
                    <a:pt x="16453" y="17790"/>
                    <a:pt x="16398" y="17687"/>
                  </a:cubicBezTo>
                  <a:cubicBezTo>
                    <a:pt x="16338" y="17574"/>
                    <a:pt x="16371" y="17441"/>
                    <a:pt x="16475" y="17367"/>
                  </a:cubicBezTo>
                  <a:cubicBezTo>
                    <a:pt x="16283" y="17323"/>
                    <a:pt x="16167" y="17107"/>
                    <a:pt x="16244" y="16945"/>
                  </a:cubicBezTo>
                  <a:cubicBezTo>
                    <a:pt x="16233" y="16974"/>
                    <a:pt x="16272" y="16994"/>
                    <a:pt x="16305" y="16984"/>
                  </a:cubicBezTo>
                  <a:cubicBezTo>
                    <a:pt x="16420" y="16900"/>
                    <a:pt x="16525" y="16787"/>
                    <a:pt x="16569" y="16665"/>
                  </a:cubicBezTo>
                  <a:cubicBezTo>
                    <a:pt x="16684" y="16719"/>
                    <a:pt x="16844" y="16655"/>
                    <a:pt x="16882" y="16542"/>
                  </a:cubicBezTo>
                  <a:cubicBezTo>
                    <a:pt x="16893" y="16512"/>
                    <a:pt x="16893" y="16478"/>
                    <a:pt x="16904" y="16448"/>
                  </a:cubicBezTo>
                  <a:cubicBezTo>
                    <a:pt x="16959" y="16325"/>
                    <a:pt x="17201" y="16375"/>
                    <a:pt x="17295" y="16276"/>
                  </a:cubicBezTo>
                  <a:cubicBezTo>
                    <a:pt x="17317" y="16242"/>
                    <a:pt x="17344" y="16212"/>
                    <a:pt x="17377" y="16193"/>
                  </a:cubicBezTo>
                  <a:cubicBezTo>
                    <a:pt x="17410" y="16183"/>
                    <a:pt x="17443" y="16193"/>
                    <a:pt x="17493" y="16193"/>
                  </a:cubicBezTo>
                  <a:cubicBezTo>
                    <a:pt x="17652" y="16203"/>
                    <a:pt x="17779" y="16026"/>
                    <a:pt x="17713" y="15903"/>
                  </a:cubicBezTo>
                  <a:cubicBezTo>
                    <a:pt x="17861" y="15932"/>
                    <a:pt x="18021" y="15903"/>
                    <a:pt x="18164" y="15839"/>
                  </a:cubicBezTo>
                  <a:cubicBezTo>
                    <a:pt x="18092" y="15706"/>
                    <a:pt x="18081" y="15544"/>
                    <a:pt x="18125" y="15406"/>
                  </a:cubicBezTo>
                  <a:cubicBezTo>
                    <a:pt x="18048" y="15357"/>
                    <a:pt x="17944" y="15254"/>
                    <a:pt x="18021" y="15190"/>
                  </a:cubicBezTo>
                  <a:cubicBezTo>
                    <a:pt x="18048" y="15171"/>
                    <a:pt x="18070" y="15171"/>
                    <a:pt x="18081" y="15151"/>
                  </a:cubicBezTo>
                  <a:cubicBezTo>
                    <a:pt x="18103" y="15131"/>
                    <a:pt x="18103" y="15097"/>
                    <a:pt x="18114" y="15067"/>
                  </a:cubicBezTo>
                  <a:cubicBezTo>
                    <a:pt x="18164" y="14802"/>
                    <a:pt x="18208" y="14532"/>
                    <a:pt x="18252" y="14276"/>
                  </a:cubicBezTo>
                  <a:cubicBezTo>
                    <a:pt x="18197" y="14276"/>
                    <a:pt x="18125" y="14261"/>
                    <a:pt x="18070" y="14261"/>
                  </a:cubicBezTo>
                  <a:cubicBezTo>
                    <a:pt x="18147" y="14173"/>
                    <a:pt x="18032" y="14060"/>
                    <a:pt x="17916" y="13986"/>
                  </a:cubicBezTo>
                  <a:cubicBezTo>
                    <a:pt x="17806" y="13917"/>
                    <a:pt x="17691" y="13799"/>
                    <a:pt x="17768" y="13706"/>
                  </a:cubicBezTo>
                  <a:cubicBezTo>
                    <a:pt x="17641" y="13632"/>
                    <a:pt x="17894" y="13386"/>
                    <a:pt x="17768" y="13303"/>
                  </a:cubicBezTo>
                  <a:cubicBezTo>
                    <a:pt x="17735" y="13283"/>
                    <a:pt x="17702" y="13288"/>
                    <a:pt x="17674" y="13264"/>
                  </a:cubicBezTo>
                  <a:cubicBezTo>
                    <a:pt x="17652" y="13249"/>
                    <a:pt x="17652" y="13210"/>
                    <a:pt x="17641" y="13190"/>
                  </a:cubicBezTo>
                  <a:cubicBezTo>
                    <a:pt x="17619" y="13028"/>
                    <a:pt x="17619" y="12851"/>
                    <a:pt x="17630" y="12684"/>
                  </a:cubicBezTo>
                  <a:cubicBezTo>
                    <a:pt x="17806" y="12625"/>
                    <a:pt x="17883" y="12418"/>
                    <a:pt x="17779" y="12276"/>
                  </a:cubicBezTo>
                  <a:cubicBezTo>
                    <a:pt x="17839" y="12305"/>
                    <a:pt x="17911" y="12266"/>
                    <a:pt x="17944" y="12212"/>
                  </a:cubicBezTo>
                  <a:cubicBezTo>
                    <a:pt x="17982" y="12163"/>
                    <a:pt x="17977" y="12109"/>
                    <a:pt x="17999" y="12045"/>
                  </a:cubicBezTo>
                  <a:cubicBezTo>
                    <a:pt x="18032" y="11942"/>
                    <a:pt x="18092" y="11863"/>
                    <a:pt x="18197" y="11799"/>
                  </a:cubicBezTo>
                  <a:cubicBezTo>
                    <a:pt x="18219" y="11829"/>
                    <a:pt x="18263" y="11863"/>
                    <a:pt x="18312" y="11883"/>
                  </a:cubicBezTo>
                  <a:cubicBezTo>
                    <a:pt x="18356" y="11770"/>
                    <a:pt x="18428" y="11666"/>
                    <a:pt x="18521" y="11583"/>
                  </a:cubicBezTo>
                  <a:cubicBezTo>
                    <a:pt x="18598" y="11563"/>
                    <a:pt x="18681" y="11534"/>
                    <a:pt x="18763" y="11509"/>
                  </a:cubicBezTo>
                  <a:cubicBezTo>
                    <a:pt x="18763" y="11376"/>
                    <a:pt x="18889" y="11273"/>
                    <a:pt x="19005" y="11190"/>
                  </a:cubicBezTo>
                  <a:cubicBezTo>
                    <a:pt x="19186" y="11067"/>
                    <a:pt x="19362" y="10934"/>
                    <a:pt x="19544" y="10811"/>
                  </a:cubicBezTo>
                  <a:cubicBezTo>
                    <a:pt x="19637" y="10747"/>
                    <a:pt x="19731" y="10674"/>
                    <a:pt x="19846" y="10654"/>
                  </a:cubicBezTo>
                  <a:cubicBezTo>
                    <a:pt x="19901" y="10644"/>
                    <a:pt x="19973" y="10634"/>
                    <a:pt x="20006" y="10605"/>
                  </a:cubicBezTo>
                  <a:cubicBezTo>
                    <a:pt x="20028" y="10570"/>
                    <a:pt x="20039" y="10541"/>
                    <a:pt x="20055" y="10511"/>
                  </a:cubicBezTo>
                  <a:cubicBezTo>
                    <a:pt x="20088" y="10408"/>
                    <a:pt x="20182" y="10315"/>
                    <a:pt x="20297" y="10261"/>
                  </a:cubicBezTo>
                  <a:cubicBezTo>
                    <a:pt x="20352" y="10241"/>
                    <a:pt x="20424" y="10231"/>
                    <a:pt x="20468" y="10192"/>
                  </a:cubicBezTo>
                  <a:cubicBezTo>
                    <a:pt x="20528" y="10128"/>
                    <a:pt x="20501" y="10035"/>
                    <a:pt x="20512" y="9966"/>
                  </a:cubicBezTo>
                  <a:cubicBezTo>
                    <a:pt x="20528" y="9882"/>
                    <a:pt x="20627" y="9799"/>
                    <a:pt x="20688" y="9853"/>
                  </a:cubicBezTo>
                  <a:cubicBezTo>
                    <a:pt x="20743" y="9715"/>
                    <a:pt x="20814" y="9583"/>
                    <a:pt x="20875" y="9450"/>
                  </a:cubicBezTo>
                  <a:cubicBezTo>
                    <a:pt x="20897" y="9406"/>
                    <a:pt x="20908" y="9366"/>
                    <a:pt x="20941" y="9337"/>
                  </a:cubicBezTo>
                  <a:cubicBezTo>
                    <a:pt x="20974" y="9293"/>
                    <a:pt x="21034" y="9273"/>
                    <a:pt x="21067" y="9243"/>
                  </a:cubicBezTo>
                  <a:cubicBezTo>
                    <a:pt x="21254" y="9086"/>
                    <a:pt x="21183" y="8801"/>
                    <a:pt x="21348" y="8624"/>
                  </a:cubicBezTo>
                  <a:cubicBezTo>
                    <a:pt x="21359" y="8605"/>
                    <a:pt x="21381" y="8595"/>
                    <a:pt x="21392" y="8570"/>
                  </a:cubicBezTo>
                  <a:cubicBezTo>
                    <a:pt x="21414" y="8541"/>
                    <a:pt x="21425" y="8501"/>
                    <a:pt x="21436" y="8457"/>
                  </a:cubicBezTo>
                  <a:cubicBezTo>
                    <a:pt x="21447" y="8388"/>
                    <a:pt x="21474" y="8315"/>
                    <a:pt x="21485" y="8241"/>
                  </a:cubicBezTo>
                  <a:cubicBezTo>
                    <a:pt x="21518" y="8098"/>
                    <a:pt x="21540" y="7921"/>
                    <a:pt x="21436" y="7808"/>
                  </a:cubicBezTo>
                  <a:cubicBezTo>
                    <a:pt x="21370" y="7931"/>
                    <a:pt x="21254" y="8034"/>
                    <a:pt x="21128" y="8118"/>
                  </a:cubicBezTo>
                  <a:cubicBezTo>
                    <a:pt x="21117" y="8079"/>
                    <a:pt x="21056" y="8059"/>
                    <a:pt x="21023" y="8069"/>
                  </a:cubicBezTo>
                  <a:cubicBezTo>
                    <a:pt x="20990" y="8079"/>
                    <a:pt x="20941" y="8108"/>
                    <a:pt x="20897" y="8118"/>
                  </a:cubicBezTo>
                  <a:cubicBezTo>
                    <a:pt x="20732" y="8192"/>
                    <a:pt x="20539" y="8108"/>
                    <a:pt x="20363" y="8147"/>
                  </a:cubicBezTo>
                  <a:cubicBezTo>
                    <a:pt x="20248" y="8182"/>
                    <a:pt x="20154" y="8265"/>
                    <a:pt x="20055" y="8295"/>
                  </a:cubicBezTo>
                  <a:cubicBezTo>
                    <a:pt x="19890" y="8344"/>
                    <a:pt x="19709" y="8295"/>
                    <a:pt x="19533" y="8315"/>
                  </a:cubicBezTo>
                  <a:cubicBezTo>
                    <a:pt x="19478" y="8324"/>
                    <a:pt x="19423" y="8334"/>
                    <a:pt x="19373" y="8324"/>
                  </a:cubicBezTo>
                  <a:cubicBezTo>
                    <a:pt x="19329" y="8315"/>
                    <a:pt x="19280" y="8241"/>
                    <a:pt x="19324" y="8211"/>
                  </a:cubicBezTo>
                  <a:cubicBezTo>
                    <a:pt x="19197" y="8251"/>
                    <a:pt x="19082" y="8128"/>
                    <a:pt x="19060" y="8005"/>
                  </a:cubicBezTo>
                  <a:cubicBezTo>
                    <a:pt x="19038" y="7892"/>
                    <a:pt x="19049" y="7759"/>
                    <a:pt x="18994" y="7656"/>
                  </a:cubicBezTo>
                  <a:cubicBezTo>
                    <a:pt x="18922" y="7646"/>
                    <a:pt x="18840" y="7695"/>
                    <a:pt x="18840" y="7769"/>
                  </a:cubicBezTo>
                  <a:cubicBezTo>
                    <a:pt x="18818" y="7725"/>
                    <a:pt x="18774" y="7685"/>
                    <a:pt x="18714" y="7676"/>
                  </a:cubicBezTo>
                  <a:cubicBezTo>
                    <a:pt x="18692" y="7592"/>
                    <a:pt x="18648" y="7509"/>
                    <a:pt x="18637" y="7430"/>
                  </a:cubicBezTo>
                  <a:cubicBezTo>
                    <a:pt x="18620" y="7396"/>
                    <a:pt x="18620" y="7356"/>
                    <a:pt x="18598" y="7337"/>
                  </a:cubicBezTo>
                  <a:cubicBezTo>
                    <a:pt x="18576" y="7302"/>
                    <a:pt x="18532" y="7292"/>
                    <a:pt x="18494" y="7302"/>
                  </a:cubicBezTo>
                  <a:cubicBezTo>
                    <a:pt x="18450" y="7214"/>
                    <a:pt x="18356" y="7150"/>
                    <a:pt x="18252" y="7086"/>
                  </a:cubicBezTo>
                  <a:cubicBezTo>
                    <a:pt x="18208" y="7056"/>
                    <a:pt x="18147" y="7027"/>
                    <a:pt x="18092" y="7027"/>
                  </a:cubicBezTo>
                  <a:cubicBezTo>
                    <a:pt x="18081" y="7027"/>
                    <a:pt x="18059" y="7027"/>
                    <a:pt x="18048" y="7017"/>
                  </a:cubicBezTo>
                  <a:cubicBezTo>
                    <a:pt x="18021" y="7007"/>
                    <a:pt x="18021" y="6983"/>
                    <a:pt x="18021" y="6963"/>
                  </a:cubicBezTo>
                  <a:cubicBezTo>
                    <a:pt x="17999" y="6850"/>
                    <a:pt x="17861" y="6776"/>
                    <a:pt x="17806" y="6673"/>
                  </a:cubicBezTo>
                  <a:cubicBezTo>
                    <a:pt x="17768" y="6614"/>
                    <a:pt x="17768" y="6540"/>
                    <a:pt x="17768" y="6467"/>
                  </a:cubicBezTo>
                  <a:cubicBezTo>
                    <a:pt x="17768" y="6417"/>
                    <a:pt x="17768" y="6368"/>
                    <a:pt x="17757" y="6314"/>
                  </a:cubicBezTo>
                  <a:cubicBezTo>
                    <a:pt x="17724" y="6221"/>
                    <a:pt x="17630" y="6162"/>
                    <a:pt x="17537" y="6118"/>
                  </a:cubicBezTo>
                  <a:cubicBezTo>
                    <a:pt x="17482" y="6098"/>
                    <a:pt x="17416" y="6093"/>
                    <a:pt x="17355" y="6059"/>
                  </a:cubicBezTo>
                  <a:cubicBezTo>
                    <a:pt x="17300" y="6029"/>
                    <a:pt x="17262" y="5965"/>
                    <a:pt x="17295" y="5911"/>
                  </a:cubicBezTo>
                  <a:cubicBezTo>
                    <a:pt x="17218" y="5921"/>
                    <a:pt x="17168" y="5842"/>
                    <a:pt x="17157" y="5779"/>
                  </a:cubicBezTo>
                  <a:cubicBezTo>
                    <a:pt x="17124" y="5646"/>
                    <a:pt x="17135" y="5508"/>
                    <a:pt x="17179" y="5376"/>
                  </a:cubicBezTo>
                  <a:cubicBezTo>
                    <a:pt x="17179" y="5366"/>
                    <a:pt x="17190" y="5346"/>
                    <a:pt x="17190" y="5336"/>
                  </a:cubicBezTo>
                  <a:cubicBezTo>
                    <a:pt x="17190" y="5326"/>
                    <a:pt x="17179" y="5317"/>
                    <a:pt x="17168" y="5302"/>
                  </a:cubicBezTo>
                  <a:cubicBezTo>
                    <a:pt x="17086" y="5233"/>
                    <a:pt x="17086" y="5130"/>
                    <a:pt x="17064" y="5036"/>
                  </a:cubicBezTo>
                  <a:cubicBezTo>
                    <a:pt x="17042" y="4943"/>
                    <a:pt x="16937" y="4840"/>
                    <a:pt x="16833" y="4879"/>
                  </a:cubicBezTo>
                  <a:cubicBezTo>
                    <a:pt x="16871" y="4776"/>
                    <a:pt x="16673" y="4717"/>
                    <a:pt x="16651" y="4604"/>
                  </a:cubicBezTo>
                  <a:cubicBezTo>
                    <a:pt x="16629" y="4481"/>
                    <a:pt x="16591" y="4343"/>
                    <a:pt x="16536" y="4230"/>
                  </a:cubicBezTo>
                  <a:lnTo>
                    <a:pt x="16222" y="3705"/>
                  </a:lnTo>
                  <a:cubicBezTo>
                    <a:pt x="16200" y="3665"/>
                    <a:pt x="16178" y="3611"/>
                    <a:pt x="16189" y="3572"/>
                  </a:cubicBezTo>
                  <a:cubicBezTo>
                    <a:pt x="16156" y="3479"/>
                    <a:pt x="16118" y="3385"/>
                    <a:pt x="16063" y="3316"/>
                  </a:cubicBezTo>
                  <a:cubicBezTo>
                    <a:pt x="16041" y="3292"/>
                    <a:pt x="16014" y="3262"/>
                    <a:pt x="16014" y="3233"/>
                  </a:cubicBezTo>
                  <a:cubicBezTo>
                    <a:pt x="16003" y="3198"/>
                    <a:pt x="16014" y="3169"/>
                    <a:pt x="16052" y="3149"/>
                  </a:cubicBezTo>
                  <a:cubicBezTo>
                    <a:pt x="16003" y="3110"/>
                    <a:pt x="15959" y="3066"/>
                    <a:pt x="15926" y="3017"/>
                  </a:cubicBezTo>
                  <a:cubicBezTo>
                    <a:pt x="15898" y="2982"/>
                    <a:pt x="15865" y="2962"/>
                    <a:pt x="15843" y="2923"/>
                  </a:cubicBezTo>
                  <a:cubicBezTo>
                    <a:pt x="15832" y="2894"/>
                    <a:pt x="15810" y="2869"/>
                    <a:pt x="15794" y="2840"/>
                  </a:cubicBezTo>
                  <a:cubicBezTo>
                    <a:pt x="15739" y="2697"/>
                    <a:pt x="15684" y="2550"/>
                    <a:pt x="15623" y="2417"/>
                  </a:cubicBezTo>
                  <a:cubicBezTo>
                    <a:pt x="15568" y="2284"/>
                    <a:pt x="15508" y="2137"/>
                    <a:pt x="15530" y="1994"/>
                  </a:cubicBezTo>
                  <a:cubicBezTo>
                    <a:pt x="15508" y="1955"/>
                    <a:pt x="15453" y="1945"/>
                    <a:pt x="15392" y="1945"/>
                  </a:cubicBezTo>
                  <a:cubicBezTo>
                    <a:pt x="15337" y="1955"/>
                    <a:pt x="15288" y="1975"/>
                    <a:pt x="15244" y="1975"/>
                  </a:cubicBezTo>
                  <a:cubicBezTo>
                    <a:pt x="15161" y="1975"/>
                    <a:pt x="15057" y="1945"/>
                    <a:pt x="15002" y="2004"/>
                  </a:cubicBezTo>
                  <a:cubicBezTo>
                    <a:pt x="14980" y="2034"/>
                    <a:pt x="14980" y="2078"/>
                    <a:pt x="14952" y="2107"/>
                  </a:cubicBezTo>
                  <a:cubicBezTo>
                    <a:pt x="14919" y="2161"/>
                    <a:pt x="14815" y="2171"/>
                    <a:pt x="14771" y="2117"/>
                  </a:cubicBezTo>
                  <a:cubicBezTo>
                    <a:pt x="14732" y="2152"/>
                    <a:pt x="14688" y="2152"/>
                    <a:pt x="14655" y="2127"/>
                  </a:cubicBezTo>
                  <a:cubicBezTo>
                    <a:pt x="14518" y="2048"/>
                    <a:pt x="14320" y="2058"/>
                    <a:pt x="14160" y="2004"/>
                  </a:cubicBezTo>
                  <a:lnTo>
                    <a:pt x="14017" y="1975"/>
                  </a:lnTo>
                  <a:cubicBezTo>
                    <a:pt x="14017" y="1930"/>
                    <a:pt x="13951" y="1955"/>
                    <a:pt x="13918" y="1965"/>
                  </a:cubicBezTo>
                  <a:cubicBezTo>
                    <a:pt x="13858" y="1975"/>
                    <a:pt x="13814" y="1945"/>
                    <a:pt x="13764" y="1911"/>
                  </a:cubicBezTo>
                  <a:cubicBezTo>
                    <a:pt x="13698" y="1871"/>
                    <a:pt x="13605" y="1862"/>
                    <a:pt x="13511" y="1871"/>
                  </a:cubicBezTo>
                  <a:lnTo>
                    <a:pt x="13456" y="1921"/>
                  </a:lnTo>
                  <a:cubicBezTo>
                    <a:pt x="13385" y="1842"/>
                    <a:pt x="13270" y="1778"/>
                    <a:pt x="13154" y="1778"/>
                  </a:cubicBezTo>
                  <a:cubicBezTo>
                    <a:pt x="13088" y="1778"/>
                    <a:pt x="13017" y="1788"/>
                    <a:pt x="12945" y="1788"/>
                  </a:cubicBezTo>
                  <a:cubicBezTo>
                    <a:pt x="12879" y="1788"/>
                    <a:pt x="12808" y="1773"/>
                    <a:pt x="12764" y="1729"/>
                  </a:cubicBezTo>
                  <a:cubicBezTo>
                    <a:pt x="12742" y="1709"/>
                    <a:pt x="12725" y="1675"/>
                    <a:pt x="12714" y="1655"/>
                  </a:cubicBezTo>
                  <a:cubicBezTo>
                    <a:pt x="12692" y="1636"/>
                    <a:pt x="12659" y="1611"/>
                    <a:pt x="12637" y="1636"/>
                  </a:cubicBezTo>
                  <a:cubicBezTo>
                    <a:pt x="12659" y="1601"/>
                    <a:pt x="12637" y="1552"/>
                    <a:pt x="12615" y="1522"/>
                  </a:cubicBezTo>
                  <a:cubicBezTo>
                    <a:pt x="12577" y="1488"/>
                    <a:pt x="12533" y="1478"/>
                    <a:pt x="12500" y="1459"/>
                  </a:cubicBezTo>
                  <a:cubicBezTo>
                    <a:pt x="12450" y="1449"/>
                    <a:pt x="12417" y="1429"/>
                    <a:pt x="12368" y="1439"/>
                  </a:cubicBezTo>
                  <a:cubicBezTo>
                    <a:pt x="12324" y="1449"/>
                    <a:pt x="12291" y="1478"/>
                    <a:pt x="12302" y="1522"/>
                  </a:cubicBezTo>
                  <a:cubicBezTo>
                    <a:pt x="12164" y="1581"/>
                    <a:pt x="11988" y="1601"/>
                    <a:pt x="11840" y="1572"/>
                  </a:cubicBezTo>
                  <a:cubicBezTo>
                    <a:pt x="11840" y="1601"/>
                    <a:pt x="11851" y="1636"/>
                    <a:pt x="11873" y="1655"/>
                  </a:cubicBezTo>
                  <a:cubicBezTo>
                    <a:pt x="11818" y="1626"/>
                    <a:pt x="11735" y="1655"/>
                    <a:pt x="11713" y="1704"/>
                  </a:cubicBezTo>
                  <a:cubicBezTo>
                    <a:pt x="11691" y="1758"/>
                    <a:pt x="11724" y="1827"/>
                    <a:pt x="11796" y="1852"/>
                  </a:cubicBezTo>
                  <a:cubicBezTo>
                    <a:pt x="11746" y="1852"/>
                    <a:pt x="11724" y="1916"/>
                    <a:pt x="11735" y="1955"/>
                  </a:cubicBezTo>
                  <a:cubicBezTo>
                    <a:pt x="11746" y="1999"/>
                    <a:pt x="11796" y="2024"/>
                    <a:pt x="11829" y="2048"/>
                  </a:cubicBezTo>
                  <a:lnTo>
                    <a:pt x="11796" y="2137"/>
                  </a:lnTo>
                  <a:cubicBezTo>
                    <a:pt x="11757" y="2117"/>
                    <a:pt x="11719" y="2142"/>
                    <a:pt x="11691" y="2171"/>
                  </a:cubicBezTo>
                  <a:cubicBezTo>
                    <a:pt x="11669" y="2206"/>
                    <a:pt x="11653" y="2240"/>
                    <a:pt x="11609" y="2250"/>
                  </a:cubicBezTo>
                  <a:cubicBezTo>
                    <a:pt x="11587" y="2265"/>
                    <a:pt x="11565" y="2265"/>
                    <a:pt x="11537" y="2274"/>
                  </a:cubicBezTo>
                  <a:cubicBezTo>
                    <a:pt x="11515" y="2284"/>
                    <a:pt x="11504" y="2314"/>
                    <a:pt x="11515" y="2324"/>
                  </a:cubicBezTo>
                  <a:cubicBezTo>
                    <a:pt x="11411" y="2353"/>
                    <a:pt x="11345" y="2230"/>
                    <a:pt x="11251" y="2181"/>
                  </a:cubicBezTo>
                  <a:cubicBezTo>
                    <a:pt x="11191" y="2161"/>
                    <a:pt x="11125" y="2152"/>
                    <a:pt x="11103" y="2097"/>
                  </a:cubicBezTo>
                  <a:cubicBezTo>
                    <a:pt x="11092" y="2078"/>
                    <a:pt x="11092" y="2068"/>
                    <a:pt x="11075" y="2048"/>
                  </a:cubicBezTo>
                  <a:cubicBezTo>
                    <a:pt x="11042" y="2004"/>
                    <a:pt x="10976" y="2024"/>
                    <a:pt x="10916" y="2048"/>
                  </a:cubicBezTo>
                  <a:cubicBezTo>
                    <a:pt x="10789" y="2078"/>
                    <a:pt x="10652" y="2048"/>
                    <a:pt x="10570" y="1955"/>
                  </a:cubicBezTo>
                  <a:cubicBezTo>
                    <a:pt x="10537" y="1975"/>
                    <a:pt x="10504" y="1994"/>
                    <a:pt x="10454" y="2014"/>
                  </a:cubicBezTo>
                  <a:cubicBezTo>
                    <a:pt x="10443" y="2024"/>
                    <a:pt x="10432" y="2024"/>
                    <a:pt x="10421" y="2024"/>
                  </a:cubicBezTo>
                  <a:cubicBezTo>
                    <a:pt x="10410" y="2024"/>
                    <a:pt x="10399" y="2014"/>
                    <a:pt x="10388" y="2004"/>
                  </a:cubicBezTo>
                  <a:cubicBezTo>
                    <a:pt x="10317" y="1930"/>
                    <a:pt x="10273" y="1842"/>
                    <a:pt x="10262" y="1749"/>
                  </a:cubicBezTo>
                  <a:cubicBezTo>
                    <a:pt x="10262" y="1729"/>
                    <a:pt x="10245" y="1704"/>
                    <a:pt x="10234" y="1685"/>
                  </a:cubicBezTo>
                  <a:cubicBezTo>
                    <a:pt x="10212" y="1665"/>
                    <a:pt x="10179" y="1655"/>
                    <a:pt x="10146" y="1655"/>
                  </a:cubicBezTo>
                  <a:cubicBezTo>
                    <a:pt x="10042" y="1645"/>
                    <a:pt x="9937" y="1645"/>
                    <a:pt x="9833" y="1636"/>
                  </a:cubicBezTo>
                  <a:cubicBezTo>
                    <a:pt x="9822" y="1508"/>
                    <a:pt x="9673" y="1429"/>
                    <a:pt x="9530" y="1459"/>
                  </a:cubicBezTo>
                  <a:cubicBezTo>
                    <a:pt x="9497" y="1468"/>
                    <a:pt x="9453" y="1488"/>
                    <a:pt x="9415" y="1488"/>
                  </a:cubicBezTo>
                  <a:cubicBezTo>
                    <a:pt x="9382" y="1488"/>
                    <a:pt x="9338" y="1468"/>
                    <a:pt x="9338" y="1429"/>
                  </a:cubicBezTo>
                  <a:cubicBezTo>
                    <a:pt x="9277" y="1449"/>
                    <a:pt x="9200" y="1429"/>
                    <a:pt x="9162" y="1375"/>
                  </a:cubicBezTo>
                  <a:cubicBezTo>
                    <a:pt x="9118" y="1395"/>
                    <a:pt x="9046" y="1395"/>
                    <a:pt x="9002" y="1365"/>
                  </a:cubicBezTo>
                  <a:cubicBezTo>
                    <a:pt x="8947" y="1336"/>
                    <a:pt x="8925" y="1272"/>
                    <a:pt x="8881" y="1223"/>
                  </a:cubicBezTo>
                  <a:cubicBezTo>
                    <a:pt x="8848" y="1169"/>
                    <a:pt x="8777" y="1129"/>
                    <a:pt x="8705" y="1139"/>
                  </a:cubicBezTo>
                  <a:cubicBezTo>
                    <a:pt x="8705" y="1169"/>
                    <a:pt x="8705" y="1203"/>
                    <a:pt x="8694" y="1242"/>
                  </a:cubicBezTo>
                  <a:cubicBezTo>
                    <a:pt x="8617" y="1159"/>
                    <a:pt x="8579" y="1056"/>
                    <a:pt x="8590" y="952"/>
                  </a:cubicBezTo>
                  <a:cubicBezTo>
                    <a:pt x="8639" y="982"/>
                    <a:pt x="8716" y="972"/>
                    <a:pt x="8766" y="933"/>
                  </a:cubicBezTo>
                  <a:cubicBezTo>
                    <a:pt x="8810" y="893"/>
                    <a:pt x="8799" y="820"/>
                    <a:pt x="8755" y="780"/>
                  </a:cubicBezTo>
                  <a:cubicBezTo>
                    <a:pt x="8788" y="756"/>
                    <a:pt x="8821" y="766"/>
                    <a:pt x="8859" y="780"/>
                  </a:cubicBezTo>
                  <a:cubicBezTo>
                    <a:pt x="8881" y="726"/>
                    <a:pt x="8903" y="662"/>
                    <a:pt x="8892" y="603"/>
                  </a:cubicBezTo>
                  <a:cubicBezTo>
                    <a:pt x="8766" y="584"/>
                    <a:pt x="8672" y="456"/>
                    <a:pt x="8694" y="343"/>
                  </a:cubicBezTo>
                  <a:cubicBezTo>
                    <a:pt x="8744" y="368"/>
                    <a:pt x="8793" y="343"/>
                    <a:pt x="8832" y="313"/>
                  </a:cubicBezTo>
                  <a:cubicBezTo>
                    <a:pt x="8865" y="284"/>
                    <a:pt x="8881" y="230"/>
                    <a:pt x="8892" y="191"/>
                  </a:cubicBezTo>
                  <a:cubicBezTo>
                    <a:pt x="8903" y="137"/>
                    <a:pt x="8914" y="78"/>
                    <a:pt x="8870" y="48"/>
                  </a:cubicBezTo>
                  <a:cubicBezTo>
                    <a:pt x="8832" y="14"/>
                    <a:pt x="8777" y="28"/>
                    <a:pt x="8733" y="48"/>
                  </a:cubicBezTo>
                  <a:cubicBezTo>
                    <a:pt x="8683" y="73"/>
                    <a:pt x="8634" y="97"/>
                    <a:pt x="8590" y="107"/>
                  </a:cubicBezTo>
                  <a:cubicBezTo>
                    <a:pt x="8540" y="117"/>
                    <a:pt x="8474" y="97"/>
                    <a:pt x="8463" y="58"/>
                  </a:cubicBezTo>
                  <a:cubicBezTo>
                    <a:pt x="8408" y="33"/>
                    <a:pt x="8348" y="14"/>
                    <a:pt x="8293" y="14"/>
                  </a:cubicBezTo>
                  <a:cubicBezTo>
                    <a:pt x="8232" y="14"/>
                    <a:pt x="8166" y="48"/>
                    <a:pt x="8155" y="97"/>
                  </a:cubicBezTo>
                  <a:cubicBezTo>
                    <a:pt x="8073" y="58"/>
                    <a:pt x="7980" y="48"/>
                    <a:pt x="7886" y="68"/>
                  </a:cubicBezTo>
                  <a:cubicBezTo>
                    <a:pt x="7864" y="78"/>
                    <a:pt x="7831" y="78"/>
                    <a:pt x="7809" y="68"/>
                  </a:cubicBezTo>
                  <a:cubicBezTo>
                    <a:pt x="7787" y="58"/>
                    <a:pt x="7760" y="33"/>
                    <a:pt x="7749" y="23"/>
                  </a:cubicBezTo>
                  <a:cubicBezTo>
                    <a:pt x="7705" y="-6"/>
                    <a:pt x="7644" y="-6"/>
                    <a:pt x="7600" y="14"/>
                  </a:cubicBezTo>
                  <a:cubicBezTo>
                    <a:pt x="7556" y="33"/>
                    <a:pt x="7518" y="78"/>
                    <a:pt x="7485" y="117"/>
                  </a:cubicBezTo>
                  <a:cubicBezTo>
                    <a:pt x="7474" y="127"/>
                    <a:pt x="7463" y="151"/>
                    <a:pt x="7441" y="161"/>
                  </a:cubicBezTo>
                  <a:lnTo>
                    <a:pt x="7391" y="161"/>
                  </a:lnTo>
                  <a:cubicBezTo>
                    <a:pt x="7287" y="151"/>
                    <a:pt x="7182" y="127"/>
                    <a:pt x="7094" y="97"/>
                  </a:cubicBezTo>
                  <a:cubicBezTo>
                    <a:pt x="7012" y="161"/>
                    <a:pt x="6885" y="171"/>
                    <a:pt x="6803" y="117"/>
                  </a:cubicBezTo>
                  <a:cubicBezTo>
                    <a:pt x="6759" y="97"/>
                    <a:pt x="6665" y="117"/>
                    <a:pt x="6621" y="137"/>
                  </a:cubicBezTo>
                  <a:cubicBezTo>
                    <a:pt x="6594" y="151"/>
                    <a:pt x="6583" y="161"/>
                    <a:pt x="6561" y="171"/>
                  </a:cubicBezTo>
                  <a:cubicBezTo>
                    <a:pt x="6506" y="191"/>
                    <a:pt x="6434" y="171"/>
                    <a:pt x="6379" y="161"/>
                  </a:cubicBezTo>
                  <a:cubicBezTo>
                    <a:pt x="6319" y="161"/>
                    <a:pt x="6236" y="210"/>
                    <a:pt x="6275" y="264"/>
                  </a:cubicBezTo>
                  <a:cubicBezTo>
                    <a:pt x="6170" y="230"/>
                    <a:pt x="6055" y="200"/>
                    <a:pt x="5950" y="171"/>
                  </a:cubicBezTo>
                  <a:cubicBezTo>
                    <a:pt x="5868" y="151"/>
                    <a:pt x="5763" y="122"/>
                    <a:pt x="5686" y="151"/>
                  </a:cubicBezTo>
                  <a:cubicBezTo>
                    <a:pt x="5604" y="186"/>
                    <a:pt x="5549" y="294"/>
                    <a:pt x="5615" y="343"/>
                  </a:cubicBezTo>
                  <a:cubicBezTo>
                    <a:pt x="5488" y="333"/>
                    <a:pt x="5351" y="377"/>
                    <a:pt x="5247" y="446"/>
                  </a:cubicBezTo>
                  <a:cubicBezTo>
                    <a:pt x="5236" y="456"/>
                    <a:pt x="5214" y="471"/>
                    <a:pt x="5192" y="481"/>
                  </a:cubicBezTo>
                  <a:cubicBezTo>
                    <a:pt x="5153" y="490"/>
                    <a:pt x="5109" y="471"/>
                    <a:pt x="5060" y="481"/>
                  </a:cubicBezTo>
                  <a:cubicBezTo>
                    <a:pt x="5016" y="490"/>
                    <a:pt x="4994" y="544"/>
                    <a:pt x="4972" y="584"/>
                  </a:cubicBezTo>
                  <a:cubicBezTo>
                    <a:pt x="4944" y="628"/>
                    <a:pt x="4900" y="677"/>
                    <a:pt x="4856" y="653"/>
                  </a:cubicBezTo>
                  <a:cubicBezTo>
                    <a:pt x="4829" y="643"/>
                    <a:pt x="4818" y="633"/>
                    <a:pt x="4796" y="633"/>
                  </a:cubicBezTo>
                  <a:cubicBezTo>
                    <a:pt x="4741" y="623"/>
                    <a:pt x="4719" y="707"/>
                    <a:pt x="4719" y="756"/>
                  </a:cubicBezTo>
                  <a:cubicBezTo>
                    <a:pt x="4669" y="780"/>
                    <a:pt x="4614" y="800"/>
                    <a:pt x="4565" y="790"/>
                  </a:cubicBezTo>
                  <a:cubicBezTo>
                    <a:pt x="4510" y="780"/>
                    <a:pt x="4471" y="716"/>
                    <a:pt x="4510" y="677"/>
                  </a:cubicBezTo>
                  <a:cubicBezTo>
                    <a:pt x="4449" y="643"/>
                    <a:pt x="4383" y="633"/>
                    <a:pt x="4312" y="643"/>
                  </a:cubicBezTo>
                  <a:cubicBezTo>
                    <a:pt x="4240" y="662"/>
                    <a:pt x="4163" y="707"/>
                    <a:pt x="4092" y="662"/>
                  </a:cubicBezTo>
                  <a:cubicBezTo>
                    <a:pt x="4059" y="643"/>
                    <a:pt x="4037" y="603"/>
                    <a:pt x="3998" y="594"/>
                  </a:cubicBezTo>
                  <a:cubicBezTo>
                    <a:pt x="3943" y="574"/>
                    <a:pt x="3883" y="613"/>
                    <a:pt x="3839" y="633"/>
                  </a:cubicBezTo>
                  <a:cubicBezTo>
                    <a:pt x="3784" y="653"/>
                    <a:pt x="3701" y="623"/>
                    <a:pt x="3712" y="584"/>
                  </a:cubicBezTo>
                  <a:cubicBezTo>
                    <a:pt x="3701" y="574"/>
                    <a:pt x="3679" y="574"/>
                    <a:pt x="3668" y="574"/>
                  </a:cubicBezTo>
                  <a:cubicBezTo>
                    <a:pt x="3657" y="574"/>
                    <a:pt x="3641" y="594"/>
                    <a:pt x="3619" y="594"/>
                  </a:cubicBezTo>
                  <a:cubicBezTo>
                    <a:pt x="3608" y="594"/>
                    <a:pt x="3586" y="594"/>
                    <a:pt x="3586" y="574"/>
                  </a:cubicBezTo>
                  <a:cubicBezTo>
                    <a:pt x="3487" y="603"/>
                    <a:pt x="3426" y="721"/>
                    <a:pt x="3481" y="800"/>
                  </a:cubicBezTo>
                  <a:close/>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827" name="Shape 1827"/>
            <p:cNvSpPr/>
            <p:nvPr/>
          </p:nvSpPr>
          <p:spPr>
            <a:xfrm>
              <a:off x="7678993" y="6445719"/>
              <a:ext cx="251124" cy="517101"/>
            </a:xfrm>
            <a:custGeom>
              <a:pathLst>
                <a:path extrusionOk="0" h="20780" w="21321">
                  <a:moveTo>
                    <a:pt x="14700" y="1029"/>
                  </a:moveTo>
                  <a:cubicBezTo>
                    <a:pt x="13996" y="1567"/>
                    <a:pt x="13672" y="2207"/>
                    <a:pt x="13455" y="2847"/>
                  </a:cubicBezTo>
                  <a:cubicBezTo>
                    <a:pt x="13347" y="3179"/>
                    <a:pt x="13239" y="3563"/>
                    <a:pt x="12751" y="3819"/>
                  </a:cubicBezTo>
                  <a:cubicBezTo>
                    <a:pt x="12318" y="4101"/>
                    <a:pt x="11506" y="4229"/>
                    <a:pt x="10965" y="4075"/>
                  </a:cubicBezTo>
                  <a:cubicBezTo>
                    <a:pt x="9936" y="4561"/>
                    <a:pt x="8908" y="5047"/>
                    <a:pt x="7987" y="5534"/>
                  </a:cubicBezTo>
                  <a:cubicBezTo>
                    <a:pt x="7554" y="5303"/>
                    <a:pt x="6796" y="5483"/>
                    <a:pt x="6201" y="5636"/>
                  </a:cubicBezTo>
                  <a:cubicBezTo>
                    <a:pt x="5660" y="5790"/>
                    <a:pt x="4956" y="6020"/>
                    <a:pt x="4360" y="5841"/>
                  </a:cubicBezTo>
                  <a:cubicBezTo>
                    <a:pt x="4252" y="5790"/>
                    <a:pt x="4144" y="5738"/>
                    <a:pt x="4036" y="5738"/>
                  </a:cubicBezTo>
                  <a:cubicBezTo>
                    <a:pt x="3927" y="5738"/>
                    <a:pt x="3819" y="5790"/>
                    <a:pt x="3711" y="5841"/>
                  </a:cubicBezTo>
                  <a:cubicBezTo>
                    <a:pt x="3007" y="6225"/>
                    <a:pt x="2303" y="6557"/>
                    <a:pt x="1545" y="6916"/>
                  </a:cubicBezTo>
                  <a:cubicBezTo>
                    <a:pt x="1762" y="6967"/>
                    <a:pt x="1978" y="7044"/>
                    <a:pt x="2195" y="7095"/>
                  </a:cubicBezTo>
                  <a:cubicBezTo>
                    <a:pt x="1329" y="8119"/>
                    <a:pt x="1654" y="9398"/>
                    <a:pt x="3007" y="10320"/>
                  </a:cubicBezTo>
                  <a:cubicBezTo>
                    <a:pt x="3224" y="10473"/>
                    <a:pt x="3440" y="10575"/>
                    <a:pt x="3602" y="10780"/>
                  </a:cubicBezTo>
                  <a:cubicBezTo>
                    <a:pt x="3711" y="11062"/>
                    <a:pt x="3440" y="11318"/>
                    <a:pt x="3224" y="11599"/>
                  </a:cubicBezTo>
                  <a:cubicBezTo>
                    <a:pt x="2899" y="12085"/>
                    <a:pt x="2682" y="12674"/>
                    <a:pt x="2899" y="13211"/>
                  </a:cubicBezTo>
                  <a:cubicBezTo>
                    <a:pt x="2195" y="13032"/>
                    <a:pt x="1437" y="13160"/>
                    <a:pt x="950" y="13416"/>
                  </a:cubicBezTo>
                  <a:cubicBezTo>
                    <a:pt x="517" y="13698"/>
                    <a:pt x="408" y="14056"/>
                    <a:pt x="625" y="14389"/>
                  </a:cubicBezTo>
                  <a:cubicBezTo>
                    <a:pt x="733" y="14593"/>
                    <a:pt x="950" y="14773"/>
                    <a:pt x="950" y="14977"/>
                  </a:cubicBezTo>
                  <a:cubicBezTo>
                    <a:pt x="842" y="15412"/>
                    <a:pt x="-187" y="15720"/>
                    <a:pt x="30" y="16103"/>
                  </a:cubicBezTo>
                  <a:cubicBezTo>
                    <a:pt x="300" y="16487"/>
                    <a:pt x="1762" y="16641"/>
                    <a:pt x="1437" y="16974"/>
                  </a:cubicBezTo>
                  <a:cubicBezTo>
                    <a:pt x="1329" y="17127"/>
                    <a:pt x="842" y="17178"/>
                    <a:pt x="625" y="17281"/>
                  </a:cubicBezTo>
                  <a:cubicBezTo>
                    <a:pt x="192" y="17562"/>
                    <a:pt x="1058" y="17920"/>
                    <a:pt x="1329" y="18253"/>
                  </a:cubicBezTo>
                  <a:cubicBezTo>
                    <a:pt x="1437" y="18458"/>
                    <a:pt x="1166" y="18739"/>
                    <a:pt x="1329" y="18995"/>
                  </a:cubicBezTo>
                  <a:cubicBezTo>
                    <a:pt x="1545" y="19763"/>
                    <a:pt x="4144" y="19917"/>
                    <a:pt x="4360" y="20608"/>
                  </a:cubicBezTo>
                  <a:cubicBezTo>
                    <a:pt x="4956" y="20838"/>
                    <a:pt x="5714" y="20838"/>
                    <a:pt x="6201" y="20608"/>
                  </a:cubicBezTo>
                  <a:cubicBezTo>
                    <a:pt x="6742" y="20403"/>
                    <a:pt x="6851" y="20019"/>
                    <a:pt x="6418" y="19763"/>
                  </a:cubicBezTo>
                  <a:cubicBezTo>
                    <a:pt x="7446" y="19763"/>
                    <a:pt x="8366" y="19763"/>
                    <a:pt x="9341" y="19763"/>
                  </a:cubicBezTo>
                  <a:cubicBezTo>
                    <a:pt x="9720" y="19763"/>
                    <a:pt x="10045" y="19763"/>
                    <a:pt x="10369" y="19661"/>
                  </a:cubicBezTo>
                  <a:cubicBezTo>
                    <a:pt x="11290" y="19379"/>
                    <a:pt x="10857" y="18739"/>
                    <a:pt x="11290" y="18304"/>
                  </a:cubicBezTo>
                  <a:cubicBezTo>
                    <a:pt x="11777" y="17920"/>
                    <a:pt x="13022" y="17665"/>
                    <a:pt x="12914" y="17229"/>
                  </a:cubicBezTo>
                  <a:cubicBezTo>
                    <a:pt x="12751" y="17025"/>
                    <a:pt x="12210" y="16794"/>
                    <a:pt x="12210" y="16590"/>
                  </a:cubicBezTo>
                  <a:cubicBezTo>
                    <a:pt x="12210" y="16308"/>
                    <a:pt x="12751" y="16155"/>
                    <a:pt x="13239" y="16001"/>
                  </a:cubicBezTo>
                  <a:cubicBezTo>
                    <a:pt x="13672" y="15847"/>
                    <a:pt x="13780" y="15412"/>
                    <a:pt x="13239" y="15361"/>
                  </a:cubicBezTo>
                  <a:cubicBezTo>
                    <a:pt x="13888" y="15131"/>
                    <a:pt x="14267" y="14645"/>
                    <a:pt x="13888" y="14286"/>
                  </a:cubicBezTo>
                  <a:cubicBezTo>
                    <a:pt x="13780" y="14056"/>
                    <a:pt x="13455" y="13902"/>
                    <a:pt x="13563" y="13698"/>
                  </a:cubicBezTo>
                  <a:cubicBezTo>
                    <a:pt x="13672" y="13570"/>
                    <a:pt x="13780" y="13519"/>
                    <a:pt x="13996" y="13467"/>
                  </a:cubicBezTo>
                  <a:cubicBezTo>
                    <a:pt x="15621" y="12828"/>
                    <a:pt x="16649" y="11702"/>
                    <a:pt x="15512" y="10831"/>
                  </a:cubicBezTo>
                  <a:cubicBezTo>
                    <a:pt x="16270" y="10831"/>
                    <a:pt x="16974" y="10422"/>
                    <a:pt x="16757" y="10038"/>
                  </a:cubicBezTo>
                  <a:cubicBezTo>
                    <a:pt x="16649" y="9884"/>
                    <a:pt x="16433" y="9705"/>
                    <a:pt x="16649" y="9552"/>
                  </a:cubicBezTo>
                  <a:cubicBezTo>
                    <a:pt x="16866" y="9449"/>
                    <a:pt x="17190" y="9449"/>
                    <a:pt x="17407" y="9347"/>
                  </a:cubicBezTo>
                  <a:cubicBezTo>
                    <a:pt x="17786" y="9245"/>
                    <a:pt x="17678" y="9014"/>
                    <a:pt x="17407" y="8861"/>
                  </a:cubicBezTo>
                  <a:cubicBezTo>
                    <a:pt x="17190" y="8707"/>
                    <a:pt x="16974" y="8579"/>
                    <a:pt x="16757" y="8426"/>
                  </a:cubicBezTo>
                  <a:cubicBezTo>
                    <a:pt x="16270" y="7888"/>
                    <a:pt x="17678" y="7197"/>
                    <a:pt x="17082" y="6660"/>
                  </a:cubicBezTo>
                  <a:cubicBezTo>
                    <a:pt x="17786" y="6967"/>
                    <a:pt x="18923" y="7044"/>
                    <a:pt x="19681" y="6813"/>
                  </a:cubicBezTo>
                  <a:cubicBezTo>
                    <a:pt x="19464" y="6506"/>
                    <a:pt x="18815" y="6302"/>
                    <a:pt x="18327" y="5969"/>
                  </a:cubicBezTo>
                  <a:cubicBezTo>
                    <a:pt x="17894" y="5662"/>
                    <a:pt x="17786" y="5201"/>
                    <a:pt x="18436" y="5047"/>
                  </a:cubicBezTo>
                  <a:cubicBezTo>
                    <a:pt x="19031" y="5150"/>
                    <a:pt x="19572" y="5380"/>
                    <a:pt x="19789" y="5687"/>
                  </a:cubicBezTo>
                  <a:cubicBezTo>
                    <a:pt x="20060" y="5431"/>
                    <a:pt x="20709" y="5252"/>
                    <a:pt x="21305" y="5380"/>
                  </a:cubicBezTo>
                  <a:cubicBezTo>
                    <a:pt x="21413" y="4945"/>
                    <a:pt x="20926" y="4561"/>
                    <a:pt x="20709" y="4126"/>
                  </a:cubicBezTo>
                  <a:cubicBezTo>
                    <a:pt x="20493" y="3691"/>
                    <a:pt x="20493" y="3230"/>
                    <a:pt x="21196" y="2949"/>
                  </a:cubicBezTo>
                  <a:cubicBezTo>
                    <a:pt x="20384" y="2642"/>
                    <a:pt x="20276" y="2028"/>
                    <a:pt x="20384" y="1567"/>
                  </a:cubicBezTo>
                  <a:cubicBezTo>
                    <a:pt x="20493" y="1081"/>
                    <a:pt x="20709" y="543"/>
                    <a:pt x="20276" y="57"/>
                  </a:cubicBezTo>
                  <a:cubicBezTo>
                    <a:pt x="20276" y="6"/>
                    <a:pt x="18815" y="594"/>
                    <a:pt x="18706" y="646"/>
                  </a:cubicBezTo>
                  <a:cubicBezTo>
                    <a:pt x="18815" y="-762"/>
                    <a:pt x="15404" y="492"/>
                    <a:pt x="14700" y="1029"/>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828" name="Shape 1828"/>
            <p:cNvSpPr/>
            <p:nvPr/>
          </p:nvSpPr>
          <p:spPr>
            <a:xfrm>
              <a:off x="5176721" y="5356097"/>
              <a:ext cx="53489" cy="30176"/>
            </a:xfrm>
            <a:custGeom>
              <a:pathLst>
                <a:path extrusionOk="0" h="21600" w="20850">
                  <a:moveTo>
                    <a:pt x="2512" y="16435"/>
                  </a:moveTo>
                  <a:cubicBezTo>
                    <a:pt x="4270" y="19722"/>
                    <a:pt x="6279" y="21600"/>
                    <a:pt x="8288" y="20661"/>
                  </a:cubicBezTo>
                  <a:cubicBezTo>
                    <a:pt x="9544" y="20661"/>
                    <a:pt x="10047" y="19722"/>
                    <a:pt x="11051" y="19722"/>
                  </a:cubicBezTo>
                  <a:cubicBezTo>
                    <a:pt x="12056" y="19722"/>
                    <a:pt x="12558" y="19722"/>
                    <a:pt x="13563" y="19722"/>
                  </a:cubicBezTo>
                  <a:cubicBezTo>
                    <a:pt x="15321" y="20661"/>
                    <a:pt x="17330" y="20661"/>
                    <a:pt x="18837" y="21600"/>
                  </a:cubicBezTo>
                  <a:cubicBezTo>
                    <a:pt x="21600" y="18783"/>
                    <a:pt x="21600" y="8922"/>
                    <a:pt x="18335" y="7043"/>
                  </a:cubicBezTo>
                  <a:cubicBezTo>
                    <a:pt x="17330" y="5635"/>
                    <a:pt x="15823" y="5635"/>
                    <a:pt x="14819" y="5635"/>
                  </a:cubicBezTo>
                  <a:cubicBezTo>
                    <a:pt x="12056" y="5635"/>
                    <a:pt x="10047" y="3757"/>
                    <a:pt x="7284" y="1878"/>
                  </a:cubicBezTo>
                  <a:cubicBezTo>
                    <a:pt x="6279" y="939"/>
                    <a:pt x="5274" y="0"/>
                    <a:pt x="4270" y="0"/>
                  </a:cubicBezTo>
                  <a:cubicBezTo>
                    <a:pt x="3014" y="0"/>
                    <a:pt x="1507" y="939"/>
                    <a:pt x="1005" y="2817"/>
                  </a:cubicBezTo>
                  <a:cubicBezTo>
                    <a:pt x="502" y="3757"/>
                    <a:pt x="1005" y="5635"/>
                    <a:pt x="1005" y="7043"/>
                  </a:cubicBezTo>
                  <a:cubicBezTo>
                    <a:pt x="502" y="7043"/>
                    <a:pt x="502" y="7043"/>
                    <a:pt x="0" y="7043"/>
                  </a:cubicBezTo>
                  <a:cubicBezTo>
                    <a:pt x="502" y="10800"/>
                    <a:pt x="1005" y="13617"/>
                    <a:pt x="2512" y="16435"/>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829" name="Shape 1829"/>
            <p:cNvSpPr/>
            <p:nvPr/>
          </p:nvSpPr>
          <p:spPr>
            <a:xfrm>
              <a:off x="3153119" y="5538841"/>
              <a:ext cx="1681029" cy="2905277"/>
            </a:xfrm>
            <a:custGeom>
              <a:pathLst>
                <a:path extrusionOk="0" h="21554" w="21600">
                  <a:moveTo>
                    <a:pt x="5976" y="341"/>
                  </a:moveTo>
                  <a:cubicBezTo>
                    <a:pt x="5804" y="289"/>
                    <a:pt x="5673" y="218"/>
                    <a:pt x="5518" y="152"/>
                  </a:cubicBezTo>
                  <a:cubicBezTo>
                    <a:pt x="5469" y="133"/>
                    <a:pt x="5412" y="110"/>
                    <a:pt x="5380" y="81"/>
                  </a:cubicBezTo>
                  <a:cubicBezTo>
                    <a:pt x="5224" y="11"/>
                    <a:pt x="4971" y="-46"/>
                    <a:pt x="4865" y="53"/>
                  </a:cubicBezTo>
                  <a:cubicBezTo>
                    <a:pt x="4816" y="110"/>
                    <a:pt x="4865" y="180"/>
                    <a:pt x="4914" y="242"/>
                  </a:cubicBezTo>
                  <a:cubicBezTo>
                    <a:pt x="4816" y="350"/>
                    <a:pt x="4571" y="397"/>
                    <a:pt x="4384" y="360"/>
                  </a:cubicBezTo>
                  <a:cubicBezTo>
                    <a:pt x="4318" y="260"/>
                    <a:pt x="4351" y="143"/>
                    <a:pt x="4457" y="62"/>
                  </a:cubicBezTo>
                  <a:cubicBezTo>
                    <a:pt x="4441" y="11"/>
                    <a:pt x="4286" y="25"/>
                    <a:pt x="4229" y="72"/>
                  </a:cubicBezTo>
                  <a:cubicBezTo>
                    <a:pt x="4180" y="110"/>
                    <a:pt x="4163" y="171"/>
                    <a:pt x="4114" y="209"/>
                  </a:cubicBezTo>
                  <a:cubicBezTo>
                    <a:pt x="4008" y="270"/>
                    <a:pt x="3837" y="251"/>
                    <a:pt x="3698" y="242"/>
                  </a:cubicBezTo>
                  <a:cubicBezTo>
                    <a:pt x="3412" y="232"/>
                    <a:pt x="3135" y="308"/>
                    <a:pt x="2882" y="388"/>
                  </a:cubicBezTo>
                  <a:cubicBezTo>
                    <a:pt x="2743" y="430"/>
                    <a:pt x="2571" y="487"/>
                    <a:pt x="2539" y="576"/>
                  </a:cubicBezTo>
                  <a:cubicBezTo>
                    <a:pt x="2522" y="614"/>
                    <a:pt x="2522" y="657"/>
                    <a:pt x="2506" y="694"/>
                  </a:cubicBezTo>
                  <a:cubicBezTo>
                    <a:pt x="2449" y="774"/>
                    <a:pt x="2294" y="817"/>
                    <a:pt x="2180" y="864"/>
                  </a:cubicBezTo>
                  <a:cubicBezTo>
                    <a:pt x="2057" y="916"/>
                    <a:pt x="1976" y="1029"/>
                    <a:pt x="2090" y="1081"/>
                  </a:cubicBezTo>
                  <a:cubicBezTo>
                    <a:pt x="1853" y="1090"/>
                    <a:pt x="1633" y="1270"/>
                    <a:pt x="1592" y="1406"/>
                  </a:cubicBezTo>
                  <a:cubicBezTo>
                    <a:pt x="1576" y="1468"/>
                    <a:pt x="1576" y="1534"/>
                    <a:pt x="1576" y="1595"/>
                  </a:cubicBezTo>
                  <a:cubicBezTo>
                    <a:pt x="1576" y="1684"/>
                    <a:pt x="1616" y="1774"/>
                    <a:pt x="1592" y="1873"/>
                  </a:cubicBezTo>
                  <a:cubicBezTo>
                    <a:pt x="1649" y="1882"/>
                    <a:pt x="1682" y="1901"/>
                    <a:pt x="1731" y="1911"/>
                  </a:cubicBezTo>
                  <a:cubicBezTo>
                    <a:pt x="1747" y="1991"/>
                    <a:pt x="1731" y="2071"/>
                    <a:pt x="1714" y="2151"/>
                  </a:cubicBezTo>
                  <a:cubicBezTo>
                    <a:pt x="1853" y="2151"/>
                    <a:pt x="1902" y="2250"/>
                    <a:pt x="1886" y="2326"/>
                  </a:cubicBezTo>
                  <a:cubicBezTo>
                    <a:pt x="1837" y="2467"/>
                    <a:pt x="1665" y="2576"/>
                    <a:pt x="1461" y="2623"/>
                  </a:cubicBezTo>
                  <a:cubicBezTo>
                    <a:pt x="1388" y="2632"/>
                    <a:pt x="1322" y="2642"/>
                    <a:pt x="1273" y="2675"/>
                  </a:cubicBezTo>
                  <a:cubicBezTo>
                    <a:pt x="1184" y="2722"/>
                    <a:pt x="1200" y="2807"/>
                    <a:pt x="1200" y="2873"/>
                  </a:cubicBezTo>
                  <a:cubicBezTo>
                    <a:pt x="1200" y="2943"/>
                    <a:pt x="1102" y="3028"/>
                    <a:pt x="996" y="3000"/>
                  </a:cubicBezTo>
                  <a:cubicBezTo>
                    <a:pt x="1045" y="3108"/>
                    <a:pt x="743" y="3189"/>
                    <a:pt x="620" y="3108"/>
                  </a:cubicBezTo>
                  <a:cubicBezTo>
                    <a:pt x="702" y="3198"/>
                    <a:pt x="588" y="3297"/>
                    <a:pt x="449" y="3354"/>
                  </a:cubicBezTo>
                  <a:cubicBezTo>
                    <a:pt x="310" y="3415"/>
                    <a:pt x="155" y="3467"/>
                    <a:pt x="106" y="3566"/>
                  </a:cubicBezTo>
                  <a:cubicBezTo>
                    <a:pt x="155" y="3585"/>
                    <a:pt x="212" y="3604"/>
                    <a:pt x="278" y="3622"/>
                  </a:cubicBezTo>
                  <a:cubicBezTo>
                    <a:pt x="229" y="3721"/>
                    <a:pt x="155" y="3820"/>
                    <a:pt x="106" y="3910"/>
                  </a:cubicBezTo>
                  <a:cubicBezTo>
                    <a:pt x="310" y="3919"/>
                    <a:pt x="482" y="3990"/>
                    <a:pt x="588" y="4089"/>
                  </a:cubicBezTo>
                  <a:cubicBezTo>
                    <a:pt x="653" y="4155"/>
                    <a:pt x="669" y="4245"/>
                    <a:pt x="604" y="4306"/>
                  </a:cubicBezTo>
                  <a:cubicBezTo>
                    <a:pt x="531" y="4377"/>
                    <a:pt x="359" y="4405"/>
                    <a:pt x="261" y="4344"/>
                  </a:cubicBezTo>
                  <a:cubicBezTo>
                    <a:pt x="229" y="4523"/>
                    <a:pt x="122" y="4702"/>
                    <a:pt x="0" y="4867"/>
                  </a:cubicBezTo>
                  <a:cubicBezTo>
                    <a:pt x="155" y="4910"/>
                    <a:pt x="310" y="4947"/>
                    <a:pt x="449" y="4990"/>
                  </a:cubicBezTo>
                  <a:cubicBezTo>
                    <a:pt x="498" y="5216"/>
                    <a:pt x="996" y="5306"/>
                    <a:pt x="1151" y="5513"/>
                  </a:cubicBezTo>
                  <a:cubicBezTo>
                    <a:pt x="1200" y="5603"/>
                    <a:pt x="1200" y="5692"/>
                    <a:pt x="1216" y="5777"/>
                  </a:cubicBezTo>
                  <a:cubicBezTo>
                    <a:pt x="1249" y="5867"/>
                    <a:pt x="1322" y="5966"/>
                    <a:pt x="1478" y="5985"/>
                  </a:cubicBezTo>
                  <a:cubicBezTo>
                    <a:pt x="1527" y="5999"/>
                    <a:pt x="1576" y="5999"/>
                    <a:pt x="1633" y="6008"/>
                  </a:cubicBezTo>
                  <a:cubicBezTo>
                    <a:pt x="1714" y="6027"/>
                    <a:pt x="1747" y="6098"/>
                    <a:pt x="1763" y="6145"/>
                  </a:cubicBezTo>
                  <a:cubicBezTo>
                    <a:pt x="1820" y="6272"/>
                    <a:pt x="1853" y="6404"/>
                    <a:pt x="1902" y="6541"/>
                  </a:cubicBezTo>
                  <a:cubicBezTo>
                    <a:pt x="1918" y="6569"/>
                    <a:pt x="1918" y="6602"/>
                    <a:pt x="1976" y="6621"/>
                  </a:cubicBezTo>
                  <a:cubicBezTo>
                    <a:pt x="2024" y="6640"/>
                    <a:pt x="2090" y="6631"/>
                    <a:pt x="2147" y="6640"/>
                  </a:cubicBezTo>
                  <a:cubicBezTo>
                    <a:pt x="2294" y="6668"/>
                    <a:pt x="2294" y="6800"/>
                    <a:pt x="2261" y="6885"/>
                  </a:cubicBezTo>
                  <a:cubicBezTo>
                    <a:pt x="2229" y="6975"/>
                    <a:pt x="2318" y="7116"/>
                    <a:pt x="2490" y="7093"/>
                  </a:cubicBezTo>
                  <a:cubicBezTo>
                    <a:pt x="2433" y="7225"/>
                    <a:pt x="2522" y="7361"/>
                    <a:pt x="2710" y="7432"/>
                  </a:cubicBezTo>
                  <a:cubicBezTo>
                    <a:pt x="2931" y="7512"/>
                    <a:pt x="3208" y="7569"/>
                    <a:pt x="3461" y="7560"/>
                  </a:cubicBezTo>
                  <a:lnTo>
                    <a:pt x="3510" y="7710"/>
                  </a:lnTo>
                  <a:cubicBezTo>
                    <a:pt x="3739" y="7767"/>
                    <a:pt x="3976" y="7828"/>
                    <a:pt x="4196" y="7885"/>
                  </a:cubicBezTo>
                  <a:cubicBezTo>
                    <a:pt x="4163" y="7937"/>
                    <a:pt x="4196" y="8003"/>
                    <a:pt x="4286" y="8036"/>
                  </a:cubicBezTo>
                  <a:cubicBezTo>
                    <a:pt x="4335" y="8055"/>
                    <a:pt x="4384" y="8055"/>
                    <a:pt x="4441" y="8064"/>
                  </a:cubicBezTo>
                  <a:cubicBezTo>
                    <a:pt x="4694" y="8116"/>
                    <a:pt x="4882" y="8253"/>
                    <a:pt x="5053" y="8380"/>
                  </a:cubicBezTo>
                  <a:cubicBezTo>
                    <a:pt x="5086" y="8408"/>
                    <a:pt x="5143" y="8451"/>
                    <a:pt x="5127" y="8498"/>
                  </a:cubicBezTo>
                  <a:cubicBezTo>
                    <a:pt x="5102" y="8550"/>
                    <a:pt x="5004" y="8587"/>
                    <a:pt x="5004" y="8639"/>
                  </a:cubicBezTo>
                  <a:cubicBezTo>
                    <a:pt x="5020" y="8686"/>
                    <a:pt x="5127" y="8705"/>
                    <a:pt x="5192" y="8748"/>
                  </a:cubicBezTo>
                  <a:cubicBezTo>
                    <a:pt x="5347" y="8847"/>
                    <a:pt x="5143" y="8993"/>
                    <a:pt x="5176" y="9120"/>
                  </a:cubicBezTo>
                  <a:cubicBezTo>
                    <a:pt x="5192" y="9172"/>
                    <a:pt x="5241" y="9219"/>
                    <a:pt x="5257" y="9281"/>
                  </a:cubicBezTo>
                  <a:cubicBezTo>
                    <a:pt x="5314" y="9431"/>
                    <a:pt x="5020" y="9568"/>
                    <a:pt x="5069" y="9714"/>
                  </a:cubicBezTo>
                  <a:cubicBezTo>
                    <a:pt x="5086" y="9785"/>
                    <a:pt x="5176" y="9837"/>
                    <a:pt x="5208" y="9893"/>
                  </a:cubicBezTo>
                  <a:cubicBezTo>
                    <a:pt x="5257" y="9955"/>
                    <a:pt x="5257" y="10044"/>
                    <a:pt x="5176" y="10082"/>
                  </a:cubicBezTo>
                  <a:cubicBezTo>
                    <a:pt x="5143" y="10101"/>
                    <a:pt x="5086" y="10101"/>
                    <a:pt x="5053" y="10120"/>
                  </a:cubicBezTo>
                  <a:cubicBezTo>
                    <a:pt x="5004" y="10143"/>
                    <a:pt x="4988" y="10181"/>
                    <a:pt x="4971" y="10219"/>
                  </a:cubicBezTo>
                  <a:cubicBezTo>
                    <a:pt x="4914" y="10370"/>
                    <a:pt x="4898" y="10516"/>
                    <a:pt x="4931" y="10676"/>
                  </a:cubicBezTo>
                  <a:cubicBezTo>
                    <a:pt x="4955" y="10747"/>
                    <a:pt x="4971" y="10813"/>
                    <a:pt x="4914" y="10874"/>
                  </a:cubicBezTo>
                  <a:cubicBezTo>
                    <a:pt x="4849" y="10931"/>
                    <a:pt x="4710" y="10964"/>
                    <a:pt x="4678" y="11020"/>
                  </a:cubicBezTo>
                  <a:cubicBezTo>
                    <a:pt x="4645" y="11072"/>
                    <a:pt x="4678" y="11119"/>
                    <a:pt x="4694" y="11171"/>
                  </a:cubicBezTo>
                  <a:cubicBezTo>
                    <a:pt x="4784" y="11360"/>
                    <a:pt x="4694" y="11577"/>
                    <a:pt x="4473" y="11723"/>
                  </a:cubicBezTo>
                  <a:cubicBezTo>
                    <a:pt x="4539" y="11756"/>
                    <a:pt x="4571" y="11822"/>
                    <a:pt x="4571" y="11874"/>
                  </a:cubicBezTo>
                  <a:cubicBezTo>
                    <a:pt x="4441" y="11930"/>
                    <a:pt x="4318" y="12001"/>
                    <a:pt x="4229" y="12081"/>
                  </a:cubicBezTo>
                  <a:cubicBezTo>
                    <a:pt x="4335" y="12110"/>
                    <a:pt x="4441" y="12138"/>
                    <a:pt x="4522" y="12171"/>
                  </a:cubicBezTo>
                  <a:cubicBezTo>
                    <a:pt x="4522" y="12378"/>
                    <a:pt x="4473" y="12586"/>
                    <a:pt x="4424" y="12784"/>
                  </a:cubicBezTo>
                  <a:cubicBezTo>
                    <a:pt x="4400" y="12822"/>
                    <a:pt x="4400" y="12859"/>
                    <a:pt x="4384" y="12902"/>
                  </a:cubicBezTo>
                  <a:cubicBezTo>
                    <a:pt x="4318" y="13119"/>
                    <a:pt x="4269" y="13345"/>
                    <a:pt x="4196" y="13562"/>
                  </a:cubicBezTo>
                  <a:lnTo>
                    <a:pt x="3992" y="13595"/>
                  </a:lnTo>
                  <a:cubicBezTo>
                    <a:pt x="4131" y="13670"/>
                    <a:pt x="4090" y="13812"/>
                    <a:pt x="3992" y="13911"/>
                  </a:cubicBezTo>
                  <a:cubicBezTo>
                    <a:pt x="3886" y="14010"/>
                    <a:pt x="3755" y="14090"/>
                    <a:pt x="3665" y="14189"/>
                  </a:cubicBezTo>
                  <a:cubicBezTo>
                    <a:pt x="3527" y="14373"/>
                    <a:pt x="3649" y="14580"/>
                    <a:pt x="3771" y="14769"/>
                  </a:cubicBezTo>
                  <a:cubicBezTo>
                    <a:pt x="3804" y="14821"/>
                    <a:pt x="3837" y="14868"/>
                    <a:pt x="3853" y="14920"/>
                  </a:cubicBezTo>
                  <a:cubicBezTo>
                    <a:pt x="3273" y="15226"/>
                    <a:pt x="3722" y="15858"/>
                    <a:pt x="3208" y="16193"/>
                  </a:cubicBezTo>
                  <a:cubicBezTo>
                    <a:pt x="3445" y="16245"/>
                    <a:pt x="3739" y="16193"/>
                    <a:pt x="3869" y="16066"/>
                  </a:cubicBezTo>
                  <a:cubicBezTo>
                    <a:pt x="3788" y="16235"/>
                    <a:pt x="3682" y="16400"/>
                    <a:pt x="3600" y="16561"/>
                  </a:cubicBezTo>
                  <a:cubicBezTo>
                    <a:pt x="3461" y="16580"/>
                    <a:pt x="3306" y="16570"/>
                    <a:pt x="3192" y="16523"/>
                  </a:cubicBezTo>
                  <a:cubicBezTo>
                    <a:pt x="3167" y="16688"/>
                    <a:pt x="3151" y="16867"/>
                    <a:pt x="3135" y="17037"/>
                  </a:cubicBezTo>
                  <a:cubicBezTo>
                    <a:pt x="2947" y="16976"/>
                    <a:pt x="2776" y="17145"/>
                    <a:pt x="2792" y="17273"/>
                  </a:cubicBezTo>
                  <a:cubicBezTo>
                    <a:pt x="2808" y="17400"/>
                    <a:pt x="2882" y="17551"/>
                    <a:pt x="2727" y="17640"/>
                  </a:cubicBezTo>
                  <a:cubicBezTo>
                    <a:pt x="2898" y="17598"/>
                    <a:pt x="3118" y="17640"/>
                    <a:pt x="3224" y="17739"/>
                  </a:cubicBezTo>
                  <a:cubicBezTo>
                    <a:pt x="3322" y="17838"/>
                    <a:pt x="3273" y="17966"/>
                    <a:pt x="3118" y="18037"/>
                  </a:cubicBezTo>
                  <a:cubicBezTo>
                    <a:pt x="2980" y="18046"/>
                    <a:pt x="2824" y="18046"/>
                    <a:pt x="2694" y="18055"/>
                  </a:cubicBezTo>
                  <a:cubicBezTo>
                    <a:pt x="2743" y="18282"/>
                    <a:pt x="2792" y="18508"/>
                    <a:pt x="2849" y="18748"/>
                  </a:cubicBezTo>
                  <a:cubicBezTo>
                    <a:pt x="2865" y="18805"/>
                    <a:pt x="2865" y="18857"/>
                    <a:pt x="2882" y="18914"/>
                  </a:cubicBezTo>
                  <a:cubicBezTo>
                    <a:pt x="2931" y="19130"/>
                    <a:pt x="2980" y="19352"/>
                    <a:pt x="2963" y="19578"/>
                  </a:cubicBezTo>
                  <a:cubicBezTo>
                    <a:pt x="2947" y="19715"/>
                    <a:pt x="2931" y="19847"/>
                    <a:pt x="2980" y="19974"/>
                  </a:cubicBezTo>
                  <a:cubicBezTo>
                    <a:pt x="3053" y="20102"/>
                    <a:pt x="3241" y="20220"/>
                    <a:pt x="3478" y="20210"/>
                  </a:cubicBezTo>
                  <a:cubicBezTo>
                    <a:pt x="3445" y="20361"/>
                    <a:pt x="3445" y="20559"/>
                    <a:pt x="3682" y="20616"/>
                  </a:cubicBezTo>
                  <a:cubicBezTo>
                    <a:pt x="3755" y="20635"/>
                    <a:pt x="3853" y="20635"/>
                    <a:pt x="3927" y="20658"/>
                  </a:cubicBezTo>
                  <a:cubicBezTo>
                    <a:pt x="4065" y="20696"/>
                    <a:pt x="4131" y="20795"/>
                    <a:pt x="4180" y="20875"/>
                  </a:cubicBezTo>
                  <a:cubicBezTo>
                    <a:pt x="4931" y="21101"/>
                    <a:pt x="5690" y="21328"/>
                    <a:pt x="6424" y="21554"/>
                  </a:cubicBezTo>
                  <a:cubicBezTo>
                    <a:pt x="6376" y="21347"/>
                    <a:pt x="6767" y="21205"/>
                    <a:pt x="7127" y="21172"/>
                  </a:cubicBezTo>
                  <a:cubicBezTo>
                    <a:pt x="7486" y="21144"/>
                    <a:pt x="7878" y="21130"/>
                    <a:pt x="8139" y="20993"/>
                  </a:cubicBezTo>
                  <a:cubicBezTo>
                    <a:pt x="7747" y="20875"/>
                    <a:pt x="7265" y="20875"/>
                    <a:pt x="6833" y="20804"/>
                  </a:cubicBezTo>
                  <a:cubicBezTo>
                    <a:pt x="6408" y="20734"/>
                    <a:pt x="5943" y="20569"/>
                    <a:pt x="5910" y="20309"/>
                  </a:cubicBezTo>
                  <a:cubicBezTo>
                    <a:pt x="5788" y="20352"/>
                    <a:pt x="5657" y="20290"/>
                    <a:pt x="5600" y="20210"/>
                  </a:cubicBezTo>
                  <a:cubicBezTo>
                    <a:pt x="5567" y="20139"/>
                    <a:pt x="5600" y="20064"/>
                    <a:pt x="5616" y="19984"/>
                  </a:cubicBezTo>
                  <a:cubicBezTo>
                    <a:pt x="5706" y="19734"/>
                    <a:pt x="5641" y="19479"/>
                    <a:pt x="5445" y="19253"/>
                  </a:cubicBezTo>
                  <a:cubicBezTo>
                    <a:pt x="5535" y="19229"/>
                    <a:pt x="5641" y="19201"/>
                    <a:pt x="5722" y="19182"/>
                  </a:cubicBezTo>
                  <a:cubicBezTo>
                    <a:pt x="5722" y="19102"/>
                    <a:pt x="5706" y="19031"/>
                    <a:pt x="5706" y="18956"/>
                  </a:cubicBezTo>
                  <a:cubicBezTo>
                    <a:pt x="5804" y="18914"/>
                    <a:pt x="5943" y="18904"/>
                    <a:pt x="6065" y="18923"/>
                  </a:cubicBezTo>
                  <a:cubicBezTo>
                    <a:pt x="6302" y="18866"/>
                    <a:pt x="6033" y="18626"/>
                    <a:pt x="6171" y="18499"/>
                  </a:cubicBezTo>
                  <a:cubicBezTo>
                    <a:pt x="6220" y="18451"/>
                    <a:pt x="6302" y="18433"/>
                    <a:pt x="6392" y="18400"/>
                  </a:cubicBezTo>
                  <a:cubicBezTo>
                    <a:pt x="6784" y="18272"/>
                    <a:pt x="7078" y="18037"/>
                    <a:pt x="7127" y="17777"/>
                  </a:cubicBezTo>
                  <a:cubicBezTo>
                    <a:pt x="6800" y="17749"/>
                    <a:pt x="6473" y="17678"/>
                    <a:pt x="6188" y="17589"/>
                  </a:cubicBezTo>
                  <a:cubicBezTo>
                    <a:pt x="6082" y="17560"/>
                    <a:pt x="5976" y="17523"/>
                    <a:pt x="5943" y="17452"/>
                  </a:cubicBezTo>
                  <a:cubicBezTo>
                    <a:pt x="5829" y="17244"/>
                    <a:pt x="6457" y="17136"/>
                    <a:pt x="6506" y="16919"/>
                  </a:cubicBezTo>
                  <a:cubicBezTo>
                    <a:pt x="6751" y="16858"/>
                    <a:pt x="7020" y="16848"/>
                    <a:pt x="7265" y="16886"/>
                  </a:cubicBezTo>
                  <a:cubicBezTo>
                    <a:pt x="7331" y="16829"/>
                    <a:pt x="7420" y="16768"/>
                    <a:pt x="7486" y="16712"/>
                  </a:cubicBezTo>
                  <a:cubicBezTo>
                    <a:pt x="7380" y="16712"/>
                    <a:pt x="7322" y="16622"/>
                    <a:pt x="7363" y="16570"/>
                  </a:cubicBezTo>
                  <a:cubicBezTo>
                    <a:pt x="7396" y="16523"/>
                    <a:pt x="7469" y="16462"/>
                    <a:pt x="7469" y="16400"/>
                  </a:cubicBezTo>
                  <a:cubicBezTo>
                    <a:pt x="7469" y="16325"/>
                    <a:pt x="7347" y="16235"/>
                    <a:pt x="7420" y="16165"/>
                  </a:cubicBezTo>
                  <a:cubicBezTo>
                    <a:pt x="7706" y="16146"/>
                    <a:pt x="8000" y="16155"/>
                    <a:pt x="8294" y="16193"/>
                  </a:cubicBezTo>
                  <a:cubicBezTo>
                    <a:pt x="8188" y="16094"/>
                    <a:pt x="8122" y="15976"/>
                    <a:pt x="8122" y="15868"/>
                  </a:cubicBezTo>
                  <a:cubicBezTo>
                    <a:pt x="7935" y="15948"/>
                    <a:pt x="7633" y="15858"/>
                    <a:pt x="7535" y="15740"/>
                  </a:cubicBezTo>
                  <a:cubicBezTo>
                    <a:pt x="7429" y="15622"/>
                    <a:pt x="7469" y="15471"/>
                    <a:pt x="7486" y="15344"/>
                  </a:cubicBezTo>
                  <a:cubicBezTo>
                    <a:pt x="7706" y="15382"/>
                    <a:pt x="7918" y="15443"/>
                    <a:pt x="8139" y="15462"/>
                  </a:cubicBezTo>
                  <a:cubicBezTo>
                    <a:pt x="8359" y="15481"/>
                    <a:pt x="8637" y="15424"/>
                    <a:pt x="8702" y="15297"/>
                  </a:cubicBezTo>
                  <a:cubicBezTo>
                    <a:pt x="8751" y="15306"/>
                    <a:pt x="8808" y="15316"/>
                    <a:pt x="8857" y="15335"/>
                  </a:cubicBezTo>
                  <a:cubicBezTo>
                    <a:pt x="8922" y="15198"/>
                    <a:pt x="8857" y="15047"/>
                    <a:pt x="8686" y="14948"/>
                  </a:cubicBezTo>
                  <a:cubicBezTo>
                    <a:pt x="8922" y="14877"/>
                    <a:pt x="9094" y="14722"/>
                    <a:pt x="9078" y="14561"/>
                  </a:cubicBezTo>
                  <a:cubicBezTo>
                    <a:pt x="9200" y="14514"/>
                    <a:pt x="9322" y="14623"/>
                    <a:pt x="9453" y="14651"/>
                  </a:cubicBezTo>
                  <a:cubicBezTo>
                    <a:pt x="9641" y="14693"/>
                    <a:pt x="9812" y="14580"/>
                    <a:pt x="9918" y="14486"/>
                  </a:cubicBezTo>
                  <a:cubicBezTo>
                    <a:pt x="10041" y="14594"/>
                    <a:pt x="10310" y="14571"/>
                    <a:pt x="10514" y="14543"/>
                  </a:cubicBezTo>
                  <a:cubicBezTo>
                    <a:pt x="10637" y="14524"/>
                    <a:pt x="10776" y="14505"/>
                    <a:pt x="10873" y="14462"/>
                  </a:cubicBezTo>
                  <a:cubicBezTo>
                    <a:pt x="11069" y="14396"/>
                    <a:pt x="11167" y="14264"/>
                    <a:pt x="11257" y="14147"/>
                  </a:cubicBezTo>
                  <a:cubicBezTo>
                    <a:pt x="11339" y="14038"/>
                    <a:pt x="11429" y="13901"/>
                    <a:pt x="11322" y="13793"/>
                  </a:cubicBezTo>
                  <a:cubicBezTo>
                    <a:pt x="11257" y="13732"/>
                    <a:pt x="11151" y="13694"/>
                    <a:pt x="11086" y="13633"/>
                  </a:cubicBezTo>
                  <a:cubicBezTo>
                    <a:pt x="10963" y="13534"/>
                    <a:pt x="10963" y="13406"/>
                    <a:pt x="10980" y="13288"/>
                  </a:cubicBezTo>
                  <a:cubicBezTo>
                    <a:pt x="10824" y="13336"/>
                    <a:pt x="10620" y="13246"/>
                    <a:pt x="10637" y="13147"/>
                  </a:cubicBezTo>
                  <a:cubicBezTo>
                    <a:pt x="10669" y="13100"/>
                    <a:pt x="10776" y="13057"/>
                    <a:pt x="10857" y="13071"/>
                  </a:cubicBezTo>
                  <a:cubicBezTo>
                    <a:pt x="10980" y="13109"/>
                    <a:pt x="11102" y="13156"/>
                    <a:pt x="11200" y="13199"/>
                  </a:cubicBezTo>
                  <a:cubicBezTo>
                    <a:pt x="11322" y="13237"/>
                    <a:pt x="11461" y="13288"/>
                    <a:pt x="11576" y="13246"/>
                  </a:cubicBezTo>
                  <a:cubicBezTo>
                    <a:pt x="11682" y="13218"/>
                    <a:pt x="11771" y="13137"/>
                    <a:pt x="11869" y="13156"/>
                  </a:cubicBezTo>
                  <a:cubicBezTo>
                    <a:pt x="11943" y="13166"/>
                    <a:pt x="11959" y="13218"/>
                    <a:pt x="12024" y="13246"/>
                  </a:cubicBezTo>
                  <a:cubicBezTo>
                    <a:pt x="12163" y="13307"/>
                    <a:pt x="12351" y="13199"/>
                    <a:pt x="12522" y="13189"/>
                  </a:cubicBezTo>
                  <a:cubicBezTo>
                    <a:pt x="12588" y="13189"/>
                    <a:pt x="12661" y="13208"/>
                    <a:pt x="12743" y="13208"/>
                  </a:cubicBezTo>
                  <a:cubicBezTo>
                    <a:pt x="12963" y="13208"/>
                    <a:pt x="13069" y="13038"/>
                    <a:pt x="13102" y="12911"/>
                  </a:cubicBezTo>
                  <a:cubicBezTo>
                    <a:pt x="13086" y="12883"/>
                    <a:pt x="13020" y="12859"/>
                    <a:pt x="12963" y="12873"/>
                  </a:cubicBezTo>
                  <a:cubicBezTo>
                    <a:pt x="12865" y="12784"/>
                    <a:pt x="13053" y="12685"/>
                    <a:pt x="13224" y="12642"/>
                  </a:cubicBezTo>
                  <a:cubicBezTo>
                    <a:pt x="13396" y="12605"/>
                    <a:pt x="13616" y="12534"/>
                    <a:pt x="13567" y="12435"/>
                  </a:cubicBezTo>
                  <a:cubicBezTo>
                    <a:pt x="13551" y="12416"/>
                    <a:pt x="13535" y="12397"/>
                    <a:pt x="13535" y="12369"/>
                  </a:cubicBezTo>
                  <a:cubicBezTo>
                    <a:pt x="13535" y="12336"/>
                    <a:pt x="13584" y="12317"/>
                    <a:pt x="13633" y="12298"/>
                  </a:cubicBezTo>
                  <a:cubicBezTo>
                    <a:pt x="13894" y="12209"/>
                    <a:pt x="14163" y="12119"/>
                    <a:pt x="14424" y="12029"/>
                  </a:cubicBezTo>
                  <a:cubicBezTo>
                    <a:pt x="14196" y="11912"/>
                    <a:pt x="14343" y="11676"/>
                    <a:pt x="14555" y="11544"/>
                  </a:cubicBezTo>
                  <a:cubicBezTo>
                    <a:pt x="14759" y="11416"/>
                    <a:pt x="15037" y="11327"/>
                    <a:pt x="15208" y="11190"/>
                  </a:cubicBezTo>
                  <a:cubicBezTo>
                    <a:pt x="15037" y="11171"/>
                    <a:pt x="14939" y="11053"/>
                    <a:pt x="15004" y="10964"/>
                  </a:cubicBezTo>
                  <a:cubicBezTo>
                    <a:pt x="15053" y="10903"/>
                    <a:pt x="15159" y="10855"/>
                    <a:pt x="15224" y="10794"/>
                  </a:cubicBezTo>
                  <a:cubicBezTo>
                    <a:pt x="15314" y="10695"/>
                    <a:pt x="15241" y="10587"/>
                    <a:pt x="15208" y="10478"/>
                  </a:cubicBezTo>
                  <a:cubicBezTo>
                    <a:pt x="15176" y="10370"/>
                    <a:pt x="15192" y="10242"/>
                    <a:pt x="15347" y="10191"/>
                  </a:cubicBezTo>
                  <a:cubicBezTo>
                    <a:pt x="15396" y="10172"/>
                    <a:pt x="15469" y="10172"/>
                    <a:pt x="15535" y="10153"/>
                  </a:cubicBezTo>
                  <a:cubicBezTo>
                    <a:pt x="15641" y="10120"/>
                    <a:pt x="15706" y="10054"/>
                    <a:pt x="15755" y="9993"/>
                  </a:cubicBezTo>
                  <a:cubicBezTo>
                    <a:pt x="15845" y="10011"/>
                    <a:pt x="15910" y="10021"/>
                    <a:pt x="16000" y="10044"/>
                  </a:cubicBezTo>
                  <a:cubicBezTo>
                    <a:pt x="16065" y="9936"/>
                    <a:pt x="16204" y="9804"/>
                    <a:pt x="16392" y="9823"/>
                  </a:cubicBezTo>
                  <a:cubicBezTo>
                    <a:pt x="16457" y="9837"/>
                    <a:pt x="16531" y="9865"/>
                    <a:pt x="16596" y="9856"/>
                  </a:cubicBezTo>
                  <a:cubicBezTo>
                    <a:pt x="16702" y="9846"/>
                    <a:pt x="16735" y="9785"/>
                    <a:pt x="16784" y="9738"/>
                  </a:cubicBezTo>
                  <a:cubicBezTo>
                    <a:pt x="16939" y="9578"/>
                    <a:pt x="17282" y="9488"/>
                    <a:pt x="17576" y="9530"/>
                  </a:cubicBezTo>
                  <a:cubicBezTo>
                    <a:pt x="17845" y="9559"/>
                    <a:pt x="18204" y="9677"/>
                    <a:pt x="18376" y="9549"/>
                  </a:cubicBezTo>
                  <a:cubicBezTo>
                    <a:pt x="18465" y="9488"/>
                    <a:pt x="18433" y="9398"/>
                    <a:pt x="18465" y="9318"/>
                  </a:cubicBezTo>
                  <a:cubicBezTo>
                    <a:pt x="18482" y="9243"/>
                    <a:pt x="18620" y="9153"/>
                    <a:pt x="18735" y="9191"/>
                  </a:cubicBezTo>
                  <a:cubicBezTo>
                    <a:pt x="18669" y="9101"/>
                    <a:pt x="18792" y="9012"/>
                    <a:pt x="18890" y="8936"/>
                  </a:cubicBezTo>
                  <a:cubicBezTo>
                    <a:pt x="18988" y="8861"/>
                    <a:pt x="19012" y="8724"/>
                    <a:pt x="18865" y="8701"/>
                  </a:cubicBezTo>
                  <a:cubicBezTo>
                    <a:pt x="18971" y="8705"/>
                    <a:pt x="19061" y="8630"/>
                    <a:pt x="19094" y="8559"/>
                  </a:cubicBezTo>
                  <a:cubicBezTo>
                    <a:pt x="19135" y="8488"/>
                    <a:pt x="19110" y="8408"/>
                    <a:pt x="19200" y="8342"/>
                  </a:cubicBezTo>
                  <a:cubicBezTo>
                    <a:pt x="19249" y="8300"/>
                    <a:pt x="19339" y="8271"/>
                    <a:pt x="19388" y="8234"/>
                  </a:cubicBezTo>
                  <a:cubicBezTo>
                    <a:pt x="19624" y="8073"/>
                    <a:pt x="19510" y="7748"/>
                    <a:pt x="19869" y="7696"/>
                  </a:cubicBezTo>
                  <a:cubicBezTo>
                    <a:pt x="19731" y="7578"/>
                    <a:pt x="19608" y="7470"/>
                    <a:pt x="19478" y="7352"/>
                  </a:cubicBezTo>
                  <a:cubicBezTo>
                    <a:pt x="19747" y="7262"/>
                    <a:pt x="19837" y="7046"/>
                    <a:pt x="19682" y="6895"/>
                  </a:cubicBezTo>
                  <a:cubicBezTo>
                    <a:pt x="20229" y="6739"/>
                    <a:pt x="20637" y="6442"/>
                    <a:pt x="20808" y="6098"/>
                  </a:cubicBezTo>
                  <a:cubicBezTo>
                    <a:pt x="20857" y="6136"/>
                    <a:pt x="20947" y="6117"/>
                    <a:pt x="21012" y="6084"/>
                  </a:cubicBezTo>
                  <a:cubicBezTo>
                    <a:pt x="21445" y="5909"/>
                    <a:pt x="21543" y="5570"/>
                    <a:pt x="21600" y="5263"/>
                  </a:cubicBezTo>
                  <a:cubicBezTo>
                    <a:pt x="21478" y="5244"/>
                    <a:pt x="21445" y="5164"/>
                    <a:pt x="21412" y="5098"/>
                  </a:cubicBezTo>
                  <a:cubicBezTo>
                    <a:pt x="21371" y="5037"/>
                    <a:pt x="21355" y="4990"/>
                    <a:pt x="21322" y="4928"/>
                  </a:cubicBezTo>
                  <a:cubicBezTo>
                    <a:pt x="21257" y="4768"/>
                    <a:pt x="21167" y="4613"/>
                    <a:pt x="20963" y="4504"/>
                  </a:cubicBezTo>
                  <a:cubicBezTo>
                    <a:pt x="20759" y="4396"/>
                    <a:pt x="20367" y="4405"/>
                    <a:pt x="20245" y="4542"/>
                  </a:cubicBezTo>
                  <a:cubicBezTo>
                    <a:pt x="20057" y="4363"/>
                    <a:pt x="19837" y="4165"/>
                    <a:pt x="19478" y="4136"/>
                  </a:cubicBezTo>
                  <a:cubicBezTo>
                    <a:pt x="19184" y="4108"/>
                    <a:pt x="18873" y="4198"/>
                    <a:pt x="18580" y="4155"/>
                  </a:cubicBezTo>
                  <a:cubicBezTo>
                    <a:pt x="18637" y="4117"/>
                    <a:pt x="18547" y="4056"/>
                    <a:pt x="18465" y="4056"/>
                  </a:cubicBezTo>
                  <a:cubicBezTo>
                    <a:pt x="18376" y="4056"/>
                    <a:pt x="18294" y="4080"/>
                    <a:pt x="18204" y="4089"/>
                  </a:cubicBezTo>
                  <a:cubicBezTo>
                    <a:pt x="18000" y="4117"/>
                    <a:pt x="17796" y="4056"/>
                    <a:pt x="17592" y="4047"/>
                  </a:cubicBezTo>
                  <a:cubicBezTo>
                    <a:pt x="17388" y="4037"/>
                    <a:pt x="17110" y="4089"/>
                    <a:pt x="17110" y="4216"/>
                  </a:cubicBezTo>
                  <a:cubicBezTo>
                    <a:pt x="16971" y="4117"/>
                    <a:pt x="17004" y="3957"/>
                    <a:pt x="17176" y="3882"/>
                  </a:cubicBezTo>
                  <a:cubicBezTo>
                    <a:pt x="17045" y="3792"/>
                    <a:pt x="16890" y="3717"/>
                    <a:pt x="16702" y="3665"/>
                  </a:cubicBezTo>
                  <a:cubicBezTo>
                    <a:pt x="16514" y="3618"/>
                    <a:pt x="16269" y="3613"/>
                    <a:pt x="16114" y="3693"/>
                  </a:cubicBezTo>
                  <a:cubicBezTo>
                    <a:pt x="16033" y="3594"/>
                    <a:pt x="15829" y="3533"/>
                    <a:pt x="15657" y="3552"/>
                  </a:cubicBezTo>
                  <a:cubicBezTo>
                    <a:pt x="15551" y="3566"/>
                    <a:pt x="15380" y="3575"/>
                    <a:pt x="15396" y="3514"/>
                  </a:cubicBezTo>
                  <a:cubicBezTo>
                    <a:pt x="15257" y="3575"/>
                    <a:pt x="15159" y="3651"/>
                    <a:pt x="15086" y="3750"/>
                  </a:cubicBezTo>
                  <a:cubicBezTo>
                    <a:pt x="15020" y="3641"/>
                    <a:pt x="15020" y="3514"/>
                    <a:pt x="15110" y="3415"/>
                  </a:cubicBezTo>
                  <a:lnTo>
                    <a:pt x="14490" y="3236"/>
                  </a:lnTo>
                  <a:cubicBezTo>
                    <a:pt x="14612" y="3118"/>
                    <a:pt x="14678" y="2972"/>
                    <a:pt x="14645" y="2830"/>
                  </a:cubicBezTo>
                  <a:cubicBezTo>
                    <a:pt x="14555" y="2849"/>
                    <a:pt x="14457" y="2873"/>
                    <a:pt x="14367" y="2892"/>
                  </a:cubicBezTo>
                  <a:cubicBezTo>
                    <a:pt x="14473" y="2793"/>
                    <a:pt x="14302" y="2684"/>
                    <a:pt x="14147" y="2604"/>
                  </a:cubicBezTo>
                  <a:cubicBezTo>
                    <a:pt x="13992" y="2533"/>
                    <a:pt x="13820" y="2415"/>
                    <a:pt x="13943" y="2316"/>
                  </a:cubicBezTo>
                  <a:cubicBezTo>
                    <a:pt x="13804" y="2118"/>
                    <a:pt x="13445" y="1953"/>
                    <a:pt x="13135" y="1845"/>
                  </a:cubicBezTo>
                  <a:cubicBezTo>
                    <a:pt x="13037" y="1802"/>
                    <a:pt x="12931" y="1774"/>
                    <a:pt x="12808" y="1755"/>
                  </a:cubicBezTo>
                  <a:cubicBezTo>
                    <a:pt x="12776" y="1694"/>
                    <a:pt x="12661" y="1684"/>
                    <a:pt x="12555" y="1684"/>
                  </a:cubicBezTo>
                  <a:cubicBezTo>
                    <a:pt x="12449" y="1694"/>
                    <a:pt x="12351" y="1703"/>
                    <a:pt x="12261" y="1675"/>
                  </a:cubicBezTo>
                  <a:cubicBezTo>
                    <a:pt x="12261" y="1703"/>
                    <a:pt x="12196" y="1703"/>
                    <a:pt x="12147" y="1703"/>
                  </a:cubicBezTo>
                  <a:cubicBezTo>
                    <a:pt x="11853" y="1684"/>
                    <a:pt x="11559" y="1675"/>
                    <a:pt x="11273" y="1656"/>
                  </a:cubicBezTo>
                  <a:cubicBezTo>
                    <a:pt x="11233" y="1656"/>
                    <a:pt x="11200" y="1656"/>
                    <a:pt x="11167" y="1633"/>
                  </a:cubicBezTo>
                  <a:cubicBezTo>
                    <a:pt x="11135" y="1623"/>
                    <a:pt x="11135" y="1595"/>
                    <a:pt x="11118" y="1585"/>
                  </a:cubicBezTo>
                  <a:cubicBezTo>
                    <a:pt x="11045" y="1524"/>
                    <a:pt x="10857" y="1524"/>
                    <a:pt x="10824" y="1458"/>
                  </a:cubicBezTo>
                  <a:cubicBezTo>
                    <a:pt x="10808" y="1425"/>
                    <a:pt x="10841" y="1397"/>
                    <a:pt x="10824" y="1369"/>
                  </a:cubicBezTo>
                  <a:cubicBezTo>
                    <a:pt x="10792" y="1326"/>
                    <a:pt x="10686" y="1340"/>
                    <a:pt x="10604" y="1317"/>
                  </a:cubicBezTo>
                  <a:cubicBezTo>
                    <a:pt x="10465" y="1288"/>
                    <a:pt x="10465" y="1171"/>
                    <a:pt x="10367" y="1109"/>
                  </a:cubicBezTo>
                  <a:cubicBezTo>
                    <a:pt x="10278" y="1062"/>
                    <a:pt x="10139" y="1053"/>
                    <a:pt x="10090" y="982"/>
                  </a:cubicBezTo>
                  <a:cubicBezTo>
                    <a:pt x="10090" y="972"/>
                    <a:pt x="10073" y="963"/>
                    <a:pt x="10073" y="963"/>
                  </a:cubicBezTo>
                  <a:cubicBezTo>
                    <a:pt x="10041" y="944"/>
                    <a:pt x="9967" y="972"/>
                    <a:pt x="9935" y="991"/>
                  </a:cubicBezTo>
                  <a:cubicBezTo>
                    <a:pt x="9869" y="1020"/>
                    <a:pt x="9763" y="1010"/>
                    <a:pt x="9698" y="972"/>
                  </a:cubicBezTo>
                  <a:cubicBezTo>
                    <a:pt x="9624" y="935"/>
                    <a:pt x="9592" y="892"/>
                    <a:pt x="9576" y="845"/>
                  </a:cubicBezTo>
                  <a:cubicBezTo>
                    <a:pt x="9527" y="746"/>
                    <a:pt x="9510" y="638"/>
                    <a:pt x="9510" y="529"/>
                  </a:cubicBezTo>
                  <a:cubicBezTo>
                    <a:pt x="9420" y="506"/>
                    <a:pt x="9331" y="548"/>
                    <a:pt x="9265" y="586"/>
                  </a:cubicBezTo>
                  <a:cubicBezTo>
                    <a:pt x="9192" y="624"/>
                    <a:pt x="9094" y="666"/>
                    <a:pt x="9029" y="624"/>
                  </a:cubicBezTo>
                  <a:cubicBezTo>
                    <a:pt x="8996" y="614"/>
                    <a:pt x="8971" y="586"/>
                    <a:pt x="8939" y="576"/>
                  </a:cubicBezTo>
                  <a:cubicBezTo>
                    <a:pt x="8898" y="567"/>
                    <a:pt x="8873" y="576"/>
                    <a:pt x="8841" y="576"/>
                  </a:cubicBezTo>
                  <a:cubicBezTo>
                    <a:pt x="8686" y="567"/>
                    <a:pt x="8686" y="416"/>
                    <a:pt x="8547" y="397"/>
                  </a:cubicBezTo>
                  <a:cubicBezTo>
                    <a:pt x="8465" y="388"/>
                    <a:pt x="8376" y="440"/>
                    <a:pt x="8278" y="430"/>
                  </a:cubicBezTo>
                  <a:cubicBezTo>
                    <a:pt x="8220" y="430"/>
                    <a:pt x="8171" y="397"/>
                    <a:pt x="8106" y="397"/>
                  </a:cubicBezTo>
                  <a:cubicBezTo>
                    <a:pt x="7935" y="397"/>
                    <a:pt x="7935" y="567"/>
                    <a:pt x="7763" y="595"/>
                  </a:cubicBezTo>
                  <a:cubicBezTo>
                    <a:pt x="7690" y="605"/>
                    <a:pt x="7624" y="595"/>
                    <a:pt x="7576" y="576"/>
                  </a:cubicBezTo>
                  <a:cubicBezTo>
                    <a:pt x="7420" y="539"/>
                    <a:pt x="7265" y="496"/>
                    <a:pt x="7192" y="407"/>
                  </a:cubicBezTo>
                  <a:lnTo>
                    <a:pt x="7143" y="350"/>
                  </a:lnTo>
                  <a:cubicBezTo>
                    <a:pt x="7110" y="331"/>
                    <a:pt x="7045" y="317"/>
                    <a:pt x="6988" y="317"/>
                  </a:cubicBezTo>
                  <a:cubicBezTo>
                    <a:pt x="6873" y="317"/>
                    <a:pt x="6767" y="360"/>
                    <a:pt x="6702" y="407"/>
                  </a:cubicBezTo>
                  <a:cubicBezTo>
                    <a:pt x="6580" y="430"/>
                    <a:pt x="6441" y="350"/>
                    <a:pt x="6359" y="407"/>
                  </a:cubicBezTo>
                  <a:cubicBezTo>
                    <a:pt x="6343" y="416"/>
                    <a:pt x="6335" y="449"/>
                    <a:pt x="6302" y="459"/>
                  </a:cubicBezTo>
                  <a:cubicBezTo>
                    <a:pt x="6261" y="468"/>
                    <a:pt x="6237" y="468"/>
                    <a:pt x="6204" y="459"/>
                  </a:cubicBezTo>
                  <a:cubicBezTo>
                    <a:pt x="6033" y="459"/>
                    <a:pt x="5927" y="407"/>
                    <a:pt x="5976" y="341"/>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830" name="Shape 1830"/>
            <p:cNvSpPr/>
            <p:nvPr/>
          </p:nvSpPr>
          <p:spPr>
            <a:xfrm>
              <a:off x="3865023" y="8142978"/>
              <a:ext cx="141672" cy="90925"/>
            </a:xfrm>
            <a:custGeom>
              <a:pathLst>
                <a:path extrusionOk="0" h="21382" w="21504">
                  <a:moveTo>
                    <a:pt x="2604" y="1746"/>
                  </a:moveTo>
                  <a:cubicBezTo>
                    <a:pt x="2411" y="2048"/>
                    <a:pt x="2604" y="2652"/>
                    <a:pt x="2796" y="2954"/>
                  </a:cubicBezTo>
                  <a:cubicBezTo>
                    <a:pt x="2989" y="3256"/>
                    <a:pt x="3375" y="3256"/>
                    <a:pt x="3568" y="3558"/>
                  </a:cubicBezTo>
                  <a:cubicBezTo>
                    <a:pt x="4436" y="4313"/>
                    <a:pt x="4629" y="6126"/>
                    <a:pt x="4050" y="7032"/>
                  </a:cubicBezTo>
                  <a:cubicBezTo>
                    <a:pt x="3375" y="8392"/>
                    <a:pt x="2025" y="8090"/>
                    <a:pt x="1157" y="8996"/>
                  </a:cubicBezTo>
                  <a:cubicBezTo>
                    <a:pt x="386" y="9902"/>
                    <a:pt x="193" y="11564"/>
                    <a:pt x="0" y="13074"/>
                  </a:cubicBezTo>
                  <a:cubicBezTo>
                    <a:pt x="579" y="13074"/>
                    <a:pt x="964" y="13679"/>
                    <a:pt x="964" y="14736"/>
                  </a:cubicBezTo>
                  <a:cubicBezTo>
                    <a:pt x="1736" y="14434"/>
                    <a:pt x="2796" y="14736"/>
                    <a:pt x="3568" y="15642"/>
                  </a:cubicBezTo>
                  <a:cubicBezTo>
                    <a:pt x="3761" y="15944"/>
                    <a:pt x="3761" y="15944"/>
                    <a:pt x="4050" y="16246"/>
                  </a:cubicBezTo>
                  <a:cubicBezTo>
                    <a:pt x="4243" y="16246"/>
                    <a:pt x="4629" y="16246"/>
                    <a:pt x="4821" y="15944"/>
                  </a:cubicBezTo>
                  <a:cubicBezTo>
                    <a:pt x="5593" y="15642"/>
                    <a:pt x="6461" y="15642"/>
                    <a:pt x="7039" y="15944"/>
                  </a:cubicBezTo>
                  <a:cubicBezTo>
                    <a:pt x="7232" y="15944"/>
                    <a:pt x="7425" y="16246"/>
                    <a:pt x="7618" y="16246"/>
                  </a:cubicBezTo>
                  <a:cubicBezTo>
                    <a:pt x="8004" y="16246"/>
                    <a:pt x="8293" y="15944"/>
                    <a:pt x="8679" y="15944"/>
                  </a:cubicBezTo>
                  <a:cubicBezTo>
                    <a:pt x="9257" y="15944"/>
                    <a:pt x="9643" y="17304"/>
                    <a:pt x="10029" y="18210"/>
                  </a:cubicBezTo>
                  <a:cubicBezTo>
                    <a:pt x="10511" y="19418"/>
                    <a:pt x="10896" y="20325"/>
                    <a:pt x="11475" y="21080"/>
                  </a:cubicBezTo>
                  <a:cubicBezTo>
                    <a:pt x="11668" y="21382"/>
                    <a:pt x="11668" y="21382"/>
                    <a:pt x="11861" y="21382"/>
                  </a:cubicBezTo>
                  <a:cubicBezTo>
                    <a:pt x="12054" y="21382"/>
                    <a:pt x="12343" y="21382"/>
                    <a:pt x="12536" y="21382"/>
                  </a:cubicBezTo>
                  <a:cubicBezTo>
                    <a:pt x="13500" y="21080"/>
                    <a:pt x="14754" y="20325"/>
                    <a:pt x="15332" y="19116"/>
                  </a:cubicBezTo>
                  <a:cubicBezTo>
                    <a:pt x="15718" y="18210"/>
                    <a:pt x="15911" y="17304"/>
                    <a:pt x="16296" y="16548"/>
                  </a:cubicBezTo>
                  <a:cubicBezTo>
                    <a:pt x="16971" y="15642"/>
                    <a:pt x="17936" y="15944"/>
                    <a:pt x="18804" y="15944"/>
                  </a:cubicBezTo>
                  <a:cubicBezTo>
                    <a:pt x="19768" y="15642"/>
                    <a:pt x="20829" y="14736"/>
                    <a:pt x="21214" y="13074"/>
                  </a:cubicBezTo>
                  <a:cubicBezTo>
                    <a:pt x="21600" y="11866"/>
                    <a:pt x="21600" y="9902"/>
                    <a:pt x="21214" y="8392"/>
                  </a:cubicBezTo>
                  <a:cubicBezTo>
                    <a:pt x="20829" y="7334"/>
                    <a:pt x="20346" y="6126"/>
                    <a:pt x="20346" y="5220"/>
                  </a:cubicBezTo>
                  <a:cubicBezTo>
                    <a:pt x="20346" y="4918"/>
                    <a:pt x="20636" y="4313"/>
                    <a:pt x="20346" y="3860"/>
                  </a:cubicBezTo>
                  <a:cubicBezTo>
                    <a:pt x="20346" y="3558"/>
                    <a:pt x="20154" y="3558"/>
                    <a:pt x="19961" y="3558"/>
                  </a:cubicBezTo>
                  <a:cubicBezTo>
                    <a:pt x="18996" y="3256"/>
                    <a:pt x="17743" y="2954"/>
                    <a:pt x="16779" y="2652"/>
                  </a:cubicBezTo>
                  <a:cubicBezTo>
                    <a:pt x="15525" y="2350"/>
                    <a:pt x="14079" y="2048"/>
                    <a:pt x="13307" y="3256"/>
                  </a:cubicBezTo>
                  <a:cubicBezTo>
                    <a:pt x="12921" y="3860"/>
                    <a:pt x="12729" y="4918"/>
                    <a:pt x="12536" y="5824"/>
                  </a:cubicBezTo>
                  <a:cubicBezTo>
                    <a:pt x="12343" y="6730"/>
                    <a:pt x="12054" y="7788"/>
                    <a:pt x="11668" y="8392"/>
                  </a:cubicBezTo>
                  <a:cubicBezTo>
                    <a:pt x="11282" y="8996"/>
                    <a:pt x="10511" y="9298"/>
                    <a:pt x="10029" y="8694"/>
                  </a:cubicBezTo>
                  <a:cubicBezTo>
                    <a:pt x="9836" y="8392"/>
                    <a:pt x="9836" y="8090"/>
                    <a:pt x="9643" y="7334"/>
                  </a:cubicBezTo>
                  <a:cubicBezTo>
                    <a:pt x="9257" y="5824"/>
                    <a:pt x="8679" y="4616"/>
                    <a:pt x="7618" y="3860"/>
                  </a:cubicBezTo>
                  <a:cubicBezTo>
                    <a:pt x="7039" y="3558"/>
                    <a:pt x="6461" y="3256"/>
                    <a:pt x="6268" y="2350"/>
                  </a:cubicBezTo>
                  <a:cubicBezTo>
                    <a:pt x="5979" y="1746"/>
                    <a:pt x="6268" y="1141"/>
                    <a:pt x="5786" y="688"/>
                  </a:cubicBezTo>
                  <a:cubicBezTo>
                    <a:pt x="5593" y="386"/>
                    <a:pt x="5207" y="386"/>
                    <a:pt x="4821" y="386"/>
                  </a:cubicBezTo>
                  <a:cubicBezTo>
                    <a:pt x="4243" y="386"/>
                    <a:pt x="3375" y="688"/>
                    <a:pt x="2796" y="386"/>
                  </a:cubicBezTo>
                  <a:cubicBezTo>
                    <a:pt x="2218" y="386"/>
                    <a:pt x="1350" y="-218"/>
                    <a:pt x="964" y="84"/>
                  </a:cubicBezTo>
                  <a:cubicBezTo>
                    <a:pt x="579" y="-218"/>
                    <a:pt x="1736" y="1746"/>
                    <a:pt x="2604" y="1746"/>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831" name="Shape 1831"/>
            <p:cNvSpPr/>
            <p:nvPr/>
          </p:nvSpPr>
          <p:spPr>
            <a:xfrm>
              <a:off x="2758545" y="5972490"/>
              <a:ext cx="76418" cy="62207"/>
            </a:xfrm>
            <a:custGeom>
              <a:pathLst>
                <a:path extrusionOk="0" h="20169" w="19782">
                  <a:moveTo>
                    <a:pt x="5761" y="10066"/>
                  </a:moveTo>
                  <a:cubicBezTo>
                    <a:pt x="5761" y="10485"/>
                    <a:pt x="5761" y="11114"/>
                    <a:pt x="5761" y="11534"/>
                  </a:cubicBezTo>
                  <a:cubicBezTo>
                    <a:pt x="6093" y="12373"/>
                    <a:pt x="6426" y="12792"/>
                    <a:pt x="7090" y="13211"/>
                  </a:cubicBezTo>
                  <a:cubicBezTo>
                    <a:pt x="8918" y="14470"/>
                    <a:pt x="10247" y="16357"/>
                    <a:pt x="11743" y="18035"/>
                  </a:cubicBezTo>
                  <a:cubicBezTo>
                    <a:pt x="13404" y="19293"/>
                    <a:pt x="15232" y="20761"/>
                    <a:pt x="17226" y="19922"/>
                  </a:cubicBezTo>
                  <a:cubicBezTo>
                    <a:pt x="19718" y="18874"/>
                    <a:pt x="20715" y="14050"/>
                    <a:pt x="18721" y="11953"/>
                  </a:cubicBezTo>
                  <a:cubicBezTo>
                    <a:pt x="17890" y="11114"/>
                    <a:pt x="17226" y="10485"/>
                    <a:pt x="16893" y="9646"/>
                  </a:cubicBezTo>
                  <a:cubicBezTo>
                    <a:pt x="16561" y="8388"/>
                    <a:pt x="17226" y="7130"/>
                    <a:pt x="17226" y="5243"/>
                  </a:cubicBezTo>
                  <a:cubicBezTo>
                    <a:pt x="17226" y="2726"/>
                    <a:pt x="15232" y="1258"/>
                    <a:pt x="13072" y="419"/>
                  </a:cubicBezTo>
                  <a:cubicBezTo>
                    <a:pt x="12075" y="0"/>
                    <a:pt x="10580" y="-420"/>
                    <a:pt x="9915" y="839"/>
                  </a:cubicBezTo>
                  <a:cubicBezTo>
                    <a:pt x="9583" y="1258"/>
                    <a:pt x="9583" y="1887"/>
                    <a:pt x="9250" y="2307"/>
                  </a:cubicBezTo>
                  <a:cubicBezTo>
                    <a:pt x="7090" y="6711"/>
                    <a:pt x="1607" y="-839"/>
                    <a:pt x="112" y="3984"/>
                  </a:cubicBezTo>
                  <a:cubicBezTo>
                    <a:pt x="-885" y="8808"/>
                    <a:pt x="5097" y="7549"/>
                    <a:pt x="5761" y="10066"/>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832" name="Shape 1832"/>
            <p:cNvSpPr/>
            <p:nvPr/>
          </p:nvSpPr>
          <p:spPr>
            <a:xfrm>
              <a:off x="0" y="1878368"/>
              <a:ext cx="4080202" cy="3833047"/>
            </a:xfrm>
            <a:custGeom>
              <a:pathLst>
                <a:path extrusionOk="0" h="21597" w="21600">
                  <a:moveTo>
                    <a:pt x="17471" y="21468"/>
                  </a:moveTo>
                  <a:cubicBezTo>
                    <a:pt x="17464" y="21461"/>
                    <a:pt x="17461" y="21450"/>
                    <a:pt x="17454" y="21443"/>
                  </a:cubicBezTo>
                  <a:cubicBezTo>
                    <a:pt x="17458" y="21439"/>
                    <a:pt x="17461" y="21436"/>
                    <a:pt x="17464" y="21432"/>
                  </a:cubicBezTo>
                  <a:cubicBezTo>
                    <a:pt x="17485" y="21482"/>
                    <a:pt x="17491" y="21482"/>
                    <a:pt x="17471" y="21468"/>
                  </a:cubicBezTo>
                  <a:close/>
                  <a:moveTo>
                    <a:pt x="17414" y="21371"/>
                  </a:moveTo>
                  <a:cubicBezTo>
                    <a:pt x="17380" y="21310"/>
                    <a:pt x="17343" y="21257"/>
                    <a:pt x="17296" y="21214"/>
                  </a:cubicBezTo>
                  <a:cubicBezTo>
                    <a:pt x="17232" y="21160"/>
                    <a:pt x="17155" y="21131"/>
                    <a:pt x="17077" y="21117"/>
                  </a:cubicBezTo>
                  <a:cubicBezTo>
                    <a:pt x="17040" y="21106"/>
                    <a:pt x="17000" y="21099"/>
                    <a:pt x="16970" y="21124"/>
                  </a:cubicBezTo>
                  <a:cubicBezTo>
                    <a:pt x="16950" y="21138"/>
                    <a:pt x="16936" y="21160"/>
                    <a:pt x="16919" y="21181"/>
                  </a:cubicBezTo>
                  <a:cubicBezTo>
                    <a:pt x="16872" y="21242"/>
                    <a:pt x="16795" y="21275"/>
                    <a:pt x="16724" y="21303"/>
                  </a:cubicBezTo>
                  <a:cubicBezTo>
                    <a:pt x="16660" y="21235"/>
                    <a:pt x="16559" y="21214"/>
                    <a:pt x="16475" y="21181"/>
                  </a:cubicBezTo>
                  <a:cubicBezTo>
                    <a:pt x="16391" y="21146"/>
                    <a:pt x="16320" y="21085"/>
                    <a:pt x="16250" y="21024"/>
                  </a:cubicBezTo>
                  <a:cubicBezTo>
                    <a:pt x="16229" y="21010"/>
                    <a:pt x="16209" y="20988"/>
                    <a:pt x="16192" y="20967"/>
                  </a:cubicBezTo>
                  <a:cubicBezTo>
                    <a:pt x="16179" y="20941"/>
                    <a:pt x="16179" y="20913"/>
                    <a:pt x="16179" y="20884"/>
                  </a:cubicBezTo>
                  <a:cubicBezTo>
                    <a:pt x="16172" y="20791"/>
                    <a:pt x="16172" y="20701"/>
                    <a:pt x="16166" y="20612"/>
                  </a:cubicBezTo>
                  <a:cubicBezTo>
                    <a:pt x="16166" y="20576"/>
                    <a:pt x="16162" y="20540"/>
                    <a:pt x="16186" y="20515"/>
                  </a:cubicBezTo>
                  <a:cubicBezTo>
                    <a:pt x="16206" y="20494"/>
                    <a:pt x="16250" y="20490"/>
                    <a:pt x="16270" y="20461"/>
                  </a:cubicBezTo>
                  <a:cubicBezTo>
                    <a:pt x="16314" y="20401"/>
                    <a:pt x="16216" y="20343"/>
                    <a:pt x="16209" y="20268"/>
                  </a:cubicBezTo>
                  <a:cubicBezTo>
                    <a:pt x="16199" y="20175"/>
                    <a:pt x="16340" y="20136"/>
                    <a:pt x="16320" y="20042"/>
                  </a:cubicBezTo>
                  <a:cubicBezTo>
                    <a:pt x="16300" y="19953"/>
                    <a:pt x="16152" y="19989"/>
                    <a:pt x="16095" y="19913"/>
                  </a:cubicBezTo>
                  <a:cubicBezTo>
                    <a:pt x="16068" y="19885"/>
                    <a:pt x="16068" y="19831"/>
                    <a:pt x="16038" y="19799"/>
                  </a:cubicBezTo>
                  <a:cubicBezTo>
                    <a:pt x="15967" y="19724"/>
                    <a:pt x="15856" y="19853"/>
                    <a:pt x="15755" y="19831"/>
                  </a:cubicBezTo>
                  <a:cubicBezTo>
                    <a:pt x="15735" y="19824"/>
                    <a:pt x="15715" y="19810"/>
                    <a:pt x="15691" y="19817"/>
                  </a:cubicBezTo>
                  <a:cubicBezTo>
                    <a:pt x="15664" y="19824"/>
                    <a:pt x="15651" y="19853"/>
                    <a:pt x="15620" y="19867"/>
                  </a:cubicBezTo>
                  <a:cubicBezTo>
                    <a:pt x="15530" y="19935"/>
                    <a:pt x="15395" y="19749"/>
                    <a:pt x="15304" y="19817"/>
                  </a:cubicBezTo>
                  <a:cubicBezTo>
                    <a:pt x="15284" y="19673"/>
                    <a:pt x="15331" y="19516"/>
                    <a:pt x="15432" y="19408"/>
                  </a:cubicBezTo>
                  <a:cubicBezTo>
                    <a:pt x="15368" y="19394"/>
                    <a:pt x="15355" y="19304"/>
                    <a:pt x="15381" y="19236"/>
                  </a:cubicBezTo>
                  <a:cubicBezTo>
                    <a:pt x="15412" y="19176"/>
                    <a:pt x="15466" y="19133"/>
                    <a:pt x="15503" y="19079"/>
                  </a:cubicBezTo>
                  <a:cubicBezTo>
                    <a:pt x="15560" y="18996"/>
                    <a:pt x="15567" y="18885"/>
                    <a:pt x="15573" y="18785"/>
                  </a:cubicBezTo>
                  <a:cubicBezTo>
                    <a:pt x="15573" y="18735"/>
                    <a:pt x="15573" y="18674"/>
                    <a:pt x="15536" y="18635"/>
                  </a:cubicBezTo>
                  <a:cubicBezTo>
                    <a:pt x="15496" y="18599"/>
                    <a:pt x="15432" y="18613"/>
                    <a:pt x="15388" y="18642"/>
                  </a:cubicBezTo>
                  <a:cubicBezTo>
                    <a:pt x="15341" y="18667"/>
                    <a:pt x="15291" y="18703"/>
                    <a:pt x="15240" y="18696"/>
                  </a:cubicBezTo>
                  <a:cubicBezTo>
                    <a:pt x="15200" y="18688"/>
                    <a:pt x="15163" y="18660"/>
                    <a:pt x="15122" y="18653"/>
                  </a:cubicBezTo>
                  <a:cubicBezTo>
                    <a:pt x="15065" y="18642"/>
                    <a:pt x="14998" y="18685"/>
                    <a:pt x="14964" y="18735"/>
                  </a:cubicBezTo>
                  <a:cubicBezTo>
                    <a:pt x="14927" y="18789"/>
                    <a:pt x="14917" y="18853"/>
                    <a:pt x="14917" y="18914"/>
                  </a:cubicBezTo>
                  <a:cubicBezTo>
                    <a:pt x="14917" y="18950"/>
                    <a:pt x="14914" y="18989"/>
                    <a:pt x="14900" y="19025"/>
                  </a:cubicBezTo>
                  <a:cubicBezTo>
                    <a:pt x="14883" y="19064"/>
                    <a:pt x="14850" y="19097"/>
                    <a:pt x="14823" y="19125"/>
                  </a:cubicBezTo>
                  <a:cubicBezTo>
                    <a:pt x="14793" y="19158"/>
                    <a:pt x="14782" y="19208"/>
                    <a:pt x="14803" y="19244"/>
                  </a:cubicBezTo>
                  <a:cubicBezTo>
                    <a:pt x="14803" y="19276"/>
                    <a:pt x="14772" y="19290"/>
                    <a:pt x="14745" y="19290"/>
                  </a:cubicBezTo>
                  <a:cubicBezTo>
                    <a:pt x="14715" y="19290"/>
                    <a:pt x="14698" y="19283"/>
                    <a:pt x="14675" y="19276"/>
                  </a:cubicBezTo>
                  <a:cubicBezTo>
                    <a:pt x="14584" y="19244"/>
                    <a:pt x="14486" y="19269"/>
                    <a:pt x="14392" y="19290"/>
                  </a:cubicBezTo>
                  <a:cubicBezTo>
                    <a:pt x="14261" y="19319"/>
                    <a:pt x="14120" y="19183"/>
                    <a:pt x="13985" y="19201"/>
                  </a:cubicBezTo>
                  <a:cubicBezTo>
                    <a:pt x="13972" y="19201"/>
                    <a:pt x="13948" y="19208"/>
                    <a:pt x="13935" y="19201"/>
                  </a:cubicBezTo>
                  <a:cubicBezTo>
                    <a:pt x="13914" y="19193"/>
                    <a:pt x="13901" y="19168"/>
                    <a:pt x="13884" y="19147"/>
                  </a:cubicBezTo>
                  <a:cubicBezTo>
                    <a:pt x="13850" y="19093"/>
                    <a:pt x="13813" y="19032"/>
                    <a:pt x="13780" y="18982"/>
                  </a:cubicBezTo>
                  <a:cubicBezTo>
                    <a:pt x="13760" y="18943"/>
                    <a:pt x="13729" y="18907"/>
                    <a:pt x="13716" y="18860"/>
                  </a:cubicBezTo>
                  <a:cubicBezTo>
                    <a:pt x="13659" y="18717"/>
                    <a:pt x="13672" y="18531"/>
                    <a:pt x="13561" y="18434"/>
                  </a:cubicBezTo>
                  <a:cubicBezTo>
                    <a:pt x="13548" y="18416"/>
                    <a:pt x="13534" y="18409"/>
                    <a:pt x="13517" y="18395"/>
                  </a:cubicBezTo>
                  <a:cubicBezTo>
                    <a:pt x="13484" y="18334"/>
                    <a:pt x="13554" y="18258"/>
                    <a:pt x="13611" y="18223"/>
                  </a:cubicBezTo>
                  <a:cubicBezTo>
                    <a:pt x="13517" y="18183"/>
                    <a:pt x="13490" y="18065"/>
                    <a:pt x="13504" y="17968"/>
                  </a:cubicBezTo>
                  <a:cubicBezTo>
                    <a:pt x="13511" y="17868"/>
                    <a:pt x="13548" y="17778"/>
                    <a:pt x="13595" y="17696"/>
                  </a:cubicBezTo>
                  <a:cubicBezTo>
                    <a:pt x="13611" y="17675"/>
                    <a:pt x="13625" y="17660"/>
                    <a:pt x="13625" y="17635"/>
                  </a:cubicBezTo>
                  <a:cubicBezTo>
                    <a:pt x="13632" y="17599"/>
                    <a:pt x="13611" y="17560"/>
                    <a:pt x="13595" y="17524"/>
                  </a:cubicBezTo>
                  <a:cubicBezTo>
                    <a:pt x="13554" y="17417"/>
                    <a:pt x="13568" y="17291"/>
                    <a:pt x="13625" y="17202"/>
                  </a:cubicBezTo>
                  <a:cubicBezTo>
                    <a:pt x="13638" y="17170"/>
                    <a:pt x="13689" y="17155"/>
                    <a:pt x="13696" y="17184"/>
                  </a:cubicBezTo>
                  <a:cubicBezTo>
                    <a:pt x="13716" y="17148"/>
                    <a:pt x="13736" y="17101"/>
                    <a:pt x="13753" y="17058"/>
                  </a:cubicBezTo>
                  <a:cubicBezTo>
                    <a:pt x="13793" y="17026"/>
                    <a:pt x="13850" y="17127"/>
                    <a:pt x="13901" y="17094"/>
                  </a:cubicBezTo>
                  <a:cubicBezTo>
                    <a:pt x="13921" y="17080"/>
                    <a:pt x="13921" y="17044"/>
                    <a:pt x="13914" y="17019"/>
                  </a:cubicBezTo>
                  <a:cubicBezTo>
                    <a:pt x="13914" y="16944"/>
                    <a:pt x="13955" y="16861"/>
                    <a:pt x="14025" y="16833"/>
                  </a:cubicBezTo>
                  <a:cubicBezTo>
                    <a:pt x="14049" y="16869"/>
                    <a:pt x="14113" y="16876"/>
                    <a:pt x="14147" y="16854"/>
                  </a:cubicBezTo>
                  <a:cubicBezTo>
                    <a:pt x="14190" y="16833"/>
                    <a:pt x="14217" y="16793"/>
                    <a:pt x="14244" y="16758"/>
                  </a:cubicBezTo>
                  <a:cubicBezTo>
                    <a:pt x="14308" y="16793"/>
                    <a:pt x="14385" y="16793"/>
                    <a:pt x="14443" y="16758"/>
                  </a:cubicBezTo>
                  <a:cubicBezTo>
                    <a:pt x="14456" y="16772"/>
                    <a:pt x="14463" y="16786"/>
                    <a:pt x="14480" y="16811"/>
                  </a:cubicBezTo>
                  <a:cubicBezTo>
                    <a:pt x="14507" y="16779"/>
                    <a:pt x="14547" y="16765"/>
                    <a:pt x="14584" y="16772"/>
                  </a:cubicBezTo>
                  <a:cubicBezTo>
                    <a:pt x="14618" y="16779"/>
                    <a:pt x="14655" y="16833"/>
                    <a:pt x="14634" y="16861"/>
                  </a:cubicBezTo>
                  <a:cubicBezTo>
                    <a:pt x="14698" y="16869"/>
                    <a:pt x="14762" y="16854"/>
                    <a:pt x="14816" y="16826"/>
                  </a:cubicBezTo>
                  <a:cubicBezTo>
                    <a:pt x="14816" y="16840"/>
                    <a:pt x="14823" y="16854"/>
                    <a:pt x="14823" y="16869"/>
                  </a:cubicBezTo>
                  <a:cubicBezTo>
                    <a:pt x="14900" y="16915"/>
                    <a:pt x="15008" y="16894"/>
                    <a:pt x="15058" y="16818"/>
                  </a:cubicBezTo>
                  <a:cubicBezTo>
                    <a:pt x="15079" y="16779"/>
                    <a:pt x="15106" y="16725"/>
                    <a:pt x="15149" y="16743"/>
                  </a:cubicBezTo>
                  <a:cubicBezTo>
                    <a:pt x="15169" y="16704"/>
                    <a:pt x="15176" y="16661"/>
                    <a:pt x="15176" y="16621"/>
                  </a:cubicBezTo>
                  <a:cubicBezTo>
                    <a:pt x="15270" y="16621"/>
                    <a:pt x="15361" y="16607"/>
                    <a:pt x="15445" y="16578"/>
                  </a:cubicBezTo>
                  <a:cubicBezTo>
                    <a:pt x="15509" y="16650"/>
                    <a:pt x="15651" y="16518"/>
                    <a:pt x="15708" y="16600"/>
                  </a:cubicBezTo>
                  <a:cubicBezTo>
                    <a:pt x="15715" y="16614"/>
                    <a:pt x="15721" y="16629"/>
                    <a:pt x="15735" y="16636"/>
                  </a:cubicBezTo>
                  <a:cubicBezTo>
                    <a:pt x="15755" y="16643"/>
                    <a:pt x="15779" y="16636"/>
                    <a:pt x="15799" y="16629"/>
                  </a:cubicBezTo>
                  <a:cubicBezTo>
                    <a:pt x="15849" y="16621"/>
                    <a:pt x="15896" y="16682"/>
                    <a:pt x="15883" y="16736"/>
                  </a:cubicBezTo>
                  <a:cubicBezTo>
                    <a:pt x="15967" y="16779"/>
                    <a:pt x="16075" y="16736"/>
                    <a:pt x="16159" y="16682"/>
                  </a:cubicBezTo>
                  <a:cubicBezTo>
                    <a:pt x="16172" y="16675"/>
                    <a:pt x="16186" y="16668"/>
                    <a:pt x="16199" y="16668"/>
                  </a:cubicBezTo>
                  <a:cubicBezTo>
                    <a:pt x="16216" y="16675"/>
                    <a:pt x="16223" y="16690"/>
                    <a:pt x="16229" y="16697"/>
                  </a:cubicBezTo>
                  <a:cubicBezTo>
                    <a:pt x="16263" y="16750"/>
                    <a:pt x="16320" y="16786"/>
                    <a:pt x="16384" y="16793"/>
                  </a:cubicBezTo>
                  <a:cubicBezTo>
                    <a:pt x="16357" y="16861"/>
                    <a:pt x="16371" y="16944"/>
                    <a:pt x="16411" y="16998"/>
                  </a:cubicBezTo>
                  <a:cubicBezTo>
                    <a:pt x="16435" y="17019"/>
                    <a:pt x="16462" y="17051"/>
                    <a:pt x="16455" y="17080"/>
                  </a:cubicBezTo>
                  <a:cubicBezTo>
                    <a:pt x="16448" y="17101"/>
                    <a:pt x="16435" y="17109"/>
                    <a:pt x="16421" y="17134"/>
                  </a:cubicBezTo>
                  <a:cubicBezTo>
                    <a:pt x="16398" y="17170"/>
                    <a:pt x="16421" y="17223"/>
                    <a:pt x="16448" y="17259"/>
                  </a:cubicBezTo>
                  <a:cubicBezTo>
                    <a:pt x="16475" y="17298"/>
                    <a:pt x="16512" y="17334"/>
                    <a:pt x="16519" y="17381"/>
                  </a:cubicBezTo>
                  <a:cubicBezTo>
                    <a:pt x="16519" y="17410"/>
                    <a:pt x="16505" y="17442"/>
                    <a:pt x="16526" y="17463"/>
                  </a:cubicBezTo>
                  <a:cubicBezTo>
                    <a:pt x="16539" y="17478"/>
                    <a:pt x="16559" y="17485"/>
                    <a:pt x="16583" y="17492"/>
                  </a:cubicBezTo>
                  <a:cubicBezTo>
                    <a:pt x="16694" y="17531"/>
                    <a:pt x="16694" y="17696"/>
                    <a:pt x="16744" y="17811"/>
                  </a:cubicBezTo>
                  <a:cubicBezTo>
                    <a:pt x="16758" y="17832"/>
                    <a:pt x="16771" y="17854"/>
                    <a:pt x="16795" y="17868"/>
                  </a:cubicBezTo>
                  <a:cubicBezTo>
                    <a:pt x="16835" y="17886"/>
                    <a:pt x="16879" y="17839"/>
                    <a:pt x="16886" y="17793"/>
                  </a:cubicBezTo>
                  <a:cubicBezTo>
                    <a:pt x="16892" y="17750"/>
                    <a:pt x="16879" y="17703"/>
                    <a:pt x="16865" y="17660"/>
                  </a:cubicBezTo>
                  <a:cubicBezTo>
                    <a:pt x="16849" y="17614"/>
                    <a:pt x="16842" y="17560"/>
                    <a:pt x="16859" y="17524"/>
                  </a:cubicBezTo>
                  <a:cubicBezTo>
                    <a:pt x="16879" y="17478"/>
                    <a:pt x="16919" y="17435"/>
                    <a:pt x="16899" y="17388"/>
                  </a:cubicBezTo>
                  <a:cubicBezTo>
                    <a:pt x="16886" y="17367"/>
                    <a:pt x="16859" y="17359"/>
                    <a:pt x="16835" y="17334"/>
                  </a:cubicBezTo>
                  <a:cubicBezTo>
                    <a:pt x="16781" y="17284"/>
                    <a:pt x="16828" y="17184"/>
                    <a:pt x="16828" y="17101"/>
                  </a:cubicBezTo>
                  <a:cubicBezTo>
                    <a:pt x="16828" y="17033"/>
                    <a:pt x="16781" y="16958"/>
                    <a:pt x="16724" y="16937"/>
                  </a:cubicBezTo>
                  <a:cubicBezTo>
                    <a:pt x="16711" y="16922"/>
                    <a:pt x="16744" y="16908"/>
                    <a:pt x="16751" y="16926"/>
                  </a:cubicBezTo>
                  <a:cubicBezTo>
                    <a:pt x="16741" y="16876"/>
                    <a:pt x="16701" y="16826"/>
                    <a:pt x="16647" y="16826"/>
                  </a:cubicBezTo>
                  <a:cubicBezTo>
                    <a:pt x="16667" y="16765"/>
                    <a:pt x="16660" y="16704"/>
                    <a:pt x="16653" y="16643"/>
                  </a:cubicBezTo>
                  <a:cubicBezTo>
                    <a:pt x="16653" y="16629"/>
                    <a:pt x="16653" y="16621"/>
                    <a:pt x="16647" y="16607"/>
                  </a:cubicBezTo>
                  <a:cubicBezTo>
                    <a:pt x="16640" y="16532"/>
                    <a:pt x="16630" y="16450"/>
                    <a:pt x="16647" y="16374"/>
                  </a:cubicBezTo>
                  <a:cubicBezTo>
                    <a:pt x="16660" y="16328"/>
                    <a:pt x="16694" y="16285"/>
                    <a:pt x="16731" y="16299"/>
                  </a:cubicBezTo>
                  <a:cubicBezTo>
                    <a:pt x="16751" y="16270"/>
                    <a:pt x="16764" y="16231"/>
                    <a:pt x="16788" y="16202"/>
                  </a:cubicBezTo>
                  <a:lnTo>
                    <a:pt x="16936" y="16020"/>
                  </a:lnTo>
                  <a:cubicBezTo>
                    <a:pt x="17000" y="15944"/>
                    <a:pt x="17071" y="15855"/>
                    <a:pt x="17168" y="15841"/>
                  </a:cubicBezTo>
                  <a:cubicBezTo>
                    <a:pt x="17232" y="15841"/>
                    <a:pt x="17289" y="15780"/>
                    <a:pt x="17296" y="15719"/>
                  </a:cubicBezTo>
                  <a:cubicBezTo>
                    <a:pt x="17296" y="15712"/>
                    <a:pt x="17296" y="15697"/>
                    <a:pt x="17303" y="15690"/>
                  </a:cubicBezTo>
                  <a:cubicBezTo>
                    <a:pt x="17310" y="15676"/>
                    <a:pt x="17330" y="15683"/>
                    <a:pt x="17343" y="15676"/>
                  </a:cubicBezTo>
                  <a:cubicBezTo>
                    <a:pt x="17380" y="15676"/>
                    <a:pt x="17414" y="15644"/>
                    <a:pt x="17431" y="15608"/>
                  </a:cubicBezTo>
                  <a:cubicBezTo>
                    <a:pt x="17464" y="15629"/>
                    <a:pt x="17518" y="15633"/>
                    <a:pt x="17555" y="15601"/>
                  </a:cubicBezTo>
                  <a:cubicBezTo>
                    <a:pt x="17589" y="15572"/>
                    <a:pt x="17606" y="15518"/>
                    <a:pt x="17592" y="15472"/>
                  </a:cubicBezTo>
                  <a:cubicBezTo>
                    <a:pt x="17649" y="15486"/>
                    <a:pt x="17720" y="15457"/>
                    <a:pt x="17740" y="15396"/>
                  </a:cubicBezTo>
                  <a:cubicBezTo>
                    <a:pt x="17683" y="15404"/>
                    <a:pt x="17639" y="15328"/>
                    <a:pt x="17663" y="15278"/>
                  </a:cubicBezTo>
                  <a:cubicBezTo>
                    <a:pt x="17670" y="15260"/>
                    <a:pt x="17683" y="15246"/>
                    <a:pt x="17697" y="15224"/>
                  </a:cubicBezTo>
                  <a:cubicBezTo>
                    <a:pt x="17727" y="15171"/>
                    <a:pt x="17683" y="15096"/>
                    <a:pt x="17626" y="15096"/>
                  </a:cubicBezTo>
                  <a:cubicBezTo>
                    <a:pt x="17626" y="15060"/>
                    <a:pt x="17626" y="15013"/>
                    <a:pt x="17612" y="14977"/>
                  </a:cubicBezTo>
                  <a:cubicBezTo>
                    <a:pt x="17606" y="14959"/>
                    <a:pt x="17599" y="14952"/>
                    <a:pt x="17592" y="14938"/>
                  </a:cubicBezTo>
                  <a:cubicBezTo>
                    <a:pt x="17586" y="14924"/>
                    <a:pt x="17586" y="14909"/>
                    <a:pt x="17586" y="14895"/>
                  </a:cubicBezTo>
                  <a:cubicBezTo>
                    <a:pt x="17579" y="14795"/>
                    <a:pt x="17569" y="14698"/>
                    <a:pt x="17569" y="14601"/>
                  </a:cubicBezTo>
                  <a:cubicBezTo>
                    <a:pt x="17592" y="14623"/>
                    <a:pt x="17626" y="14594"/>
                    <a:pt x="17656" y="14594"/>
                  </a:cubicBezTo>
                  <a:cubicBezTo>
                    <a:pt x="17697" y="14594"/>
                    <a:pt x="17727" y="14644"/>
                    <a:pt x="17720" y="14684"/>
                  </a:cubicBezTo>
                  <a:cubicBezTo>
                    <a:pt x="17710" y="14727"/>
                    <a:pt x="17690" y="14766"/>
                    <a:pt x="17670" y="14802"/>
                  </a:cubicBezTo>
                  <a:cubicBezTo>
                    <a:pt x="17656" y="14841"/>
                    <a:pt x="17639" y="14895"/>
                    <a:pt x="17670" y="14924"/>
                  </a:cubicBezTo>
                  <a:cubicBezTo>
                    <a:pt x="17697" y="14924"/>
                    <a:pt x="17727" y="14895"/>
                    <a:pt x="17727" y="14856"/>
                  </a:cubicBezTo>
                  <a:cubicBezTo>
                    <a:pt x="17734" y="14827"/>
                    <a:pt x="17727" y="14787"/>
                    <a:pt x="17734" y="14759"/>
                  </a:cubicBezTo>
                  <a:cubicBezTo>
                    <a:pt x="17740" y="14712"/>
                    <a:pt x="17774" y="14669"/>
                    <a:pt x="17818" y="14651"/>
                  </a:cubicBezTo>
                  <a:cubicBezTo>
                    <a:pt x="17838" y="14644"/>
                    <a:pt x="17858" y="14637"/>
                    <a:pt x="17868" y="14623"/>
                  </a:cubicBezTo>
                  <a:cubicBezTo>
                    <a:pt x="17875" y="14616"/>
                    <a:pt x="17875" y="14601"/>
                    <a:pt x="17868" y="14594"/>
                  </a:cubicBezTo>
                  <a:cubicBezTo>
                    <a:pt x="17858" y="14540"/>
                    <a:pt x="17845" y="14494"/>
                    <a:pt x="17818" y="14458"/>
                  </a:cubicBezTo>
                  <a:cubicBezTo>
                    <a:pt x="17781" y="14436"/>
                    <a:pt x="17811" y="14368"/>
                    <a:pt x="17851" y="14361"/>
                  </a:cubicBezTo>
                  <a:cubicBezTo>
                    <a:pt x="17895" y="14361"/>
                    <a:pt x="17922" y="14404"/>
                    <a:pt x="17915" y="14451"/>
                  </a:cubicBezTo>
                  <a:cubicBezTo>
                    <a:pt x="17946" y="14376"/>
                    <a:pt x="17993" y="14315"/>
                    <a:pt x="18050" y="14261"/>
                  </a:cubicBezTo>
                  <a:cubicBezTo>
                    <a:pt x="18016" y="14225"/>
                    <a:pt x="17979" y="14164"/>
                    <a:pt x="18010" y="14128"/>
                  </a:cubicBezTo>
                  <a:cubicBezTo>
                    <a:pt x="18023" y="14110"/>
                    <a:pt x="18036" y="14103"/>
                    <a:pt x="18050" y="14096"/>
                  </a:cubicBezTo>
                  <a:cubicBezTo>
                    <a:pt x="18100" y="14067"/>
                    <a:pt x="18121" y="13985"/>
                    <a:pt x="18094" y="13931"/>
                  </a:cubicBezTo>
                  <a:cubicBezTo>
                    <a:pt x="18114" y="13953"/>
                    <a:pt x="18127" y="13978"/>
                    <a:pt x="18158" y="13985"/>
                  </a:cubicBezTo>
                  <a:cubicBezTo>
                    <a:pt x="18185" y="13992"/>
                    <a:pt x="18218" y="13978"/>
                    <a:pt x="18218" y="13946"/>
                  </a:cubicBezTo>
                  <a:cubicBezTo>
                    <a:pt x="18218" y="13931"/>
                    <a:pt x="18211" y="13917"/>
                    <a:pt x="18218" y="13910"/>
                  </a:cubicBezTo>
                  <a:cubicBezTo>
                    <a:pt x="18218" y="13878"/>
                    <a:pt x="18248" y="13863"/>
                    <a:pt x="18269" y="13849"/>
                  </a:cubicBezTo>
                  <a:cubicBezTo>
                    <a:pt x="18289" y="13863"/>
                    <a:pt x="18312" y="13885"/>
                    <a:pt x="18319" y="13917"/>
                  </a:cubicBezTo>
                  <a:lnTo>
                    <a:pt x="18353" y="13878"/>
                  </a:lnTo>
                  <a:cubicBezTo>
                    <a:pt x="18383" y="13903"/>
                    <a:pt x="18417" y="13924"/>
                    <a:pt x="18454" y="13917"/>
                  </a:cubicBezTo>
                  <a:cubicBezTo>
                    <a:pt x="18487" y="13910"/>
                    <a:pt x="18494" y="13835"/>
                    <a:pt x="18460" y="13835"/>
                  </a:cubicBezTo>
                  <a:cubicBezTo>
                    <a:pt x="18474" y="13795"/>
                    <a:pt x="18514" y="13788"/>
                    <a:pt x="18551" y="13795"/>
                  </a:cubicBezTo>
                  <a:cubicBezTo>
                    <a:pt x="18585" y="13802"/>
                    <a:pt x="18622" y="13813"/>
                    <a:pt x="18659" y="13795"/>
                  </a:cubicBezTo>
                  <a:cubicBezTo>
                    <a:pt x="18672" y="13788"/>
                    <a:pt x="18679" y="13781"/>
                    <a:pt x="18693" y="13788"/>
                  </a:cubicBezTo>
                  <a:cubicBezTo>
                    <a:pt x="18726" y="13788"/>
                    <a:pt x="18743" y="13856"/>
                    <a:pt x="18777" y="13842"/>
                  </a:cubicBezTo>
                  <a:cubicBezTo>
                    <a:pt x="18807" y="13835"/>
                    <a:pt x="18783" y="13781"/>
                    <a:pt x="18763" y="13759"/>
                  </a:cubicBezTo>
                  <a:cubicBezTo>
                    <a:pt x="18743" y="13738"/>
                    <a:pt x="18720" y="13713"/>
                    <a:pt x="18726" y="13684"/>
                  </a:cubicBezTo>
                  <a:cubicBezTo>
                    <a:pt x="18726" y="13670"/>
                    <a:pt x="18743" y="13652"/>
                    <a:pt x="18743" y="13638"/>
                  </a:cubicBezTo>
                  <a:cubicBezTo>
                    <a:pt x="18743" y="13609"/>
                    <a:pt x="18713" y="13595"/>
                    <a:pt x="18706" y="13570"/>
                  </a:cubicBezTo>
                  <a:cubicBezTo>
                    <a:pt x="18686" y="13519"/>
                    <a:pt x="18743" y="13458"/>
                    <a:pt x="18726" y="13398"/>
                  </a:cubicBezTo>
                  <a:cubicBezTo>
                    <a:pt x="18720" y="13376"/>
                    <a:pt x="18706" y="13362"/>
                    <a:pt x="18706" y="13337"/>
                  </a:cubicBezTo>
                  <a:cubicBezTo>
                    <a:pt x="18693" y="13261"/>
                    <a:pt x="18814" y="13233"/>
                    <a:pt x="18841" y="13161"/>
                  </a:cubicBezTo>
                  <a:cubicBezTo>
                    <a:pt x="18932" y="13154"/>
                    <a:pt x="19032" y="13140"/>
                    <a:pt x="19110" y="13079"/>
                  </a:cubicBezTo>
                  <a:cubicBezTo>
                    <a:pt x="19150" y="13050"/>
                    <a:pt x="19177" y="13011"/>
                    <a:pt x="19221" y="12982"/>
                  </a:cubicBezTo>
                  <a:cubicBezTo>
                    <a:pt x="19261" y="12950"/>
                    <a:pt x="19322" y="12936"/>
                    <a:pt x="19362" y="12964"/>
                  </a:cubicBezTo>
                  <a:cubicBezTo>
                    <a:pt x="19386" y="12921"/>
                    <a:pt x="19386" y="12867"/>
                    <a:pt x="19376" y="12824"/>
                  </a:cubicBezTo>
                  <a:lnTo>
                    <a:pt x="19463" y="12889"/>
                  </a:lnTo>
                  <a:cubicBezTo>
                    <a:pt x="19483" y="12860"/>
                    <a:pt x="19504" y="12832"/>
                    <a:pt x="19517" y="12792"/>
                  </a:cubicBezTo>
                  <a:cubicBezTo>
                    <a:pt x="19625" y="12756"/>
                    <a:pt x="19722" y="12724"/>
                    <a:pt x="19830" y="12688"/>
                  </a:cubicBezTo>
                  <a:cubicBezTo>
                    <a:pt x="19830" y="12717"/>
                    <a:pt x="19823" y="12749"/>
                    <a:pt x="19823" y="12778"/>
                  </a:cubicBezTo>
                  <a:cubicBezTo>
                    <a:pt x="19786" y="12764"/>
                    <a:pt x="19753" y="12792"/>
                    <a:pt x="19729" y="12832"/>
                  </a:cubicBezTo>
                  <a:cubicBezTo>
                    <a:pt x="19709" y="12860"/>
                    <a:pt x="19695" y="12907"/>
                    <a:pt x="19658" y="12921"/>
                  </a:cubicBezTo>
                  <a:cubicBezTo>
                    <a:pt x="19618" y="12950"/>
                    <a:pt x="19541" y="12957"/>
                    <a:pt x="19547" y="13018"/>
                  </a:cubicBezTo>
                  <a:cubicBezTo>
                    <a:pt x="19568" y="13025"/>
                    <a:pt x="19581" y="13032"/>
                    <a:pt x="19605" y="13032"/>
                  </a:cubicBezTo>
                  <a:cubicBezTo>
                    <a:pt x="19561" y="13115"/>
                    <a:pt x="19625" y="13211"/>
                    <a:pt x="19695" y="13269"/>
                  </a:cubicBezTo>
                  <a:cubicBezTo>
                    <a:pt x="19759" y="13226"/>
                    <a:pt x="19864" y="13211"/>
                    <a:pt x="19870" y="13133"/>
                  </a:cubicBezTo>
                  <a:cubicBezTo>
                    <a:pt x="19870" y="13115"/>
                    <a:pt x="19864" y="13093"/>
                    <a:pt x="19870" y="13079"/>
                  </a:cubicBezTo>
                  <a:cubicBezTo>
                    <a:pt x="19877" y="13064"/>
                    <a:pt x="19887" y="13057"/>
                    <a:pt x="19894" y="13039"/>
                  </a:cubicBezTo>
                  <a:cubicBezTo>
                    <a:pt x="19985" y="12950"/>
                    <a:pt x="20153" y="12996"/>
                    <a:pt x="20237" y="12900"/>
                  </a:cubicBezTo>
                  <a:cubicBezTo>
                    <a:pt x="20261" y="12867"/>
                    <a:pt x="20281" y="12832"/>
                    <a:pt x="20318" y="12832"/>
                  </a:cubicBezTo>
                  <a:cubicBezTo>
                    <a:pt x="20338" y="12832"/>
                    <a:pt x="20358" y="12839"/>
                    <a:pt x="20372" y="12839"/>
                  </a:cubicBezTo>
                  <a:cubicBezTo>
                    <a:pt x="20422" y="12839"/>
                    <a:pt x="20442" y="12771"/>
                    <a:pt x="20493" y="12749"/>
                  </a:cubicBezTo>
                  <a:cubicBezTo>
                    <a:pt x="20537" y="12731"/>
                    <a:pt x="20607" y="12749"/>
                    <a:pt x="20614" y="12703"/>
                  </a:cubicBezTo>
                  <a:cubicBezTo>
                    <a:pt x="20590" y="12688"/>
                    <a:pt x="20570" y="12656"/>
                    <a:pt x="20570" y="12627"/>
                  </a:cubicBezTo>
                  <a:cubicBezTo>
                    <a:pt x="20621" y="12606"/>
                    <a:pt x="20685" y="12592"/>
                    <a:pt x="20739" y="12592"/>
                  </a:cubicBezTo>
                  <a:cubicBezTo>
                    <a:pt x="20745" y="12559"/>
                    <a:pt x="20745" y="12531"/>
                    <a:pt x="20755" y="12498"/>
                  </a:cubicBezTo>
                  <a:cubicBezTo>
                    <a:pt x="20705" y="12484"/>
                    <a:pt x="20718" y="12409"/>
                    <a:pt x="20705" y="12359"/>
                  </a:cubicBezTo>
                  <a:cubicBezTo>
                    <a:pt x="20691" y="12291"/>
                    <a:pt x="20634" y="12244"/>
                    <a:pt x="20570" y="12244"/>
                  </a:cubicBezTo>
                  <a:cubicBezTo>
                    <a:pt x="20506" y="12312"/>
                    <a:pt x="20473" y="12395"/>
                    <a:pt x="20456" y="12484"/>
                  </a:cubicBezTo>
                  <a:cubicBezTo>
                    <a:pt x="20479" y="12509"/>
                    <a:pt x="20493" y="12538"/>
                    <a:pt x="20493" y="12567"/>
                  </a:cubicBezTo>
                  <a:cubicBezTo>
                    <a:pt x="20422" y="12552"/>
                    <a:pt x="20345" y="12559"/>
                    <a:pt x="20281" y="12606"/>
                  </a:cubicBezTo>
                  <a:cubicBezTo>
                    <a:pt x="20267" y="12613"/>
                    <a:pt x="20254" y="12620"/>
                    <a:pt x="20237" y="12620"/>
                  </a:cubicBezTo>
                  <a:cubicBezTo>
                    <a:pt x="20230" y="12617"/>
                    <a:pt x="20227" y="12599"/>
                    <a:pt x="20230" y="12592"/>
                  </a:cubicBezTo>
                  <a:cubicBezTo>
                    <a:pt x="20183" y="12606"/>
                    <a:pt x="20136" y="12606"/>
                    <a:pt x="20089" y="12592"/>
                  </a:cubicBezTo>
                  <a:cubicBezTo>
                    <a:pt x="20153" y="12524"/>
                    <a:pt x="20230" y="12463"/>
                    <a:pt x="20308" y="12409"/>
                  </a:cubicBezTo>
                  <a:cubicBezTo>
                    <a:pt x="20294" y="12387"/>
                    <a:pt x="20274" y="12380"/>
                    <a:pt x="20247" y="12373"/>
                  </a:cubicBezTo>
                  <a:cubicBezTo>
                    <a:pt x="20204" y="12359"/>
                    <a:pt x="20160" y="12341"/>
                    <a:pt x="20119" y="12359"/>
                  </a:cubicBezTo>
                  <a:cubicBezTo>
                    <a:pt x="20076" y="12366"/>
                    <a:pt x="20042" y="12409"/>
                    <a:pt x="20049" y="12456"/>
                  </a:cubicBezTo>
                  <a:cubicBezTo>
                    <a:pt x="19998" y="12448"/>
                    <a:pt x="19948" y="12441"/>
                    <a:pt x="19907" y="12434"/>
                  </a:cubicBezTo>
                  <a:cubicBezTo>
                    <a:pt x="19843" y="12334"/>
                    <a:pt x="19830" y="12198"/>
                    <a:pt x="19877" y="12087"/>
                  </a:cubicBezTo>
                  <a:cubicBezTo>
                    <a:pt x="19800" y="12018"/>
                    <a:pt x="19695" y="11983"/>
                    <a:pt x="19598" y="11983"/>
                  </a:cubicBezTo>
                  <a:cubicBezTo>
                    <a:pt x="19574" y="11936"/>
                    <a:pt x="19625" y="11900"/>
                    <a:pt x="19675" y="11900"/>
                  </a:cubicBezTo>
                  <a:cubicBezTo>
                    <a:pt x="19722" y="11900"/>
                    <a:pt x="19756" y="11922"/>
                    <a:pt x="19806" y="11915"/>
                  </a:cubicBezTo>
                  <a:cubicBezTo>
                    <a:pt x="19854" y="11907"/>
                    <a:pt x="19901" y="11857"/>
                    <a:pt x="19914" y="11807"/>
                  </a:cubicBezTo>
                  <a:cubicBezTo>
                    <a:pt x="19928" y="11753"/>
                    <a:pt x="19914" y="11703"/>
                    <a:pt x="19894" y="11650"/>
                  </a:cubicBezTo>
                  <a:cubicBezTo>
                    <a:pt x="19887" y="11635"/>
                    <a:pt x="19877" y="11621"/>
                    <a:pt x="19864" y="11614"/>
                  </a:cubicBezTo>
                  <a:cubicBezTo>
                    <a:pt x="19843" y="11599"/>
                    <a:pt x="19823" y="11592"/>
                    <a:pt x="19800" y="11581"/>
                  </a:cubicBezTo>
                  <a:cubicBezTo>
                    <a:pt x="19695" y="11560"/>
                    <a:pt x="19581" y="11538"/>
                    <a:pt x="19490" y="11599"/>
                  </a:cubicBezTo>
                  <a:cubicBezTo>
                    <a:pt x="19463" y="11614"/>
                    <a:pt x="19440" y="11642"/>
                    <a:pt x="19413" y="11650"/>
                  </a:cubicBezTo>
                  <a:cubicBezTo>
                    <a:pt x="19393" y="11657"/>
                    <a:pt x="19362" y="11657"/>
                    <a:pt x="19342" y="11667"/>
                  </a:cubicBezTo>
                  <a:cubicBezTo>
                    <a:pt x="19265" y="11689"/>
                    <a:pt x="19221" y="11786"/>
                    <a:pt x="19144" y="11832"/>
                  </a:cubicBezTo>
                  <a:cubicBezTo>
                    <a:pt x="19117" y="11847"/>
                    <a:pt x="19073" y="11850"/>
                    <a:pt x="19046" y="11875"/>
                  </a:cubicBezTo>
                  <a:cubicBezTo>
                    <a:pt x="19019" y="11897"/>
                    <a:pt x="18995" y="11936"/>
                    <a:pt x="19009" y="11976"/>
                  </a:cubicBezTo>
                  <a:cubicBezTo>
                    <a:pt x="18955" y="11976"/>
                    <a:pt x="18898" y="12018"/>
                    <a:pt x="18878" y="12079"/>
                  </a:cubicBezTo>
                  <a:cubicBezTo>
                    <a:pt x="18827" y="12051"/>
                    <a:pt x="18861" y="11965"/>
                    <a:pt x="18905" y="11929"/>
                  </a:cubicBezTo>
                  <a:cubicBezTo>
                    <a:pt x="18948" y="11890"/>
                    <a:pt x="19009" y="11847"/>
                    <a:pt x="18995" y="11786"/>
                  </a:cubicBezTo>
                  <a:cubicBezTo>
                    <a:pt x="18995" y="11771"/>
                    <a:pt x="18989" y="11764"/>
                    <a:pt x="18989" y="11750"/>
                  </a:cubicBezTo>
                  <a:cubicBezTo>
                    <a:pt x="18989" y="11725"/>
                    <a:pt x="19002" y="11703"/>
                    <a:pt x="19019" y="11689"/>
                  </a:cubicBezTo>
                  <a:lnTo>
                    <a:pt x="19144" y="11553"/>
                  </a:lnTo>
                  <a:cubicBezTo>
                    <a:pt x="19157" y="11574"/>
                    <a:pt x="19187" y="11574"/>
                    <a:pt x="19207" y="11560"/>
                  </a:cubicBezTo>
                  <a:cubicBezTo>
                    <a:pt x="19228" y="11546"/>
                    <a:pt x="19244" y="11524"/>
                    <a:pt x="19258" y="11499"/>
                  </a:cubicBezTo>
                  <a:cubicBezTo>
                    <a:pt x="19292" y="11517"/>
                    <a:pt x="19342" y="11506"/>
                    <a:pt x="19362" y="11470"/>
                  </a:cubicBezTo>
                  <a:cubicBezTo>
                    <a:pt x="19393" y="11442"/>
                    <a:pt x="19393" y="11388"/>
                    <a:pt x="19369" y="11349"/>
                  </a:cubicBezTo>
                  <a:cubicBezTo>
                    <a:pt x="19483" y="11273"/>
                    <a:pt x="19605" y="11223"/>
                    <a:pt x="19736" y="11184"/>
                  </a:cubicBezTo>
                  <a:cubicBezTo>
                    <a:pt x="19800" y="11209"/>
                    <a:pt x="19870" y="11209"/>
                    <a:pt x="19934" y="11198"/>
                  </a:cubicBezTo>
                  <a:cubicBezTo>
                    <a:pt x="19985" y="11191"/>
                    <a:pt x="20025" y="11177"/>
                    <a:pt x="20076" y="11184"/>
                  </a:cubicBezTo>
                  <a:cubicBezTo>
                    <a:pt x="20106" y="11191"/>
                    <a:pt x="20140" y="11198"/>
                    <a:pt x="20167" y="11216"/>
                  </a:cubicBezTo>
                  <a:cubicBezTo>
                    <a:pt x="20247" y="11245"/>
                    <a:pt x="20338" y="11245"/>
                    <a:pt x="20422" y="11223"/>
                  </a:cubicBezTo>
                  <a:cubicBezTo>
                    <a:pt x="20436" y="11216"/>
                    <a:pt x="20449" y="11216"/>
                    <a:pt x="20473" y="11216"/>
                  </a:cubicBezTo>
                  <a:cubicBezTo>
                    <a:pt x="20486" y="11216"/>
                    <a:pt x="20493" y="11223"/>
                    <a:pt x="20500" y="11230"/>
                  </a:cubicBezTo>
                  <a:cubicBezTo>
                    <a:pt x="20584" y="11273"/>
                    <a:pt x="20685" y="11259"/>
                    <a:pt x="20769" y="11238"/>
                  </a:cubicBezTo>
                  <a:cubicBezTo>
                    <a:pt x="20796" y="11230"/>
                    <a:pt x="20826" y="11223"/>
                    <a:pt x="20846" y="11198"/>
                  </a:cubicBezTo>
                  <a:cubicBezTo>
                    <a:pt x="20860" y="11180"/>
                    <a:pt x="20843" y="11137"/>
                    <a:pt x="20816" y="11137"/>
                  </a:cubicBezTo>
                  <a:cubicBezTo>
                    <a:pt x="20877" y="11130"/>
                    <a:pt x="20940" y="11094"/>
                    <a:pt x="20981" y="11041"/>
                  </a:cubicBezTo>
                  <a:cubicBezTo>
                    <a:pt x="20994" y="11019"/>
                    <a:pt x="21008" y="10990"/>
                    <a:pt x="21028" y="10976"/>
                  </a:cubicBezTo>
                  <a:cubicBezTo>
                    <a:pt x="21052" y="10951"/>
                    <a:pt x="21078" y="10944"/>
                    <a:pt x="21099" y="10930"/>
                  </a:cubicBezTo>
                  <a:cubicBezTo>
                    <a:pt x="21213" y="10876"/>
                    <a:pt x="21334" y="10826"/>
                    <a:pt x="21452" y="10772"/>
                  </a:cubicBezTo>
                  <a:cubicBezTo>
                    <a:pt x="21412" y="10779"/>
                    <a:pt x="21368" y="10779"/>
                    <a:pt x="21334" y="10786"/>
                  </a:cubicBezTo>
                  <a:cubicBezTo>
                    <a:pt x="21375" y="10758"/>
                    <a:pt x="21418" y="10733"/>
                    <a:pt x="21459" y="10718"/>
                  </a:cubicBezTo>
                  <a:cubicBezTo>
                    <a:pt x="21465" y="10718"/>
                    <a:pt x="21475" y="10711"/>
                    <a:pt x="21482" y="10711"/>
                  </a:cubicBezTo>
                  <a:cubicBezTo>
                    <a:pt x="21489" y="10704"/>
                    <a:pt x="21489" y="10690"/>
                    <a:pt x="21496" y="10682"/>
                  </a:cubicBezTo>
                  <a:cubicBezTo>
                    <a:pt x="21509" y="10643"/>
                    <a:pt x="21546" y="10629"/>
                    <a:pt x="21580" y="10614"/>
                  </a:cubicBezTo>
                  <a:cubicBezTo>
                    <a:pt x="21587" y="10593"/>
                    <a:pt x="21587" y="10568"/>
                    <a:pt x="21593" y="10546"/>
                  </a:cubicBezTo>
                  <a:cubicBezTo>
                    <a:pt x="21593" y="10532"/>
                    <a:pt x="21587" y="10518"/>
                    <a:pt x="21580" y="10525"/>
                  </a:cubicBezTo>
                  <a:cubicBezTo>
                    <a:pt x="21573" y="10478"/>
                    <a:pt x="21566" y="10442"/>
                    <a:pt x="21566" y="10396"/>
                  </a:cubicBezTo>
                  <a:cubicBezTo>
                    <a:pt x="21566" y="10349"/>
                    <a:pt x="21573" y="10299"/>
                    <a:pt x="21593" y="10260"/>
                  </a:cubicBezTo>
                  <a:cubicBezTo>
                    <a:pt x="21593" y="10253"/>
                    <a:pt x="21600" y="10245"/>
                    <a:pt x="21600" y="10231"/>
                  </a:cubicBezTo>
                  <a:cubicBezTo>
                    <a:pt x="21600" y="10192"/>
                    <a:pt x="21546" y="10184"/>
                    <a:pt x="21546" y="10149"/>
                  </a:cubicBezTo>
                  <a:cubicBezTo>
                    <a:pt x="21536" y="10102"/>
                    <a:pt x="21489" y="10073"/>
                    <a:pt x="21445" y="10081"/>
                  </a:cubicBezTo>
                  <a:cubicBezTo>
                    <a:pt x="21432" y="10081"/>
                    <a:pt x="21425" y="10088"/>
                    <a:pt x="21412" y="10095"/>
                  </a:cubicBezTo>
                  <a:cubicBezTo>
                    <a:pt x="21381" y="10102"/>
                    <a:pt x="21361" y="10081"/>
                    <a:pt x="21334" y="10066"/>
                  </a:cubicBezTo>
                  <a:cubicBezTo>
                    <a:pt x="21284" y="10027"/>
                    <a:pt x="21226" y="10005"/>
                    <a:pt x="21163" y="9998"/>
                  </a:cubicBezTo>
                  <a:cubicBezTo>
                    <a:pt x="21149" y="9998"/>
                    <a:pt x="21129" y="9991"/>
                    <a:pt x="21115" y="9984"/>
                  </a:cubicBezTo>
                  <a:cubicBezTo>
                    <a:pt x="21092" y="9959"/>
                    <a:pt x="21099" y="9923"/>
                    <a:pt x="21122" y="9901"/>
                  </a:cubicBezTo>
                  <a:cubicBezTo>
                    <a:pt x="21142" y="9876"/>
                    <a:pt x="21169" y="9869"/>
                    <a:pt x="21200" y="9862"/>
                  </a:cubicBezTo>
                  <a:cubicBezTo>
                    <a:pt x="21233" y="9855"/>
                    <a:pt x="21264" y="9848"/>
                    <a:pt x="21297" y="9841"/>
                  </a:cubicBezTo>
                  <a:cubicBezTo>
                    <a:pt x="21311" y="9833"/>
                    <a:pt x="21334" y="9826"/>
                    <a:pt x="21341" y="9808"/>
                  </a:cubicBezTo>
                  <a:cubicBezTo>
                    <a:pt x="21341" y="9787"/>
                    <a:pt x="21311" y="9780"/>
                    <a:pt x="21297" y="9773"/>
                  </a:cubicBezTo>
                  <a:cubicBezTo>
                    <a:pt x="21270" y="9758"/>
                    <a:pt x="21247" y="9726"/>
                    <a:pt x="21220" y="9712"/>
                  </a:cubicBezTo>
                  <a:cubicBezTo>
                    <a:pt x="21193" y="9690"/>
                    <a:pt x="21149" y="9690"/>
                    <a:pt x="21129" y="9712"/>
                  </a:cubicBezTo>
                  <a:cubicBezTo>
                    <a:pt x="21136" y="9683"/>
                    <a:pt x="21105" y="9658"/>
                    <a:pt x="21078" y="9651"/>
                  </a:cubicBezTo>
                  <a:cubicBezTo>
                    <a:pt x="21052" y="9644"/>
                    <a:pt x="21021" y="9651"/>
                    <a:pt x="21001" y="9636"/>
                  </a:cubicBezTo>
                  <a:cubicBezTo>
                    <a:pt x="20967" y="9622"/>
                    <a:pt x="20951" y="9568"/>
                    <a:pt x="20917" y="9540"/>
                  </a:cubicBezTo>
                  <a:cubicBezTo>
                    <a:pt x="20897" y="9525"/>
                    <a:pt x="20873" y="9525"/>
                    <a:pt x="20853" y="9518"/>
                  </a:cubicBezTo>
                  <a:cubicBezTo>
                    <a:pt x="20796" y="9500"/>
                    <a:pt x="20739" y="9464"/>
                    <a:pt x="20705" y="9411"/>
                  </a:cubicBezTo>
                  <a:cubicBezTo>
                    <a:pt x="20685" y="9389"/>
                    <a:pt x="20685" y="9336"/>
                    <a:pt x="20712" y="9336"/>
                  </a:cubicBezTo>
                  <a:cubicBezTo>
                    <a:pt x="20668" y="9328"/>
                    <a:pt x="20628" y="9321"/>
                    <a:pt x="20614" y="9275"/>
                  </a:cubicBezTo>
                  <a:cubicBezTo>
                    <a:pt x="20614" y="9260"/>
                    <a:pt x="20614" y="9246"/>
                    <a:pt x="20607" y="9239"/>
                  </a:cubicBezTo>
                  <a:cubicBezTo>
                    <a:pt x="20597" y="9217"/>
                    <a:pt x="20570" y="9210"/>
                    <a:pt x="20557" y="9192"/>
                  </a:cubicBezTo>
                  <a:cubicBezTo>
                    <a:pt x="20527" y="9164"/>
                    <a:pt x="20543" y="9103"/>
                    <a:pt x="20584" y="9096"/>
                  </a:cubicBezTo>
                  <a:cubicBezTo>
                    <a:pt x="20543" y="9096"/>
                    <a:pt x="20520" y="9027"/>
                    <a:pt x="20550" y="8999"/>
                  </a:cubicBezTo>
                  <a:cubicBezTo>
                    <a:pt x="20557" y="8992"/>
                    <a:pt x="20570" y="8984"/>
                    <a:pt x="20570" y="8977"/>
                  </a:cubicBezTo>
                  <a:cubicBezTo>
                    <a:pt x="20577" y="8952"/>
                    <a:pt x="20557" y="8938"/>
                    <a:pt x="20543" y="8924"/>
                  </a:cubicBezTo>
                  <a:cubicBezTo>
                    <a:pt x="20506" y="8884"/>
                    <a:pt x="20486" y="8834"/>
                    <a:pt x="20493" y="8780"/>
                  </a:cubicBezTo>
                  <a:cubicBezTo>
                    <a:pt x="20473" y="8780"/>
                    <a:pt x="20449" y="8780"/>
                    <a:pt x="20429" y="8773"/>
                  </a:cubicBezTo>
                  <a:cubicBezTo>
                    <a:pt x="20416" y="8719"/>
                    <a:pt x="20479" y="8669"/>
                    <a:pt x="20449" y="8623"/>
                  </a:cubicBezTo>
                  <a:cubicBezTo>
                    <a:pt x="20436" y="8601"/>
                    <a:pt x="20402" y="8608"/>
                    <a:pt x="20379" y="8583"/>
                  </a:cubicBezTo>
                  <a:cubicBezTo>
                    <a:pt x="20372" y="8576"/>
                    <a:pt x="20372" y="8562"/>
                    <a:pt x="20365" y="8547"/>
                  </a:cubicBezTo>
                  <a:cubicBezTo>
                    <a:pt x="20352" y="8519"/>
                    <a:pt x="20325" y="8501"/>
                    <a:pt x="20294" y="8519"/>
                  </a:cubicBezTo>
                  <a:cubicBezTo>
                    <a:pt x="20294" y="8487"/>
                    <a:pt x="20301" y="8458"/>
                    <a:pt x="20318" y="8433"/>
                  </a:cubicBezTo>
                  <a:cubicBezTo>
                    <a:pt x="20281" y="8433"/>
                    <a:pt x="20254" y="8404"/>
                    <a:pt x="20261" y="8368"/>
                  </a:cubicBezTo>
                  <a:cubicBezTo>
                    <a:pt x="20261" y="8350"/>
                    <a:pt x="20267" y="8336"/>
                    <a:pt x="20261" y="8322"/>
                  </a:cubicBezTo>
                  <a:cubicBezTo>
                    <a:pt x="20254" y="8315"/>
                    <a:pt x="20237" y="8307"/>
                    <a:pt x="20230" y="8300"/>
                  </a:cubicBezTo>
                  <a:cubicBezTo>
                    <a:pt x="20204" y="8268"/>
                    <a:pt x="20237" y="8200"/>
                    <a:pt x="20204" y="8178"/>
                  </a:cubicBezTo>
                  <a:cubicBezTo>
                    <a:pt x="20183" y="8164"/>
                    <a:pt x="20160" y="8178"/>
                    <a:pt x="20140" y="8193"/>
                  </a:cubicBezTo>
                  <a:cubicBezTo>
                    <a:pt x="20133" y="8164"/>
                    <a:pt x="20133" y="8125"/>
                    <a:pt x="20146" y="8096"/>
                  </a:cubicBezTo>
                  <a:lnTo>
                    <a:pt x="20106" y="8096"/>
                  </a:lnTo>
                  <a:cubicBezTo>
                    <a:pt x="20119" y="8067"/>
                    <a:pt x="20133" y="8042"/>
                    <a:pt x="20140" y="8014"/>
                  </a:cubicBezTo>
                  <a:cubicBezTo>
                    <a:pt x="20126" y="8028"/>
                    <a:pt x="20106" y="8007"/>
                    <a:pt x="20089" y="7992"/>
                  </a:cubicBezTo>
                  <a:cubicBezTo>
                    <a:pt x="20049" y="7938"/>
                    <a:pt x="20005" y="7863"/>
                    <a:pt x="20042" y="7810"/>
                  </a:cubicBezTo>
                  <a:cubicBezTo>
                    <a:pt x="20005" y="7817"/>
                    <a:pt x="19985" y="7767"/>
                    <a:pt x="19985" y="7720"/>
                  </a:cubicBezTo>
                  <a:cubicBezTo>
                    <a:pt x="19992" y="7684"/>
                    <a:pt x="20005" y="7638"/>
                    <a:pt x="19992" y="7602"/>
                  </a:cubicBezTo>
                  <a:cubicBezTo>
                    <a:pt x="19971" y="7548"/>
                    <a:pt x="19907" y="7534"/>
                    <a:pt x="19850" y="7534"/>
                  </a:cubicBezTo>
                  <a:cubicBezTo>
                    <a:pt x="19850" y="7509"/>
                    <a:pt x="19843" y="7487"/>
                    <a:pt x="19843" y="7466"/>
                  </a:cubicBezTo>
                  <a:cubicBezTo>
                    <a:pt x="19793" y="7487"/>
                    <a:pt x="19793" y="7555"/>
                    <a:pt x="19806" y="7616"/>
                  </a:cubicBezTo>
                  <a:cubicBezTo>
                    <a:pt x="19823" y="7670"/>
                    <a:pt x="19823" y="7741"/>
                    <a:pt x="19780" y="7767"/>
                  </a:cubicBezTo>
                  <a:cubicBezTo>
                    <a:pt x="19766" y="7774"/>
                    <a:pt x="19759" y="7774"/>
                    <a:pt x="19746" y="7781"/>
                  </a:cubicBezTo>
                  <a:cubicBezTo>
                    <a:pt x="19716" y="7802"/>
                    <a:pt x="19722" y="7842"/>
                    <a:pt x="19729" y="7878"/>
                  </a:cubicBezTo>
                  <a:cubicBezTo>
                    <a:pt x="19702" y="7870"/>
                    <a:pt x="19689" y="7910"/>
                    <a:pt x="19682" y="7938"/>
                  </a:cubicBezTo>
                  <a:cubicBezTo>
                    <a:pt x="19658" y="8028"/>
                    <a:pt x="19631" y="8118"/>
                    <a:pt x="19611" y="8211"/>
                  </a:cubicBezTo>
                  <a:cubicBezTo>
                    <a:pt x="19554" y="8193"/>
                    <a:pt x="19490" y="8261"/>
                    <a:pt x="19504" y="8322"/>
                  </a:cubicBezTo>
                  <a:lnTo>
                    <a:pt x="19419" y="8322"/>
                  </a:lnTo>
                  <a:lnTo>
                    <a:pt x="19419" y="8390"/>
                  </a:lnTo>
                  <a:cubicBezTo>
                    <a:pt x="19399" y="8390"/>
                    <a:pt x="19369" y="8397"/>
                    <a:pt x="19356" y="8411"/>
                  </a:cubicBezTo>
                  <a:cubicBezTo>
                    <a:pt x="19278" y="8397"/>
                    <a:pt x="19228" y="8322"/>
                    <a:pt x="19181" y="8261"/>
                  </a:cubicBezTo>
                  <a:cubicBezTo>
                    <a:pt x="19123" y="8200"/>
                    <a:pt x="19039" y="8157"/>
                    <a:pt x="18975" y="8200"/>
                  </a:cubicBezTo>
                  <a:cubicBezTo>
                    <a:pt x="18938" y="8225"/>
                    <a:pt x="18905" y="8264"/>
                    <a:pt x="18878" y="8239"/>
                  </a:cubicBezTo>
                  <a:cubicBezTo>
                    <a:pt x="18854" y="8214"/>
                    <a:pt x="18884" y="8178"/>
                    <a:pt x="18905" y="8171"/>
                  </a:cubicBezTo>
                  <a:cubicBezTo>
                    <a:pt x="18932" y="8164"/>
                    <a:pt x="18958" y="8171"/>
                    <a:pt x="18989" y="8164"/>
                  </a:cubicBezTo>
                  <a:cubicBezTo>
                    <a:pt x="19016" y="8157"/>
                    <a:pt x="19046" y="8136"/>
                    <a:pt x="19039" y="8103"/>
                  </a:cubicBezTo>
                  <a:cubicBezTo>
                    <a:pt x="19039" y="8089"/>
                    <a:pt x="19026" y="8082"/>
                    <a:pt x="19019" y="8075"/>
                  </a:cubicBezTo>
                  <a:cubicBezTo>
                    <a:pt x="18982" y="8035"/>
                    <a:pt x="18938" y="7999"/>
                    <a:pt x="18905" y="7967"/>
                  </a:cubicBezTo>
                  <a:cubicBezTo>
                    <a:pt x="18884" y="7953"/>
                    <a:pt x="18868" y="7931"/>
                    <a:pt x="18854" y="7910"/>
                  </a:cubicBezTo>
                  <a:cubicBezTo>
                    <a:pt x="18821" y="7842"/>
                    <a:pt x="18854" y="7759"/>
                    <a:pt x="18905" y="7698"/>
                  </a:cubicBezTo>
                  <a:cubicBezTo>
                    <a:pt x="18891" y="7698"/>
                    <a:pt x="18868" y="7691"/>
                    <a:pt x="18861" y="7677"/>
                  </a:cubicBezTo>
                  <a:cubicBezTo>
                    <a:pt x="18868" y="7652"/>
                    <a:pt x="18884" y="7630"/>
                    <a:pt x="18905" y="7616"/>
                  </a:cubicBezTo>
                  <a:lnTo>
                    <a:pt x="18884" y="7433"/>
                  </a:lnTo>
                  <a:cubicBezTo>
                    <a:pt x="18925" y="7376"/>
                    <a:pt x="18898" y="7276"/>
                    <a:pt x="18834" y="7247"/>
                  </a:cubicBezTo>
                  <a:cubicBezTo>
                    <a:pt x="18770" y="7218"/>
                    <a:pt x="18693" y="7226"/>
                    <a:pt x="18635" y="7269"/>
                  </a:cubicBezTo>
                  <a:cubicBezTo>
                    <a:pt x="18615" y="7233"/>
                    <a:pt x="18595" y="7201"/>
                    <a:pt x="18571" y="7165"/>
                  </a:cubicBezTo>
                  <a:cubicBezTo>
                    <a:pt x="18551" y="7186"/>
                    <a:pt x="18518" y="7158"/>
                    <a:pt x="18508" y="7125"/>
                  </a:cubicBezTo>
                  <a:cubicBezTo>
                    <a:pt x="18501" y="7097"/>
                    <a:pt x="18508" y="7061"/>
                    <a:pt x="18501" y="7029"/>
                  </a:cubicBezTo>
                  <a:cubicBezTo>
                    <a:pt x="18494" y="7000"/>
                    <a:pt x="18474" y="6986"/>
                    <a:pt x="18454" y="6961"/>
                  </a:cubicBezTo>
                  <a:cubicBezTo>
                    <a:pt x="18397" y="6910"/>
                    <a:pt x="18339" y="6850"/>
                    <a:pt x="18289" y="6796"/>
                  </a:cubicBezTo>
                  <a:cubicBezTo>
                    <a:pt x="18262" y="6774"/>
                    <a:pt x="18238" y="6742"/>
                    <a:pt x="18205" y="6735"/>
                  </a:cubicBezTo>
                  <a:cubicBezTo>
                    <a:pt x="18168" y="6728"/>
                    <a:pt x="18127" y="6735"/>
                    <a:pt x="18114" y="6774"/>
                  </a:cubicBezTo>
                  <a:cubicBezTo>
                    <a:pt x="18114" y="6742"/>
                    <a:pt x="18080" y="6728"/>
                    <a:pt x="18057" y="6735"/>
                  </a:cubicBezTo>
                  <a:cubicBezTo>
                    <a:pt x="18030" y="6735"/>
                    <a:pt x="18010" y="6753"/>
                    <a:pt x="17986" y="6760"/>
                  </a:cubicBezTo>
                  <a:cubicBezTo>
                    <a:pt x="17909" y="6789"/>
                    <a:pt x="17824" y="6767"/>
                    <a:pt x="17761" y="6706"/>
                  </a:cubicBezTo>
                  <a:cubicBezTo>
                    <a:pt x="17697" y="6645"/>
                    <a:pt x="17586" y="6692"/>
                    <a:pt x="17528" y="6631"/>
                  </a:cubicBezTo>
                  <a:cubicBezTo>
                    <a:pt x="17515" y="6617"/>
                    <a:pt x="17498" y="6595"/>
                    <a:pt x="17478" y="6577"/>
                  </a:cubicBezTo>
                  <a:cubicBezTo>
                    <a:pt x="17431" y="6549"/>
                    <a:pt x="17374" y="6592"/>
                    <a:pt x="17330" y="6638"/>
                  </a:cubicBezTo>
                  <a:cubicBezTo>
                    <a:pt x="17310" y="6656"/>
                    <a:pt x="17289" y="6692"/>
                    <a:pt x="17289" y="6721"/>
                  </a:cubicBezTo>
                  <a:cubicBezTo>
                    <a:pt x="17289" y="6742"/>
                    <a:pt x="17296" y="6774"/>
                    <a:pt x="17303" y="6796"/>
                  </a:cubicBezTo>
                  <a:cubicBezTo>
                    <a:pt x="17323" y="6850"/>
                    <a:pt x="17330" y="6903"/>
                    <a:pt x="17337" y="6953"/>
                  </a:cubicBezTo>
                  <a:cubicBezTo>
                    <a:pt x="17360" y="7082"/>
                    <a:pt x="17367" y="7211"/>
                    <a:pt x="17374" y="7337"/>
                  </a:cubicBezTo>
                  <a:cubicBezTo>
                    <a:pt x="17330" y="7337"/>
                    <a:pt x="17289" y="7315"/>
                    <a:pt x="17259" y="7276"/>
                  </a:cubicBezTo>
                  <a:cubicBezTo>
                    <a:pt x="17246" y="7308"/>
                    <a:pt x="17239" y="7330"/>
                    <a:pt x="17225" y="7362"/>
                  </a:cubicBezTo>
                  <a:cubicBezTo>
                    <a:pt x="17330" y="7376"/>
                    <a:pt x="17394" y="7509"/>
                    <a:pt x="17360" y="7609"/>
                  </a:cubicBezTo>
                  <a:cubicBezTo>
                    <a:pt x="17387" y="7652"/>
                    <a:pt x="17421" y="7706"/>
                    <a:pt x="17394" y="7752"/>
                  </a:cubicBezTo>
                  <a:cubicBezTo>
                    <a:pt x="17387" y="7767"/>
                    <a:pt x="17374" y="7774"/>
                    <a:pt x="17367" y="7788"/>
                  </a:cubicBezTo>
                  <a:cubicBezTo>
                    <a:pt x="17360" y="7810"/>
                    <a:pt x="17360" y="7835"/>
                    <a:pt x="17350" y="7849"/>
                  </a:cubicBezTo>
                  <a:cubicBezTo>
                    <a:pt x="17343" y="7863"/>
                    <a:pt x="17337" y="7878"/>
                    <a:pt x="17323" y="7892"/>
                  </a:cubicBezTo>
                  <a:cubicBezTo>
                    <a:pt x="17273" y="7960"/>
                    <a:pt x="17219" y="8028"/>
                    <a:pt x="17168" y="8103"/>
                  </a:cubicBezTo>
                  <a:cubicBezTo>
                    <a:pt x="17155" y="8118"/>
                    <a:pt x="17138" y="8143"/>
                    <a:pt x="17118" y="8143"/>
                  </a:cubicBezTo>
                  <a:cubicBezTo>
                    <a:pt x="17219" y="8368"/>
                    <a:pt x="17491" y="8487"/>
                    <a:pt x="17535" y="8727"/>
                  </a:cubicBezTo>
                  <a:cubicBezTo>
                    <a:pt x="17542" y="8773"/>
                    <a:pt x="17535" y="8834"/>
                    <a:pt x="17498" y="8856"/>
                  </a:cubicBezTo>
                  <a:cubicBezTo>
                    <a:pt x="17549" y="8916"/>
                    <a:pt x="17549" y="9006"/>
                    <a:pt x="17549" y="9088"/>
                  </a:cubicBezTo>
                  <a:cubicBezTo>
                    <a:pt x="17549" y="9156"/>
                    <a:pt x="17542" y="9224"/>
                    <a:pt x="17508" y="9275"/>
                  </a:cubicBezTo>
                  <a:cubicBezTo>
                    <a:pt x="17478" y="9314"/>
                    <a:pt x="17437" y="9336"/>
                    <a:pt x="17407" y="9368"/>
                  </a:cubicBezTo>
                  <a:cubicBezTo>
                    <a:pt x="17374" y="9396"/>
                    <a:pt x="17343" y="9443"/>
                    <a:pt x="17360" y="9493"/>
                  </a:cubicBezTo>
                  <a:cubicBezTo>
                    <a:pt x="17323" y="9472"/>
                    <a:pt x="17279" y="9500"/>
                    <a:pt x="17252" y="9533"/>
                  </a:cubicBezTo>
                  <a:cubicBezTo>
                    <a:pt x="17225" y="9561"/>
                    <a:pt x="17188" y="9601"/>
                    <a:pt x="17155" y="9593"/>
                  </a:cubicBezTo>
                  <a:cubicBezTo>
                    <a:pt x="17138" y="9593"/>
                    <a:pt x="17125" y="9576"/>
                    <a:pt x="17104" y="9576"/>
                  </a:cubicBezTo>
                  <a:cubicBezTo>
                    <a:pt x="17061" y="9583"/>
                    <a:pt x="17061" y="9651"/>
                    <a:pt x="17027" y="9669"/>
                  </a:cubicBezTo>
                  <a:cubicBezTo>
                    <a:pt x="17013" y="9676"/>
                    <a:pt x="16990" y="9669"/>
                    <a:pt x="16976" y="9676"/>
                  </a:cubicBezTo>
                  <a:cubicBezTo>
                    <a:pt x="16950" y="9690"/>
                    <a:pt x="16950" y="9733"/>
                    <a:pt x="16963" y="9765"/>
                  </a:cubicBezTo>
                  <a:cubicBezTo>
                    <a:pt x="16976" y="9794"/>
                    <a:pt x="17000" y="9826"/>
                    <a:pt x="17000" y="9855"/>
                  </a:cubicBezTo>
                  <a:cubicBezTo>
                    <a:pt x="17000" y="9884"/>
                    <a:pt x="17007" y="9901"/>
                    <a:pt x="17013" y="9923"/>
                  </a:cubicBezTo>
                  <a:cubicBezTo>
                    <a:pt x="17040" y="9984"/>
                    <a:pt x="17061" y="10052"/>
                    <a:pt x="17077" y="10116"/>
                  </a:cubicBezTo>
                  <a:cubicBezTo>
                    <a:pt x="17084" y="10134"/>
                    <a:pt x="17084" y="10149"/>
                    <a:pt x="17084" y="10163"/>
                  </a:cubicBezTo>
                  <a:cubicBezTo>
                    <a:pt x="17084" y="10199"/>
                    <a:pt x="17071" y="10231"/>
                    <a:pt x="17077" y="10267"/>
                  </a:cubicBezTo>
                  <a:cubicBezTo>
                    <a:pt x="17084" y="10292"/>
                    <a:pt x="17098" y="10306"/>
                    <a:pt x="17104" y="10328"/>
                  </a:cubicBezTo>
                  <a:cubicBezTo>
                    <a:pt x="17138" y="10410"/>
                    <a:pt x="17077" y="10507"/>
                    <a:pt x="17091" y="10600"/>
                  </a:cubicBezTo>
                  <a:lnTo>
                    <a:pt x="17013" y="10600"/>
                  </a:lnTo>
                  <a:cubicBezTo>
                    <a:pt x="17020" y="10690"/>
                    <a:pt x="17007" y="10786"/>
                    <a:pt x="16970" y="10869"/>
                  </a:cubicBezTo>
                  <a:cubicBezTo>
                    <a:pt x="16970" y="10876"/>
                    <a:pt x="16963" y="10883"/>
                    <a:pt x="16956" y="10890"/>
                  </a:cubicBezTo>
                  <a:cubicBezTo>
                    <a:pt x="16943" y="10908"/>
                    <a:pt x="16906" y="10901"/>
                    <a:pt x="16892" y="10883"/>
                  </a:cubicBezTo>
                  <a:cubicBezTo>
                    <a:pt x="16758" y="10793"/>
                    <a:pt x="16764" y="10568"/>
                    <a:pt x="16647" y="10450"/>
                  </a:cubicBezTo>
                  <a:cubicBezTo>
                    <a:pt x="16610" y="10471"/>
                    <a:pt x="16552" y="10435"/>
                    <a:pt x="16559" y="10389"/>
                  </a:cubicBezTo>
                  <a:cubicBezTo>
                    <a:pt x="16559" y="10342"/>
                    <a:pt x="16616" y="10313"/>
                    <a:pt x="16653" y="10342"/>
                  </a:cubicBezTo>
                  <a:cubicBezTo>
                    <a:pt x="16640" y="10274"/>
                    <a:pt x="16569" y="10231"/>
                    <a:pt x="16512" y="10245"/>
                  </a:cubicBezTo>
                  <a:cubicBezTo>
                    <a:pt x="16482" y="10170"/>
                    <a:pt x="16489" y="10088"/>
                    <a:pt x="16519" y="10013"/>
                  </a:cubicBezTo>
                  <a:cubicBezTo>
                    <a:pt x="16526" y="9991"/>
                    <a:pt x="16539" y="9959"/>
                    <a:pt x="16519" y="9944"/>
                  </a:cubicBezTo>
                  <a:cubicBezTo>
                    <a:pt x="16512" y="9937"/>
                    <a:pt x="16499" y="9937"/>
                    <a:pt x="16489" y="9930"/>
                  </a:cubicBezTo>
                  <a:cubicBezTo>
                    <a:pt x="16482" y="9923"/>
                    <a:pt x="16482" y="9901"/>
                    <a:pt x="16482" y="9884"/>
                  </a:cubicBezTo>
                  <a:cubicBezTo>
                    <a:pt x="16499" y="9787"/>
                    <a:pt x="16482" y="9690"/>
                    <a:pt x="16441" y="9608"/>
                  </a:cubicBezTo>
                  <a:cubicBezTo>
                    <a:pt x="16411" y="9554"/>
                    <a:pt x="16357" y="9500"/>
                    <a:pt x="16300" y="9507"/>
                  </a:cubicBezTo>
                  <a:cubicBezTo>
                    <a:pt x="16243" y="9518"/>
                    <a:pt x="16199" y="9576"/>
                    <a:pt x="16145" y="9576"/>
                  </a:cubicBezTo>
                  <a:cubicBezTo>
                    <a:pt x="16068" y="9576"/>
                    <a:pt x="16011" y="9457"/>
                    <a:pt x="15933" y="9479"/>
                  </a:cubicBezTo>
                  <a:cubicBezTo>
                    <a:pt x="15920" y="9457"/>
                    <a:pt x="15903" y="9443"/>
                    <a:pt x="15890" y="9418"/>
                  </a:cubicBezTo>
                  <a:cubicBezTo>
                    <a:pt x="15812" y="9314"/>
                    <a:pt x="15620" y="9350"/>
                    <a:pt x="15530" y="9267"/>
                  </a:cubicBezTo>
                  <a:cubicBezTo>
                    <a:pt x="15536" y="9275"/>
                    <a:pt x="15536" y="9293"/>
                    <a:pt x="15523" y="9293"/>
                  </a:cubicBezTo>
                  <a:cubicBezTo>
                    <a:pt x="15482" y="9260"/>
                    <a:pt x="15452" y="9217"/>
                    <a:pt x="15439" y="9164"/>
                  </a:cubicBezTo>
                  <a:cubicBezTo>
                    <a:pt x="15432" y="9149"/>
                    <a:pt x="15432" y="9124"/>
                    <a:pt x="15425" y="9110"/>
                  </a:cubicBezTo>
                  <a:cubicBezTo>
                    <a:pt x="15388" y="9042"/>
                    <a:pt x="15297" y="9053"/>
                    <a:pt x="15240" y="9006"/>
                  </a:cubicBezTo>
                  <a:cubicBezTo>
                    <a:pt x="15220" y="8984"/>
                    <a:pt x="15196" y="8952"/>
                    <a:pt x="15169" y="8938"/>
                  </a:cubicBezTo>
                  <a:cubicBezTo>
                    <a:pt x="15139" y="8924"/>
                    <a:pt x="15099" y="8924"/>
                    <a:pt x="15092" y="8959"/>
                  </a:cubicBezTo>
                  <a:cubicBezTo>
                    <a:pt x="15072" y="8916"/>
                    <a:pt x="15021" y="8891"/>
                    <a:pt x="14981" y="8884"/>
                  </a:cubicBezTo>
                  <a:cubicBezTo>
                    <a:pt x="14937" y="8877"/>
                    <a:pt x="14887" y="8870"/>
                    <a:pt x="14846" y="8848"/>
                  </a:cubicBezTo>
                  <a:cubicBezTo>
                    <a:pt x="14803" y="8816"/>
                    <a:pt x="14762" y="8759"/>
                    <a:pt x="14712" y="8766"/>
                  </a:cubicBezTo>
                  <a:cubicBezTo>
                    <a:pt x="14698" y="8773"/>
                    <a:pt x="14682" y="8780"/>
                    <a:pt x="14661" y="8787"/>
                  </a:cubicBezTo>
                  <a:cubicBezTo>
                    <a:pt x="14641" y="8795"/>
                    <a:pt x="14611" y="8787"/>
                    <a:pt x="14584" y="8787"/>
                  </a:cubicBezTo>
                  <a:cubicBezTo>
                    <a:pt x="14564" y="8787"/>
                    <a:pt x="14533" y="8816"/>
                    <a:pt x="14544" y="8841"/>
                  </a:cubicBezTo>
                  <a:cubicBezTo>
                    <a:pt x="14500" y="8856"/>
                    <a:pt x="14456" y="8795"/>
                    <a:pt x="14456" y="8744"/>
                  </a:cubicBezTo>
                  <a:cubicBezTo>
                    <a:pt x="14456" y="8691"/>
                    <a:pt x="14480" y="8637"/>
                    <a:pt x="14473" y="8583"/>
                  </a:cubicBezTo>
                  <a:cubicBezTo>
                    <a:pt x="14456" y="8526"/>
                    <a:pt x="14385" y="8472"/>
                    <a:pt x="14392" y="8404"/>
                  </a:cubicBezTo>
                  <a:cubicBezTo>
                    <a:pt x="14392" y="8390"/>
                    <a:pt x="14402" y="8376"/>
                    <a:pt x="14409" y="8361"/>
                  </a:cubicBezTo>
                  <a:cubicBezTo>
                    <a:pt x="14416" y="8307"/>
                    <a:pt x="14379" y="8261"/>
                    <a:pt x="14338" y="8232"/>
                  </a:cubicBezTo>
                  <a:cubicBezTo>
                    <a:pt x="14295" y="8225"/>
                    <a:pt x="14244" y="8218"/>
                    <a:pt x="14204" y="8211"/>
                  </a:cubicBezTo>
                  <a:cubicBezTo>
                    <a:pt x="14184" y="8211"/>
                    <a:pt x="14160" y="8200"/>
                    <a:pt x="14140" y="8186"/>
                  </a:cubicBezTo>
                  <a:cubicBezTo>
                    <a:pt x="14126" y="8171"/>
                    <a:pt x="14126" y="8136"/>
                    <a:pt x="14147" y="8125"/>
                  </a:cubicBezTo>
                  <a:cubicBezTo>
                    <a:pt x="14113" y="8118"/>
                    <a:pt x="14089" y="8082"/>
                    <a:pt x="14089" y="8035"/>
                  </a:cubicBezTo>
                  <a:cubicBezTo>
                    <a:pt x="14096" y="7999"/>
                    <a:pt x="14120" y="7960"/>
                    <a:pt x="14140" y="7931"/>
                  </a:cubicBezTo>
                  <a:cubicBezTo>
                    <a:pt x="14103" y="7946"/>
                    <a:pt x="14069" y="7903"/>
                    <a:pt x="14069" y="7856"/>
                  </a:cubicBezTo>
                  <a:cubicBezTo>
                    <a:pt x="14069" y="7810"/>
                    <a:pt x="14089" y="7774"/>
                    <a:pt x="14083" y="7727"/>
                  </a:cubicBezTo>
                  <a:cubicBezTo>
                    <a:pt x="14076" y="7677"/>
                    <a:pt x="14025" y="7616"/>
                    <a:pt x="14049" y="7570"/>
                  </a:cubicBezTo>
                  <a:cubicBezTo>
                    <a:pt x="14049" y="7584"/>
                    <a:pt x="14076" y="7577"/>
                    <a:pt x="14083" y="7562"/>
                  </a:cubicBezTo>
                  <a:cubicBezTo>
                    <a:pt x="14103" y="7509"/>
                    <a:pt x="14093" y="7451"/>
                    <a:pt x="14103" y="7390"/>
                  </a:cubicBezTo>
                  <a:cubicBezTo>
                    <a:pt x="14109" y="7330"/>
                    <a:pt x="14160" y="7269"/>
                    <a:pt x="14210" y="7294"/>
                  </a:cubicBezTo>
                  <a:cubicBezTo>
                    <a:pt x="14190" y="7269"/>
                    <a:pt x="14190" y="7240"/>
                    <a:pt x="14204" y="7211"/>
                  </a:cubicBezTo>
                  <a:cubicBezTo>
                    <a:pt x="14217" y="7186"/>
                    <a:pt x="14237" y="7165"/>
                    <a:pt x="14261" y="7143"/>
                  </a:cubicBezTo>
                  <a:cubicBezTo>
                    <a:pt x="14288" y="7111"/>
                    <a:pt x="14321" y="7079"/>
                    <a:pt x="14338" y="7036"/>
                  </a:cubicBezTo>
                  <a:cubicBezTo>
                    <a:pt x="14352" y="6989"/>
                    <a:pt x="14338" y="6939"/>
                    <a:pt x="14301" y="6918"/>
                  </a:cubicBezTo>
                  <a:cubicBezTo>
                    <a:pt x="14358" y="6918"/>
                    <a:pt x="14422" y="6903"/>
                    <a:pt x="14436" y="6842"/>
                  </a:cubicBezTo>
                  <a:cubicBezTo>
                    <a:pt x="14436" y="6828"/>
                    <a:pt x="14436" y="6817"/>
                    <a:pt x="14443" y="6803"/>
                  </a:cubicBezTo>
                  <a:cubicBezTo>
                    <a:pt x="14449" y="6789"/>
                    <a:pt x="14473" y="6781"/>
                    <a:pt x="14486" y="6767"/>
                  </a:cubicBezTo>
                  <a:cubicBezTo>
                    <a:pt x="14533" y="6735"/>
                    <a:pt x="14570" y="6685"/>
                    <a:pt x="14604" y="6638"/>
                  </a:cubicBezTo>
                  <a:cubicBezTo>
                    <a:pt x="14641" y="6595"/>
                    <a:pt x="14698" y="6549"/>
                    <a:pt x="14752" y="6556"/>
                  </a:cubicBezTo>
                  <a:cubicBezTo>
                    <a:pt x="14803" y="6509"/>
                    <a:pt x="14833" y="6466"/>
                    <a:pt x="14840" y="6398"/>
                  </a:cubicBezTo>
                  <a:cubicBezTo>
                    <a:pt x="14840" y="6370"/>
                    <a:pt x="14840" y="6337"/>
                    <a:pt x="14846" y="6309"/>
                  </a:cubicBezTo>
                  <a:cubicBezTo>
                    <a:pt x="14853" y="6276"/>
                    <a:pt x="14887" y="6255"/>
                    <a:pt x="14910" y="6269"/>
                  </a:cubicBezTo>
                  <a:cubicBezTo>
                    <a:pt x="14880" y="6212"/>
                    <a:pt x="14907" y="6137"/>
                    <a:pt x="14944" y="6083"/>
                  </a:cubicBezTo>
                  <a:cubicBezTo>
                    <a:pt x="14978" y="6029"/>
                    <a:pt x="15028" y="5986"/>
                    <a:pt x="15065" y="5925"/>
                  </a:cubicBezTo>
                  <a:cubicBezTo>
                    <a:pt x="15065" y="5947"/>
                    <a:pt x="15085" y="5968"/>
                    <a:pt x="15106" y="5968"/>
                  </a:cubicBezTo>
                  <a:cubicBezTo>
                    <a:pt x="15129" y="5968"/>
                    <a:pt x="15149" y="5961"/>
                    <a:pt x="15169" y="5954"/>
                  </a:cubicBezTo>
                  <a:cubicBezTo>
                    <a:pt x="15200" y="5940"/>
                    <a:pt x="15233" y="5925"/>
                    <a:pt x="15260" y="5911"/>
                  </a:cubicBezTo>
                  <a:cubicBezTo>
                    <a:pt x="15284" y="5904"/>
                    <a:pt x="15304" y="5886"/>
                    <a:pt x="15318" y="5864"/>
                  </a:cubicBezTo>
                  <a:cubicBezTo>
                    <a:pt x="15331" y="5843"/>
                    <a:pt x="15324" y="5811"/>
                    <a:pt x="15304" y="5796"/>
                  </a:cubicBezTo>
                  <a:cubicBezTo>
                    <a:pt x="15375" y="5789"/>
                    <a:pt x="15432" y="5728"/>
                    <a:pt x="15439" y="5660"/>
                  </a:cubicBezTo>
                  <a:cubicBezTo>
                    <a:pt x="15439" y="5639"/>
                    <a:pt x="15439" y="5617"/>
                    <a:pt x="15445" y="5603"/>
                  </a:cubicBezTo>
                  <a:cubicBezTo>
                    <a:pt x="15466" y="5549"/>
                    <a:pt x="15550" y="5535"/>
                    <a:pt x="15550" y="5474"/>
                  </a:cubicBezTo>
                  <a:cubicBezTo>
                    <a:pt x="15550" y="5435"/>
                    <a:pt x="15509" y="5406"/>
                    <a:pt x="15516" y="5377"/>
                  </a:cubicBezTo>
                  <a:cubicBezTo>
                    <a:pt x="15523" y="5338"/>
                    <a:pt x="15587" y="5324"/>
                    <a:pt x="15580" y="5288"/>
                  </a:cubicBezTo>
                  <a:cubicBezTo>
                    <a:pt x="15573" y="5263"/>
                    <a:pt x="15543" y="5256"/>
                    <a:pt x="15536" y="5241"/>
                  </a:cubicBezTo>
                  <a:cubicBezTo>
                    <a:pt x="15516" y="5202"/>
                    <a:pt x="15567" y="5166"/>
                    <a:pt x="15600" y="5137"/>
                  </a:cubicBezTo>
                  <a:cubicBezTo>
                    <a:pt x="15671" y="5084"/>
                    <a:pt x="15691" y="4951"/>
                    <a:pt x="15637" y="4879"/>
                  </a:cubicBezTo>
                  <a:cubicBezTo>
                    <a:pt x="15607" y="4840"/>
                    <a:pt x="15573" y="4797"/>
                    <a:pt x="15593" y="4761"/>
                  </a:cubicBezTo>
                  <a:cubicBezTo>
                    <a:pt x="15644" y="4776"/>
                    <a:pt x="15701" y="4761"/>
                    <a:pt x="15735" y="4722"/>
                  </a:cubicBezTo>
                  <a:cubicBezTo>
                    <a:pt x="15762" y="4761"/>
                    <a:pt x="15819" y="4776"/>
                    <a:pt x="15863" y="4754"/>
                  </a:cubicBezTo>
                  <a:cubicBezTo>
                    <a:pt x="15839" y="4811"/>
                    <a:pt x="15876" y="4879"/>
                    <a:pt x="15933" y="4894"/>
                  </a:cubicBezTo>
                  <a:cubicBezTo>
                    <a:pt x="15947" y="4904"/>
                    <a:pt x="15967" y="4904"/>
                    <a:pt x="15980" y="4912"/>
                  </a:cubicBezTo>
                  <a:cubicBezTo>
                    <a:pt x="15997" y="4919"/>
                    <a:pt x="16004" y="4947"/>
                    <a:pt x="15991" y="4955"/>
                  </a:cubicBezTo>
                  <a:cubicBezTo>
                    <a:pt x="16011" y="4955"/>
                    <a:pt x="16024" y="4962"/>
                    <a:pt x="16044" y="4962"/>
                  </a:cubicBezTo>
                  <a:cubicBezTo>
                    <a:pt x="16031" y="5016"/>
                    <a:pt x="16051" y="5076"/>
                    <a:pt x="16095" y="5105"/>
                  </a:cubicBezTo>
                  <a:cubicBezTo>
                    <a:pt x="16115" y="5119"/>
                    <a:pt x="16145" y="5119"/>
                    <a:pt x="16159" y="5144"/>
                  </a:cubicBezTo>
                  <a:cubicBezTo>
                    <a:pt x="16172" y="5159"/>
                    <a:pt x="16172" y="5202"/>
                    <a:pt x="16152" y="5202"/>
                  </a:cubicBezTo>
                  <a:cubicBezTo>
                    <a:pt x="16199" y="5241"/>
                    <a:pt x="16287" y="5202"/>
                    <a:pt x="16293" y="5144"/>
                  </a:cubicBezTo>
                  <a:cubicBezTo>
                    <a:pt x="16256" y="5137"/>
                    <a:pt x="16236" y="5105"/>
                    <a:pt x="16229" y="5069"/>
                  </a:cubicBezTo>
                  <a:cubicBezTo>
                    <a:pt x="16223" y="5030"/>
                    <a:pt x="16223" y="4994"/>
                    <a:pt x="16199" y="4962"/>
                  </a:cubicBezTo>
                  <a:cubicBezTo>
                    <a:pt x="16172" y="4919"/>
                    <a:pt x="16108" y="4879"/>
                    <a:pt x="16122" y="4829"/>
                  </a:cubicBezTo>
                  <a:cubicBezTo>
                    <a:pt x="16132" y="4797"/>
                    <a:pt x="16162" y="4776"/>
                    <a:pt x="16192" y="4776"/>
                  </a:cubicBezTo>
                  <a:cubicBezTo>
                    <a:pt x="16219" y="4776"/>
                    <a:pt x="16256" y="4776"/>
                    <a:pt x="16293" y="4768"/>
                  </a:cubicBezTo>
                  <a:cubicBezTo>
                    <a:pt x="16404" y="4736"/>
                    <a:pt x="16411" y="4578"/>
                    <a:pt x="16489" y="4482"/>
                  </a:cubicBezTo>
                  <a:cubicBezTo>
                    <a:pt x="16505" y="4503"/>
                    <a:pt x="16539" y="4503"/>
                    <a:pt x="16552" y="4482"/>
                  </a:cubicBezTo>
                  <a:cubicBezTo>
                    <a:pt x="16576" y="4467"/>
                    <a:pt x="16583" y="4435"/>
                    <a:pt x="16583" y="4407"/>
                  </a:cubicBezTo>
                  <a:cubicBezTo>
                    <a:pt x="16590" y="4360"/>
                    <a:pt x="16603" y="4306"/>
                    <a:pt x="16596" y="4263"/>
                  </a:cubicBezTo>
                  <a:cubicBezTo>
                    <a:pt x="16590" y="4217"/>
                    <a:pt x="16552" y="4174"/>
                    <a:pt x="16512" y="4167"/>
                  </a:cubicBezTo>
                  <a:cubicBezTo>
                    <a:pt x="16526" y="4106"/>
                    <a:pt x="16532" y="4030"/>
                    <a:pt x="16489" y="3995"/>
                  </a:cubicBezTo>
                  <a:cubicBezTo>
                    <a:pt x="16475" y="3977"/>
                    <a:pt x="16448" y="3962"/>
                    <a:pt x="16435" y="3948"/>
                  </a:cubicBezTo>
                  <a:cubicBezTo>
                    <a:pt x="16398" y="3912"/>
                    <a:pt x="16411" y="3833"/>
                    <a:pt x="16448" y="3798"/>
                  </a:cubicBezTo>
                  <a:cubicBezTo>
                    <a:pt x="16482" y="3758"/>
                    <a:pt x="16532" y="3730"/>
                    <a:pt x="16569" y="3687"/>
                  </a:cubicBezTo>
                  <a:cubicBezTo>
                    <a:pt x="16603" y="3647"/>
                    <a:pt x="16640" y="3586"/>
                    <a:pt x="16616" y="3536"/>
                  </a:cubicBezTo>
                  <a:cubicBezTo>
                    <a:pt x="16610" y="3522"/>
                    <a:pt x="16596" y="3504"/>
                    <a:pt x="16596" y="3490"/>
                  </a:cubicBezTo>
                  <a:cubicBezTo>
                    <a:pt x="16583" y="3447"/>
                    <a:pt x="16623" y="3407"/>
                    <a:pt x="16660" y="3378"/>
                  </a:cubicBezTo>
                  <a:cubicBezTo>
                    <a:pt x="16583" y="3346"/>
                    <a:pt x="16603" y="3221"/>
                    <a:pt x="16552" y="3153"/>
                  </a:cubicBezTo>
                  <a:cubicBezTo>
                    <a:pt x="16526" y="3113"/>
                    <a:pt x="16482" y="3099"/>
                    <a:pt x="16455" y="3063"/>
                  </a:cubicBezTo>
                  <a:cubicBezTo>
                    <a:pt x="16428" y="3024"/>
                    <a:pt x="16428" y="2956"/>
                    <a:pt x="16468" y="2949"/>
                  </a:cubicBezTo>
                  <a:cubicBezTo>
                    <a:pt x="16455" y="2913"/>
                    <a:pt x="16482" y="2866"/>
                    <a:pt x="16512" y="2852"/>
                  </a:cubicBezTo>
                  <a:cubicBezTo>
                    <a:pt x="16546" y="2838"/>
                    <a:pt x="16583" y="2845"/>
                    <a:pt x="16616" y="2859"/>
                  </a:cubicBezTo>
                  <a:cubicBezTo>
                    <a:pt x="16660" y="2881"/>
                    <a:pt x="16717" y="2913"/>
                    <a:pt x="16744" y="2873"/>
                  </a:cubicBezTo>
                  <a:cubicBezTo>
                    <a:pt x="16758" y="2927"/>
                    <a:pt x="16764" y="2970"/>
                    <a:pt x="16781" y="3024"/>
                  </a:cubicBezTo>
                  <a:cubicBezTo>
                    <a:pt x="16815" y="3053"/>
                    <a:pt x="16859" y="3070"/>
                    <a:pt x="16906" y="3070"/>
                  </a:cubicBezTo>
                  <a:cubicBezTo>
                    <a:pt x="16919" y="3031"/>
                    <a:pt x="16929" y="2988"/>
                    <a:pt x="16943" y="2949"/>
                  </a:cubicBezTo>
                  <a:cubicBezTo>
                    <a:pt x="16943" y="2934"/>
                    <a:pt x="16950" y="2927"/>
                    <a:pt x="16956" y="2913"/>
                  </a:cubicBezTo>
                  <a:cubicBezTo>
                    <a:pt x="16970" y="2895"/>
                    <a:pt x="16983" y="2888"/>
                    <a:pt x="17007" y="2881"/>
                  </a:cubicBezTo>
                  <a:cubicBezTo>
                    <a:pt x="17040" y="2866"/>
                    <a:pt x="17077" y="2852"/>
                    <a:pt x="17104" y="2845"/>
                  </a:cubicBezTo>
                  <a:cubicBezTo>
                    <a:pt x="17091" y="2798"/>
                    <a:pt x="17091" y="2755"/>
                    <a:pt x="17104" y="2716"/>
                  </a:cubicBezTo>
                  <a:cubicBezTo>
                    <a:pt x="17077" y="2709"/>
                    <a:pt x="17054" y="2669"/>
                    <a:pt x="17071" y="2641"/>
                  </a:cubicBezTo>
                  <a:cubicBezTo>
                    <a:pt x="17084" y="2612"/>
                    <a:pt x="17125" y="2605"/>
                    <a:pt x="17148" y="2626"/>
                  </a:cubicBezTo>
                  <a:cubicBezTo>
                    <a:pt x="17155" y="2633"/>
                    <a:pt x="17162" y="2648"/>
                    <a:pt x="17175" y="2655"/>
                  </a:cubicBezTo>
                  <a:cubicBezTo>
                    <a:pt x="17195" y="2680"/>
                    <a:pt x="17232" y="2669"/>
                    <a:pt x="17259" y="2680"/>
                  </a:cubicBezTo>
                  <a:cubicBezTo>
                    <a:pt x="17310" y="2694"/>
                    <a:pt x="17337" y="2770"/>
                    <a:pt x="17310" y="2813"/>
                  </a:cubicBezTo>
                  <a:cubicBezTo>
                    <a:pt x="17343" y="2820"/>
                    <a:pt x="17367" y="2859"/>
                    <a:pt x="17374" y="2895"/>
                  </a:cubicBezTo>
                  <a:cubicBezTo>
                    <a:pt x="17380" y="2934"/>
                    <a:pt x="17374" y="2970"/>
                    <a:pt x="17367" y="3010"/>
                  </a:cubicBezTo>
                  <a:cubicBezTo>
                    <a:pt x="17394" y="2988"/>
                    <a:pt x="17421" y="2977"/>
                    <a:pt x="17451" y="2970"/>
                  </a:cubicBezTo>
                  <a:cubicBezTo>
                    <a:pt x="17471" y="2995"/>
                    <a:pt x="17508" y="2995"/>
                    <a:pt x="17535" y="2977"/>
                  </a:cubicBezTo>
                  <a:cubicBezTo>
                    <a:pt x="17528" y="3010"/>
                    <a:pt x="17528" y="3031"/>
                    <a:pt x="17535" y="3063"/>
                  </a:cubicBezTo>
                  <a:cubicBezTo>
                    <a:pt x="17542" y="3085"/>
                    <a:pt x="17569" y="3106"/>
                    <a:pt x="17599" y="3092"/>
                  </a:cubicBezTo>
                  <a:cubicBezTo>
                    <a:pt x="17619" y="3113"/>
                    <a:pt x="17649" y="3138"/>
                    <a:pt x="17670" y="3167"/>
                  </a:cubicBezTo>
                  <a:cubicBezTo>
                    <a:pt x="17690" y="3196"/>
                    <a:pt x="17697" y="3235"/>
                    <a:pt x="17676" y="3264"/>
                  </a:cubicBezTo>
                  <a:cubicBezTo>
                    <a:pt x="17703" y="3318"/>
                    <a:pt x="17690" y="3393"/>
                    <a:pt x="17649" y="3429"/>
                  </a:cubicBezTo>
                  <a:cubicBezTo>
                    <a:pt x="17676" y="3429"/>
                    <a:pt x="17703" y="3454"/>
                    <a:pt x="17710" y="3482"/>
                  </a:cubicBezTo>
                  <a:cubicBezTo>
                    <a:pt x="17727" y="3475"/>
                    <a:pt x="17740" y="3475"/>
                    <a:pt x="17754" y="3468"/>
                  </a:cubicBezTo>
                  <a:cubicBezTo>
                    <a:pt x="17761" y="3490"/>
                    <a:pt x="17761" y="3522"/>
                    <a:pt x="17767" y="3543"/>
                  </a:cubicBezTo>
                  <a:cubicBezTo>
                    <a:pt x="17781" y="3543"/>
                    <a:pt x="17804" y="3536"/>
                    <a:pt x="17818" y="3536"/>
                  </a:cubicBezTo>
                  <a:cubicBezTo>
                    <a:pt x="17845" y="3543"/>
                    <a:pt x="17858" y="3586"/>
                    <a:pt x="17845" y="3611"/>
                  </a:cubicBezTo>
                  <a:cubicBezTo>
                    <a:pt x="17831" y="3640"/>
                    <a:pt x="17804" y="3654"/>
                    <a:pt x="17774" y="3661"/>
                  </a:cubicBezTo>
                  <a:cubicBezTo>
                    <a:pt x="17824" y="3708"/>
                    <a:pt x="17888" y="3722"/>
                    <a:pt x="17952" y="3715"/>
                  </a:cubicBezTo>
                  <a:cubicBezTo>
                    <a:pt x="17966" y="3715"/>
                    <a:pt x="17979" y="3708"/>
                    <a:pt x="17993" y="3715"/>
                  </a:cubicBezTo>
                  <a:cubicBezTo>
                    <a:pt x="18010" y="3722"/>
                    <a:pt x="18010" y="3730"/>
                    <a:pt x="18016" y="3744"/>
                  </a:cubicBezTo>
                  <a:cubicBezTo>
                    <a:pt x="18030" y="3776"/>
                    <a:pt x="18043" y="3798"/>
                    <a:pt x="18050" y="3830"/>
                  </a:cubicBezTo>
                  <a:cubicBezTo>
                    <a:pt x="18063" y="3819"/>
                    <a:pt x="18080" y="3812"/>
                    <a:pt x="18100" y="3805"/>
                  </a:cubicBezTo>
                  <a:cubicBezTo>
                    <a:pt x="18121" y="3830"/>
                    <a:pt x="18134" y="3858"/>
                    <a:pt x="18134" y="3894"/>
                  </a:cubicBezTo>
                  <a:cubicBezTo>
                    <a:pt x="18171" y="3905"/>
                    <a:pt x="18205" y="3919"/>
                    <a:pt x="18228" y="3941"/>
                  </a:cubicBezTo>
                  <a:cubicBezTo>
                    <a:pt x="18248" y="3970"/>
                    <a:pt x="18255" y="4016"/>
                    <a:pt x="18228" y="4038"/>
                  </a:cubicBezTo>
                  <a:cubicBezTo>
                    <a:pt x="18289" y="4063"/>
                    <a:pt x="18326" y="4145"/>
                    <a:pt x="18346" y="4213"/>
                  </a:cubicBezTo>
                  <a:cubicBezTo>
                    <a:pt x="18359" y="4256"/>
                    <a:pt x="18376" y="4317"/>
                    <a:pt x="18353" y="4360"/>
                  </a:cubicBezTo>
                  <a:cubicBezTo>
                    <a:pt x="18333" y="4407"/>
                    <a:pt x="18282" y="4428"/>
                    <a:pt x="18275" y="4482"/>
                  </a:cubicBezTo>
                  <a:cubicBezTo>
                    <a:pt x="18275" y="4510"/>
                    <a:pt x="18289" y="4536"/>
                    <a:pt x="18289" y="4564"/>
                  </a:cubicBezTo>
                  <a:cubicBezTo>
                    <a:pt x="18289" y="4632"/>
                    <a:pt x="18205" y="4668"/>
                    <a:pt x="18185" y="4736"/>
                  </a:cubicBezTo>
                  <a:cubicBezTo>
                    <a:pt x="18178" y="4754"/>
                    <a:pt x="18178" y="4761"/>
                    <a:pt x="18171" y="4768"/>
                  </a:cubicBezTo>
                  <a:cubicBezTo>
                    <a:pt x="18158" y="4783"/>
                    <a:pt x="18127" y="4768"/>
                    <a:pt x="18107" y="4768"/>
                  </a:cubicBezTo>
                  <a:cubicBezTo>
                    <a:pt x="18063" y="4768"/>
                    <a:pt x="18030" y="4829"/>
                    <a:pt x="18050" y="4865"/>
                  </a:cubicBezTo>
                  <a:cubicBezTo>
                    <a:pt x="17999" y="4904"/>
                    <a:pt x="17979" y="4980"/>
                    <a:pt x="17993" y="5037"/>
                  </a:cubicBezTo>
                  <a:cubicBezTo>
                    <a:pt x="18050" y="5084"/>
                    <a:pt x="18107" y="5137"/>
                    <a:pt x="18164" y="5180"/>
                  </a:cubicBezTo>
                  <a:cubicBezTo>
                    <a:pt x="18127" y="5256"/>
                    <a:pt x="18043" y="5309"/>
                    <a:pt x="17966" y="5288"/>
                  </a:cubicBezTo>
                  <a:cubicBezTo>
                    <a:pt x="17966" y="5331"/>
                    <a:pt x="17915" y="5370"/>
                    <a:pt x="17868" y="5370"/>
                  </a:cubicBezTo>
                  <a:cubicBezTo>
                    <a:pt x="17824" y="5370"/>
                    <a:pt x="17781" y="5352"/>
                    <a:pt x="17734" y="5338"/>
                  </a:cubicBezTo>
                  <a:cubicBezTo>
                    <a:pt x="17626" y="5309"/>
                    <a:pt x="17508" y="5309"/>
                    <a:pt x="17400" y="5345"/>
                  </a:cubicBezTo>
                  <a:cubicBezTo>
                    <a:pt x="17421" y="5359"/>
                    <a:pt x="17431" y="5384"/>
                    <a:pt x="17431" y="5413"/>
                  </a:cubicBezTo>
                  <a:cubicBezTo>
                    <a:pt x="17394" y="5384"/>
                    <a:pt x="17343" y="5413"/>
                    <a:pt x="17310" y="5445"/>
                  </a:cubicBezTo>
                  <a:cubicBezTo>
                    <a:pt x="17252" y="5510"/>
                    <a:pt x="17232" y="5624"/>
                    <a:pt x="17273" y="5707"/>
                  </a:cubicBezTo>
                  <a:cubicBezTo>
                    <a:pt x="17316" y="5714"/>
                    <a:pt x="17343" y="5761"/>
                    <a:pt x="17337" y="5804"/>
                  </a:cubicBezTo>
                  <a:cubicBezTo>
                    <a:pt x="17380" y="5850"/>
                    <a:pt x="17444" y="5879"/>
                    <a:pt x="17508" y="5879"/>
                  </a:cubicBezTo>
                  <a:cubicBezTo>
                    <a:pt x="17508" y="5843"/>
                    <a:pt x="17542" y="5829"/>
                    <a:pt x="17569" y="5818"/>
                  </a:cubicBezTo>
                  <a:cubicBezTo>
                    <a:pt x="17697" y="5789"/>
                    <a:pt x="17838" y="5789"/>
                    <a:pt x="17966" y="5836"/>
                  </a:cubicBezTo>
                  <a:cubicBezTo>
                    <a:pt x="17959" y="5857"/>
                    <a:pt x="17986" y="5879"/>
                    <a:pt x="18010" y="5879"/>
                  </a:cubicBezTo>
                  <a:cubicBezTo>
                    <a:pt x="18030" y="5879"/>
                    <a:pt x="18057" y="5872"/>
                    <a:pt x="18080" y="5879"/>
                  </a:cubicBezTo>
                  <a:cubicBezTo>
                    <a:pt x="18100" y="5886"/>
                    <a:pt x="18121" y="5918"/>
                    <a:pt x="18107" y="5933"/>
                  </a:cubicBezTo>
                  <a:cubicBezTo>
                    <a:pt x="18178" y="5918"/>
                    <a:pt x="18248" y="5961"/>
                    <a:pt x="18299" y="6022"/>
                  </a:cubicBezTo>
                  <a:cubicBezTo>
                    <a:pt x="18333" y="6069"/>
                    <a:pt x="18353" y="6126"/>
                    <a:pt x="18370" y="6187"/>
                  </a:cubicBezTo>
                  <a:cubicBezTo>
                    <a:pt x="18417" y="6180"/>
                    <a:pt x="18454" y="6241"/>
                    <a:pt x="18474" y="6294"/>
                  </a:cubicBezTo>
                  <a:cubicBezTo>
                    <a:pt x="18518" y="6391"/>
                    <a:pt x="18578" y="6481"/>
                    <a:pt x="18666" y="6549"/>
                  </a:cubicBezTo>
                  <a:cubicBezTo>
                    <a:pt x="18699" y="6520"/>
                    <a:pt x="18736" y="6595"/>
                    <a:pt x="18777" y="6602"/>
                  </a:cubicBezTo>
                  <a:lnTo>
                    <a:pt x="18821" y="6602"/>
                  </a:lnTo>
                  <a:cubicBezTo>
                    <a:pt x="18898" y="6584"/>
                    <a:pt x="18982" y="6645"/>
                    <a:pt x="19009" y="6721"/>
                  </a:cubicBezTo>
                  <a:cubicBezTo>
                    <a:pt x="19039" y="6713"/>
                    <a:pt x="19073" y="6706"/>
                    <a:pt x="19103" y="6699"/>
                  </a:cubicBezTo>
                  <a:lnTo>
                    <a:pt x="19144" y="6767"/>
                  </a:lnTo>
                  <a:cubicBezTo>
                    <a:pt x="19228" y="6810"/>
                    <a:pt x="19315" y="6850"/>
                    <a:pt x="19399" y="6893"/>
                  </a:cubicBezTo>
                  <a:cubicBezTo>
                    <a:pt x="19440" y="6918"/>
                    <a:pt x="19490" y="6939"/>
                    <a:pt x="19541" y="6939"/>
                  </a:cubicBezTo>
                  <a:cubicBezTo>
                    <a:pt x="19588" y="6939"/>
                    <a:pt x="19638" y="6903"/>
                    <a:pt x="19645" y="6850"/>
                  </a:cubicBezTo>
                  <a:cubicBezTo>
                    <a:pt x="19625" y="6850"/>
                    <a:pt x="19618" y="6810"/>
                    <a:pt x="19611" y="6789"/>
                  </a:cubicBezTo>
                  <a:cubicBezTo>
                    <a:pt x="19605" y="6760"/>
                    <a:pt x="19581" y="6728"/>
                    <a:pt x="19554" y="6706"/>
                  </a:cubicBezTo>
                  <a:cubicBezTo>
                    <a:pt x="19440" y="6595"/>
                    <a:pt x="19335" y="6481"/>
                    <a:pt x="19221" y="6377"/>
                  </a:cubicBezTo>
                  <a:cubicBezTo>
                    <a:pt x="19228" y="6352"/>
                    <a:pt x="19228" y="6330"/>
                    <a:pt x="19238" y="6316"/>
                  </a:cubicBezTo>
                  <a:cubicBezTo>
                    <a:pt x="19201" y="6316"/>
                    <a:pt x="19157" y="6287"/>
                    <a:pt x="19144" y="6248"/>
                  </a:cubicBezTo>
                  <a:cubicBezTo>
                    <a:pt x="19201" y="6226"/>
                    <a:pt x="19265" y="6219"/>
                    <a:pt x="19315" y="6241"/>
                  </a:cubicBezTo>
                  <a:cubicBezTo>
                    <a:pt x="19362" y="6269"/>
                    <a:pt x="19399" y="6344"/>
                    <a:pt x="19362" y="6398"/>
                  </a:cubicBezTo>
                  <a:cubicBezTo>
                    <a:pt x="19413" y="6420"/>
                    <a:pt x="19463" y="6445"/>
                    <a:pt x="19504" y="6481"/>
                  </a:cubicBezTo>
                  <a:cubicBezTo>
                    <a:pt x="19527" y="6434"/>
                    <a:pt x="19588" y="6434"/>
                    <a:pt x="19625" y="6466"/>
                  </a:cubicBezTo>
                  <a:cubicBezTo>
                    <a:pt x="19658" y="6495"/>
                    <a:pt x="19682" y="6538"/>
                    <a:pt x="19702" y="6584"/>
                  </a:cubicBezTo>
                  <a:cubicBezTo>
                    <a:pt x="19722" y="6627"/>
                    <a:pt x="19746" y="6678"/>
                    <a:pt x="19786" y="6699"/>
                  </a:cubicBezTo>
                  <a:cubicBezTo>
                    <a:pt x="19817" y="6692"/>
                    <a:pt x="19837" y="6670"/>
                    <a:pt x="19837" y="6645"/>
                  </a:cubicBezTo>
                  <a:cubicBezTo>
                    <a:pt x="19773" y="6563"/>
                    <a:pt x="19766" y="6445"/>
                    <a:pt x="19817" y="6352"/>
                  </a:cubicBezTo>
                  <a:cubicBezTo>
                    <a:pt x="19830" y="6344"/>
                    <a:pt x="19850" y="6344"/>
                    <a:pt x="19864" y="6337"/>
                  </a:cubicBezTo>
                  <a:cubicBezTo>
                    <a:pt x="19877" y="6309"/>
                    <a:pt x="19877" y="6276"/>
                    <a:pt x="19877" y="6248"/>
                  </a:cubicBezTo>
                  <a:cubicBezTo>
                    <a:pt x="19901" y="6241"/>
                    <a:pt x="19921" y="6226"/>
                    <a:pt x="19928" y="6212"/>
                  </a:cubicBezTo>
                  <a:cubicBezTo>
                    <a:pt x="19894" y="6187"/>
                    <a:pt x="19857" y="6158"/>
                    <a:pt x="19857" y="6112"/>
                  </a:cubicBezTo>
                  <a:cubicBezTo>
                    <a:pt x="19857" y="6097"/>
                    <a:pt x="19864" y="6083"/>
                    <a:pt x="19864" y="6061"/>
                  </a:cubicBezTo>
                  <a:cubicBezTo>
                    <a:pt x="19864" y="6015"/>
                    <a:pt x="19827" y="5983"/>
                    <a:pt x="19800" y="5954"/>
                  </a:cubicBezTo>
                  <a:cubicBezTo>
                    <a:pt x="19769" y="5922"/>
                    <a:pt x="19753" y="5864"/>
                    <a:pt x="19786" y="5843"/>
                  </a:cubicBezTo>
                  <a:cubicBezTo>
                    <a:pt x="19746" y="5850"/>
                    <a:pt x="19722" y="5796"/>
                    <a:pt x="19709" y="5753"/>
                  </a:cubicBezTo>
                  <a:cubicBezTo>
                    <a:pt x="19668" y="5624"/>
                    <a:pt x="19541" y="5556"/>
                    <a:pt x="19426" y="5503"/>
                  </a:cubicBezTo>
                  <a:cubicBezTo>
                    <a:pt x="19440" y="5467"/>
                    <a:pt x="19446" y="5427"/>
                    <a:pt x="19463" y="5392"/>
                  </a:cubicBezTo>
                  <a:cubicBezTo>
                    <a:pt x="19440" y="5384"/>
                    <a:pt x="19413" y="5370"/>
                    <a:pt x="19393" y="5359"/>
                  </a:cubicBezTo>
                  <a:cubicBezTo>
                    <a:pt x="19406" y="5263"/>
                    <a:pt x="19315" y="5180"/>
                    <a:pt x="19221" y="5152"/>
                  </a:cubicBezTo>
                  <a:cubicBezTo>
                    <a:pt x="19251" y="5105"/>
                    <a:pt x="19298" y="5076"/>
                    <a:pt x="19349" y="5062"/>
                  </a:cubicBezTo>
                  <a:cubicBezTo>
                    <a:pt x="19315" y="5044"/>
                    <a:pt x="19322" y="4998"/>
                    <a:pt x="19335" y="4962"/>
                  </a:cubicBezTo>
                  <a:cubicBezTo>
                    <a:pt x="19349" y="4922"/>
                    <a:pt x="19362" y="4879"/>
                    <a:pt x="19335" y="4858"/>
                  </a:cubicBezTo>
                  <a:cubicBezTo>
                    <a:pt x="19376" y="4858"/>
                    <a:pt x="19413" y="4818"/>
                    <a:pt x="19413" y="4776"/>
                  </a:cubicBezTo>
                  <a:cubicBezTo>
                    <a:pt x="19456" y="4783"/>
                    <a:pt x="19497" y="4818"/>
                    <a:pt x="19527" y="4858"/>
                  </a:cubicBezTo>
                  <a:cubicBezTo>
                    <a:pt x="19527" y="4872"/>
                    <a:pt x="19527" y="4879"/>
                    <a:pt x="19534" y="4894"/>
                  </a:cubicBezTo>
                  <a:lnTo>
                    <a:pt x="19746" y="5213"/>
                  </a:lnTo>
                  <a:cubicBezTo>
                    <a:pt x="19766" y="5241"/>
                    <a:pt x="19786" y="5270"/>
                    <a:pt x="19800" y="5302"/>
                  </a:cubicBezTo>
                  <a:cubicBezTo>
                    <a:pt x="19823" y="5338"/>
                    <a:pt x="19843" y="5370"/>
                    <a:pt x="19870" y="5406"/>
                  </a:cubicBezTo>
                  <a:cubicBezTo>
                    <a:pt x="19914" y="5420"/>
                    <a:pt x="19958" y="5453"/>
                    <a:pt x="19985" y="5496"/>
                  </a:cubicBezTo>
                  <a:cubicBezTo>
                    <a:pt x="20005" y="5521"/>
                    <a:pt x="20018" y="5549"/>
                    <a:pt x="20049" y="5564"/>
                  </a:cubicBezTo>
                  <a:cubicBezTo>
                    <a:pt x="20076" y="5578"/>
                    <a:pt x="20119" y="5564"/>
                    <a:pt x="20119" y="5535"/>
                  </a:cubicBezTo>
                  <a:cubicBezTo>
                    <a:pt x="20119" y="5521"/>
                    <a:pt x="20113" y="5496"/>
                    <a:pt x="20096" y="5488"/>
                  </a:cubicBezTo>
                  <a:cubicBezTo>
                    <a:pt x="20076" y="5453"/>
                    <a:pt x="20055" y="5402"/>
                    <a:pt x="20062" y="5359"/>
                  </a:cubicBezTo>
                  <a:cubicBezTo>
                    <a:pt x="20069" y="5313"/>
                    <a:pt x="20119" y="5277"/>
                    <a:pt x="20153" y="5295"/>
                  </a:cubicBezTo>
                  <a:cubicBezTo>
                    <a:pt x="20167" y="5302"/>
                    <a:pt x="20183" y="5316"/>
                    <a:pt x="20197" y="5324"/>
                  </a:cubicBezTo>
                  <a:cubicBezTo>
                    <a:pt x="20217" y="5331"/>
                    <a:pt x="20237" y="5309"/>
                    <a:pt x="20237" y="5288"/>
                  </a:cubicBezTo>
                  <a:cubicBezTo>
                    <a:pt x="20237" y="5270"/>
                    <a:pt x="20227" y="5252"/>
                    <a:pt x="20210" y="5248"/>
                  </a:cubicBezTo>
                  <a:cubicBezTo>
                    <a:pt x="20257" y="5245"/>
                    <a:pt x="20308" y="5220"/>
                    <a:pt x="20294" y="5180"/>
                  </a:cubicBezTo>
                  <a:cubicBezTo>
                    <a:pt x="20288" y="5159"/>
                    <a:pt x="20274" y="5152"/>
                    <a:pt x="20261" y="5127"/>
                  </a:cubicBezTo>
                  <a:cubicBezTo>
                    <a:pt x="20224" y="5051"/>
                    <a:pt x="20379" y="4969"/>
                    <a:pt x="20331" y="4904"/>
                  </a:cubicBezTo>
                  <a:cubicBezTo>
                    <a:pt x="20402" y="4872"/>
                    <a:pt x="20456" y="4804"/>
                    <a:pt x="20493" y="4729"/>
                  </a:cubicBezTo>
                  <a:cubicBezTo>
                    <a:pt x="20500" y="4715"/>
                    <a:pt x="20500" y="4707"/>
                    <a:pt x="20500" y="4693"/>
                  </a:cubicBezTo>
                  <a:cubicBezTo>
                    <a:pt x="20493" y="4647"/>
                    <a:pt x="20429" y="4647"/>
                    <a:pt x="20395" y="4618"/>
                  </a:cubicBezTo>
                  <a:cubicBezTo>
                    <a:pt x="20379" y="4604"/>
                    <a:pt x="20372" y="4578"/>
                    <a:pt x="20365" y="4557"/>
                  </a:cubicBezTo>
                  <a:cubicBezTo>
                    <a:pt x="20331" y="4482"/>
                    <a:pt x="20254" y="4442"/>
                    <a:pt x="20183" y="4407"/>
                  </a:cubicBezTo>
                  <a:cubicBezTo>
                    <a:pt x="20113" y="4367"/>
                    <a:pt x="20042" y="4303"/>
                    <a:pt x="20049" y="4220"/>
                  </a:cubicBezTo>
                  <a:cubicBezTo>
                    <a:pt x="19998" y="4174"/>
                    <a:pt x="19934" y="4152"/>
                    <a:pt x="19870" y="4145"/>
                  </a:cubicBezTo>
                  <a:lnTo>
                    <a:pt x="19870" y="4077"/>
                  </a:lnTo>
                  <a:cubicBezTo>
                    <a:pt x="19817" y="4016"/>
                    <a:pt x="19729" y="3987"/>
                    <a:pt x="19652" y="4009"/>
                  </a:cubicBezTo>
                  <a:cubicBezTo>
                    <a:pt x="19645" y="3987"/>
                    <a:pt x="19638" y="3962"/>
                    <a:pt x="19631" y="3934"/>
                  </a:cubicBezTo>
                  <a:cubicBezTo>
                    <a:pt x="19605" y="3941"/>
                    <a:pt x="19568" y="3955"/>
                    <a:pt x="19541" y="3962"/>
                  </a:cubicBezTo>
                  <a:cubicBezTo>
                    <a:pt x="19541" y="3948"/>
                    <a:pt x="19534" y="3927"/>
                    <a:pt x="19534" y="3912"/>
                  </a:cubicBezTo>
                  <a:cubicBezTo>
                    <a:pt x="19510" y="3919"/>
                    <a:pt x="19497" y="3927"/>
                    <a:pt x="19477" y="3941"/>
                  </a:cubicBezTo>
                  <a:cubicBezTo>
                    <a:pt x="19477" y="3919"/>
                    <a:pt x="19470" y="3894"/>
                    <a:pt x="19470" y="3866"/>
                  </a:cubicBezTo>
                  <a:cubicBezTo>
                    <a:pt x="19440" y="3866"/>
                    <a:pt x="19413" y="3873"/>
                    <a:pt x="19393" y="3873"/>
                  </a:cubicBezTo>
                  <a:cubicBezTo>
                    <a:pt x="19386" y="3830"/>
                    <a:pt x="19369" y="3783"/>
                    <a:pt x="19362" y="3737"/>
                  </a:cubicBezTo>
                  <a:cubicBezTo>
                    <a:pt x="19315" y="3722"/>
                    <a:pt x="19265" y="3701"/>
                    <a:pt x="19221" y="3661"/>
                  </a:cubicBezTo>
                  <a:cubicBezTo>
                    <a:pt x="19221" y="3647"/>
                    <a:pt x="19238" y="3633"/>
                    <a:pt x="19251" y="3626"/>
                  </a:cubicBezTo>
                  <a:cubicBezTo>
                    <a:pt x="19221" y="3640"/>
                    <a:pt x="19194" y="3597"/>
                    <a:pt x="19201" y="3565"/>
                  </a:cubicBezTo>
                  <a:cubicBezTo>
                    <a:pt x="19207" y="3536"/>
                    <a:pt x="19228" y="3511"/>
                    <a:pt x="19244" y="3482"/>
                  </a:cubicBezTo>
                  <a:cubicBezTo>
                    <a:pt x="19258" y="3454"/>
                    <a:pt x="19251" y="3407"/>
                    <a:pt x="19221" y="3400"/>
                  </a:cubicBezTo>
                  <a:cubicBezTo>
                    <a:pt x="19292" y="3393"/>
                    <a:pt x="19356" y="3371"/>
                    <a:pt x="19413" y="3332"/>
                  </a:cubicBezTo>
                  <a:cubicBezTo>
                    <a:pt x="19386" y="3318"/>
                    <a:pt x="19362" y="3285"/>
                    <a:pt x="19349" y="3257"/>
                  </a:cubicBezTo>
                  <a:cubicBezTo>
                    <a:pt x="19356" y="3228"/>
                    <a:pt x="19369" y="3203"/>
                    <a:pt x="19376" y="3174"/>
                  </a:cubicBezTo>
                  <a:cubicBezTo>
                    <a:pt x="19356" y="3138"/>
                    <a:pt x="19329" y="3106"/>
                    <a:pt x="19308" y="3070"/>
                  </a:cubicBezTo>
                  <a:lnTo>
                    <a:pt x="19329" y="3002"/>
                  </a:lnTo>
                  <a:cubicBezTo>
                    <a:pt x="19322" y="2970"/>
                    <a:pt x="19315" y="2934"/>
                    <a:pt x="19308" y="2906"/>
                  </a:cubicBezTo>
                  <a:cubicBezTo>
                    <a:pt x="19292" y="2913"/>
                    <a:pt x="19265" y="2906"/>
                    <a:pt x="19258" y="2881"/>
                  </a:cubicBezTo>
                  <a:cubicBezTo>
                    <a:pt x="19251" y="2859"/>
                    <a:pt x="19251" y="2845"/>
                    <a:pt x="19251" y="2820"/>
                  </a:cubicBezTo>
                  <a:cubicBezTo>
                    <a:pt x="19258" y="2737"/>
                    <a:pt x="19244" y="2655"/>
                    <a:pt x="19221" y="2573"/>
                  </a:cubicBezTo>
                  <a:cubicBezTo>
                    <a:pt x="19214" y="2573"/>
                    <a:pt x="19207" y="2573"/>
                    <a:pt x="19201" y="2580"/>
                  </a:cubicBezTo>
                  <a:cubicBezTo>
                    <a:pt x="19214" y="2558"/>
                    <a:pt x="19201" y="2530"/>
                    <a:pt x="19187" y="2504"/>
                  </a:cubicBezTo>
                  <a:cubicBezTo>
                    <a:pt x="19167" y="2490"/>
                    <a:pt x="19144" y="2483"/>
                    <a:pt x="19117" y="2476"/>
                  </a:cubicBezTo>
                  <a:cubicBezTo>
                    <a:pt x="19046" y="2454"/>
                    <a:pt x="18969" y="2454"/>
                    <a:pt x="18891" y="2461"/>
                  </a:cubicBezTo>
                  <a:cubicBezTo>
                    <a:pt x="18884" y="2379"/>
                    <a:pt x="18854" y="2304"/>
                    <a:pt x="18797" y="2250"/>
                  </a:cubicBezTo>
                  <a:cubicBezTo>
                    <a:pt x="18770" y="2286"/>
                    <a:pt x="18699" y="2250"/>
                    <a:pt x="18706" y="2204"/>
                  </a:cubicBezTo>
                  <a:cubicBezTo>
                    <a:pt x="18693" y="2196"/>
                    <a:pt x="18679" y="2204"/>
                    <a:pt x="18672" y="2214"/>
                  </a:cubicBezTo>
                  <a:lnTo>
                    <a:pt x="18545" y="1989"/>
                  </a:lnTo>
                  <a:cubicBezTo>
                    <a:pt x="18538" y="1971"/>
                    <a:pt x="18531" y="1956"/>
                    <a:pt x="18518" y="1949"/>
                  </a:cubicBezTo>
                  <a:cubicBezTo>
                    <a:pt x="18501" y="1942"/>
                    <a:pt x="18481" y="1956"/>
                    <a:pt x="18481" y="1971"/>
                  </a:cubicBezTo>
                  <a:cubicBezTo>
                    <a:pt x="18481" y="1921"/>
                    <a:pt x="18410" y="1896"/>
                    <a:pt x="18376" y="1935"/>
                  </a:cubicBezTo>
                  <a:cubicBezTo>
                    <a:pt x="18397" y="1888"/>
                    <a:pt x="18289" y="1874"/>
                    <a:pt x="18299" y="1820"/>
                  </a:cubicBezTo>
                  <a:cubicBezTo>
                    <a:pt x="18275" y="1831"/>
                    <a:pt x="18248" y="1838"/>
                    <a:pt x="18228" y="1831"/>
                  </a:cubicBezTo>
                  <a:cubicBezTo>
                    <a:pt x="18205" y="1820"/>
                    <a:pt x="18185" y="1792"/>
                    <a:pt x="18198" y="1770"/>
                  </a:cubicBezTo>
                  <a:lnTo>
                    <a:pt x="18080" y="1770"/>
                  </a:lnTo>
                  <a:cubicBezTo>
                    <a:pt x="18080" y="1745"/>
                    <a:pt x="18063" y="1731"/>
                    <a:pt x="18043" y="1731"/>
                  </a:cubicBezTo>
                  <a:cubicBezTo>
                    <a:pt x="18023" y="1731"/>
                    <a:pt x="18010" y="1738"/>
                    <a:pt x="17986" y="1756"/>
                  </a:cubicBezTo>
                  <a:cubicBezTo>
                    <a:pt x="17993" y="1688"/>
                    <a:pt x="17993" y="1620"/>
                    <a:pt x="17986" y="1552"/>
                  </a:cubicBezTo>
                  <a:cubicBezTo>
                    <a:pt x="17959" y="1559"/>
                    <a:pt x="17929" y="1527"/>
                    <a:pt x="17922" y="1498"/>
                  </a:cubicBezTo>
                  <a:cubicBezTo>
                    <a:pt x="17915" y="1466"/>
                    <a:pt x="17909" y="1437"/>
                    <a:pt x="17888" y="1408"/>
                  </a:cubicBezTo>
                  <a:cubicBezTo>
                    <a:pt x="17858" y="1373"/>
                    <a:pt x="17787" y="1340"/>
                    <a:pt x="17804" y="1297"/>
                  </a:cubicBezTo>
                  <a:cubicBezTo>
                    <a:pt x="17761" y="1297"/>
                    <a:pt x="17730" y="1258"/>
                    <a:pt x="17703" y="1229"/>
                  </a:cubicBezTo>
                  <a:cubicBezTo>
                    <a:pt x="17673" y="1197"/>
                    <a:pt x="17633" y="1176"/>
                    <a:pt x="17599" y="1190"/>
                  </a:cubicBezTo>
                  <a:cubicBezTo>
                    <a:pt x="17612" y="1176"/>
                    <a:pt x="17606" y="1154"/>
                    <a:pt x="17592" y="1147"/>
                  </a:cubicBezTo>
                  <a:cubicBezTo>
                    <a:pt x="17579" y="1140"/>
                    <a:pt x="17555" y="1129"/>
                    <a:pt x="17542" y="1129"/>
                  </a:cubicBezTo>
                  <a:cubicBezTo>
                    <a:pt x="17508" y="1129"/>
                    <a:pt x="17478" y="1122"/>
                    <a:pt x="17444" y="1122"/>
                  </a:cubicBezTo>
                  <a:cubicBezTo>
                    <a:pt x="17407" y="1122"/>
                    <a:pt x="17370" y="1115"/>
                    <a:pt x="17343" y="1140"/>
                  </a:cubicBezTo>
                  <a:cubicBezTo>
                    <a:pt x="17313" y="1161"/>
                    <a:pt x="17303" y="1204"/>
                    <a:pt x="17330" y="1229"/>
                  </a:cubicBezTo>
                  <a:cubicBezTo>
                    <a:pt x="17259" y="1258"/>
                    <a:pt x="17188" y="1265"/>
                    <a:pt x="17118" y="1265"/>
                  </a:cubicBezTo>
                  <a:cubicBezTo>
                    <a:pt x="17125" y="1297"/>
                    <a:pt x="17138" y="1326"/>
                    <a:pt x="17162" y="1340"/>
                  </a:cubicBezTo>
                  <a:cubicBezTo>
                    <a:pt x="17125" y="1355"/>
                    <a:pt x="17091" y="1362"/>
                    <a:pt x="17054" y="1380"/>
                  </a:cubicBezTo>
                  <a:cubicBezTo>
                    <a:pt x="17071" y="1340"/>
                    <a:pt x="17020" y="1312"/>
                    <a:pt x="16983" y="1319"/>
                  </a:cubicBezTo>
                  <a:cubicBezTo>
                    <a:pt x="16950" y="1319"/>
                    <a:pt x="16913" y="1340"/>
                    <a:pt x="16879" y="1326"/>
                  </a:cubicBezTo>
                  <a:cubicBezTo>
                    <a:pt x="16892" y="1355"/>
                    <a:pt x="16862" y="1387"/>
                    <a:pt x="16835" y="1387"/>
                  </a:cubicBezTo>
                  <a:cubicBezTo>
                    <a:pt x="16805" y="1387"/>
                    <a:pt x="16788" y="1355"/>
                    <a:pt x="16781" y="1326"/>
                  </a:cubicBezTo>
                  <a:cubicBezTo>
                    <a:pt x="16771" y="1297"/>
                    <a:pt x="16795" y="1265"/>
                    <a:pt x="16815" y="1244"/>
                  </a:cubicBezTo>
                  <a:cubicBezTo>
                    <a:pt x="16801" y="1222"/>
                    <a:pt x="16788" y="1204"/>
                    <a:pt x="16771" y="1183"/>
                  </a:cubicBezTo>
                  <a:cubicBezTo>
                    <a:pt x="16781" y="1161"/>
                    <a:pt x="16771" y="1129"/>
                    <a:pt x="16758" y="1107"/>
                  </a:cubicBezTo>
                  <a:cubicBezTo>
                    <a:pt x="16751" y="1100"/>
                    <a:pt x="16738" y="1093"/>
                    <a:pt x="16731" y="1079"/>
                  </a:cubicBezTo>
                  <a:cubicBezTo>
                    <a:pt x="16724" y="1064"/>
                    <a:pt x="16724" y="1047"/>
                    <a:pt x="16731" y="1032"/>
                  </a:cubicBezTo>
                  <a:cubicBezTo>
                    <a:pt x="16738" y="978"/>
                    <a:pt x="16744" y="921"/>
                    <a:pt x="16758" y="867"/>
                  </a:cubicBezTo>
                  <a:cubicBezTo>
                    <a:pt x="16751" y="821"/>
                    <a:pt x="16724" y="778"/>
                    <a:pt x="16674" y="764"/>
                  </a:cubicBezTo>
                  <a:cubicBezTo>
                    <a:pt x="16660" y="756"/>
                    <a:pt x="16653" y="756"/>
                    <a:pt x="16640" y="746"/>
                  </a:cubicBezTo>
                  <a:cubicBezTo>
                    <a:pt x="16630" y="738"/>
                    <a:pt x="16630" y="731"/>
                    <a:pt x="16623" y="717"/>
                  </a:cubicBezTo>
                  <a:cubicBezTo>
                    <a:pt x="16610" y="670"/>
                    <a:pt x="16603" y="620"/>
                    <a:pt x="16590" y="574"/>
                  </a:cubicBezTo>
                  <a:cubicBezTo>
                    <a:pt x="16583" y="545"/>
                    <a:pt x="16576" y="513"/>
                    <a:pt x="16590" y="484"/>
                  </a:cubicBezTo>
                  <a:cubicBezTo>
                    <a:pt x="16596" y="470"/>
                    <a:pt x="16603" y="456"/>
                    <a:pt x="16603" y="438"/>
                  </a:cubicBezTo>
                  <a:cubicBezTo>
                    <a:pt x="16603" y="430"/>
                    <a:pt x="16590" y="423"/>
                    <a:pt x="16590" y="423"/>
                  </a:cubicBezTo>
                  <a:cubicBezTo>
                    <a:pt x="16546" y="395"/>
                    <a:pt x="16482" y="362"/>
                    <a:pt x="16441" y="395"/>
                  </a:cubicBezTo>
                  <a:cubicBezTo>
                    <a:pt x="16421" y="409"/>
                    <a:pt x="16411" y="430"/>
                    <a:pt x="16391" y="430"/>
                  </a:cubicBezTo>
                  <a:cubicBezTo>
                    <a:pt x="16371" y="438"/>
                    <a:pt x="16351" y="423"/>
                    <a:pt x="16334" y="430"/>
                  </a:cubicBezTo>
                  <a:cubicBezTo>
                    <a:pt x="16314" y="438"/>
                    <a:pt x="16307" y="477"/>
                    <a:pt x="16287" y="484"/>
                  </a:cubicBezTo>
                  <a:cubicBezTo>
                    <a:pt x="16263" y="491"/>
                    <a:pt x="16236" y="477"/>
                    <a:pt x="16216" y="477"/>
                  </a:cubicBezTo>
                  <a:cubicBezTo>
                    <a:pt x="16199" y="477"/>
                    <a:pt x="16186" y="484"/>
                    <a:pt x="16172" y="491"/>
                  </a:cubicBezTo>
                  <a:lnTo>
                    <a:pt x="16044" y="559"/>
                  </a:lnTo>
                  <a:cubicBezTo>
                    <a:pt x="16031" y="567"/>
                    <a:pt x="16017" y="574"/>
                    <a:pt x="16011" y="581"/>
                  </a:cubicBezTo>
                  <a:cubicBezTo>
                    <a:pt x="16004" y="588"/>
                    <a:pt x="15997" y="606"/>
                    <a:pt x="15991" y="613"/>
                  </a:cubicBezTo>
                  <a:cubicBezTo>
                    <a:pt x="15974" y="635"/>
                    <a:pt x="15960" y="649"/>
                    <a:pt x="15940" y="663"/>
                  </a:cubicBezTo>
                  <a:cubicBezTo>
                    <a:pt x="15890" y="710"/>
                    <a:pt x="15839" y="764"/>
                    <a:pt x="15792" y="807"/>
                  </a:cubicBezTo>
                  <a:cubicBezTo>
                    <a:pt x="15755" y="839"/>
                    <a:pt x="15721" y="882"/>
                    <a:pt x="15735" y="921"/>
                  </a:cubicBezTo>
                  <a:cubicBezTo>
                    <a:pt x="15742" y="943"/>
                    <a:pt x="15742" y="971"/>
                    <a:pt x="15721" y="971"/>
                  </a:cubicBezTo>
                  <a:cubicBezTo>
                    <a:pt x="15664" y="928"/>
                    <a:pt x="15657" y="839"/>
                    <a:pt x="15684" y="764"/>
                  </a:cubicBezTo>
                  <a:cubicBezTo>
                    <a:pt x="15715" y="696"/>
                    <a:pt x="15762" y="635"/>
                    <a:pt x="15819" y="581"/>
                  </a:cubicBezTo>
                  <a:cubicBezTo>
                    <a:pt x="15883" y="513"/>
                    <a:pt x="15954" y="448"/>
                    <a:pt x="16017" y="380"/>
                  </a:cubicBezTo>
                  <a:cubicBezTo>
                    <a:pt x="15991" y="348"/>
                    <a:pt x="15954" y="341"/>
                    <a:pt x="15920" y="348"/>
                  </a:cubicBezTo>
                  <a:lnTo>
                    <a:pt x="15920" y="280"/>
                  </a:lnTo>
                  <a:cubicBezTo>
                    <a:pt x="15832" y="258"/>
                    <a:pt x="15742" y="266"/>
                    <a:pt x="15664" y="319"/>
                  </a:cubicBezTo>
                  <a:cubicBezTo>
                    <a:pt x="15644" y="334"/>
                    <a:pt x="15620" y="348"/>
                    <a:pt x="15593" y="348"/>
                  </a:cubicBezTo>
                  <a:cubicBezTo>
                    <a:pt x="15567" y="348"/>
                    <a:pt x="15530" y="334"/>
                    <a:pt x="15503" y="334"/>
                  </a:cubicBezTo>
                  <a:cubicBezTo>
                    <a:pt x="15459" y="334"/>
                    <a:pt x="15422" y="370"/>
                    <a:pt x="15395" y="409"/>
                  </a:cubicBezTo>
                  <a:cubicBezTo>
                    <a:pt x="15365" y="445"/>
                    <a:pt x="15341" y="484"/>
                    <a:pt x="15304" y="513"/>
                  </a:cubicBezTo>
                  <a:cubicBezTo>
                    <a:pt x="15284" y="538"/>
                    <a:pt x="15260" y="567"/>
                    <a:pt x="15260" y="595"/>
                  </a:cubicBezTo>
                  <a:cubicBezTo>
                    <a:pt x="15260" y="613"/>
                    <a:pt x="15270" y="627"/>
                    <a:pt x="15270" y="642"/>
                  </a:cubicBezTo>
                  <a:cubicBezTo>
                    <a:pt x="15260" y="681"/>
                    <a:pt x="15213" y="696"/>
                    <a:pt x="15193" y="724"/>
                  </a:cubicBezTo>
                  <a:cubicBezTo>
                    <a:pt x="15176" y="746"/>
                    <a:pt x="15183" y="785"/>
                    <a:pt x="15169" y="807"/>
                  </a:cubicBezTo>
                  <a:cubicBezTo>
                    <a:pt x="15149" y="839"/>
                    <a:pt x="15092" y="839"/>
                    <a:pt x="15079" y="875"/>
                  </a:cubicBezTo>
                  <a:cubicBezTo>
                    <a:pt x="15072" y="889"/>
                    <a:pt x="15079" y="914"/>
                    <a:pt x="15085" y="928"/>
                  </a:cubicBezTo>
                  <a:cubicBezTo>
                    <a:pt x="15099" y="1004"/>
                    <a:pt x="15028" y="1093"/>
                    <a:pt x="15079" y="1154"/>
                  </a:cubicBezTo>
                  <a:cubicBezTo>
                    <a:pt x="15015" y="1183"/>
                    <a:pt x="15001" y="1272"/>
                    <a:pt x="15001" y="1340"/>
                  </a:cubicBezTo>
                  <a:cubicBezTo>
                    <a:pt x="15001" y="1394"/>
                    <a:pt x="14994" y="1448"/>
                    <a:pt x="14994" y="1498"/>
                  </a:cubicBezTo>
                  <a:cubicBezTo>
                    <a:pt x="14988" y="1620"/>
                    <a:pt x="14988" y="1745"/>
                    <a:pt x="15015" y="1867"/>
                  </a:cubicBezTo>
                  <a:cubicBezTo>
                    <a:pt x="15028" y="1921"/>
                    <a:pt x="15052" y="1971"/>
                    <a:pt x="15042" y="2024"/>
                  </a:cubicBezTo>
                  <a:cubicBezTo>
                    <a:pt x="15042" y="2046"/>
                    <a:pt x="15028" y="2071"/>
                    <a:pt x="15028" y="2100"/>
                  </a:cubicBezTo>
                  <a:cubicBezTo>
                    <a:pt x="15028" y="2168"/>
                    <a:pt x="15085" y="2221"/>
                    <a:pt x="15143" y="2257"/>
                  </a:cubicBezTo>
                  <a:cubicBezTo>
                    <a:pt x="15112" y="2304"/>
                    <a:pt x="15139" y="2361"/>
                    <a:pt x="15176" y="2393"/>
                  </a:cubicBezTo>
                  <a:cubicBezTo>
                    <a:pt x="15210" y="2422"/>
                    <a:pt x="15260" y="2454"/>
                    <a:pt x="15291" y="2490"/>
                  </a:cubicBezTo>
                  <a:cubicBezTo>
                    <a:pt x="15311" y="2522"/>
                    <a:pt x="15318" y="2551"/>
                    <a:pt x="15341" y="2580"/>
                  </a:cubicBezTo>
                  <a:cubicBezTo>
                    <a:pt x="15402" y="2662"/>
                    <a:pt x="15536" y="2655"/>
                    <a:pt x="15587" y="2737"/>
                  </a:cubicBezTo>
                  <a:cubicBezTo>
                    <a:pt x="15607" y="2777"/>
                    <a:pt x="15614" y="2830"/>
                    <a:pt x="15657" y="2838"/>
                  </a:cubicBezTo>
                  <a:cubicBezTo>
                    <a:pt x="15678" y="2838"/>
                    <a:pt x="15691" y="2830"/>
                    <a:pt x="15708" y="2820"/>
                  </a:cubicBezTo>
                  <a:cubicBezTo>
                    <a:pt x="15772" y="2791"/>
                    <a:pt x="15849" y="2784"/>
                    <a:pt x="15927" y="2784"/>
                  </a:cubicBezTo>
                  <a:cubicBezTo>
                    <a:pt x="15967" y="2784"/>
                    <a:pt x="16007" y="2780"/>
                    <a:pt x="16044" y="2805"/>
                  </a:cubicBezTo>
                  <a:cubicBezTo>
                    <a:pt x="16078" y="2827"/>
                    <a:pt x="16095" y="2895"/>
                    <a:pt x="16061" y="2920"/>
                  </a:cubicBezTo>
                  <a:cubicBezTo>
                    <a:pt x="16004" y="2906"/>
                    <a:pt x="15947" y="2895"/>
                    <a:pt x="15896" y="2920"/>
                  </a:cubicBezTo>
                  <a:cubicBezTo>
                    <a:pt x="15849" y="2941"/>
                    <a:pt x="15819" y="3024"/>
                    <a:pt x="15856" y="3070"/>
                  </a:cubicBezTo>
                  <a:cubicBezTo>
                    <a:pt x="15805" y="3099"/>
                    <a:pt x="15805" y="3203"/>
                    <a:pt x="15839" y="3250"/>
                  </a:cubicBezTo>
                  <a:cubicBezTo>
                    <a:pt x="15812" y="3264"/>
                    <a:pt x="15799" y="3303"/>
                    <a:pt x="15805" y="3332"/>
                  </a:cubicBezTo>
                  <a:cubicBezTo>
                    <a:pt x="15812" y="3361"/>
                    <a:pt x="15826" y="3393"/>
                    <a:pt x="15849" y="3421"/>
                  </a:cubicBezTo>
                  <a:cubicBezTo>
                    <a:pt x="15792" y="3447"/>
                    <a:pt x="15805" y="3536"/>
                    <a:pt x="15799" y="3597"/>
                  </a:cubicBezTo>
                  <a:cubicBezTo>
                    <a:pt x="15792" y="3661"/>
                    <a:pt x="15748" y="3715"/>
                    <a:pt x="15748" y="3783"/>
                  </a:cubicBezTo>
                  <a:cubicBezTo>
                    <a:pt x="15748" y="3812"/>
                    <a:pt x="15762" y="3841"/>
                    <a:pt x="15762" y="3873"/>
                  </a:cubicBezTo>
                  <a:cubicBezTo>
                    <a:pt x="15762" y="3901"/>
                    <a:pt x="15748" y="3934"/>
                    <a:pt x="15721" y="3941"/>
                  </a:cubicBezTo>
                  <a:cubicBezTo>
                    <a:pt x="15657" y="3948"/>
                    <a:pt x="15657" y="3819"/>
                    <a:pt x="15593" y="3812"/>
                  </a:cubicBezTo>
                  <a:cubicBezTo>
                    <a:pt x="15607" y="3880"/>
                    <a:pt x="15509" y="3955"/>
                    <a:pt x="15560" y="4009"/>
                  </a:cubicBezTo>
                  <a:cubicBezTo>
                    <a:pt x="15567" y="4016"/>
                    <a:pt x="15580" y="4023"/>
                    <a:pt x="15593" y="4038"/>
                  </a:cubicBezTo>
                  <a:cubicBezTo>
                    <a:pt x="15614" y="4070"/>
                    <a:pt x="15580" y="4106"/>
                    <a:pt x="15567" y="4138"/>
                  </a:cubicBezTo>
                  <a:cubicBezTo>
                    <a:pt x="15550" y="4174"/>
                    <a:pt x="15560" y="4220"/>
                    <a:pt x="15587" y="4242"/>
                  </a:cubicBezTo>
                  <a:cubicBezTo>
                    <a:pt x="15560" y="4249"/>
                    <a:pt x="15536" y="4278"/>
                    <a:pt x="15509" y="4303"/>
                  </a:cubicBezTo>
                  <a:cubicBezTo>
                    <a:pt x="15482" y="4324"/>
                    <a:pt x="15439" y="4331"/>
                    <a:pt x="15425" y="4303"/>
                  </a:cubicBezTo>
                  <a:cubicBezTo>
                    <a:pt x="15402" y="4270"/>
                    <a:pt x="15432" y="4220"/>
                    <a:pt x="15418" y="4188"/>
                  </a:cubicBezTo>
                  <a:cubicBezTo>
                    <a:pt x="15402" y="4167"/>
                    <a:pt x="15381" y="4159"/>
                    <a:pt x="15361" y="4145"/>
                  </a:cubicBezTo>
                  <a:cubicBezTo>
                    <a:pt x="15297" y="4098"/>
                    <a:pt x="15297" y="3995"/>
                    <a:pt x="15240" y="3941"/>
                  </a:cubicBezTo>
                  <a:cubicBezTo>
                    <a:pt x="15277" y="3927"/>
                    <a:pt x="15318" y="3916"/>
                    <a:pt x="15341" y="3880"/>
                  </a:cubicBezTo>
                  <a:cubicBezTo>
                    <a:pt x="15361" y="3841"/>
                    <a:pt x="15348" y="3783"/>
                    <a:pt x="15311" y="3783"/>
                  </a:cubicBezTo>
                  <a:cubicBezTo>
                    <a:pt x="15361" y="3737"/>
                    <a:pt x="15375" y="3661"/>
                    <a:pt x="15348" y="3604"/>
                  </a:cubicBezTo>
                  <a:cubicBezTo>
                    <a:pt x="15341" y="3579"/>
                    <a:pt x="15324" y="3565"/>
                    <a:pt x="15311" y="3543"/>
                  </a:cubicBezTo>
                  <a:cubicBezTo>
                    <a:pt x="15297" y="3529"/>
                    <a:pt x="15291" y="3504"/>
                    <a:pt x="15277" y="3490"/>
                  </a:cubicBezTo>
                  <a:cubicBezTo>
                    <a:pt x="15240" y="3447"/>
                    <a:pt x="15213" y="3400"/>
                    <a:pt x="15176" y="3353"/>
                  </a:cubicBezTo>
                  <a:cubicBezTo>
                    <a:pt x="15156" y="3325"/>
                    <a:pt x="15132" y="3293"/>
                    <a:pt x="15099" y="3278"/>
                  </a:cubicBezTo>
                  <a:cubicBezTo>
                    <a:pt x="15062" y="3260"/>
                    <a:pt x="15021" y="3278"/>
                    <a:pt x="15008" y="3318"/>
                  </a:cubicBezTo>
                  <a:cubicBezTo>
                    <a:pt x="15001" y="3346"/>
                    <a:pt x="15015" y="3378"/>
                    <a:pt x="15008" y="3407"/>
                  </a:cubicBezTo>
                  <a:cubicBezTo>
                    <a:pt x="15001" y="3429"/>
                    <a:pt x="14964" y="3454"/>
                    <a:pt x="14971" y="3475"/>
                  </a:cubicBezTo>
                  <a:cubicBezTo>
                    <a:pt x="14981" y="3497"/>
                    <a:pt x="15008" y="3511"/>
                    <a:pt x="15008" y="3536"/>
                  </a:cubicBezTo>
                  <a:cubicBezTo>
                    <a:pt x="15008" y="3550"/>
                    <a:pt x="14981" y="3558"/>
                    <a:pt x="14971" y="3572"/>
                  </a:cubicBezTo>
                  <a:cubicBezTo>
                    <a:pt x="14951" y="3597"/>
                    <a:pt x="14971" y="3629"/>
                    <a:pt x="14988" y="3661"/>
                  </a:cubicBezTo>
                  <a:cubicBezTo>
                    <a:pt x="15001" y="3690"/>
                    <a:pt x="15001" y="3737"/>
                    <a:pt x="14971" y="3744"/>
                  </a:cubicBezTo>
                  <a:cubicBezTo>
                    <a:pt x="14944" y="3769"/>
                    <a:pt x="14894" y="3744"/>
                    <a:pt x="14880" y="3715"/>
                  </a:cubicBezTo>
                  <a:cubicBezTo>
                    <a:pt x="14860" y="3679"/>
                    <a:pt x="14867" y="3640"/>
                    <a:pt x="14867" y="3597"/>
                  </a:cubicBezTo>
                  <a:cubicBezTo>
                    <a:pt x="14867" y="3565"/>
                    <a:pt x="14873" y="3543"/>
                    <a:pt x="14873" y="3511"/>
                  </a:cubicBezTo>
                  <a:lnTo>
                    <a:pt x="14873" y="3475"/>
                  </a:lnTo>
                  <a:cubicBezTo>
                    <a:pt x="14867" y="3421"/>
                    <a:pt x="14816" y="3386"/>
                    <a:pt x="14833" y="3339"/>
                  </a:cubicBezTo>
                  <a:cubicBezTo>
                    <a:pt x="14846" y="3303"/>
                    <a:pt x="14910" y="3285"/>
                    <a:pt x="14910" y="3242"/>
                  </a:cubicBezTo>
                  <a:cubicBezTo>
                    <a:pt x="14910" y="3214"/>
                    <a:pt x="14880" y="3181"/>
                    <a:pt x="14887" y="3153"/>
                  </a:cubicBezTo>
                  <a:cubicBezTo>
                    <a:pt x="14894" y="3121"/>
                    <a:pt x="14924" y="3106"/>
                    <a:pt x="14931" y="3085"/>
                  </a:cubicBezTo>
                  <a:cubicBezTo>
                    <a:pt x="14944" y="3053"/>
                    <a:pt x="14924" y="3017"/>
                    <a:pt x="14900" y="3002"/>
                  </a:cubicBezTo>
                  <a:cubicBezTo>
                    <a:pt x="14873" y="2988"/>
                    <a:pt x="14846" y="2977"/>
                    <a:pt x="14816" y="2970"/>
                  </a:cubicBezTo>
                  <a:cubicBezTo>
                    <a:pt x="14762" y="2963"/>
                    <a:pt x="14705" y="2956"/>
                    <a:pt x="14655" y="2949"/>
                  </a:cubicBezTo>
                  <a:cubicBezTo>
                    <a:pt x="14621" y="2941"/>
                    <a:pt x="14577" y="2941"/>
                    <a:pt x="14557" y="2970"/>
                  </a:cubicBezTo>
                  <a:cubicBezTo>
                    <a:pt x="14513" y="2913"/>
                    <a:pt x="14513" y="2813"/>
                    <a:pt x="14570" y="2755"/>
                  </a:cubicBezTo>
                  <a:cubicBezTo>
                    <a:pt x="14604" y="2762"/>
                    <a:pt x="14648" y="2730"/>
                    <a:pt x="14655" y="2687"/>
                  </a:cubicBezTo>
                  <a:cubicBezTo>
                    <a:pt x="14661" y="2648"/>
                    <a:pt x="14628" y="2605"/>
                    <a:pt x="14591" y="2598"/>
                  </a:cubicBezTo>
                  <a:cubicBezTo>
                    <a:pt x="14634" y="2537"/>
                    <a:pt x="14611" y="2436"/>
                    <a:pt x="14557" y="2393"/>
                  </a:cubicBezTo>
                  <a:cubicBezTo>
                    <a:pt x="14520" y="2361"/>
                    <a:pt x="14463" y="2347"/>
                    <a:pt x="14463" y="2304"/>
                  </a:cubicBezTo>
                  <a:cubicBezTo>
                    <a:pt x="14463" y="2279"/>
                    <a:pt x="14473" y="2257"/>
                    <a:pt x="14463" y="2236"/>
                  </a:cubicBezTo>
                  <a:cubicBezTo>
                    <a:pt x="14456" y="2221"/>
                    <a:pt x="14443" y="2221"/>
                    <a:pt x="14436" y="2204"/>
                  </a:cubicBezTo>
                  <a:cubicBezTo>
                    <a:pt x="14372" y="2161"/>
                    <a:pt x="14385" y="2053"/>
                    <a:pt x="14416" y="1971"/>
                  </a:cubicBezTo>
                  <a:cubicBezTo>
                    <a:pt x="14379" y="1971"/>
                    <a:pt x="14352" y="1942"/>
                    <a:pt x="14338" y="1906"/>
                  </a:cubicBezTo>
                  <a:cubicBezTo>
                    <a:pt x="14321" y="1867"/>
                    <a:pt x="14321" y="1831"/>
                    <a:pt x="14332" y="1792"/>
                  </a:cubicBezTo>
                  <a:cubicBezTo>
                    <a:pt x="14295" y="1784"/>
                    <a:pt x="14261" y="1784"/>
                    <a:pt x="14224" y="1784"/>
                  </a:cubicBezTo>
                  <a:cubicBezTo>
                    <a:pt x="14261" y="1702"/>
                    <a:pt x="14126" y="1613"/>
                    <a:pt x="14167" y="1537"/>
                  </a:cubicBezTo>
                  <a:cubicBezTo>
                    <a:pt x="14184" y="1505"/>
                    <a:pt x="14224" y="1491"/>
                    <a:pt x="14244" y="1469"/>
                  </a:cubicBezTo>
                  <a:cubicBezTo>
                    <a:pt x="14301" y="1416"/>
                    <a:pt x="14301" y="1326"/>
                    <a:pt x="14295" y="1251"/>
                  </a:cubicBezTo>
                  <a:cubicBezTo>
                    <a:pt x="14321" y="1251"/>
                    <a:pt x="14345" y="1229"/>
                    <a:pt x="14358" y="1204"/>
                  </a:cubicBezTo>
                  <a:cubicBezTo>
                    <a:pt x="14332" y="1161"/>
                    <a:pt x="14261" y="1154"/>
                    <a:pt x="14237" y="1100"/>
                  </a:cubicBezTo>
                  <a:cubicBezTo>
                    <a:pt x="14224" y="1064"/>
                    <a:pt x="14244" y="1025"/>
                    <a:pt x="14274" y="996"/>
                  </a:cubicBezTo>
                  <a:cubicBezTo>
                    <a:pt x="14301" y="964"/>
                    <a:pt x="14332" y="943"/>
                    <a:pt x="14352" y="914"/>
                  </a:cubicBezTo>
                  <a:cubicBezTo>
                    <a:pt x="14409" y="943"/>
                    <a:pt x="14443" y="1011"/>
                    <a:pt x="14429" y="1072"/>
                  </a:cubicBezTo>
                  <a:cubicBezTo>
                    <a:pt x="14436" y="1039"/>
                    <a:pt x="14473" y="1043"/>
                    <a:pt x="14500" y="1054"/>
                  </a:cubicBezTo>
                  <a:cubicBezTo>
                    <a:pt x="14527" y="1061"/>
                    <a:pt x="14557" y="1086"/>
                    <a:pt x="14577" y="1072"/>
                  </a:cubicBezTo>
                  <a:cubicBezTo>
                    <a:pt x="14604" y="1054"/>
                    <a:pt x="14611" y="1004"/>
                    <a:pt x="14641" y="1011"/>
                  </a:cubicBezTo>
                  <a:cubicBezTo>
                    <a:pt x="14611" y="989"/>
                    <a:pt x="14611" y="936"/>
                    <a:pt x="14628" y="896"/>
                  </a:cubicBezTo>
                  <a:cubicBezTo>
                    <a:pt x="14641" y="860"/>
                    <a:pt x="14668" y="832"/>
                    <a:pt x="14675" y="792"/>
                  </a:cubicBezTo>
                  <a:cubicBezTo>
                    <a:pt x="14682" y="771"/>
                    <a:pt x="14682" y="756"/>
                    <a:pt x="14682" y="731"/>
                  </a:cubicBezTo>
                  <a:cubicBezTo>
                    <a:pt x="14692" y="710"/>
                    <a:pt x="14705" y="688"/>
                    <a:pt x="14719" y="663"/>
                  </a:cubicBezTo>
                  <a:cubicBezTo>
                    <a:pt x="14776" y="574"/>
                    <a:pt x="14816" y="477"/>
                    <a:pt x="14853" y="380"/>
                  </a:cubicBezTo>
                  <a:cubicBezTo>
                    <a:pt x="14880" y="305"/>
                    <a:pt x="14900" y="223"/>
                    <a:pt x="14951" y="169"/>
                  </a:cubicBezTo>
                  <a:cubicBezTo>
                    <a:pt x="14816" y="162"/>
                    <a:pt x="14682" y="140"/>
                    <a:pt x="14550" y="108"/>
                  </a:cubicBezTo>
                  <a:cubicBezTo>
                    <a:pt x="14493" y="33"/>
                    <a:pt x="14392" y="11"/>
                    <a:pt x="14301" y="4"/>
                  </a:cubicBezTo>
                  <a:cubicBezTo>
                    <a:pt x="14274" y="-3"/>
                    <a:pt x="14237" y="-3"/>
                    <a:pt x="14210" y="18"/>
                  </a:cubicBezTo>
                  <a:cubicBezTo>
                    <a:pt x="14184" y="40"/>
                    <a:pt x="14173" y="87"/>
                    <a:pt x="14210" y="101"/>
                  </a:cubicBezTo>
                  <a:cubicBezTo>
                    <a:pt x="14056" y="65"/>
                    <a:pt x="13884" y="223"/>
                    <a:pt x="13894" y="387"/>
                  </a:cubicBezTo>
                  <a:cubicBezTo>
                    <a:pt x="13894" y="409"/>
                    <a:pt x="13901" y="430"/>
                    <a:pt x="13901" y="448"/>
                  </a:cubicBezTo>
                  <a:cubicBezTo>
                    <a:pt x="13901" y="463"/>
                    <a:pt x="13908" y="484"/>
                    <a:pt x="13901" y="498"/>
                  </a:cubicBezTo>
                  <a:cubicBezTo>
                    <a:pt x="13914" y="581"/>
                    <a:pt x="13914" y="663"/>
                    <a:pt x="13884" y="738"/>
                  </a:cubicBezTo>
                  <a:cubicBezTo>
                    <a:pt x="13894" y="785"/>
                    <a:pt x="13908" y="832"/>
                    <a:pt x="13914" y="875"/>
                  </a:cubicBezTo>
                  <a:lnTo>
                    <a:pt x="13978" y="1190"/>
                  </a:lnTo>
                  <a:cubicBezTo>
                    <a:pt x="13998" y="1176"/>
                    <a:pt x="14019" y="1204"/>
                    <a:pt x="14012" y="1229"/>
                  </a:cubicBezTo>
                  <a:cubicBezTo>
                    <a:pt x="14005" y="1251"/>
                    <a:pt x="13985" y="1265"/>
                    <a:pt x="13978" y="1287"/>
                  </a:cubicBezTo>
                  <a:cubicBezTo>
                    <a:pt x="13961" y="1312"/>
                    <a:pt x="13972" y="1340"/>
                    <a:pt x="13972" y="1373"/>
                  </a:cubicBezTo>
                  <a:cubicBezTo>
                    <a:pt x="13978" y="1416"/>
                    <a:pt x="13985" y="1469"/>
                    <a:pt x="13985" y="1512"/>
                  </a:cubicBezTo>
                  <a:cubicBezTo>
                    <a:pt x="13985" y="1537"/>
                    <a:pt x="13992" y="1566"/>
                    <a:pt x="13978" y="1587"/>
                  </a:cubicBezTo>
                  <a:cubicBezTo>
                    <a:pt x="13972" y="1613"/>
                    <a:pt x="13941" y="1627"/>
                    <a:pt x="13921" y="1613"/>
                  </a:cubicBezTo>
                  <a:cubicBezTo>
                    <a:pt x="13928" y="1695"/>
                    <a:pt x="13884" y="1777"/>
                    <a:pt x="13823" y="1820"/>
                  </a:cubicBezTo>
                  <a:cubicBezTo>
                    <a:pt x="13850" y="1820"/>
                    <a:pt x="13871" y="1853"/>
                    <a:pt x="13877" y="1881"/>
                  </a:cubicBezTo>
                  <a:cubicBezTo>
                    <a:pt x="13807" y="1928"/>
                    <a:pt x="13736" y="1964"/>
                    <a:pt x="13665" y="1996"/>
                  </a:cubicBezTo>
                  <a:cubicBezTo>
                    <a:pt x="13652" y="2032"/>
                    <a:pt x="13672" y="2078"/>
                    <a:pt x="13702" y="2100"/>
                  </a:cubicBezTo>
                  <a:cubicBezTo>
                    <a:pt x="13716" y="2107"/>
                    <a:pt x="13736" y="2114"/>
                    <a:pt x="13743" y="2128"/>
                  </a:cubicBezTo>
                  <a:cubicBezTo>
                    <a:pt x="13760" y="2153"/>
                    <a:pt x="13753" y="2175"/>
                    <a:pt x="13743" y="2196"/>
                  </a:cubicBezTo>
                  <a:cubicBezTo>
                    <a:pt x="13723" y="2250"/>
                    <a:pt x="13709" y="2311"/>
                    <a:pt x="13689" y="2361"/>
                  </a:cubicBezTo>
                  <a:cubicBezTo>
                    <a:pt x="13702" y="2372"/>
                    <a:pt x="13709" y="2393"/>
                    <a:pt x="13709" y="2415"/>
                  </a:cubicBezTo>
                  <a:lnTo>
                    <a:pt x="13753" y="2820"/>
                  </a:lnTo>
                  <a:cubicBezTo>
                    <a:pt x="13864" y="2888"/>
                    <a:pt x="13978" y="2970"/>
                    <a:pt x="14019" y="3099"/>
                  </a:cubicBezTo>
                  <a:cubicBezTo>
                    <a:pt x="13941" y="3146"/>
                    <a:pt x="13837" y="3099"/>
                    <a:pt x="13807" y="3010"/>
                  </a:cubicBezTo>
                  <a:cubicBezTo>
                    <a:pt x="13729" y="3017"/>
                    <a:pt x="13645" y="2967"/>
                    <a:pt x="13611" y="2895"/>
                  </a:cubicBezTo>
                  <a:cubicBezTo>
                    <a:pt x="13595" y="2863"/>
                    <a:pt x="13588" y="2838"/>
                    <a:pt x="13574" y="2813"/>
                  </a:cubicBezTo>
                  <a:cubicBezTo>
                    <a:pt x="13554" y="2791"/>
                    <a:pt x="13524" y="2777"/>
                    <a:pt x="13497" y="2791"/>
                  </a:cubicBezTo>
                  <a:cubicBezTo>
                    <a:pt x="13484" y="2820"/>
                    <a:pt x="13470" y="2845"/>
                    <a:pt x="13453" y="2873"/>
                  </a:cubicBezTo>
                  <a:cubicBezTo>
                    <a:pt x="13440" y="2838"/>
                    <a:pt x="13383" y="2852"/>
                    <a:pt x="13369" y="2888"/>
                  </a:cubicBezTo>
                  <a:cubicBezTo>
                    <a:pt x="13356" y="2920"/>
                    <a:pt x="13362" y="2963"/>
                    <a:pt x="13356" y="3002"/>
                  </a:cubicBezTo>
                  <a:cubicBezTo>
                    <a:pt x="13349" y="3038"/>
                    <a:pt x="13322" y="3078"/>
                    <a:pt x="13285" y="3070"/>
                  </a:cubicBezTo>
                  <a:cubicBezTo>
                    <a:pt x="13322" y="3099"/>
                    <a:pt x="13319" y="3156"/>
                    <a:pt x="13285" y="3189"/>
                  </a:cubicBezTo>
                  <a:cubicBezTo>
                    <a:pt x="13248" y="3217"/>
                    <a:pt x="13194" y="3203"/>
                    <a:pt x="13174" y="3160"/>
                  </a:cubicBezTo>
                  <a:cubicBezTo>
                    <a:pt x="13103" y="3250"/>
                    <a:pt x="13124" y="3407"/>
                    <a:pt x="13221" y="3475"/>
                  </a:cubicBezTo>
                  <a:cubicBezTo>
                    <a:pt x="13292" y="3529"/>
                    <a:pt x="13393" y="3529"/>
                    <a:pt x="13447" y="3586"/>
                  </a:cubicBezTo>
                  <a:cubicBezTo>
                    <a:pt x="13453" y="3572"/>
                    <a:pt x="13453" y="3550"/>
                    <a:pt x="13463" y="3536"/>
                  </a:cubicBezTo>
                  <a:cubicBezTo>
                    <a:pt x="13490" y="3550"/>
                    <a:pt x="13511" y="3572"/>
                    <a:pt x="13541" y="3586"/>
                  </a:cubicBezTo>
                  <a:cubicBezTo>
                    <a:pt x="13541" y="3626"/>
                    <a:pt x="13497" y="3640"/>
                    <a:pt x="13463" y="3633"/>
                  </a:cubicBezTo>
                  <a:cubicBezTo>
                    <a:pt x="13426" y="3626"/>
                    <a:pt x="13393" y="3622"/>
                    <a:pt x="13369" y="3647"/>
                  </a:cubicBezTo>
                  <a:cubicBezTo>
                    <a:pt x="13356" y="3658"/>
                    <a:pt x="13356" y="3679"/>
                    <a:pt x="13349" y="3694"/>
                  </a:cubicBezTo>
                  <a:cubicBezTo>
                    <a:pt x="13336" y="3762"/>
                    <a:pt x="13342" y="3830"/>
                    <a:pt x="13369" y="3887"/>
                  </a:cubicBezTo>
                  <a:cubicBezTo>
                    <a:pt x="13336" y="3941"/>
                    <a:pt x="13299" y="4002"/>
                    <a:pt x="13245" y="4009"/>
                  </a:cubicBezTo>
                  <a:cubicBezTo>
                    <a:pt x="13194" y="4016"/>
                    <a:pt x="13144" y="3987"/>
                    <a:pt x="13087" y="3977"/>
                  </a:cubicBezTo>
                  <a:cubicBezTo>
                    <a:pt x="12975" y="3962"/>
                    <a:pt x="12854" y="4052"/>
                    <a:pt x="12757" y="4009"/>
                  </a:cubicBezTo>
                  <a:cubicBezTo>
                    <a:pt x="12713" y="3987"/>
                    <a:pt x="12663" y="3948"/>
                    <a:pt x="12622" y="3970"/>
                  </a:cubicBezTo>
                  <a:cubicBezTo>
                    <a:pt x="12609" y="3977"/>
                    <a:pt x="12595" y="3995"/>
                    <a:pt x="12578" y="4002"/>
                  </a:cubicBezTo>
                  <a:cubicBezTo>
                    <a:pt x="12565" y="4009"/>
                    <a:pt x="12545" y="4002"/>
                    <a:pt x="12531" y="3995"/>
                  </a:cubicBezTo>
                  <a:lnTo>
                    <a:pt x="12212" y="3837"/>
                  </a:lnTo>
                  <a:cubicBezTo>
                    <a:pt x="12191" y="3819"/>
                    <a:pt x="12165" y="3812"/>
                    <a:pt x="12141" y="3790"/>
                  </a:cubicBezTo>
                  <a:cubicBezTo>
                    <a:pt x="12107" y="3755"/>
                    <a:pt x="12101" y="3669"/>
                    <a:pt x="12148" y="3654"/>
                  </a:cubicBezTo>
                  <a:cubicBezTo>
                    <a:pt x="12084" y="3647"/>
                    <a:pt x="12030" y="3626"/>
                    <a:pt x="11979" y="3579"/>
                  </a:cubicBezTo>
                  <a:cubicBezTo>
                    <a:pt x="11986" y="3543"/>
                    <a:pt x="11979" y="3497"/>
                    <a:pt x="11946" y="3468"/>
                  </a:cubicBezTo>
                  <a:cubicBezTo>
                    <a:pt x="12013" y="3436"/>
                    <a:pt x="12101" y="3447"/>
                    <a:pt x="12165" y="3482"/>
                  </a:cubicBezTo>
                  <a:cubicBezTo>
                    <a:pt x="12141" y="3447"/>
                    <a:pt x="12191" y="3407"/>
                    <a:pt x="12235" y="3414"/>
                  </a:cubicBezTo>
                  <a:cubicBezTo>
                    <a:pt x="12276" y="3421"/>
                    <a:pt x="12302" y="3454"/>
                    <a:pt x="12339" y="3468"/>
                  </a:cubicBezTo>
                  <a:cubicBezTo>
                    <a:pt x="12417" y="3490"/>
                    <a:pt x="12514" y="3436"/>
                    <a:pt x="12558" y="3511"/>
                  </a:cubicBezTo>
                  <a:cubicBezTo>
                    <a:pt x="12609" y="3529"/>
                    <a:pt x="12656" y="3475"/>
                    <a:pt x="12649" y="3421"/>
                  </a:cubicBezTo>
                  <a:lnTo>
                    <a:pt x="12706" y="3421"/>
                  </a:lnTo>
                  <a:cubicBezTo>
                    <a:pt x="12706" y="3400"/>
                    <a:pt x="12713" y="3378"/>
                    <a:pt x="12713" y="3353"/>
                  </a:cubicBezTo>
                  <a:cubicBezTo>
                    <a:pt x="12693" y="3346"/>
                    <a:pt x="12679" y="3339"/>
                    <a:pt x="12656" y="3332"/>
                  </a:cubicBezTo>
                  <a:cubicBezTo>
                    <a:pt x="12663" y="3278"/>
                    <a:pt x="12679" y="3228"/>
                    <a:pt x="12713" y="3181"/>
                  </a:cubicBezTo>
                  <a:cubicBezTo>
                    <a:pt x="12642" y="3181"/>
                    <a:pt x="12585" y="3113"/>
                    <a:pt x="12585" y="3038"/>
                  </a:cubicBezTo>
                  <a:cubicBezTo>
                    <a:pt x="12609" y="3017"/>
                    <a:pt x="12636" y="2995"/>
                    <a:pt x="12656" y="2970"/>
                  </a:cubicBezTo>
                  <a:cubicBezTo>
                    <a:pt x="12700" y="2927"/>
                    <a:pt x="12743" y="2888"/>
                    <a:pt x="12784" y="2845"/>
                  </a:cubicBezTo>
                  <a:cubicBezTo>
                    <a:pt x="12804" y="2873"/>
                    <a:pt x="12814" y="2920"/>
                    <a:pt x="12814" y="2956"/>
                  </a:cubicBezTo>
                  <a:cubicBezTo>
                    <a:pt x="12841" y="2988"/>
                    <a:pt x="12875" y="2927"/>
                    <a:pt x="12875" y="2888"/>
                  </a:cubicBezTo>
                  <a:cubicBezTo>
                    <a:pt x="12885" y="2784"/>
                    <a:pt x="12885" y="2680"/>
                    <a:pt x="12932" y="2587"/>
                  </a:cubicBezTo>
                  <a:cubicBezTo>
                    <a:pt x="12875" y="2598"/>
                    <a:pt x="12827" y="2605"/>
                    <a:pt x="12770" y="2587"/>
                  </a:cubicBezTo>
                  <a:cubicBezTo>
                    <a:pt x="12720" y="2573"/>
                    <a:pt x="12673" y="2537"/>
                    <a:pt x="12663" y="2476"/>
                  </a:cubicBezTo>
                  <a:cubicBezTo>
                    <a:pt x="12602" y="2490"/>
                    <a:pt x="12508" y="2497"/>
                    <a:pt x="12481" y="2436"/>
                  </a:cubicBezTo>
                  <a:cubicBezTo>
                    <a:pt x="12474" y="2422"/>
                    <a:pt x="12474" y="2401"/>
                    <a:pt x="12461" y="2379"/>
                  </a:cubicBezTo>
                  <a:cubicBezTo>
                    <a:pt x="12437" y="2333"/>
                    <a:pt x="12383" y="2333"/>
                    <a:pt x="12339" y="2311"/>
                  </a:cubicBezTo>
                  <a:cubicBezTo>
                    <a:pt x="12255" y="2272"/>
                    <a:pt x="12198" y="2175"/>
                    <a:pt x="12198" y="2078"/>
                  </a:cubicBezTo>
                  <a:cubicBezTo>
                    <a:pt x="12191" y="1978"/>
                    <a:pt x="12218" y="1881"/>
                    <a:pt x="12249" y="1784"/>
                  </a:cubicBezTo>
                  <a:cubicBezTo>
                    <a:pt x="12198" y="1784"/>
                    <a:pt x="12165" y="1709"/>
                    <a:pt x="12191" y="1663"/>
                  </a:cubicBezTo>
                  <a:cubicBezTo>
                    <a:pt x="12178" y="1681"/>
                    <a:pt x="12148" y="1670"/>
                    <a:pt x="12134" y="1648"/>
                  </a:cubicBezTo>
                  <a:cubicBezTo>
                    <a:pt x="12121" y="1627"/>
                    <a:pt x="12121" y="1605"/>
                    <a:pt x="12121" y="1580"/>
                  </a:cubicBezTo>
                  <a:cubicBezTo>
                    <a:pt x="12121" y="1523"/>
                    <a:pt x="12114" y="1462"/>
                    <a:pt x="12114" y="1401"/>
                  </a:cubicBezTo>
                  <a:cubicBezTo>
                    <a:pt x="12064" y="1355"/>
                    <a:pt x="12037" y="1279"/>
                    <a:pt x="12064" y="1215"/>
                  </a:cubicBezTo>
                  <a:cubicBezTo>
                    <a:pt x="12077" y="1176"/>
                    <a:pt x="12084" y="1107"/>
                    <a:pt x="12050" y="1115"/>
                  </a:cubicBezTo>
                  <a:cubicBezTo>
                    <a:pt x="12141" y="1072"/>
                    <a:pt x="12057" y="896"/>
                    <a:pt x="12134" y="832"/>
                  </a:cubicBezTo>
                  <a:cubicBezTo>
                    <a:pt x="12148" y="814"/>
                    <a:pt x="12178" y="807"/>
                    <a:pt x="12185" y="785"/>
                  </a:cubicBezTo>
                  <a:cubicBezTo>
                    <a:pt x="12191" y="771"/>
                    <a:pt x="12185" y="756"/>
                    <a:pt x="12178" y="738"/>
                  </a:cubicBezTo>
                  <a:cubicBezTo>
                    <a:pt x="12165" y="670"/>
                    <a:pt x="12185" y="595"/>
                    <a:pt x="12235" y="552"/>
                  </a:cubicBezTo>
                  <a:cubicBezTo>
                    <a:pt x="12212" y="538"/>
                    <a:pt x="12191" y="513"/>
                    <a:pt x="12185" y="484"/>
                  </a:cubicBezTo>
                  <a:cubicBezTo>
                    <a:pt x="12165" y="409"/>
                    <a:pt x="12121" y="319"/>
                    <a:pt x="12057" y="280"/>
                  </a:cubicBezTo>
                  <a:cubicBezTo>
                    <a:pt x="12037" y="266"/>
                    <a:pt x="12023" y="258"/>
                    <a:pt x="12000" y="258"/>
                  </a:cubicBezTo>
                  <a:cubicBezTo>
                    <a:pt x="11959" y="258"/>
                    <a:pt x="11929" y="287"/>
                    <a:pt x="11895" y="305"/>
                  </a:cubicBezTo>
                  <a:cubicBezTo>
                    <a:pt x="11858" y="327"/>
                    <a:pt x="11811" y="327"/>
                    <a:pt x="11788" y="287"/>
                  </a:cubicBezTo>
                  <a:cubicBezTo>
                    <a:pt x="11724" y="380"/>
                    <a:pt x="11710" y="498"/>
                    <a:pt x="11697" y="606"/>
                  </a:cubicBezTo>
                  <a:cubicBezTo>
                    <a:pt x="11690" y="574"/>
                    <a:pt x="11640" y="574"/>
                    <a:pt x="11640" y="606"/>
                  </a:cubicBezTo>
                  <a:cubicBezTo>
                    <a:pt x="11613" y="595"/>
                    <a:pt x="11592" y="581"/>
                    <a:pt x="11562" y="574"/>
                  </a:cubicBezTo>
                  <a:cubicBezTo>
                    <a:pt x="11485" y="670"/>
                    <a:pt x="11394" y="764"/>
                    <a:pt x="11296" y="839"/>
                  </a:cubicBezTo>
                  <a:cubicBezTo>
                    <a:pt x="11310" y="853"/>
                    <a:pt x="11323" y="875"/>
                    <a:pt x="11337" y="889"/>
                  </a:cubicBezTo>
                  <a:cubicBezTo>
                    <a:pt x="11209" y="936"/>
                    <a:pt x="11084" y="738"/>
                    <a:pt x="10963" y="799"/>
                  </a:cubicBezTo>
                  <a:cubicBezTo>
                    <a:pt x="10983" y="832"/>
                    <a:pt x="11007" y="853"/>
                    <a:pt x="11027" y="882"/>
                  </a:cubicBezTo>
                  <a:cubicBezTo>
                    <a:pt x="11074" y="943"/>
                    <a:pt x="11125" y="1018"/>
                    <a:pt x="11118" y="1100"/>
                  </a:cubicBezTo>
                  <a:cubicBezTo>
                    <a:pt x="11084" y="1115"/>
                    <a:pt x="11054" y="1140"/>
                    <a:pt x="11020" y="1140"/>
                  </a:cubicBezTo>
                  <a:cubicBezTo>
                    <a:pt x="10983" y="1140"/>
                    <a:pt x="10943" y="1122"/>
                    <a:pt x="10926" y="1086"/>
                  </a:cubicBezTo>
                  <a:cubicBezTo>
                    <a:pt x="10913" y="1054"/>
                    <a:pt x="10919" y="1018"/>
                    <a:pt x="10913" y="989"/>
                  </a:cubicBezTo>
                  <a:cubicBezTo>
                    <a:pt x="10899" y="943"/>
                    <a:pt x="10842" y="918"/>
                    <a:pt x="10802" y="896"/>
                  </a:cubicBezTo>
                  <a:cubicBezTo>
                    <a:pt x="10758" y="871"/>
                    <a:pt x="10707" y="839"/>
                    <a:pt x="10714" y="785"/>
                  </a:cubicBezTo>
                  <a:cubicBezTo>
                    <a:pt x="10681" y="799"/>
                    <a:pt x="10637" y="792"/>
                    <a:pt x="10617" y="764"/>
                  </a:cubicBezTo>
                  <a:cubicBezTo>
                    <a:pt x="10596" y="799"/>
                    <a:pt x="10546" y="807"/>
                    <a:pt x="10506" y="814"/>
                  </a:cubicBezTo>
                  <a:cubicBezTo>
                    <a:pt x="10462" y="821"/>
                    <a:pt x="10418" y="882"/>
                    <a:pt x="10448" y="914"/>
                  </a:cubicBezTo>
                  <a:cubicBezTo>
                    <a:pt x="10405" y="921"/>
                    <a:pt x="10378" y="864"/>
                    <a:pt x="10371" y="821"/>
                  </a:cubicBezTo>
                  <a:cubicBezTo>
                    <a:pt x="10364" y="774"/>
                    <a:pt x="10384" y="731"/>
                    <a:pt x="10384" y="688"/>
                  </a:cubicBezTo>
                  <a:cubicBezTo>
                    <a:pt x="10384" y="642"/>
                    <a:pt x="10358" y="588"/>
                    <a:pt x="10314" y="574"/>
                  </a:cubicBezTo>
                  <a:cubicBezTo>
                    <a:pt x="10270" y="559"/>
                    <a:pt x="10216" y="581"/>
                    <a:pt x="10199" y="627"/>
                  </a:cubicBezTo>
                  <a:cubicBezTo>
                    <a:pt x="10172" y="627"/>
                    <a:pt x="10146" y="620"/>
                    <a:pt x="10115" y="620"/>
                  </a:cubicBezTo>
                  <a:cubicBezTo>
                    <a:pt x="10075" y="656"/>
                    <a:pt x="10031" y="710"/>
                    <a:pt x="10004" y="764"/>
                  </a:cubicBezTo>
                  <a:cubicBezTo>
                    <a:pt x="9910" y="785"/>
                    <a:pt x="9819" y="839"/>
                    <a:pt x="9762" y="914"/>
                  </a:cubicBezTo>
                  <a:cubicBezTo>
                    <a:pt x="9742" y="936"/>
                    <a:pt x="9742" y="982"/>
                    <a:pt x="9765" y="982"/>
                  </a:cubicBezTo>
                  <a:cubicBezTo>
                    <a:pt x="9668" y="996"/>
                    <a:pt x="9587" y="1086"/>
                    <a:pt x="9567" y="1190"/>
                  </a:cubicBezTo>
                  <a:cubicBezTo>
                    <a:pt x="9530" y="1204"/>
                    <a:pt x="9503" y="1251"/>
                    <a:pt x="9516" y="1287"/>
                  </a:cubicBezTo>
                  <a:cubicBezTo>
                    <a:pt x="9530" y="1287"/>
                    <a:pt x="9550" y="1297"/>
                    <a:pt x="9557" y="1312"/>
                  </a:cubicBezTo>
                  <a:cubicBezTo>
                    <a:pt x="9496" y="1394"/>
                    <a:pt x="9446" y="1491"/>
                    <a:pt x="9425" y="1595"/>
                  </a:cubicBezTo>
                  <a:cubicBezTo>
                    <a:pt x="9466" y="1613"/>
                    <a:pt x="9446" y="1681"/>
                    <a:pt x="9415" y="1716"/>
                  </a:cubicBezTo>
                  <a:cubicBezTo>
                    <a:pt x="9473" y="1724"/>
                    <a:pt x="9523" y="1770"/>
                    <a:pt x="9530" y="1831"/>
                  </a:cubicBezTo>
                  <a:cubicBezTo>
                    <a:pt x="9671" y="1881"/>
                    <a:pt x="9839" y="1874"/>
                    <a:pt x="9974" y="1806"/>
                  </a:cubicBezTo>
                  <a:cubicBezTo>
                    <a:pt x="10004" y="1792"/>
                    <a:pt x="10031" y="1777"/>
                    <a:pt x="10058" y="1770"/>
                  </a:cubicBezTo>
                  <a:cubicBezTo>
                    <a:pt x="10088" y="1770"/>
                    <a:pt x="10122" y="1777"/>
                    <a:pt x="10135" y="1806"/>
                  </a:cubicBezTo>
                  <a:cubicBezTo>
                    <a:pt x="10152" y="1860"/>
                    <a:pt x="10088" y="1903"/>
                    <a:pt x="10038" y="1896"/>
                  </a:cubicBezTo>
                  <a:cubicBezTo>
                    <a:pt x="9987" y="1885"/>
                    <a:pt x="9934" y="1874"/>
                    <a:pt x="9883" y="1896"/>
                  </a:cubicBezTo>
                  <a:cubicBezTo>
                    <a:pt x="9863" y="1906"/>
                    <a:pt x="9846" y="1928"/>
                    <a:pt x="9826" y="1935"/>
                  </a:cubicBezTo>
                  <a:cubicBezTo>
                    <a:pt x="9806" y="1942"/>
                    <a:pt x="9775" y="1935"/>
                    <a:pt x="9769" y="1913"/>
                  </a:cubicBezTo>
                  <a:cubicBezTo>
                    <a:pt x="9708" y="1971"/>
                    <a:pt x="9637" y="2024"/>
                    <a:pt x="9573" y="2085"/>
                  </a:cubicBezTo>
                  <a:cubicBezTo>
                    <a:pt x="9557" y="2093"/>
                    <a:pt x="9543" y="2103"/>
                    <a:pt x="9543" y="2121"/>
                  </a:cubicBezTo>
                  <a:cubicBezTo>
                    <a:pt x="9543" y="2136"/>
                    <a:pt x="9543" y="2153"/>
                    <a:pt x="9550" y="2161"/>
                  </a:cubicBezTo>
                  <a:cubicBezTo>
                    <a:pt x="9580" y="2243"/>
                    <a:pt x="9664" y="2297"/>
                    <a:pt x="9742" y="2325"/>
                  </a:cubicBezTo>
                  <a:cubicBezTo>
                    <a:pt x="9826" y="2354"/>
                    <a:pt x="9917" y="2379"/>
                    <a:pt x="10011" y="2379"/>
                  </a:cubicBezTo>
                  <a:cubicBezTo>
                    <a:pt x="10031" y="2379"/>
                    <a:pt x="10058" y="2379"/>
                    <a:pt x="10082" y="2372"/>
                  </a:cubicBezTo>
                  <a:cubicBezTo>
                    <a:pt x="10102" y="2361"/>
                    <a:pt x="10122" y="2347"/>
                    <a:pt x="10146" y="2340"/>
                  </a:cubicBezTo>
                  <a:cubicBezTo>
                    <a:pt x="10166" y="2333"/>
                    <a:pt x="10193" y="2340"/>
                    <a:pt x="10216" y="2340"/>
                  </a:cubicBezTo>
                  <a:cubicBezTo>
                    <a:pt x="10270" y="2347"/>
                    <a:pt x="10334" y="2354"/>
                    <a:pt x="10391" y="2372"/>
                  </a:cubicBezTo>
                  <a:cubicBezTo>
                    <a:pt x="10425" y="2379"/>
                    <a:pt x="10462" y="2386"/>
                    <a:pt x="10482" y="2415"/>
                  </a:cubicBezTo>
                  <a:cubicBezTo>
                    <a:pt x="10506" y="2447"/>
                    <a:pt x="10489" y="2497"/>
                    <a:pt x="10455" y="2497"/>
                  </a:cubicBezTo>
                  <a:cubicBezTo>
                    <a:pt x="10405" y="2490"/>
                    <a:pt x="10358" y="2490"/>
                    <a:pt x="10307" y="2483"/>
                  </a:cubicBezTo>
                  <a:cubicBezTo>
                    <a:pt x="10300" y="2504"/>
                    <a:pt x="10270" y="2522"/>
                    <a:pt x="10250" y="2512"/>
                  </a:cubicBezTo>
                  <a:cubicBezTo>
                    <a:pt x="10236" y="2565"/>
                    <a:pt x="10152" y="2580"/>
                    <a:pt x="10122" y="2537"/>
                  </a:cubicBezTo>
                  <a:cubicBezTo>
                    <a:pt x="10095" y="2573"/>
                    <a:pt x="10045" y="2587"/>
                    <a:pt x="10004" y="2573"/>
                  </a:cubicBezTo>
                  <a:cubicBezTo>
                    <a:pt x="9981" y="2565"/>
                    <a:pt x="9960" y="2551"/>
                    <a:pt x="9940" y="2551"/>
                  </a:cubicBezTo>
                  <a:cubicBezTo>
                    <a:pt x="9910" y="2551"/>
                    <a:pt x="9883" y="2573"/>
                    <a:pt x="9863" y="2587"/>
                  </a:cubicBezTo>
                  <a:cubicBezTo>
                    <a:pt x="9826" y="2619"/>
                    <a:pt x="9782" y="2655"/>
                    <a:pt x="9762" y="2701"/>
                  </a:cubicBezTo>
                  <a:cubicBezTo>
                    <a:pt x="9738" y="2744"/>
                    <a:pt x="9728" y="2798"/>
                    <a:pt x="9755" y="2845"/>
                  </a:cubicBezTo>
                  <a:cubicBezTo>
                    <a:pt x="9785" y="2906"/>
                    <a:pt x="9876" y="2949"/>
                    <a:pt x="9846" y="3010"/>
                  </a:cubicBezTo>
                  <a:cubicBezTo>
                    <a:pt x="9870" y="2995"/>
                    <a:pt x="9896" y="3010"/>
                    <a:pt x="9910" y="3031"/>
                  </a:cubicBezTo>
                  <a:cubicBezTo>
                    <a:pt x="9927" y="3053"/>
                    <a:pt x="9927" y="3085"/>
                    <a:pt x="9947" y="3099"/>
                  </a:cubicBezTo>
                  <a:cubicBezTo>
                    <a:pt x="9960" y="3121"/>
                    <a:pt x="10004" y="3121"/>
                    <a:pt x="10011" y="3092"/>
                  </a:cubicBezTo>
                  <a:cubicBezTo>
                    <a:pt x="10045" y="3128"/>
                    <a:pt x="10102" y="3146"/>
                    <a:pt x="10152" y="3153"/>
                  </a:cubicBezTo>
                  <a:cubicBezTo>
                    <a:pt x="10236" y="3167"/>
                    <a:pt x="10314" y="3174"/>
                    <a:pt x="10398" y="3189"/>
                  </a:cubicBezTo>
                  <a:cubicBezTo>
                    <a:pt x="10425" y="3189"/>
                    <a:pt x="10448" y="3196"/>
                    <a:pt x="10475" y="3214"/>
                  </a:cubicBezTo>
                  <a:cubicBezTo>
                    <a:pt x="10539" y="3242"/>
                    <a:pt x="10553" y="3346"/>
                    <a:pt x="10512" y="3400"/>
                  </a:cubicBezTo>
                  <a:cubicBezTo>
                    <a:pt x="10539" y="3468"/>
                    <a:pt x="10590" y="3522"/>
                    <a:pt x="10654" y="3550"/>
                  </a:cubicBezTo>
                  <a:cubicBezTo>
                    <a:pt x="10707" y="3579"/>
                    <a:pt x="10795" y="3558"/>
                    <a:pt x="10856" y="3558"/>
                  </a:cubicBezTo>
                  <a:lnTo>
                    <a:pt x="10893" y="3558"/>
                  </a:lnTo>
                  <a:cubicBezTo>
                    <a:pt x="10913" y="3558"/>
                    <a:pt x="10943" y="3565"/>
                    <a:pt x="10963" y="3565"/>
                  </a:cubicBezTo>
                  <a:cubicBezTo>
                    <a:pt x="11054" y="3572"/>
                    <a:pt x="11155" y="3558"/>
                    <a:pt x="11216" y="3482"/>
                  </a:cubicBezTo>
                  <a:cubicBezTo>
                    <a:pt x="11232" y="3468"/>
                    <a:pt x="11253" y="3436"/>
                    <a:pt x="11273" y="3447"/>
                  </a:cubicBezTo>
                  <a:cubicBezTo>
                    <a:pt x="11286" y="3454"/>
                    <a:pt x="11303" y="3468"/>
                    <a:pt x="11317" y="3461"/>
                  </a:cubicBezTo>
                  <a:cubicBezTo>
                    <a:pt x="11337" y="3454"/>
                    <a:pt x="11337" y="3429"/>
                    <a:pt x="11357" y="3421"/>
                  </a:cubicBezTo>
                  <a:cubicBezTo>
                    <a:pt x="11374" y="3421"/>
                    <a:pt x="11380" y="3429"/>
                    <a:pt x="11394" y="3436"/>
                  </a:cubicBezTo>
                  <a:cubicBezTo>
                    <a:pt x="11421" y="3447"/>
                    <a:pt x="11434" y="3400"/>
                    <a:pt x="11451" y="3378"/>
                  </a:cubicBezTo>
                  <a:cubicBezTo>
                    <a:pt x="11492" y="3310"/>
                    <a:pt x="11599" y="3346"/>
                    <a:pt x="11670" y="3325"/>
                  </a:cubicBezTo>
                  <a:cubicBezTo>
                    <a:pt x="11710" y="3310"/>
                    <a:pt x="11741" y="3271"/>
                    <a:pt x="11747" y="3228"/>
                  </a:cubicBezTo>
                  <a:cubicBezTo>
                    <a:pt x="11747" y="3214"/>
                    <a:pt x="11747" y="3196"/>
                    <a:pt x="11754" y="3181"/>
                  </a:cubicBezTo>
                  <a:cubicBezTo>
                    <a:pt x="11761" y="3174"/>
                    <a:pt x="11767" y="3160"/>
                    <a:pt x="11774" y="3153"/>
                  </a:cubicBezTo>
                  <a:cubicBezTo>
                    <a:pt x="11804" y="3121"/>
                    <a:pt x="11818" y="3078"/>
                    <a:pt x="11811" y="3031"/>
                  </a:cubicBezTo>
                  <a:cubicBezTo>
                    <a:pt x="11845" y="3070"/>
                    <a:pt x="11875" y="3121"/>
                    <a:pt x="11882" y="3174"/>
                  </a:cubicBezTo>
                  <a:cubicBezTo>
                    <a:pt x="11882" y="3189"/>
                    <a:pt x="11882" y="3214"/>
                    <a:pt x="11895" y="3228"/>
                  </a:cubicBezTo>
                  <a:cubicBezTo>
                    <a:pt x="11902" y="3242"/>
                    <a:pt x="11916" y="3250"/>
                    <a:pt x="11929" y="3257"/>
                  </a:cubicBezTo>
                  <a:cubicBezTo>
                    <a:pt x="11959" y="3278"/>
                    <a:pt x="11966" y="3318"/>
                    <a:pt x="11959" y="3353"/>
                  </a:cubicBezTo>
                  <a:cubicBezTo>
                    <a:pt x="11909" y="3339"/>
                    <a:pt x="11852" y="3386"/>
                    <a:pt x="11811" y="3414"/>
                  </a:cubicBezTo>
                  <a:cubicBezTo>
                    <a:pt x="11767" y="3454"/>
                    <a:pt x="11704" y="3482"/>
                    <a:pt x="11663" y="3447"/>
                  </a:cubicBezTo>
                  <a:cubicBezTo>
                    <a:pt x="11633" y="3522"/>
                    <a:pt x="11492" y="3490"/>
                    <a:pt x="11478" y="3565"/>
                  </a:cubicBezTo>
                  <a:cubicBezTo>
                    <a:pt x="11414" y="3565"/>
                    <a:pt x="11374" y="3654"/>
                    <a:pt x="11401" y="3715"/>
                  </a:cubicBezTo>
                  <a:cubicBezTo>
                    <a:pt x="11444" y="3715"/>
                    <a:pt x="11485" y="3715"/>
                    <a:pt x="11529" y="3722"/>
                  </a:cubicBezTo>
                  <a:cubicBezTo>
                    <a:pt x="11529" y="3744"/>
                    <a:pt x="11545" y="3769"/>
                    <a:pt x="11576" y="3769"/>
                  </a:cubicBezTo>
                  <a:cubicBezTo>
                    <a:pt x="11603" y="3769"/>
                    <a:pt x="11619" y="3755"/>
                    <a:pt x="11640" y="3737"/>
                  </a:cubicBezTo>
                  <a:cubicBezTo>
                    <a:pt x="11734" y="3679"/>
                    <a:pt x="11818" y="3611"/>
                    <a:pt x="11909" y="3550"/>
                  </a:cubicBezTo>
                  <a:cubicBezTo>
                    <a:pt x="11916" y="3543"/>
                    <a:pt x="11929" y="3536"/>
                    <a:pt x="11936" y="3543"/>
                  </a:cubicBezTo>
                  <a:cubicBezTo>
                    <a:pt x="11959" y="3550"/>
                    <a:pt x="11966" y="3586"/>
                    <a:pt x="11979" y="3579"/>
                  </a:cubicBezTo>
                  <a:cubicBezTo>
                    <a:pt x="11946" y="3647"/>
                    <a:pt x="11902" y="3701"/>
                    <a:pt x="11845" y="3744"/>
                  </a:cubicBezTo>
                  <a:cubicBezTo>
                    <a:pt x="11794" y="3783"/>
                    <a:pt x="11734" y="3805"/>
                    <a:pt x="11677" y="3830"/>
                  </a:cubicBezTo>
                  <a:cubicBezTo>
                    <a:pt x="11640" y="3844"/>
                    <a:pt x="11599" y="3858"/>
                    <a:pt x="11562" y="3873"/>
                  </a:cubicBezTo>
                  <a:cubicBezTo>
                    <a:pt x="11555" y="3880"/>
                    <a:pt x="11542" y="3880"/>
                    <a:pt x="11535" y="3887"/>
                  </a:cubicBezTo>
                  <a:cubicBezTo>
                    <a:pt x="11522" y="3912"/>
                    <a:pt x="11529" y="3941"/>
                    <a:pt x="11542" y="3955"/>
                  </a:cubicBezTo>
                  <a:cubicBezTo>
                    <a:pt x="11555" y="3977"/>
                    <a:pt x="11576" y="3995"/>
                    <a:pt x="11586" y="4016"/>
                  </a:cubicBezTo>
                  <a:cubicBezTo>
                    <a:pt x="11592" y="4038"/>
                    <a:pt x="11592" y="4063"/>
                    <a:pt x="11586" y="4077"/>
                  </a:cubicBezTo>
                  <a:cubicBezTo>
                    <a:pt x="11586" y="4195"/>
                    <a:pt x="11663" y="4331"/>
                    <a:pt x="11599" y="4435"/>
                  </a:cubicBezTo>
                  <a:cubicBezTo>
                    <a:pt x="11542" y="4407"/>
                    <a:pt x="11535" y="4331"/>
                    <a:pt x="11529" y="4270"/>
                  </a:cubicBezTo>
                  <a:cubicBezTo>
                    <a:pt x="11522" y="4202"/>
                    <a:pt x="11515" y="4127"/>
                    <a:pt x="11505" y="4063"/>
                  </a:cubicBezTo>
                  <a:cubicBezTo>
                    <a:pt x="11451" y="4052"/>
                    <a:pt x="11394" y="4070"/>
                    <a:pt x="11350" y="4106"/>
                  </a:cubicBezTo>
                  <a:cubicBezTo>
                    <a:pt x="11343" y="4052"/>
                    <a:pt x="11303" y="4016"/>
                    <a:pt x="11259" y="4009"/>
                  </a:cubicBezTo>
                  <a:cubicBezTo>
                    <a:pt x="11253" y="4023"/>
                    <a:pt x="11239" y="4030"/>
                    <a:pt x="11232" y="4045"/>
                  </a:cubicBezTo>
                  <a:cubicBezTo>
                    <a:pt x="11195" y="4023"/>
                    <a:pt x="11202" y="3962"/>
                    <a:pt x="11189" y="3927"/>
                  </a:cubicBezTo>
                  <a:cubicBezTo>
                    <a:pt x="11168" y="3880"/>
                    <a:pt x="11111" y="3873"/>
                    <a:pt x="11061" y="3873"/>
                  </a:cubicBezTo>
                  <a:cubicBezTo>
                    <a:pt x="11034" y="3905"/>
                    <a:pt x="11007" y="3934"/>
                    <a:pt x="10963" y="3948"/>
                  </a:cubicBezTo>
                  <a:cubicBezTo>
                    <a:pt x="10879" y="3987"/>
                    <a:pt x="10778" y="3977"/>
                    <a:pt x="10687" y="3987"/>
                  </a:cubicBezTo>
                  <a:cubicBezTo>
                    <a:pt x="10623" y="3995"/>
                    <a:pt x="10559" y="4016"/>
                    <a:pt x="10495" y="3995"/>
                  </a:cubicBezTo>
                  <a:cubicBezTo>
                    <a:pt x="10469" y="3987"/>
                    <a:pt x="10442" y="3962"/>
                    <a:pt x="10411" y="3955"/>
                  </a:cubicBezTo>
                  <a:cubicBezTo>
                    <a:pt x="10384" y="3948"/>
                    <a:pt x="10347" y="3948"/>
                    <a:pt x="10327" y="3970"/>
                  </a:cubicBezTo>
                  <a:cubicBezTo>
                    <a:pt x="10320" y="3977"/>
                    <a:pt x="10314" y="3995"/>
                    <a:pt x="10300" y="3995"/>
                  </a:cubicBezTo>
                  <a:cubicBezTo>
                    <a:pt x="10294" y="3995"/>
                    <a:pt x="10287" y="3995"/>
                    <a:pt x="10277" y="3987"/>
                  </a:cubicBezTo>
                  <a:lnTo>
                    <a:pt x="10172" y="3941"/>
                  </a:lnTo>
                  <a:cubicBezTo>
                    <a:pt x="10159" y="3934"/>
                    <a:pt x="10135" y="3927"/>
                    <a:pt x="10122" y="3905"/>
                  </a:cubicBezTo>
                  <a:cubicBezTo>
                    <a:pt x="10102" y="3866"/>
                    <a:pt x="10129" y="3830"/>
                    <a:pt x="10152" y="3798"/>
                  </a:cubicBezTo>
                  <a:cubicBezTo>
                    <a:pt x="10159" y="3790"/>
                    <a:pt x="10166" y="3776"/>
                    <a:pt x="10179" y="3769"/>
                  </a:cubicBezTo>
                  <a:cubicBezTo>
                    <a:pt x="10186" y="3762"/>
                    <a:pt x="10193" y="3744"/>
                    <a:pt x="10206" y="3737"/>
                  </a:cubicBezTo>
                  <a:cubicBezTo>
                    <a:pt x="10236" y="3715"/>
                    <a:pt x="10263" y="3715"/>
                    <a:pt x="10300" y="3730"/>
                  </a:cubicBezTo>
                  <a:cubicBezTo>
                    <a:pt x="10371" y="3694"/>
                    <a:pt x="10398" y="3572"/>
                    <a:pt x="10347" y="3504"/>
                  </a:cubicBezTo>
                  <a:cubicBezTo>
                    <a:pt x="10364" y="3490"/>
                    <a:pt x="10384" y="3475"/>
                    <a:pt x="10405" y="3468"/>
                  </a:cubicBezTo>
                  <a:cubicBezTo>
                    <a:pt x="10384" y="3468"/>
                    <a:pt x="10347" y="3454"/>
                    <a:pt x="10320" y="3454"/>
                  </a:cubicBezTo>
                  <a:cubicBezTo>
                    <a:pt x="10307" y="3454"/>
                    <a:pt x="10287" y="3454"/>
                    <a:pt x="10270" y="3447"/>
                  </a:cubicBezTo>
                  <a:cubicBezTo>
                    <a:pt x="10250" y="3436"/>
                    <a:pt x="10243" y="3414"/>
                    <a:pt x="10230" y="3400"/>
                  </a:cubicBezTo>
                  <a:cubicBezTo>
                    <a:pt x="10223" y="3386"/>
                    <a:pt x="10216" y="3378"/>
                    <a:pt x="10206" y="3361"/>
                  </a:cubicBezTo>
                  <a:cubicBezTo>
                    <a:pt x="10199" y="3353"/>
                    <a:pt x="10199" y="3346"/>
                    <a:pt x="10193" y="3346"/>
                  </a:cubicBezTo>
                  <a:cubicBezTo>
                    <a:pt x="10186" y="3346"/>
                    <a:pt x="10186" y="3353"/>
                    <a:pt x="10179" y="3353"/>
                  </a:cubicBezTo>
                  <a:cubicBezTo>
                    <a:pt x="10172" y="3361"/>
                    <a:pt x="10159" y="3353"/>
                    <a:pt x="10152" y="3353"/>
                  </a:cubicBezTo>
                  <a:cubicBezTo>
                    <a:pt x="10102" y="3339"/>
                    <a:pt x="10051" y="3318"/>
                    <a:pt x="10011" y="3296"/>
                  </a:cubicBezTo>
                  <a:cubicBezTo>
                    <a:pt x="10004" y="3285"/>
                    <a:pt x="9987" y="3275"/>
                    <a:pt x="9974" y="3285"/>
                  </a:cubicBezTo>
                  <a:cubicBezTo>
                    <a:pt x="9960" y="3293"/>
                    <a:pt x="9954" y="3303"/>
                    <a:pt x="9960" y="3318"/>
                  </a:cubicBezTo>
                  <a:cubicBezTo>
                    <a:pt x="9940" y="3318"/>
                    <a:pt x="9917" y="3339"/>
                    <a:pt x="9903" y="3361"/>
                  </a:cubicBezTo>
                  <a:cubicBezTo>
                    <a:pt x="9883" y="3339"/>
                    <a:pt x="9839" y="3361"/>
                    <a:pt x="9812" y="3353"/>
                  </a:cubicBezTo>
                  <a:cubicBezTo>
                    <a:pt x="9792" y="3353"/>
                    <a:pt x="9775" y="3339"/>
                    <a:pt x="9762" y="3325"/>
                  </a:cubicBezTo>
                  <a:cubicBezTo>
                    <a:pt x="9748" y="3318"/>
                    <a:pt x="9722" y="3310"/>
                    <a:pt x="9708" y="3325"/>
                  </a:cubicBezTo>
                  <a:cubicBezTo>
                    <a:pt x="9698" y="3303"/>
                    <a:pt x="9698" y="3285"/>
                    <a:pt x="9691" y="3264"/>
                  </a:cubicBezTo>
                  <a:cubicBezTo>
                    <a:pt x="9671" y="3278"/>
                    <a:pt x="9641" y="3278"/>
                    <a:pt x="9621" y="3271"/>
                  </a:cubicBezTo>
                  <a:cubicBezTo>
                    <a:pt x="9597" y="3264"/>
                    <a:pt x="9580" y="3242"/>
                    <a:pt x="9557" y="3228"/>
                  </a:cubicBezTo>
                  <a:cubicBezTo>
                    <a:pt x="9550" y="3221"/>
                    <a:pt x="9536" y="3214"/>
                    <a:pt x="9536" y="3196"/>
                  </a:cubicBezTo>
                  <a:cubicBezTo>
                    <a:pt x="9536" y="3189"/>
                    <a:pt x="9536" y="3181"/>
                    <a:pt x="9530" y="3174"/>
                  </a:cubicBezTo>
                  <a:cubicBezTo>
                    <a:pt x="9523" y="3167"/>
                    <a:pt x="9523" y="3167"/>
                    <a:pt x="9516" y="3167"/>
                  </a:cubicBezTo>
                  <a:cubicBezTo>
                    <a:pt x="9496" y="3160"/>
                    <a:pt x="9473" y="3153"/>
                    <a:pt x="9446" y="3146"/>
                  </a:cubicBezTo>
                  <a:cubicBezTo>
                    <a:pt x="9439" y="3146"/>
                    <a:pt x="9432" y="3138"/>
                    <a:pt x="9425" y="3138"/>
                  </a:cubicBezTo>
                  <a:cubicBezTo>
                    <a:pt x="9415" y="3138"/>
                    <a:pt x="9409" y="3138"/>
                    <a:pt x="9402" y="3146"/>
                  </a:cubicBezTo>
                  <a:cubicBezTo>
                    <a:pt x="9375" y="3153"/>
                    <a:pt x="9338" y="3153"/>
                    <a:pt x="9311" y="3138"/>
                  </a:cubicBezTo>
                  <a:cubicBezTo>
                    <a:pt x="9298" y="3121"/>
                    <a:pt x="9284" y="3106"/>
                    <a:pt x="9277" y="3085"/>
                  </a:cubicBezTo>
                  <a:cubicBezTo>
                    <a:pt x="9247" y="3078"/>
                    <a:pt x="9220" y="3063"/>
                    <a:pt x="9197" y="3053"/>
                  </a:cubicBezTo>
                  <a:cubicBezTo>
                    <a:pt x="9183" y="3038"/>
                    <a:pt x="9176" y="3024"/>
                    <a:pt x="9176" y="3002"/>
                  </a:cubicBezTo>
                  <a:cubicBezTo>
                    <a:pt x="9163" y="3010"/>
                    <a:pt x="9143" y="3002"/>
                    <a:pt x="9126" y="2977"/>
                  </a:cubicBezTo>
                  <a:cubicBezTo>
                    <a:pt x="9112" y="2963"/>
                    <a:pt x="9112" y="2941"/>
                    <a:pt x="9099" y="2927"/>
                  </a:cubicBezTo>
                  <a:cubicBezTo>
                    <a:pt x="9086" y="2913"/>
                    <a:pt x="9065" y="2906"/>
                    <a:pt x="9042" y="2895"/>
                  </a:cubicBezTo>
                  <a:cubicBezTo>
                    <a:pt x="8978" y="2859"/>
                    <a:pt x="8924" y="2784"/>
                    <a:pt x="8853" y="2791"/>
                  </a:cubicBezTo>
                  <a:cubicBezTo>
                    <a:pt x="8816" y="2791"/>
                    <a:pt x="8789" y="2813"/>
                    <a:pt x="8759" y="2798"/>
                  </a:cubicBezTo>
                  <a:cubicBezTo>
                    <a:pt x="8752" y="2791"/>
                    <a:pt x="8739" y="2784"/>
                    <a:pt x="8732" y="2784"/>
                  </a:cubicBezTo>
                  <a:cubicBezTo>
                    <a:pt x="8705" y="2784"/>
                    <a:pt x="8699" y="2813"/>
                    <a:pt x="8688" y="2845"/>
                  </a:cubicBezTo>
                  <a:cubicBezTo>
                    <a:pt x="8682" y="2873"/>
                    <a:pt x="8662" y="2906"/>
                    <a:pt x="8641" y="2920"/>
                  </a:cubicBezTo>
                  <a:cubicBezTo>
                    <a:pt x="8662" y="2920"/>
                    <a:pt x="8668" y="2949"/>
                    <a:pt x="8662" y="2963"/>
                  </a:cubicBezTo>
                  <a:cubicBezTo>
                    <a:pt x="8655" y="2977"/>
                    <a:pt x="8628" y="2988"/>
                    <a:pt x="8611" y="2995"/>
                  </a:cubicBezTo>
                  <a:cubicBezTo>
                    <a:pt x="8591" y="2988"/>
                    <a:pt x="8571" y="3017"/>
                    <a:pt x="8564" y="3031"/>
                  </a:cubicBezTo>
                  <a:cubicBezTo>
                    <a:pt x="8557" y="3045"/>
                    <a:pt x="8547" y="3078"/>
                    <a:pt x="8534" y="3092"/>
                  </a:cubicBezTo>
                  <a:cubicBezTo>
                    <a:pt x="8520" y="3106"/>
                    <a:pt x="8487" y="3099"/>
                    <a:pt x="8493" y="3078"/>
                  </a:cubicBezTo>
                  <a:cubicBezTo>
                    <a:pt x="8476" y="3085"/>
                    <a:pt x="8463" y="3085"/>
                    <a:pt x="8450" y="3092"/>
                  </a:cubicBezTo>
                  <a:cubicBezTo>
                    <a:pt x="8399" y="3045"/>
                    <a:pt x="8463" y="2956"/>
                    <a:pt x="8429" y="2906"/>
                  </a:cubicBezTo>
                  <a:cubicBezTo>
                    <a:pt x="8423" y="2888"/>
                    <a:pt x="8399" y="2881"/>
                    <a:pt x="8399" y="2859"/>
                  </a:cubicBezTo>
                  <a:cubicBezTo>
                    <a:pt x="8399" y="2852"/>
                    <a:pt x="8409" y="2845"/>
                    <a:pt x="8416" y="2830"/>
                  </a:cubicBezTo>
                  <a:cubicBezTo>
                    <a:pt x="8443" y="2784"/>
                    <a:pt x="8423" y="2723"/>
                    <a:pt x="8399" y="2669"/>
                  </a:cubicBezTo>
                  <a:cubicBezTo>
                    <a:pt x="8392" y="2655"/>
                    <a:pt x="8386" y="2633"/>
                    <a:pt x="8365" y="2626"/>
                  </a:cubicBezTo>
                  <a:cubicBezTo>
                    <a:pt x="8352" y="2619"/>
                    <a:pt x="8338" y="2626"/>
                    <a:pt x="8322" y="2626"/>
                  </a:cubicBezTo>
                  <a:cubicBezTo>
                    <a:pt x="8288" y="2633"/>
                    <a:pt x="8244" y="2641"/>
                    <a:pt x="8231" y="2680"/>
                  </a:cubicBezTo>
                  <a:cubicBezTo>
                    <a:pt x="8204" y="2737"/>
                    <a:pt x="8288" y="2820"/>
                    <a:pt x="8244" y="2881"/>
                  </a:cubicBezTo>
                  <a:cubicBezTo>
                    <a:pt x="8231" y="2906"/>
                    <a:pt x="8197" y="2913"/>
                    <a:pt x="8197" y="2941"/>
                  </a:cubicBezTo>
                  <a:cubicBezTo>
                    <a:pt x="8197" y="2970"/>
                    <a:pt x="8224" y="2988"/>
                    <a:pt x="8251" y="2995"/>
                  </a:cubicBezTo>
                  <a:cubicBezTo>
                    <a:pt x="8238" y="3031"/>
                    <a:pt x="8231" y="3070"/>
                    <a:pt x="8238" y="3106"/>
                  </a:cubicBezTo>
                  <a:cubicBezTo>
                    <a:pt x="8187" y="3099"/>
                    <a:pt x="8147" y="3092"/>
                    <a:pt x="8103" y="3070"/>
                  </a:cubicBezTo>
                  <a:cubicBezTo>
                    <a:pt x="8063" y="3045"/>
                    <a:pt x="8032" y="2995"/>
                    <a:pt x="8039" y="2941"/>
                  </a:cubicBezTo>
                  <a:cubicBezTo>
                    <a:pt x="8005" y="2934"/>
                    <a:pt x="7992" y="2888"/>
                    <a:pt x="8005" y="2859"/>
                  </a:cubicBezTo>
                  <a:cubicBezTo>
                    <a:pt x="7955" y="2845"/>
                    <a:pt x="7978" y="2762"/>
                    <a:pt x="7948" y="2716"/>
                  </a:cubicBezTo>
                  <a:cubicBezTo>
                    <a:pt x="7941" y="2701"/>
                    <a:pt x="7928" y="2694"/>
                    <a:pt x="7915" y="2687"/>
                  </a:cubicBezTo>
                  <a:cubicBezTo>
                    <a:pt x="7898" y="2669"/>
                    <a:pt x="7891" y="2655"/>
                    <a:pt x="7884" y="2641"/>
                  </a:cubicBezTo>
                  <a:cubicBezTo>
                    <a:pt x="7857" y="2580"/>
                    <a:pt x="7820" y="2530"/>
                    <a:pt x="7793" y="2469"/>
                  </a:cubicBezTo>
                  <a:cubicBezTo>
                    <a:pt x="7787" y="2454"/>
                    <a:pt x="7760" y="2429"/>
                    <a:pt x="7750" y="2454"/>
                  </a:cubicBezTo>
                  <a:cubicBezTo>
                    <a:pt x="7750" y="2415"/>
                    <a:pt x="7723" y="2386"/>
                    <a:pt x="7696" y="2386"/>
                  </a:cubicBezTo>
                  <a:cubicBezTo>
                    <a:pt x="7689" y="2461"/>
                    <a:pt x="7703" y="2544"/>
                    <a:pt x="7723" y="2619"/>
                  </a:cubicBezTo>
                  <a:cubicBezTo>
                    <a:pt x="7696" y="2626"/>
                    <a:pt x="7679" y="2662"/>
                    <a:pt x="7679" y="2694"/>
                  </a:cubicBezTo>
                  <a:cubicBezTo>
                    <a:pt x="7679" y="2723"/>
                    <a:pt x="7689" y="2755"/>
                    <a:pt x="7703" y="2784"/>
                  </a:cubicBezTo>
                  <a:lnTo>
                    <a:pt x="7602" y="2784"/>
                  </a:lnTo>
                  <a:cubicBezTo>
                    <a:pt x="7595" y="2784"/>
                    <a:pt x="7581" y="2784"/>
                    <a:pt x="7575" y="2791"/>
                  </a:cubicBezTo>
                  <a:cubicBezTo>
                    <a:pt x="7568" y="2798"/>
                    <a:pt x="7568" y="2813"/>
                    <a:pt x="7561" y="2820"/>
                  </a:cubicBezTo>
                  <a:cubicBezTo>
                    <a:pt x="7554" y="2845"/>
                    <a:pt x="7531" y="2852"/>
                    <a:pt x="7517" y="2859"/>
                  </a:cubicBezTo>
                  <a:cubicBezTo>
                    <a:pt x="7453" y="2881"/>
                    <a:pt x="7390" y="2906"/>
                    <a:pt x="7329" y="2913"/>
                  </a:cubicBezTo>
                  <a:cubicBezTo>
                    <a:pt x="7319" y="2888"/>
                    <a:pt x="7329" y="2866"/>
                    <a:pt x="7329" y="2845"/>
                  </a:cubicBezTo>
                  <a:cubicBezTo>
                    <a:pt x="7369" y="2838"/>
                    <a:pt x="7413" y="2805"/>
                    <a:pt x="7433" y="2770"/>
                  </a:cubicBezTo>
                  <a:cubicBezTo>
                    <a:pt x="7440" y="2762"/>
                    <a:pt x="7440" y="2755"/>
                    <a:pt x="7440" y="2744"/>
                  </a:cubicBezTo>
                  <a:cubicBezTo>
                    <a:pt x="7440" y="2730"/>
                    <a:pt x="7427" y="2716"/>
                    <a:pt x="7420" y="2701"/>
                  </a:cubicBezTo>
                  <a:cubicBezTo>
                    <a:pt x="7400" y="2669"/>
                    <a:pt x="7400" y="2633"/>
                    <a:pt x="7413" y="2605"/>
                  </a:cubicBezTo>
                  <a:cubicBezTo>
                    <a:pt x="7363" y="2573"/>
                    <a:pt x="7292" y="2641"/>
                    <a:pt x="7305" y="2701"/>
                  </a:cubicBezTo>
                  <a:cubicBezTo>
                    <a:pt x="7272" y="2694"/>
                    <a:pt x="7235" y="2680"/>
                    <a:pt x="7194" y="2687"/>
                  </a:cubicBezTo>
                  <a:cubicBezTo>
                    <a:pt x="7157" y="2694"/>
                    <a:pt x="7117" y="2709"/>
                    <a:pt x="7100" y="2744"/>
                  </a:cubicBezTo>
                  <a:cubicBezTo>
                    <a:pt x="7093" y="2762"/>
                    <a:pt x="7093" y="2777"/>
                    <a:pt x="7087" y="2791"/>
                  </a:cubicBezTo>
                  <a:cubicBezTo>
                    <a:pt x="7073" y="2813"/>
                    <a:pt x="7053" y="2830"/>
                    <a:pt x="7023" y="2838"/>
                  </a:cubicBezTo>
                  <a:cubicBezTo>
                    <a:pt x="6959" y="2866"/>
                    <a:pt x="6888" y="2895"/>
                    <a:pt x="6828" y="2927"/>
                  </a:cubicBezTo>
                  <a:cubicBezTo>
                    <a:pt x="6821" y="2949"/>
                    <a:pt x="6828" y="2970"/>
                    <a:pt x="6841" y="2988"/>
                  </a:cubicBezTo>
                  <a:cubicBezTo>
                    <a:pt x="6797" y="2970"/>
                    <a:pt x="6757" y="2995"/>
                    <a:pt x="6740" y="3038"/>
                  </a:cubicBezTo>
                  <a:cubicBezTo>
                    <a:pt x="6733" y="3063"/>
                    <a:pt x="6733" y="3088"/>
                    <a:pt x="6720" y="3113"/>
                  </a:cubicBezTo>
                  <a:cubicBezTo>
                    <a:pt x="6706" y="3135"/>
                    <a:pt x="6680" y="3153"/>
                    <a:pt x="6656" y="3138"/>
                  </a:cubicBezTo>
                  <a:cubicBezTo>
                    <a:pt x="6636" y="3106"/>
                    <a:pt x="6669" y="3070"/>
                    <a:pt x="6669" y="3031"/>
                  </a:cubicBezTo>
                  <a:cubicBezTo>
                    <a:pt x="6669" y="2988"/>
                    <a:pt x="6609" y="2977"/>
                    <a:pt x="6558" y="2977"/>
                  </a:cubicBezTo>
                  <a:cubicBezTo>
                    <a:pt x="6572" y="2956"/>
                    <a:pt x="6558" y="2927"/>
                    <a:pt x="6538" y="2906"/>
                  </a:cubicBezTo>
                  <a:cubicBezTo>
                    <a:pt x="6515" y="2888"/>
                    <a:pt x="6488" y="2881"/>
                    <a:pt x="6474" y="2859"/>
                  </a:cubicBezTo>
                  <a:cubicBezTo>
                    <a:pt x="6468" y="2852"/>
                    <a:pt x="6461" y="2838"/>
                    <a:pt x="6451" y="2830"/>
                  </a:cubicBezTo>
                  <a:cubicBezTo>
                    <a:pt x="6431" y="2813"/>
                    <a:pt x="6404" y="2845"/>
                    <a:pt x="6397" y="2866"/>
                  </a:cubicBezTo>
                  <a:cubicBezTo>
                    <a:pt x="6390" y="2888"/>
                    <a:pt x="6390" y="2920"/>
                    <a:pt x="6373" y="2941"/>
                  </a:cubicBezTo>
                  <a:cubicBezTo>
                    <a:pt x="6353" y="2963"/>
                    <a:pt x="6319" y="2963"/>
                    <a:pt x="6289" y="2970"/>
                  </a:cubicBezTo>
                  <a:cubicBezTo>
                    <a:pt x="6219" y="2988"/>
                    <a:pt x="6178" y="3078"/>
                    <a:pt x="6198" y="3153"/>
                  </a:cubicBezTo>
                  <a:cubicBezTo>
                    <a:pt x="6171" y="3167"/>
                    <a:pt x="6148" y="3181"/>
                    <a:pt x="6128" y="3203"/>
                  </a:cubicBezTo>
                  <a:cubicBezTo>
                    <a:pt x="6114" y="3228"/>
                    <a:pt x="6107" y="3264"/>
                    <a:pt x="6128" y="3285"/>
                  </a:cubicBezTo>
                  <a:lnTo>
                    <a:pt x="6084" y="3310"/>
                  </a:lnTo>
                  <a:cubicBezTo>
                    <a:pt x="6114" y="3325"/>
                    <a:pt x="6114" y="3371"/>
                    <a:pt x="6107" y="3400"/>
                  </a:cubicBezTo>
                  <a:cubicBezTo>
                    <a:pt x="6101" y="3429"/>
                    <a:pt x="6084" y="3468"/>
                    <a:pt x="6101" y="3497"/>
                  </a:cubicBezTo>
                  <a:cubicBezTo>
                    <a:pt x="6070" y="3497"/>
                    <a:pt x="6044" y="3482"/>
                    <a:pt x="6020" y="3461"/>
                  </a:cubicBezTo>
                  <a:cubicBezTo>
                    <a:pt x="6007" y="3461"/>
                    <a:pt x="5993" y="3429"/>
                    <a:pt x="5986" y="3421"/>
                  </a:cubicBezTo>
                  <a:cubicBezTo>
                    <a:pt x="5973" y="3407"/>
                    <a:pt x="5949" y="3400"/>
                    <a:pt x="5929" y="3393"/>
                  </a:cubicBezTo>
                  <a:cubicBezTo>
                    <a:pt x="5909" y="3386"/>
                    <a:pt x="5895" y="3361"/>
                    <a:pt x="5902" y="3339"/>
                  </a:cubicBezTo>
                  <a:cubicBezTo>
                    <a:pt x="5879" y="3361"/>
                    <a:pt x="5845" y="3332"/>
                    <a:pt x="5825" y="3310"/>
                  </a:cubicBezTo>
                  <a:cubicBezTo>
                    <a:pt x="5788" y="3271"/>
                    <a:pt x="5741" y="3235"/>
                    <a:pt x="5690" y="3221"/>
                  </a:cubicBezTo>
                  <a:cubicBezTo>
                    <a:pt x="5670" y="3214"/>
                    <a:pt x="5653" y="3203"/>
                    <a:pt x="5640" y="3189"/>
                  </a:cubicBezTo>
                  <a:cubicBezTo>
                    <a:pt x="5626" y="3160"/>
                    <a:pt x="5646" y="3128"/>
                    <a:pt x="5633" y="3099"/>
                  </a:cubicBezTo>
                  <a:cubicBezTo>
                    <a:pt x="5626" y="3078"/>
                    <a:pt x="5606" y="3063"/>
                    <a:pt x="5589" y="3045"/>
                  </a:cubicBezTo>
                  <a:cubicBezTo>
                    <a:pt x="5576" y="3031"/>
                    <a:pt x="5569" y="2995"/>
                    <a:pt x="5589" y="2988"/>
                  </a:cubicBezTo>
                  <a:cubicBezTo>
                    <a:pt x="5522" y="2941"/>
                    <a:pt x="5421" y="2934"/>
                    <a:pt x="5344" y="2977"/>
                  </a:cubicBezTo>
                  <a:cubicBezTo>
                    <a:pt x="5330" y="2988"/>
                    <a:pt x="5323" y="2995"/>
                    <a:pt x="5310" y="2995"/>
                  </a:cubicBezTo>
                  <a:lnTo>
                    <a:pt x="5280" y="2995"/>
                  </a:lnTo>
                  <a:cubicBezTo>
                    <a:pt x="5253" y="2988"/>
                    <a:pt x="5222" y="2984"/>
                    <a:pt x="5202" y="2970"/>
                  </a:cubicBezTo>
                  <a:cubicBezTo>
                    <a:pt x="5182" y="2952"/>
                    <a:pt x="5162" y="2941"/>
                    <a:pt x="5138" y="2934"/>
                  </a:cubicBezTo>
                  <a:cubicBezTo>
                    <a:pt x="5118" y="2927"/>
                    <a:pt x="5091" y="2927"/>
                    <a:pt x="5074" y="2949"/>
                  </a:cubicBezTo>
                  <a:cubicBezTo>
                    <a:pt x="5074" y="2920"/>
                    <a:pt x="5068" y="2895"/>
                    <a:pt x="5068" y="2866"/>
                  </a:cubicBezTo>
                  <a:cubicBezTo>
                    <a:pt x="5068" y="2859"/>
                    <a:pt x="5068" y="2852"/>
                    <a:pt x="5061" y="2845"/>
                  </a:cubicBezTo>
                  <a:cubicBezTo>
                    <a:pt x="5048" y="2813"/>
                    <a:pt x="4990" y="2838"/>
                    <a:pt x="4970" y="2813"/>
                  </a:cubicBezTo>
                  <a:cubicBezTo>
                    <a:pt x="4950" y="2791"/>
                    <a:pt x="4970" y="2755"/>
                    <a:pt x="4950" y="2730"/>
                  </a:cubicBezTo>
                  <a:cubicBezTo>
                    <a:pt x="4940" y="2723"/>
                    <a:pt x="4933" y="2716"/>
                    <a:pt x="4920" y="2709"/>
                  </a:cubicBezTo>
                  <a:cubicBezTo>
                    <a:pt x="4879" y="2687"/>
                    <a:pt x="4836" y="2669"/>
                    <a:pt x="4792" y="2648"/>
                  </a:cubicBezTo>
                  <a:cubicBezTo>
                    <a:pt x="4772" y="2641"/>
                    <a:pt x="4751" y="2633"/>
                    <a:pt x="4731" y="2641"/>
                  </a:cubicBezTo>
                  <a:cubicBezTo>
                    <a:pt x="4701" y="2648"/>
                    <a:pt x="4687" y="2669"/>
                    <a:pt x="4674" y="2694"/>
                  </a:cubicBezTo>
                  <a:cubicBezTo>
                    <a:pt x="4661" y="2716"/>
                    <a:pt x="4630" y="2730"/>
                    <a:pt x="4603" y="2716"/>
                  </a:cubicBezTo>
                  <a:cubicBezTo>
                    <a:pt x="4590" y="2709"/>
                    <a:pt x="4580" y="2694"/>
                    <a:pt x="4566" y="2694"/>
                  </a:cubicBezTo>
                  <a:cubicBezTo>
                    <a:pt x="4549" y="2694"/>
                    <a:pt x="4546" y="2701"/>
                    <a:pt x="4533" y="2701"/>
                  </a:cubicBezTo>
                  <a:cubicBezTo>
                    <a:pt x="4489" y="2723"/>
                    <a:pt x="4449" y="2737"/>
                    <a:pt x="4405" y="2744"/>
                  </a:cubicBezTo>
                  <a:cubicBezTo>
                    <a:pt x="4391" y="2744"/>
                    <a:pt x="4371" y="2755"/>
                    <a:pt x="4354" y="2744"/>
                  </a:cubicBezTo>
                  <a:cubicBezTo>
                    <a:pt x="4334" y="2737"/>
                    <a:pt x="4327" y="2709"/>
                    <a:pt x="4314" y="2687"/>
                  </a:cubicBezTo>
                  <a:cubicBezTo>
                    <a:pt x="4300" y="2662"/>
                    <a:pt x="4277" y="2648"/>
                    <a:pt x="4257" y="2662"/>
                  </a:cubicBezTo>
                  <a:cubicBezTo>
                    <a:pt x="4136" y="2626"/>
                    <a:pt x="3981" y="2598"/>
                    <a:pt x="3863" y="2633"/>
                  </a:cubicBezTo>
                  <a:cubicBezTo>
                    <a:pt x="3853" y="2612"/>
                    <a:pt x="3853" y="2587"/>
                    <a:pt x="3846" y="2558"/>
                  </a:cubicBezTo>
                  <a:cubicBezTo>
                    <a:pt x="3806" y="2565"/>
                    <a:pt x="3755" y="2537"/>
                    <a:pt x="3749" y="2490"/>
                  </a:cubicBezTo>
                  <a:cubicBezTo>
                    <a:pt x="3658" y="2551"/>
                    <a:pt x="3580" y="2347"/>
                    <a:pt x="3466" y="2361"/>
                  </a:cubicBezTo>
                  <a:cubicBezTo>
                    <a:pt x="3459" y="2422"/>
                    <a:pt x="3446" y="2476"/>
                    <a:pt x="3439" y="2537"/>
                  </a:cubicBezTo>
                  <a:cubicBezTo>
                    <a:pt x="3338" y="2483"/>
                    <a:pt x="3227" y="2461"/>
                    <a:pt x="3113" y="2476"/>
                  </a:cubicBezTo>
                  <a:cubicBezTo>
                    <a:pt x="3113" y="2454"/>
                    <a:pt x="3106" y="2436"/>
                    <a:pt x="3106" y="2415"/>
                  </a:cubicBezTo>
                  <a:cubicBezTo>
                    <a:pt x="3062" y="2372"/>
                    <a:pt x="3015" y="2325"/>
                    <a:pt x="2971" y="2279"/>
                  </a:cubicBezTo>
                  <a:cubicBezTo>
                    <a:pt x="2978" y="2204"/>
                    <a:pt x="2924" y="2128"/>
                    <a:pt x="2854" y="2121"/>
                  </a:cubicBezTo>
                  <a:cubicBezTo>
                    <a:pt x="2783" y="2114"/>
                    <a:pt x="2712" y="2189"/>
                    <a:pt x="2719" y="2264"/>
                  </a:cubicBezTo>
                  <a:cubicBezTo>
                    <a:pt x="2766" y="2272"/>
                    <a:pt x="2810" y="2333"/>
                    <a:pt x="2790" y="2393"/>
                  </a:cubicBezTo>
                  <a:cubicBezTo>
                    <a:pt x="2668" y="2372"/>
                    <a:pt x="2689" y="2107"/>
                    <a:pt x="2564" y="2114"/>
                  </a:cubicBezTo>
                  <a:cubicBezTo>
                    <a:pt x="2547" y="2128"/>
                    <a:pt x="2534" y="2146"/>
                    <a:pt x="2514" y="2161"/>
                  </a:cubicBezTo>
                  <a:cubicBezTo>
                    <a:pt x="2456" y="1996"/>
                    <a:pt x="2308" y="1874"/>
                    <a:pt x="2147" y="1867"/>
                  </a:cubicBezTo>
                  <a:cubicBezTo>
                    <a:pt x="2117" y="1838"/>
                    <a:pt x="2083" y="1906"/>
                    <a:pt x="2096" y="1942"/>
                  </a:cubicBezTo>
                  <a:cubicBezTo>
                    <a:pt x="2110" y="1978"/>
                    <a:pt x="2147" y="2024"/>
                    <a:pt x="2123" y="2064"/>
                  </a:cubicBezTo>
                  <a:cubicBezTo>
                    <a:pt x="2103" y="2093"/>
                    <a:pt x="2063" y="2093"/>
                    <a:pt x="2026" y="2078"/>
                  </a:cubicBezTo>
                  <a:cubicBezTo>
                    <a:pt x="1999" y="2146"/>
                    <a:pt x="1975" y="2221"/>
                    <a:pt x="1948" y="2286"/>
                  </a:cubicBezTo>
                  <a:cubicBezTo>
                    <a:pt x="1898" y="2243"/>
                    <a:pt x="1820" y="2250"/>
                    <a:pt x="1787" y="2304"/>
                  </a:cubicBezTo>
                  <a:cubicBezTo>
                    <a:pt x="1763" y="2243"/>
                    <a:pt x="1709" y="2193"/>
                    <a:pt x="1652" y="2204"/>
                  </a:cubicBezTo>
                  <a:cubicBezTo>
                    <a:pt x="1595" y="2211"/>
                    <a:pt x="1538" y="2272"/>
                    <a:pt x="1561" y="2333"/>
                  </a:cubicBezTo>
                  <a:cubicBezTo>
                    <a:pt x="1491" y="2372"/>
                    <a:pt x="1447" y="2461"/>
                    <a:pt x="1467" y="2544"/>
                  </a:cubicBezTo>
                  <a:cubicBezTo>
                    <a:pt x="1403" y="2537"/>
                    <a:pt x="1343" y="2587"/>
                    <a:pt x="1326" y="2648"/>
                  </a:cubicBezTo>
                  <a:cubicBezTo>
                    <a:pt x="1292" y="2605"/>
                    <a:pt x="1248" y="2551"/>
                    <a:pt x="1184" y="2544"/>
                  </a:cubicBezTo>
                  <a:cubicBezTo>
                    <a:pt x="1131" y="2537"/>
                    <a:pt x="1073" y="2619"/>
                    <a:pt x="1114" y="2662"/>
                  </a:cubicBezTo>
                  <a:cubicBezTo>
                    <a:pt x="1073" y="2701"/>
                    <a:pt x="1036" y="2737"/>
                    <a:pt x="996" y="2784"/>
                  </a:cubicBezTo>
                  <a:cubicBezTo>
                    <a:pt x="966" y="2813"/>
                    <a:pt x="939" y="2866"/>
                    <a:pt x="966" y="2895"/>
                  </a:cubicBezTo>
                  <a:cubicBezTo>
                    <a:pt x="925" y="2934"/>
                    <a:pt x="905" y="2988"/>
                    <a:pt x="895" y="3045"/>
                  </a:cubicBezTo>
                  <a:cubicBezTo>
                    <a:pt x="888" y="3121"/>
                    <a:pt x="919" y="3196"/>
                    <a:pt x="952" y="3264"/>
                  </a:cubicBezTo>
                  <a:cubicBezTo>
                    <a:pt x="925" y="3271"/>
                    <a:pt x="905" y="3285"/>
                    <a:pt x="875" y="3296"/>
                  </a:cubicBezTo>
                  <a:cubicBezTo>
                    <a:pt x="740" y="3393"/>
                    <a:pt x="572" y="3436"/>
                    <a:pt x="411" y="3414"/>
                  </a:cubicBezTo>
                  <a:cubicBezTo>
                    <a:pt x="404" y="3454"/>
                    <a:pt x="404" y="3490"/>
                    <a:pt x="397" y="3522"/>
                  </a:cubicBezTo>
                  <a:cubicBezTo>
                    <a:pt x="360" y="3522"/>
                    <a:pt x="333" y="3550"/>
                    <a:pt x="326" y="3586"/>
                  </a:cubicBezTo>
                  <a:cubicBezTo>
                    <a:pt x="289" y="3694"/>
                    <a:pt x="333" y="3819"/>
                    <a:pt x="417" y="3873"/>
                  </a:cubicBezTo>
                  <a:cubicBezTo>
                    <a:pt x="464" y="3905"/>
                    <a:pt x="552" y="3948"/>
                    <a:pt x="528" y="4009"/>
                  </a:cubicBezTo>
                  <a:lnTo>
                    <a:pt x="720" y="4120"/>
                  </a:lnTo>
                  <a:cubicBezTo>
                    <a:pt x="754" y="4145"/>
                    <a:pt x="791" y="4181"/>
                    <a:pt x="771" y="4213"/>
                  </a:cubicBezTo>
                  <a:cubicBezTo>
                    <a:pt x="798" y="4235"/>
                    <a:pt x="835" y="4242"/>
                    <a:pt x="868" y="4235"/>
                  </a:cubicBezTo>
                  <a:cubicBezTo>
                    <a:pt x="835" y="4256"/>
                    <a:pt x="824" y="4317"/>
                    <a:pt x="861" y="4346"/>
                  </a:cubicBezTo>
                  <a:cubicBezTo>
                    <a:pt x="912" y="4414"/>
                    <a:pt x="989" y="4460"/>
                    <a:pt x="1067" y="4460"/>
                  </a:cubicBezTo>
                  <a:cubicBezTo>
                    <a:pt x="1094" y="4460"/>
                    <a:pt x="1131" y="4460"/>
                    <a:pt x="1158" y="4475"/>
                  </a:cubicBezTo>
                  <a:cubicBezTo>
                    <a:pt x="1184" y="4489"/>
                    <a:pt x="1201" y="4536"/>
                    <a:pt x="1171" y="4557"/>
                  </a:cubicBezTo>
                  <a:cubicBezTo>
                    <a:pt x="1242" y="4578"/>
                    <a:pt x="1285" y="4686"/>
                    <a:pt x="1248" y="4754"/>
                  </a:cubicBezTo>
                  <a:cubicBezTo>
                    <a:pt x="1279" y="4768"/>
                    <a:pt x="1306" y="4783"/>
                    <a:pt x="1343" y="4797"/>
                  </a:cubicBezTo>
                  <a:cubicBezTo>
                    <a:pt x="1299" y="4790"/>
                    <a:pt x="1255" y="4786"/>
                    <a:pt x="1228" y="4818"/>
                  </a:cubicBezTo>
                  <a:cubicBezTo>
                    <a:pt x="1201" y="4847"/>
                    <a:pt x="1208" y="4912"/>
                    <a:pt x="1242" y="4919"/>
                  </a:cubicBezTo>
                  <a:cubicBezTo>
                    <a:pt x="1248" y="4940"/>
                    <a:pt x="1215" y="4955"/>
                    <a:pt x="1195" y="4962"/>
                  </a:cubicBezTo>
                  <a:cubicBezTo>
                    <a:pt x="1023" y="4980"/>
                    <a:pt x="848" y="4851"/>
                    <a:pt x="798" y="4668"/>
                  </a:cubicBezTo>
                  <a:cubicBezTo>
                    <a:pt x="670" y="4707"/>
                    <a:pt x="545" y="4736"/>
                    <a:pt x="411" y="4743"/>
                  </a:cubicBezTo>
                  <a:cubicBezTo>
                    <a:pt x="404" y="4797"/>
                    <a:pt x="367" y="4844"/>
                    <a:pt x="316" y="4858"/>
                  </a:cubicBezTo>
                  <a:cubicBezTo>
                    <a:pt x="296" y="4865"/>
                    <a:pt x="276" y="4865"/>
                    <a:pt x="262" y="4872"/>
                  </a:cubicBezTo>
                  <a:cubicBezTo>
                    <a:pt x="232" y="4879"/>
                    <a:pt x="205" y="4912"/>
                    <a:pt x="185" y="4933"/>
                  </a:cubicBezTo>
                  <a:cubicBezTo>
                    <a:pt x="168" y="4947"/>
                    <a:pt x="148" y="4962"/>
                    <a:pt x="135" y="4980"/>
                  </a:cubicBezTo>
                  <a:cubicBezTo>
                    <a:pt x="77" y="5030"/>
                    <a:pt x="20" y="5084"/>
                    <a:pt x="0" y="5166"/>
                  </a:cubicBezTo>
                  <a:cubicBezTo>
                    <a:pt x="91" y="5220"/>
                    <a:pt x="192" y="5248"/>
                    <a:pt x="296" y="5248"/>
                  </a:cubicBezTo>
                  <a:cubicBezTo>
                    <a:pt x="340" y="5241"/>
                    <a:pt x="380" y="5277"/>
                    <a:pt x="380" y="5324"/>
                  </a:cubicBezTo>
                  <a:cubicBezTo>
                    <a:pt x="367" y="5370"/>
                    <a:pt x="326" y="5406"/>
                    <a:pt x="276" y="5406"/>
                  </a:cubicBezTo>
                  <a:cubicBezTo>
                    <a:pt x="289" y="5467"/>
                    <a:pt x="289" y="5535"/>
                    <a:pt x="262" y="5596"/>
                  </a:cubicBezTo>
                  <a:cubicBezTo>
                    <a:pt x="289" y="5578"/>
                    <a:pt x="333" y="5585"/>
                    <a:pt x="353" y="5617"/>
                  </a:cubicBezTo>
                  <a:cubicBezTo>
                    <a:pt x="353" y="5646"/>
                    <a:pt x="333" y="5678"/>
                    <a:pt x="310" y="5685"/>
                  </a:cubicBezTo>
                  <a:cubicBezTo>
                    <a:pt x="360" y="5721"/>
                    <a:pt x="437" y="5721"/>
                    <a:pt x="488" y="5685"/>
                  </a:cubicBezTo>
                  <a:cubicBezTo>
                    <a:pt x="522" y="5707"/>
                    <a:pt x="552" y="5728"/>
                    <a:pt x="586" y="5761"/>
                  </a:cubicBezTo>
                  <a:cubicBezTo>
                    <a:pt x="606" y="5736"/>
                    <a:pt x="623" y="5714"/>
                    <a:pt x="629" y="5685"/>
                  </a:cubicBezTo>
                  <a:cubicBezTo>
                    <a:pt x="734" y="5685"/>
                    <a:pt x="835" y="5678"/>
                    <a:pt x="932" y="5653"/>
                  </a:cubicBezTo>
                  <a:cubicBezTo>
                    <a:pt x="959" y="5693"/>
                    <a:pt x="983" y="5736"/>
                    <a:pt x="1010" y="5775"/>
                  </a:cubicBezTo>
                  <a:cubicBezTo>
                    <a:pt x="1003" y="5700"/>
                    <a:pt x="1060" y="5632"/>
                    <a:pt x="1131" y="5603"/>
                  </a:cubicBezTo>
                  <a:cubicBezTo>
                    <a:pt x="1201" y="5571"/>
                    <a:pt x="1272" y="5578"/>
                    <a:pt x="1343" y="5585"/>
                  </a:cubicBezTo>
                  <a:cubicBezTo>
                    <a:pt x="1312" y="5639"/>
                    <a:pt x="1292" y="5685"/>
                    <a:pt x="1265" y="5736"/>
                  </a:cubicBezTo>
                  <a:cubicBezTo>
                    <a:pt x="1299" y="5782"/>
                    <a:pt x="1336" y="5818"/>
                    <a:pt x="1370" y="5864"/>
                  </a:cubicBezTo>
                  <a:cubicBezTo>
                    <a:pt x="1306" y="5886"/>
                    <a:pt x="1413" y="5993"/>
                    <a:pt x="1383" y="6051"/>
                  </a:cubicBezTo>
                  <a:cubicBezTo>
                    <a:pt x="1363" y="6097"/>
                    <a:pt x="1265" y="6112"/>
                    <a:pt x="1299" y="6158"/>
                  </a:cubicBezTo>
                  <a:cubicBezTo>
                    <a:pt x="1235" y="6151"/>
                    <a:pt x="1164" y="6137"/>
                    <a:pt x="1100" y="6126"/>
                  </a:cubicBezTo>
                  <a:cubicBezTo>
                    <a:pt x="1087" y="6165"/>
                    <a:pt x="1087" y="6212"/>
                    <a:pt x="1100" y="6248"/>
                  </a:cubicBezTo>
                  <a:cubicBezTo>
                    <a:pt x="1067" y="6248"/>
                    <a:pt x="1030" y="6255"/>
                    <a:pt x="996" y="6255"/>
                  </a:cubicBezTo>
                  <a:cubicBezTo>
                    <a:pt x="983" y="6294"/>
                    <a:pt x="966" y="6337"/>
                    <a:pt x="952" y="6377"/>
                  </a:cubicBezTo>
                  <a:cubicBezTo>
                    <a:pt x="888" y="6330"/>
                    <a:pt x="818" y="6287"/>
                    <a:pt x="740" y="6294"/>
                  </a:cubicBezTo>
                  <a:cubicBezTo>
                    <a:pt x="663" y="6301"/>
                    <a:pt x="592" y="6398"/>
                    <a:pt x="636" y="6466"/>
                  </a:cubicBezTo>
                  <a:lnTo>
                    <a:pt x="437" y="6466"/>
                  </a:lnTo>
                  <a:cubicBezTo>
                    <a:pt x="451" y="6534"/>
                    <a:pt x="508" y="6584"/>
                    <a:pt x="572" y="6595"/>
                  </a:cubicBezTo>
                  <a:cubicBezTo>
                    <a:pt x="444" y="6660"/>
                    <a:pt x="374" y="6828"/>
                    <a:pt x="411" y="6978"/>
                  </a:cubicBezTo>
                  <a:cubicBezTo>
                    <a:pt x="417" y="7007"/>
                    <a:pt x="411" y="7029"/>
                    <a:pt x="417" y="7061"/>
                  </a:cubicBezTo>
                  <a:cubicBezTo>
                    <a:pt x="451" y="7021"/>
                    <a:pt x="501" y="7090"/>
                    <a:pt x="501" y="7143"/>
                  </a:cubicBezTo>
                  <a:cubicBezTo>
                    <a:pt x="501" y="7193"/>
                    <a:pt x="501" y="7261"/>
                    <a:pt x="552" y="7269"/>
                  </a:cubicBezTo>
                  <a:cubicBezTo>
                    <a:pt x="522" y="7308"/>
                    <a:pt x="501" y="7344"/>
                    <a:pt x="501" y="7390"/>
                  </a:cubicBezTo>
                  <a:cubicBezTo>
                    <a:pt x="501" y="7433"/>
                    <a:pt x="535" y="7487"/>
                    <a:pt x="579" y="7480"/>
                  </a:cubicBezTo>
                  <a:cubicBezTo>
                    <a:pt x="579" y="7519"/>
                    <a:pt x="565" y="7548"/>
                    <a:pt x="535" y="7570"/>
                  </a:cubicBezTo>
                  <a:cubicBezTo>
                    <a:pt x="579" y="7584"/>
                    <a:pt x="629" y="7584"/>
                    <a:pt x="670" y="7577"/>
                  </a:cubicBezTo>
                  <a:cubicBezTo>
                    <a:pt x="643" y="7638"/>
                    <a:pt x="686" y="7720"/>
                    <a:pt x="747" y="7720"/>
                  </a:cubicBezTo>
                  <a:cubicBezTo>
                    <a:pt x="754" y="7752"/>
                    <a:pt x="754" y="7781"/>
                    <a:pt x="764" y="7810"/>
                  </a:cubicBezTo>
                  <a:cubicBezTo>
                    <a:pt x="798" y="7835"/>
                    <a:pt x="841" y="7856"/>
                    <a:pt x="875" y="7849"/>
                  </a:cubicBezTo>
                  <a:cubicBezTo>
                    <a:pt x="919" y="7842"/>
                    <a:pt x="946" y="7788"/>
                    <a:pt x="925" y="7752"/>
                  </a:cubicBezTo>
                  <a:cubicBezTo>
                    <a:pt x="1003" y="7734"/>
                    <a:pt x="1080" y="7713"/>
                    <a:pt x="1158" y="7698"/>
                  </a:cubicBezTo>
                  <a:cubicBezTo>
                    <a:pt x="1201" y="7720"/>
                    <a:pt x="1191" y="7788"/>
                    <a:pt x="1178" y="7842"/>
                  </a:cubicBezTo>
                  <a:cubicBezTo>
                    <a:pt x="1161" y="7892"/>
                    <a:pt x="1178" y="7967"/>
                    <a:pt x="1228" y="7960"/>
                  </a:cubicBezTo>
                  <a:cubicBezTo>
                    <a:pt x="1208" y="7999"/>
                    <a:pt x="1201" y="8060"/>
                    <a:pt x="1221" y="8096"/>
                  </a:cubicBezTo>
                  <a:cubicBezTo>
                    <a:pt x="1235" y="8178"/>
                    <a:pt x="1137" y="8254"/>
                    <a:pt x="1067" y="8218"/>
                  </a:cubicBezTo>
                  <a:lnTo>
                    <a:pt x="1067" y="8315"/>
                  </a:lnTo>
                  <a:cubicBezTo>
                    <a:pt x="1124" y="8315"/>
                    <a:pt x="1178" y="8329"/>
                    <a:pt x="1228" y="8300"/>
                  </a:cubicBezTo>
                  <a:cubicBezTo>
                    <a:pt x="1248" y="8286"/>
                    <a:pt x="1272" y="8261"/>
                    <a:pt x="1285" y="8247"/>
                  </a:cubicBezTo>
                  <a:cubicBezTo>
                    <a:pt x="1326" y="8193"/>
                    <a:pt x="1370" y="8143"/>
                    <a:pt x="1420" y="8089"/>
                  </a:cubicBezTo>
                  <a:cubicBezTo>
                    <a:pt x="1427" y="8075"/>
                    <a:pt x="1440" y="8067"/>
                    <a:pt x="1454" y="8060"/>
                  </a:cubicBezTo>
                  <a:cubicBezTo>
                    <a:pt x="1497" y="8053"/>
                    <a:pt x="1511" y="8125"/>
                    <a:pt x="1497" y="8171"/>
                  </a:cubicBezTo>
                  <a:lnTo>
                    <a:pt x="1709" y="8171"/>
                  </a:lnTo>
                  <a:cubicBezTo>
                    <a:pt x="1679" y="8225"/>
                    <a:pt x="1709" y="8307"/>
                    <a:pt x="1763" y="8322"/>
                  </a:cubicBezTo>
                  <a:cubicBezTo>
                    <a:pt x="1787" y="8275"/>
                    <a:pt x="1794" y="8232"/>
                    <a:pt x="1794" y="8186"/>
                  </a:cubicBezTo>
                  <a:cubicBezTo>
                    <a:pt x="1851" y="8186"/>
                    <a:pt x="1898" y="8186"/>
                    <a:pt x="1955" y="8178"/>
                  </a:cubicBezTo>
                  <a:cubicBezTo>
                    <a:pt x="2012" y="8178"/>
                    <a:pt x="2090" y="8200"/>
                    <a:pt x="2076" y="8261"/>
                  </a:cubicBezTo>
                  <a:cubicBezTo>
                    <a:pt x="2069" y="8275"/>
                    <a:pt x="2063" y="8293"/>
                    <a:pt x="2046" y="8307"/>
                  </a:cubicBezTo>
                  <a:cubicBezTo>
                    <a:pt x="1985" y="8383"/>
                    <a:pt x="1975" y="8494"/>
                    <a:pt x="2019" y="8583"/>
                  </a:cubicBezTo>
                  <a:cubicBezTo>
                    <a:pt x="1921" y="8712"/>
                    <a:pt x="1827" y="8841"/>
                    <a:pt x="1730" y="8959"/>
                  </a:cubicBezTo>
                  <a:cubicBezTo>
                    <a:pt x="1632" y="8984"/>
                    <a:pt x="1545" y="9067"/>
                    <a:pt x="1504" y="9164"/>
                  </a:cubicBezTo>
                  <a:cubicBezTo>
                    <a:pt x="1433" y="9171"/>
                    <a:pt x="1370" y="9210"/>
                    <a:pt x="1312" y="9253"/>
                  </a:cubicBezTo>
                  <a:cubicBezTo>
                    <a:pt x="1221" y="9314"/>
                    <a:pt x="1131" y="9382"/>
                    <a:pt x="1047" y="9450"/>
                  </a:cubicBezTo>
                  <a:cubicBezTo>
                    <a:pt x="959" y="9518"/>
                    <a:pt x="875" y="9576"/>
                    <a:pt x="784" y="9644"/>
                  </a:cubicBezTo>
                  <a:cubicBezTo>
                    <a:pt x="777" y="9697"/>
                    <a:pt x="784" y="9780"/>
                    <a:pt x="841" y="9780"/>
                  </a:cubicBezTo>
                  <a:cubicBezTo>
                    <a:pt x="861" y="9780"/>
                    <a:pt x="875" y="9765"/>
                    <a:pt x="888" y="9751"/>
                  </a:cubicBezTo>
                  <a:cubicBezTo>
                    <a:pt x="946" y="9697"/>
                    <a:pt x="1003" y="9636"/>
                    <a:pt x="1047" y="9576"/>
                  </a:cubicBezTo>
                  <a:cubicBezTo>
                    <a:pt x="1060" y="9561"/>
                    <a:pt x="1067" y="9540"/>
                    <a:pt x="1087" y="9533"/>
                  </a:cubicBezTo>
                  <a:cubicBezTo>
                    <a:pt x="1107" y="9525"/>
                    <a:pt x="1131" y="9518"/>
                    <a:pt x="1144" y="9518"/>
                  </a:cubicBezTo>
                  <a:cubicBezTo>
                    <a:pt x="1265" y="9507"/>
                    <a:pt x="1383" y="9457"/>
                    <a:pt x="1484" y="9382"/>
                  </a:cubicBezTo>
                  <a:cubicBezTo>
                    <a:pt x="1497" y="9368"/>
                    <a:pt x="1511" y="9361"/>
                    <a:pt x="1531" y="9350"/>
                  </a:cubicBezTo>
                  <a:cubicBezTo>
                    <a:pt x="1545" y="9350"/>
                    <a:pt x="1561" y="9361"/>
                    <a:pt x="1575" y="9361"/>
                  </a:cubicBezTo>
                  <a:cubicBezTo>
                    <a:pt x="1659" y="9375"/>
                    <a:pt x="1730" y="9300"/>
                    <a:pt x="1787" y="9224"/>
                  </a:cubicBezTo>
                  <a:cubicBezTo>
                    <a:pt x="1844" y="9149"/>
                    <a:pt x="1898" y="9081"/>
                    <a:pt x="1955" y="9006"/>
                  </a:cubicBezTo>
                  <a:cubicBezTo>
                    <a:pt x="1999" y="9013"/>
                    <a:pt x="2039" y="8984"/>
                    <a:pt x="2053" y="8938"/>
                  </a:cubicBezTo>
                  <a:cubicBezTo>
                    <a:pt x="2063" y="8924"/>
                    <a:pt x="2063" y="8909"/>
                    <a:pt x="2069" y="8891"/>
                  </a:cubicBezTo>
                  <a:cubicBezTo>
                    <a:pt x="2083" y="8870"/>
                    <a:pt x="2110" y="8870"/>
                    <a:pt x="2133" y="8863"/>
                  </a:cubicBezTo>
                  <a:cubicBezTo>
                    <a:pt x="2211" y="8841"/>
                    <a:pt x="2265" y="8752"/>
                    <a:pt x="2251" y="8658"/>
                  </a:cubicBezTo>
                  <a:cubicBezTo>
                    <a:pt x="2345" y="8644"/>
                    <a:pt x="2413" y="8555"/>
                    <a:pt x="2413" y="8458"/>
                  </a:cubicBezTo>
                  <a:cubicBezTo>
                    <a:pt x="2456" y="8487"/>
                    <a:pt x="2507" y="8444"/>
                    <a:pt x="2541" y="8404"/>
                  </a:cubicBezTo>
                  <a:cubicBezTo>
                    <a:pt x="2584" y="8361"/>
                    <a:pt x="2625" y="8322"/>
                    <a:pt x="2668" y="8275"/>
                  </a:cubicBezTo>
                  <a:cubicBezTo>
                    <a:pt x="2726" y="8218"/>
                    <a:pt x="2790" y="8150"/>
                    <a:pt x="2823" y="8075"/>
                  </a:cubicBezTo>
                  <a:cubicBezTo>
                    <a:pt x="2726" y="8067"/>
                    <a:pt x="2635" y="8028"/>
                    <a:pt x="2554" y="7960"/>
                  </a:cubicBezTo>
                  <a:cubicBezTo>
                    <a:pt x="2591" y="7985"/>
                    <a:pt x="2635" y="7953"/>
                    <a:pt x="2655" y="7917"/>
                  </a:cubicBezTo>
                  <a:cubicBezTo>
                    <a:pt x="2675" y="7878"/>
                    <a:pt x="2695" y="7842"/>
                    <a:pt x="2732" y="7827"/>
                  </a:cubicBezTo>
                  <a:cubicBezTo>
                    <a:pt x="2753" y="7817"/>
                    <a:pt x="2773" y="7827"/>
                    <a:pt x="2790" y="7827"/>
                  </a:cubicBezTo>
                  <a:cubicBezTo>
                    <a:pt x="2867" y="7827"/>
                    <a:pt x="2924" y="7713"/>
                    <a:pt x="2880" y="7638"/>
                  </a:cubicBezTo>
                  <a:cubicBezTo>
                    <a:pt x="2924" y="7659"/>
                    <a:pt x="2971" y="7623"/>
                    <a:pt x="2991" y="7577"/>
                  </a:cubicBezTo>
                  <a:cubicBezTo>
                    <a:pt x="3015" y="7534"/>
                    <a:pt x="3015" y="7480"/>
                    <a:pt x="3029" y="7426"/>
                  </a:cubicBezTo>
                  <a:cubicBezTo>
                    <a:pt x="3042" y="7398"/>
                    <a:pt x="3055" y="7369"/>
                    <a:pt x="3079" y="7344"/>
                  </a:cubicBezTo>
                  <a:cubicBezTo>
                    <a:pt x="3170" y="7233"/>
                    <a:pt x="3311" y="7158"/>
                    <a:pt x="3453" y="7143"/>
                  </a:cubicBezTo>
                  <a:cubicBezTo>
                    <a:pt x="3473" y="7150"/>
                    <a:pt x="3503" y="7150"/>
                    <a:pt x="3523" y="7150"/>
                  </a:cubicBezTo>
                  <a:cubicBezTo>
                    <a:pt x="3516" y="7186"/>
                    <a:pt x="3516" y="7233"/>
                    <a:pt x="3530" y="7269"/>
                  </a:cubicBezTo>
                  <a:cubicBezTo>
                    <a:pt x="3493" y="7294"/>
                    <a:pt x="3446" y="7294"/>
                    <a:pt x="3402" y="7294"/>
                  </a:cubicBezTo>
                  <a:cubicBezTo>
                    <a:pt x="3362" y="7294"/>
                    <a:pt x="3311" y="7294"/>
                    <a:pt x="3274" y="7315"/>
                  </a:cubicBezTo>
                  <a:cubicBezTo>
                    <a:pt x="3241" y="7344"/>
                    <a:pt x="3234" y="7412"/>
                    <a:pt x="3274" y="7426"/>
                  </a:cubicBezTo>
                  <a:cubicBezTo>
                    <a:pt x="3227" y="7444"/>
                    <a:pt x="3197" y="7501"/>
                    <a:pt x="3183" y="7562"/>
                  </a:cubicBezTo>
                  <a:cubicBezTo>
                    <a:pt x="3156" y="7652"/>
                    <a:pt x="3133" y="7741"/>
                    <a:pt x="3113" y="7842"/>
                  </a:cubicBezTo>
                  <a:cubicBezTo>
                    <a:pt x="3106" y="7870"/>
                    <a:pt x="3099" y="7903"/>
                    <a:pt x="3106" y="7924"/>
                  </a:cubicBezTo>
                  <a:cubicBezTo>
                    <a:pt x="3119" y="7978"/>
                    <a:pt x="3183" y="8007"/>
                    <a:pt x="3227" y="7978"/>
                  </a:cubicBezTo>
                  <a:cubicBezTo>
                    <a:pt x="3261" y="7953"/>
                    <a:pt x="3274" y="7910"/>
                    <a:pt x="3304" y="7885"/>
                  </a:cubicBezTo>
                  <a:cubicBezTo>
                    <a:pt x="3375" y="7817"/>
                    <a:pt x="3503" y="7849"/>
                    <a:pt x="3564" y="7774"/>
                  </a:cubicBezTo>
                  <a:cubicBezTo>
                    <a:pt x="3587" y="7741"/>
                    <a:pt x="3601" y="7706"/>
                    <a:pt x="3634" y="7691"/>
                  </a:cubicBezTo>
                  <a:cubicBezTo>
                    <a:pt x="3651" y="7684"/>
                    <a:pt x="3671" y="7684"/>
                    <a:pt x="3691" y="7691"/>
                  </a:cubicBezTo>
                  <a:cubicBezTo>
                    <a:pt x="3728" y="7698"/>
                    <a:pt x="3769" y="7706"/>
                    <a:pt x="3806" y="7706"/>
                  </a:cubicBezTo>
                  <a:cubicBezTo>
                    <a:pt x="3833" y="7713"/>
                    <a:pt x="3870" y="7713"/>
                    <a:pt x="3897" y="7706"/>
                  </a:cubicBezTo>
                  <a:cubicBezTo>
                    <a:pt x="3924" y="7698"/>
                    <a:pt x="3954" y="7659"/>
                    <a:pt x="3947" y="7630"/>
                  </a:cubicBezTo>
                  <a:cubicBezTo>
                    <a:pt x="3890" y="7577"/>
                    <a:pt x="3870" y="7494"/>
                    <a:pt x="3890" y="7419"/>
                  </a:cubicBezTo>
                  <a:cubicBezTo>
                    <a:pt x="3910" y="7344"/>
                    <a:pt x="3974" y="7294"/>
                    <a:pt x="4045" y="7276"/>
                  </a:cubicBezTo>
                  <a:cubicBezTo>
                    <a:pt x="4088" y="7269"/>
                    <a:pt x="4136" y="7287"/>
                    <a:pt x="4152" y="7330"/>
                  </a:cubicBezTo>
                  <a:cubicBezTo>
                    <a:pt x="4159" y="7351"/>
                    <a:pt x="4159" y="7383"/>
                    <a:pt x="4173" y="7405"/>
                  </a:cubicBezTo>
                  <a:cubicBezTo>
                    <a:pt x="4186" y="7433"/>
                    <a:pt x="4223" y="7444"/>
                    <a:pt x="4243" y="7451"/>
                  </a:cubicBezTo>
                  <a:cubicBezTo>
                    <a:pt x="4270" y="7466"/>
                    <a:pt x="4290" y="7501"/>
                    <a:pt x="4270" y="7527"/>
                  </a:cubicBezTo>
                  <a:cubicBezTo>
                    <a:pt x="4327" y="7541"/>
                    <a:pt x="4378" y="7548"/>
                    <a:pt x="4432" y="7562"/>
                  </a:cubicBezTo>
                  <a:cubicBezTo>
                    <a:pt x="4405" y="7570"/>
                    <a:pt x="4378" y="7577"/>
                    <a:pt x="4354" y="7595"/>
                  </a:cubicBezTo>
                  <a:cubicBezTo>
                    <a:pt x="4432" y="7595"/>
                    <a:pt x="4496" y="7623"/>
                    <a:pt x="4573" y="7623"/>
                  </a:cubicBezTo>
                  <a:cubicBezTo>
                    <a:pt x="4610" y="7623"/>
                    <a:pt x="4661" y="7623"/>
                    <a:pt x="4674" y="7584"/>
                  </a:cubicBezTo>
                  <a:cubicBezTo>
                    <a:pt x="4745" y="7584"/>
                    <a:pt x="4815" y="7616"/>
                    <a:pt x="4862" y="7670"/>
                  </a:cubicBezTo>
                  <a:cubicBezTo>
                    <a:pt x="4873" y="7630"/>
                    <a:pt x="4926" y="7623"/>
                    <a:pt x="4963" y="7638"/>
                  </a:cubicBezTo>
                  <a:cubicBezTo>
                    <a:pt x="4997" y="7652"/>
                    <a:pt x="5041" y="7677"/>
                    <a:pt x="5074" y="7652"/>
                  </a:cubicBezTo>
                  <a:cubicBezTo>
                    <a:pt x="5125" y="7691"/>
                    <a:pt x="5175" y="7727"/>
                    <a:pt x="5233" y="7767"/>
                  </a:cubicBezTo>
                  <a:cubicBezTo>
                    <a:pt x="5260" y="7788"/>
                    <a:pt x="5293" y="7810"/>
                    <a:pt x="5330" y="7817"/>
                  </a:cubicBezTo>
                  <a:cubicBezTo>
                    <a:pt x="5364" y="7827"/>
                    <a:pt x="5408" y="7802"/>
                    <a:pt x="5414" y="7767"/>
                  </a:cubicBezTo>
                  <a:cubicBezTo>
                    <a:pt x="5414" y="7788"/>
                    <a:pt x="5421" y="7802"/>
                    <a:pt x="5421" y="7827"/>
                  </a:cubicBezTo>
                  <a:cubicBezTo>
                    <a:pt x="5441" y="7817"/>
                    <a:pt x="5465" y="7802"/>
                    <a:pt x="5485" y="7795"/>
                  </a:cubicBezTo>
                  <a:cubicBezTo>
                    <a:pt x="5556" y="7863"/>
                    <a:pt x="5613" y="7938"/>
                    <a:pt x="5653" y="8028"/>
                  </a:cubicBezTo>
                  <a:cubicBezTo>
                    <a:pt x="5660" y="8042"/>
                    <a:pt x="5670" y="8067"/>
                    <a:pt x="5690" y="8082"/>
                  </a:cubicBezTo>
                  <a:cubicBezTo>
                    <a:pt x="5710" y="8096"/>
                    <a:pt x="5741" y="8096"/>
                    <a:pt x="5768" y="8096"/>
                  </a:cubicBezTo>
                  <a:cubicBezTo>
                    <a:pt x="5872" y="8103"/>
                    <a:pt x="5949" y="8232"/>
                    <a:pt x="5922" y="8336"/>
                  </a:cubicBezTo>
                  <a:cubicBezTo>
                    <a:pt x="5949" y="8350"/>
                    <a:pt x="5980" y="8361"/>
                    <a:pt x="6007" y="8343"/>
                  </a:cubicBezTo>
                  <a:lnTo>
                    <a:pt x="6007" y="8411"/>
                  </a:lnTo>
                  <a:cubicBezTo>
                    <a:pt x="6064" y="8451"/>
                    <a:pt x="6077" y="8533"/>
                    <a:pt x="6050" y="8594"/>
                  </a:cubicBezTo>
                  <a:cubicBezTo>
                    <a:pt x="6101" y="8576"/>
                    <a:pt x="6134" y="8637"/>
                    <a:pt x="6148" y="8684"/>
                  </a:cubicBezTo>
                  <a:cubicBezTo>
                    <a:pt x="6185" y="8773"/>
                    <a:pt x="6225" y="8863"/>
                    <a:pt x="6262" y="8952"/>
                  </a:cubicBezTo>
                  <a:cubicBezTo>
                    <a:pt x="6276" y="8977"/>
                    <a:pt x="6282" y="9006"/>
                    <a:pt x="6303" y="9020"/>
                  </a:cubicBezTo>
                  <a:cubicBezTo>
                    <a:pt x="6326" y="9042"/>
                    <a:pt x="6353" y="9053"/>
                    <a:pt x="6373" y="9074"/>
                  </a:cubicBezTo>
                  <a:cubicBezTo>
                    <a:pt x="6424" y="9117"/>
                    <a:pt x="6444" y="9185"/>
                    <a:pt x="6451" y="9260"/>
                  </a:cubicBezTo>
                  <a:cubicBezTo>
                    <a:pt x="6494" y="9260"/>
                    <a:pt x="6528" y="9293"/>
                    <a:pt x="6552" y="9328"/>
                  </a:cubicBezTo>
                  <a:cubicBezTo>
                    <a:pt x="6565" y="9314"/>
                    <a:pt x="6579" y="9307"/>
                    <a:pt x="6592" y="9293"/>
                  </a:cubicBezTo>
                  <a:cubicBezTo>
                    <a:pt x="6592" y="9389"/>
                    <a:pt x="6643" y="9486"/>
                    <a:pt x="6713" y="9547"/>
                  </a:cubicBezTo>
                  <a:cubicBezTo>
                    <a:pt x="6727" y="9533"/>
                    <a:pt x="6740" y="9525"/>
                    <a:pt x="6757" y="9507"/>
                  </a:cubicBezTo>
                  <a:cubicBezTo>
                    <a:pt x="6784" y="9576"/>
                    <a:pt x="6828" y="9644"/>
                    <a:pt x="6881" y="9690"/>
                  </a:cubicBezTo>
                  <a:cubicBezTo>
                    <a:pt x="6945" y="9658"/>
                    <a:pt x="6959" y="9554"/>
                    <a:pt x="6912" y="9507"/>
                  </a:cubicBezTo>
                  <a:cubicBezTo>
                    <a:pt x="6945" y="9533"/>
                    <a:pt x="6989" y="9533"/>
                    <a:pt x="7023" y="9518"/>
                  </a:cubicBezTo>
                  <a:cubicBezTo>
                    <a:pt x="7117" y="9601"/>
                    <a:pt x="7171" y="9726"/>
                    <a:pt x="7171" y="9862"/>
                  </a:cubicBezTo>
                  <a:cubicBezTo>
                    <a:pt x="7171" y="9930"/>
                    <a:pt x="7171" y="10013"/>
                    <a:pt x="7228" y="10034"/>
                  </a:cubicBezTo>
                  <a:cubicBezTo>
                    <a:pt x="7235" y="10041"/>
                    <a:pt x="7248" y="10041"/>
                    <a:pt x="7258" y="10041"/>
                  </a:cubicBezTo>
                  <a:cubicBezTo>
                    <a:pt x="7285" y="10059"/>
                    <a:pt x="7272" y="10102"/>
                    <a:pt x="7265" y="10134"/>
                  </a:cubicBezTo>
                  <a:cubicBezTo>
                    <a:pt x="7285" y="10163"/>
                    <a:pt x="7329" y="10170"/>
                    <a:pt x="7363" y="10184"/>
                  </a:cubicBezTo>
                  <a:cubicBezTo>
                    <a:pt x="7440" y="10231"/>
                    <a:pt x="7433" y="10367"/>
                    <a:pt x="7504" y="10424"/>
                  </a:cubicBezTo>
                  <a:cubicBezTo>
                    <a:pt x="7538" y="10457"/>
                    <a:pt x="7581" y="10464"/>
                    <a:pt x="7608" y="10493"/>
                  </a:cubicBezTo>
                  <a:cubicBezTo>
                    <a:pt x="7672" y="10568"/>
                    <a:pt x="7595" y="10718"/>
                    <a:pt x="7672" y="10786"/>
                  </a:cubicBezTo>
                  <a:cubicBezTo>
                    <a:pt x="7689" y="10801"/>
                    <a:pt x="7709" y="10808"/>
                    <a:pt x="7716" y="10826"/>
                  </a:cubicBezTo>
                  <a:cubicBezTo>
                    <a:pt x="7736" y="10861"/>
                    <a:pt x="7689" y="10908"/>
                    <a:pt x="7652" y="10922"/>
                  </a:cubicBezTo>
                  <a:cubicBezTo>
                    <a:pt x="7608" y="10937"/>
                    <a:pt x="7561" y="10944"/>
                    <a:pt x="7548" y="10990"/>
                  </a:cubicBezTo>
                  <a:cubicBezTo>
                    <a:pt x="7581" y="11019"/>
                    <a:pt x="7618" y="11041"/>
                    <a:pt x="7652" y="11073"/>
                  </a:cubicBezTo>
                  <a:cubicBezTo>
                    <a:pt x="7632" y="11058"/>
                    <a:pt x="7618" y="11051"/>
                    <a:pt x="7595" y="11033"/>
                  </a:cubicBezTo>
                  <a:cubicBezTo>
                    <a:pt x="7652" y="11094"/>
                    <a:pt x="7743" y="11177"/>
                    <a:pt x="7814" y="11216"/>
                  </a:cubicBezTo>
                  <a:cubicBezTo>
                    <a:pt x="7851" y="11238"/>
                    <a:pt x="7891" y="11259"/>
                    <a:pt x="7915" y="11298"/>
                  </a:cubicBezTo>
                  <a:cubicBezTo>
                    <a:pt x="7935" y="11334"/>
                    <a:pt x="7948" y="11388"/>
                    <a:pt x="7921" y="11424"/>
                  </a:cubicBezTo>
                  <a:cubicBezTo>
                    <a:pt x="7985" y="11402"/>
                    <a:pt x="8039" y="11449"/>
                    <a:pt x="8089" y="11492"/>
                  </a:cubicBezTo>
                  <a:cubicBezTo>
                    <a:pt x="8160" y="11560"/>
                    <a:pt x="8238" y="11628"/>
                    <a:pt x="8308" y="11696"/>
                  </a:cubicBezTo>
                  <a:cubicBezTo>
                    <a:pt x="8322" y="11703"/>
                    <a:pt x="8328" y="11714"/>
                    <a:pt x="8338" y="11732"/>
                  </a:cubicBezTo>
                  <a:cubicBezTo>
                    <a:pt x="8345" y="11746"/>
                    <a:pt x="8345" y="11771"/>
                    <a:pt x="8345" y="11793"/>
                  </a:cubicBezTo>
                  <a:lnTo>
                    <a:pt x="8345" y="11976"/>
                  </a:lnTo>
                  <a:cubicBezTo>
                    <a:pt x="8379" y="11983"/>
                    <a:pt x="8399" y="12026"/>
                    <a:pt x="8409" y="12065"/>
                  </a:cubicBezTo>
                  <a:cubicBezTo>
                    <a:pt x="8429" y="12155"/>
                    <a:pt x="8456" y="12244"/>
                    <a:pt x="8476" y="12334"/>
                  </a:cubicBezTo>
                  <a:cubicBezTo>
                    <a:pt x="8493" y="12395"/>
                    <a:pt x="8507" y="12470"/>
                    <a:pt x="8470" y="12524"/>
                  </a:cubicBezTo>
                  <a:lnTo>
                    <a:pt x="8450" y="12545"/>
                  </a:lnTo>
                  <a:cubicBezTo>
                    <a:pt x="8429" y="12592"/>
                    <a:pt x="8500" y="12635"/>
                    <a:pt x="8487" y="12681"/>
                  </a:cubicBezTo>
                  <a:cubicBezTo>
                    <a:pt x="8476" y="12710"/>
                    <a:pt x="8436" y="12717"/>
                    <a:pt x="8436" y="12749"/>
                  </a:cubicBezTo>
                  <a:cubicBezTo>
                    <a:pt x="8436" y="12778"/>
                    <a:pt x="8463" y="12792"/>
                    <a:pt x="8470" y="12824"/>
                  </a:cubicBezTo>
                  <a:cubicBezTo>
                    <a:pt x="8487" y="12853"/>
                    <a:pt x="8463" y="12889"/>
                    <a:pt x="8456" y="12921"/>
                  </a:cubicBezTo>
                  <a:cubicBezTo>
                    <a:pt x="8450" y="12950"/>
                    <a:pt x="8443" y="12996"/>
                    <a:pt x="8476" y="13011"/>
                  </a:cubicBezTo>
                  <a:cubicBezTo>
                    <a:pt x="8443" y="13050"/>
                    <a:pt x="8450" y="13107"/>
                    <a:pt x="8487" y="13147"/>
                  </a:cubicBezTo>
                  <a:cubicBezTo>
                    <a:pt x="8443" y="13147"/>
                    <a:pt x="8429" y="13197"/>
                    <a:pt x="8423" y="13240"/>
                  </a:cubicBezTo>
                  <a:cubicBezTo>
                    <a:pt x="8416" y="13287"/>
                    <a:pt x="8386" y="13337"/>
                    <a:pt x="8352" y="13322"/>
                  </a:cubicBezTo>
                  <a:cubicBezTo>
                    <a:pt x="8372" y="13398"/>
                    <a:pt x="8392" y="13480"/>
                    <a:pt x="8423" y="13555"/>
                  </a:cubicBezTo>
                  <a:cubicBezTo>
                    <a:pt x="8436" y="13602"/>
                    <a:pt x="8443" y="13663"/>
                    <a:pt x="8409" y="13684"/>
                  </a:cubicBezTo>
                  <a:cubicBezTo>
                    <a:pt x="8443" y="13698"/>
                    <a:pt x="8476" y="13720"/>
                    <a:pt x="8513" y="13745"/>
                  </a:cubicBezTo>
                  <a:cubicBezTo>
                    <a:pt x="8476" y="13835"/>
                    <a:pt x="8463" y="13931"/>
                    <a:pt x="8456" y="14028"/>
                  </a:cubicBezTo>
                  <a:cubicBezTo>
                    <a:pt x="8423" y="14028"/>
                    <a:pt x="8386" y="14060"/>
                    <a:pt x="8386" y="14096"/>
                  </a:cubicBezTo>
                  <a:cubicBezTo>
                    <a:pt x="8423" y="14136"/>
                    <a:pt x="8456" y="14171"/>
                    <a:pt x="8487" y="14211"/>
                  </a:cubicBezTo>
                  <a:cubicBezTo>
                    <a:pt x="8513" y="14239"/>
                    <a:pt x="8540" y="14272"/>
                    <a:pt x="8557" y="14307"/>
                  </a:cubicBezTo>
                  <a:cubicBezTo>
                    <a:pt x="8571" y="14347"/>
                    <a:pt x="8571" y="14390"/>
                    <a:pt x="8540" y="14418"/>
                  </a:cubicBezTo>
                  <a:cubicBezTo>
                    <a:pt x="8598" y="14504"/>
                    <a:pt x="8655" y="14594"/>
                    <a:pt x="8719" y="14676"/>
                  </a:cubicBezTo>
                  <a:cubicBezTo>
                    <a:pt x="8776" y="14669"/>
                    <a:pt x="8837" y="14684"/>
                    <a:pt x="8874" y="14727"/>
                  </a:cubicBezTo>
                  <a:cubicBezTo>
                    <a:pt x="8907" y="14773"/>
                    <a:pt x="8874" y="14863"/>
                    <a:pt x="8816" y="14856"/>
                  </a:cubicBezTo>
                  <a:cubicBezTo>
                    <a:pt x="8810" y="14945"/>
                    <a:pt x="8860" y="15045"/>
                    <a:pt x="8931" y="15088"/>
                  </a:cubicBezTo>
                  <a:cubicBezTo>
                    <a:pt x="8988" y="15121"/>
                    <a:pt x="9028" y="15171"/>
                    <a:pt x="9022" y="15239"/>
                  </a:cubicBezTo>
                  <a:cubicBezTo>
                    <a:pt x="9119" y="15246"/>
                    <a:pt x="9156" y="15375"/>
                    <a:pt x="9170" y="15472"/>
                  </a:cubicBezTo>
                  <a:cubicBezTo>
                    <a:pt x="9254" y="15518"/>
                    <a:pt x="9338" y="15561"/>
                    <a:pt x="9415" y="15608"/>
                  </a:cubicBezTo>
                  <a:cubicBezTo>
                    <a:pt x="9446" y="15622"/>
                    <a:pt x="9466" y="15636"/>
                    <a:pt x="9486" y="15651"/>
                  </a:cubicBezTo>
                  <a:cubicBezTo>
                    <a:pt x="9503" y="15669"/>
                    <a:pt x="9516" y="15683"/>
                    <a:pt x="9536" y="15697"/>
                  </a:cubicBezTo>
                  <a:cubicBezTo>
                    <a:pt x="9573" y="15737"/>
                    <a:pt x="9614" y="15765"/>
                    <a:pt x="9658" y="15780"/>
                  </a:cubicBezTo>
                  <a:cubicBezTo>
                    <a:pt x="9678" y="15737"/>
                    <a:pt x="9742" y="15765"/>
                    <a:pt x="9769" y="15812"/>
                  </a:cubicBezTo>
                  <a:cubicBezTo>
                    <a:pt x="9819" y="15894"/>
                    <a:pt x="9826" y="15998"/>
                    <a:pt x="9799" y="16088"/>
                  </a:cubicBezTo>
                  <a:cubicBezTo>
                    <a:pt x="9863" y="16127"/>
                    <a:pt x="9890" y="16217"/>
                    <a:pt x="9870" y="16292"/>
                  </a:cubicBezTo>
                  <a:cubicBezTo>
                    <a:pt x="9927" y="16299"/>
                    <a:pt x="9940" y="16374"/>
                    <a:pt x="9947" y="16428"/>
                  </a:cubicBezTo>
                  <a:cubicBezTo>
                    <a:pt x="9974" y="16607"/>
                    <a:pt x="10082" y="16772"/>
                    <a:pt x="10236" y="16861"/>
                  </a:cubicBezTo>
                  <a:cubicBezTo>
                    <a:pt x="10263" y="16876"/>
                    <a:pt x="10294" y="16894"/>
                    <a:pt x="10314" y="16915"/>
                  </a:cubicBezTo>
                  <a:cubicBezTo>
                    <a:pt x="10327" y="16930"/>
                    <a:pt x="10334" y="16944"/>
                    <a:pt x="10341" y="16969"/>
                  </a:cubicBezTo>
                  <a:cubicBezTo>
                    <a:pt x="10371" y="17033"/>
                    <a:pt x="10391" y="17101"/>
                    <a:pt x="10418" y="17170"/>
                  </a:cubicBezTo>
                  <a:cubicBezTo>
                    <a:pt x="10341" y="17195"/>
                    <a:pt x="10257" y="17195"/>
                    <a:pt x="10186" y="17155"/>
                  </a:cubicBezTo>
                  <a:cubicBezTo>
                    <a:pt x="10206" y="17284"/>
                    <a:pt x="10347" y="17367"/>
                    <a:pt x="10462" y="17320"/>
                  </a:cubicBezTo>
                  <a:cubicBezTo>
                    <a:pt x="10469" y="17341"/>
                    <a:pt x="10482" y="17367"/>
                    <a:pt x="10489" y="17388"/>
                  </a:cubicBezTo>
                  <a:cubicBezTo>
                    <a:pt x="10617" y="17395"/>
                    <a:pt x="10681" y="17546"/>
                    <a:pt x="10724" y="17682"/>
                  </a:cubicBezTo>
                  <a:cubicBezTo>
                    <a:pt x="10744" y="17757"/>
                    <a:pt x="10765" y="17825"/>
                    <a:pt x="10765" y="17900"/>
                  </a:cubicBezTo>
                  <a:cubicBezTo>
                    <a:pt x="10926" y="17900"/>
                    <a:pt x="11014" y="18087"/>
                    <a:pt x="11118" y="18216"/>
                  </a:cubicBezTo>
                  <a:cubicBezTo>
                    <a:pt x="11145" y="18244"/>
                    <a:pt x="11189" y="18276"/>
                    <a:pt x="11226" y="18251"/>
                  </a:cubicBezTo>
                  <a:cubicBezTo>
                    <a:pt x="11280" y="18201"/>
                    <a:pt x="11232" y="18094"/>
                    <a:pt x="11182" y="18033"/>
                  </a:cubicBezTo>
                  <a:cubicBezTo>
                    <a:pt x="11162" y="18004"/>
                    <a:pt x="11138" y="17976"/>
                    <a:pt x="11111" y="17943"/>
                  </a:cubicBezTo>
                  <a:cubicBezTo>
                    <a:pt x="11068" y="17943"/>
                    <a:pt x="11041" y="17893"/>
                    <a:pt x="11041" y="17847"/>
                  </a:cubicBezTo>
                  <a:cubicBezTo>
                    <a:pt x="11034" y="17800"/>
                    <a:pt x="11034" y="17750"/>
                    <a:pt x="10997" y="17718"/>
                  </a:cubicBezTo>
                  <a:cubicBezTo>
                    <a:pt x="10983" y="17710"/>
                    <a:pt x="10963" y="17703"/>
                    <a:pt x="10943" y="17696"/>
                  </a:cubicBezTo>
                  <a:cubicBezTo>
                    <a:pt x="10879" y="17667"/>
                    <a:pt x="10872" y="17567"/>
                    <a:pt x="10872" y="17492"/>
                  </a:cubicBezTo>
                  <a:lnTo>
                    <a:pt x="10744" y="17381"/>
                  </a:lnTo>
                  <a:cubicBezTo>
                    <a:pt x="10687" y="17334"/>
                    <a:pt x="10623" y="17252"/>
                    <a:pt x="10667" y="17195"/>
                  </a:cubicBezTo>
                  <a:cubicBezTo>
                    <a:pt x="10647" y="17177"/>
                    <a:pt x="10623" y="17155"/>
                    <a:pt x="10603" y="17141"/>
                  </a:cubicBezTo>
                  <a:cubicBezTo>
                    <a:pt x="10617" y="17119"/>
                    <a:pt x="10623" y="17087"/>
                    <a:pt x="10617" y="17058"/>
                  </a:cubicBezTo>
                  <a:cubicBezTo>
                    <a:pt x="10610" y="17044"/>
                    <a:pt x="10603" y="17019"/>
                    <a:pt x="10596" y="17005"/>
                  </a:cubicBezTo>
                  <a:cubicBezTo>
                    <a:pt x="10526" y="16887"/>
                    <a:pt x="10442" y="16750"/>
                    <a:pt x="10314" y="16736"/>
                  </a:cubicBezTo>
                  <a:lnTo>
                    <a:pt x="10314" y="16661"/>
                  </a:lnTo>
                  <a:cubicBezTo>
                    <a:pt x="10294" y="16675"/>
                    <a:pt x="10263" y="16643"/>
                    <a:pt x="10257" y="16614"/>
                  </a:cubicBezTo>
                  <a:cubicBezTo>
                    <a:pt x="10257" y="16586"/>
                    <a:pt x="10270" y="16553"/>
                    <a:pt x="10270" y="16525"/>
                  </a:cubicBezTo>
                  <a:cubicBezTo>
                    <a:pt x="10270" y="16471"/>
                    <a:pt x="10243" y="16435"/>
                    <a:pt x="10223" y="16381"/>
                  </a:cubicBezTo>
                  <a:cubicBezTo>
                    <a:pt x="10199" y="16328"/>
                    <a:pt x="10216" y="16270"/>
                    <a:pt x="10263" y="16260"/>
                  </a:cubicBezTo>
                  <a:cubicBezTo>
                    <a:pt x="10307" y="16260"/>
                    <a:pt x="10347" y="16285"/>
                    <a:pt x="10378" y="16313"/>
                  </a:cubicBezTo>
                  <a:cubicBezTo>
                    <a:pt x="10391" y="16270"/>
                    <a:pt x="10455" y="16260"/>
                    <a:pt x="10489" y="16299"/>
                  </a:cubicBezTo>
                  <a:cubicBezTo>
                    <a:pt x="10526" y="16328"/>
                    <a:pt x="10526" y="16389"/>
                    <a:pt x="10519" y="16435"/>
                  </a:cubicBezTo>
                  <a:cubicBezTo>
                    <a:pt x="10559" y="16428"/>
                    <a:pt x="10610" y="16442"/>
                    <a:pt x="10637" y="16478"/>
                  </a:cubicBezTo>
                  <a:cubicBezTo>
                    <a:pt x="10660" y="16518"/>
                    <a:pt x="10623" y="16586"/>
                    <a:pt x="10583" y="16568"/>
                  </a:cubicBezTo>
                  <a:cubicBezTo>
                    <a:pt x="10667" y="16668"/>
                    <a:pt x="10731" y="16786"/>
                    <a:pt x="10758" y="16915"/>
                  </a:cubicBezTo>
                  <a:cubicBezTo>
                    <a:pt x="10822" y="16951"/>
                    <a:pt x="10886" y="16990"/>
                    <a:pt x="10956" y="17026"/>
                  </a:cubicBezTo>
                  <a:cubicBezTo>
                    <a:pt x="10983" y="17044"/>
                    <a:pt x="11014" y="17058"/>
                    <a:pt x="11027" y="17087"/>
                  </a:cubicBezTo>
                  <a:cubicBezTo>
                    <a:pt x="11041" y="17119"/>
                    <a:pt x="11041" y="17148"/>
                    <a:pt x="11041" y="17177"/>
                  </a:cubicBezTo>
                  <a:cubicBezTo>
                    <a:pt x="11047" y="17209"/>
                    <a:pt x="11061" y="17238"/>
                    <a:pt x="11074" y="17259"/>
                  </a:cubicBezTo>
                  <a:cubicBezTo>
                    <a:pt x="11118" y="17306"/>
                    <a:pt x="11175" y="17327"/>
                    <a:pt x="11232" y="17359"/>
                  </a:cubicBezTo>
                  <a:cubicBezTo>
                    <a:pt x="11280" y="17388"/>
                    <a:pt x="11330" y="17456"/>
                    <a:pt x="11310" y="17517"/>
                  </a:cubicBezTo>
                  <a:cubicBezTo>
                    <a:pt x="11273" y="17553"/>
                    <a:pt x="11239" y="17635"/>
                    <a:pt x="11296" y="17650"/>
                  </a:cubicBezTo>
                  <a:cubicBezTo>
                    <a:pt x="11317" y="17660"/>
                    <a:pt x="11337" y="17650"/>
                    <a:pt x="11350" y="17642"/>
                  </a:cubicBezTo>
                  <a:cubicBezTo>
                    <a:pt x="11421" y="17628"/>
                    <a:pt x="11485" y="17710"/>
                    <a:pt x="11465" y="17778"/>
                  </a:cubicBezTo>
                  <a:cubicBezTo>
                    <a:pt x="11498" y="17793"/>
                    <a:pt x="11542" y="17793"/>
                    <a:pt x="11576" y="17778"/>
                  </a:cubicBezTo>
                  <a:cubicBezTo>
                    <a:pt x="11592" y="17811"/>
                    <a:pt x="11599" y="17839"/>
                    <a:pt x="11592" y="17868"/>
                  </a:cubicBezTo>
                  <a:cubicBezTo>
                    <a:pt x="11656" y="17861"/>
                    <a:pt x="11717" y="17900"/>
                    <a:pt x="11754" y="17961"/>
                  </a:cubicBezTo>
                  <a:cubicBezTo>
                    <a:pt x="11788" y="18011"/>
                    <a:pt x="11811" y="18087"/>
                    <a:pt x="11825" y="18147"/>
                  </a:cubicBezTo>
                  <a:cubicBezTo>
                    <a:pt x="11895" y="18216"/>
                    <a:pt x="11966" y="18291"/>
                    <a:pt x="12043" y="18359"/>
                  </a:cubicBezTo>
                  <a:cubicBezTo>
                    <a:pt x="12070" y="18387"/>
                    <a:pt x="12101" y="18434"/>
                    <a:pt x="12070" y="18463"/>
                  </a:cubicBezTo>
                  <a:cubicBezTo>
                    <a:pt x="12043" y="18470"/>
                    <a:pt x="12023" y="18477"/>
                    <a:pt x="11993" y="18477"/>
                  </a:cubicBezTo>
                  <a:cubicBezTo>
                    <a:pt x="12057" y="18531"/>
                    <a:pt x="12084" y="18627"/>
                    <a:pt x="12064" y="18710"/>
                  </a:cubicBezTo>
                  <a:cubicBezTo>
                    <a:pt x="12006" y="18710"/>
                    <a:pt x="11953" y="18710"/>
                    <a:pt x="11895" y="18717"/>
                  </a:cubicBezTo>
                  <a:cubicBezTo>
                    <a:pt x="11953" y="18742"/>
                    <a:pt x="12013" y="18778"/>
                    <a:pt x="12013" y="18839"/>
                  </a:cubicBezTo>
                  <a:cubicBezTo>
                    <a:pt x="12077" y="18921"/>
                    <a:pt x="12148" y="19004"/>
                    <a:pt x="12212" y="19093"/>
                  </a:cubicBezTo>
                  <a:cubicBezTo>
                    <a:pt x="12212" y="19107"/>
                    <a:pt x="12205" y="19100"/>
                    <a:pt x="12205" y="19118"/>
                  </a:cubicBezTo>
                  <a:cubicBezTo>
                    <a:pt x="12282" y="19107"/>
                    <a:pt x="12360" y="19154"/>
                    <a:pt x="12424" y="19208"/>
                  </a:cubicBezTo>
                  <a:cubicBezTo>
                    <a:pt x="12481" y="19251"/>
                    <a:pt x="12531" y="19304"/>
                    <a:pt x="12565" y="19365"/>
                  </a:cubicBezTo>
                  <a:cubicBezTo>
                    <a:pt x="12595" y="19344"/>
                    <a:pt x="12615" y="19319"/>
                    <a:pt x="12642" y="19297"/>
                  </a:cubicBezTo>
                  <a:cubicBezTo>
                    <a:pt x="12706" y="19304"/>
                    <a:pt x="12770" y="19333"/>
                    <a:pt x="12821" y="19373"/>
                  </a:cubicBezTo>
                  <a:cubicBezTo>
                    <a:pt x="12891" y="19426"/>
                    <a:pt x="12938" y="19509"/>
                    <a:pt x="13023" y="19537"/>
                  </a:cubicBezTo>
                  <a:cubicBezTo>
                    <a:pt x="13073" y="19559"/>
                    <a:pt x="13137" y="19552"/>
                    <a:pt x="13187" y="19566"/>
                  </a:cubicBezTo>
                  <a:cubicBezTo>
                    <a:pt x="13245" y="19584"/>
                    <a:pt x="13299" y="19620"/>
                    <a:pt x="13299" y="19681"/>
                  </a:cubicBezTo>
                  <a:cubicBezTo>
                    <a:pt x="13329" y="19634"/>
                    <a:pt x="13413" y="19666"/>
                    <a:pt x="13406" y="19716"/>
                  </a:cubicBezTo>
                  <a:cubicBezTo>
                    <a:pt x="13554" y="19716"/>
                    <a:pt x="13702" y="19734"/>
                    <a:pt x="13844" y="19763"/>
                  </a:cubicBezTo>
                  <a:cubicBezTo>
                    <a:pt x="13864" y="19741"/>
                    <a:pt x="13871" y="19702"/>
                    <a:pt x="13871" y="19673"/>
                  </a:cubicBezTo>
                  <a:cubicBezTo>
                    <a:pt x="13914" y="19673"/>
                    <a:pt x="13961" y="19695"/>
                    <a:pt x="13998" y="19716"/>
                  </a:cubicBezTo>
                  <a:cubicBezTo>
                    <a:pt x="14062" y="19634"/>
                    <a:pt x="14204" y="19652"/>
                    <a:pt x="14261" y="19734"/>
                  </a:cubicBezTo>
                  <a:cubicBezTo>
                    <a:pt x="14237" y="19741"/>
                    <a:pt x="14217" y="19763"/>
                    <a:pt x="14217" y="19784"/>
                  </a:cubicBezTo>
                  <a:cubicBezTo>
                    <a:pt x="14261" y="19817"/>
                    <a:pt x="14315" y="19817"/>
                    <a:pt x="14358" y="19792"/>
                  </a:cubicBezTo>
                  <a:cubicBezTo>
                    <a:pt x="14352" y="19838"/>
                    <a:pt x="14358" y="19885"/>
                    <a:pt x="14379" y="19921"/>
                  </a:cubicBezTo>
                  <a:cubicBezTo>
                    <a:pt x="14416" y="19899"/>
                    <a:pt x="14456" y="19906"/>
                    <a:pt x="14493" y="19935"/>
                  </a:cubicBezTo>
                  <a:cubicBezTo>
                    <a:pt x="14520" y="19967"/>
                    <a:pt x="14533" y="20010"/>
                    <a:pt x="14520" y="20050"/>
                  </a:cubicBezTo>
                  <a:cubicBezTo>
                    <a:pt x="14570" y="20035"/>
                    <a:pt x="14634" y="20064"/>
                    <a:pt x="14655" y="20125"/>
                  </a:cubicBezTo>
                  <a:cubicBezTo>
                    <a:pt x="14668" y="20118"/>
                    <a:pt x="14692" y="20100"/>
                    <a:pt x="14705" y="20093"/>
                  </a:cubicBezTo>
                  <a:cubicBezTo>
                    <a:pt x="14719" y="20107"/>
                    <a:pt x="14725" y="20125"/>
                    <a:pt x="14732" y="20139"/>
                  </a:cubicBezTo>
                  <a:cubicBezTo>
                    <a:pt x="14752" y="20139"/>
                    <a:pt x="14769" y="20132"/>
                    <a:pt x="14789" y="20132"/>
                  </a:cubicBezTo>
                  <a:cubicBezTo>
                    <a:pt x="14789" y="20153"/>
                    <a:pt x="14796" y="20182"/>
                    <a:pt x="14809" y="20200"/>
                  </a:cubicBezTo>
                  <a:cubicBezTo>
                    <a:pt x="14840" y="20182"/>
                    <a:pt x="14860" y="20175"/>
                    <a:pt x="14887" y="20161"/>
                  </a:cubicBezTo>
                  <a:cubicBezTo>
                    <a:pt x="14931" y="20221"/>
                    <a:pt x="15001" y="20250"/>
                    <a:pt x="15065" y="20243"/>
                  </a:cubicBezTo>
                  <a:cubicBezTo>
                    <a:pt x="15143" y="20236"/>
                    <a:pt x="15233" y="20193"/>
                    <a:pt x="15277" y="20257"/>
                  </a:cubicBezTo>
                  <a:cubicBezTo>
                    <a:pt x="15291" y="20275"/>
                    <a:pt x="15291" y="20297"/>
                    <a:pt x="15297" y="20318"/>
                  </a:cubicBezTo>
                  <a:cubicBezTo>
                    <a:pt x="15324" y="20372"/>
                    <a:pt x="15388" y="20379"/>
                    <a:pt x="15445" y="20393"/>
                  </a:cubicBezTo>
                  <a:cubicBezTo>
                    <a:pt x="15503" y="20408"/>
                    <a:pt x="15560" y="20461"/>
                    <a:pt x="15536" y="20515"/>
                  </a:cubicBezTo>
                  <a:cubicBezTo>
                    <a:pt x="15593" y="20490"/>
                    <a:pt x="15671" y="20544"/>
                    <a:pt x="15664" y="20612"/>
                  </a:cubicBezTo>
                  <a:cubicBezTo>
                    <a:pt x="15664" y="20641"/>
                    <a:pt x="15684" y="20666"/>
                    <a:pt x="15721" y="20673"/>
                  </a:cubicBezTo>
                  <a:lnTo>
                    <a:pt x="15721" y="20723"/>
                  </a:lnTo>
                  <a:cubicBezTo>
                    <a:pt x="15805" y="20741"/>
                    <a:pt x="15849" y="20873"/>
                    <a:pt x="15785" y="20941"/>
                  </a:cubicBezTo>
                  <a:cubicBezTo>
                    <a:pt x="15812" y="20920"/>
                    <a:pt x="15849" y="20952"/>
                    <a:pt x="15863" y="20988"/>
                  </a:cubicBezTo>
                  <a:cubicBezTo>
                    <a:pt x="15876" y="21027"/>
                    <a:pt x="15883" y="21063"/>
                    <a:pt x="15910" y="21078"/>
                  </a:cubicBezTo>
                  <a:cubicBezTo>
                    <a:pt x="15947" y="21099"/>
                    <a:pt x="15991" y="21063"/>
                    <a:pt x="16031" y="21063"/>
                  </a:cubicBezTo>
                  <a:cubicBezTo>
                    <a:pt x="16088" y="21056"/>
                    <a:pt x="16139" y="21124"/>
                    <a:pt x="16132" y="21181"/>
                  </a:cubicBezTo>
                  <a:cubicBezTo>
                    <a:pt x="16172" y="21153"/>
                    <a:pt x="16243" y="21174"/>
                    <a:pt x="16263" y="21228"/>
                  </a:cubicBezTo>
                  <a:cubicBezTo>
                    <a:pt x="16270" y="21250"/>
                    <a:pt x="16270" y="21282"/>
                    <a:pt x="16287" y="21303"/>
                  </a:cubicBezTo>
                  <a:cubicBezTo>
                    <a:pt x="16300" y="21332"/>
                    <a:pt x="16327" y="21350"/>
                    <a:pt x="16351" y="21371"/>
                  </a:cubicBezTo>
                  <a:cubicBezTo>
                    <a:pt x="16404" y="21407"/>
                    <a:pt x="16455" y="21447"/>
                    <a:pt x="16512" y="21482"/>
                  </a:cubicBezTo>
                  <a:cubicBezTo>
                    <a:pt x="16519" y="21447"/>
                    <a:pt x="16576" y="21425"/>
                    <a:pt x="16603" y="21447"/>
                  </a:cubicBezTo>
                  <a:cubicBezTo>
                    <a:pt x="16630" y="21475"/>
                    <a:pt x="16630" y="21529"/>
                    <a:pt x="16674" y="21543"/>
                  </a:cubicBezTo>
                  <a:cubicBezTo>
                    <a:pt x="16694" y="21550"/>
                    <a:pt x="16711" y="21536"/>
                    <a:pt x="16731" y="21536"/>
                  </a:cubicBezTo>
                  <a:cubicBezTo>
                    <a:pt x="16764" y="21529"/>
                    <a:pt x="16801" y="21558"/>
                    <a:pt x="16835" y="21583"/>
                  </a:cubicBezTo>
                  <a:cubicBezTo>
                    <a:pt x="16872" y="21597"/>
                    <a:pt x="16919" y="21597"/>
                    <a:pt x="16929" y="21550"/>
                  </a:cubicBezTo>
                  <a:cubicBezTo>
                    <a:pt x="16936" y="21515"/>
                    <a:pt x="16892" y="21490"/>
                    <a:pt x="16879" y="21454"/>
                  </a:cubicBezTo>
                  <a:cubicBezTo>
                    <a:pt x="16865" y="21407"/>
                    <a:pt x="16892" y="21364"/>
                    <a:pt x="16936" y="21332"/>
                  </a:cubicBezTo>
                  <a:cubicBezTo>
                    <a:pt x="17027" y="21275"/>
                    <a:pt x="17168" y="21303"/>
                    <a:pt x="17225" y="21407"/>
                  </a:cubicBezTo>
                  <a:cubicBezTo>
                    <a:pt x="17259" y="21475"/>
                    <a:pt x="17279" y="21565"/>
                    <a:pt x="17350" y="21597"/>
                  </a:cubicBezTo>
                  <a:cubicBezTo>
                    <a:pt x="17367" y="21558"/>
                    <a:pt x="17367" y="21550"/>
                    <a:pt x="17400" y="21507"/>
                  </a:cubicBezTo>
                  <a:cubicBezTo>
                    <a:pt x="17424" y="21475"/>
                    <a:pt x="17434" y="21464"/>
                    <a:pt x="17454" y="21443"/>
                  </a:cubicBezTo>
                  <a:cubicBezTo>
                    <a:pt x="17441" y="21421"/>
                    <a:pt x="17431" y="21396"/>
                    <a:pt x="17414" y="21371"/>
                  </a:cubicBezTo>
                  <a:close/>
                  <a:moveTo>
                    <a:pt x="16751" y="16930"/>
                  </a:moveTo>
                  <a:lnTo>
                    <a:pt x="16751" y="16926"/>
                  </a:lnTo>
                  <a:lnTo>
                    <a:pt x="16751" y="16930"/>
                  </a:lnTo>
                  <a:close/>
                  <a:moveTo>
                    <a:pt x="20237" y="12592"/>
                  </a:moveTo>
                  <a:cubicBezTo>
                    <a:pt x="20237" y="12592"/>
                    <a:pt x="20234" y="12592"/>
                    <a:pt x="20230" y="12592"/>
                  </a:cubicBezTo>
                  <a:cubicBezTo>
                    <a:pt x="20230" y="12588"/>
                    <a:pt x="20234" y="12588"/>
                    <a:pt x="20237" y="12592"/>
                  </a:cubicBezTo>
                  <a:close/>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833" name="Shape 1833"/>
            <p:cNvSpPr/>
            <p:nvPr/>
          </p:nvSpPr>
          <p:spPr>
            <a:xfrm>
              <a:off x="3030391" y="5103848"/>
              <a:ext cx="360331" cy="139752"/>
            </a:xfrm>
            <a:custGeom>
              <a:pathLst>
                <a:path extrusionOk="0" h="21213" w="20758">
                  <a:moveTo>
                    <a:pt x="763" y="9783"/>
                  </a:moveTo>
                  <a:cubicBezTo>
                    <a:pt x="1603" y="9977"/>
                    <a:pt x="2150" y="7458"/>
                    <a:pt x="2989" y="6587"/>
                  </a:cubicBezTo>
                  <a:cubicBezTo>
                    <a:pt x="3828" y="5812"/>
                    <a:pt x="4850" y="7168"/>
                    <a:pt x="5616" y="5909"/>
                  </a:cubicBezTo>
                  <a:cubicBezTo>
                    <a:pt x="6200" y="7749"/>
                    <a:pt x="7367" y="8136"/>
                    <a:pt x="8207" y="7168"/>
                  </a:cubicBezTo>
                  <a:cubicBezTo>
                    <a:pt x="8353" y="7749"/>
                    <a:pt x="8426" y="8330"/>
                    <a:pt x="8572" y="8814"/>
                  </a:cubicBezTo>
                  <a:cubicBezTo>
                    <a:pt x="9593" y="9977"/>
                    <a:pt x="10578" y="10848"/>
                    <a:pt x="11636" y="11236"/>
                  </a:cubicBezTo>
                  <a:cubicBezTo>
                    <a:pt x="12038" y="12883"/>
                    <a:pt x="12111" y="15110"/>
                    <a:pt x="11709" y="16660"/>
                  </a:cubicBezTo>
                  <a:cubicBezTo>
                    <a:pt x="11782" y="17919"/>
                    <a:pt x="12476" y="17532"/>
                    <a:pt x="12877" y="16951"/>
                  </a:cubicBezTo>
                  <a:cubicBezTo>
                    <a:pt x="13497" y="16079"/>
                    <a:pt x="14190" y="15885"/>
                    <a:pt x="14774" y="16660"/>
                  </a:cubicBezTo>
                  <a:cubicBezTo>
                    <a:pt x="15103" y="17919"/>
                    <a:pt x="15249" y="19566"/>
                    <a:pt x="15176" y="21019"/>
                  </a:cubicBezTo>
                  <a:cubicBezTo>
                    <a:pt x="15942" y="20535"/>
                    <a:pt x="16708" y="20341"/>
                    <a:pt x="17474" y="19953"/>
                  </a:cubicBezTo>
                  <a:cubicBezTo>
                    <a:pt x="17766" y="21600"/>
                    <a:pt x="18824" y="21406"/>
                    <a:pt x="19080" y="19760"/>
                  </a:cubicBezTo>
                  <a:cubicBezTo>
                    <a:pt x="19372" y="20728"/>
                    <a:pt x="19919" y="21213"/>
                    <a:pt x="20357" y="21213"/>
                  </a:cubicBezTo>
                  <a:cubicBezTo>
                    <a:pt x="20539" y="21213"/>
                    <a:pt x="20685" y="21019"/>
                    <a:pt x="20758" y="20535"/>
                  </a:cubicBezTo>
                  <a:cubicBezTo>
                    <a:pt x="20758" y="20341"/>
                    <a:pt x="20758" y="20147"/>
                    <a:pt x="20758" y="19953"/>
                  </a:cubicBezTo>
                  <a:cubicBezTo>
                    <a:pt x="20211" y="16273"/>
                    <a:pt x="18532" y="15110"/>
                    <a:pt x="17219" y="13270"/>
                  </a:cubicBezTo>
                  <a:cubicBezTo>
                    <a:pt x="16380" y="12011"/>
                    <a:pt x="15686" y="10364"/>
                    <a:pt x="15176" y="8330"/>
                  </a:cubicBezTo>
                  <a:cubicBezTo>
                    <a:pt x="14409" y="9396"/>
                    <a:pt x="13424" y="7749"/>
                    <a:pt x="13315" y="5521"/>
                  </a:cubicBezTo>
                  <a:cubicBezTo>
                    <a:pt x="12549" y="4940"/>
                    <a:pt x="11709" y="4068"/>
                    <a:pt x="10943" y="3487"/>
                  </a:cubicBezTo>
                  <a:cubicBezTo>
                    <a:pt x="10359" y="3100"/>
                    <a:pt x="9666" y="2034"/>
                    <a:pt x="9666" y="484"/>
                  </a:cubicBezTo>
                  <a:cubicBezTo>
                    <a:pt x="7988" y="291"/>
                    <a:pt x="6273" y="291"/>
                    <a:pt x="4594" y="0"/>
                  </a:cubicBezTo>
                  <a:cubicBezTo>
                    <a:pt x="4230" y="0"/>
                    <a:pt x="3828" y="0"/>
                    <a:pt x="3536" y="678"/>
                  </a:cubicBezTo>
                  <a:cubicBezTo>
                    <a:pt x="3317" y="1065"/>
                    <a:pt x="3135" y="2034"/>
                    <a:pt x="3135" y="2906"/>
                  </a:cubicBezTo>
                  <a:cubicBezTo>
                    <a:pt x="2697" y="2518"/>
                    <a:pt x="2150" y="2034"/>
                    <a:pt x="1603" y="2325"/>
                  </a:cubicBezTo>
                  <a:cubicBezTo>
                    <a:pt x="399" y="3100"/>
                    <a:pt x="-842" y="9202"/>
                    <a:pt x="763" y="9783"/>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834" name="Shape 1834"/>
            <p:cNvSpPr/>
            <p:nvPr/>
          </p:nvSpPr>
          <p:spPr>
            <a:xfrm>
              <a:off x="3260263" y="5288831"/>
              <a:ext cx="84667" cy="41406"/>
            </a:xfrm>
            <a:custGeom>
              <a:pathLst>
                <a:path extrusionOk="0" h="21600" w="19910">
                  <a:moveTo>
                    <a:pt x="6932" y="20935"/>
                  </a:moveTo>
                  <a:cubicBezTo>
                    <a:pt x="7682" y="21600"/>
                    <a:pt x="7982" y="21600"/>
                    <a:pt x="8582" y="21600"/>
                  </a:cubicBezTo>
                  <a:cubicBezTo>
                    <a:pt x="9182" y="21600"/>
                    <a:pt x="10082" y="21600"/>
                    <a:pt x="10682" y="21600"/>
                  </a:cubicBezTo>
                  <a:cubicBezTo>
                    <a:pt x="12632" y="20935"/>
                    <a:pt x="15182" y="20271"/>
                    <a:pt x="15482" y="15951"/>
                  </a:cubicBezTo>
                  <a:cubicBezTo>
                    <a:pt x="16382" y="17280"/>
                    <a:pt x="17732" y="17945"/>
                    <a:pt x="18632" y="16615"/>
                  </a:cubicBezTo>
                  <a:cubicBezTo>
                    <a:pt x="19532" y="15286"/>
                    <a:pt x="20132" y="12628"/>
                    <a:pt x="19832" y="10302"/>
                  </a:cubicBezTo>
                  <a:cubicBezTo>
                    <a:pt x="18932" y="5649"/>
                    <a:pt x="15782" y="6978"/>
                    <a:pt x="13832" y="3988"/>
                  </a:cubicBezTo>
                  <a:cubicBezTo>
                    <a:pt x="13232" y="2658"/>
                    <a:pt x="12632" y="1329"/>
                    <a:pt x="12032" y="665"/>
                  </a:cubicBezTo>
                  <a:cubicBezTo>
                    <a:pt x="11432" y="0"/>
                    <a:pt x="10682" y="0"/>
                    <a:pt x="10082" y="0"/>
                  </a:cubicBezTo>
                  <a:cubicBezTo>
                    <a:pt x="7682" y="665"/>
                    <a:pt x="1682" y="2658"/>
                    <a:pt x="332" y="8308"/>
                  </a:cubicBezTo>
                  <a:cubicBezTo>
                    <a:pt x="-1468" y="17280"/>
                    <a:pt x="4532" y="19606"/>
                    <a:pt x="6932" y="20935"/>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835" name="Shape 1835"/>
            <p:cNvSpPr/>
            <p:nvPr/>
          </p:nvSpPr>
          <p:spPr>
            <a:xfrm>
              <a:off x="3399720" y="5236289"/>
              <a:ext cx="239425" cy="78160"/>
            </a:xfrm>
            <a:custGeom>
              <a:pathLst>
                <a:path extrusionOk="0" h="20935" w="21264">
                  <a:moveTo>
                    <a:pt x="1451" y="13867"/>
                  </a:moveTo>
                  <a:cubicBezTo>
                    <a:pt x="1056" y="13867"/>
                    <a:pt x="716" y="13524"/>
                    <a:pt x="377" y="14210"/>
                  </a:cubicBezTo>
                  <a:cubicBezTo>
                    <a:pt x="-245" y="15239"/>
                    <a:pt x="-19" y="18153"/>
                    <a:pt x="490" y="19181"/>
                  </a:cubicBezTo>
                  <a:cubicBezTo>
                    <a:pt x="942" y="20381"/>
                    <a:pt x="1678" y="20724"/>
                    <a:pt x="2356" y="20724"/>
                  </a:cubicBezTo>
                  <a:cubicBezTo>
                    <a:pt x="3826" y="21067"/>
                    <a:pt x="5466" y="21410"/>
                    <a:pt x="6314" y="18153"/>
                  </a:cubicBezTo>
                  <a:cubicBezTo>
                    <a:pt x="6540" y="20724"/>
                    <a:pt x="7615" y="21067"/>
                    <a:pt x="8406" y="20724"/>
                  </a:cubicBezTo>
                  <a:cubicBezTo>
                    <a:pt x="9254" y="20724"/>
                    <a:pt x="10103" y="20381"/>
                    <a:pt x="10894" y="20381"/>
                  </a:cubicBezTo>
                  <a:cubicBezTo>
                    <a:pt x="11290" y="20381"/>
                    <a:pt x="11629" y="20381"/>
                    <a:pt x="11969" y="19524"/>
                  </a:cubicBezTo>
                  <a:cubicBezTo>
                    <a:pt x="12817" y="18839"/>
                    <a:pt x="13552" y="16267"/>
                    <a:pt x="14343" y="17467"/>
                  </a:cubicBezTo>
                  <a:cubicBezTo>
                    <a:pt x="14739" y="18153"/>
                    <a:pt x="15079" y="19181"/>
                    <a:pt x="15418" y="19181"/>
                  </a:cubicBezTo>
                  <a:cubicBezTo>
                    <a:pt x="16040" y="19181"/>
                    <a:pt x="16379" y="16267"/>
                    <a:pt x="16945" y="16781"/>
                  </a:cubicBezTo>
                  <a:cubicBezTo>
                    <a:pt x="17227" y="16781"/>
                    <a:pt x="17340" y="17467"/>
                    <a:pt x="17567" y="17810"/>
                  </a:cubicBezTo>
                  <a:cubicBezTo>
                    <a:pt x="18415" y="19524"/>
                    <a:pt x="19602" y="19181"/>
                    <a:pt x="20620" y="18153"/>
                  </a:cubicBezTo>
                  <a:cubicBezTo>
                    <a:pt x="20903" y="18153"/>
                    <a:pt x="21129" y="17810"/>
                    <a:pt x="21242" y="17124"/>
                  </a:cubicBezTo>
                  <a:cubicBezTo>
                    <a:pt x="21355" y="15924"/>
                    <a:pt x="21016" y="15239"/>
                    <a:pt x="20790" y="14553"/>
                  </a:cubicBezTo>
                  <a:cubicBezTo>
                    <a:pt x="19715" y="12667"/>
                    <a:pt x="18641" y="11639"/>
                    <a:pt x="17453" y="11639"/>
                  </a:cubicBezTo>
                  <a:cubicBezTo>
                    <a:pt x="17114" y="11639"/>
                    <a:pt x="16605" y="11639"/>
                    <a:pt x="16266" y="10610"/>
                  </a:cubicBezTo>
                  <a:cubicBezTo>
                    <a:pt x="15927" y="9581"/>
                    <a:pt x="15927" y="7696"/>
                    <a:pt x="15644" y="6667"/>
                  </a:cubicBezTo>
                  <a:cubicBezTo>
                    <a:pt x="14852" y="3067"/>
                    <a:pt x="12704" y="7010"/>
                    <a:pt x="11516" y="4439"/>
                  </a:cubicBezTo>
                  <a:cubicBezTo>
                    <a:pt x="11290" y="4096"/>
                    <a:pt x="11064" y="3067"/>
                    <a:pt x="10781" y="2724"/>
                  </a:cubicBezTo>
                  <a:cubicBezTo>
                    <a:pt x="10216" y="1524"/>
                    <a:pt x="9481" y="2724"/>
                    <a:pt x="8915" y="3410"/>
                  </a:cubicBezTo>
                  <a:cubicBezTo>
                    <a:pt x="8293" y="4096"/>
                    <a:pt x="7332" y="3753"/>
                    <a:pt x="7106" y="2039"/>
                  </a:cubicBezTo>
                  <a:cubicBezTo>
                    <a:pt x="6993" y="1181"/>
                    <a:pt x="6993" y="496"/>
                    <a:pt x="6767" y="153"/>
                  </a:cubicBezTo>
                  <a:cubicBezTo>
                    <a:pt x="6653" y="-190"/>
                    <a:pt x="6540" y="153"/>
                    <a:pt x="6314" y="153"/>
                  </a:cubicBezTo>
                  <a:cubicBezTo>
                    <a:pt x="5805" y="496"/>
                    <a:pt x="5353" y="839"/>
                    <a:pt x="4844" y="1181"/>
                  </a:cubicBezTo>
                  <a:cubicBezTo>
                    <a:pt x="4505" y="1524"/>
                    <a:pt x="4052" y="2039"/>
                    <a:pt x="3939" y="3067"/>
                  </a:cubicBezTo>
                  <a:cubicBezTo>
                    <a:pt x="3826" y="4439"/>
                    <a:pt x="4222" y="5639"/>
                    <a:pt x="4731" y="6667"/>
                  </a:cubicBezTo>
                  <a:cubicBezTo>
                    <a:pt x="5183" y="7867"/>
                    <a:pt x="5240" y="9067"/>
                    <a:pt x="4844" y="10267"/>
                  </a:cubicBezTo>
                  <a:cubicBezTo>
                    <a:pt x="6201" y="14896"/>
                    <a:pt x="1904" y="13867"/>
                    <a:pt x="1451" y="13867"/>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836" name="Shape 1836"/>
            <p:cNvSpPr/>
            <p:nvPr/>
          </p:nvSpPr>
          <p:spPr>
            <a:xfrm>
              <a:off x="3654815" y="5292343"/>
              <a:ext cx="97150" cy="37010"/>
            </a:xfrm>
            <a:custGeom>
              <a:pathLst>
                <a:path extrusionOk="0" h="18084" w="20359">
                  <a:moveTo>
                    <a:pt x="9956" y="16010"/>
                  </a:moveTo>
                  <a:cubicBezTo>
                    <a:pt x="11016" y="18514"/>
                    <a:pt x="12739" y="18514"/>
                    <a:pt x="14064" y="17262"/>
                  </a:cubicBezTo>
                  <a:cubicBezTo>
                    <a:pt x="15787" y="15071"/>
                    <a:pt x="16582" y="10062"/>
                    <a:pt x="18305" y="8810"/>
                  </a:cubicBezTo>
                  <a:cubicBezTo>
                    <a:pt x="18835" y="8810"/>
                    <a:pt x="19630" y="8810"/>
                    <a:pt x="20160" y="7244"/>
                  </a:cubicBezTo>
                  <a:cubicBezTo>
                    <a:pt x="20425" y="6618"/>
                    <a:pt x="20425" y="5992"/>
                    <a:pt x="20160" y="5366"/>
                  </a:cubicBezTo>
                  <a:cubicBezTo>
                    <a:pt x="20160" y="3488"/>
                    <a:pt x="20160" y="1297"/>
                    <a:pt x="19895" y="44"/>
                  </a:cubicBezTo>
                  <a:cubicBezTo>
                    <a:pt x="17377" y="44"/>
                    <a:pt x="14859" y="-582"/>
                    <a:pt x="12739" y="2862"/>
                  </a:cubicBezTo>
                  <a:cubicBezTo>
                    <a:pt x="11812" y="4114"/>
                    <a:pt x="11016" y="5992"/>
                    <a:pt x="9956" y="5992"/>
                  </a:cubicBezTo>
                  <a:cubicBezTo>
                    <a:pt x="9426" y="5992"/>
                    <a:pt x="9029" y="5366"/>
                    <a:pt x="8499" y="4740"/>
                  </a:cubicBezTo>
                  <a:cubicBezTo>
                    <a:pt x="6643" y="2236"/>
                    <a:pt x="-1175" y="-3086"/>
                    <a:pt x="150" y="9436"/>
                  </a:cubicBezTo>
                  <a:cubicBezTo>
                    <a:pt x="1608" y="17888"/>
                    <a:pt x="7969" y="11314"/>
                    <a:pt x="9956" y="16010"/>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837" name="Shape 1837"/>
            <p:cNvSpPr/>
            <p:nvPr/>
          </p:nvSpPr>
          <p:spPr>
            <a:xfrm>
              <a:off x="3755715" y="3884429"/>
              <a:ext cx="113551" cy="62415"/>
            </a:xfrm>
            <a:custGeom>
              <a:pathLst>
                <a:path extrusionOk="0" h="20233" w="21461">
                  <a:moveTo>
                    <a:pt x="5222" y="9034"/>
                  </a:moveTo>
                  <a:cubicBezTo>
                    <a:pt x="5697" y="9446"/>
                    <a:pt x="6171" y="9857"/>
                    <a:pt x="6646" y="10680"/>
                  </a:cubicBezTo>
                  <a:cubicBezTo>
                    <a:pt x="6884" y="11503"/>
                    <a:pt x="7121" y="12531"/>
                    <a:pt x="6884" y="13354"/>
                  </a:cubicBezTo>
                  <a:cubicBezTo>
                    <a:pt x="8664" y="12531"/>
                    <a:pt x="10207" y="15411"/>
                    <a:pt x="11868" y="15823"/>
                  </a:cubicBezTo>
                  <a:cubicBezTo>
                    <a:pt x="12462" y="15823"/>
                    <a:pt x="12936" y="15823"/>
                    <a:pt x="13174" y="16440"/>
                  </a:cubicBezTo>
                  <a:cubicBezTo>
                    <a:pt x="14598" y="17263"/>
                    <a:pt x="15666" y="19731"/>
                    <a:pt x="17090" y="20143"/>
                  </a:cubicBezTo>
                  <a:cubicBezTo>
                    <a:pt x="18870" y="20760"/>
                    <a:pt x="20413" y="18086"/>
                    <a:pt x="21125" y="15411"/>
                  </a:cubicBezTo>
                  <a:cubicBezTo>
                    <a:pt x="21363" y="15000"/>
                    <a:pt x="21600" y="14177"/>
                    <a:pt x="21363" y="13354"/>
                  </a:cubicBezTo>
                  <a:cubicBezTo>
                    <a:pt x="21125" y="12531"/>
                    <a:pt x="20651" y="12120"/>
                    <a:pt x="20176" y="12120"/>
                  </a:cubicBezTo>
                  <a:cubicBezTo>
                    <a:pt x="19582" y="12120"/>
                    <a:pt x="19108" y="12531"/>
                    <a:pt x="18633" y="12120"/>
                  </a:cubicBezTo>
                  <a:cubicBezTo>
                    <a:pt x="17684" y="11091"/>
                    <a:pt x="17921" y="9034"/>
                    <a:pt x="17921" y="7389"/>
                  </a:cubicBezTo>
                  <a:cubicBezTo>
                    <a:pt x="16141" y="5949"/>
                    <a:pt x="14360" y="5126"/>
                    <a:pt x="12462" y="5126"/>
                  </a:cubicBezTo>
                  <a:cubicBezTo>
                    <a:pt x="11393" y="5126"/>
                    <a:pt x="10444" y="5126"/>
                    <a:pt x="9969" y="3891"/>
                  </a:cubicBezTo>
                  <a:cubicBezTo>
                    <a:pt x="9613" y="3480"/>
                    <a:pt x="9613" y="2451"/>
                    <a:pt x="9376" y="2040"/>
                  </a:cubicBezTo>
                  <a:cubicBezTo>
                    <a:pt x="9138" y="1217"/>
                    <a:pt x="8426" y="394"/>
                    <a:pt x="7714" y="394"/>
                  </a:cubicBezTo>
                  <a:cubicBezTo>
                    <a:pt x="6171" y="-17"/>
                    <a:pt x="4985" y="1629"/>
                    <a:pt x="3442" y="1217"/>
                  </a:cubicBezTo>
                  <a:cubicBezTo>
                    <a:pt x="2255" y="1217"/>
                    <a:pt x="1187" y="-840"/>
                    <a:pt x="0" y="394"/>
                  </a:cubicBezTo>
                  <a:cubicBezTo>
                    <a:pt x="1424" y="3891"/>
                    <a:pt x="3204" y="7389"/>
                    <a:pt x="5222" y="9034"/>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838" name="Shape 1838"/>
            <p:cNvSpPr/>
            <p:nvPr/>
          </p:nvSpPr>
          <p:spPr>
            <a:xfrm>
              <a:off x="3946303" y="3766925"/>
              <a:ext cx="242275" cy="297803"/>
            </a:xfrm>
            <a:custGeom>
              <a:pathLst>
                <a:path extrusionOk="0" h="21295" w="21518">
                  <a:moveTo>
                    <a:pt x="6066" y="5536"/>
                  </a:moveTo>
                  <a:cubicBezTo>
                    <a:pt x="5896" y="5808"/>
                    <a:pt x="5783" y="6217"/>
                    <a:pt x="5669" y="6489"/>
                  </a:cubicBezTo>
                  <a:cubicBezTo>
                    <a:pt x="5443" y="7034"/>
                    <a:pt x="5216" y="7714"/>
                    <a:pt x="4479" y="8077"/>
                  </a:cubicBezTo>
                  <a:cubicBezTo>
                    <a:pt x="4252" y="8213"/>
                    <a:pt x="3912" y="8304"/>
                    <a:pt x="3685" y="8486"/>
                  </a:cubicBezTo>
                  <a:cubicBezTo>
                    <a:pt x="3402" y="8667"/>
                    <a:pt x="3231" y="8939"/>
                    <a:pt x="3515" y="9166"/>
                  </a:cubicBezTo>
                  <a:cubicBezTo>
                    <a:pt x="3628" y="9257"/>
                    <a:pt x="3912" y="9257"/>
                    <a:pt x="4025" y="9439"/>
                  </a:cubicBezTo>
                  <a:cubicBezTo>
                    <a:pt x="4252" y="9711"/>
                    <a:pt x="3912" y="9983"/>
                    <a:pt x="3685" y="10301"/>
                  </a:cubicBezTo>
                  <a:cubicBezTo>
                    <a:pt x="3175" y="10936"/>
                    <a:pt x="3912" y="11980"/>
                    <a:pt x="3061" y="12479"/>
                  </a:cubicBezTo>
                  <a:cubicBezTo>
                    <a:pt x="2721" y="12661"/>
                    <a:pt x="2098" y="12570"/>
                    <a:pt x="1757" y="12751"/>
                  </a:cubicBezTo>
                  <a:cubicBezTo>
                    <a:pt x="1020" y="13069"/>
                    <a:pt x="1304" y="13886"/>
                    <a:pt x="680" y="14385"/>
                  </a:cubicBezTo>
                  <a:cubicBezTo>
                    <a:pt x="454" y="14566"/>
                    <a:pt x="0" y="14748"/>
                    <a:pt x="0" y="15066"/>
                  </a:cubicBezTo>
                  <a:cubicBezTo>
                    <a:pt x="0" y="15338"/>
                    <a:pt x="227" y="15519"/>
                    <a:pt x="454" y="15701"/>
                  </a:cubicBezTo>
                  <a:cubicBezTo>
                    <a:pt x="680" y="16109"/>
                    <a:pt x="454" y="16654"/>
                    <a:pt x="340" y="17153"/>
                  </a:cubicBezTo>
                  <a:cubicBezTo>
                    <a:pt x="227" y="17607"/>
                    <a:pt x="454" y="18287"/>
                    <a:pt x="1020" y="18287"/>
                  </a:cubicBezTo>
                  <a:cubicBezTo>
                    <a:pt x="1304" y="18287"/>
                    <a:pt x="1531" y="18197"/>
                    <a:pt x="1757" y="18106"/>
                  </a:cubicBezTo>
                  <a:cubicBezTo>
                    <a:pt x="3685" y="17334"/>
                    <a:pt x="5896" y="17244"/>
                    <a:pt x="7937" y="17924"/>
                  </a:cubicBezTo>
                  <a:cubicBezTo>
                    <a:pt x="8277" y="18015"/>
                    <a:pt x="8674" y="18106"/>
                    <a:pt x="9014" y="18106"/>
                  </a:cubicBezTo>
                  <a:cubicBezTo>
                    <a:pt x="9354" y="18106"/>
                    <a:pt x="9751" y="17788"/>
                    <a:pt x="9581" y="17516"/>
                  </a:cubicBezTo>
                  <a:cubicBezTo>
                    <a:pt x="9978" y="17244"/>
                    <a:pt x="10772" y="17516"/>
                    <a:pt x="10942" y="17924"/>
                  </a:cubicBezTo>
                  <a:cubicBezTo>
                    <a:pt x="11055" y="18287"/>
                    <a:pt x="10772" y="18741"/>
                    <a:pt x="10431" y="19150"/>
                  </a:cubicBezTo>
                  <a:cubicBezTo>
                    <a:pt x="10091" y="19513"/>
                    <a:pt x="9751" y="19785"/>
                    <a:pt x="9468" y="20284"/>
                  </a:cubicBezTo>
                  <a:cubicBezTo>
                    <a:pt x="9978" y="20193"/>
                    <a:pt x="10431" y="20103"/>
                    <a:pt x="10942" y="20103"/>
                  </a:cubicBezTo>
                  <a:cubicBezTo>
                    <a:pt x="11055" y="20466"/>
                    <a:pt x="11055" y="20738"/>
                    <a:pt x="11169" y="21146"/>
                  </a:cubicBezTo>
                  <a:cubicBezTo>
                    <a:pt x="11849" y="21237"/>
                    <a:pt x="12699" y="20965"/>
                    <a:pt x="13153" y="20466"/>
                  </a:cubicBezTo>
                  <a:cubicBezTo>
                    <a:pt x="12359" y="20012"/>
                    <a:pt x="14117" y="18877"/>
                    <a:pt x="13436" y="18197"/>
                  </a:cubicBezTo>
                  <a:cubicBezTo>
                    <a:pt x="14117" y="18197"/>
                    <a:pt x="14854" y="18106"/>
                    <a:pt x="15534" y="18106"/>
                  </a:cubicBezTo>
                  <a:cubicBezTo>
                    <a:pt x="15817" y="18378"/>
                    <a:pt x="15817" y="18741"/>
                    <a:pt x="15817" y="19150"/>
                  </a:cubicBezTo>
                  <a:cubicBezTo>
                    <a:pt x="16498" y="19331"/>
                    <a:pt x="17008" y="19921"/>
                    <a:pt x="17008" y="20466"/>
                  </a:cubicBezTo>
                  <a:cubicBezTo>
                    <a:pt x="17802" y="21509"/>
                    <a:pt x="20069" y="21600"/>
                    <a:pt x="20920" y="20556"/>
                  </a:cubicBezTo>
                  <a:cubicBezTo>
                    <a:pt x="20409" y="20738"/>
                    <a:pt x="19956" y="20284"/>
                    <a:pt x="20069" y="19921"/>
                  </a:cubicBezTo>
                  <a:cubicBezTo>
                    <a:pt x="20183" y="19513"/>
                    <a:pt x="20523" y="19240"/>
                    <a:pt x="21033" y="19059"/>
                  </a:cubicBezTo>
                  <a:cubicBezTo>
                    <a:pt x="21146" y="18968"/>
                    <a:pt x="21373" y="18968"/>
                    <a:pt x="21487" y="18741"/>
                  </a:cubicBezTo>
                  <a:cubicBezTo>
                    <a:pt x="21600" y="18469"/>
                    <a:pt x="21373" y="18287"/>
                    <a:pt x="21260" y="18015"/>
                  </a:cubicBezTo>
                  <a:cubicBezTo>
                    <a:pt x="21146" y="17697"/>
                    <a:pt x="21033" y="17334"/>
                    <a:pt x="21373" y="17334"/>
                  </a:cubicBezTo>
                  <a:cubicBezTo>
                    <a:pt x="20523" y="17334"/>
                    <a:pt x="19729" y="16563"/>
                    <a:pt x="20069" y="15882"/>
                  </a:cubicBezTo>
                  <a:cubicBezTo>
                    <a:pt x="19843" y="16018"/>
                    <a:pt x="19446" y="15973"/>
                    <a:pt x="19219" y="15882"/>
                  </a:cubicBezTo>
                  <a:cubicBezTo>
                    <a:pt x="18935" y="15746"/>
                    <a:pt x="18765" y="15610"/>
                    <a:pt x="18879" y="15429"/>
                  </a:cubicBezTo>
                  <a:lnTo>
                    <a:pt x="19219" y="15156"/>
                  </a:lnTo>
                  <a:cubicBezTo>
                    <a:pt x="19616" y="14975"/>
                    <a:pt x="20069" y="14748"/>
                    <a:pt x="20409" y="14566"/>
                  </a:cubicBezTo>
                  <a:cubicBezTo>
                    <a:pt x="19956" y="14203"/>
                    <a:pt x="18879" y="14476"/>
                    <a:pt x="18539" y="14022"/>
                  </a:cubicBezTo>
                  <a:cubicBezTo>
                    <a:pt x="18425" y="13886"/>
                    <a:pt x="18425" y="13704"/>
                    <a:pt x="18539" y="13523"/>
                  </a:cubicBezTo>
                  <a:cubicBezTo>
                    <a:pt x="18652" y="12388"/>
                    <a:pt x="19332" y="11254"/>
                    <a:pt x="18765" y="10210"/>
                  </a:cubicBezTo>
                  <a:cubicBezTo>
                    <a:pt x="18652" y="9892"/>
                    <a:pt x="18028" y="9711"/>
                    <a:pt x="18028" y="9983"/>
                  </a:cubicBezTo>
                  <a:cubicBezTo>
                    <a:pt x="18028" y="9439"/>
                    <a:pt x="17008" y="8939"/>
                    <a:pt x="16384" y="9348"/>
                  </a:cubicBezTo>
                  <a:cubicBezTo>
                    <a:pt x="16157" y="9439"/>
                    <a:pt x="16044" y="9711"/>
                    <a:pt x="15647" y="9802"/>
                  </a:cubicBezTo>
                  <a:cubicBezTo>
                    <a:pt x="15307" y="9983"/>
                    <a:pt x="14797" y="9892"/>
                    <a:pt x="14457" y="9892"/>
                  </a:cubicBezTo>
                  <a:cubicBezTo>
                    <a:pt x="14060" y="9892"/>
                    <a:pt x="13550" y="9983"/>
                    <a:pt x="13550" y="10392"/>
                  </a:cubicBezTo>
                  <a:cubicBezTo>
                    <a:pt x="13776" y="10482"/>
                    <a:pt x="14003" y="10664"/>
                    <a:pt x="14230" y="10755"/>
                  </a:cubicBezTo>
                  <a:cubicBezTo>
                    <a:pt x="13436" y="10755"/>
                    <a:pt x="12472" y="10664"/>
                    <a:pt x="11849" y="10301"/>
                  </a:cubicBezTo>
                  <a:cubicBezTo>
                    <a:pt x="11282" y="9802"/>
                    <a:pt x="11395" y="8758"/>
                    <a:pt x="12246" y="8758"/>
                  </a:cubicBezTo>
                  <a:cubicBezTo>
                    <a:pt x="11735" y="8576"/>
                    <a:pt x="11395" y="8213"/>
                    <a:pt x="11169" y="7714"/>
                  </a:cubicBezTo>
                  <a:cubicBezTo>
                    <a:pt x="10545" y="7805"/>
                    <a:pt x="9751" y="7714"/>
                    <a:pt x="9751" y="7261"/>
                  </a:cubicBezTo>
                  <a:cubicBezTo>
                    <a:pt x="9581" y="6761"/>
                    <a:pt x="10658" y="6489"/>
                    <a:pt x="10658" y="5899"/>
                  </a:cubicBezTo>
                  <a:cubicBezTo>
                    <a:pt x="10658" y="5808"/>
                    <a:pt x="10545" y="5627"/>
                    <a:pt x="10545" y="5536"/>
                  </a:cubicBezTo>
                  <a:cubicBezTo>
                    <a:pt x="10318" y="4855"/>
                    <a:pt x="11169" y="4084"/>
                    <a:pt x="11962" y="4175"/>
                  </a:cubicBezTo>
                  <a:cubicBezTo>
                    <a:pt x="11622" y="3812"/>
                    <a:pt x="11962" y="3313"/>
                    <a:pt x="12359" y="3040"/>
                  </a:cubicBezTo>
                  <a:cubicBezTo>
                    <a:pt x="12699" y="2723"/>
                    <a:pt x="13153" y="2450"/>
                    <a:pt x="13436" y="2087"/>
                  </a:cubicBezTo>
                  <a:cubicBezTo>
                    <a:pt x="13663" y="1679"/>
                    <a:pt x="13550" y="1361"/>
                    <a:pt x="13663" y="953"/>
                  </a:cubicBezTo>
                  <a:cubicBezTo>
                    <a:pt x="13153" y="771"/>
                    <a:pt x="12926" y="408"/>
                    <a:pt x="12926" y="0"/>
                  </a:cubicBezTo>
                  <a:cubicBezTo>
                    <a:pt x="12472" y="0"/>
                    <a:pt x="12076" y="272"/>
                    <a:pt x="11849" y="681"/>
                  </a:cubicBezTo>
                  <a:cubicBezTo>
                    <a:pt x="11622" y="1044"/>
                    <a:pt x="11509" y="1452"/>
                    <a:pt x="11169" y="1634"/>
                  </a:cubicBezTo>
                  <a:lnTo>
                    <a:pt x="10431" y="1906"/>
                  </a:lnTo>
                  <a:cubicBezTo>
                    <a:pt x="9978" y="2087"/>
                    <a:pt x="9751" y="2496"/>
                    <a:pt x="9865" y="2859"/>
                  </a:cubicBezTo>
                  <a:cubicBezTo>
                    <a:pt x="9751" y="2723"/>
                    <a:pt x="7597" y="3630"/>
                    <a:pt x="7483" y="3721"/>
                  </a:cubicBezTo>
                  <a:cubicBezTo>
                    <a:pt x="6633" y="4084"/>
                    <a:pt x="6293" y="4765"/>
                    <a:pt x="6066" y="5536"/>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839" name="Shape 1839"/>
            <p:cNvSpPr/>
            <p:nvPr/>
          </p:nvSpPr>
          <p:spPr>
            <a:xfrm>
              <a:off x="3186115" y="3448366"/>
              <a:ext cx="63682" cy="90898"/>
            </a:xfrm>
            <a:custGeom>
              <a:pathLst>
                <a:path extrusionOk="0" h="21375" w="20645">
                  <a:moveTo>
                    <a:pt x="2621" y="11025"/>
                  </a:moveTo>
                  <a:cubicBezTo>
                    <a:pt x="2206" y="11325"/>
                    <a:pt x="1375" y="11625"/>
                    <a:pt x="960" y="12375"/>
                  </a:cubicBezTo>
                  <a:cubicBezTo>
                    <a:pt x="-702" y="13875"/>
                    <a:pt x="129" y="16125"/>
                    <a:pt x="960" y="17925"/>
                  </a:cubicBezTo>
                  <a:cubicBezTo>
                    <a:pt x="960" y="18225"/>
                    <a:pt x="1375" y="18675"/>
                    <a:pt x="1790" y="18975"/>
                  </a:cubicBezTo>
                  <a:cubicBezTo>
                    <a:pt x="2206" y="18975"/>
                    <a:pt x="2621" y="18975"/>
                    <a:pt x="2621" y="19275"/>
                  </a:cubicBezTo>
                  <a:cubicBezTo>
                    <a:pt x="4075" y="19575"/>
                    <a:pt x="4075" y="20475"/>
                    <a:pt x="4075" y="21375"/>
                  </a:cubicBezTo>
                  <a:cubicBezTo>
                    <a:pt x="5736" y="21375"/>
                    <a:pt x="7398" y="21375"/>
                    <a:pt x="8852" y="21075"/>
                  </a:cubicBezTo>
                  <a:cubicBezTo>
                    <a:pt x="12383" y="20475"/>
                    <a:pt x="14044" y="17325"/>
                    <a:pt x="13213" y="15075"/>
                  </a:cubicBezTo>
                  <a:cubicBezTo>
                    <a:pt x="14460" y="15825"/>
                    <a:pt x="16121" y="14475"/>
                    <a:pt x="16536" y="13575"/>
                  </a:cubicBezTo>
                  <a:cubicBezTo>
                    <a:pt x="17160" y="12375"/>
                    <a:pt x="16536" y="11325"/>
                    <a:pt x="16536" y="10125"/>
                  </a:cubicBezTo>
                  <a:cubicBezTo>
                    <a:pt x="16536" y="8925"/>
                    <a:pt x="17575" y="7875"/>
                    <a:pt x="18406" y="6975"/>
                  </a:cubicBezTo>
                  <a:cubicBezTo>
                    <a:pt x="19236" y="6075"/>
                    <a:pt x="20067" y="5025"/>
                    <a:pt x="20483" y="3825"/>
                  </a:cubicBezTo>
                  <a:cubicBezTo>
                    <a:pt x="20898" y="2625"/>
                    <a:pt x="20483" y="1275"/>
                    <a:pt x="19652" y="675"/>
                  </a:cubicBezTo>
                  <a:cubicBezTo>
                    <a:pt x="18406" y="-225"/>
                    <a:pt x="16121" y="-225"/>
                    <a:pt x="15290" y="675"/>
                  </a:cubicBezTo>
                  <a:cubicBezTo>
                    <a:pt x="14875" y="1275"/>
                    <a:pt x="14875" y="1875"/>
                    <a:pt x="14875" y="2175"/>
                  </a:cubicBezTo>
                  <a:cubicBezTo>
                    <a:pt x="14460" y="4125"/>
                    <a:pt x="13629" y="6075"/>
                    <a:pt x="12383" y="7575"/>
                  </a:cubicBezTo>
                  <a:cubicBezTo>
                    <a:pt x="11760" y="7875"/>
                    <a:pt x="11344" y="7275"/>
                    <a:pt x="10929" y="7275"/>
                  </a:cubicBezTo>
                  <a:cubicBezTo>
                    <a:pt x="10098" y="7275"/>
                    <a:pt x="10098" y="7875"/>
                    <a:pt x="9683" y="8475"/>
                  </a:cubicBezTo>
                  <a:cubicBezTo>
                    <a:pt x="9267" y="9225"/>
                    <a:pt x="8021" y="9225"/>
                    <a:pt x="6983" y="8475"/>
                  </a:cubicBezTo>
                  <a:cubicBezTo>
                    <a:pt x="6567" y="7875"/>
                    <a:pt x="6152" y="7275"/>
                    <a:pt x="6152" y="6675"/>
                  </a:cubicBezTo>
                  <a:cubicBezTo>
                    <a:pt x="5321" y="6975"/>
                    <a:pt x="4490" y="6675"/>
                    <a:pt x="4075" y="6375"/>
                  </a:cubicBezTo>
                  <a:cubicBezTo>
                    <a:pt x="4906" y="7575"/>
                    <a:pt x="4490" y="9825"/>
                    <a:pt x="2621" y="11025"/>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840" name="Shape 1840"/>
            <p:cNvSpPr/>
            <p:nvPr/>
          </p:nvSpPr>
          <p:spPr>
            <a:xfrm>
              <a:off x="3167133" y="3239575"/>
              <a:ext cx="39202" cy="77507"/>
            </a:xfrm>
            <a:custGeom>
              <a:pathLst>
                <a:path extrusionOk="0" h="20061" w="19152">
                  <a:moveTo>
                    <a:pt x="926" y="10442"/>
                  </a:moveTo>
                  <a:cubicBezTo>
                    <a:pt x="0" y="10769"/>
                    <a:pt x="0" y="11424"/>
                    <a:pt x="0" y="11751"/>
                  </a:cubicBezTo>
                  <a:cubicBezTo>
                    <a:pt x="0" y="12078"/>
                    <a:pt x="926" y="12405"/>
                    <a:pt x="926" y="13060"/>
                  </a:cubicBezTo>
                  <a:cubicBezTo>
                    <a:pt x="1543" y="13878"/>
                    <a:pt x="926" y="14860"/>
                    <a:pt x="926" y="15842"/>
                  </a:cubicBezTo>
                  <a:cubicBezTo>
                    <a:pt x="926" y="16824"/>
                    <a:pt x="2777" y="17969"/>
                    <a:pt x="4011" y="17315"/>
                  </a:cubicBezTo>
                  <a:cubicBezTo>
                    <a:pt x="4011" y="17969"/>
                    <a:pt x="3394" y="18624"/>
                    <a:pt x="4011" y="19278"/>
                  </a:cubicBezTo>
                  <a:cubicBezTo>
                    <a:pt x="4629" y="19933"/>
                    <a:pt x="5863" y="20260"/>
                    <a:pt x="7097" y="19933"/>
                  </a:cubicBezTo>
                  <a:cubicBezTo>
                    <a:pt x="8023" y="19933"/>
                    <a:pt x="8023" y="19605"/>
                    <a:pt x="8640" y="19278"/>
                  </a:cubicBezTo>
                  <a:cubicBezTo>
                    <a:pt x="10491" y="17969"/>
                    <a:pt x="11726" y="16496"/>
                    <a:pt x="12343" y="15187"/>
                  </a:cubicBezTo>
                  <a:cubicBezTo>
                    <a:pt x="12343" y="14860"/>
                    <a:pt x="12960" y="14533"/>
                    <a:pt x="12343" y="14205"/>
                  </a:cubicBezTo>
                  <a:cubicBezTo>
                    <a:pt x="12343" y="13878"/>
                    <a:pt x="11726" y="13878"/>
                    <a:pt x="11726" y="13387"/>
                  </a:cubicBezTo>
                  <a:cubicBezTo>
                    <a:pt x="10491" y="12733"/>
                    <a:pt x="10491" y="11751"/>
                    <a:pt x="11109" y="10769"/>
                  </a:cubicBezTo>
                  <a:cubicBezTo>
                    <a:pt x="11726" y="9624"/>
                    <a:pt x="12960" y="8969"/>
                    <a:pt x="13577" y="8315"/>
                  </a:cubicBezTo>
                  <a:cubicBezTo>
                    <a:pt x="15737" y="7005"/>
                    <a:pt x="16971" y="5533"/>
                    <a:pt x="18206" y="3896"/>
                  </a:cubicBezTo>
                  <a:cubicBezTo>
                    <a:pt x="21600" y="133"/>
                    <a:pt x="15120" y="-1340"/>
                    <a:pt x="10491" y="1442"/>
                  </a:cubicBezTo>
                  <a:cubicBezTo>
                    <a:pt x="5863" y="4224"/>
                    <a:pt x="3394" y="7987"/>
                    <a:pt x="926" y="10442"/>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841" name="Shape 1841"/>
            <p:cNvSpPr/>
            <p:nvPr/>
          </p:nvSpPr>
          <p:spPr>
            <a:xfrm>
              <a:off x="3187579" y="3064250"/>
              <a:ext cx="48248" cy="71415"/>
            </a:xfrm>
            <a:custGeom>
              <a:pathLst>
                <a:path extrusionOk="0" h="19817" w="19805">
                  <a:moveTo>
                    <a:pt x="592" y="10610"/>
                  </a:moveTo>
                  <a:cubicBezTo>
                    <a:pt x="1633" y="9725"/>
                    <a:pt x="3194" y="10079"/>
                    <a:pt x="3975" y="10965"/>
                  </a:cubicBezTo>
                  <a:cubicBezTo>
                    <a:pt x="4496" y="11673"/>
                    <a:pt x="4496" y="12381"/>
                    <a:pt x="4496" y="13443"/>
                  </a:cubicBezTo>
                  <a:cubicBezTo>
                    <a:pt x="4496" y="14328"/>
                    <a:pt x="3975" y="15037"/>
                    <a:pt x="3194" y="15745"/>
                  </a:cubicBezTo>
                  <a:cubicBezTo>
                    <a:pt x="2674" y="16453"/>
                    <a:pt x="1633" y="17161"/>
                    <a:pt x="2153" y="17869"/>
                  </a:cubicBezTo>
                  <a:cubicBezTo>
                    <a:pt x="2674" y="18401"/>
                    <a:pt x="3194" y="18755"/>
                    <a:pt x="3975" y="19109"/>
                  </a:cubicBezTo>
                  <a:cubicBezTo>
                    <a:pt x="5016" y="19463"/>
                    <a:pt x="5537" y="19817"/>
                    <a:pt x="6577" y="19817"/>
                  </a:cubicBezTo>
                  <a:cubicBezTo>
                    <a:pt x="8139" y="19817"/>
                    <a:pt x="9961" y="19463"/>
                    <a:pt x="10481" y="18401"/>
                  </a:cubicBezTo>
                  <a:cubicBezTo>
                    <a:pt x="11522" y="17515"/>
                    <a:pt x="12043" y="16453"/>
                    <a:pt x="12563" y="15391"/>
                  </a:cubicBezTo>
                  <a:cubicBezTo>
                    <a:pt x="13083" y="14683"/>
                    <a:pt x="13083" y="13797"/>
                    <a:pt x="13604" y="13089"/>
                  </a:cubicBezTo>
                  <a:cubicBezTo>
                    <a:pt x="13083" y="13089"/>
                    <a:pt x="12043" y="13089"/>
                    <a:pt x="11522" y="12735"/>
                  </a:cubicBezTo>
                  <a:cubicBezTo>
                    <a:pt x="12563" y="11319"/>
                    <a:pt x="14124" y="9725"/>
                    <a:pt x="16987" y="9017"/>
                  </a:cubicBezTo>
                  <a:cubicBezTo>
                    <a:pt x="18028" y="8663"/>
                    <a:pt x="19069" y="8309"/>
                    <a:pt x="19590" y="7955"/>
                  </a:cubicBezTo>
                  <a:cubicBezTo>
                    <a:pt x="20110" y="7247"/>
                    <a:pt x="19590" y="6361"/>
                    <a:pt x="19069" y="5653"/>
                  </a:cubicBezTo>
                  <a:cubicBezTo>
                    <a:pt x="18549" y="4945"/>
                    <a:pt x="17508" y="4591"/>
                    <a:pt x="16467" y="4237"/>
                  </a:cubicBezTo>
                  <a:cubicBezTo>
                    <a:pt x="12563" y="2289"/>
                    <a:pt x="6577" y="-1783"/>
                    <a:pt x="2153" y="873"/>
                  </a:cubicBezTo>
                  <a:cubicBezTo>
                    <a:pt x="-1490" y="2643"/>
                    <a:pt x="592" y="7955"/>
                    <a:pt x="592" y="10610"/>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842" name="Shape 1842"/>
            <p:cNvSpPr/>
            <p:nvPr/>
          </p:nvSpPr>
          <p:spPr>
            <a:xfrm>
              <a:off x="3610937" y="3200765"/>
              <a:ext cx="36061" cy="37529"/>
            </a:xfrm>
            <a:custGeom>
              <a:pathLst>
                <a:path extrusionOk="0" h="21002" w="20187">
                  <a:moveTo>
                    <a:pt x="3119" y="0"/>
                  </a:moveTo>
                  <a:cubicBezTo>
                    <a:pt x="922" y="3600"/>
                    <a:pt x="-542" y="9000"/>
                    <a:pt x="190" y="13680"/>
                  </a:cubicBezTo>
                  <a:cubicBezTo>
                    <a:pt x="190" y="14400"/>
                    <a:pt x="190" y="15120"/>
                    <a:pt x="922" y="15120"/>
                  </a:cubicBezTo>
                  <a:cubicBezTo>
                    <a:pt x="2387" y="15840"/>
                    <a:pt x="3851" y="15120"/>
                    <a:pt x="5682" y="15840"/>
                  </a:cubicBezTo>
                  <a:cubicBezTo>
                    <a:pt x="6414" y="16560"/>
                    <a:pt x="7146" y="17280"/>
                    <a:pt x="7878" y="18720"/>
                  </a:cubicBezTo>
                  <a:cubicBezTo>
                    <a:pt x="9343" y="21240"/>
                    <a:pt x="13370" y="21600"/>
                    <a:pt x="15566" y="20160"/>
                  </a:cubicBezTo>
                  <a:cubicBezTo>
                    <a:pt x="17763" y="18360"/>
                    <a:pt x="18495" y="15120"/>
                    <a:pt x="17031" y="12600"/>
                  </a:cubicBezTo>
                  <a:cubicBezTo>
                    <a:pt x="17031" y="11880"/>
                    <a:pt x="16299" y="11880"/>
                    <a:pt x="16299" y="11160"/>
                  </a:cubicBezTo>
                  <a:cubicBezTo>
                    <a:pt x="16299" y="9720"/>
                    <a:pt x="17031" y="8280"/>
                    <a:pt x="18495" y="7560"/>
                  </a:cubicBezTo>
                  <a:cubicBezTo>
                    <a:pt x="19960" y="6840"/>
                    <a:pt x="21058" y="4320"/>
                    <a:pt x="19227" y="3600"/>
                  </a:cubicBezTo>
                  <a:cubicBezTo>
                    <a:pt x="15566" y="1440"/>
                    <a:pt x="10807" y="720"/>
                    <a:pt x="7146" y="720"/>
                  </a:cubicBezTo>
                  <a:cubicBezTo>
                    <a:pt x="5682" y="720"/>
                    <a:pt x="3851" y="1440"/>
                    <a:pt x="3851" y="2880"/>
                  </a:cubicBezTo>
                  <a:lnTo>
                    <a:pt x="3119" y="0"/>
                  </a:ln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843" name="Shape 1843"/>
            <p:cNvSpPr/>
            <p:nvPr/>
          </p:nvSpPr>
          <p:spPr>
            <a:xfrm>
              <a:off x="2928897" y="2772240"/>
              <a:ext cx="267339" cy="248510"/>
            </a:xfrm>
            <a:custGeom>
              <a:pathLst>
                <a:path extrusionOk="0" h="21334" w="21512">
                  <a:moveTo>
                    <a:pt x="3020" y="6971"/>
                  </a:moveTo>
                  <a:cubicBezTo>
                    <a:pt x="2815" y="7683"/>
                    <a:pt x="3634" y="8231"/>
                    <a:pt x="3532" y="9054"/>
                  </a:cubicBezTo>
                  <a:cubicBezTo>
                    <a:pt x="3532" y="9492"/>
                    <a:pt x="3225" y="9766"/>
                    <a:pt x="3020" y="10095"/>
                  </a:cubicBezTo>
                  <a:cubicBezTo>
                    <a:pt x="2355" y="11137"/>
                    <a:pt x="2355" y="12617"/>
                    <a:pt x="3020" y="13659"/>
                  </a:cubicBezTo>
                  <a:cubicBezTo>
                    <a:pt x="2662" y="13988"/>
                    <a:pt x="2150" y="13988"/>
                    <a:pt x="1740" y="14207"/>
                  </a:cubicBezTo>
                  <a:cubicBezTo>
                    <a:pt x="665" y="14591"/>
                    <a:pt x="0" y="15742"/>
                    <a:pt x="0" y="17003"/>
                  </a:cubicBezTo>
                  <a:cubicBezTo>
                    <a:pt x="205" y="17003"/>
                    <a:pt x="512" y="17113"/>
                    <a:pt x="768" y="17113"/>
                  </a:cubicBezTo>
                  <a:cubicBezTo>
                    <a:pt x="665" y="17442"/>
                    <a:pt x="870" y="17771"/>
                    <a:pt x="1280" y="17880"/>
                  </a:cubicBezTo>
                  <a:cubicBezTo>
                    <a:pt x="1587" y="18045"/>
                    <a:pt x="1945" y="17771"/>
                    <a:pt x="2252" y="17551"/>
                  </a:cubicBezTo>
                  <a:cubicBezTo>
                    <a:pt x="2662" y="17332"/>
                    <a:pt x="3071" y="17003"/>
                    <a:pt x="3532" y="16893"/>
                  </a:cubicBezTo>
                  <a:cubicBezTo>
                    <a:pt x="3941" y="16729"/>
                    <a:pt x="4607" y="16893"/>
                    <a:pt x="4811" y="17332"/>
                  </a:cubicBezTo>
                  <a:cubicBezTo>
                    <a:pt x="5170" y="17771"/>
                    <a:pt x="4811" y="18483"/>
                    <a:pt x="4402" y="18483"/>
                  </a:cubicBezTo>
                  <a:cubicBezTo>
                    <a:pt x="4607" y="18703"/>
                    <a:pt x="4811" y="18922"/>
                    <a:pt x="5067" y="19196"/>
                  </a:cubicBezTo>
                  <a:cubicBezTo>
                    <a:pt x="4607" y="19196"/>
                    <a:pt x="4402" y="19689"/>
                    <a:pt x="4504" y="20183"/>
                  </a:cubicBezTo>
                  <a:cubicBezTo>
                    <a:pt x="4607" y="20621"/>
                    <a:pt x="4914" y="20895"/>
                    <a:pt x="5272" y="21224"/>
                  </a:cubicBezTo>
                  <a:cubicBezTo>
                    <a:pt x="5374" y="21334"/>
                    <a:pt x="5477" y="21334"/>
                    <a:pt x="5477" y="21334"/>
                  </a:cubicBezTo>
                  <a:cubicBezTo>
                    <a:pt x="5579" y="21334"/>
                    <a:pt x="5784" y="21334"/>
                    <a:pt x="5886" y="21224"/>
                  </a:cubicBezTo>
                  <a:cubicBezTo>
                    <a:pt x="6347" y="21005"/>
                    <a:pt x="6705" y="20786"/>
                    <a:pt x="7064" y="20457"/>
                  </a:cubicBezTo>
                  <a:cubicBezTo>
                    <a:pt x="7371" y="20073"/>
                    <a:pt x="7422" y="19415"/>
                    <a:pt x="7064" y="19031"/>
                  </a:cubicBezTo>
                  <a:cubicBezTo>
                    <a:pt x="7831" y="19196"/>
                    <a:pt x="8701" y="18812"/>
                    <a:pt x="9367" y="18264"/>
                  </a:cubicBezTo>
                  <a:cubicBezTo>
                    <a:pt x="9469" y="18154"/>
                    <a:pt x="9572" y="18045"/>
                    <a:pt x="9572" y="17880"/>
                  </a:cubicBezTo>
                  <a:cubicBezTo>
                    <a:pt x="9572" y="17661"/>
                    <a:pt x="9213" y="17551"/>
                    <a:pt x="9009" y="17442"/>
                  </a:cubicBezTo>
                  <a:cubicBezTo>
                    <a:pt x="8497" y="17003"/>
                    <a:pt x="9009" y="16181"/>
                    <a:pt x="9674" y="15852"/>
                  </a:cubicBezTo>
                  <a:cubicBezTo>
                    <a:pt x="10288" y="15468"/>
                    <a:pt x="10954" y="15249"/>
                    <a:pt x="11056" y="14591"/>
                  </a:cubicBezTo>
                  <a:cubicBezTo>
                    <a:pt x="10749" y="13988"/>
                    <a:pt x="11158" y="13165"/>
                    <a:pt x="11824" y="13056"/>
                  </a:cubicBezTo>
                  <a:cubicBezTo>
                    <a:pt x="12438" y="12946"/>
                    <a:pt x="13001" y="13659"/>
                    <a:pt x="12899" y="14317"/>
                  </a:cubicBezTo>
                  <a:cubicBezTo>
                    <a:pt x="14076" y="14700"/>
                    <a:pt x="15048" y="15961"/>
                    <a:pt x="15048" y="17222"/>
                  </a:cubicBezTo>
                  <a:cubicBezTo>
                    <a:pt x="15560" y="17222"/>
                    <a:pt x="16226" y="17222"/>
                    <a:pt x="16737" y="17332"/>
                  </a:cubicBezTo>
                  <a:cubicBezTo>
                    <a:pt x="16737" y="17880"/>
                    <a:pt x="17147" y="18374"/>
                    <a:pt x="17710" y="18483"/>
                  </a:cubicBezTo>
                  <a:cubicBezTo>
                    <a:pt x="18222" y="18593"/>
                    <a:pt x="18785" y="18374"/>
                    <a:pt x="19092" y="17880"/>
                  </a:cubicBezTo>
                  <a:cubicBezTo>
                    <a:pt x="19245" y="17661"/>
                    <a:pt x="19348" y="17442"/>
                    <a:pt x="19553" y="17222"/>
                  </a:cubicBezTo>
                  <a:cubicBezTo>
                    <a:pt x="19860" y="16893"/>
                    <a:pt x="20269" y="16729"/>
                    <a:pt x="20730" y="16619"/>
                  </a:cubicBezTo>
                  <a:cubicBezTo>
                    <a:pt x="21139" y="16510"/>
                    <a:pt x="21600" y="16181"/>
                    <a:pt x="21498" y="15742"/>
                  </a:cubicBezTo>
                  <a:cubicBezTo>
                    <a:pt x="21139" y="15578"/>
                    <a:pt x="20832" y="15578"/>
                    <a:pt x="20525" y="15468"/>
                  </a:cubicBezTo>
                  <a:cubicBezTo>
                    <a:pt x="20627" y="14591"/>
                    <a:pt x="19860" y="13549"/>
                    <a:pt x="18990" y="13549"/>
                  </a:cubicBezTo>
                  <a:cubicBezTo>
                    <a:pt x="18478" y="13549"/>
                    <a:pt x="17915" y="13769"/>
                    <a:pt x="17505" y="13440"/>
                  </a:cubicBezTo>
                  <a:cubicBezTo>
                    <a:pt x="17096" y="13056"/>
                    <a:pt x="17198" y="12343"/>
                    <a:pt x="17300" y="11905"/>
                  </a:cubicBezTo>
                  <a:cubicBezTo>
                    <a:pt x="17403" y="11411"/>
                    <a:pt x="17300" y="10644"/>
                    <a:pt x="16840" y="10424"/>
                  </a:cubicBezTo>
                  <a:cubicBezTo>
                    <a:pt x="16737" y="10315"/>
                    <a:pt x="16533" y="10315"/>
                    <a:pt x="16430" y="10315"/>
                  </a:cubicBezTo>
                  <a:cubicBezTo>
                    <a:pt x="15867" y="10095"/>
                    <a:pt x="15663" y="9383"/>
                    <a:pt x="15560" y="8835"/>
                  </a:cubicBezTo>
                  <a:cubicBezTo>
                    <a:pt x="14946" y="8341"/>
                    <a:pt x="14178" y="8341"/>
                    <a:pt x="13410" y="8725"/>
                  </a:cubicBezTo>
                  <a:cubicBezTo>
                    <a:pt x="13103" y="8012"/>
                    <a:pt x="12540" y="7299"/>
                    <a:pt x="12028" y="6971"/>
                  </a:cubicBezTo>
                  <a:cubicBezTo>
                    <a:pt x="11824" y="6861"/>
                    <a:pt x="11721" y="6751"/>
                    <a:pt x="11619" y="6532"/>
                  </a:cubicBezTo>
                  <a:cubicBezTo>
                    <a:pt x="11465" y="6313"/>
                    <a:pt x="11465" y="6039"/>
                    <a:pt x="11465" y="5710"/>
                  </a:cubicBezTo>
                  <a:cubicBezTo>
                    <a:pt x="11363" y="5161"/>
                    <a:pt x="11056" y="4558"/>
                    <a:pt x="10544" y="4339"/>
                  </a:cubicBezTo>
                  <a:cubicBezTo>
                    <a:pt x="9981" y="4558"/>
                    <a:pt x="9367" y="4449"/>
                    <a:pt x="8906" y="4010"/>
                  </a:cubicBezTo>
                  <a:cubicBezTo>
                    <a:pt x="8497" y="3517"/>
                    <a:pt x="8394" y="2859"/>
                    <a:pt x="8599" y="2256"/>
                  </a:cubicBezTo>
                  <a:cubicBezTo>
                    <a:pt x="7627" y="1927"/>
                    <a:pt x="7729" y="447"/>
                    <a:pt x="6859" y="63"/>
                  </a:cubicBezTo>
                  <a:cubicBezTo>
                    <a:pt x="5989" y="-266"/>
                    <a:pt x="5374" y="776"/>
                    <a:pt x="4914" y="1433"/>
                  </a:cubicBezTo>
                  <a:cubicBezTo>
                    <a:pt x="4402" y="2365"/>
                    <a:pt x="4300" y="3517"/>
                    <a:pt x="3736" y="4449"/>
                  </a:cubicBezTo>
                  <a:cubicBezTo>
                    <a:pt x="3429" y="5161"/>
                    <a:pt x="3429" y="4778"/>
                    <a:pt x="3429" y="5490"/>
                  </a:cubicBezTo>
                  <a:cubicBezTo>
                    <a:pt x="3122" y="6313"/>
                    <a:pt x="3225" y="6313"/>
                    <a:pt x="3020" y="6971"/>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844" name="Shape 1844"/>
            <p:cNvSpPr/>
            <p:nvPr/>
          </p:nvSpPr>
          <p:spPr>
            <a:xfrm>
              <a:off x="3041762" y="3018100"/>
              <a:ext cx="93143" cy="73611"/>
            </a:xfrm>
            <a:custGeom>
              <a:pathLst>
                <a:path extrusionOk="0" h="19717" w="21256">
                  <a:moveTo>
                    <a:pt x="4236" y="6515"/>
                  </a:moveTo>
                  <a:cubicBezTo>
                    <a:pt x="4236" y="6858"/>
                    <a:pt x="3795" y="7200"/>
                    <a:pt x="3501" y="7200"/>
                  </a:cubicBezTo>
                  <a:cubicBezTo>
                    <a:pt x="3208" y="7200"/>
                    <a:pt x="3208" y="7200"/>
                    <a:pt x="2914" y="7200"/>
                  </a:cubicBezTo>
                  <a:cubicBezTo>
                    <a:pt x="1738" y="7200"/>
                    <a:pt x="1150" y="8743"/>
                    <a:pt x="416" y="9772"/>
                  </a:cubicBezTo>
                  <a:cubicBezTo>
                    <a:pt x="122" y="10458"/>
                    <a:pt x="-172" y="11143"/>
                    <a:pt x="122" y="12343"/>
                  </a:cubicBezTo>
                  <a:cubicBezTo>
                    <a:pt x="122" y="13029"/>
                    <a:pt x="416" y="13200"/>
                    <a:pt x="857" y="14058"/>
                  </a:cubicBezTo>
                  <a:cubicBezTo>
                    <a:pt x="1444" y="15258"/>
                    <a:pt x="2032" y="17315"/>
                    <a:pt x="3208" y="18343"/>
                  </a:cubicBezTo>
                  <a:cubicBezTo>
                    <a:pt x="5118" y="20229"/>
                    <a:pt x="8497" y="20229"/>
                    <a:pt x="9673" y="18000"/>
                  </a:cubicBezTo>
                  <a:cubicBezTo>
                    <a:pt x="10701" y="16629"/>
                    <a:pt x="10995" y="14058"/>
                    <a:pt x="12465" y="13372"/>
                  </a:cubicBezTo>
                  <a:cubicBezTo>
                    <a:pt x="12759" y="13372"/>
                    <a:pt x="13493" y="13372"/>
                    <a:pt x="13787" y="13372"/>
                  </a:cubicBezTo>
                  <a:cubicBezTo>
                    <a:pt x="15257" y="13372"/>
                    <a:pt x="16138" y="12000"/>
                    <a:pt x="17461" y="10458"/>
                  </a:cubicBezTo>
                  <a:cubicBezTo>
                    <a:pt x="18636" y="9086"/>
                    <a:pt x="19518" y="7200"/>
                    <a:pt x="20840" y="5829"/>
                  </a:cubicBezTo>
                  <a:cubicBezTo>
                    <a:pt x="21134" y="5486"/>
                    <a:pt x="21428" y="4800"/>
                    <a:pt x="21134" y="4286"/>
                  </a:cubicBezTo>
                  <a:cubicBezTo>
                    <a:pt x="20840" y="4800"/>
                    <a:pt x="20252" y="4286"/>
                    <a:pt x="20252" y="3943"/>
                  </a:cubicBezTo>
                  <a:cubicBezTo>
                    <a:pt x="20252" y="3600"/>
                    <a:pt x="20252" y="2915"/>
                    <a:pt x="20546" y="2572"/>
                  </a:cubicBezTo>
                  <a:cubicBezTo>
                    <a:pt x="20840" y="2229"/>
                    <a:pt x="21134" y="1886"/>
                    <a:pt x="20840" y="1200"/>
                  </a:cubicBezTo>
                  <a:cubicBezTo>
                    <a:pt x="20840" y="343"/>
                    <a:pt x="20252" y="0"/>
                    <a:pt x="19518" y="0"/>
                  </a:cubicBezTo>
                  <a:cubicBezTo>
                    <a:pt x="18930" y="0"/>
                    <a:pt x="18342" y="0"/>
                    <a:pt x="18048" y="343"/>
                  </a:cubicBezTo>
                  <a:cubicBezTo>
                    <a:pt x="16873" y="686"/>
                    <a:pt x="15550" y="1543"/>
                    <a:pt x="14375" y="1886"/>
                  </a:cubicBezTo>
                  <a:cubicBezTo>
                    <a:pt x="10408" y="4286"/>
                    <a:pt x="6587" y="-1371"/>
                    <a:pt x="4236" y="6515"/>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845" name="Shape 1845"/>
            <p:cNvSpPr/>
            <p:nvPr/>
          </p:nvSpPr>
          <p:spPr>
            <a:xfrm>
              <a:off x="3291477" y="2553401"/>
              <a:ext cx="90832" cy="102990"/>
            </a:xfrm>
            <a:custGeom>
              <a:pathLst>
                <a:path extrusionOk="0" h="21013" w="21360">
                  <a:moveTo>
                    <a:pt x="3210" y="16589"/>
                  </a:moveTo>
                  <a:cubicBezTo>
                    <a:pt x="4110" y="17109"/>
                    <a:pt x="4410" y="18280"/>
                    <a:pt x="4110" y="19061"/>
                  </a:cubicBezTo>
                  <a:cubicBezTo>
                    <a:pt x="5610" y="19582"/>
                    <a:pt x="7260" y="19842"/>
                    <a:pt x="8760" y="20362"/>
                  </a:cubicBezTo>
                  <a:cubicBezTo>
                    <a:pt x="9510" y="20753"/>
                    <a:pt x="10410" y="21013"/>
                    <a:pt x="11010" y="21013"/>
                  </a:cubicBezTo>
                  <a:cubicBezTo>
                    <a:pt x="11910" y="21013"/>
                    <a:pt x="13260" y="20753"/>
                    <a:pt x="13860" y="19842"/>
                  </a:cubicBezTo>
                  <a:cubicBezTo>
                    <a:pt x="14160" y="19582"/>
                    <a:pt x="14160" y="19321"/>
                    <a:pt x="14160" y="19061"/>
                  </a:cubicBezTo>
                  <a:cubicBezTo>
                    <a:pt x="14160" y="18801"/>
                    <a:pt x="13860" y="18801"/>
                    <a:pt x="13860" y="18541"/>
                  </a:cubicBezTo>
                  <a:cubicBezTo>
                    <a:pt x="13560" y="18020"/>
                    <a:pt x="13560" y="17370"/>
                    <a:pt x="14160" y="16849"/>
                  </a:cubicBezTo>
                  <a:cubicBezTo>
                    <a:pt x="14760" y="16589"/>
                    <a:pt x="15360" y="16589"/>
                    <a:pt x="16110" y="16589"/>
                  </a:cubicBezTo>
                  <a:cubicBezTo>
                    <a:pt x="16710" y="16589"/>
                    <a:pt x="17310" y="16589"/>
                    <a:pt x="17610" y="16329"/>
                  </a:cubicBezTo>
                  <a:cubicBezTo>
                    <a:pt x="18510" y="15548"/>
                    <a:pt x="17010" y="14117"/>
                    <a:pt x="17310" y="13336"/>
                  </a:cubicBezTo>
                  <a:cubicBezTo>
                    <a:pt x="17610" y="12815"/>
                    <a:pt x="18510" y="12555"/>
                    <a:pt x="19260" y="12295"/>
                  </a:cubicBezTo>
                  <a:cubicBezTo>
                    <a:pt x="19860" y="11905"/>
                    <a:pt x="20460" y="11124"/>
                    <a:pt x="20160" y="10603"/>
                  </a:cubicBezTo>
                  <a:cubicBezTo>
                    <a:pt x="19860" y="10343"/>
                    <a:pt x="19860" y="10343"/>
                    <a:pt x="19560" y="10343"/>
                  </a:cubicBezTo>
                  <a:cubicBezTo>
                    <a:pt x="18510" y="9823"/>
                    <a:pt x="19260" y="8652"/>
                    <a:pt x="19560" y="7871"/>
                  </a:cubicBezTo>
                  <a:cubicBezTo>
                    <a:pt x="20160" y="6830"/>
                    <a:pt x="20760" y="5919"/>
                    <a:pt x="21360" y="4878"/>
                  </a:cubicBezTo>
                  <a:cubicBezTo>
                    <a:pt x="19860" y="4878"/>
                    <a:pt x="20460" y="2926"/>
                    <a:pt x="19860" y="2146"/>
                  </a:cubicBezTo>
                  <a:cubicBezTo>
                    <a:pt x="18510" y="714"/>
                    <a:pt x="18210" y="1105"/>
                    <a:pt x="16410" y="714"/>
                  </a:cubicBezTo>
                  <a:cubicBezTo>
                    <a:pt x="13860" y="454"/>
                    <a:pt x="10410" y="-587"/>
                    <a:pt x="7860" y="454"/>
                  </a:cubicBezTo>
                  <a:cubicBezTo>
                    <a:pt x="3810" y="2406"/>
                    <a:pt x="3810" y="8391"/>
                    <a:pt x="660" y="11384"/>
                  </a:cubicBezTo>
                  <a:cubicBezTo>
                    <a:pt x="960" y="11384"/>
                    <a:pt x="960" y="11384"/>
                    <a:pt x="1260" y="11644"/>
                  </a:cubicBezTo>
                  <a:cubicBezTo>
                    <a:pt x="660" y="13336"/>
                    <a:pt x="-240" y="14637"/>
                    <a:pt x="60" y="16329"/>
                  </a:cubicBezTo>
                  <a:cubicBezTo>
                    <a:pt x="1260" y="16068"/>
                    <a:pt x="2160" y="16068"/>
                    <a:pt x="3210" y="16589"/>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846" name="Shape 1846"/>
            <p:cNvSpPr/>
            <p:nvPr/>
          </p:nvSpPr>
          <p:spPr>
            <a:xfrm>
              <a:off x="3225128" y="2420714"/>
              <a:ext cx="32599" cy="82240"/>
            </a:xfrm>
            <a:custGeom>
              <a:pathLst>
                <a:path extrusionOk="0" h="20596" w="18239">
                  <a:moveTo>
                    <a:pt x="534" y="13279"/>
                  </a:moveTo>
                  <a:cubicBezTo>
                    <a:pt x="1242" y="14399"/>
                    <a:pt x="3367" y="15039"/>
                    <a:pt x="4075" y="16319"/>
                  </a:cubicBezTo>
                  <a:cubicBezTo>
                    <a:pt x="5491" y="17759"/>
                    <a:pt x="4075" y="19679"/>
                    <a:pt x="1242" y="20319"/>
                  </a:cubicBezTo>
                  <a:cubicBezTo>
                    <a:pt x="2658" y="21119"/>
                    <a:pt x="5491" y="19999"/>
                    <a:pt x="7262" y="19359"/>
                  </a:cubicBezTo>
                  <a:cubicBezTo>
                    <a:pt x="10095" y="17759"/>
                    <a:pt x="12927" y="15679"/>
                    <a:pt x="13636" y="13279"/>
                  </a:cubicBezTo>
                  <a:cubicBezTo>
                    <a:pt x="14698" y="12319"/>
                    <a:pt x="14698" y="11199"/>
                    <a:pt x="15406" y="10559"/>
                  </a:cubicBezTo>
                  <a:cubicBezTo>
                    <a:pt x="16114" y="9759"/>
                    <a:pt x="16822" y="9599"/>
                    <a:pt x="17531" y="8959"/>
                  </a:cubicBezTo>
                  <a:cubicBezTo>
                    <a:pt x="18947" y="7999"/>
                    <a:pt x="17531" y="6559"/>
                    <a:pt x="17531" y="5279"/>
                  </a:cubicBezTo>
                  <a:cubicBezTo>
                    <a:pt x="17531" y="4319"/>
                    <a:pt x="18239" y="2879"/>
                    <a:pt x="18239" y="1919"/>
                  </a:cubicBezTo>
                  <a:cubicBezTo>
                    <a:pt x="18239" y="959"/>
                    <a:pt x="15406" y="-481"/>
                    <a:pt x="12927" y="159"/>
                  </a:cubicBezTo>
                  <a:cubicBezTo>
                    <a:pt x="11511" y="639"/>
                    <a:pt x="11511" y="1279"/>
                    <a:pt x="11511" y="1919"/>
                  </a:cubicBezTo>
                  <a:cubicBezTo>
                    <a:pt x="9386" y="5599"/>
                    <a:pt x="-2653" y="9919"/>
                    <a:pt x="534" y="13279"/>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847" name="Shape 1847"/>
            <p:cNvSpPr/>
            <p:nvPr/>
          </p:nvSpPr>
          <p:spPr>
            <a:xfrm>
              <a:off x="3300078" y="2440514"/>
              <a:ext cx="33684" cy="63812"/>
            </a:xfrm>
            <a:custGeom>
              <a:pathLst>
                <a:path extrusionOk="0" h="20682" w="20331">
                  <a:moveTo>
                    <a:pt x="13405" y="19101"/>
                  </a:moveTo>
                  <a:cubicBezTo>
                    <a:pt x="14191" y="19707"/>
                    <a:pt x="14976" y="20514"/>
                    <a:pt x="16547" y="20514"/>
                  </a:cubicBezTo>
                  <a:cubicBezTo>
                    <a:pt x="18118" y="20918"/>
                    <a:pt x="20082" y="20514"/>
                    <a:pt x="20082" y="20111"/>
                  </a:cubicBezTo>
                  <a:cubicBezTo>
                    <a:pt x="20867" y="19101"/>
                    <a:pt x="19689" y="18294"/>
                    <a:pt x="18118" y="17890"/>
                  </a:cubicBezTo>
                  <a:cubicBezTo>
                    <a:pt x="16154" y="17486"/>
                    <a:pt x="14976" y="17082"/>
                    <a:pt x="14191" y="16679"/>
                  </a:cubicBezTo>
                  <a:cubicBezTo>
                    <a:pt x="10656" y="14862"/>
                    <a:pt x="14191" y="11632"/>
                    <a:pt x="11834" y="9411"/>
                  </a:cubicBezTo>
                  <a:cubicBezTo>
                    <a:pt x="10656" y="9008"/>
                    <a:pt x="10656" y="8604"/>
                    <a:pt x="9871" y="8200"/>
                  </a:cubicBezTo>
                  <a:cubicBezTo>
                    <a:pt x="7514" y="4365"/>
                    <a:pt x="16547" y="3154"/>
                    <a:pt x="7514" y="933"/>
                  </a:cubicBezTo>
                  <a:cubicBezTo>
                    <a:pt x="1623" y="-682"/>
                    <a:pt x="838" y="-278"/>
                    <a:pt x="52" y="2750"/>
                  </a:cubicBezTo>
                  <a:cubicBezTo>
                    <a:pt x="-733" y="7797"/>
                    <a:pt x="7514" y="15468"/>
                    <a:pt x="13405" y="19101"/>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848" name="Shape 1848"/>
            <p:cNvSpPr/>
            <p:nvPr/>
          </p:nvSpPr>
          <p:spPr>
            <a:xfrm>
              <a:off x="3390313" y="2570093"/>
              <a:ext cx="47257" cy="43966"/>
            </a:xfrm>
            <a:custGeom>
              <a:pathLst>
                <a:path extrusionOk="0" h="20193" w="20495">
                  <a:moveTo>
                    <a:pt x="919" y="11809"/>
                  </a:moveTo>
                  <a:cubicBezTo>
                    <a:pt x="919" y="12377"/>
                    <a:pt x="1480" y="13230"/>
                    <a:pt x="2041" y="13230"/>
                  </a:cubicBezTo>
                  <a:cubicBezTo>
                    <a:pt x="3163" y="13798"/>
                    <a:pt x="3724" y="13230"/>
                    <a:pt x="5127" y="13230"/>
                  </a:cubicBezTo>
                  <a:cubicBezTo>
                    <a:pt x="6249" y="13230"/>
                    <a:pt x="7932" y="13798"/>
                    <a:pt x="8493" y="14935"/>
                  </a:cubicBezTo>
                  <a:cubicBezTo>
                    <a:pt x="9615" y="15503"/>
                    <a:pt x="11018" y="16640"/>
                    <a:pt x="12140" y="17209"/>
                  </a:cubicBezTo>
                  <a:cubicBezTo>
                    <a:pt x="13262" y="17777"/>
                    <a:pt x="14945" y="19198"/>
                    <a:pt x="16067" y="19767"/>
                  </a:cubicBezTo>
                  <a:cubicBezTo>
                    <a:pt x="17470" y="20335"/>
                    <a:pt x="18031" y="20335"/>
                    <a:pt x="19153" y="19767"/>
                  </a:cubicBezTo>
                  <a:cubicBezTo>
                    <a:pt x="20275" y="19198"/>
                    <a:pt x="20836" y="17209"/>
                    <a:pt x="20275" y="15503"/>
                  </a:cubicBezTo>
                  <a:cubicBezTo>
                    <a:pt x="19714" y="14367"/>
                    <a:pt x="19153" y="12377"/>
                    <a:pt x="18592" y="11240"/>
                  </a:cubicBezTo>
                  <a:cubicBezTo>
                    <a:pt x="18031" y="10103"/>
                    <a:pt x="18031" y="7830"/>
                    <a:pt x="19714" y="7261"/>
                  </a:cubicBezTo>
                  <a:cubicBezTo>
                    <a:pt x="16628" y="6409"/>
                    <a:pt x="13823" y="4703"/>
                    <a:pt x="12701" y="2430"/>
                  </a:cubicBezTo>
                  <a:cubicBezTo>
                    <a:pt x="12140" y="1861"/>
                    <a:pt x="12140" y="1293"/>
                    <a:pt x="11579" y="724"/>
                  </a:cubicBezTo>
                  <a:cubicBezTo>
                    <a:pt x="9615" y="-1265"/>
                    <a:pt x="3163" y="1293"/>
                    <a:pt x="2041" y="2998"/>
                  </a:cubicBezTo>
                  <a:cubicBezTo>
                    <a:pt x="-764" y="5840"/>
                    <a:pt x="-203" y="8967"/>
                    <a:pt x="919" y="11809"/>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849" name="Shape 1849"/>
            <p:cNvSpPr/>
            <p:nvPr/>
          </p:nvSpPr>
          <p:spPr>
            <a:xfrm>
              <a:off x="3254019" y="2962530"/>
              <a:ext cx="40417" cy="52612"/>
            </a:xfrm>
            <a:custGeom>
              <a:pathLst>
                <a:path extrusionOk="0" h="21600" w="21095">
                  <a:moveTo>
                    <a:pt x="2743" y="12117"/>
                  </a:moveTo>
                  <a:cubicBezTo>
                    <a:pt x="2743" y="12644"/>
                    <a:pt x="3429" y="13961"/>
                    <a:pt x="3429" y="14488"/>
                  </a:cubicBezTo>
                  <a:cubicBezTo>
                    <a:pt x="3429" y="15015"/>
                    <a:pt x="5829" y="15541"/>
                    <a:pt x="6514" y="15015"/>
                  </a:cubicBezTo>
                  <a:cubicBezTo>
                    <a:pt x="5829" y="16595"/>
                    <a:pt x="6514" y="18966"/>
                    <a:pt x="8571" y="20020"/>
                  </a:cubicBezTo>
                  <a:cubicBezTo>
                    <a:pt x="10629" y="21073"/>
                    <a:pt x="13029" y="21600"/>
                    <a:pt x="15771" y="21600"/>
                  </a:cubicBezTo>
                  <a:cubicBezTo>
                    <a:pt x="16457" y="21600"/>
                    <a:pt x="16457" y="21600"/>
                    <a:pt x="17143" y="21600"/>
                  </a:cubicBezTo>
                  <a:cubicBezTo>
                    <a:pt x="17829" y="21600"/>
                    <a:pt x="17829" y="21073"/>
                    <a:pt x="18514" y="20546"/>
                  </a:cubicBezTo>
                  <a:cubicBezTo>
                    <a:pt x="20229" y="18966"/>
                    <a:pt x="21600" y="17122"/>
                    <a:pt x="20914" y="15015"/>
                  </a:cubicBezTo>
                  <a:cubicBezTo>
                    <a:pt x="20229" y="12644"/>
                    <a:pt x="17829" y="11590"/>
                    <a:pt x="16457" y="10010"/>
                  </a:cubicBezTo>
                  <a:cubicBezTo>
                    <a:pt x="15086" y="7902"/>
                    <a:pt x="15771" y="5532"/>
                    <a:pt x="17143" y="3951"/>
                  </a:cubicBezTo>
                  <a:cubicBezTo>
                    <a:pt x="18514" y="2898"/>
                    <a:pt x="20914" y="1580"/>
                    <a:pt x="20229" y="0"/>
                  </a:cubicBezTo>
                  <a:cubicBezTo>
                    <a:pt x="17143" y="0"/>
                    <a:pt x="14400" y="0"/>
                    <a:pt x="11314" y="0"/>
                  </a:cubicBezTo>
                  <a:cubicBezTo>
                    <a:pt x="9943" y="0"/>
                    <a:pt x="9257" y="0"/>
                    <a:pt x="7886" y="527"/>
                  </a:cubicBezTo>
                  <a:cubicBezTo>
                    <a:pt x="4800" y="1580"/>
                    <a:pt x="3429" y="3951"/>
                    <a:pt x="0" y="3951"/>
                  </a:cubicBezTo>
                  <a:cubicBezTo>
                    <a:pt x="686" y="6585"/>
                    <a:pt x="2057" y="9483"/>
                    <a:pt x="2743" y="12117"/>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850" name="Shape 1850"/>
            <p:cNvSpPr/>
            <p:nvPr/>
          </p:nvSpPr>
          <p:spPr>
            <a:xfrm>
              <a:off x="3723578" y="3098522"/>
              <a:ext cx="25881" cy="47407"/>
            </a:xfrm>
            <a:custGeom>
              <a:pathLst>
                <a:path extrusionOk="0" h="20550" w="20420">
                  <a:moveTo>
                    <a:pt x="877" y="10707"/>
                  </a:moveTo>
                  <a:cubicBezTo>
                    <a:pt x="1906" y="13407"/>
                    <a:pt x="4477" y="16107"/>
                    <a:pt x="8591" y="18537"/>
                  </a:cubicBezTo>
                  <a:cubicBezTo>
                    <a:pt x="10649" y="19617"/>
                    <a:pt x="14249" y="20967"/>
                    <a:pt x="16306" y="20427"/>
                  </a:cubicBezTo>
                  <a:cubicBezTo>
                    <a:pt x="19391" y="19887"/>
                    <a:pt x="20420" y="17457"/>
                    <a:pt x="20420" y="15297"/>
                  </a:cubicBezTo>
                  <a:cubicBezTo>
                    <a:pt x="20420" y="14217"/>
                    <a:pt x="20420" y="13407"/>
                    <a:pt x="18363" y="12867"/>
                  </a:cubicBezTo>
                  <a:cubicBezTo>
                    <a:pt x="17334" y="12327"/>
                    <a:pt x="16306" y="12327"/>
                    <a:pt x="15277" y="11787"/>
                  </a:cubicBezTo>
                  <a:cubicBezTo>
                    <a:pt x="11677" y="10707"/>
                    <a:pt x="12706" y="8547"/>
                    <a:pt x="14249" y="6657"/>
                  </a:cubicBezTo>
                  <a:cubicBezTo>
                    <a:pt x="15277" y="5037"/>
                    <a:pt x="17334" y="3417"/>
                    <a:pt x="18363" y="1527"/>
                  </a:cubicBezTo>
                  <a:cubicBezTo>
                    <a:pt x="18363" y="447"/>
                    <a:pt x="5506" y="-633"/>
                    <a:pt x="3449" y="447"/>
                  </a:cubicBezTo>
                  <a:cubicBezTo>
                    <a:pt x="-1180" y="2877"/>
                    <a:pt x="-151" y="8547"/>
                    <a:pt x="877" y="10707"/>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851" name="Shape 1851"/>
            <p:cNvSpPr/>
            <p:nvPr/>
          </p:nvSpPr>
          <p:spPr>
            <a:xfrm>
              <a:off x="3158724" y="1945709"/>
              <a:ext cx="187150" cy="124907"/>
            </a:xfrm>
            <a:custGeom>
              <a:pathLst>
                <a:path extrusionOk="0" h="19736" w="21600">
                  <a:moveTo>
                    <a:pt x="0" y="7136"/>
                  </a:moveTo>
                  <a:cubicBezTo>
                    <a:pt x="441" y="7336"/>
                    <a:pt x="882" y="7536"/>
                    <a:pt x="1396" y="7736"/>
                  </a:cubicBezTo>
                  <a:cubicBezTo>
                    <a:pt x="882" y="8636"/>
                    <a:pt x="1543" y="9836"/>
                    <a:pt x="2278" y="10436"/>
                  </a:cubicBezTo>
                  <a:cubicBezTo>
                    <a:pt x="3086" y="10936"/>
                    <a:pt x="3967" y="11136"/>
                    <a:pt x="4482" y="11936"/>
                  </a:cubicBezTo>
                  <a:cubicBezTo>
                    <a:pt x="5510" y="13836"/>
                    <a:pt x="4114" y="16936"/>
                    <a:pt x="5216" y="18836"/>
                  </a:cubicBezTo>
                  <a:cubicBezTo>
                    <a:pt x="5510" y="18636"/>
                    <a:pt x="5878" y="18436"/>
                    <a:pt x="6171" y="18236"/>
                  </a:cubicBezTo>
                  <a:cubicBezTo>
                    <a:pt x="5878" y="18636"/>
                    <a:pt x="6098" y="19736"/>
                    <a:pt x="6759" y="19736"/>
                  </a:cubicBezTo>
                  <a:cubicBezTo>
                    <a:pt x="7347" y="19736"/>
                    <a:pt x="7714" y="19336"/>
                    <a:pt x="8155" y="19036"/>
                  </a:cubicBezTo>
                  <a:cubicBezTo>
                    <a:pt x="9845" y="17636"/>
                    <a:pt x="11682" y="15936"/>
                    <a:pt x="13739" y="16136"/>
                  </a:cubicBezTo>
                  <a:cubicBezTo>
                    <a:pt x="14767" y="16336"/>
                    <a:pt x="15722" y="16936"/>
                    <a:pt x="16751" y="17436"/>
                  </a:cubicBezTo>
                  <a:cubicBezTo>
                    <a:pt x="17706" y="17636"/>
                    <a:pt x="18808" y="17636"/>
                    <a:pt x="19690" y="17236"/>
                  </a:cubicBezTo>
                  <a:cubicBezTo>
                    <a:pt x="20351" y="17836"/>
                    <a:pt x="21086" y="17636"/>
                    <a:pt x="21600" y="16936"/>
                  </a:cubicBezTo>
                  <a:cubicBezTo>
                    <a:pt x="21380" y="16136"/>
                    <a:pt x="20645" y="15736"/>
                    <a:pt x="20057" y="15536"/>
                  </a:cubicBezTo>
                  <a:cubicBezTo>
                    <a:pt x="19396" y="15336"/>
                    <a:pt x="18661" y="14236"/>
                    <a:pt x="19102" y="13636"/>
                  </a:cubicBezTo>
                  <a:cubicBezTo>
                    <a:pt x="19396" y="13636"/>
                    <a:pt x="19690" y="13436"/>
                    <a:pt x="20057" y="13436"/>
                  </a:cubicBezTo>
                  <a:cubicBezTo>
                    <a:pt x="20351" y="12136"/>
                    <a:pt x="19102" y="11336"/>
                    <a:pt x="18147" y="11136"/>
                  </a:cubicBezTo>
                  <a:cubicBezTo>
                    <a:pt x="17412" y="10936"/>
                    <a:pt x="16604" y="10736"/>
                    <a:pt x="15869" y="10236"/>
                  </a:cubicBezTo>
                  <a:cubicBezTo>
                    <a:pt x="15429" y="10036"/>
                    <a:pt x="14914" y="10036"/>
                    <a:pt x="14620" y="9636"/>
                  </a:cubicBezTo>
                  <a:cubicBezTo>
                    <a:pt x="14327" y="9236"/>
                    <a:pt x="14033" y="8636"/>
                    <a:pt x="14180" y="7936"/>
                  </a:cubicBezTo>
                  <a:cubicBezTo>
                    <a:pt x="14327" y="7336"/>
                    <a:pt x="15061" y="7136"/>
                    <a:pt x="15282" y="7736"/>
                  </a:cubicBezTo>
                  <a:cubicBezTo>
                    <a:pt x="15576" y="6536"/>
                    <a:pt x="15061" y="4836"/>
                    <a:pt x="14327" y="4236"/>
                  </a:cubicBezTo>
                  <a:cubicBezTo>
                    <a:pt x="14473" y="3936"/>
                    <a:pt x="14767" y="3536"/>
                    <a:pt x="14914" y="3336"/>
                  </a:cubicBezTo>
                  <a:cubicBezTo>
                    <a:pt x="12490" y="2736"/>
                    <a:pt x="9992" y="3336"/>
                    <a:pt x="7861" y="5236"/>
                  </a:cubicBezTo>
                  <a:cubicBezTo>
                    <a:pt x="7567" y="3736"/>
                    <a:pt x="6759" y="2536"/>
                    <a:pt x="6024" y="1636"/>
                  </a:cubicBezTo>
                  <a:cubicBezTo>
                    <a:pt x="5878" y="1436"/>
                    <a:pt x="5510" y="1236"/>
                    <a:pt x="5363" y="1436"/>
                  </a:cubicBezTo>
                  <a:cubicBezTo>
                    <a:pt x="5216" y="1436"/>
                    <a:pt x="5069" y="1636"/>
                    <a:pt x="4922" y="1836"/>
                  </a:cubicBezTo>
                  <a:cubicBezTo>
                    <a:pt x="3380" y="2936"/>
                    <a:pt x="2792" y="-1864"/>
                    <a:pt x="1396" y="836"/>
                  </a:cubicBezTo>
                  <a:cubicBezTo>
                    <a:pt x="1249" y="636"/>
                    <a:pt x="735" y="7336"/>
                    <a:pt x="0" y="7136"/>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852" name="Shape 1852"/>
            <p:cNvSpPr/>
            <p:nvPr/>
          </p:nvSpPr>
          <p:spPr>
            <a:xfrm>
              <a:off x="487682" y="3348839"/>
              <a:ext cx="93475" cy="111950"/>
            </a:xfrm>
            <a:custGeom>
              <a:pathLst>
                <a:path extrusionOk="0" h="19710" w="21330">
                  <a:moveTo>
                    <a:pt x="10003" y="5608"/>
                  </a:moveTo>
                  <a:cubicBezTo>
                    <a:pt x="9713" y="5832"/>
                    <a:pt x="9133" y="6280"/>
                    <a:pt x="8843" y="6504"/>
                  </a:cubicBezTo>
                  <a:cubicBezTo>
                    <a:pt x="8553" y="6728"/>
                    <a:pt x="7828" y="6728"/>
                    <a:pt x="7248" y="6951"/>
                  </a:cubicBezTo>
                  <a:cubicBezTo>
                    <a:pt x="6089" y="7511"/>
                    <a:pt x="5219" y="8630"/>
                    <a:pt x="5799" y="9861"/>
                  </a:cubicBezTo>
                  <a:cubicBezTo>
                    <a:pt x="5219" y="10085"/>
                    <a:pt x="4494" y="10085"/>
                    <a:pt x="4204" y="10309"/>
                  </a:cubicBezTo>
                  <a:cubicBezTo>
                    <a:pt x="3914" y="11988"/>
                    <a:pt x="1885" y="13107"/>
                    <a:pt x="0" y="14002"/>
                  </a:cubicBezTo>
                  <a:cubicBezTo>
                    <a:pt x="870" y="14002"/>
                    <a:pt x="1450" y="14898"/>
                    <a:pt x="1450" y="15905"/>
                  </a:cubicBezTo>
                  <a:cubicBezTo>
                    <a:pt x="1450" y="16800"/>
                    <a:pt x="1160" y="17584"/>
                    <a:pt x="1450" y="18255"/>
                  </a:cubicBezTo>
                  <a:cubicBezTo>
                    <a:pt x="2754" y="19486"/>
                    <a:pt x="5219" y="18479"/>
                    <a:pt x="6958" y="19262"/>
                  </a:cubicBezTo>
                  <a:cubicBezTo>
                    <a:pt x="7248" y="19486"/>
                    <a:pt x="7828" y="19710"/>
                    <a:pt x="8263" y="19710"/>
                  </a:cubicBezTo>
                  <a:cubicBezTo>
                    <a:pt x="8843" y="19710"/>
                    <a:pt x="9423" y="19710"/>
                    <a:pt x="9713" y="19486"/>
                  </a:cubicBezTo>
                  <a:cubicBezTo>
                    <a:pt x="10872" y="18927"/>
                    <a:pt x="12467" y="18255"/>
                    <a:pt x="13047" y="17584"/>
                  </a:cubicBezTo>
                  <a:cubicBezTo>
                    <a:pt x="13917" y="16576"/>
                    <a:pt x="14352" y="15457"/>
                    <a:pt x="13627" y="14562"/>
                  </a:cubicBezTo>
                  <a:cubicBezTo>
                    <a:pt x="15511" y="14786"/>
                    <a:pt x="17976" y="14338"/>
                    <a:pt x="18846" y="12883"/>
                  </a:cubicBezTo>
                  <a:cubicBezTo>
                    <a:pt x="19136" y="12659"/>
                    <a:pt x="19136" y="12435"/>
                    <a:pt x="19136" y="12435"/>
                  </a:cubicBezTo>
                  <a:cubicBezTo>
                    <a:pt x="19136" y="11652"/>
                    <a:pt x="18266" y="11428"/>
                    <a:pt x="17686" y="11204"/>
                  </a:cubicBezTo>
                  <a:cubicBezTo>
                    <a:pt x="16671" y="10757"/>
                    <a:pt x="16091" y="9749"/>
                    <a:pt x="16381" y="8854"/>
                  </a:cubicBezTo>
                  <a:cubicBezTo>
                    <a:pt x="16671" y="7847"/>
                    <a:pt x="17686" y="7287"/>
                    <a:pt x="18556" y="6951"/>
                  </a:cubicBezTo>
                  <a:cubicBezTo>
                    <a:pt x="19136" y="6951"/>
                    <a:pt x="20005" y="6728"/>
                    <a:pt x="20295" y="6504"/>
                  </a:cubicBezTo>
                  <a:cubicBezTo>
                    <a:pt x="21020" y="5608"/>
                    <a:pt x="18556" y="4937"/>
                    <a:pt x="18556" y="3930"/>
                  </a:cubicBezTo>
                  <a:cubicBezTo>
                    <a:pt x="18556" y="2811"/>
                    <a:pt x="21600" y="2811"/>
                    <a:pt x="21310" y="1579"/>
                  </a:cubicBezTo>
                  <a:cubicBezTo>
                    <a:pt x="21310" y="1132"/>
                    <a:pt x="20730" y="908"/>
                    <a:pt x="20005" y="684"/>
                  </a:cubicBezTo>
                  <a:cubicBezTo>
                    <a:pt x="16671" y="-1890"/>
                    <a:pt x="12467" y="3482"/>
                    <a:pt x="10003" y="5608"/>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853" name="Shape 1853"/>
            <p:cNvSpPr/>
            <p:nvPr/>
          </p:nvSpPr>
          <p:spPr>
            <a:xfrm>
              <a:off x="93533" y="3601562"/>
              <a:ext cx="44988" cy="41406"/>
            </a:xfrm>
            <a:custGeom>
              <a:pathLst>
                <a:path extrusionOk="0" h="21600" w="20673">
                  <a:moveTo>
                    <a:pt x="4551" y="11298"/>
                  </a:moveTo>
                  <a:cubicBezTo>
                    <a:pt x="1296" y="12628"/>
                    <a:pt x="-479" y="15951"/>
                    <a:pt x="113" y="19606"/>
                  </a:cubicBezTo>
                  <a:cubicBezTo>
                    <a:pt x="1296" y="19606"/>
                    <a:pt x="2480" y="20271"/>
                    <a:pt x="3072" y="21600"/>
                  </a:cubicBezTo>
                  <a:cubicBezTo>
                    <a:pt x="5735" y="18277"/>
                    <a:pt x="8694" y="14622"/>
                    <a:pt x="12540" y="13957"/>
                  </a:cubicBezTo>
                  <a:cubicBezTo>
                    <a:pt x="13724" y="13957"/>
                    <a:pt x="14907" y="13957"/>
                    <a:pt x="16091" y="13292"/>
                  </a:cubicBezTo>
                  <a:cubicBezTo>
                    <a:pt x="19937" y="11963"/>
                    <a:pt x="21121" y="6978"/>
                    <a:pt x="20529" y="1994"/>
                  </a:cubicBezTo>
                  <a:cubicBezTo>
                    <a:pt x="20529" y="1329"/>
                    <a:pt x="20529" y="1329"/>
                    <a:pt x="19937" y="665"/>
                  </a:cubicBezTo>
                  <a:cubicBezTo>
                    <a:pt x="19346" y="0"/>
                    <a:pt x="18754" y="0"/>
                    <a:pt x="18162" y="0"/>
                  </a:cubicBezTo>
                  <a:cubicBezTo>
                    <a:pt x="14316" y="0"/>
                    <a:pt x="10765" y="1329"/>
                    <a:pt x="8102" y="4320"/>
                  </a:cubicBezTo>
                  <a:cubicBezTo>
                    <a:pt x="5735" y="6978"/>
                    <a:pt x="3663" y="9637"/>
                    <a:pt x="1296" y="11963"/>
                  </a:cubicBezTo>
                  <a:lnTo>
                    <a:pt x="4551" y="11298"/>
                  </a:ln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854" name="Shape 1854"/>
            <p:cNvSpPr/>
            <p:nvPr/>
          </p:nvSpPr>
          <p:spPr>
            <a:xfrm>
              <a:off x="1269279" y="3638085"/>
              <a:ext cx="79756" cy="136617"/>
            </a:xfrm>
            <a:custGeom>
              <a:pathLst>
                <a:path extrusionOk="0" h="20736" w="19973">
                  <a:moveTo>
                    <a:pt x="4408" y="4032"/>
                  </a:moveTo>
                  <a:cubicBezTo>
                    <a:pt x="4408" y="4608"/>
                    <a:pt x="3931" y="4992"/>
                    <a:pt x="3614" y="5664"/>
                  </a:cubicBezTo>
                  <a:cubicBezTo>
                    <a:pt x="3296" y="7008"/>
                    <a:pt x="5678" y="8256"/>
                    <a:pt x="6314" y="9696"/>
                  </a:cubicBezTo>
                  <a:cubicBezTo>
                    <a:pt x="6631" y="10656"/>
                    <a:pt x="6631" y="11904"/>
                    <a:pt x="7266" y="12672"/>
                  </a:cubicBezTo>
                  <a:cubicBezTo>
                    <a:pt x="8696" y="14112"/>
                    <a:pt x="12031" y="14496"/>
                    <a:pt x="12349" y="15936"/>
                  </a:cubicBezTo>
                  <a:cubicBezTo>
                    <a:pt x="12349" y="16320"/>
                    <a:pt x="12031" y="16896"/>
                    <a:pt x="12349" y="17280"/>
                  </a:cubicBezTo>
                  <a:cubicBezTo>
                    <a:pt x="12666" y="17664"/>
                    <a:pt x="12984" y="17952"/>
                    <a:pt x="13302" y="18144"/>
                  </a:cubicBezTo>
                  <a:cubicBezTo>
                    <a:pt x="14731" y="18912"/>
                    <a:pt x="16002" y="19680"/>
                    <a:pt x="17590" y="20544"/>
                  </a:cubicBezTo>
                  <a:cubicBezTo>
                    <a:pt x="18066" y="20736"/>
                    <a:pt x="18384" y="20736"/>
                    <a:pt x="18702" y="20736"/>
                  </a:cubicBezTo>
                  <a:cubicBezTo>
                    <a:pt x="19337" y="20736"/>
                    <a:pt x="19337" y="20352"/>
                    <a:pt x="19655" y="20160"/>
                  </a:cubicBezTo>
                  <a:cubicBezTo>
                    <a:pt x="19972" y="19104"/>
                    <a:pt x="20290" y="18048"/>
                    <a:pt x="19337" y="17280"/>
                  </a:cubicBezTo>
                  <a:cubicBezTo>
                    <a:pt x="18384" y="16416"/>
                    <a:pt x="16637" y="15936"/>
                    <a:pt x="16002" y="15072"/>
                  </a:cubicBezTo>
                  <a:cubicBezTo>
                    <a:pt x="15366" y="14304"/>
                    <a:pt x="15684" y="13248"/>
                    <a:pt x="16002" y="12288"/>
                  </a:cubicBezTo>
                  <a:cubicBezTo>
                    <a:pt x="16319" y="11424"/>
                    <a:pt x="16319" y="10656"/>
                    <a:pt x="15684" y="10272"/>
                  </a:cubicBezTo>
                  <a:cubicBezTo>
                    <a:pt x="15366" y="10080"/>
                    <a:pt x="15049" y="10080"/>
                    <a:pt x="14731" y="9888"/>
                  </a:cubicBezTo>
                  <a:cubicBezTo>
                    <a:pt x="12666" y="9024"/>
                    <a:pt x="12031" y="7200"/>
                    <a:pt x="12031" y="5856"/>
                  </a:cubicBezTo>
                  <a:cubicBezTo>
                    <a:pt x="12031" y="4416"/>
                    <a:pt x="12984" y="2784"/>
                    <a:pt x="12349" y="1152"/>
                  </a:cubicBezTo>
                  <a:cubicBezTo>
                    <a:pt x="12349" y="576"/>
                    <a:pt x="11714" y="0"/>
                    <a:pt x="10602" y="0"/>
                  </a:cubicBezTo>
                  <a:cubicBezTo>
                    <a:pt x="10284" y="0"/>
                    <a:pt x="9649" y="0"/>
                    <a:pt x="9331" y="192"/>
                  </a:cubicBezTo>
                  <a:cubicBezTo>
                    <a:pt x="6949" y="576"/>
                    <a:pt x="1708" y="-864"/>
                    <a:pt x="278" y="960"/>
                  </a:cubicBezTo>
                  <a:cubicBezTo>
                    <a:pt x="-1310" y="3456"/>
                    <a:pt x="4408" y="2208"/>
                    <a:pt x="4408" y="4032"/>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855" name="Shape 1855"/>
            <p:cNvSpPr/>
            <p:nvPr/>
          </p:nvSpPr>
          <p:spPr>
            <a:xfrm>
              <a:off x="1547130" y="1838618"/>
              <a:ext cx="369329" cy="425387"/>
            </a:xfrm>
            <a:custGeom>
              <a:pathLst>
                <a:path extrusionOk="0" h="21600" w="21600">
                  <a:moveTo>
                    <a:pt x="2761" y="4197"/>
                  </a:moveTo>
                  <a:cubicBezTo>
                    <a:pt x="2761" y="4746"/>
                    <a:pt x="3395" y="5424"/>
                    <a:pt x="3842" y="5069"/>
                  </a:cubicBezTo>
                  <a:cubicBezTo>
                    <a:pt x="3619" y="5683"/>
                    <a:pt x="3469" y="6296"/>
                    <a:pt x="3208" y="6909"/>
                  </a:cubicBezTo>
                  <a:cubicBezTo>
                    <a:pt x="2910" y="6845"/>
                    <a:pt x="2537" y="6716"/>
                    <a:pt x="2276" y="6554"/>
                  </a:cubicBezTo>
                  <a:cubicBezTo>
                    <a:pt x="2350" y="7168"/>
                    <a:pt x="2350" y="7781"/>
                    <a:pt x="2462" y="8330"/>
                  </a:cubicBezTo>
                  <a:cubicBezTo>
                    <a:pt x="2462" y="8524"/>
                    <a:pt x="2462" y="8814"/>
                    <a:pt x="2276" y="9008"/>
                  </a:cubicBezTo>
                  <a:cubicBezTo>
                    <a:pt x="2164" y="9137"/>
                    <a:pt x="1977" y="9170"/>
                    <a:pt x="1828" y="9137"/>
                  </a:cubicBezTo>
                  <a:cubicBezTo>
                    <a:pt x="2089" y="9363"/>
                    <a:pt x="2350" y="9589"/>
                    <a:pt x="2686" y="9815"/>
                  </a:cubicBezTo>
                  <a:cubicBezTo>
                    <a:pt x="1753" y="9815"/>
                    <a:pt x="1268" y="10816"/>
                    <a:pt x="1119" y="11656"/>
                  </a:cubicBezTo>
                  <a:cubicBezTo>
                    <a:pt x="709" y="13141"/>
                    <a:pt x="336" y="14561"/>
                    <a:pt x="0" y="16047"/>
                  </a:cubicBezTo>
                  <a:cubicBezTo>
                    <a:pt x="1045" y="15853"/>
                    <a:pt x="2126" y="16789"/>
                    <a:pt x="1903" y="17661"/>
                  </a:cubicBezTo>
                  <a:cubicBezTo>
                    <a:pt x="2537" y="17467"/>
                    <a:pt x="3208" y="17726"/>
                    <a:pt x="3619" y="18145"/>
                  </a:cubicBezTo>
                  <a:cubicBezTo>
                    <a:pt x="3768" y="18339"/>
                    <a:pt x="3917" y="18630"/>
                    <a:pt x="4104" y="18823"/>
                  </a:cubicBezTo>
                  <a:cubicBezTo>
                    <a:pt x="4551" y="19760"/>
                    <a:pt x="5036" y="20664"/>
                    <a:pt x="5484" y="21600"/>
                  </a:cubicBezTo>
                  <a:cubicBezTo>
                    <a:pt x="5894" y="21471"/>
                    <a:pt x="6267" y="21406"/>
                    <a:pt x="6678" y="21277"/>
                  </a:cubicBezTo>
                  <a:cubicBezTo>
                    <a:pt x="7051" y="21116"/>
                    <a:pt x="6827" y="20599"/>
                    <a:pt x="6752" y="20244"/>
                  </a:cubicBezTo>
                  <a:cubicBezTo>
                    <a:pt x="6603" y="19630"/>
                    <a:pt x="7125" y="18888"/>
                    <a:pt x="7834" y="18759"/>
                  </a:cubicBezTo>
                  <a:cubicBezTo>
                    <a:pt x="8618" y="18630"/>
                    <a:pt x="9401" y="19178"/>
                    <a:pt x="9401" y="19824"/>
                  </a:cubicBezTo>
                  <a:cubicBezTo>
                    <a:pt x="10110" y="19566"/>
                    <a:pt x="10893" y="19308"/>
                    <a:pt x="11602" y="18952"/>
                  </a:cubicBezTo>
                  <a:cubicBezTo>
                    <a:pt x="11304" y="18759"/>
                    <a:pt x="10968" y="18630"/>
                    <a:pt x="10669" y="18404"/>
                  </a:cubicBezTo>
                  <a:cubicBezTo>
                    <a:pt x="11117" y="18145"/>
                    <a:pt x="11527" y="17726"/>
                    <a:pt x="11826" y="17338"/>
                  </a:cubicBezTo>
                  <a:cubicBezTo>
                    <a:pt x="10819" y="17048"/>
                    <a:pt x="10334" y="15853"/>
                    <a:pt x="10968" y="15110"/>
                  </a:cubicBezTo>
                  <a:cubicBezTo>
                    <a:pt x="11677" y="15239"/>
                    <a:pt x="12311" y="15369"/>
                    <a:pt x="13020" y="15369"/>
                  </a:cubicBezTo>
                  <a:cubicBezTo>
                    <a:pt x="12460" y="14561"/>
                    <a:pt x="12759" y="13528"/>
                    <a:pt x="13169" y="12721"/>
                  </a:cubicBezTo>
                  <a:cubicBezTo>
                    <a:pt x="13393" y="12721"/>
                    <a:pt x="13617" y="12721"/>
                    <a:pt x="13952" y="12657"/>
                  </a:cubicBezTo>
                  <a:cubicBezTo>
                    <a:pt x="13803" y="11591"/>
                    <a:pt x="14848" y="10622"/>
                    <a:pt x="15967" y="10009"/>
                  </a:cubicBezTo>
                  <a:cubicBezTo>
                    <a:pt x="17049" y="9396"/>
                    <a:pt x="18242" y="8814"/>
                    <a:pt x="18653" y="7717"/>
                  </a:cubicBezTo>
                  <a:cubicBezTo>
                    <a:pt x="18802" y="8201"/>
                    <a:pt x="19660" y="8039"/>
                    <a:pt x="20145" y="7717"/>
                  </a:cubicBezTo>
                  <a:cubicBezTo>
                    <a:pt x="20593" y="7361"/>
                    <a:pt x="21078" y="6974"/>
                    <a:pt x="21600" y="7168"/>
                  </a:cubicBezTo>
                  <a:cubicBezTo>
                    <a:pt x="21451" y="6780"/>
                    <a:pt x="21078" y="6425"/>
                    <a:pt x="20667" y="6167"/>
                  </a:cubicBezTo>
                  <a:cubicBezTo>
                    <a:pt x="21078" y="6296"/>
                    <a:pt x="21376" y="5683"/>
                    <a:pt x="21078" y="5360"/>
                  </a:cubicBezTo>
                  <a:cubicBezTo>
                    <a:pt x="20742" y="5004"/>
                    <a:pt x="20369" y="4746"/>
                    <a:pt x="20294" y="4391"/>
                  </a:cubicBezTo>
                  <a:cubicBezTo>
                    <a:pt x="19585" y="3519"/>
                    <a:pt x="18242" y="2970"/>
                    <a:pt x="17011" y="3100"/>
                  </a:cubicBezTo>
                  <a:cubicBezTo>
                    <a:pt x="16676" y="3100"/>
                    <a:pt x="16377" y="3164"/>
                    <a:pt x="16153" y="3035"/>
                  </a:cubicBezTo>
                  <a:cubicBezTo>
                    <a:pt x="15519" y="2648"/>
                    <a:pt x="16153" y="1550"/>
                    <a:pt x="15445" y="1291"/>
                  </a:cubicBezTo>
                  <a:cubicBezTo>
                    <a:pt x="14512" y="1743"/>
                    <a:pt x="13393" y="1970"/>
                    <a:pt x="12311" y="1743"/>
                  </a:cubicBezTo>
                  <a:cubicBezTo>
                    <a:pt x="11192" y="678"/>
                    <a:pt x="9476" y="0"/>
                    <a:pt x="7834" y="0"/>
                  </a:cubicBezTo>
                  <a:cubicBezTo>
                    <a:pt x="7312" y="0"/>
                    <a:pt x="6678" y="65"/>
                    <a:pt x="6118" y="0"/>
                  </a:cubicBezTo>
                  <a:cubicBezTo>
                    <a:pt x="5670" y="387"/>
                    <a:pt x="4962" y="549"/>
                    <a:pt x="4327" y="323"/>
                  </a:cubicBezTo>
                  <a:cubicBezTo>
                    <a:pt x="3320" y="613"/>
                    <a:pt x="970" y="549"/>
                    <a:pt x="1492" y="1679"/>
                  </a:cubicBezTo>
                  <a:cubicBezTo>
                    <a:pt x="1753" y="2099"/>
                    <a:pt x="2537" y="2163"/>
                    <a:pt x="2761" y="2583"/>
                  </a:cubicBezTo>
                  <a:cubicBezTo>
                    <a:pt x="2984" y="3100"/>
                    <a:pt x="2761" y="3648"/>
                    <a:pt x="2761" y="4197"/>
                  </a:cubicBezTo>
                  <a:close/>
                  <a:moveTo>
                    <a:pt x="1679" y="9008"/>
                  </a:moveTo>
                  <a:cubicBezTo>
                    <a:pt x="1716" y="9040"/>
                    <a:pt x="1753" y="9105"/>
                    <a:pt x="1828" y="9137"/>
                  </a:cubicBezTo>
                  <a:cubicBezTo>
                    <a:pt x="1753" y="9105"/>
                    <a:pt x="1679" y="9073"/>
                    <a:pt x="1679" y="9008"/>
                  </a:cubicBezTo>
                  <a:close/>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856" name="Shape 1856"/>
            <p:cNvSpPr/>
            <p:nvPr/>
          </p:nvSpPr>
          <p:spPr>
            <a:xfrm>
              <a:off x="2373948" y="1884585"/>
              <a:ext cx="226392" cy="350185"/>
            </a:xfrm>
            <a:custGeom>
              <a:pathLst>
                <a:path extrusionOk="0" h="21457" w="21600">
                  <a:moveTo>
                    <a:pt x="3933" y="5350"/>
                  </a:moveTo>
                  <a:cubicBezTo>
                    <a:pt x="4175" y="5584"/>
                    <a:pt x="4598" y="5818"/>
                    <a:pt x="5082" y="5818"/>
                  </a:cubicBezTo>
                  <a:cubicBezTo>
                    <a:pt x="5203" y="5974"/>
                    <a:pt x="5203" y="6130"/>
                    <a:pt x="5324" y="6247"/>
                  </a:cubicBezTo>
                  <a:cubicBezTo>
                    <a:pt x="6232" y="6637"/>
                    <a:pt x="6716" y="7456"/>
                    <a:pt x="6595" y="8119"/>
                  </a:cubicBezTo>
                  <a:cubicBezTo>
                    <a:pt x="7261" y="8509"/>
                    <a:pt x="7745" y="8937"/>
                    <a:pt x="8410" y="9249"/>
                  </a:cubicBezTo>
                  <a:cubicBezTo>
                    <a:pt x="8531" y="9327"/>
                    <a:pt x="8531" y="9366"/>
                    <a:pt x="8531" y="9483"/>
                  </a:cubicBezTo>
                  <a:cubicBezTo>
                    <a:pt x="8531" y="9561"/>
                    <a:pt x="8410" y="9678"/>
                    <a:pt x="8229" y="9756"/>
                  </a:cubicBezTo>
                  <a:cubicBezTo>
                    <a:pt x="7382" y="10146"/>
                    <a:pt x="6353" y="10575"/>
                    <a:pt x="5445" y="10965"/>
                  </a:cubicBezTo>
                  <a:cubicBezTo>
                    <a:pt x="4296" y="10809"/>
                    <a:pt x="4296" y="9756"/>
                    <a:pt x="3691" y="9171"/>
                  </a:cubicBezTo>
                  <a:cubicBezTo>
                    <a:pt x="2904" y="8431"/>
                    <a:pt x="787" y="8509"/>
                    <a:pt x="121" y="9327"/>
                  </a:cubicBezTo>
                  <a:cubicBezTo>
                    <a:pt x="0" y="9405"/>
                    <a:pt x="0" y="9600"/>
                    <a:pt x="0" y="9678"/>
                  </a:cubicBezTo>
                  <a:cubicBezTo>
                    <a:pt x="0" y="9756"/>
                    <a:pt x="121" y="9912"/>
                    <a:pt x="242" y="9990"/>
                  </a:cubicBezTo>
                  <a:cubicBezTo>
                    <a:pt x="666" y="10419"/>
                    <a:pt x="545" y="10809"/>
                    <a:pt x="666" y="11238"/>
                  </a:cubicBezTo>
                  <a:cubicBezTo>
                    <a:pt x="1150" y="13109"/>
                    <a:pt x="5324" y="13577"/>
                    <a:pt x="6958" y="15215"/>
                  </a:cubicBezTo>
                  <a:cubicBezTo>
                    <a:pt x="7382" y="15566"/>
                    <a:pt x="7503" y="15956"/>
                    <a:pt x="7987" y="16306"/>
                  </a:cubicBezTo>
                  <a:cubicBezTo>
                    <a:pt x="8410" y="16618"/>
                    <a:pt x="9015" y="16852"/>
                    <a:pt x="9681" y="16774"/>
                  </a:cubicBezTo>
                  <a:cubicBezTo>
                    <a:pt x="9378" y="17125"/>
                    <a:pt x="9499" y="17515"/>
                    <a:pt x="9923" y="17827"/>
                  </a:cubicBezTo>
                  <a:cubicBezTo>
                    <a:pt x="10286" y="18178"/>
                    <a:pt x="10770" y="18334"/>
                    <a:pt x="11193" y="18646"/>
                  </a:cubicBezTo>
                  <a:cubicBezTo>
                    <a:pt x="11677" y="19153"/>
                    <a:pt x="11677" y="19737"/>
                    <a:pt x="11798" y="20205"/>
                  </a:cubicBezTo>
                  <a:cubicBezTo>
                    <a:pt x="11919" y="20790"/>
                    <a:pt x="12464" y="21375"/>
                    <a:pt x="13190" y="21453"/>
                  </a:cubicBezTo>
                  <a:lnTo>
                    <a:pt x="13311" y="21453"/>
                  </a:lnTo>
                  <a:cubicBezTo>
                    <a:pt x="14461" y="21531"/>
                    <a:pt x="15005" y="20478"/>
                    <a:pt x="14703" y="19737"/>
                  </a:cubicBezTo>
                  <a:cubicBezTo>
                    <a:pt x="14461" y="18997"/>
                    <a:pt x="13976" y="18100"/>
                    <a:pt x="14703" y="17515"/>
                  </a:cubicBezTo>
                  <a:cubicBezTo>
                    <a:pt x="15489" y="18022"/>
                    <a:pt x="15973" y="18763"/>
                    <a:pt x="15852" y="19465"/>
                  </a:cubicBezTo>
                  <a:cubicBezTo>
                    <a:pt x="16518" y="19309"/>
                    <a:pt x="17244" y="19231"/>
                    <a:pt x="17909" y="19075"/>
                  </a:cubicBezTo>
                  <a:cubicBezTo>
                    <a:pt x="18151" y="18334"/>
                    <a:pt x="18817" y="17437"/>
                    <a:pt x="19906" y="17515"/>
                  </a:cubicBezTo>
                  <a:cubicBezTo>
                    <a:pt x="20208" y="17515"/>
                    <a:pt x="20329" y="17593"/>
                    <a:pt x="20571" y="17515"/>
                  </a:cubicBezTo>
                  <a:cubicBezTo>
                    <a:pt x="21055" y="17515"/>
                    <a:pt x="21479" y="17125"/>
                    <a:pt x="21479" y="16696"/>
                  </a:cubicBezTo>
                  <a:cubicBezTo>
                    <a:pt x="21479" y="16384"/>
                    <a:pt x="21055" y="16034"/>
                    <a:pt x="20692" y="15800"/>
                  </a:cubicBezTo>
                  <a:cubicBezTo>
                    <a:pt x="21055" y="15137"/>
                    <a:pt x="21358" y="14396"/>
                    <a:pt x="21600" y="13655"/>
                  </a:cubicBezTo>
                  <a:cubicBezTo>
                    <a:pt x="20813" y="13499"/>
                    <a:pt x="20208" y="13031"/>
                    <a:pt x="20329" y="12447"/>
                  </a:cubicBezTo>
                  <a:cubicBezTo>
                    <a:pt x="20329" y="12213"/>
                    <a:pt x="20571" y="11862"/>
                    <a:pt x="20571" y="11628"/>
                  </a:cubicBezTo>
                  <a:cubicBezTo>
                    <a:pt x="20571" y="11043"/>
                    <a:pt x="19785" y="10575"/>
                    <a:pt x="18938" y="10575"/>
                  </a:cubicBezTo>
                  <a:cubicBezTo>
                    <a:pt x="18938" y="9834"/>
                    <a:pt x="18938" y="9171"/>
                    <a:pt x="18938" y="8431"/>
                  </a:cubicBezTo>
                  <a:cubicBezTo>
                    <a:pt x="18514" y="8509"/>
                    <a:pt x="18151" y="8509"/>
                    <a:pt x="17788" y="8587"/>
                  </a:cubicBezTo>
                  <a:cubicBezTo>
                    <a:pt x="18030" y="7690"/>
                    <a:pt x="18030" y="6793"/>
                    <a:pt x="17667" y="5896"/>
                  </a:cubicBezTo>
                  <a:cubicBezTo>
                    <a:pt x="18030" y="5818"/>
                    <a:pt x="18393" y="5740"/>
                    <a:pt x="18817" y="5662"/>
                  </a:cubicBezTo>
                  <a:cubicBezTo>
                    <a:pt x="18514" y="5078"/>
                    <a:pt x="19059" y="4415"/>
                    <a:pt x="19785" y="4181"/>
                  </a:cubicBezTo>
                  <a:cubicBezTo>
                    <a:pt x="19422" y="4103"/>
                    <a:pt x="18938" y="4025"/>
                    <a:pt x="18514" y="3947"/>
                  </a:cubicBezTo>
                  <a:cubicBezTo>
                    <a:pt x="18393" y="3050"/>
                    <a:pt x="18635" y="2153"/>
                    <a:pt x="18151" y="1257"/>
                  </a:cubicBezTo>
                  <a:cubicBezTo>
                    <a:pt x="17788" y="672"/>
                    <a:pt x="16941" y="87"/>
                    <a:pt x="15973" y="9"/>
                  </a:cubicBezTo>
                  <a:cubicBezTo>
                    <a:pt x="14945" y="-69"/>
                    <a:pt x="13855" y="360"/>
                    <a:pt x="13734" y="984"/>
                  </a:cubicBezTo>
                  <a:cubicBezTo>
                    <a:pt x="13190" y="594"/>
                    <a:pt x="12222" y="516"/>
                    <a:pt x="11556" y="828"/>
                  </a:cubicBezTo>
                  <a:cubicBezTo>
                    <a:pt x="11677" y="750"/>
                    <a:pt x="9499" y="672"/>
                    <a:pt x="9136" y="750"/>
                  </a:cubicBezTo>
                  <a:cubicBezTo>
                    <a:pt x="8229" y="984"/>
                    <a:pt x="6837" y="1569"/>
                    <a:pt x="6474" y="2153"/>
                  </a:cubicBezTo>
                  <a:cubicBezTo>
                    <a:pt x="6111" y="2621"/>
                    <a:pt x="6474" y="3128"/>
                    <a:pt x="5990" y="3596"/>
                  </a:cubicBezTo>
                  <a:cubicBezTo>
                    <a:pt x="5445" y="4415"/>
                    <a:pt x="4477" y="4610"/>
                    <a:pt x="3933" y="5350"/>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857" name="Shape 1857"/>
            <p:cNvSpPr/>
            <p:nvPr/>
          </p:nvSpPr>
          <p:spPr>
            <a:xfrm>
              <a:off x="2438262" y="2280323"/>
              <a:ext cx="37743" cy="65693"/>
            </a:xfrm>
            <a:custGeom>
              <a:pathLst>
                <a:path extrusionOk="0" h="17005" w="17341">
                  <a:moveTo>
                    <a:pt x="0" y="8900"/>
                  </a:moveTo>
                  <a:cubicBezTo>
                    <a:pt x="3794" y="9232"/>
                    <a:pt x="5546" y="11725"/>
                    <a:pt x="6713" y="13386"/>
                  </a:cubicBezTo>
                  <a:cubicBezTo>
                    <a:pt x="7881" y="15546"/>
                    <a:pt x="11091" y="17540"/>
                    <a:pt x="14010" y="16875"/>
                  </a:cubicBezTo>
                  <a:cubicBezTo>
                    <a:pt x="15178" y="16543"/>
                    <a:pt x="16637" y="15878"/>
                    <a:pt x="17221" y="15214"/>
                  </a:cubicBezTo>
                  <a:cubicBezTo>
                    <a:pt x="17805" y="13718"/>
                    <a:pt x="16054" y="12389"/>
                    <a:pt x="16054" y="10894"/>
                  </a:cubicBezTo>
                  <a:cubicBezTo>
                    <a:pt x="16054" y="9897"/>
                    <a:pt x="16637" y="9232"/>
                    <a:pt x="16054" y="8568"/>
                  </a:cubicBezTo>
                  <a:cubicBezTo>
                    <a:pt x="15178" y="7737"/>
                    <a:pt x="14010" y="7405"/>
                    <a:pt x="13427" y="6740"/>
                  </a:cubicBezTo>
                  <a:cubicBezTo>
                    <a:pt x="12259" y="5411"/>
                    <a:pt x="14010" y="3583"/>
                    <a:pt x="12259" y="2254"/>
                  </a:cubicBezTo>
                  <a:cubicBezTo>
                    <a:pt x="11675" y="1922"/>
                    <a:pt x="9924" y="1589"/>
                    <a:pt x="9048" y="1257"/>
                  </a:cubicBezTo>
                  <a:cubicBezTo>
                    <a:pt x="-3795" y="-4060"/>
                    <a:pt x="4378" y="9232"/>
                    <a:pt x="0" y="8900"/>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858" name="Shape 1858"/>
            <p:cNvSpPr/>
            <p:nvPr/>
          </p:nvSpPr>
          <p:spPr>
            <a:xfrm>
              <a:off x="1628057" y="1372636"/>
              <a:ext cx="278813" cy="285968"/>
            </a:xfrm>
            <a:custGeom>
              <a:pathLst>
                <a:path extrusionOk="0" h="21444" w="21322">
                  <a:moveTo>
                    <a:pt x="10540" y="4002"/>
                  </a:moveTo>
                  <a:cubicBezTo>
                    <a:pt x="10297" y="4862"/>
                    <a:pt x="10103" y="5865"/>
                    <a:pt x="9909" y="6773"/>
                  </a:cubicBezTo>
                  <a:cubicBezTo>
                    <a:pt x="9521" y="6773"/>
                    <a:pt x="9084" y="6773"/>
                    <a:pt x="8696" y="6773"/>
                  </a:cubicBezTo>
                  <a:cubicBezTo>
                    <a:pt x="8259" y="7203"/>
                    <a:pt x="8404" y="7777"/>
                    <a:pt x="8404" y="8302"/>
                  </a:cubicBezTo>
                  <a:cubicBezTo>
                    <a:pt x="8259" y="8780"/>
                    <a:pt x="7579" y="9306"/>
                    <a:pt x="7240" y="8780"/>
                  </a:cubicBezTo>
                  <a:cubicBezTo>
                    <a:pt x="7142" y="9067"/>
                    <a:pt x="6948" y="9402"/>
                    <a:pt x="6851" y="9784"/>
                  </a:cubicBezTo>
                  <a:cubicBezTo>
                    <a:pt x="6123" y="9497"/>
                    <a:pt x="5541" y="10405"/>
                    <a:pt x="5346" y="11217"/>
                  </a:cubicBezTo>
                  <a:cubicBezTo>
                    <a:pt x="5104" y="11886"/>
                    <a:pt x="4813" y="12890"/>
                    <a:pt x="3987" y="12890"/>
                  </a:cubicBezTo>
                  <a:cubicBezTo>
                    <a:pt x="3987" y="13320"/>
                    <a:pt x="3987" y="13702"/>
                    <a:pt x="4084" y="14085"/>
                  </a:cubicBezTo>
                  <a:cubicBezTo>
                    <a:pt x="2774" y="13416"/>
                    <a:pt x="1269" y="14706"/>
                    <a:pt x="541" y="15996"/>
                  </a:cubicBezTo>
                  <a:cubicBezTo>
                    <a:pt x="347" y="16331"/>
                    <a:pt x="347" y="16904"/>
                    <a:pt x="735" y="16904"/>
                  </a:cubicBezTo>
                  <a:cubicBezTo>
                    <a:pt x="56" y="17621"/>
                    <a:pt x="-187" y="18625"/>
                    <a:pt x="153" y="19532"/>
                  </a:cubicBezTo>
                  <a:cubicBezTo>
                    <a:pt x="735" y="19724"/>
                    <a:pt x="1269" y="20010"/>
                    <a:pt x="1852" y="20202"/>
                  </a:cubicBezTo>
                  <a:cubicBezTo>
                    <a:pt x="2094" y="20297"/>
                    <a:pt x="2289" y="20440"/>
                    <a:pt x="2483" y="20297"/>
                  </a:cubicBezTo>
                  <a:cubicBezTo>
                    <a:pt x="2677" y="20297"/>
                    <a:pt x="2871" y="20106"/>
                    <a:pt x="2968" y="20010"/>
                  </a:cubicBezTo>
                  <a:cubicBezTo>
                    <a:pt x="3599" y="19532"/>
                    <a:pt x="4230" y="19007"/>
                    <a:pt x="4715" y="18433"/>
                  </a:cubicBezTo>
                  <a:cubicBezTo>
                    <a:pt x="5249" y="19437"/>
                    <a:pt x="5735" y="20440"/>
                    <a:pt x="6269" y="21444"/>
                  </a:cubicBezTo>
                  <a:cubicBezTo>
                    <a:pt x="6560" y="21301"/>
                    <a:pt x="6657" y="20823"/>
                    <a:pt x="6657" y="20440"/>
                  </a:cubicBezTo>
                  <a:cubicBezTo>
                    <a:pt x="6560" y="20010"/>
                    <a:pt x="6366" y="19724"/>
                    <a:pt x="6269" y="19437"/>
                  </a:cubicBezTo>
                  <a:cubicBezTo>
                    <a:pt x="5929" y="18529"/>
                    <a:pt x="6269" y="17525"/>
                    <a:pt x="6948" y="16904"/>
                  </a:cubicBezTo>
                  <a:cubicBezTo>
                    <a:pt x="7240" y="17717"/>
                    <a:pt x="7045" y="18625"/>
                    <a:pt x="7142" y="19532"/>
                  </a:cubicBezTo>
                  <a:cubicBezTo>
                    <a:pt x="7240" y="20440"/>
                    <a:pt x="8259" y="21205"/>
                    <a:pt x="8987" y="20632"/>
                  </a:cubicBezTo>
                  <a:cubicBezTo>
                    <a:pt x="9278" y="20106"/>
                    <a:pt x="9424" y="19437"/>
                    <a:pt x="9278" y="18816"/>
                  </a:cubicBezTo>
                  <a:cubicBezTo>
                    <a:pt x="9521" y="18816"/>
                    <a:pt x="9812" y="18720"/>
                    <a:pt x="10006" y="18720"/>
                  </a:cubicBezTo>
                  <a:cubicBezTo>
                    <a:pt x="9521" y="17812"/>
                    <a:pt x="9521" y="16713"/>
                    <a:pt x="10103" y="15901"/>
                  </a:cubicBezTo>
                  <a:cubicBezTo>
                    <a:pt x="10540" y="16426"/>
                    <a:pt x="10734" y="17095"/>
                    <a:pt x="10637" y="17812"/>
                  </a:cubicBezTo>
                  <a:cubicBezTo>
                    <a:pt x="10929" y="17812"/>
                    <a:pt x="11123" y="17908"/>
                    <a:pt x="11414" y="17908"/>
                  </a:cubicBezTo>
                  <a:cubicBezTo>
                    <a:pt x="11317" y="17191"/>
                    <a:pt x="11560" y="16522"/>
                    <a:pt x="11948" y="15996"/>
                  </a:cubicBezTo>
                  <a:cubicBezTo>
                    <a:pt x="11754" y="15709"/>
                    <a:pt x="11657" y="15423"/>
                    <a:pt x="11754" y="15088"/>
                  </a:cubicBezTo>
                  <a:cubicBezTo>
                    <a:pt x="12336" y="15088"/>
                    <a:pt x="12967" y="14802"/>
                    <a:pt x="13258" y="14324"/>
                  </a:cubicBezTo>
                  <a:cubicBezTo>
                    <a:pt x="12773" y="14085"/>
                    <a:pt x="12336" y="13702"/>
                    <a:pt x="12239" y="13225"/>
                  </a:cubicBezTo>
                  <a:cubicBezTo>
                    <a:pt x="13064" y="12699"/>
                    <a:pt x="13453" y="11600"/>
                    <a:pt x="13258" y="10692"/>
                  </a:cubicBezTo>
                  <a:cubicBezTo>
                    <a:pt x="13695" y="10596"/>
                    <a:pt x="13986" y="10309"/>
                    <a:pt x="14181" y="9975"/>
                  </a:cubicBezTo>
                  <a:cubicBezTo>
                    <a:pt x="14617" y="10883"/>
                    <a:pt x="14472" y="12078"/>
                    <a:pt x="13792" y="12890"/>
                  </a:cubicBezTo>
                  <a:cubicBezTo>
                    <a:pt x="14084" y="12986"/>
                    <a:pt x="14375" y="13081"/>
                    <a:pt x="14617" y="13320"/>
                  </a:cubicBezTo>
                  <a:cubicBezTo>
                    <a:pt x="14278" y="13989"/>
                    <a:pt x="13889" y="14706"/>
                    <a:pt x="13598" y="15327"/>
                  </a:cubicBezTo>
                  <a:cubicBezTo>
                    <a:pt x="14181" y="15184"/>
                    <a:pt x="15006" y="15088"/>
                    <a:pt x="15394" y="15614"/>
                  </a:cubicBezTo>
                  <a:cubicBezTo>
                    <a:pt x="15491" y="15805"/>
                    <a:pt x="15637" y="15996"/>
                    <a:pt x="15734" y="16092"/>
                  </a:cubicBezTo>
                  <a:cubicBezTo>
                    <a:pt x="16122" y="16522"/>
                    <a:pt x="16850" y="15996"/>
                    <a:pt x="17239" y="15518"/>
                  </a:cubicBezTo>
                  <a:cubicBezTo>
                    <a:pt x="16753" y="15088"/>
                    <a:pt x="16511" y="14180"/>
                    <a:pt x="16850" y="13607"/>
                  </a:cubicBezTo>
                  <a:cubicBezTo>
                    <a:pt x="16947" y="13416"/>
                    <a:pt x="17142" y="13081"/>
                    <a:pt x="17336" y="12890"/>
                  </a:cubicBezTo>
                  <a:cubicBezTo>
                    <a:pt x="17530" y="12603"/>
                    <a:pt x="17870" y="12317"/>
                    <a:pt x="18064" y="11982"/>
                  </a:cubicBezTo>
                  <a:cubicBezTo>
                    <a:pt x="18452" y="11982"/>
                    <a:pt x="18986" y="11982"/>
                    <a:pt x="19374" y="11886"/>
                  </a:cubicBezTo>
                  <a:cubicBezTo>
                    <a:pt x="19374" y="11409"/>
                    <a:pt x="19374" y="10883"/>
                    <a:pt x="19374" y="10405"/>
                  </a:cubicBezTo>
                  <a:cubicBezTo>
                    <a:pt x="19908" y="10501"/>
                    <a:pt x="20394" y="10309"/>
                    <a:pt x="20685" y="9879"/>
                  </a:cubicBezTo>
                  <a:cubicBezTo>
                    <a:pt x="20200" y="9784"/>
                    <a:pt x="19811" y="9688"/>
                    <a:pt x="19374" y="9306"/>
                  </a:cubicBezTo>
                  <a:cubicBezTo>
                    <a:pt x="19083" y="8971"/>
                    <a:pt x="18889" y="8398"/>
                    <a:pt x="19180" y="7968"/>
                  </a:cubicBezTo>
                  <a:cubicBezTo>
                    <a:pt x="19569" y="8111"/>
                    <a:pt x="20005" y="8207"/>
                    <a:pt x="20297" y="8398"/>
                  </a:cubicBezTo>
                  <a:cubicBezTo>
                    <a:pt x="20102" y="7394"/>
                    <a:pt x="19471" y="6391"/>
                    <a:pt x="18792" y="5674"/>
                  </a:cubicBezTo>
                  <a:cubicBezTo>
                    <a:pt x="18646" y="5579"/>
                    <a:pt x="18452" y="5387"/>
                    <a:pt x="18452" y="5196"/>
                  </a:cubicBezTo>
                  <a:cubicBezTo>
                    <a:pt x="18355" y="4766"/>
                    <a:pt x="18986" y="4479"/>
                    <a:pt x="19471" y="4479"/>
                  </a:cubicBezTo>
                  <a:cubicBezTo>
                    <a:pt x="19908" y="4479"/>
                    <a:pt x="20491" y="4671"/>
                    <a:pt x="20782" y="4384"/>
                  </a:cubicBezTo>
                  <a:cubicBezTo>
                    <a:pt x="20394" y="3858"/>
                    <a:pt x="21413" y="3285"/>
                    <a:pt x="21316" y="2663"/>
                  </a:cubicBezTo>
                  <a:cubicBezTo>
                    <a:pt x="21316" y="2472"/>
                    <a:pt x="21122" y="2281"/>
                    <a:pt x="20928" y="2090"/>
                  </a:cubicBezTo>
                  <a:cubicBezTo>
                    <a:pt x="20200" y="1469"/>
                    <a:pt x="19471" y="848"/>
                    <a:pt x="18646" y="370"/>
                  </a:cubicBezTo>
                  <a:cubicBezTo>
                    <a:pt x="18258" y="179"/>
                    <a:pt x="17724" y="-156"/>
                    <a:pt x="17336" y="83"/>
                  </a:cubicBezTo>
                  <a:cubicBezTo>
                    <a:pt x="16899" y="274"/>
                    <a:pt x="16608" y="752"/>
                    <a:pt x="16753" y="1278"/>
                  </a:cubicBezTo>
                  <a:cubicBezTo>
                    <a:pt x="16753" y="1756"/>
                    <a:pt x="17044" y="2186"/>
                    <a:pt x="17239" y="2568"/>
                  </a:cubicBezTo>
                  <a:cubicBezTo>
                    <a:pt x="16753" y="2998"/>
                    <a:pt x="16122" y="2568"/>
                    <a:pt x="15637" y="2186"/>
                  </a:cubicBezTo>
                  <a:cubicBezTo>
                    <a:pt x="14472" y="1278"/>
                    <a:pt x="11414" y="2759"/>
                    <a:pt x="10540" y="4002"/>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859" name="Shape 1859"/>
            <p:cNvSpPr/>
            <p:nvPr/>
          </p:nvSpPr>
          <p:spPr>
            <a:xfrm>
              <a:off x="1763422" y="1604202"/>
              <a:ext cx="76282" cy="90846"/>
            </a:xfrm>
            <a:custGeom>
              <a:pathLst>
                <a:path extrusionOk="0" h="21361" w="21168">
                  <a:moveTo>
                    <a:pt x="10667" y="8342"/>
                  </a:moveTo>
                  <a:cubicBezTo>
                    <a:pt x="10313" y="9969"/>
                    <a:pt x="8897" y="11449"/>
                    <a:pt x="6949" y="10857"/>
                  </a:cubicBezTo>
                  <a:cubicBezTo>
                    <a:pt x="6949" y="13076"/>
                    <a:pt x="4824" y="15147"/>
                    <a:pt x="2523" y="15591"/>
                  </a:cubicBezTo>
                  <a:cubicBezTo>
                    <a:pt x="2169" y="15591"/>
                    <a:pt x="1460" y="15887"/>
                    <a:pt x="1106" y="15887"/>
                  </a:cubicBezTo>
                  <a:cubicBezTo>
                    <a:pt x="752" y="16183"/>
                    <a:pt x="752" y="16479"/>
                    <a:pt x="398" y="16775"/>
                  </a:cubicBezTo>
                  <a:cubicBezTo>
                    <a:pt x="-133" y="17958"/>
                    <a:pt x="-133" y="19586"/>
                    <a:pt x="398" y="20769"/>
                  </a:cubicBezTo>
                  <a:cubicBezTo>
                    <a:pt x="1815" y="20769"/>
                    <a:pt x="2877" y="21065"/>
                    <a:pt x="4470" y="21065"/>
                  </a:cubicBezTo>
                  <a:cubicBezTo>
                    <a:pt x="6241" y="21065"/>
                    <a:pt x="8542" y="21361"/>
                    <a:pt x="10313" y="21361"/>
                  </a:cubicBezTo>
                  <a:cubicBezTo>
                    <a:pt x="11906" y="21361"/>
                    <a:pt x="13677" y="21361"/>
                    <a:pt x="14385" y="20473"/>
                  </a:cubicBezTo>
                  <a:cubicBezTo>
                    <a:pt x="14739" y="19882"/>
                    <a:pt x="15093" y="19290"/>
                    <a:pt x="14739" y="18550"/>
                  </a:cubicBezTo>
                  <a:cubicBezTo>
                    <a:pt x="14385" y="18254"/>
                    <a:pt x="14031" y="17958"/>
                    <a:pt x="13677" y="17958"/>
                  </a:cubicBezTo>
                  <a:cubicBezTo>
                    <a:pt x="12969" y="17366"/>
                    <a:pt x="13323" y="16183"/>
                    <a:pt x="14031" y="15147"/>
                  </a:cubicBezTo>
                  <a:cubicBezTo>
                    <a:pt x="14739" y="14556"/>
                    <a:pt x="15978" y="13964"/>
                    <a:pt x="16687" y="13076"/>
                  </a:cubicBezTo>
                  <a:cubicBezTo>
                    <a:pt x="15978" y="12780"/>
                    <a:pt x="15093" y="12040"/>
                    <a:pt x="15093" y="11153"/>
                  </a:cubicBezTo>
                  <a:cubicBezTo>
                    <a:pt x="15093" y="9969"/>
                    <a:pt x="16333" y="8934"/>
                    <a:pt x="17395" y="8046"/>
                  </a:cubicBezTo>
                  <a:cubicBezTo>
                    <a:pt x="18457" y="7158"/>
                    <a:pt x="19342" y="5531"/>
                    <a:pt x="18103" y="4939"/>
                  </a:cubicBezTo>
                  <a:cubicBezTo>
                    <a:pt x="20051" y="5235"/>
                    <a:pt x="21467" y="3460"/>
                    <a:pt x="21113" y="2128"/>
                  </a:cubicBezTo>
                  <a:cubicBezTo>
                    <a:pt x="20759" y="649"/>
                    <a:pt x="18457" y="-239"/>
                    <a:pt x="16687" y="57"/>
                  </a:cubicBezTo>
                  <a:cubicBezTo>
                    <a:pt x="16333" y="57"/>
                    <a:pt x="15978" y="57"/>
                    <a:pt x="15978" y="353"/>
                  </a:cubicBezTo>
                  <a:cubicBezTo>
                    <a:pt x="15093" y="649"/>
                    <a:pt x="15093" y="1240"/>
                    <a:pt x="15093" y="1832"/>
                  </a:cubicBezTo>
                  <a:cubicBezTo>
                    <a:pt x="15624" y="4939"/>
                    <a:pt x="11906" y="5235"/>
                    <a:pt x="10667" y="8342"/>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860" name="Shape 1860"/>
            <p:cNvSpPr/>
            <p:nvPr/>
          </p:nvSpPr>
          <p:spPr>
            <a:xfrm>
              <a:off x="1923165" y="1288312"/>
              <a:ext cx="54970" cy="69426"/>
            </a:xfrm>
            <a:custGeom>
              <a:pathLst>
                <a:path extrusionOk="0" h="20759" w="19452">
                  <a:moveTo>
                    <a:pt x="1379" y="10250"/>
                  </a:moveTo>
                  <a:cubicBezTo>
                    <a:pt x="1819" y="10629"/>
                    <a:pt x="2481" y="10629"/>
                    <a:pt x="2921" y="11008"/>
                  </a:cubicBezTo>
                  <a:cubicBezTo>
                    <a:pt x="4244" y="11766"/>
                    <a:pt x="4244" y="13092"/>
                    <a:pt x="4244" y="14229"/>
                  </a:cubicBezTo>
                  <a:cubicBezTo>
                    <a:pt x="5125" y="13850"/>
                    <a:pt x="5787" y="14608"/>
                    <a:pt x="6448" y="15366"/>
                  </a:cubicBezTo>
                  <a:cubicBezTo>
                    <a:pt x="6889" y="16124"/>
                    <a:pt x="7109" y="17071"/>
                    <a:pt x="7991" y="17829"/>
                  </a:cubicBezTo>
                  <a:cubicBezTo>
                    <a:pt x="8872" y="18587"/>
                    <a:pt x="9754" y="19345"/>
                    <a:pt x="11076" y="19724"/>
                  </a:cubicBezTo>
                  <a:cubicBezTo>
                    <a:pt x="12619" y="20103"/>
                    <a:pt x="14162" y="21050"/>
                    <a:pt x="16146" y="20671"/>
                  </a:cubicBezTo>
                  <a:cubicBezTo>
                    <a:pt x="17909" y="20103"/>
                    <a:pt x="19452" y="18587"/>
                    <a:pt x="18570" y="17450"/>
                  </a:cubicBezTo>
                  <a:cubicBezTo>
                    <a:pt x="17689" y="17071"/>
                    <a:pt x="17248" y="15745"/>
                    <a:pt x="17248" y="14608"/>
                  </a:cubicBezTo>
                  <a:cubicBezTo>
                    <a:pt x="17248" y="13471"/>
                    <a:pt x="18570" y="13092"/>
                    <a:pt x="19452" y="12145"/>
                  </a:cubicBezTo>
                  <a:cubicBezTo>
                    <a:pt x="17248" y="11008"/>
                    <a:pt x="15264" y="9113"/>
                    <a:pt x="14383" y="7029"/>
                  </a:cubicBezTo>
                  <a:cubicBezTo>
                    <a:pt x="14383" y="6650"/>
                    <a:pt x="13942" y="5892"/>
                    <a:pt x="13942" y="5513"/>
                  </a:cubicBezTo>
                  <a:cubicBezTo>
                    <a:pt x="13501" y="4755"/>
                    <a:pt x="12619" y="4376"/>
                    <a:pt x="12179" y="3808"/>
                  </a:cubicBezTo>
                  <a:cubicBezTo>
                    <a:pt x="11076" y="3050"/>
                    <a:pt x="10195" y="1913"/>
                    <a:pt x="9313" y="1155"/>
                  </a:cubicBezTo>
                  <a:cubicBezTo>
                    <a:pt x="8432" y="397"/>
                    <a:pt x="6448" y="-550"/>
                    <a:pt x="5125" y="397"/>
                  </a:cubicBezTo>
                  <a:cubicBezTo>
                    <a:pt x="1819" y="776"/>
                    <a:pt x="-2148" y="8734"/>
                    <a:pt x="1379" y="10250"/>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861" name="Shape 1861"/>
            <p:cNvSpPr/>
            <p:nvPr/>
          </p:nvSpPr>
          <p:spPr>
            <a:xfrm>
              <a:off x="1929351" y="1491074"/>
              <a:ext cx="58788" cy="31620"/>
            </a:xfrm>
            <a:custGeom>
              <a:pathLst>
                <a:path extrusionOk="0" h="20704" w="20812">
                  <a:moveTo>
                    <a:pt x="91" y="8894"/>
                  </a:moveTo>
                  <a:cubicBezTo>
                    <a:pt x="550" y="11859"/>
                    <a:pt x="2388" y="13553"/>
                    <a:pt x="3767" y="14400"/>
                  </a:cubicBezTo>
                  <a:cubicBezTo>
                    <a:pt x="5376" y="14400"/>
                    <a:pt x="6754" y="14400"/>
                    <a:pt x="8133" y="15247"/>
                  </a:cubicBezTo>
                  <a:lnTo>
                    <a:pt x="10201" y="18635"/>
                  </a:lnTo>
                  <a:cubicBezTo>
                    <a:pt x="12040" y="21600"/>
                    <a:pt x="14337" y="20753"/>
                    <a:pt x="16405" y="19906"/>
                  </a:cubicBezTo>
                  <a:cubicBezTo>
                    <a:pt x="17784" y="18635"/>
                    <a:pt x="18703" y="18635"/>
                    <a:pt x="19852" y="16941"/>
                  </a:cubicBezTo>
                  <a:cubicBezTo>
                    <a:pt x="20771" y="15247"/>
                    <a:pt x="21231" y="12706"/>
                    <a:pt x="20312" y="11012"/>
                  </a:cubicBezTo>
                  <a:cubicBezTo>
                    <a:pt x="17325" y="11859"/>
                    <a:pt x="16865" y="847"/>
                    <a:pt x="13418" y="0"/>
                  </a:cubicBezTo>
                  <a:lnTo>
                    <a:pt x="11580" y="0"/>
                  </a:lnTo>
                  <a:cubicBezTo>
                    <a:pt x="9742" y="847"/>
                    <a:pt x="7674" y="0"/>
                    <a:pt x="6295" y="0"/>
                  </a:cubicBezTo>
                  <a:cubicBezTo>
                    <a:pt x="4686" y="0"/>
                    <a:pt x="3308" y="1271"/>
                    <a:pt x="2388" y="3388"/>
                  </a:cubicBezTo>
                  <a:cubicBezTo>
                    <a:pt x="1010" y="2541"/>
                    <a:pt x="-369" y="5929"/>
                    <a:pt x="91" y="8894"/>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862" name="Shape 1862"/>
            <p:cNvSpPr/>
            <p:nvPr/>
          </p:nvSpPr>
          <p:spPr>
            <a:xfrm>
              <a:off x="1841421" y="1481606"/>
              <a:ext cx="435190" cy="367446"/>
            </a:xfrm>
            <a:custGeom>
              <a:pathLst>
                <a:path extrusionOk="0" h="21328" w="21530">
                  <a:moveTo>
                    <a:pt x="2897" y="6187"/>
                  </a:moveTo>
                  <a:cubicBezTo>
                    <a:pt x="2456" y="6372"/>
                    <a:pt x="1984" y="6520"/>
                    <a:pt x="1669" y="6815"/>
                  </a:cubicBezTo>
                  <a:cubicBezTo>
                    <a:pt x="1322" y="7222"/>
                    <a:pt x="1197" y="7888"/>
                    <a:pt x="1511" y="8295"/>
                  </a:cubicBezTo>
                  <a:cubicBezTo>
                    <a:pt x="1259" y="8517"/>
                    <a:pt x="1008" y="8850"/>
                    <a:pt x="1071" y="9146"/>
                  </a:cubicBezTo>
                  <a:cubicBezTo>
                    <a:pt x="1134" y="9774"/>
                    <a:pt x="1858" y="9774"/>
                    <a:pt x="2393" y="9626"/>
                  </a:cubicBezTo>
                  <a:cubicBezTo>
                    <a:pt x="2897" y="9441"/>
                    <a:pt x="3621" y="9552"/>
                    <a:pt x="3621" y="10144"/>
                  </a:cubicBezTo>
                  <a:cubicBezTo>
                    <a:pt x="2708" y="10218"/>
                    <a:pt x="1795" y="10218"/>
                    <a:pt x="850" y="10329"/>
                  </a:cubicBezTo>
                  <a:cubicBezTo>
                    <a:pt x="693" y="10514"/>
                    <a:pt x="756" y="10958"/>
                    <a:pt x="1008" y="10995"/>
                  </a:cubicBezTo>
                  <a:cubicBezTo>
                    <a:pt x="882" y="11032"/>
                    <a:pt x="756" y="11032"/>
                    <a:pt x="661" y="11106"/>
                  </a:cubicBezTo>
                  <a:cubicBezTo>
                    <a:pt x="724" y="11772"/>
                    <a:pt x="598" y="12548"/>
                    <a:pt x="346" y="13177"/>
                  </a:cubicBezTo>
                  <a:cubicBezTo>
                    <a:pt x="472" y="13325"/>
                    <a:pt x="598" y="13399"/>
                    <a:pt x="724" y="13584"/>
                  </a:cubicBezTo>
                  <a:cubicBezTo>
                    <a:pt x="409" y="14102"/>
                    <a:pt x="126" y="14804"/>
                    <a:pt x="0" y="15433"/>
                  </a:cubicBezTo>
                  <a:cubicBezTo>
                    <a:pt x="1071" y="16062"/>
                    <a:pt x="2110" y="16580"/>
                    <a:pt x="3306" y="16765"/>
                  </a:cubicBezTo>
                  <a:cubicBezTo>
                    <a:pt x="3715" y="16839"/>
                    <a:pt x="4156" y="16765"/>
                    <a:pt x="4566" y="16691"/>
                  </a:cubicBezTo>
                  <a:cubicBezTo>
                    <a:pt x="4692" y="16691"/>
                    <a:pt x="4880" y="16580"/>
                    <a:pt x="5038" y="16691"/>
                  </a:cubicBezTo>
                  <a:cubicBezTo>
                    <a:pt x="5164" y="16765"/>
                    <a:pt x="5227" y="17061"/>
                    <a:pt x="5101" y="17135"/>
                  </a:cubicBezTo>
                  <a:cubicBezTo>
                    <a:pt x="4692" y="16987"/>
                    <a:pt x="4503" y="17652"/>
                    <a:pt x="4692" y="18059"/>
                  </a:cubicBezTo>
                  <a:cubicBezTo>
                    <a:pt x="4880" y="18429"/>
                    <a:pt x="5290" y="18688"/>
                    <a:pt x="5479" y="19095"/>
                  </a:cubicBezTo>
                  <a:cubicBezTo>
                    <a:pt x="5762" y="19539"/>
                    <a:pt x="5762" y="20315"/>
                    <a:pt x="6140" y="20648"/>
                  </a:cubicBezTo>
                  <a:cubicBezTo>
                    <a:pt x="6266" y="20796"/>
                    <a:pt x="6486" y="20870"/>
                    <a:pt x="6675" y="20870"/>
                  </a:cubicBezTo>
                  <a:cubicBezTo>
                    <a:pt x="7085" y="20944"/>
                    <a:pt x="7399" y="21092"/>
                    <a:pt x="7809" y="21166"/>
                  </a:cubicBezTo>
                  <a:cubicBezTo>
                    <a:pt x="8407" y="21314"/>
                    <a:pt x="9037" y="21499"/>
                    <a:pt x="9446" y="21018"/>
                  </a:cubicBezTo>
                  <a:cubicBezTo>
                    <a:pt x="9572" y="20870"/>
                    <a:pt x="9635" y="20722"/>
                    <a:pt x="9792" y="20648"/>
                  </a:cubicBezTo>
                  <a:cubicBezTo>
                    <a:pt x="9918" y="20537"/>
                    <a:pt x="10107" y="20648"/>
                    <a:pt x="10233" y="20648"/>
                  </a:cubicBezTo>
                  <a:cubicBezTo>
                    <a:pt x="10454" y="20537"/>
                    <a:pt x="10580" y="20241"/>
                    <a:pt x="10706" y="20020"/>
                  </a:cubicBezTo>
                  <a:cubicBezTo>
                    <a:pt x="10894" y="19687"/>
                    <a:pt x="11304" y="19539"/>
                    <a:pt x="11619" y="19613"/>
                  </a:cubicBezTo>
                  <a:lnTo>
                    <a:pt x="11619" y="18984"/>
                  </a:lnTo>
                  <a:cubicBezTo>
                    <a:pt x="12154" y="18688"/>
                    <a:pt x="12878" y="18688"/>
                    <a:pt x="13413" y="18984"/>
                  </a:cubicBezTo>
                  <a:cubicBezTo>
                    <a:pt x="13823" y="17837"/>
                    <a:pt x="14988" y="17283"/>
                    <a:pt x="16058" y="16913"/>
                  </a:cubicBezTo>
                  <a:cubicBezTo>
                    <a:pt x="16373" y="16913"/>
                    <a:pt x="16783" y="17061"/>
                    <a:pt x="17034" y="17283"/>
                  </a:cubicBezTo>
                  <a:cubicBezTo>
                    <a:pt x="17097" y="16765"/>
                    <a:pt x="17696" y="16358"/>
                    <a:pt x="18105" y="16580"/>
                  </a:cubicBezTo>
                  <a:cubicBezTo>
                    <a:pt x="18294" y="16691"/>
                    <a:pt x="18420" y="16839"/>
                    <a:pt x="18640" y="16913"/>
                  </a:cubicBezTo>
                  <a:cubicBezTo>
                    <a:pt x="19081" y="17209"/>
                    <a:pt x="19742" y="17061"/>
                    <a:pt x="20089" y="16506"/>
                  </a:cubicBezTo>
                  <a:cubicBezTo>
                    <a:pt x="19900" y="16432"/>
                    <a:pt x="19742" y="16284"/>
                    <a:pt x="19616" y="16136"/>
                  </a:cubicBezTo>
                  <a:cubicBezTo>
                    <a:pt x="19900" y="15803"/>
                    <a:pt x="20152" y="15581"/>
                    <a:pt x="20466" y="15433"/>
                  </a:cubicBezTo>
                  <a:cubicBezTo>
                    <a:pt x="20750" y="14657"/>
                    <a:pt x="21002" y="13954"/>
                    <a:pt x="21285" y="13177"/>
                  </a:cubicBezTo>
                  <a:cubicBezTo>
                    <a:pt x="21348" y="13103"/>
                    <a:pt x="21348" y="12955"/>
                    <a:pt x="21348" y="12807"/>
                  </a:cubicBezTo>
                  <a:cubicBezTo>
                    <a:pt x="21348" y="12733"/>
                    <a:pt x="21191" y="12622"/>
                    <a:pt x="21128" y="12474"/>
                  </a:cubicBezTo>
                  <a:cubicBezTo>
                    <a:pt x="21002" y="12252"/>
                    <a:pt x="21065" y="12031"/>
                    <a:pt x="21128" y="11772"/>
                  </a:cubicBezTo>
                  <a:cubicBezTo>
                    <a:pt x="21285" y="11328"/>
                    <a:pt x="21348" y="10773"/>
                    <a:pt x="21474" y="10329"/>
                  </a:cubicBezTo>
                  <a:cubicBezTo>
                    <a:pt x="21537" y="9922"/>
                    <a:pt x="21600" y="9367"/>
                    <a:pt x="21348" y="9072"/>
                  </a:cubicBezTo>
                  <a:cubicBezTo>
                    <a:pt x="21191" y="8998"/>
                    <a:pt x="21065" y="8924"/>
                    <a:pt x="21002" y="8776"/>
                  </a:cubicBezTo>
                  <a:cubicBezTo>
                    <a:pt x="20939" y="8591"/>
                    <a:pt x="21002" y="8443"/>
                    <a:pt x="21002" y="8295"/>
                  </a:cubicBezTo>
                  <a:cubicBezTo>
                    <a:pt x="20939" y="7999"/>
                    <a:pt x="20687" y="7740"/>
                    <a:pt x="20341" y="7666"/>
                  </a:cubicBezTo>
                  <a:cubicBezTo>
                    <a:pt x="19963" y="7518"/>
                    <a:pt x="19553" y="7370"/>
                    <a:pt x="19144" y="7518"/>
                  </a:cubicBezTo>
                  <a:cubicBezTo>
                    <a:pt x="18766" y="7666"/>
                    <a:pt x="18483" y="8295"/>
                    <a:pt x="18766" y="8665"/>
                  </a:cubicBezTo>
                  <a:lnTo>
                    <a:pt x="17570" y="8665"/>
                  </a:lnTo>
                  <a:cubicBezTo>
                    <a:pt x="17633" y="8517"/>
                    <a:pt x="17696" y="8295"/>
                    <a:pt x="17696" y="8147"/>
                  </a:cubicBezTo>
                  <a:cubicBezTo>
                    <a:pt x="17444" y="7888"/>
                    <a:pt x="17255" y="7518"/>
                    <a:pt x="17318" y="7148"/>
                  </a:cubicBezTo>
                  <a:cubicBezTo>
                    <a:pt x="16971" y="7222"/>
                    <a:pt x="16594" y="7148"/>
                    <a:pt x="16247" y="6889"/>
                  </a:cubicBezTo>
                  <a:cubicBezTo>
                    <a:pt x="16594" y="6815"/>
                    <a:pt x="16562" y="6261"/>
                    <a:pt x="16436" y="5891"/>
                  </a:cubicBezTo>
                  <a:cubicBezTo>
                    <a:pt x="16279" y="5484"/>
                    <a:pt x="16121" y="5114"/>
                    <a:pt x="16310" y="4818"/>
                  </a:cubicBezTo>
                  <a:cubicBezTo>
                    <a:pt x="16121" y="4633"/>
                    <a:pt x="15932" y="4559"/>
                    <a:pt x="15712" y="4411"/>
                  </a:cubicBezTo>
                  <a:cubicBezTo>
                    <a:pt x="15523" y="4115"/>
                    <a:pt x="16121" y="3709"/>
                    <a:pt x="16121" y="3265"/>
                  </a:cubicBezTo>
                  <a:cubicBezTo>
                    <a:pt x="16121" y="3006"/>
                    <a:pt x="15932" y="2858"/>
                    <a:pt x="15869" y="2710"/>
                  </a:cubicBezTo>
                  <a:cubicBezTo>
                    <a:pt x="15712" y="2414"/>
                    <a:pt x="15869" y="1933"/>
                    <a:pt x="15932" y="1526"/>
                  </a:cubicBezTo>
                  <a:cubicBezTo>
                    <a:pt x="15995" y="750"/>
                    <a:pt x="15397" y="-101"/>
                    <a:pt x="14673" y="10"/>
                  </a:cubicBezTo>
                  <a:cubicBezTo>
                    <a:pt x="14610" y="1009"/>
                    <a:pt x="14264" y="2007"/>
                    <a:pt x="13665" y="2710"/>
                  </a:cubicBezTo>
                  <a:cubicBezTo>
                    <a:pt x="13413" y="3006"/>
                    <a:pt x="13162" y="3413"/>
                    <a:pt x="13162" y="3783"/>
                  </a:cubicBezTo>
                  <a:lnTo>
                    <a:pt x="12563" y="3783"/>
                  </a:lnTo>
                  <a:cubicBezTo>
                    <a:pt x="12406" y="4189"/>
                    <a:pt x="12311" y="4633"/>
                    <a:pt x="12406" y="5040"/>
                  </a:cubicBezTo>
                  <a:cubicBezTo>
                    <a:pt x="12469" y="5410"/>
                    <a:pt x="12878" y="5817"/>
                    <a:pt x="13224" y="5743"/>
                  </a:cubicBezTo>
                  <a:lnTo>
                    <a:pt x="13224" y="6372"/>
                  </a:lnTo>
                  <a:cubicBezTo>
                    <a:pt x="13602" y="6520"/>
                    <a:pt x="14012" y="6741"/>
                    <a:pt x="14327" y="7037"/>
                  </a:cubicBezTo>
                  <a:cubicBezTo>
                    <a:pt x="14012" y="7666"/>
                    <a:pt x="13728" y="8221"/>
                    <a:pt x="13413" y="8850"/>
                  </a:cubicBezTo>
                  <a:cubicBezTo>
                    <a:pt x="13665" y="8998"/>
                    <a:pt x="13949" y="9072"/>
                    <a:pt x="14138" y="8998"/>
                  </a:cubicBezTo>
                  <a:cubicBezTo>
                    <a:pt x="14138" y="9294"/>
                    <a:pt x="14138" y="9552"/>
                    <a:pt x="14012" y="9848"/>
                  </a:cubicBezTo>
                  <a:cubicBezTo>
                    <a:pt x="14484" y="9996"/>
                    <a:pt x="14893" y="10292"/>
                    <a:pt x="15114" y="10773"/>
                  </a:cubicBezTo>
                  <a:cubicBezTo>
                    <a:pt x="15303" y="11217"/>
                    <a:pt x="15334" y="11957"/>
                    <a:pt x="14862" y="12252"/>
                  </a:cubicBezTo>
                  <a:cubicBezTo>
                    <a:pt x="14075" y="12807"/>
                    <a:pt x="12941" y="11254"/>
                    <a:pt x="12217" y="11957"/>
                  </a:cubicBezTo>
                  <a:cubicBezTo>
                    <a:pt x="12028" y="12104"/>
                    <a:pt x="11902" y="12400"/>
                    <a:pt x="11682" y="12326"/>
                  </a:cubicBezTo>
                  <a:cubicBezTo>
                    <a:pt x="11556" y="12326"/>
                    <a:pt x="11493" y="12178"/>
                    <a:pt x="11430" y="12104"/>
                  </a:cubicBezTo>
                  <a:cubicBezTo>
                    <a:pt x="11020" y="11550"/>
                    <a:pt x="10643" y="10921"/>
                    <a:pt x="10296" y="10403"/>
                  </a:cubicBezTo>
                  <a:cubicBezTo>
                    <a:pt x="10706" y="9996"/>
                    <a:pt x="10296" y="9294"/>
                    <a:pt x="9918" y="8924"/>
                  </a:cubicBezTo>
                  <a:cubicBezTo>
                    <a:pt x="9572" y="8517"/>
                    <a:pt x="9257" y="8221"/>
                    <a:pt x="8911" y="7814"/>
                  </a:cubicBezTo>
                  <a:cubicBezTo>
                    <a:pt x="8722" y="7666"/>
                    <a:pt x="8533" y="7444"/>
                    <a:pt x="8470" y="7222"/>
                  </a:cubicBezTo>
                  <a:cubicBezTo>
                    <a:pt x="8407" y="7037"/>
                    <a:pt x="8407" y="6815"/>
                    <a:pt x="8313" y="6667"/>
                  </a:cubicBezTo>
                  <a:cubicBezTo>
                    <a:pt x="8187" y="6261"/>
                    <a:pt x="7809" y="6039"/>
                    <a:pt x="7399" y="5965"/>
                  </a:cubicBezTo>
                  <a:cubicBezTo>
                    <a:pt x="6990" y="5891"/>
                    <a:pt x="6675" y="6113"/>
                    <a:pt x="6266" y="6261"/>
                  </a:cubicBezTo>
                  <a:cubicBezTo>
                    <a:pt x="6329" y="5595"/>
                    <a:pt x="6014" y="4818"/>
                    <a:pt x="5479" y="4411"/>
                  </a:cubicBezTo>
                  <a:cubicBezTo>
                    <a:pt x="4880" y="3709"/>
                    <a:pt x="3904" y="3635"/>
                    <a:pt x="3243" y="4189"/>
                  </a:cubicBezTo>
                  <a:cubicBezTo>
                    <a:pt x="2834" y="4485"/>
                    <a:pt x="2645" y="3967"/>
                    <a:pt x="2393" y="4485"/>
                  </a:cubicBezTo>
                  <a:cubicBezTo>
                    <a:pt x="2236" y="5262"/>
                    <a:pt x="2645" y="5965"/>
                    <a:pt x="2897" y="6187"/>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863" name="Shape 1863"/>
            <p:cNvSpPr/>
            <p:nvPr/>
          </p:nvSpPr>
          <p:spPr>
            <a:xfrm>
              <a:off x="2294118" y="1704625"/>
              <a:ext cx="55292" cy="73206"/>
            </a:xfrm>
            <a:custGeom>
              <a:pathLst>
                <a:path extrusionOk="0" h="20315" w="20509">
                  <a:moveTo>
                    <a:pt x="3410" y="9426"/>
                  </a:moveTo>
                  <a:cubicBezTo>
                    <a:pt x="2946" y="10675"/>
                    <a:pt x="1552" y="11568"/>
                    <a:pt x="1088" y="12817"/>
                  </a:cubicBezTo>
                  <a:cubicBezTo>
                    <a:pt x="391" y="13889"/>
                    <a:pt x="-538" y="15495"/>
                    <a:pt x="391" y="16209"/>
                  </a:cubicBezTo>
                  <a:cubicBezTo>
                    <a:pt x="1552" y="17280"/>
                    <a:pt x="3875" y="17280"/>
                    <a:pt x="5965" y="17816"/>
                  </a:cubicBezTo>
                  <a:cubicBezTo>
                    <a:pt x="7823" y="17816"/>
                    <a:pt x="10146" y="19244"/>
                    <a:pt x="9681" y="20315"/>
                  </a:cubicBezTo>
                  <a:cubicBezTo>
                    <a:pt x="12236" y="19601"/>
                    <a:pt x="15023" y="20672"/>
                    <a:pt x="16649" y="19244"/>
                  </a:cubicBezTo>
                  <a:cubicBezTo>
                    <a:pt x="18043" y="17280"/>
                    <a:pt x="15023" y="15138"/>
                    <a:pt x="16649" y="13174"/>
                  </a:cubicBezTo>
                  <a:cubicBezTo>
                    <a:pt x="17114" y="12460"/>
                    <a:pt x="18507" y="12103"/>
                    <a:pt x="19436" y="11389"/>
                  </a:cubicBezTo>
                  <a:cubicBezTo>
                    <a:pt x="20365" y="10675"/>
                    <a:pt x="21062" y="9426"/>
                    <a:pt x="19901" y="9069"/>
                  </a:cubicBezTo>
                  <a:cubicBezTo>
                    <a:pt x="18507" y="9426"/>
                    <a:pt x="17114" y="7998"/>
                    <a:pt x="16649" y="6927"/>
                  </a:cubicBezTo>
                  <a:cubicBezTo>
                    <a:pt x="16185" y="5677"/>
                    <a:pt x="16649" y="4249"/>
                    <a:pt x="16185" y="3178"/>
                  </a:cubicBezTo>
                  <a:cubicBezTo>
                    <a:pt x="15488" y="-214"/>
                    <a:pt x="6894" y="-928"/>
                    <a:pt x="3875" y="1214"/>
                  </a:cubicBezTo>
                  <a:cubicBezTo>
                    <a:pt x="-73" y="3535"/>
                    <a:pt x="4804" y="6927"/>
                    <a:pt x="3410" y="9426"/>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864" name="Shape 1864"/>
            <p:cNvSpPr/>
            <p:nvPr/>
          </p:nvSpPr>
          <p:spPr>
            <a:xfrm>
              <a:off x="1992038" y="1278064"/>
              <a:ext cx="135900" cy="149609"/>
            </a:xfrm>
            <a:custGeom>
              <a:pathLst>
                <a:path extrusionOk="0" h="21442" w="21043">
                  <a:moveTo>
                    <a:pt x="12362" y="368"/>
                  </a:moveTo>
                  <a:cubicBezTo>
                    <a:pt x="12758" y="0"/>
                    <a:pt x="13650" y="0"/>
                    <a:pt x="14244" y="0"/>
                  </a:cubicBezTo>
                  <a:cubicBezTo>
                    <a:pt x="15433" y="0"/>
                    <a:pt x="16721" y="0"/>
                    <a:pt x="18009" y="0"/>
                  </a:cubicBezTo>
                  <a:cubicBezTo>
                    <a:pt x="18802" y="0"/>
                    <a:pt x="19595" y="0"/>
                    <a:pt x="20288" y="368"/>
                  </a:cubicBezTo>
                  <a:cubicBezTo>
                    <a:pt x="20883" y="735"/>
                    <a:pt x="21279" y="1563"/>
                    <a:pt x="20883" y="2298"/>
                  </a:cubicBezTo>
                  <a:cubicBezTo>
                    <a:pt x="20486" y="3033"/>
                    <a:pt x="18802" y="3493"/>
                    <a:pt x="19198" y="4228"/>
                  </a:cubicBezTo>
                  <a:cubicBezTo>
                    <a:pt x="19396" y="4596"/>
                    <a:pt x="19595" y="4596"/>
                    <a:pt x="19793" y="4963"/>
                  </a:cubicBezTo>
                  <a:cubicBezTo>
                    <a:pt x="20288" y="5607"/>
                    <a:pt x="19396" y="6342"/>
                    <a:pt x="19396" y="7077"/>
                  </a:cubicBezTo>
                  <a:cubicBezTo>
                    <a:pt x="19396" y="8089"/>
                    <a:pt x="20685" y="8824"/>
                    <a:pt x="20090" y="9651"/>
                  </a:cubicBezTo>
                  <a:cubicBezTo>
                    <a:pt x="19793" y="9835"/>
                    <a:pt x="19595" y="10019"/>
                    <a:pt x="19396" y="10019"/>
                  </a:cubicBezTo>
                  <a:cubicBezTo>
                    <a:pt x="19000" y="10386"/>
                    <a:pt x="18802" y="10938"/>
                    <a:pt x="18802" y="11581"/>
                  </a:cubicBezTo>
                  <a:cubicBezTo>
                    <a:pt x="18604" y="12868"/>
                    <a:pt x="18406" y="14063"/>
                    <a:pt x="18207" y="15442"/>
                  </a:cubicBezTo>
                  <a:cubicBezTo>
                    <a:pt x="18207" y="15809"/>
                    <a:pt x="18207" y="16361"/>
                    <a:pt x="18604" y="16361"/>
                  </a:cubicBezTo>
                  <a:cubicBezTo>
                    <a:pt x="15631" y="18843"/>
                    <a:pt x="11569" y="19670"/>
                    <a:pt x="7804" y="18475"/>
                  </a:cubicBezTo>
                  <a:cubicBezTo>
                    <a:pt x="7407" y="18843"/>
                    <a:pt x="7407" y="19670"/>
                    <a:pt x="7110" y="20221"/>
                  </a:cubicBezTo>
                  <a:cubicBezTo>
                    <a:pt x="6912" y="20773"/>
                    <a:pt x="6714" y="21600"/>
                    <a:pt x="6119" y="21416"/>
                  </a:cubicBezTo>
                  <a:cubicBezTo>
                    <a:pt x="5723" y="21416"/>
                    <a:pt x="5327" y="20957"/>
                    <a:pt x="5029" y="20405"/>
                  </a:cubicBezTo>
                  <a:cubicBezTo>
                    <a:pt x="4237" y="19026"/>
                    <a:pt x="3246" y="17556"/>
                    <a:pt x="2354" y="16177"/>
                  </a:cubicBezTo>
                  <a:cubicBezTo>
                    <a:pt x="2156" y="15809"/>
                    <a:pt x="1958" y="15442"/>
                    <a:pt x="1562" y="15166"/>
                  </a:cubicBezTo>
                  <a:cubicBezTo>
                    <a:pt x="1165" y="14798"/>
                    <a:pt x="273" y="14798"/>
                    <a:pt x="75" y="14247"/>
                  </a:cubicBezTo>
                  <a:cubicBezTo>
                    <a:pt x="-321" y="13236"/>
                    <a:pt x="967" y="12500"/>
                    <a:pt x="967" y="11581"/>
                  </a:cubicBezTo>
                  <a:cubicBezTo>
                    <a:pt x="967" y="10754"/>
                    <a:pt x="472" y="10203"/>
                    <a:pt x="670" y="9467"/>
                  </a:cubicBezTo>
                  <a:cubicBezTo>
                    <a:pt x="967" y="8824"/>
                    <a:pt x="1562" y="8640"/>
                    <a:pt x="1562" y="8089"/>
                  </a:cubicBezTo>
                  <a:cubicBezTo>
                    <a:pt x="1562" y="7721"/>
                    <a:pt x="1165" y="7261"/>
                    <a:pt x="967" y="6894"/>
                  </a:cubicBezTo>
                  <a:cubicBezTo>
                    <a:pt x="75" y="4780"/>
                    <a:pt x="4435" y="5147"/>
                    <a:pt x="5525" y="4963"/>
                  </a:cubicBezTo>
                  <a:cubicBezTo>
                    <a:pt x="3048" y="919"/>
                    <a:pt x="10677" y="1563"/>
                    <a:pt x="12362" y="368"/>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865" name="Shape 1865"/>
            <p:cNvSpPr/>
            <p:nvPr/>
          </p:nvSpPr>
          <p:spPr>
            <a:xfrm>
              <a:off x="1958624" y="1158436"/>
              <a:ext cx="175548" cy="109011"/>
            </a:xfrm>
            <a:custGeom>
              <a:pathLst>
                <a:path extrusionOk="0" h="21123" w="21213">
                  <a:moveTo>
                    <a:pt x="5295" y="20930"/>
                  </a:moveTo>
                  <a:cubicBezTo>
                    <a:pt x="6058" y="20434"/>
                    <a:pt x="6592" y="19317"/>
                    <a:pt x="7203" y="18075"/>
                  </a:cubicBezTo>
                  <a:cubicBezTo>
                    <a:pt x="7813" y="16710"/>
                    <a:pt x="8348" y="15965"/>
                    <a:pt x="9111" y="15717"/>
                  </a:cubicBezTo>
                  <a:cubicBezTo>
                    <a:pt x="10103" y="17455"/>
                    <a:pt x="11859" y="15717"/>
                    <a:pt x="13156" y="16461"/>
                  </a:cubicBezTo>
                  <a:cubicBezTo>
                    <a:pt x="13462" y="16710"/>
                    <a:pt x="13767" y="16958"/>
                    <a:pt x="13919" y="16958"/>
                  </a:cubicBezTo>
                  <a:cubicBezTo>
                    <a:pt x="14225" y="16958"/>
                    <a:pt x="14606" y="16461"/>
                    <a:pt x="14912" y="16213"/>
                  </a:cubicBezTo>
                  <a:cubicBezTo>
                    <a:pt x="15522" y="15965"/>
                    <a:pt x="16209" y="16958"/>
                    <a:pt x="16820" y="17206"/>
                  </a:cubicBezTo>
                  <a:cubicBezTo>
                    <a:pt x="17965" y="17827"/>
                    <a:pt x="19186" y="16461"/>
                    <a:pt x="20178" y="17455"/>
                  </a:cubicBezTo>
                  <a:cubicBezTo>
                    <a:pt x="20331" y="17827"/>
                    <a:pt x="20483" y="17827"/>
                    <a:pt x="20636" y="17827"/>
                  </a:cubicBezTo>
                  <a:cubicBezTo>
                    <a:pt x="21323" y="18075"/>
                    <a:pt x="21323" y="16213"/>
                    <a:pt x="21018" y="15468"/>
                  </a:cubicBezTo>
                  <a:cubicBezTo>
                    <a:pt x="20636" y="14599"/>
                    <a:pt x="20025" y="13855"/>
                    <a:pt x="20178" y="12861"/>
                  </a:cubicBezTo>
                  <a:cubicBezTo>
                    <a:pt x="20331" y="11993"/>
                    <a:pt x="21018" y="11496"/>
                    <a:pt x="21018" y="10751"/>
                  </a:cubicBezTo>
                  <a:cubicBezTo>
                    <a:pt x="21018" y="9386"/>
                    <a:pt x="19415" y="9137"/>
                    <a:pt x="19415" y="7896"/>
                  </a:cubicBezTo>
                  <a:cubicBezTo>
                    <a:pt x="19415" y="7648"/>
                    <a:pt x="19568" y="7151"/>
                    <a:pt x="19568" y="6779"/>
                  </a:cubicBezTo>
                  <a:cubicBezTo>
                    <a:pt x="19720" y="5786"/>
                    <a:pt x="19186" y="5041"/>
                    <a:pt x="18575" y="4544"/>
                  </a:cubicBezTo>
                  <a:cubicBezTo>
                    <a:pt x="18117" y="3924"/>
                    <a:pt x="17430" y="3675"/>
                    <a:pt x="16820" y="3179"/>
                  </a:cubicBezTo>
                  <a:cubicBezTo>
                    <a:pt x="16362" y="2682"/>
                    <a:pt x="15828" y="1813"/>
                    <a:pt x="15370" y="1068"/>
                  </a:cubicBezTo>
                  <a:cubicBezTo>
                    <a:pt x="14912" y="199"/>
                    <a:pt x="14225" y="-173"/>
                    <a:pt x="13614" y="75"/>
                  </a:cubicBezTo>
                  <a:cubicBezTo>
                    <a:pt x="13004" y="324"/>
                    <a:pt x="12469" y="1317"/>
                    <a:pt x="12851" y="2434"/>
                  </a:cubicBezTo>
                  <a:cubicBezTo>
                    <a:pt x="12011" y="2434"/>
                    <a:pt x="11401" y="3924"/>
                    <a:pt x="11553" y="5289"/>
                  </a:cubicBezTo>
                  <a:cubicBezTo>
                    <a:pt x="11553" y="5786"/>
                    <a:pt x="11706" y="6034"/>
                    <a:pt x="11706" y="6530"/>
                  </a:cubicBezTo>
                  <a:cubicBezTo>
                    <a:pt x="11706" y="7896"/>
                    <a:pt x="10561" y="8144"/>
                    <a:pt x="9951" y="7648"/>
                  </a:cubicBezTo>
                  <a:cubicBezTo>
                    <a:pt x="9264" y="7151"/>
                    <a:pt x="8653" y="6282"/>
                    <a:pt x="8042" y="6282"/>
                  </a:cubicBezTo>
                  <a:cubicBezTo>
                    <a:pt x="6592" y="6530"/>
                    <a:pt x="6287" y="10006"/>
                    <a:pt x="4989" y="10999"/>
                  </a:cubicBezTo>
                  <a:cubicBezTo>
                    <a:pt x="4455" y="11496"/>
                    <a:pt x="3692" y="11248"/>
                    <a:pt x="3234" y="10751"/>
                  </a:cubicBezTo>
                  <a:cubicBezTo>
                    <a:pt x="3234" y="10751"/>
                    <a:pt x="3387" y="15717"/>
                    <a:pt x="3539" y="16213"/>
                  </a:cubicBezTo>
                  <a:cubicBezTo>
                    <a:pt x="2394" y="16710"/>
                    <a:pt x="334" y="14351"/>
                    <a:pt x="28" y="17455"/>
                  </a:cubicBezTo>
                  <a:cubicBezTo>
                    <a:pt x="-277" y="20434"/>
                    <a:pt x="1936" y="21179"/>
                    <a:pt x="3081" y="19813"/>
                  </a:cubicBezTo>
                  <a:cubicBezTo>
                    <a:pt x="3539" y="20930"/>
                    <a:pt x="4303" y="21427"/>
                    <a:pt x="5295" y="20930"/>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866" name="Shape 1866"/>
            <p:cNvSpPr/>
            <p:nvPr/>
          </p:nvSpPr>
          <p:spPr>
            <a:xfrm>
              <a:off x="2264884" y="1053797"/>
              <a:ext cx="252803" cy="289225"/>
            </a:xfrm>
            <a:custGeom>
              <a:pathLst>
                <a:path extrusionOk="0" h="21274" w="20342">
                  <a:moveTo>
                    <a:pt x="2084" y="6263"/>
                  </a:moveTo>
                  <a:cubicBezTo>
                    <a:pt x="2644" y="6497"/>
                    <a:pt x="2950" y="6966"/>
                    <a:pt x="2848" y="7387"/>
                  </a:cubicBezTo>
                  <a:cubicBezTo>
                    <a:pt x="2746" y="7856"/>
                    <a:pt x="1880" y="8043"/>
                    <a:pt x="1676" y="7669"/>
                  </a:cubicBezTo>
                  <a:cubicBezTo>
                    <a:pt x="1574" y="8746"/>
                    <a:pt x="1574" y="9824"/>
                    <a:pt x="1676" y="10808"/>
                  </a:cubicBezTo>
                  <a:cubicBezTo>
                    <a:pt x="1982" y="10808"/>
                    <a:pt x="2186" y="10808"/>
                    <a:pt x="2542" y="10808"/>
                  </a:cubicBezTo>
                  <a:cubicBezTo>
                    <a:pt x="2746" y="11511"/>
                    <a:pt x="2542" y="12401"/>
                    <a:pt x="1880" y="12869"/>
                  </a:cubicBezTo>
                  <a:cubicBezTo>
                    <a:pt x="2950" y="13760"/>
                    <a:pt x="3816" y="14837"/>
                    <a:pt x="4427" y="16009"/>
                  </a:cubicBezTo>
                  <a:cubicBezTo>
                    <a:pt x="5191" y="15540"/>
                    <a:pt x="5497" y="14697"/>
                    <a:pt x="6159" y="14135"/>
                  </a:cubicBezTo>
                  <a:cubicBezTo>
                    <a:pt x="6770" y="13525"/>
                    <a:pt x="8095" y="13572"/>
                    <a:pt x="8299" y="14322"/>
                  </a:cubicBezTo>
                  <a:cubicBezTo>
                    <a:pt x="8401" y="15118"/>
                    <a:pt x="7127" y="15728"/>
                    <a:pt x="7127" y="16524"/>
                  </a:cubicBezTo>
                  <a:cubicBezTo>
                    <a:pt x="8197" y="16290"/>
                    <a:pt x="9165" y="15540"/>
                    <a:pt x="9470" y="14650"/>
                  </a:cubicBezTo>
                  <a:cubicBezTo>
                    <a:pt x="9980" y="14228"/>
                    <a:pt x="10744" y="14650"/>
                    <a:pt x="11304" y="15025"/>
                  </a:cubicBezTo>
                  <a:cubicBezTo>
                    <a:pt x="11610" y="15212"/>
                    <a:pt x="11814" y="15446"/>
                    <a:pt x="12120" y="15634"/>
                  </a:cubicBezTo>
                  <a:cubicBezTo>
                    <a:pt x="12782" y="16102"/>
                    <a:pt x="13648" y="16899"/>
                    <a:pt x="13189" y="17695"/>
                  </a:cubicBezTo>
                  <a:cubicBezTo>
                    <a:pt x="14157" y="17695"/>
                    <a:pt x="14921" y="18586"/>
                    <a:pt x="14820" y="19335"/>
                  </a:cubicBezTo>
                  <a:cubicBezTo>
                    <a:pt x="14820" y="19570"/>
                    <a:pt x="14718" y="19757"/>
                    <a:pt x="14718" y="20038"/>
                  </a:cubicBezTo>
                  <a:cubicBezTo>
                    <a:pt x="14718" y="20319"/>
                    <a:pt x="14921" y="20647"/>
                    <a:pt x="15227" y="20835"/>
                  </a:cubicBezTo>
                  <a:cubicBezTo>
                    <a:pt x="15889" y="21303"/>
                    <a:pt x="16908" y="21397"/>
                    <a:pt x="17672" y="21116"/>
                  </a:cubicBezTo>
                  <a:cubicBezTo>
                    <a:pt x="18386" y="20788"/>
                    <a:pt x="18997" y="19945"/>
                    <a:pt x="18895" y="19148"/>
                  </a:cubicBezTo>
                  <a:cubicBezTo>
                    <a:pt x="19303" y="19335"/>
                    <a:pt x="19710" y="19570"/>
                    <a:pt x="20270" y="19757"/>
                  </a:cubicBezTo>
                  <a:cubicBezTo>
                    <a:pt x="20678" y="19054"/>
                    <a:pt x="19201" y="18258"/>
                    <a:pt x="19404" y="17602"/>
                  </a:cubicBezTo>
                  <a:cubicBezTo>
                    <a:pt x="19506" y="17414"/>
                    <a:pt x="19710" y="17180"/>
                    <a:pt x="19812" y="16899"/>
                  </a:cubicBezTo>
                  <a:cubicBezTo>
                    <a:pt x="20067" y="16430"/>
                    <a:pt x="19404" y="15915"/>
                    <a:pt x="18895" y="15634"/>
                  </a:cubicBezTo>
                  <a:cubicBezTo>
                    <a:pt x="18335" y="15306"/>
                    <a:pt x="17825" y="14744"/>
                    <a:pt x="18233" y="14228"/>
                  </a:cubicBezTo>
                  <a:cubicBezTo>
                    <a:pt x="17825" y="14463"/>
                    <a:pt x="17265" y="14041"/>
                    <a:pt x="17163" y="13666"/>
                  </a:cubicBezTo>
                  <a:cubicBezTo>
                    <a:pt x="17061" y="13244"/>
                    <a:pt x="17061" y="12776"/>
                    <a:pt x="17163" y="12401"/>
                  </a:cubicBezTo>
                  <a:cubicBezTo>
                    <a:pt x="17367" y="10995"/>
                    <a:pt x="17469" y="9355"/>
                    <a:pt x="16093" y="8653"/>
                  </a:cubicBezTo>
                  <a:cubicBezTo>
                    <a:pt x="15533" y="8371"/>
                    <a:pt x="14870" y="8231"/>
                    <a:pt x="14361" y="7950"/>
                  </a:cubicBezTo>
                  <a:cubicBezTo>
                    <a:pt x="13801" y="7669"/>
                    <a:pt x="13648" y="6872"/>
                    <a:pt x="14157" y="6591"/>
                  </a:cubicBezTo>
                  <a:cubicBezTo>
                    <a:pt x="13750" y="6778"/>
                    <a:pt x="13291" y="6450"/>
                    <a:pt x="13087" y="6076"/>
                  </a:cubicBezTo>
                  <a:cubicBezTo>
                    <a:pt x="12884" y="5654"/>
                    <a:pt x="12986" y="5326"/>
                    <a:pt x="12782" y="4904"/>
                  </a:cubicBezTo>
                  <a:cubicBezTo>
                    <a:pt x="12374" y="3920"/>
                    <a:pt x="10642" y="3639"/>
                    <a:pt x="9878" y="4529"/>
                  </a:cubicBezTo>
                  <a:cubicBezTo>
                    <a:pt x="9674" y="4717"/>
                    <a:pt x="9470" y="5092"/>
                    <a:pt x="9165" y="5092"/>
                  </a:cubicBezTo>
                  <a:cubicBezTo>
                    <a:pt x="8706" y="5185"/>
                    <a:pt x="8401" y="4717"/>
                    <a:pt x="8299" y="4201"/>
                  </a:cubicBezTo>
                  <a:cubicBezTo>
                    <a:pt x="8299" y="3827"/>
                    <a:pt x="8299" y="3358"/>
                    <a:pt x="7993" y="2936"/>
                  </a:cubicBezTo>
                  <a:cubicBezTo>
                    <a:pt x="7738" y="2749"/>
                    <a:pt x="7535" y="2749"/>
                    <a:pt x="7331" y="2561"/>
                  </a:cubicBezTo>
                  <a:cubicBezTo>
                    <a:pt x="6923" y="2046"/>
                    <a:pt x="7331" y="1390"/>
                    <a:pt x="6770" y="875"/>
                  </a:cubicBezTo>
                  <a:cubicBezTo>
                    <a:pt x="6363" y="406"/>
                    <a:pt x="5599" y="312"/>
                    <a:pt x="4987" y="172"/>
                  </a:cubicBezTo>
                  <a:cubicBezTo>
                    <a:pt x="3714" y="-16"/>
                    <a:pt x="2186" y="-203"/>
                    <a:pt x="1116" y="500"/>
                  </a:cubicBezTo>
                  <a:cubicBezTo>
                    <a:pt x="-922" y="1765"/>
                    <a:pt x="46" y="6685"/>
                    <a:pt x="2287" y="5092"/>
                  </a:cubicBezTo>
                  <a:cubicBezTo>
                    <a:pt x="2644" y="5607"/>
                    <a:pt x="2542" y="6076"/>
                    <a:pt x="2084" y="6263"/>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867" name="Shape 1867"/>
            <p:cNvSpPr/>
            <p:nvPr/>
          </p:nvSpPr>
          <p:spPr>
            <a:xfrm>
              <a:off x="2375103" y="1316473"/>
              <a:ext cx="59865" cy="58107"/>
            </a:xfrm>
            <a:custGeom>
              <a:pathLst>
                <a:path extrusionOk="0" h="20569" w="21191">
                  <a:moveTo>
                    <a:pt x="46" y="8396"/>
                  </a:moveTo>
                  <a:cubicBezTo>
                    <a:pt x="46" y="9305"/>
                    <a:pt x="46" y="9987"/>
                    <a:pt x="728" y="10897"/>
                  </a:cubicBezTo>
                  <a:cubicBezTo>
                    <a:pt x="1183" y="11806"/>
                    <a:pt x="2547" y="11806"/>
                    <a:pt x="3456" y="12261"/>
                  </a:cubicBezTo>
                  <a:cubicBezTo>
                    <a:pt x="7322" y="13170"/>
                    <a:pt x="10732" y="15672"/>
                    <a:pt x="12096" y="19309"/>
                  </a:cubicBezTo>
                  <a:cubicBezTo>
                    <a:pt x="12096" y="19992"/>
                    <a:pt x="12551" y="20446"/>
                    <a:pt x="13006" y="20446"/>
                  </a:cubicBezTo>
                  <a:cubicBezTo>
                    <a:pt x="13915" y="20901"/>
                    <a:pt x="14370" y="19992"/>
                    <a:pt x="15507" y="19309"/>
                  </a:cubicBezTo>
                  <a:cubicBezTo>
                    <a:pt x="16871" y="17945"/>
                    <a:pt x="19145" y="17490"/>
                    <a:pt x="21191" y="17945"/>
                  </a:cubicBezTo>
                  <a:cubicBezTo>
                    <a:pt x="21191" y="14762"/>
                    <a:pt x="21191" y="11806"/>
                    <a:pt x="21191" y="8396"/>
                  </a:cubicBezTo>
                  <a:cubicBezTo>
                    <a:pt x="20282" y="8850"/>
                    <a:pt x="18690" y="7941"/>
                    <a:pt x="18235" y="7032"/>
                  </a:cubicBezTo>
                  <a:cubicBezTo>
                    <a:pt x="17780" y="6122"/>
                    <a:pt x="17780" y="5213"/>
                    <a:pt x="17326" y="3621"/>
                  </a:cubicBezTo>
                  <a:cubicBezTo>
                    <a:pt x="15962" y="-699"/>
                    <a:pt x="11642" y="-244"/>
                    <a:pt x="7776" y="438"/>
                  </a:cubicBezTo>
                  <a:cubicBezTo>
                    <a:pt x="2547" y="1802"/>
                    <a:pt x="-409" y="3166"/>
                    <a:pt x="46" y="8396"/>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868" name="Shape 1868"/>
            <p:cNvSpPr/>
            <p:nvPr/>
          </p:nvSpPr>
          <p:spPr>
            <a:xfrm>
              <a:off x="2246423" y="1343410"/>
              <a:ext cx="95001" cy="123424"/>
            </a:xfrm>
            <a:custGeom>
              <a:pathLst>
                <a:path extrusionOk="0" h="20336" w="19381">
                  <a:moveTo>
                    <a:pt x="10727" y="6795"/>
                  </a:moveTo>
                  <a:cubicBezTo>
                    <a:pt x="10984" y="6795"/>
                    <a:pt x="11498" y="6795"/>
                    <a:pt x="11755" y="7110"/>
                  </a:cubicBezTo>
                  <a:cubicBezTo>
                    <a:pt x="12012" y="7319"/>
                    <a:pt x="12269" y="7529"/>
                    <a:pt x="12269" y="7948"/>
                  </a:cubicBezTo>
                  <a:cubicBezTo>
                    <a:pt x="12269" y="8578"/>
                    <a:pt x="12269" y="9521"/>
                    <a:pt x="12269" y="10150"/>
                  </a:cubicBezTo>
                  <a:cubicBezTo>
                    <a:pt x="12269" y="10780"/>
                    <a:pt x="12527" y="11723"/>
                    <a:pt x="13427" y="12143"/>
                  </a:cubicBezTo>
                  <a:cubicBezTo>
                    <a:pt x="13684" y="12352"/>
                    <a:pt x="14198" y="12352"/>
                    <a:pt x="14455" y="12562"/>
                  </a:cubicBezTo>
                  <a:cubicBezTo>
                    <a:pt x="15227" y="12981"/>
                    <a:pt x="15227" y="13925"/>
                    <a:pt x="15484" y="14554"/>
                  </a:cubicBezTo>
                  <a:cubicBezTo>
                    <a:pt x="15869" y="15813"/>
                    <a:pt x="16641" y="17176"/>
                    <a:pt x="17669" y="18014"/>
                  </a:cubicBezTo>
                  <a:cubicBezTo>
                    <a:pt x="18569" y="18748"/>
                    <a:pt x="19598" y="19378"/>
                    <a:pt x="19341" y="20216"/>
                  </a:cubicBezTo>
                  <a:cubicBezTo>
                    <a:pt x="17412" y="20531"/>
                    <a:pt x="15484" y="20216"/>
                    <a:pt x="13941" y="19378"/>
                  </a:cubicBezTo>
                  <a:cubicBezTo>
                    <a:pt x="13684" y="19168"/>
                    <a:pt x="13427" y="19168"/>
                    <a:pt x="13169" y="18958"/>
                  </a:cubicBezTo>
                  <a:cubicBezTo>
                    <a:pt x="12912" y="18748"/>
                    <a:pt x="12912" y="18329"/>
                    <a:pt x="12912" y="17805"/>
                  </a:cubicBezTo>
                  <a:cubicBezTo>
                    <a:pt x="12912" y="17176"/>
                    <a:pt x="12269" y="16337"/>
                    <a:pt x="11498" y="16127"/>
                  </a:cubicBezTo>
                  <a:cubicBezTo>
                    <a:pt x="10727" y="15813"/>
                    <a:pt x="9569" y="16337"/>
                    <a:pt x="9569" y="16966"/>
                  </a:cubicBezTo>
                  <a:cubicBezTo>
                    <a:pt x="8027" y="15813"/>
                    <a:pt x="5327" y="15393"/>
                    <a:pt x="4812" y="13715"/>
                  </a:cubicBezTo>
                  <a:cubicBezTo>
                    <a:pt x="4427" y="12562"/>
                    <a:pt x="4941" y="11199"/>
                    <a:pt x="4427" y="10360"/>
                  </a:cubicBezTo>
                  <a:cubicBezTo>
                    <a:pt x="3784" y="9521"/>
                    <a:pt x="2627" y="8997"/>
                    <a:pt x="2627" y="8158"/>
                  </a:cubicBezTo>
                  <a:cubicBezTo>
                    <a:pt x="2627" y="7739"/>
                    <a:pt x="3141" y="7319"/>
                    <a:pt x="3141" y="6585"/>
                  </a:cubicBezTo>
                  <a:cubicBezTo>
                    <a:pt x="3398" y="5537"/>
                    <a:pt x="1469" y="4593"/>
                    <a:pt x="1855" y="3335"/>
                  </a:cubicBezTo>
                  <a:cubicBezTo>
                    <a:pt x="1855" y="3125"/>
                    <a:pt x="2112" y="2706"/>
                    <a:pt x="1855" y="2496"/>
                  </a:cubicBezTo>
                  <a:cubicBezTo>
                    <a:pt x="1469" y="2181"/>
                    <a:pt x="1212" y="2181"/>
                    <a:pt x="955" y="1972"/>
                  </a:cubicBezTo>
                  <a:cubicBezTo>
                    <a:pt x="-2002" y="923"/>
                    <a:pt x="2627" y="-1069"/>
                    <a:pt x="5069" y="714"/>
                  </a:cubicBezTo>
                  <a:cubicBezTo>
                    <a:pt x="7127" y="2496"/>
                    <a:pt x="7769" y="6585"/>
                    <a:pt x="10727" y="6795"/>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869" name="Shape 1869"/>
            <p:cNvSpPr/>
            <p:nvPr/>
          </p:nvSpPr>
          <p:spPr>
            <a:xfrm>
              <a:off x="2303935" y="1508987"/>
              <a:ext cx="287993" cy="265581"/>
            </a:xfrm>
            <a:custGeom>
              <a:pathLst>
                <a:path extrusionOk="0" h="21370" w="21184">
                  <a:moveTo>
                    <a:pt x="334" y="4191"/>
                  </a:moveTo>
                  <a:cubicBezTo>
                    <a:pt x="334" y="4548"/>
                    <a:pt x="334" y="4854"/>
                    <a:pt x="427" y="5159"/>
                  </a:cubicBezTo>
                  <a:cubicBezTo>
                    <a:pt x="662" y="5618"/>
                    <a:pt x="1318" y="5618"/>
                    <a:pt x="1411" y="6025"/>
                  </a:cubicBezTo>
                  <a:cubicBezTo>
                    <a:pt x="1646" y="6687"/>
                    <a:pt x="334" y="7197"/>
                    <a:pt x="662" y="7859"/>
                  </a:cubicBezTo>
                  <a:cubicBezTo>
                    <a:pt x="943" y="7961"/>
                    <a:pt x="1224" y="8063"/>
                    <a:pt x="1505" y="7961"/>
                  </a:cubicBezTo>
                  <a:cubicBezTo>
                    <a:pt x="1505" y="8369"/>
                    <a:pt x="1505" y="8827"/>
                    <a:pt x="1646" y="9235"/>
                  </a:cubicBezTo>
                  <a:cubicBezTo>
                    <a:pt x="2114" y="9133"/>
                    <a:pt x="2911" y="9337"/>
                    <a:pt x="2723" y="9897"/>
                  </a:cubicBezTo>
                  <a:cubicBezTo>
                    <a:pt x="2630" y="10101"/>
                    <a:pt x="2302" y="10203"/>
                    <a:pt x="2114" y="10304"/>
                  </a:cubicBezTo>
                  <a:cubicBezTo>
                    <a:pt x="1927" y="10406"/>
                    <a:pt x="1739" y="10712"/>
                    <a:pt x="1833" y="10967"/>
                  </a:cubicBezTo>
                  <a:cubicBezTo>
                    <a:pt x="2302" y="11374"/>
                    <a:pt x="2817" y="11782"/>
                    <a:pt x="3286" y="12240"/>
                  </a:cubicBezTo>
                  <a:cubicBezTo>
                    <a:pt x="3286" y="12444"/>
                    <a:pt x="3379" y="12648"/>
                    <a:pt x="3379" y="12852"/>
                  </a:cubicBezTo>
                  <a:cubicBezTo>
                    <a:pt x="3707" y="12852"/>
                    <a:pt x="3988" y="12852"/>
                    <a:pt x="4269" y="12852"/>
                  </a:cubicBezTo>
                  <a:cubicBezTo>
                    <a:pt x="4269" y="13616"/>
                    <a:pt x="5253" y="14023"/>
                    <a:pt x="5769" y="13514"/>
                  </a:cubicBezTo>
                  <a:cubicBezTo>
                    <a:pt x="5956" y="13820"/>
                    <a:pt x="6050" y="14125"/>
                    <a:pt x="5956" y="14584"/>
                  </a:cubicBezTo>
                  <a:cubicBezTo>
                    <a:pt x="6331" y="14482"/>
                    <a:pt x="6518" y="14889"/>
                    <a:pt x="6940" y="15093"/>
                  </a:cubicBezTo>
                  <a:cubicBezTo>
                    <a:pt x="7924" y="15755"/>
                    <a:pt x="9283" y="14380"/>
                    <a:pt x="10173" y="15195"/>
                  </a:cubicBezTo>
                  <a:cubicBezTo>
                    <a:pt x="10361" y="16061"/>
                    <a:pt x="10689" y="16825"/>
                    <a:pt x="10876" y="17691"/>
                  </a:cubicBezTo>
                  <a:cubicBezTo>
                    <a:pt x="11157" y="18659"/>
                    <a:pt x="11345" y="19576"/>
                    <a:pt x="11532" y="20544"/>
                  </a:cubicBezTo>
                  <a:cubicBezTo>
                    <a:pt x="12141" y="20544"/>
                    <a:pt x="12516" y="21104"/>
                    <a:pt x="13031" y="21308"/>
                  </a:cubicBezTo>
                  <a:cubicBezTo>
                    <a:pt x="13500" y="21512"/>
                    <a:pt x="14390" y="21206"/>
                    <a:pt x="14203" y="20544"/>
                  </a:cubicBezTo>
                  <a:cubicBezTo>
                    <a:pt x="15280" y="21308"/>
                    <a:pt x="16686" y="21512"/>
                    <a:pt x="17857" y="21104"/>
                  </a:cubicBezTo>
                  <a:cubicBezTo>
                    <a:pt x="18326" y="20340"/>
                    <a:pt x="18513" y="19576"/>
                    <a:pt x="18841" y="18761"/>
                  </a:cubicBezTo>
                  <a:cubicBezTo>
                    <a:pt x="18935" y="18659"/>
                    <a:pt x="18935" y="18404"/>
                    <a:pt x="19029" y="18303"/>
                  </a:cubicBezTo>
                  <a:cubicBezTo>
                    <a:pt x="19122" y="17997"/>
                    <a:pt x="19216" y="17589"/>
                    <a:pt x="19404" y="17233"/>
                  </a:cubicBezTo>
                  <a:cubicBezTo>
                    <a:pt x="19732" y="16418"/>
                    <a:pt x="20387" y="15348"/>
                    <a:pt x="21184" y="15755"/>
                  </a:cubicBezTo>
                  <a:cubicBezTo>
                    <a:pt x="20575" y="14889"/>
                    <a:pt x="19732" y="14125"/>
                    <a:pt x="18841" y="13616"/>
                  </a:cubicBezTo>
                  <a:cubicBezTo>
                    <a:pt x="19029" y="12138"/>
                    <a:pt x="19310" y="10508"/>
                    <a:pt x="19216" y="9031"/>
                  </a:cubicBezTo>
                  <a:cubicBezTo>
                    <a:pt x="19122" y="6891"/>
                    <a:pt x="18420" y="4752"/>
                    <a:pt x="19029" y="2714"/>
                  </a:cubicBezTo>
                  <a:cubicBezTo>
                    <a:pt x="18326" y="2612"/>
                    <a:pt x="17857" y="1950"/>
                    <a:pt x="17248" y="1542"/>
                  </a:cubicBezTo>
                  <a:cubicBezTo>
                    <a:pt x="16873" y="1237"/>
                    <a:pt x="16264" y="1135"/>
                    <a:pt x="15796" y="880"/>
                  </a:cubicBezTo>
                  <a:cubicBezTo>
                    <a:pt x="14999" y="676"/>
                    <a:pt x="14109" y="472"/>
                    <a:pt x="13312" y="167"/>
                  </a:cubicBezTo>
                  <a:cubicBezTo>
                    <a:pt x="12938" y="65"/>
                    <a:pt x="12516" y="-88"/>
                    <a:pt x="12141" y="65"/>
                  </a:cubicBezTo>
                  <a:cubicBezTo>
                    <a:pt x="11954" y="167"/>
                    <a:pt x="11673" y="269"/>
                    <a:pt x="11438" y="269"/>
                  </a:cubicBezTo>
                  <a:cubicBezTo>
                    <a:pt x="10970" y="370"/>
                    <a:pt x="10454" y="65"/>
                    <a:pt x="9986" y="65"/>
                  </a:cubicBezTo>
                  <a:cubicBezTo>
                    <a:pt x="9470" y="65"/>
                    <a:pt x="9002" y="778"/>
                    <a:pt x="9377" y="1135"/>
                  </a:cubicBezTo>
                  <a:cubicBezTo>
                    <a:pt x="8486" y="880"/>
                    <a:pt x="7643" y="1644"/>
                    <a:pt x="7502" y="2612"/>
                  </a:cubicBezTo>
                  <a:cubicBezTo>
                    <a:pt x="7502" y="3121"/>
                    <a:pt x="7737" y="3631"/>
                    <a:pt x="7643" y="4191"/>
                  </a:cubicBezTo>
                  <a:cubicBezTo>
                    <a:pt x="7502" y="4701"/>
                    <a:pt x="7221" y="5363"/>
                    <a:pt x="6753" y="5261"/>
                  </a:cubicBezTo>
                  <a:cubicBezTo>
                    <a:pt x="6846" y="5720"/>
                    <a:pt x="6940" y="6025"/>
                    <a:pt x="7034" y="6331"/>
                  </a:cubicBezTo>
                  <a:cubicBezTo>
                    <a:pt x="6659" y="7095"/>
                    <a:pt x="5956" y="7859"/>
                    <a:pt x="5347" y="7401"/>
                  </a:cubicBezTo>
                  <a:cubicBezTo>
                    <a:pt x="5160" y="7299"/>
                    <a:pt x="5066" y="6993"/>
                    <a:pt x="4972" y="6687"/>
                  </a:cubicBezTo>
                  <a:cubicBezTo>
                    <a:pt x="4691" y="5618"/>
                    <a:pt x="4457" y="4446"/>
                    <a:pt x="4597" y="3376"/>
                  </a:cubicBezTo>
                  <a:cubicBezTo>
                    <a:pt x="3895" y="3682"/>
                    <a:pt x="3098" y="3121"/>
                    <a:pt x="2395" y="2714"/>
                  </a:cubicBezTo>
                  <a:cubicBezTo>
                    <a:pt x="1927" y="2306"/>
                    <a:pt x="1130" y="1338"/>
                    <a:pt x="334" y="1746"/>
                  </a:cubicBezTo>
                  <a:cubicBezTo>
                    <a:pt x="-416" y="2052"/>
                    <a:pt x="334" y="3478"/>
                    <a:pt x="334" y="4191"/>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870" name="Shape 1870"/>
            <p:cNvSpPr/>
            <p:nvPr/>
          </p:nvSpPr>
          <p:spPr>
            <a:xfrm>
              <a:off x="2583308" y="1680194"/>
              <a:ext cx="120732" cy="154987"/>
            </a:xfrm>
            <a:custGeom>
              <a:pathLst>
                <a:path extrusionOk="0" h="21416" w="21256">
                  <a:moveTo>
                    <a:pt x="10960" y="518"/>
                  </a:moveTo>
                  <a:cubicBezTo>
                    <a:pt x="11407" y="518"/>
                    <a:pt x="11631" y="343"/>
                    <a:pt x="12191" y="167"/>
                  </a:cubicBezTo>
                  <a:cubicBezTo>
                    <a:pt x="13310" y="-184"/>
                    <a:pt x="14989" y="-8"/>
                    <a:pt x="15660" y="957"/>
                  </a:cubicBezTo>
                  <a:cubicBezTo>
                    <a:pt x="16667" y="1660"/>
                    <a:pt x="16667" y="2977"/>
                    <a:pt x="15884" y="3855"/>
                  </a:cubicBezTo>
                  <a:cubicBezTo>
                    <a:pt x="17563" y="4206"/>
                    <a:pt x="19241" y="5172"/>
                    <a:pt x="19241" y="6314"/>
                  </a:cubicBezTo>
                  <a:cubicBezTo>
                    <a:pt x="19913" y="6050"/>
                    <a:pt x="20584" y="6665"/>
                    <a:pt x="21032" y="7016"/>
                  </a:cubicBezTo>
                  <a:cubicBezTo>
                    <a:pt x="21256" y="7543"/>
                    <a:pt x="21256" y="8070"/>
                    <a:pt x="21256" y="8860"/>
                  </a:cubicBezTo>
                  <a:cubicBezTo>
                    <a:pt x="21256" y="10177"/>
                    <a:pt x="21256" y="11406"/>
                    <a:pt x="21032" y="12899"/>
                  </a:cubicBezTo>
                  <a:cubicBezTo>
                    <a:pt x="21032" y="13075"/>
                    <a:pt x="21032" y="13426"/>
                    <a:pt x="20808" y="13601"/>
                  </a:cubicBezTo>
                  <a:cubicBezTo>
                    <a:pt x="20584" y="13865"/>
                    <a:pt x="20584" y="13865"/>
                    <a:pt x="20361" y="14040"/>
                  </a:cubicBezTo>
                  <a:cubicBezTo>
                    <a:pt x="19689" y="14743"/>
                    <a:pt x="20584" y="15709"/>
                    <a:pt x="20808" y="16587"/>
                  </a:cubicBezTo>
                  <a:cubicBezTo>
                    <a:pt x="21256" y="17465"/>
                    <a:pt x="21032" y="18606"/>
                    <a:pt x="20137" y="19309"/>
                  </a:cubicBezTo>
                  <a:cubicBezTo>
                    <a:pt x="18906" y="19923"/>
                    <a:pt x="17339" y="19923"/>
                    <a:pt x="15660" y="19923"/>
                  </a:cubicBezTo>
                  <a:cubicBezTo>
                    <a:pt x="14317" y="19923"/>
                    <a:pt x="12638" y="20275"/>
                    <a:pt x="11967" y="21416"/>
                  </a:cubicBezTo>
                  <a:cubicBezTo>
                    <a:pt x="10960" y="20977"/>
                    <a:pt x="9840" y="20450"/>
                    <a:pt x="9057" y="19923"/>
                  </a:cubicBezTo>
                  <a:cubicBezTo>
                    <a:pt x="8386" y="19133"/>
                    <a:pt x="7714" y="18255"/>
                    <a:pt x="8162" y="17465"/>
                  </a:cubicBezTo>
                  <a:cubicBezTo>
                    <a:pt x="5811" y="16938"/>
                    <a:pt x="3461" y="16060"/>
                    <a:pt x="1559" y="14743"/>
                  </a:cubicBezTo>
                  <a:cubicBezTo>
                    <a:pt x="1335" y="14567"/>
                    <a:pt x="1335" y="14567"/>
                    <a:pt x="1111" y="14392"/>
                  </a:cubicBezTo>
                  <a:cubicBezTo>
                    <a:pt x="663" y="13865"/>
                    <a:pt x="1782" y="13250"/>
                    <a:pt x="2342" y="12899"/>
                  </a:cubicBezTo>
                  <a:cubicBezTo>
                    <a:pt x="3014" y="12196"/>
                    <a:pt x="2566" y="11406"/>
                    <a:pt x="2566" y="10528"/>
                  </a:cubicBezTo>
                  <a:cubicBezTo>
                    <a:pt x="2342" y="9738"/>
                    <a:pt x="3014" y="8684"/>
                    <a:pt x="3909" y="8684"/>
                  </a:cubicBezTo>
                  <a:cubicBezTo>
                    <a:pt x="2790" y="8509"/>
                    <a:pt x="1559" y="8070"/>
                    <a:pt x="887" y="7543"/>
                  </a:cubicBezTo>
                  <a:cubicBezTo>
                    <a:pt x="-8" y="7016"/>
                    <a:pt x="-344" y="5875"/>
                    <a:pt x="439" y="5172"/>
                  </a:cubicBezTo>
                  <a:cubicBezTo>
                    <a:pt x="663" y="4821"/>
                    <a:pt x="1111" y="4645"/>
                    <a:pt x="1559" y="4470"/>
                  </a:cubicBezTo>
                  <a:cubicBezTo>
                    <a:pt x="2006" y="4031"/>
                    <a:pt x="2006" y="3504"/>
                    <a:pt x="2006" y="3153"/>
                  </a:cubicBezTo>
                  <a:cubicBezTo>
                    <a:pt x="2006" y="2977"/>
                    <a:pt x="2006" y="2977"/>
                    <a:pt x="2006" y="2801"/>
                  </a:cubicBezTo>
                  <a:cubicBezTo>
                    <a:pt x="2006" y="2626"/>
                    <a:pt x="2566" y="2362"/>
                    <a:pt x="2790" y="2187"/>
                  </a:cubicBezTo>
                  <a:cubicBezTo>
                    <a:pt x="5588" y="957"/>
                    <a:pt x="8162" y="343"/>
                    <a:pt x="10960" y="518"/>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871" name="Shape 1871"/>
            <p:cNvSpPr/>
            <p:nvPr/>
          </p:nvSpPr>
          <p:spPr>
            <a:xfrm>
              <a:off x="2576450" y="1458573"/>
              <a:ext cx="638194" cy="394256"/>
            </a:xfrm>
            <a:custGeom>
              <a:pathLst>
                <a:path extrusionOk="0" h="21281" w="21129">
                  <a:moveTo>
                    <a:pt x="2607" y="660"/>
                  </a:moveTo>
                  <a:cubicBezTo>
                    <a:pt x="3006" y="866"/>
                    <a:pt x="3405" y="1072"/>
                    <a:pt x="3741" y="1450"/>
                  </a:cubicBezTo>
                  <a:cubicBezTo>
                    <a:pt x="3846" y="1519"/>
                    <a:pt x="3972" y="1656"/>
                    <a:pt x="4014" y="1862"/>
                  </a:cubicBezTo>
                  <a:cubicBezTo>
                    <a:pt x="4056" y="2034"/>
                    <a:pt x="4056" y="2102"/>
                    <a:pt x="4098" y="2240"/>
                  </a:cubicBezTo>
                  <a:cubicBezTo>
                    <a:pt x="4140" y="2308"/>
                    <a:pt x="4182" y="2308"/>
                    <a:pt x="4287" y="2377"/>
                  </a:cubicBezTo>
                  <a:cubicBezTo>
                    <a:pt x="4813" y="2652"/>
                    <a:pt x="5170" y="3545"/>
                    <a:pt x="5107" y="4472"/>
                  </a:cubicBezTo>
                  <a:cubicBezTo>
                    <a:pt x="5863" y="4094"/>
                    <a:pt x="6620" y="3819"/>
                    <a:pt x="7418" y="3682"/>
                  </a:cubicBezTo>
                  <a:cubicBezTo>
                    <a:pt x="7670" y="4403"/>
                    <a:pt x="7944" y="5193"/>
                    <a:pt x="7796" y="5983"/>
                  </a:cubicBezTo>
                  <a:cubicBezTo>
                    <a:pt x="8028" y="5846"/>
                    <a:pt x="8238" y="5983"/>
                    <a:pt x="8469" y="6120"/>
                  </a:cubicBezTo>
                  <a:cubicBezTo>
                    <a:pt x="8784" y="6326"/>
                    <a:pt x="9036" y="6567"/>
                    <a:pt x="9351" y="6704"/>
                  </a:cubicBezTo>
                  <a:cubicBezTo>
                    <a:pt x="9435" y="6773"/>
                    <a:pt x="9519" y="6841"/>
                    <a:pt x="9561" y="6910"/>
                  </a:cubicBezTo>
                  <a:cubicBezTo>
                    <a:pt x="9709" y="7288"/>
                    <a:pt x="9372" y="7631"/>
                    <a:pt x="9162" y="7631"/>
                  </a:cubicBezTo>
                  <a:cubicBezTo>
                    <a:pt x="8931" y="7631"/>
                    <a:pt x="8637" y="7563"/>
                    <a:pt x="8469" y="7940"/>
                  </a:cubicBezTo>
                  <a:cubicBezTo>
                    <a:pt x="8511" y="8078"/>
                    <a:pt x="8595" y="8215"/>
                    <a:pt x="8679" y="8284"/>
                  </a:cubicBezTo>
                  <a:cubicBezTo>
                    <a:pt x="8595" y="8490"/>
                    <a:pt x="8511" y="8730"/>
                    <a:pt x="8385" y="9005"/>
                  </a:cubicBezTo>
                  <a:cubicBezTo>
                    <a:pt x="8511" y="9142"/>
                    <a:pt x="8637" y="9211"/>
                    <a:pt x="8784" y="9211"/>
                  </a:cubicBezTo>
                  <a:cubicBezTo>
                    <a:pt x="8679" y="9726"/>
                    <a:pt x="8994" y="10104"/>
                    <a:pt x="9309" y="10310"/>
                  </a:cubicBezTo>
                  <a:cubicBezTo>
                    <a:pt x="9561" y="10516"/>
                    <a:pt x="9919" y="11031"/>
                    <a:pt x="9751" y="11443"/>
                  </a:cubicBezTo>
                  <a:cubicBezTo>
                    <a:pt x="10003" y="11100"/>
                    <a:pt x="10360" y="11615"/>
                    <a:pt x="10591" y="11958"/>
                  </a:cubicBezTo>
                  <a:cubicBezTo>
                    <a:pt x="10885" y="12336"/>
                    <a:pt x="11242" y="12542"/>
                    <a:pt x="11600" y="12817"/>
                  </a:cubicBezTo>
                  <a:cubicBezTo>
                    <a:pt x="12167" y="13194"/>
                    <a:pt x="12776" y="13538"/>
                    <a:pt x="13365" y="13915"/>
                  </a:cubicBezTo>
                  <a:cubicBezTo>
                    <a:pt x="13449" y="13778"/>
                    <a:pt x="13491" y="13606"/>
                    <a:pt x="13533" y="13469"/>
                  </a:cubicBezTo>
                  <a:cubicBezTo>
                    <a:pt x="14016" y="13057"/>
                    <a:pt x="14499" y="12542"/>
                    <a:pt x="14982" y="12095"/>
                  </a:cubicBezTo>
                  <a:cubicBezTo>
                    <a:pt x="15529" y="11615"/>
                    <a:pt x="16054" y="11100"/>
                    <a:pt x="16663" y="11100"/>
                  </a:cubicBezTo>
                  <a:cubicBezTo>
                    <a:pt x="16789" y="11100"/>
                    <a:pt x="16937" y="11100"/>
                    <a:pt x="17063" y="11100"/>
                  </a:cubicBezTo>
                  <a:cubicBezTo>
                    <a:pt x="17189" y="11100"/>
                    <a:pt x="17336" y="10962"/>
                    <a:pt x="17462" y="10962"/>
                  </a:cubicBezTo>
                  <a:cubicBezTo>
                    <a:pt x="17945" y="10722"/>
                    <a:pt x="18470" y="10722"/>
                    <a:pt x="18954" y="11100"/>
                  </a:cubicBezTo>
                  <a:cubicBezTo>
                    <a:pt x="19143" y="11237"/>
                    <a:pt x="19311" y="11374"/>
                    <a:pt x="19437" y="11546"/>
                  </a:cubicBezTo>
                  <a:cubicBezTo>
                    <a:pt x="19626" y="11683"/>
                    <a:pt x="19794" y="11889"/>
                    <a:pt x="19962" y="12027"/>
                  </a:cubicBezTo>
                  <a:cubicBezTo>
                    <a:pt x="20235" y="12336"/>
                    <a:pt x="20551" y="12679"/>
                    <a:pt x="20509" y="13263"/>
                  </a:cubicBezTo>
                  <a:cubicBezTo>
                    <a:pt x="20635" y="13332"/>
                    <a:pt x="20719" y="13400"/>
                    <a:pt x="20845" y="13469"/>
                  </a:cubicBezTo>
                  <a:cubicBezTo>
                    <a:pt x="20803" y="14259"/>
                    <a:pt x="20803" y="14980"/>
                    <a:pt x="20761" y="15770"/>
                  </a:cubicBezTo>
                  <a:cubicBezTo>
                    <a:pt x="20761" y="15839"/>
                    <a:pt x="20761" y="15839"/>
                    <a:pt x="20761" y="15907"/>
                  </a:cubicBezTo>
                  <a:cubicBezTo>
                    <a:pt x="20803" y="16079"/>
                    <a:pt x="20887" y="16079"/>
                    <a:pt x="20992" y="16148"/>
                  </a:cubicBezTo>
                  <a:cubicBezTo>
                    <a:pt x="21391" y="16560"/>
                    <a:pt x="20761" y="17727"/>
                    <a:pt x="21076" y="18242"/>
                  </a:cubicBezTo>
                  <a:cubicBezTo>
                    <a:pt x="20761" y="17933"/>
                    <a:pt x="20361" y="18277"/>
                    <a:pt x="20235" y="18792"/>
                  </a:cubicBezTo>
                  <a:cubicBezTo>
                    <a:pt x="20109" y="19273"/>
                    <a:pt x="20193" y="19891"/>
                    <a:pt x="20277" y="20474"/>
                  </a:cubicBezTo>
                  <a:cubicBezTo>
                    <a:pt x="19710" y="20543"/>
                    <a:pt x="19143" y="20612"/>
                    <a:pt x="18512" y="20680"/>
                  </a:cubicBezTo>
                  <a:cubicBezTo>
                    <a:pt x="18512" y="20818"/>
                    <a:pt x="18512" y="21024"/>
                    <a:pt x="18512" y="21196"/>
                  </a:cubicBezTo>
                  <a:cubicBezTo>
                    <a:pt x="18113" y="21539"/>
                    <a:pt x="17672" y="20749"/>
                    <a:pt x="17189" y="20612"/>
                  </a:cubicBezTo>
                  <a:cubicBezTo>
                    <a:pt x="16705" y="20474"/>
                    <a:pt x="16180" y="21127"/>
                    <a:pt x="15697" y="20955"/>
                  </a:cubicBezTo>
                  <a:cubicBezTo>
                    <a:pt x="15529" y="20887"/>
                    <a:pt x="15340" y="20749"/>
                    <a:pt x="15172" y="20749"/>
                  </a:cubicBezTo>
                  <a:cubicBezTo>
                    <a:pt x="14940" y="20680"/>
                    <a:pt x="14730" y="20818"/>
                    <a:pt x="14499" y="20887"/>
                  </a:cubicBezTo>
                  <a:cubicBezTo>
                    <a:pt x="14142" y="21024"/>
                    <a:pt x="13806" y="21024"/>
                    <a:pt x="13449" y="21024"/>
                  </a:cubicBezTo>
                  <a:cubicBezTo>
                    <a:pt x="13091" y="21024"/>
                    <a:pt x="12734" y="21024"/>
                    <a:pt x="12398" y="20955"/>
                  </a:cubicBezTo>
                  <a:cubicBezTo>
                    <a:pt x="11999" y="20955"/>
                    <a:pt x="11600" y="20887"/>
                    <a:pt x="11200" y="20818"/>
                  </a:cubicBezTo>
                  <a:cubicBezTo>
                    <a:pt x="10801" y="20749"/>
                    <a:pt x="10360" y="20749"/>
                    <a:pt x="9961" y="20680"/>
                  </a:cubicBezTo>
                  <a:cubicBezTo>
                    <a:pt x="9919" y="20474"/>
                    <a:pt x="9877" y="20303"/>
                    <a:pt x="9835" y="20097"/>
                  </a:cubicBezTo>
                  <a:cubicBezTo>
                    <a:pt x="9435" y="19891"/>
                    <a:pt x="8994" y="20406"/>
                    <a:pt x="8553" y="20303"/>
                  </a:cubicBezTo>
                  <a:cubicBezTo>
                    <a:pt x="8385" y="20234"/>
                    <a:pt x="8196" y="20097"/>
                    <a:pt x="8070" y="19959"/>
                  </a:cubicBezTo>
                  <a:cubicBezTo>
                    <a:pt x="7754" y="19685"/>
                    <a:pt x="7460" y="19307"/>
                    <a:pt x="7187" y="19032"/>
                  </a:cubicBezTo>
                  <a:cubicBezTo>
                    <a:pt x="7103" y="19307"/>
                    <a:pt x="6830" y="19376"/>
                    <a:pt x="6662" y="19307"/>
                  </a:cubicBezTo>
                  <a:cubicBezTo>
                    <a:pt x="6473" y="19238"/>
                    <a:pt x="6305" y="19032"/>
                    <a:pt x="6137" y="18792"/>
                  </a:cubicBezTo>
                  <a:cubicBezTo>
                    <a:pt x="6095" y="18723"/>
                    <a:pt x="5989" y="18654"/>
                    <a:pt x="5989" y="18517"/>
                  </a:cubicBezTo>
                  <a:cubicBezTo>
                    <a:pt x="5989" y="18311"/>
                    <a:pt x="6095" y="18174"/>
                    <a:pt x="6137" y="18002"/>
                  </a:cubicBezTo>
                  <a:cubicBezTo>
                    <a:pt x="6221" y="17727"/>
                    <a:pt x="6095" y="17349"/>
                    <a:pt x="5947" y="17075"/>
                  </a:cubicBezTo>
                  <a:cubicBezTo>
                    <a:pt x="5863" y="16800"/>
                    <a:pt x="5821" y="16354"/>
                    <a:pt x="5989" y="16216"/>
                  </a:cubicBezTo>
                  <a:cubicBezTo>
                    <a:pt x="5737" y="16079"/>
                    <a:pt x="5506" y="15632"/>
                    <a:pt x="5464" y="15117"/>
                  </a:cubicBezTo>
                  <a:cubicBezTo>
                    <a:pt x="5422" y="14705"/>
                    <a:pt x="5422" y="14190"/>
                    <a:pt x="5464" y="13675"/>
                  </a:cubicBezTo>
                  <a:cubicBezTo>
                    <a:pt x="5695" y="13778"/>
                    <a:pt x="5905" y="13469"/>
                    <a:pt x="5905" y="13126"/>
                  </a:cubicBezTo>
                  <a:cubicBezTo>
                    <a:pt x="5905" y="12954"/>
                    <a:pt x="5863" y="12817"/>
                    <a:pt x="5863" y="12679"/>
                  </a:cubicBezTo>
                  <a:cubicBezTo>
                    <a:pt x="5863" y="12542"/>
                    <a:pt x="5926" y="12370"/>
                    <a:pt x="5989" y="12233"/>
                  </a:cubicBezTo>
                  <a:cubicBezTo>
                    <a:pt x="6116" y="11786"/>
                    <a:pt x="6031" y="11374"/>
                    <a:pt x="5989" y="10894"/>
                  </a:cubicBezTo>
                  <a:cubicBezTo>
                    <a:pt x="5863" y="10172"/>
                    <a:pt x="5737" y="9383"/>
                    <a:pt x="5464" y="8730"/>
                  </a:cubicBezTo>
                  <a:cubicBezTo>
                    <a:pt x="5254" y="8215"/>
                    <a:pt x="4939" y="7769"/>
                    <a:pt x="4813" y="7219"/>
                  </a:cubicBezTo>
                  <a:cubicBezTo>
                    <a:pt x="4771" y="6910"/>
                    <a:pt x="4729" y="6704"/>
                    <a:pt x="4624" y="6429"/>
                  </a:cubicBezTo>
                  <a:cubicBezTo>
                    <a:pt x="4540" y="6189"/>
                    <a:pt x="4372" y="5983"/>
                    <a:pt x="4182" y="6120"/>
                  </a:cubicBezTo>
                  <a:cubicBezTo>
                    <a:pt x="3972" y="6258"/>
                    <a:pt x="3972" y="6910"/>
                    <a:pt x="3741" y="7047"/>
                  </a:cubicBezTo>
                  <a:cubicBezTo>
                    <a:pt x="3573" y="7219"/>
                    <a:pt x="3405" y="6910"/>
                    <a:pt x="3174" y="6773"/>
                  </a:cubicBezTo>
                  <a:cubicBezTo>
                    <a:pt x="2817" y="6498"/>
                    <a:pt x="2417" y="6635"/>
                    <a:pt x="2165" y="7150"/>
                  </a:cubicBezTo>
                  <a:cubicBezTo>
                    <a:pt x="2333" y="7356"/>
                    <a:pt x="2249" y="7872"/>
                    <a:pt x="2039" y="7940"/>
                  </a:cubicBezTo>
                  <a:cubicBezTo>
                    <a:pt x="1724" y="7356"/>
                    <a:pt x="1640" y="6498"/>
                    <a:pt x="1808" y="5777"/>
                  </a:cubicBezTo>
                  <a:cubicBezTo>
                    <a:pt x="1325" y="4987"/>
                    <a:pt x="884" y="4025"/>
                    <a:pt x="526" y="3030"/>
                  </a:cubicBezTo>
                  <a:cubicBezTo>
                    <a:pt x="400" y="2583"/>
                    <a:pt x="316" y="2171"/>
                    <a:pt x="442" y="1725"/>
                  </a:cubicBezTo>
                  <a:cubicBezTo>
                    <a:pt x="-83" y="1244"/>
                    <a:pt x="-209" y="214"/>
                    <a:pt x="442" y="8"/>
                  </a:cubicBezTo>
                  <a:cubicBezTo>
                    <a:pt x="1010" y="-61"/>
                    <a:pt x="1934" y="351"/>
                    <a:pt x="2607" y="660"/>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872" name="Shape 1872"/>
            <p:cNvSpPr/>
            <p:nvPr/>
          </p:nvSpPr>
          <p:spPr>
            <a:xfrm>
              <a:off x="2519985" y="1161468"/>
              <a:ext cx="200395" cy="242138"/>
            </a:xfrm>
            <a:custGeom>
              <a:pathLst>
                <a:path extrusionOk="0" h="21260" w="20381">
                  <a:moveTo>
                    <a:pt x="7367" y="1693"/>
                  </a:moveTo>
                  <a:cubicBezTo>
                    <a:pt x="8466" y="2476"/>
                    <a:pt x="9565" y="3427"/>
                    <a:pt x="10212" y="4603"/>
                  </a:cubicBezTo>
                  <a:cubicBezTo>
                    <a:pt x="10923" y="4938"/>
                    <a:pt x="11699" y="4379"/>
                    <a:pt x="12540" y="4491"/>
                  </a:cubicBezTo>
                  <a:cubicBezTo>
                    <a:pt x="13510" y="4603"/>
                    <a:pt x="13898" y="5554"/>
                    <a:pt x="14028" y="6393"/>
                  </a:cubicBezTo>
                  <a:cubicBezTo>
                    <a:pt x="14157" y="7177"/>
                    <a:pt x="14674" y="8128"/>
                    <a:pt x="15644" y="8128"/>
                  </a:cubicBezTo>
                  <a:cubicBezTo>
                    <a:pt x="14868" y="9303"/>
                    <a:pt x="14286" y="10702"/>
                    <a:pt x="14416" y="11989"/>
                  </a:cubicBezTo>
                  <a:cubicBezTo>
                    <a:pt x="14674" y="12213"/>
                    <a:pt x="14868" y="12493"/>
                    <a:pt x="15127" y="12605"/>
                  </a:cubicBezTo>
                  <a:cubicBezTo>
                    <a:pt x="14157" y="13052"/>
                    <a:pt x="13058" y="13892"/>
                    <a:pt x="13769" y="14675"/>
                  </a:cubicBezTo>
                  <a:cubicBezTo>
                    <a:pt x="14028" y="15067"/>
                    <a:pt x="14545" y="15179"/>
                    <a:pt x="14998" y="15179"/>
                  </a:cubicBezTo>
                  <a:cubicBezTo>
                    <a:pt x="16356" y="15403"/>
                    <a:pt x="17714" y="15514"/>
                    <a:pt x="19072" y="15738"/>
                  </a:cubicBezTo>
                  <a:cubicBezTo>
                    <a:pt x="19589" y="15850"/>
                    <a:pt x="20107" y="15850"/>
                    <a:pt x="20236" y="16354"/>
                  </a:cubicBezTo>
                  <a:cubicBezTo>
                    <a:pt x="20430" y="16578"/>
                    <a:pt x="20430" y="16801"/>
                    <a:pt x="20236" y="17025"/>
                  </a:cubicBezTo>
                  <a:cubicBezTo>
                    <a:pt x="20107" y="18480"/>
                    <a:pt x="19848" y="19879"/>
                    <a:pt x="19719" y="21166"/>
                  </a:cubicBezTo>
                  <a:cubicBezTo>
                    <a:pt x="17132" y="21502"/>
                    <a:pt x="14545" y="20942"/>
                    <a:pt x="12540" y="19487"/>
                  </a:cubicBezTo>
                  <a:cubicBezTo>
                    <a:pt x="11958" y="20215"/>
                    <a:pt x="10794" y="20551"/>
                    <a:pt x="9824" y="20327"/>
                  </a:cubicBezTo>
                  <a:cubicBezTo>
                    <a:pt x="8854" y="20103"/>
                    <a:pt x="8207" y="19264"/>
                    <a:pt x="8078" y="18312"/>
                  </a:cubicBezTo>
                  <a:cubicBezTo>
                    <a:pt x="8078" y="18200"/>
                    <a:pt x="8078" y="17977"/>
                    <a:pt x="8207" y="17865"/>
                  </a:cubicBezTo>
                  <a:cubicBezTo>
                    <a:pt x="8337" y="17753"/>
                    <a:pt x="8595" y="17753"/>
                    <a:pt x="8725" y="17641"/>
                  </a:cubicBezTo>
                  <a:cubicBezTo>
                    <a:pt x="9565" y="17417"/>
                    <a:pt x="9953" y="16410"/>
                    <a:pt x="9565" y="15850"/>
                  </a:cubicBezTo>
                  <a:cubicBezTo>
                    <a:pt x="9113" y="15235"/>
                    <a:pt x="8078" y="15067"/>
                    <a:pt x="7367" y="15514"/>
                  </a:cubicBezTo>
                  <a:cubicBezTo>
                    <a:pt x="6979" y="15738"/>
                    <a:pt x="6590" y="16354"/>
                    <a:pt x="6138" y="16242"/>
                  </a:cubicBezTo>
                  <a:cubicBezTo>
                    <a:pt x="5750" y="15738"/>
                    <a:pt x="5750" y="15179"/>
                    <a:pt x="6008" y="14563"/>
                  </a:cubicBezTo>
                  <a:cubicBezTo>
                    <a:pt x="5362" y="14339"/>
                    <a:pt x="4650" y="14115"/>
                    <a:pt x="4133" y="14004"/>
                  </a:cubicBezTo>
                  <a:cubicBezTo>
                    <a:pt x="4392" y="13500"/>
                    <a:pt x="3939" y="12940"/>
                    <a:pt x="3422" y="12605"/>
                  </a:cubicBezTo>
                  <a:cubicBezTo>
                    <a:pt x="2840" y="12213"/>
                    <a:pt x="2322" y="11989"/>
                    <a:pt x="2064" y="11429"/>
                  </a:cubicBezTo>
                  <a:cubicBezTo>
                    <a:pt x="1740" y="10814"/>
                    <a:pt x="2193" y="10142"/>
                    <a:pt x="1934" y="9527"/>
                  </a:cubicBezTo>
                  <a:cubicBezTo>
                    <a:pt x="1805" y="9191"/>
                    <a:pt x="1546" y="9079"/>
                    <a:pt x="1287" y="8687"/>
                  </a:cubicBezTo>
                  <a:cubicBezTo>
                    <a:pt x="705" y="7904"/>
                    <a:pt x="1158" y="6953"/>
                    <a:pt x="1287" y="6001"/>
                  </a:cubicBezTo>
                  <a:cubicBezTo>
                    <a:pt x="1287" y="4714"/>
                    <a:pt x="-1170" y="741"/>
                    <a:pt x="705" y="14"/>
                  </a:cubicBezTo>
                  <a:cubicBezTo>
                    <a:pt x="1029" y="-98"/>
                    <a:pt x="3034" y="518"/>
                    <a:pt x="3422" y="629"/>
                  </a:cubicBezTo>
                  <a:cubicBezTo>
                    <a:pt x="5038" y="741"/>
                    <a:pt x="6008" y="741"/>
                    <a:pt x="7367" y="1693"/>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873" name="Shape 1873"/>
            <p:cNvSpPr/>
            <p:nvPr/>
          </p:nvSpPr>
          <p:spPr>
            <a:xfrm>
              <a:off x="2450887" y="875489"/>
              <a:ext cx="80198" cy="134577"/>
            </a:xfrm>
            <a:custGeom>
              <a:pathLst>
                <a:path extrusionOk="0" h="21264" w="20758">
                  <a:moveTo>
                    <a:pt x="3109" y="10738"/>
                  </a:moveTo>
                  <a:cubicBezTo>
                    <a:pt x="3437" y="11338"/>
                    <a:pt x="4418" y="12038"/>
                    <a:pt x="5400" y="12038"/>
                  </a:cubicBezTo>
                  <a:cubicBezTo>
                    <a:pt x="5728" y="12038"/>
                    <a:pt x="6546" y="12038"/>
                    <a:pt x="6873" y="12238"/>
                  </a:cubicBezTo>
                  <a:cubicBezTo>
                    <a:pt x="7200" y="12438"/>
                    <a:pt x="6873" y="12838"/>
                    <a:pt x="7200" y="13038"/>
                  </a:cubicBezTo>
                  <a:cubicBezTo>
                    <a:pt x="7528" y="13738"/>
                    <a:pt x="8509" y="13938"/>
                    <a:pt x="9164" y="14138"/>
                  </a:cubicBezTo>
                  <a:cubicBezTo>
                    <a:pt x="10964" y="14738"/>
                    <a:pt x="11946" y="16038"/>
                    <a:pt x="12600" y="17038"/>
                  </a:cubicBezTo>
                  <a:cubicBezTo>
                    <a:pt x="13746" y="18138"/>
                    <a:pt x="14728" y="19338"/>
                    <a:pt x="16855" y="19538"/>
                  </a:cubicBezTo>
                  <a:cubicBezTo>
                    <a:pt x="16364" y="20438"/>
                    <a:pt x="17837" y="21438"/>
                    <a:pt x="19146" y="21238"/>
                  </a:cubicBezTo>
                  <a:cubicBezTo>
                    <a:pt x="20618" y="21038"/>
                    <a:pt x="21273" y="19738"/>
                    <a:pt x="20291" y="19138"/>
                  </a:cubicBezTo>
                  <a:cubicBezTo>
                    <a:pt x="19800" y="18938"/>
                    <a:pt x="19473" y="18738"/>
                    <a:pt x="19146" y="18538"/>
                  </a:cubicBezTo>
                  <a:cubicBezTo>
                    <a:pt x="17509" y="17438"/>
                    <a:pt x="19146" y="15838"/>
                    <a:pt x="18818" y="14338"/>
                  </a:cubicBezTo>
                  <a:cubicBezTo>
                    <a:pt x="18491" y="12838"/>
                    <a:pt x="16855" y="11838"/>
                    <a:pt x="16855" y="10338"/>
                  </a:cubicBezTo>
                  <a:cubicBezTo>
                    <a:pt x="16855" y="9338"/>
                    <a:pt x="18164" y="8438"/>
                    <a:pt x="17509" y="7438"/>
                  </a:cubicBezTo>
                  <a:cubicBezTo>
                    <a:pt x="17182" y="7238"/>
                    <a:pt x="16855" y="6938"/>
                    <a:pt x="16364" y="6538"/>
                  </a:cubicBezTo>
                  <a:cubicBezTo>
                    <a:pt x="14728" y="5138"/>
                    <a:pt x="15709" y="3038"/>
                    <a:pt x="14400" y="1538"/>
                  </a:cubicBezTo>
                  <a:cubicBezTo>
                    <a:pt x="13418" y="438"/>
                    <a:pt x="11291" y="-162"/>
                    <a:pt x="9655" y="38"/>
                  </a:cubicBezTo>
                  <a:cubicBezTo>
                    <a:pt x="7528" y="238"/>
                    <a:pt x="6218" y="1338"/>
                    <a:pt x="5728" y="2538"/>
                  </a:cubicBezTo>
                  <a:cubicBezTo>
                    <a:pt x="5728" y="3038"/>
                    <a:pt x="5728" y="3238"/>
                    <a:pt x="5400" y="3638"/>
                  </a:cubicBezTo>
                  <a:cubicBezTo>
                    <a:pt x="5073" y="4038"/>
                    <a:pt x="4091" y="4238"/>
                    <a:pt x="3437" y="4038"/>
                  </a:cubicBezTo>
                  <a:cubicBezTo>
                    <a:pt x="2782" y="3838"/>
                    <a:pt x="1964" y="3638"/>
                    <a:pt x="1309" y="3238"/>
                  </a:cubicBezTo>
                  <a:cubicBezTo>
                    <a:pt x="0" y="4638"/>
                    <a:pt x="-327" y="6338"/>
                    <a:pt x="328" y="7838"/>
                  </a:cubicBezTo>
                  <a:lnTo>
                    <a:pt x="3109" y="8238"/>
                  </a:lnTo>
                  <a:cubicBezTo>
                    <a:pt x="3437" y="9338"/>
                    <a:pt x="3109" y="10138"/>
                    <a:pt x="3109" y="10738"/>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874" name="Shape 1874"/>
            <p:cNvSpPr/>
            <p:nvPr/>
          </p:nvSpPr>
          <p:spPr>
            <a:xfrm>
              <a:off x="2788094" y="1362931"/>
              <a:ext cx="50482" cy="79534"/>
            </a:xfrm>
            <a:custGeom>
              <a:pathLst>
                <a:path extrusionOk="0" h="20588" w="18727">
                  <a:moveTo>
                    <a:pt x="18727" y="14358"/>
                  </a:moveTo>
                  <a:cubicBezTo>
                    <a:pt x="18727" y="16850"/>
                    <a:pt x="17788" y="19509"/>
                    <a:pt x="14970" y="20007"/>
                  </a:cubicBezTo>
                  <a:cubicBezTo>
                    <a:pt x="12857" y="20340"/>
                    <a:pt x="10510" y="19177"/>
                    <a:pt x="8397" y="20007"/>
                  </a:cubicBezTo>
                  <a:cubicBezTo>
                    <a:pt x="7927" y="20007"/>
                    <a:pt x="7927" y="20340"/>
                    <a:pt x="7457" y="20340"/>
                  </a:cubicBezTo>
                  <a:cubicBezTo>
                    <a:pt x="6518" y="20672"/>
                    <a:pt x="5579" y="20672"/>
                    <a:pt x="5110" y="20340"/>
                  </a:cubicBezTo>
                  <a:cubicBezTo>
                    <a:pt x="2997" y="20007"/>
                    <a:pt x="1588" y="18180"/>
                    <a:pt x="1118" y="16850"/>
                  </a:cubicBezTo>
                  <a:cubicBezTo>
                    <a:pt x="1118" y="15355"/>
                    <a:pt x="2057" y="13694"/>
                    <a:pt x="3936" y="13029"/>
                  </a:cubicBezTo>
                  <a:cubicBezTo>
                    <a:pt x="-2873" y="11866"/>
                    <a:pt x="1118" y="8044"/>
                    <a:pt x="1588" y="5220"/>
                  </a:cubicBezTo>
                  <a:cubicBezTo>
                    <a:pt x="1588" y="2561"/>
                    <a:pt x="-1934" y="734"/>
                    <a:pt x="3466" y="69"/>
                  </a:cubicBezTo>
                  <a:cubicBezTo>
                    <a:pt x="12857" y="-928"/>
                    <a:pt x="18727" y="9207"/>
                    <a:pt x="18727" y="14358"/>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875" name="Shape 1875"/>
            <p:cNvSpPr/>
            <p:nvPr/>
          </p:nvSpPr>
          <p:spPr>
            <a:xfrm>
              <a:off x="2588107" y="161625"/>
              <a:ext cx="1278637" cy="1442574"/>
            </a:xfrm>
            <a:custGeom>
              <a:pathLst>
                <a:path extrusionOk="0" h="21555" w="21526">
                  <a:moveTo>
                    <a:pt x="1458" y="6701"/>
                  </a:moveTo>
                  <a:lnTo>
                    <a:pt x="1447" y="6701"/>
                  </a:lnTo>
                  <a:lnTo>
                    <a:pt x="1458" y="6701"/>
                  </a:lnTo>
                  <a:close/>
                  <a:moveTo>
                    <a:pt x="1372" y="7574"/>
                  </a:moveTo>
                  <a:cubicBezTo>
                    <a:pt x="1169" y="7555"/>
                    <a:pt x="1051" y="7754"/>
                    <a:pt x="987" y="7934"/>
                  </a:cubicBezTo>
                  <a:cubicBezTo>
                    <a:pt x="923" y="8153"/>
                    <a:pt x="827" y="8352"/>
                    <a:pt x="762" y="8570"/>
                  </a:cubicBezTo>
                  <a:cubicBezTo>
                    <a:pt x="677" y="8751"/>
                    <a:pt x="559" y="8931"/>
                    <a:pt x="473" y="9111"/>
                  </a:cubicBezTo>
                  <a:cubicBezTo>
                    <a:pt x="291" y="9462"/>
                    <a:pt x="88" y="9823"/>
                    <a:pt x="163" y="10222"/>
                  </a:cubicBezTo>
                  <a:cubicBezTo>
                    <a:pt x="184" y="10345"/>
                    <a:pt x="227" y="10459"/>
                    <a:pt x="184" y="10582"/>
                  </a:cubicBezTo>
                  <a:cubicBezTo>
                    <a:pt x="131" y="10725"/>
                    <a:pt x="-19" y="10819"/>
                    <a:pt x="2" y="10962"/>
                  </a:cubicBezTo>
                  <a:cubicBezTo>
                    <a:pt x="24" y="11038"/>
                    <a:pt x="88" y="11095"/>
                    <a:pt x="131" y="11180"/>
                  </a:cubicBezTo>
                  <a:cubicBezTo>
                    <a:pt x="184" y="11275"/>
                    <a:pt x="184" y="11398"/>
                    <a:pt x="163" y="11512"/>
                  </a:cubicBezTo>
                  <a:cubicBezTo>
                    <a:pt x="131" y="11835"/>
                    <a:pt x="163" y="12129"/>
                    <a:pt x="270" y="12433"/>
                  </a:cubicBezTo>
                  <a:cubicBezTo>
                    <a:pt x="452" y="12452"/>
                    <a:pt x="538" y="12632"/>
                    <a:pt x="613" y="12793"/>
                  </a:cubicBezTo>
                  <a:lnTo>
                    <a:pt x="944" y="13629"/>
                  </a:lnTo>
                  <a:cubicBezTo>
                    <a:pt x="1009" y="13610"/>
                    <a:pt x="1083" y="13610"/>
                    <a:pt x="1148" y="13591"/>
                  </a:cubicBezTo>
                  <a:cubicBezTo>
                    <a:pt x="1212" y="13828"/>
                    <a:pt x="1415" y="14027"/>
                    <a:pt x="1554" y="14226"/>
                  </a:cubicBezTo>
                  <a:cubicBezTo>
                    <a:pt x="1704" y="14426"/>
                    <a:pt x="1801" y="14701"/>
                    <a:pt x="1661" y="14919"/>
                  </a:cubicBezTo>
                  <a:cubicBezTo>
                    <a:pt x="1950" y="15223"/>
                    <a:pt x="2132" y="15593"/>
                    <a:pt x="2132" y="15992"/>
                  </a:cubicBezTo>
                  <a:cubicBezTo>
                    <a:pt x="2518" y="15973"/>
                    <a:pt x="2646" y="16476"/>
                    <a:pt x="2989" y="16637"/>
                  </a:cubicBezTo>
                  <a:cubicBezTo>
                    <a:pt x="3321" y="16789"/>
                    <a:pt x="3792" y="16533"/>
                    <a:pt x="4113" y="16713"/>
                  </a:cubicBezTo>
                  <a:cubicBezTo>
                    <a:pt x="4155" y="16590"/>
                    <a:pt x="4177" y="16476"/>
                    <a:pt x="4220" y="16352"/>
                  </a:cubicBezTo>
                  <a:cubicBezTo>
                    <a:pt x="4444" y="16476"/>
                    <a:pt x="4691" y="16571"/>
                    <a:pt x="4937" y="16590"/>
                  </a:cubicBezTo>
                  <a:cubicBezTo>
                    <a:pt x="4894" y="16476"/>
                    <a:pt x="4990" y="16333"/>
                    <a:pt x="5097" y="16276"/>
                  </a:cubicBezTo>
                  <a:cubicBezTo>
                    <a:pt x="5301" y="15479"/>
                    <a:pt x="5772" y="14739"/>
                    <a:pt x="6425" y="14189"/>
                  </a:cubicBezTo>
                  <a:cubicBezTo>
                    <a:pt x="6489" y="14321"/>
                    <a:pt x="6510" y="14483"/>
                    <a:pt x="6467" y="14625"/>
                  </a:cubicBezTo>
                  <a:cubicBezTo>
                    <a:pt x="6307" y="14805"/>
                    <a:pt x="6157" y="14976"/>
                    <a:pt x="6018" y="15157"/>
                  </a:cubicBezTo>
                  <a:cubicBezTo>
                    <a:pt x="5836" y="15375"/>
                    <a:pt x="5633" y="15593"/>
                    <a:pt x="5547" y="15859"/>
                  </a:cubicBezTo>
                  <a:cubicBezTo>
                    <a:pt x="5461" y="16115"/>
                    <a:pt x="5504" y="16438"/>
                    <a:pt x="5729" y="16609"/>
                  </a:cubicBezTo>
                  <a:cubicBezTo>
                    <a:pt x="5954" y="16694"/>
                    <a:pt x="6200" y="16751"/>
                    <a:pt x="6446" y="16751"/>
                  </a:cubicBezTo>
                  <a:cubicBezTo>
                    <a:pt x="6692" y="16751"/>
                    <a:pt x="6938" y="16656"/>
                    <a:pt x="7078" y="16476"/>
                  </a:cubicBezTo>
                  <a:cubicBezTo>
                    <a:pt x="7099" y="16457"/>
                    <a:pt x="7120" y="16409"/>
                    <a:pt x="7142" y="16390"/>
                  </a:cubicBezTo>
                  <a:cubicBezTo>
                    <a:pt x="7163" y="16390"/>
                    <a:pt x="7185" y="16390"/>
                    <a:pt x="7206" y="16409"/>
                  </a:cubicBezTo>
                  <a:cubicBezTo>
                    <a:pt x="7431" y="16533"/>
                    <a:pt x="7452" y="16836"/>
                    <a:pt x="7281" y="16988"/>
                  </a:cubicBezTo>
                  <a:cubicBezTo>
                    <a:pt x="7206" y="17055"/>
                    <a:pt x="7142" y="17074"/>
                    <a:pt x="7078" y="17131"/>
                  </a:cubicBezTo>
                  <a:cubicBezTo>
                    <a:pt x="6874" y="17311"/>
                    <a:pt x="6981" y="17624"/>
                    <a:pt x="7142" y="17852"/>
                  </a:cubicBezTo>
                  <a:cubicBezTo>
                    <a:pt x="7302" y="18070"/>
                    <a:pt x="7527" y="18288"/>
                    <a:pt x="7506" y="18545"/>
                  </a:cubicBezTo>
                  <a:cubicBezTo>
                    <a:pt x="7078" y="18583"/>
                    <a:pt x="6671" y="18165"/>
                    <a:pt x="6778" y="17804"/>
                  </a:cubicBezTo>
                  <a:cubicBezTo>
                    <a:pt x="6328" y="17586"/>
                    <a:pt x="5836" y="17453"/>
                    <a:pt x="5322" y="17387"/>
                  </a:cubicBezTo>
                  <a:cubicBezTo>
                    <a:pt x="5183" y="17529"/>
                    <a:pt x="5290" y="17747"/>
                    <a:pt x="5386" y="17909"/>
                  </a:cubicBezTo>
                  <a:cubicBezTo>
                    <a:pt x="5472" y="18070"/>
                    <a:pt x="5568" y="18307"/>
                    <a:pt x="5386" y="18421"/>
                  </a:cubicBezTo>
                  <a:cubicBezTo>
                    <a:pt x="5568" y="18507"/>
                    <a:pt x="5729" y="18602"/>
                    <a:pt x="5911" y="18687"/>
                  </a:cubicBezTo>
                  <a:cubicBezTo>
                    <a:pt x="5707" y="18725"/>
                    <a:pt x="5525" y="18924"/>
                    <a:pt x="5568" y="19123"/>
                  </a:cubicBezTo>
                  <a:cubicBezTo>
                    <a:pt x="5322" y="19199"/>
                    <a:pt x="5097" y="19256"/>
                    <a:pt x="4851" y="19342"/>
                  </a:cubicBezTo>
                  <a:cubicBezTo>
                    <a:pt x="4830" y="19399"/>
                    <a:pt x="4851" y="19456"/>
                    <a:pt x="4873" y="19522"/>
                  </a:cubicBezTo>
                  <a:cubicBezTo>
                    <a:pt x="4787" y="19560"/>
                    <a:pt x="4691" y="19598"/>
                    <a:pt x="4584" y="19636"/>
                  </a:cubicBezTo>
                  <a:cubicBezTo>
                    <a:pt x="4584" y="19702"/>
                    <a:pt x="4562" y="19778"/>
                    <a:pt x="4562" y="19835"/>
                  </a:cubicBezTo>
                  <a:lnTo>
                    <a:pt x="4016" y="19902"/>
                  </a:lnTo>
                  <a:cubicBezTo>
                    <a:pt x="4016" y="20177"/>
                    <a:pt x="4070" y="20538"/>
                    <a:pt x="4380" y="20613"/>
                  </a:cubicBezTo>
                  <a:cubicBezTo>
                    <a:pt x="4466" y="20632"/>
                    <a:pt x="4562" y="20632"/>
                    <a:pt x="4648" y="20651"/>
                  </a:cubicBezTo>
                  <a:cubicBezTo>
                    <a:pt x="4712" y="20699"/>
                    <a:pt x="4766" y="20756"/>
                    <a:pt x="4808" y="20794"/>
                  </a:cubicBezTo>
                  <a:cubicBezTo>
                    <a:pt x="5076" y="21050"/>
                    <a:pt x="5547" y="20955"/>
                    <a:pt x="5932" y="21012"/>
                  </a:cubicBezTo>
                  <a:cubicBezTo>
                    <a:pt x="6136" y="21050"/>
                    <a:pt x="6328" y="21135"/>
                    <a:pt x="6510" y="21249"/>
                  </a:cubicBezTo>
                  <a:cubicBezTo>
                    <a:pt x="6425" y="21173"/>
                    <a:pt x="6628" y="21088"/>
                    <a:pt x="6735" y="21135"/>
                  </a:cubicBezTo>
                  <a:cubicBezTo>
                    <a:pt x="6981" y="21192"/>
                    <a:pt x="7227" y="21230"/>
                    <a:pt x="7452" y="21287"/>
                  </a:cubicBezTo>
                  <a:cubicBezTo>
                    <a:pt x="7452" y="21211"/>
                    <a:pt x="7431" y="21135"/>
                    <a:pt x="7431" y="21050"/>
                  </a:cubicBezTo>
                  <a:cubicBezTo>
                    <a:pt x="7634" y="20974"/>
                    <a:pt x="7902" y="21069"/>
                    <a:pt x="7977" y="21268"/>
                  </a:cubicBezTo>
                  <a:cubicBezTo>
                    <a:pt x="8201" y="21230"/>
                    <a:pt x="8426" y="21088"/>
                    <a:pt x="8533" y="20917"/>
                  </a:cubicBezTo>
                  <a:cubicBezTo>
                    <a:pt x="8651" y="21069"/>
                    <a:pt x="8897" y="20889"/>
                    <a:pt x="9047" y="20794"/>
                  </a:cubicBezTo>
                  <a:cubicBezTo>
                    <a:pt x="9272" y="20651"/>
                    <a:pt x="9614" y="20670"/>
                    <a:pt x="9818" y="20832"/>
                  </a:cubicBezTo>
                  <a:cubicBezTo>
                    <a:pt x="9796" y="21031"/>
                    <a:pt x="9679" y="21192"/>
                    <a:pt x="9657" y="21392"/>
                  </a:cubicBezTo>
                  <a:lnTo>
                    <a:pt x="9657" y="21487"/>
                  </a:lnTo>
                  <a:cubicBezTo>
                    <a:pt x="9700" y="21572"/>
                    <a:pt x="9860" y="21572"/>
                    <a:pt x="9946" y="21515"/>
                  </a:cubicBezTo>
                  <a:cubicBezTo>
                    <a:pt x="10042" y="21449"/>
                    <a:pt x="10085" y="21354"/>
                    <a:pt x="10149" y="21287"/>
                  </a:cubicBezTo>
                  <a:cubicBezTo>
                    <a:pt x="10235" y="21230"/>
                    <a:pt x="10374" y="21211"/>
                    <a:pt x="10438" y="21287"/>
                  </a:cubicBezTo>
                  <a:cubicBezTo>
                    <a:pt x="10460" y="21230"/>
                    <a:pt x="10492" y="21192"/>
                    <a:pt x="10492" y="21135"/>
                  </a:cubicBezTo>
                  <a:cubicBezTo>
                    <a:pt x="10556" y="21154"/>
                    <a:pt x="10620" y="21192"/>
                    <a:pt x="10717" y="21211"/>
                  </a:cubicBezTo>
                  <a:lnTo>
                    <a:pt x="10642" y="20917"/>
                  </a:lnTo>
                  <a:cubicBezTo>
                    <a:pt x="10738" y="20851"/>
                    <a:pt x="10845" y="20870"/>
                    <a:pt x="10963" y="20917"/>
                  </a:cubicBezTo>
                  <a:cubicBezTo>
                    <a:pt x="11134" y="20955"/>
                    <a:pt x="11338" y="20946"/>
                    <a:pt x="11498" y="20851"/>
                  </a:cubicBezTo>
                  <a:cubicBezTo>
                    <a:pt x="11659" y="20746"/>
                    <a:pt x="11702" y="20538"/>
                    <a:pt x="11562" y="20414"/>
                  </a:cubicBezTo>
                  <a:cubicBezTo>
                    <a:pt x="11520" y="20357"/>
                    <a:pt x="11434" y="20338"/>
                    <a:pt x="11413" y="20272"/>
                  </a:cubicBezTo>
                  <a:cubicBezTo>
                    <a:pt x="11359" y="20120"/>
                    <a:pt x="11702" y="19978"/>
                    <a:pt x="11584" y="19835"/>
                  </a:cubicBezTo>
                  <a:cubicBezTo>
                    <a:pt x="11477" y="19835"/>
                    <a:pt x="11413" y="19740"/>
                    <a:pt x="11380" y="19655"/>
                  </a:cubicBezTo>
                  <a:cubicBezTo>
                    <a:pt x="11359" y="19560"/>
                    <a:pt x="11359" y="19484"/>
                    <a:pt x="11316" y="19380"/>
                  </a:cubicBezTo>
                  <a:cubicBezTo>
                    <a:pt x="11209" y="19161"/>
                    <a:pt x="10888" y="19123"/>
                    <a:pt x="10642" y="19123"/>
                  </a:cubicBezTo>
                  <a:cubicBezTo>
                    <a:pt x="10578" y="19123"/>
                    <a:pt x="10481" y="19123"/>
                    <a:pt x="10417" y="19142"/>
                  </a:cubicBezTo>
                  <a:cubicBezTo>
                    <a:pt x="10342" y="19161"/>
                    <a:pt x="10310" y="19199"/>
                    <a:pt x="10235" y="19199"/>
                  </a:cubicBezTo>
                  <a:cubicBezTo>
                    <a:pt x="10085" y="19218"/>
                    <a:pt x="9925" y="19105"/>
                    <a:pt x="9796" y="19019"/>
                  </a:cubicBezTo>
                  <a:cubicBezTo>
                    <a:pt x="9657" y="18924"/>
                    <a:pt x="9411" y="18886"/>
                    <a:pt x="9347" y="19019"/>
                  </a:cubicBezTo>
                  <a:cubicBezTo>
                    <a:pt x="9250" y="18924"/>
                    <a:pt x="9368" y="18763"/>
                    <a:pt x="9497" y="18706"/>
                  </a:cubicBezTo>
                  <a:cubicBezTo>
                    <a:pt x="9636" y="18668"/>
                    <a:pt x="9786" y="18687"/>
                    <a:pt x="9925" y="18725"/>
                  </a:cubicBezTo>
                  <a:cubicBezTo>
                    <a:pt x="10053" y="18763"/>
                    <a:pt x="10214" y="18801"/>
                    <a:pt x="10353" y="18782"/>
                  </a:cubicBezTo>
                  <a:cubicBezTo>
                    <a:pt x="10492" y="18763"/>
                    <a:pt x="10599" y="18706"/>
                    <a:pt x="10717" y="18706"/>
                  </a:cubicBezTo>
                  <a:cubicBezTo>
                    <a:pt x="10931" y="18706"/>
                    <a:pt x="11091" y="18905"/>
                    <a:pt x="11295" y="18924"/>
                  </a:cubicBezTo>
                  <a:cubicBezTo>
                    <a:pt x="11455" y="18943"/>
                    <a:pt x="11605" y="18839"/>
                    <a:pt x="11744" y="18763"/>
                  </a:cubicBezTo>
                  <a:cubicBezTo>
                    <a:pt x="11969" y="18621"/>
                    <a:pt x="12172" y="18488"/>
                    <a:pt x="12397" y="18326"/>
                  </a:cubicBezTo>
                  <a:cubicBezTo>
                    <a:pt x="12483" y="18269"/>
                    <a:pt x="12579" y="18165"/>
                    <a:pt x="12504" y="18108"/>
                  </a:cubicBezTo>
                  <a:cubicBezTo>
                    <a:pt x="12483" y="18070"/>
                    <a:pt x="12419" y="18070"/>
                    <a:pt x="12376" y="18004"/>
                  </a:cubicBezTo>
                  <a:cubicBezTo>
                    <a:pt x="12354" y="17947"/>
                    <a:pt x="12376" y="17890"/>
                    <a:pt x="12419" y="17852"/>
                  </a:cubicBezTo>
                  <a:cubicBezTo>
                    <a:pt x="12579" y="17624"/>
                    <a:pt x="12643" y="17368"/>
                    <a:pt x="12622" y="17112"/>
                  </a:cubicBezTo>
                  <a:cubicBezTo>
                    <a:pt x="12825" y="17131"/>
                    <a:pt x="13029" y="16950"/>
                    <a:pt x="12997" y="16751"/>
                  </a:cubicBezTo>
                  <a:cubicBezTo>
                    <a:pt x="12975" y="16675"/>
                    <a:pt x="12932" y="16609"/>
                    <a:pt x="12932" y="16552"/>
                  </a:cubicBezTo>
                  <a:cubicBezTo>
                    <a:pt x="12932" y="16476"/>
                    <a:pt x="12975" y="16390"/>
                    <a:pt x="13072" y="16390"/>
                  </a:cubicBezTo>
                  <a:cubicBezTo>
                    <a:pt x="12975" y="16352"/>
                    <a:pt x="12975" y="16248"/>
                    <a:pt x="13029" y="16191"/>
                  </a:cubicBezTo>
                  <a:cubicBezTo>
                    <a:pt x="13072" y="16125"/>
                    <a:pt x="13136" y="16077"/>
                    <a:pt x="13157" y="15992"/>
                  </a:cubicBezTo>
                  <a:cubicBezTo>
                    <a:pt x="13200" y="15878"/>
                    <a:pt x="13114" y="15716"/>
                    <a:pt x="12975" y="15679"/>
                  </a:cubicBezTo>
                  <a:cubicBezTo>
                    <a:pt x="13200" y="15641"/>
                    <a:pt x="13478" y="15536"/>
                    <a:pt x="13478" y="15337"/>
                  </a:cubicBezTo>
                  <a:cubicBezTo>
                    <a:pt x="13478" y="15242"/>
                    <a:pt x="13403" y="15176"/>
                    <a:pt x="13361" y="15081"/>
                  </a:cubicBezTo>
                  <a:cubicBezTo>
                    <a:pt x="13318" y="14976"/>
                    <a:pt x="13318" y="14881"/>
                    <a:pt x="13403" y="14843"/>
                  </a:cubicBezTo>
                  <a:cubicBezTo>
                    <a:pt x="13275" y="14805"/>
                    <a:pt x="13104" y="14758"/>
                    <a:pt x="12997" y="14682"/>
                  </a:cubicBezTo>
                  <a:cubicBezTo>
                    <a:pt x="12879" y="14606"/>
                    <a:pt x="12804" y="14483"/>
                    <a:pt x="12825" y="14340"/>
                  </a:cubicBezTo>
                  <a:cubicBezTo>
                    <a:pt x="12868" y="14407"/>
                    <a:pt x="12975" y="14340"/>
                    <a:pt x="12975" y="14264"/>
                  </a:cubicBezTo>
                  <a:cubicBezTo>
                    <a:pt x="12975" y="14189"/>
                    <a:pt x="12911" y="14141"/>
                    <a:pt x="12868" y="14084"/>
                  </a:cubicBezTo>
                  <a:cubicBezTo>
                    <a:pt x="12750" y="13942"/>
                    <a:pt x="12783" y="13705"/>
                    <a:pt x="12954" y="13667"/>
                  </a:cubicBezTo>
                  <a:cubicBezTo>
                    <a:pt x="13072" y="13629"/>
                    <a:pt x="13179" y="13686"/>
                    <a:pt x="13296" y="13705"/>
                  </a:cubicBezTo>
                  <a:cubicBezTo>
                    <a:pt x="13543" y="13742"/>
                    <a:pt x="13832" y="13610"/>
                    <a:pt x="13896" y="13372"/>
                  </a:cubicBezTo>
                  <a:cubicBezTo>
                    <a:pt x="13949" y="13230"/>
                    <a:pt x="13949" y="13031"/>
                    <a:pt x="14121" y="12993"/>
                  </a:cubicBezTo>
                  <a:cubicBezTo>
                    <a:pt x="14195" y="12974"/>
                    <a:pt x="14238" y="13012"/>
                    <a:pt x="14303" y="13012"/>
                  </a:cubicBezTo>
                  <a:cubicBezTo>
                    <a:pt x="14484" y="13012"/>
                    <a:pt x="14624" y="12888"/>
                    <a:pt x="14731" y="12774"/>
                  </a:cubicBezTo>
                  <a:cubicBezTo>
                    <a:pt x="14709" y="12708"/>
                    <a:pt x="14731" y="12689"/>
                    <a:pt x="14752" y="12632"/>
                  </a:cubicBezTo>
                  <a:cubicBezTo>
                    <a:pt x="15159" y="12509"/>
                    <a:pt x="15544" y="12309"/>
                    <a:pt x="15855" y="12053"/>
                  </a:cubicBezTo>
                  <a:cubicBezTo>
                    <a:pt x="15919" y="11996"/>
                    <a:pt x="16015" y="11892"/>
                    <a:pt x="15962" y="11816"/>
                  </a:cubicBezTo>
                  <a:cubicBezTo>
                    <a:pt x="15940" y="11759"/>
                    <a:pt x="15855" y="11712"/>
                    <a:pt x="15833" y="11655"/>
                  </a:cubicBezTo>
                  <a:cubicBezTo>
                    <a:pt x="15769" y="11512"/>
                    <a:pt x="15962" y="11417"/>
                    <a:pt x="16101" y="11313"/>
                  </a:cubicBezTo>
                  <a:cubicBezTo>
                    <a:pt x="16347" y="11114"/>
                    <a:pt x="16304" y="10744"/>
                    <a:pt x="16550" y="10544"/>
                  </a:cubicBezTo>
                  <a:cubicBezTo>
                    <a:pt x="16593" y="10497"/>
                    <a:pt x="16636" y="10478"/>
                    <a:pt x="16689" y="10421"/>
                  </a:cubicBezTo>
                  <a:cubicBezTo>
                    <a:pt x="16711" y="10364"/>
                    <a:pt x="16689" y="10297"/>
                    <a:pt x="16711" y="10241"/>
                  </a:cubicBezTo>
                  <a:cubicBezTo>
                    <a:pt x="16711" y="10060"/>
                    <a:pt x="16882" y="9946"/>
                    <a:pt x="17043" y="9842"/>
                  </a:cubicBezTo>
                  <a:cubicBezTo>
                    <a:pt x="17182" y="9728"/>
                    <a:pt x="17332" y="9567"/>
                    <a:pt x="17246" y="9405"/>
                  </a:cubicBezTo>
                  <a:cubicBezTo>
                    <a:pt x="17332" y="9263"/>
                    <a:pt x="17428" y="9149"/>
                    <a:pt x="17535" y="9007"/>
                  </a:cubicBezTo>
                  <a:cubicBezTo>
                    <a:pt x="17631" y="8893"/>
                    <a:pt x="17717" y="8770"/>
                    <a:pt x="17781" y="8646"/>
                  </a:cubicBezTo>
                  <a:cubicBezTo>
                    <a:pt x="17899" y="8494"/>
                    <a:pt x="18006" y="8314"/>
                    <a:pt x="18145" y="8153"/>
                  </a:cubicBezTo>
                  <a:cubicBezTo>
                    <a:pt x="18274" y="7972"/>
                    <a:pt x="18413" y="7773"/>
                    <a:pt x="18637" y="7697"/>
                  </a:cubicBezTo>
                  <a:cubicBezTo>
                    <a:pt x="18680" y="7678"/>
                    <a:pt x="18755" y="7650"/>
                    <a:pt x="18777" y="7631"/>
                  </a:cubicBezTo>
                  <a:cubicBezTo>
                    <a:pt x="18841" y="7574"/>
                    <a:pt x="18819" y="7450"/>
                    <a:pt x="18862" y="7355"/>
                  </a:cubicBezTo>
                  <a:cubicBezTo>
                    <a:pt x="18905" y="7280"/>
                    <a:pt x="19012" y="7232"/>
                    <a:pt x="19130" y="7213"/>
                  </a:cubicBezTo>
                  <a:cubicBezTo>
                    <a:pt x="19237" y="7194"/>
                    <a:pt x="19344" y="7175"/>
                    <a:pt x="19419" y="7118"/>
                  </a:cubicBezTo>
                  <a:cubicBezTo>
                    <a:pt x="19483" y="7061"/>
                    <a:pt x="19515" y="6919"/>
                    <a:pt x="19419" y="6881"/>
                  </a:cubicBezTo>
                  <a:cubicBezTo>
                    <a:pt x="19579" y="6919"/>
                    <a:pt x="19719" y="6777"/>
                    <a:pt x="19740" y="6634"/>
                  </a:cubicBezTo>
                  <a:cubicBezTo>
                    <a:pt x="19761" y="6501"/>
                    <a:pt x="19719" y="6359"/>
                    <a:pt x="19761" y="6217"/>
                  </a:cubicBezTo>
                  <a:cubicBezTo>
                    <a:pt x="19804" y="6103"/>
                    <a:pt x="19901" y="6017"/>
                    <a:pt x="19943" y="5922"/>
                  </a:cubicBezTo>
                  <a:cubicBezTo>
                    <a:pt x="19986" y="5818"/>
                    <a:pt x="19965" y="5666"/>
                    <a:pt x="19847" y="5619"/>
                  </a:cubicBezTo>
                  <a:cubicBezTo>
                    <a:pt x="19965" y="5600"/>
                    <a:pt x="20008" y="5486"/>
                    <a:pt x="20029" y="5400"/>
                  </a:cubicBezTo>
                  <a:cubicBezTo>
                    <a:pt x="20050" y="5306"/>
                    <a:pt x="20168" y="5201"/>
                    <a:pt x="20254" y="5268"/>
                  </a:cubicBezTo>
                  <a:cubicBezTo>
                    <a:pt x="20275" y="5201"/>
                    <a:pt x="20254" y="5125"/>
                    <a:pt x="20275" y="5068"/>
                  </a:cubicBezTo>
                  <a:cubicBezTo>
                    <a:pt x="20339" y="5087"/>
                    <a:pt x="20393" y="5106"/>
                    <a:pt x="20457" y="5106"/>
                  </a:cubicBezTo>
                  <a:cubicBezTo>
                    <a:pt x="20500" y="4888"/>
                    <a:pt x="20660" y="4689"/>
                    <a:pt x="20885" y="4584"/>
                  </a:cubicBezTo>
                  <a:cubicBezTo>
                    <a:pt x="20885" y="4470"/>
                    <a:pt x="20885" y="4328"/>
                    <a:pt x="20907" y="4214"/>
                  </a:cubicBezTo>
                  <a:cubicBezTo>
                    <a:pt x="21313" y="4129"/>
                    <a:pt x="21581" y="3749"/>
                    <a:pt x="21517" y="3398"/>
                  </a:cubicBezTo>
                  <a:cubicBezTo>
                    <a:pt x="21442" y="3037"/>
                    <a:pt x="21110" y="2734"/>
                    <a:pt x="20703" y="2658"/>
                  </a:cubicBezTo>
                  <a:cubicBezTo>
                    <a:pt x="20660" y="2734"/>
                    <a:pt x="20618" y="2819"/>
                    <a:pt x="20564" y="2914"/>
                  </a:cubicBezTo>
                  <a:cubicBezTo>
                    <a:pt x="20521" y="2876"/>
                    <a:pt x="20500" y="2819"/>
                    <a:pt x="20457" y="2772"/>
                  </a:cubicBezTo>
                  <a:cubicBezTo>
                    <a:pt x="20393" y="2819"/>
                    <a:pt x="20318" y="2838"/>
                    <a:pt x="20254" y="2876"/>
                  </a:cubicBezTo>
                  <a:cubicBezTo>
                    <a:pt x="20211" y="2753"/>
                    <a:pt x="20275" y="2639"/>
                    <a:pt x="20297" y="2534"/>
                  </a:cubicBezTo>
                  <a:cubicBezTo>
                    <a:pt x="20318" y="2421"/>
                    <a:pt x="20232" y="2259"/>
                    <a:pt x="20115" y="2278"/>
                  </a:cubicBezTo>
                  <a:cubicBezTo>
                    <a:pt x="19965" y="2136"/>
                    <a:pt x="19901" y="1918"/>
                    <a:pt x="19986" y="1737"/>
                  </a:cubicBezTo>
                  <a:cubicBezTo>
                    <a:pt x="20008" y="1680"/>
                    <a:pt x="20050" y="1623"/>
                    <a:pt x="20050" y="1566"/>
                  </a:cubicBezTo>
                  <a:cubicBezTo>
                    <a:pt x="20050" y="1481"/>
                    <a:pt x="19965" y="1405"/>
                    <a:pt x="20008" y="1320"/>
                  </a:cubicBezTo>
                  <a:cubicBezTo>
                    <a:pt x="19783" y="1301"/>
                    <a:pt x="19558" y="1500"/>
                    <a:pt x="19579" y="1699"/>
                  </a:cubicBezTo>
                  <a:cubicBezTo>
                    <a:pt x="19515" y="1623"/>
                    <a:pt x="19494" y="1519"/>
                    <a:pt x="19515" y="1424"/>
                  </a:cubicBezTo>
                  <a:cubicBezTo>
                    <a:pt x="19355" y="1405"/>
                    <a:pt x="19355" y="1215"/>
                    <a:pt x="19355" y="1101"/>
                  </a:cubicBezTo>
                  <a:cubicBezTo>
                    <a:pt x="19355" y="978"/>
                    <a:pt x="19290" y="788"/>
                    <a:pt x="19151" y="826"/>
                  </a:cubicBezTo>
                  <a:cubicBezTo>
                    <a:pt x="19108" y="1139"/>
                    <a:pt x="19087" y="1462"/>
                    <a:pt x="19108" y="1756"/>
                  </a:cubicBezTo>
                  <a:cubicBezTo>
                    <a:pt x="18948" y="1680"/>
                    <a:pt x="18862" y="1500"/>
                    <a:pt x="18905" y="1367"/>
                  </a:cubicBezTo>
                  <a:cubicBezTo>
                    <a:pt x="18755" y="1320"/>
                    <a:pt x="18552" y="1405"/>
                    <a:pt x="18477" y="1538"/>
                  </a:cubicBezTo>
                  <a:cubicBezTo>
                    <a:pt x="18456" y="1585"/>
                    <a:pt x="18456" y="1623"/>
                    <a:pt x="18434" y="1642"/>
                  </a:cubicBezTo>
                  <a:cubicBezTo>
                    <a:pt x="18413" y="1680"/>
                    <a:pt x="18370" y="1699"/>
                    <a:pt x="18327" y="1737"/>
                  </a:cubicBezTo>
                  <a:cubicBezTo>
                    <a:pt x="17942" y="2003"/>
                    <a:pt x="17492" y="2202"/>
                    <a:pt x="17000" y="2259"/>
                  </a:cubicBezTo>
                  <a:cubicBezTo>
                    <a:pt x="16957" y="2136"/>
                    <a:pt x="17085" y="2041"/>
                    <a:pt x="17203" y="1984"/>
                  </a:cubicBezTo>
                  <a:cubicBezTo>
                    <a:pt x="17428" y="1842"/>
                    <a:pt x="17631" y="1718"/>
                    <a:pt x="17856" y="1585"/>
                  </a:cubicBezTo>
                  <a:cubicBezTo>
                    <a:pt x="18027" y="1481"/>
                    <a:pt x="18209" y="1367"/>
                    <a:pt x="18274" y="1168"/>
                  </a:cubicBezTo>
                  <a:cubicBezTo>
                    <a:pt x="18274" y="1139"/>
                    <a:pt x="18306" y="1101"/>
                    <a:pt x="18274" y="1082"/>
                  </a:cubicBezTo>
                  <a:cubicBezTo>
                    <a:pt x="18252" y="1044"/>
                    <a:pt x="18209" y="1025"/>
                    <a:pt x="18145" y="1006"/>
                  </a:cubicBezTo>
                  <a:cubicBezTo>
                    <a:pt x="17856" y="902"/>
                    <a:pt x="17535" y="807"/>
                    <a:pt x="17246" y="722"/>
                  </a:cubicBezTo>
                  <a:cubicBezTo>
                    <a:pt x="17128" y="684"/>
                    <a:pt x="17021" y="665"/>
                    <a:pt x="16914" y="665"/>
                  </a:cubicBezTo>
                  <a:cubicBezTo>
                    <a:pt x="16839" y="684"/>
                    <a:pt x="16775" y="703"/>
                    <a:pt x="16711" y="703"/>
                  </a:cubicBezTo>
                  <a:cubicBezTo>
                    <a:pt x="16529" y="722"/>
                    <a:pt x="16390" y="589"/>
                    <a:pt x="16325" y="428"/>
                  </a:cubicBezTo>
                  <a:cubicBezTo>
                    <a:pt x="16325" y="409"/>
                    <a:pt x="16304" y="371"/>
                    <a:pt x="16283" y="352"/>
                  </a:cubicBezTo>
                  <a:cubicBezTo>
                    <a:pt x="16240" y="323"/>
                    <a:pt x="16186" y="323"/>
                    <a:pt x="16122" y="323"/>
                  </a:cubicBezTo>
                  <a:cubicBezTo>
                    <a:pt x="16015" y="323"/>
                    <a:pt x="15940" y="266"/>
                    <a:pt x="15833" y="228"/>
                  </a:cubicBezTo>
                  <a:cubicBezTo>
                    <a:pt x="15737" y="190"/>
                    <a:pt x="15608" y="190"/>
                    <a:pt x="15566" y="266"/>
                  </a:cubicBezTo>
                  <a:cubicBezTo>
                    <a:pt x="15491" y="371"/>
                    <a:pt x="15608" y="465"/>
                    <a:pt x="15694" y="522"/>
                  </a:cubicBezTo>
                  <a:cubicBezTo>
                    <a:pt x="15790" y="589"/>
                    <a:pt x="15876" y="703"/>
                    <a:pt x="15790" y="788"/>
                  </a:cubicBezTo>
                  <a:cubicBezTo>
                    <a:pt x="15737" y="845"/>
                    <a:pt x="15630" y="826"/>
                    <a:pt x="15566" y="788"/>
                  </a:cubicBezTo>
                  <a:cubicBezTo>
                    <a:pt x="15491" y="750"/>
                    <a:pt x="15469" y="665"/>
                    <a:pt x="15448" y="589"/>
                  </a:cubicBezTo>
                  <a:cubicBezTo>
                    <a:pt x="15405" y="484"/>
                    <a:pt x="15384" y="390"/>
                    <a:pt x="15341" y="266"/>
                  </a:cubicBezTo>
                  <a:cubicBezTo>
                    <a:pt x="15319" y="228"/>
                    <a:pt x="15309" y="190"/>
                    <a:pt x="15266" y="152"/>
                  </a:cubicBezTo>
                  <a:cubicBezTo>
                    <a:pt x="15212" y="105"/>
                    <a:pt x="15180" y="86"/>
                    <a:pt x="15137" y="86"/>
                  </a:cubicBezTo>
                  <a:cubicBezTo>
                    <a:pt x="15095" y="67"/>
                    <a:pt x="15041" y="48"/>
                    <a:pt x="14998" y="48"/>
                  </a:cubicBezTo>
                  <a:cubicBezTo>
                    <a:pt x="14870" y="10"/>
                    <a:pt x="14731" y="-28"/>
                    <a:pt x="14624" y="29"/>
                  </a:cubicBezTo>
                  <a:cubicBezTo>
                    <a:pt x="14506" y="86"/>
                    <a:pt x="14463" y="266"/>
                    <a:pt x="14592" y="304"/>
                  </a:cubicBezTo>
                  <a:cubicBezTo>
                    <a:pt x="14420" y="323"/>
                    <a:pt x="14195" y="409"/>
                    <a:pt x="14238" y="570"/>
                  </a:cubicBezTo>
                  <a:cubicBezTo>
                    <a:pt x="14238" y="608"/>
                    <a:pt x="14260" y="627"/>
                    <a:pt x="14281" y="665"/>
                  </a:cubicBezTo>
                  <a:cubicBezTo>
                    <a:pt x="14463" y="940"/>
                    <a:pt x="14645" y="1244"/>
                    <a:pt x="14816" y="1519"/>
                  </a:cubicBezTo>
                  <a:cubicBezTo>
                    <a:pt x="14506" y="1462"/>
                    <a:pt x="14238" y="1244"/>
                    <a:pt x="14174" y="968"/>
                  </a:cubicBezTo>
                  <a:cubicBezTo>
                    <a:pt x="14121" y="826"/>
                    <a:pt x="14142" y="684"/>
                    <a:pt x="14078" y="570"/>
                  </a:cubicBezTo>
                  <a:cubicBezTo>
                    <a:pt x="13949" y="285"/>
                    <a:pt x="13521" y="190"/>
                    <a:pt x="13254" y="323"/>
                  </a:cubicBezTo>
                  <a:cubicBezTo>
                    <a:pt x="13179" y="171"/>
                    <a:pt x="12911" y="152"/>
                    <a:pt x="12815" y="295"/>
                  </a:cubicBezTo>
                  <a:cubicBezTo>
                    <a:pt x="12815" y="257"/>
                    <a:pt x="12729" y="209"/>
                    <a:pt x="12665" y="228"/>
                  </a:cubicBezTo>
                  <a:cubicBezTo>
                    <a:pt x="12461" y="266"/>
                    <a:pt x="12237" y="304"/>
                    <a:pt x="12033" y="352"/>
                  </a:cubicBezTo>
                  <a:cubicBezTo>
                    <a:pt x="11991" y="352"/>
                    <a:pt x="11969" y="371"/>
                    <a:pt x="11926" y="390"/>
                  </a:cubicBezTo>
                  <a:cubicBezTo>
                    <a:pt x="11862" y="447"/>
                    <a:pt x="11926" y="522"/>
                    <a:pt x="11991" y="589"/>
                  </a:cubicBezTo>
                  <a:lnTo>
                    <a:pt x="12461" y="1063"/>
                  </a:lnTo>
                  <a:cubicBezTo>
                    <a:pt x="12504" y="1101"/>
                    <a:pt x="12558" y="1168"/>
                    <a:pt x="12579" y="1225"/>
                  </a:cubicBezTo>
                  <a:lnTo>
                    <a:pt x="12579" y="1339"/>
                  </a:lnTo>
                  <a:cubicBezTo>
                    <a:pt x="12579" y="1405"/>
                    <a:pt x="12622" y="1462"/>
                    <a:pt x="12665" y="1519"/>
                  </a:cubicBezTo>
                  <a:cubicBezTo>
                    <a:pt x="12783" y="1680"/>
                    <a:pt x="12911" y="1842"/>
                    <a:pt x="12997" y="2022"/>
                  </a:cubicBezTo>
                  <a:cubicBezTo>
                    <a:pt x="13072" y="2202"/>
                    <a:pt x="13093" y="2421"/>
                    <a:pt x="12997" y="2582"/>
                  </a:cubicBezTo>
                  <a:cubicBezTo>
                    <a:pt x="12932" y="2383"/>
                    <a:pt x="12825" y="2202"/>
                    <a:pt x="12665" y="2041"/>
                  </a:cubicBezTo>
                  <a:cubicBezTo>
                    <a:pt x="12579" y="1936"/>
                    <a:pt x="12483" y="1842"/>
                    <a:pt x="12483" y="1718"/>
                  </a:cubicBezTo>
                  <a:cubicBezTo>
                    <a:pt x="12333" y="1443"/>
                    <a:pt x="12172" y="1187"/>
                    <a:pt x="11991" y="921"/>
                  </a:cubicBezTo>
                  <a:cubicBezTo>
                    <a:pt x="11926" y="826"/>
                    <a:pt x="11787" y="703"/>
                    <a:pt x="11659" y="722"/>
                  </a:cubicBezTo>
                  <a:cubicBezTo>
                    <a:pt x="11520" y="769"/>
                    <a:pt x="11477" y="921"/>
                    <a:pt x="11477" y="1063"/>
                  </a:cubicBezTo>
                  <a:cubicBezTo>
                    <a:pt x="11477" y="1244"/>
                    <a:pt x="11477" y="1424"/>
                    <a:pt x="11455" y="1604"/>
                  </a:cubicBezTo>
                  <a:cubicBezTo>
                    <a:pt x="11380" y="1642"/>
                    <a:pt x="11295" y="1538"/>
                    <a:pt x="11273" y="1462"/>
                  </a:cubicBezTo>
                  <a:cubicBezTo>
                    <a:pt x="11209" y="1225"/>
                    <a:pt x="11231" y="987"/>
                    <a:pt x="11338" y="769"/>
                  </a:cubicBezTo>
                  <a:cubicBezTo>
                    <a:pt x="11231" y="665"/>
                    <a:pt x="11038" y="684"/>
                    <a:pt x="10909" y="750"/>
                  </a:cubicBezTo>
                  <a:cubicBezTo>
                    <a:pt x="10770" y="807"/>
                    <a:pt x="10685" y="940"/>
                    <a:pt x="10717" y="1082"/>
                  </a:cubicBezTo>
                  <a:cubicBezTo>
                    <a:pt x="10620" y="1006"/>
                    <a:pt x="10599" y="902"/>
                    <a:pt x="10599" y="807"/>
                  </a:cubicBezTo>
                  <a:cubicBezTo>
                    <a:pt x="10438" y="722"/>
                    <a:pt x="10192" y="684"/>
                    <a:pt x="10128" y="845"/>
                  </a:cubicBezTo>
                  <a:cubicBezTo>
                    <a:pt x="10107" y="940"/>
                    <a:pt x="10171" y="1025"/>
                    <a:pt x="10235" y="1101"/>
                  </a:cubicBezTo>
                  <a:cubicBezTo>
                    <a:pt x="10396" y="1301"/>
                    <a:pt x="10417" y="1566"/>
                    <a:pt x="10310" y="1785"/>
                  </a:cubicBezTo>
                  <a:cubicBezTo>
                    <a:pt x="10289" y="1566"/>
                    <a:pt x="10192" y="1339"/>
                    <a:pt x="9989" y="1225"/>
                  </a:cubicBezTo>
                  <a:cubicBezTo>
                    <a:pt x="9796" y="1101"/>
                    <a:pt x="9475" y="1120"/>
                    <a:pt x="9368" y="1320"/>
                  </a:cubicBezTo>
                  <a:cubicBezTo>
                    <a:pt x="9636" y="1585"/>
                    <a:pt x="9839" y="1918"/>
                    <a:pt x="9903" y="2278"/>
                  </a:cubicBezTo>
                  <a:cubicBezTo>
                    <a:pt x="9743" y="2297"/>
                    <a:pt x="9636" y="2136"/>
                    <a:pt x="9539" y="2022"/>
                  </a:cubicBezTo>
                  <a:cubicBezTo>
                    <a:pt x="9411" y="1861"/>
                    <a:pt x="9186" y="1756"/>
                    <a:pt x="8961" y="1756"/>
                  </a:cubicBezTo>
                  <a:cubicBezTo>
                    <a:pt x="8801" y="2022"/>
                    <a:pt x="8961" y="2383"/>
                    <a:pt x="9272" y="2496"/>
                  </a:cubicBezTo>
                  <a:cubicBezTo>
                    <a:pt x="9143" y="2582"/>
                    <a:pt x="8983" y="2601"/>
                    <a:pt x="8801" y="2582"/>
                  </a:cubicBezTo>
                  <a:cubicBezTo>
                    <a:pt x="8715" y="2658"/>
                    <a:pt x="8672" y="2772"/>
                    <a:pt x="8672" y="2895"/>
                  </a:cubicBezTo>
                  <a:cubicBezTo>
                    <a:pt x="8694" y="3132"/>
                    <a:pt x="8897" y="3313"/>
                    <a:pt x="9090" y="3455"/>
                  </a:cubicBezTo>
                  <a:cubicBezTo>
                    <a:pt x="9432" y="3711"/>
                    <a:pt x="9764" y="3967"/>
                    <a:pt x="10085" y="4233"/>
                  </a:cubicBezTo>
                  <a:cubicBezTo>
                    <a:pt x="10331" y="4432"/>
                    <a:pt x="10599" y="4651"/>
                    <a:pt x="10642" y="4945"/>
                  </a:cubicBezTo>
                  <a:cubicBezTo>
                    <a:pt x="10353" y="4632"/>
                    <a:pt x="9989" y="4385"/>
                    <a:pt x="9571" y="4233"/>
                  </a:cubicBezTo>
                  <a:cubicBezTo>
                    <a:pt x="9593" y="4328"/>
                    <a:pt x="9614" y="4451"/>
                    <a:pt x="9614" y="4565"/>
                  </a:cubicBezTo>
                  <a:cubicBezTo>
                    <a:pt x="9432" y="4451"/>
                    <a:pt x="9272" y="4309"/>
                    <a:pt x="9165" y="4148"/>
                  </a:cubicBezTo>
                  <a:cubicBezTo>
                    <a:pt x="8822" y="4214"/>
                    <a:pt x="8448" y="3967"/>
                    <a:pt x="8426" y="3654"/>
                  </a:cubicBezTo>
                  <a:cubicBezTo>
                    <a:pt x="8105" y="3531"/>
                    <a:pt x="7795" y="3370"/>
                    <a:pt x="7548" y="3170"/>
                  </a:cubicBezTo>
                  <a:cubicBezTo>
                    <a:pt x="7548" y="2933"/>
                    <a:pt x="7281" y="2772"/>
                    <a:pt x="7024" y="2677"/>
                  </a:cubicBezTo>
                  <a:cubicBezTo>
                    <a:pt x="6853" y="2838"/>
                    <a:pt x="7142" y="3132"/>
                    <a:pt x="6981" y="3313"/>
                  </a:cubicBezTo>
                  <a:cubicBezTo>
                    <a:pt x="6938" y="3351"/>
                    <a:pt x="6896" y="3370"/>
                    <a:pt x="6831" y="3398"/>
                  </a:cubicBezTo>
                  <a:cubicBezTo>
                    <a:pt x="6692" y="3436"/>
                    <a:pt x="6553" y="3493"/>
                    <a:pt x="6403" y="3531"/>
                  </a:cubicBezTo>
                  <a:cubicBezTo>
                    <a:pt x="6328" y="3531"/>
                    <a:pt x="6328" y="3616"/>
                    <a:pt x="6382" y="3654"/>
                  </a:cubicBezTo>
                  <a:cubicBezTo>
                    <a:pt x="6425" y="3692"/>
                    <a:pt x="6489" y="3711"/>
                    <a:pt x="6510" y="3768"/>
                  </a:cubicBezTo>
                  <a:cubicBezTo>
                    <a:pt x="6553" y="3854"/>
                    <a:pt x="6425" y="3948"/>
                    <a:pt x="6360" y="3910"/>
                  </a:cubicBezTo>
                  <a:cubicBezTo>
                    <a:pt x="6307" y="4034"/>
                    <a:pt x="6414" y="4148"/>
                    <a:pt x="6553" y="4214"/>
                  </a:cubicBezTo>
                  <a:cubicBezTo>
                    <a:pt x="6681" y="4271"/>
                    <a:pt x="6831" y="4252"/>
                    <a:pt x="6981" y="4271"/>
                  </a:cubicBezTo>
                  <a:cubicBezTo>
                    <a:pt x="7249" y="4309"/>
                    <a:pt x="7506" y="4508"/>
                    <a:pt x="7591" y="4727"/>
                  </a:cubicBezTo>
                  <a:cubicBezTo>
                    <a:pt x="7431" y="4746"/>
                    <a:pt x="7281" y="4746"/>
                    <a:pt x="7120" y="4765"/>
                  </a:cubicBezTo>
                  <a:cubicBezTo>
                    <a:pt x="7120" y="4831"/>
                    <a:pt x="7142" y="4888"/>
                    <a:pt x="7185" y="4926"/>
                  </a:cubicBezTo>
                  <a:cubicBezTo>
                    <a:pt x="7099" y="4983"/>
                    <a:pt x="6981" y="4907"/>
                    <a:pt x="6896" y="4850"/>
                  </a:cubicBezTo>
                  <a:cubicBezTo>
                    <a:pt x="6799" y="4784"/>
                    <a:pt x="6628" y="4784"/>
                    <a:pt x="6628" y="4888"/>
                  </a:cubicBezTo>
                  <a:cubicBezTo>
                    <a:pt x="6532" y="4869"/>
                    <a:pt x="6467" y="4784"/>
                    <a:pt x="6425" y="4708"/>
                  </a:cubicBezTo>
                  <a:cubicBezTo>
                    <a:pt x="6382" y="4632"/>
                    <a:pt x="6264" y="4546"/>
                    <a:pt x="6178" y="4603"/>
                  </a:cubicBezTo>
                  <a:cubicBezTo>
                    <a:pt x="6136" y="4632"/>
                    <a:pt x="6103" y="4689"/>
                    <a:pt x="6082" y="4746"/>
                  </a:cubicBezTo>
                  <a:cubicBezTo>
                    <a:pt x="6039" y="4850"/>
                    <a:pt x="5879" y="4926"/>
                    <a:pt x="5772" y="4888"/>
                  </a:cubicBezTo>
                  <a:cubicBezTo>
                    <a:pt x="5665" y="4850"/>
                    <a:pt x="5611" y="4670"/>
                    <a:pt x="5750" y="4603"/>
                  </a:cubicBezTo>
                  <a:cubicBezTo>
                    <a:pt x="5568" y="4470"/>
                    <a:pt x="5344" y="4366"/>
                    <a:pt x="5119" y="4328"/>
                  </a:cubicBezTo>
                  <a:cubicBezTo>
                    <a:pt x="5097" y="4451"/>
                    <a:pt x="5076" y="4584"/>
                    <a:pt x="5012" y="4708"/>
                  </a:cubicBezTo>
                  <a:cubicBezTo>
                    <a:pt x="4915" y="4803"/>
                    <a:pt x="4766" y="4888"/>
                    <a:pt x="4626" y="4803"/>
                  </a:cubicBezTo>
                  <a:lnTo>
                    <a:pt x="4626" y="5030"/>
                  </a:lnTo>
                  <a:cubicBezTo>
                    <a:pt x="4466" y="5030"/>
                    <a:pt x="4337" y="4964"/>
                    <a:pt x="4241" y="4850"/>
                  </a:cubicBezTo>
                  <a:cubicBezTo>
                    <a:pt x="4241" y="4907"/>
                    <a:pt x="4220" y="4964"/>
                    <a:pt x="4220" y="5030"/>
                  </a:cubicBezTo>
                  <a:cubicBezTo>
                    <a:pt x="4038" y="4926"/>
                    <a:pt x="3792" y="5002"/>
                    <a:pt x="3642" y="5125"/>
                  </a:cubicBezTo>
                  <a:cubicBezTo>
                    <a:pt x="3481" y="5249"/>
                    <a:pt x="3374" y="5419"/>
                    <a:pt x="3214" y="5543"/>
                  </a:cubicBezTo>
                  <a:cubicBezTo>
                    <a:pt x="3117" y="5600"/>
                    <a:pt x="2989" y="5704"/>
                    <a:pt x="3032" y="5799"/>
                  </a:cubicBezTo>
                  <a:cubicBezTo>
                    <a:pt x="3074" y="5922"/>
                    <a:pt x="3321" y="5979"/>
                    <a:pt x="3235" y="6084"/>
                  </a:cubicBezTo>
                  <a:cubicBezTo>
                    <a:pt x="3395" y="6160"/>
                    <a:pt x="3567" y="6255"/>
                    <a:pt x="3727" y="6160"/>
                  </a:cubicBezTo>
                  <a:cubicBezTo>
                    <a:pt x="3888" y="6055"/>
                    <a:pt x="3888" y="5799"/>
                    <a:pt x="4091" y="5761"/>
                  </a:cubicBezTo>
                  <a:cubicBezTo>
                    <a:pt x="4241" y="5884"/>
                    <a:pt x="4402" y="6084"/>
                    <a:pt x="4262" y="6217"/>
                  </a:cubicBezTo>
                  <a:cubicBezTo>
                    <a:pt x="4220" y="6283"/>
                    <a:pt x="4134" y="6302"/>
                    <a:pt x="4091" y="6340"/>
                  </a:cubicBezTo>
                  <a:cubicBezTo>
                    <a:pt x="3973" y="6435"/>
                    <a:pt x="4038" y="6634"/>
                    <a:pt x="4177" y="6701"/>
                  </a:cubicBezTo>
                  <a:cubicBezTo>
                    <a:pt x="4316" y="6758"/>
                    <a:pt x="4487" y="6710"/>
                    <a:pt x="4626" y="6634"/>
                  </a:cubicBezTo>
                  <a:cubicBezTo>
                    <a:pt x="4766" y="6549"/>
                    <a:pt x="4851" y="6435"/>
                    <a:pt x="4937" y="6321"/>
                  </a:cubicBezTo>
                  <a:cubicBezTo>
                    <a:pt x="4894" y="6663"/>
                    <a:pt x="4691" y="6976"/>
                    <a:pt x="4380" y="7156"/>
                  </a:cubicBezTo>
                  <a:cubicBezTo>
                    <a:pt x="4487" y="7213"/>
                    <a:pt x="4584" y="7280"/>
                    <a:pt x="4648" y="7374"/>
                  </a:cubicBezTo>
                  <a:cubicBezTo>
                    <a:pt x="4562" y="7431"/>
                    <a:pt x="4423" y="7450"/>
                    <a:pt x="4337" y="7431"/>
                  </a:cubicBezTo>
                  <a:cubicBezTo>
                    <a:pt x="4359" y="7574"/>
                    <a:pt x="4380" y="7697"/>
                    <a:pt x="4402" y="7830"/>
                  </a:cubicBezTo>
                  <a:cubicBezTo>
                    <a:pt x="4402" y="7877"/>
                    <a:pt x="4423" y="7934"/>
                    <a:pt x="4466" y="7972"/>
                  </a:cubicBezTo>
                  <a:cubicBezTo>
                    <a:pt x="4519" y="7991"/>
                    <a:pt x="4562" y="7991"/>
                    <a:pt x="4605" y="8010"/>
                  </a:cubicBezTo>
                  <a:cubicBezTo>
                    <a:pt x="5097" y="8010"/>
                    <a:pt x="5590" y="8029"/>
                    <a:pt x="6061" y="7934"/>
                  </a:cubicBezTo>
                  <a:cubicBezTo>
                    <a:pt x="6532" y="7830"/>
                    <a:pt x="7003" y="7612"/>
                    <a:pt x="7281" y="7251"/>
                  </a:cubicBezTo>
                  <a:cubicBezTo>
                    <a:pt x="7185" y="7631"/>
                    <a:pt x="6714" y="7849"/>
                    <a:pt x="6307" y="7991"/>
                  </a:cubicBezTo>
                  <a:cubicBezTo>
                    <a:pt x="5932" y="8134"/>
                    <a:pt x="5568" y="8267"/>
                    <a:pt x="5162" y="8295"/>
                  </a:cubicBezTo>
                  <a:cubicBezTo>
                    <a:pt x="5055" y="8295"/>
                    <a:pt x="4937" y="8295"/>
                    <a:pt x="4851" y="8352"/>
                  </a:cubicBezTo>
                  <a:cubicBezTo>
                    <a:pt x="4766" y="8390"/>
                    <a:pt x="4712" y="8523"/>
                    <a:pt x="4787" y="8589"/>
                  </a:cubicBezTo>
                  <a:cubicBezTo>
                    <a:pt x="4873" y="8656"/>
                    <a:pt x="5055" y="8608"/>
                    <a:pt x="5119" y="8713"/>
                  </a:cubicBezTo>
                  <a:cubicBezTo>
                    <a:pt x="5162" y="8751"/>
                    <a:pt x="5140" y="8808"/>
                    <a:pt x="5183" y="8864"/>
                  </a:cubicBezTo>
                  <a:cubicBezTo>
                    <a:pt x="5237" y="8931"/>
                    <a:pt x="5344" y="8931"/>
                    <a:pt x="5440" y="8969"/>
                  </a:cubicBezTo>
                  <a:cubicBezTo>
                    <a:pt x="5525" y="9007"/>
                    <a:pt x="5568" y="9083"/>
                    <a:pt x="5633" y="9149"/>
                  </a:cubicBezTo>
                  <a:cubicBezTo>
                    <a:pt x="5793" y="9263"/>
                    <a:pt x="6039" y="9206"/>
                    <a:pt x="6178" y="9083"/>
                  </a:cubicBezTo>
                  <a:cubicBezTo>
                    <a:pt x="6307" y="8969"/>
                    <a:pt x="6382" y="8789"/>
                    <a:pt x="6425" y="8608"/>
                  </a:cubicBezTo>
                  <a:cubicBezTo>
                    <a:pt x="6553" y="8665"/>
                    <a:pt x="6574" y="8864"/>
                    <a:pt x="6532" y="9007"/>
                  </a:cubicBezTo>
                  <a:cubicBezTo>
                    <a:pt x="6478" y="9149"/>
                    <a:pt x="6403" y="9282"/>
                    <a:pt x="6425" y="9424"/>
                  </a:cubicBezTo>
                  <a:cubicBezTo>
                    <a:pt x="6607" y="9567"/>
                    <a:pt x="6853" y="9586"/>
                    <a:pt x="7099" y="9624"/>
                  </a:cubicBezTo>
                  <a:cubicBezTo>
                    <a:pt x="7506" y="9681"/>
                    <a:pt x="7902" y="9728"/>
                    <a:pt x="8330" y="9709"/>
                  </a:cubicBezTo>
                  <a:cubicBezTo>
                    <a:pt x="8533" y="9681"/>
                    <a:pt x="8758" y="9662"/>
                    <a:pt x="8961" y="9624"/>
                  </a:cubicBezTo>
                  <a:cubicBezTo>
                    <a:pt x="9068" y="9605"/>
                    <a:pt x="9186" y="9586"/>
                    <a:pt x="9293" y="9548"/>
                  </a:cubicBezTo>
                  <a:cubicBezTo>
                    <a:pt x="9454" y="9462"/>
                    <a:pt x="9571" y="9282"/>
                    <a:pt x="9764" y="9263"/>
                  </a:cubicBezTo>
                  <a:cubicBezTo>
                    <a:pt x="9860" y="9244"/>
                    <a:pt x="9946" y="9282"/>
                    <a:pt x="10042" y="9263"/>
                  </a:cubicBezTo>
                  <a:cubicBezTo>
                    <a:pt x="10149" y="9244"/>
                    <a:pt x="10235" y="9149"/>
                    <a:pt x="10310" y="9045"/>
                  </a:cubicBezTo>
                  <a:cubicBezTo>
                    <a:pt x="10513" y="8770"/>
                    <a:pt x="10717" y="8494"/>
                    <a:pt x="10909" y="8229"/>
                  </a:cubicBezTo>
                  <a:cubicBezTo>
                    <a:pt x="10963" y="8172"/>
                    <a:pt x="11006" y="8096"/>
                    <a:pt x="11049" y="8010"/>
                  </a:cubicBezTo>
                  <a:cubicBezTo>
                    <a:pt x="11070" y="7953"/>
                    <a:pt x="11091" y="7877"/>
                    <a:pt x="11113" y="7811"/>
                  </a:cubicBezTo>
                  <a:cubicBezTo>
                    <a:pt x="11156" y="7735"/>
                    <a:pt x="11231" y="7650"/>
                    <a:pt x="11273" y="7593"/>
                  </a:cubicBezTo>
                  <a:cubicBezTo>
                    <a:pt x="11584" y="7251"/>
                    <a:pt x="11905" y="6919"/>
                    <a:pt x="12237" y="6558"/>
                  </a:cubicBezTo>
                  <a:cubicBezTo>
                    <a:pt x="12108" y="6938"/>
                    <a:pt x="11830" y="7280"/>
                    <a:pt x="11520" y="7536"/>
                  </a:cubicBezTo>
                  <a:cubicBezTo>
                    <a:pt x="11434" y="7612"/>
                    <a:pt x="11316" y="7697"/>
                    <a:pt x="11295" y="7811"/>
                  </a:cubicBezTo>
                  <a:cubicBezTo>
                    <a:pt x="11295" y="7896"/>
                    <a:pt x="11316" y="7953"/>
                    <a:pt x="11316" y="8029"/>
                  </a:cubicBezTo>
                  <a:cubicBezTo>
                    <a:pt x="11316" y="8229"/>
                    <a:pt x="11027" y="8390"/>
                    <a:pt x="11070" y="8589"/>
                  </a:cubicBezTo>
                  <a:cubicBezTo>
                    <a:pt x="11134" y="8608"/>
                    <a:pt x="11188" y="8646"/>
                    <a:pt x="11188" y="8713"/>
                  </a:cubicBezTo>
                  <a:cubicBezTo>
                    <a:pt x="11316" y="8608"/>
                    <a:pt x="11520" y="8608"/>
                    <a:pt x="11702" y="8608"/>
                  </a:cubicBezTo>
                  <a:lnTo>
                    <a:pt x="12997" y="8608"/>
                  </a:lnTo>
                  <a:cubicBezTo>
                    <a:pt x="12890" y="8732"/>
                    <a:pt x="12686" y="8789"/>
                    <a:pt x="12504" y="8826"/>
                  </a:cubicBezTo>
                  <a:cubicBezTo>
                    <a:pt x="12033" y="8931"/>
                    <a:pt x="11541" y="9026"/>
                    <a:pt x="11070" y="9130"/>
                  </a:cubicBezTo>
                  <a:cubicBezTo>
                    <a:pt x="10963" y="9149"/>
                    <a:pt x="10824" y="9187"/>
                    <a:pt x="10760" y="9282"/>
                  </a:cubicBezTo>
                  <a:cubicBezTo>
                    <a:pt x="10685" y="9405"/>
                    <a:pt x="10824" y="9548"/>
                    <a:pt x="10963" y="9529"/>
                  </a:cubicBezTo>
                  <a:cubicBezTo>
                    <a:pt x="10802" y="9728"/>
                    <a:pt x="10556" y="9804"/>
                    <a:pt x="10310" y="9880"/>
                  </a:cubicBezTo>
                  <a:cubicBezTo>
                    <a:pt x="9989" y="9984"/>
                    <a:pt x="9657" y="10079"/>
                    <a:pt x="9347" y="10184"/>
                  </a:cubicBezTo>
                  <a:cubicBezTo>
                    <a:pt x="9068" y="10260"/>
                    <a:pt x="8779" y="10364"/>
                    <a:pt x="8490" y="10345"/>
                  </a:cubicBezTo>
                  <a:cubicBezTo>
                    <a:pt x="8844" y="10677"/>
                    <a:pt x="9122" y="11038"/>
                    <a:pt x="9475" y="11379"/>
                  </a:cubicBezTo>
                  <a:cubicBezTo>
                    <a:pt x="9518" y="11417"/>
                    <a:pt x="9571" y="11474"/>
                    <a:pt x="9614" y="11541"/>
                  </a:cubicBezTo>
                  <a:cubicBezTo>
                    <a:pt x="9636" y="11617"/>
                    <a:pt x="9636" y="11693"/>
                    <a:pt x="9636" y="11759"/>
                  </a:cubicBezTo>
                  <a:cubicBezTo>
                    <a:pt x="9636" y="11958"/>
                    <a:pt x="9614" y="12158"/>
                    <a:pt x="9614" y="12376"/>
                  </a:cubicBezTo>
                  <a:cubicBezTo>
                    <a:pt x="9390" y="12376"/>
                    <a:pt x="9411" y="12053"/>
                    <a:pt x="9250" y="11911"/>
                  </a:cubicBezTo>
                  <a:cubicBezTo>
                    <a:pt x="9208" y="11873"/>
                    <a:pt x="9143" y="11854"/>
                    <a:pt x="9068" y="11835"/>
                  </a:cubicBezTo>
                  <a:cubicBezTo>
                    <a:pt x="8865" y="11712"/>
                    <a:pt x="8865" y="11417"/>
                    <a:pt x="8672" y="11294"/>
                  </a:cubicBezTo>
                  <a:lnTo>
                    <a:pt x="8533" y="11237"/>
                  </a:lnTo>
                  <a:cubicBezTo>
                    <a:pt x="8266" y="11095"/>
                    <a:pt x="8244" y="10677"/>
                    <a:pt x="7945" y="10658"/>
                  </a:cubicBezTo>
                  <a:cubicBezTo>
                    <a:pt x="7837" y="10639"/>
                    <a:pt x="7752" y="10696"/>
                    <a:pt x="7634" y="10725"/>
                  </a:cubicBezTo>
                  <a:cubicBezTo>
                    <a:pt x="7388" y="10800"/>
                    <a:pt x="7099" y="10763"/>
                    <a:pt x="6896" y="10620"/>
                  </a:cubicBezTo>
                  <a:cubicBezTo>
                    <a:pt x="6853" y="10601"/>
                    <a:pt x="6799" y="10563"/>
                    <a:pt x="6756" y="10563"/>
                  </a:cubicBezTo>
                  <a:cubicBezTo>
                    <a:pt x="6607" y="10525"/>
                    <a:pt x="6467" y="10677"/>
                    <a:pt x="6467" y="10800"/>
                  </a:cubicBezTo>
                  <a:cubicBezTo>
                    <a:pt x="6467" y="10943"/>
                    <a:pt x="6532" y="11057"/>
                    <a:pt x="6585" y="11199"/>
                  </a:cubicBezTo>
                  <a:cubicBezTo>
                    <a:pt x="6628" y="11341"/>
                    <a:pt x="6607" y="11493"/>
                    <a:pt x="6489" y="11579"/>
                  </a:cubicBezTo>
                  <a:cubicBezTo>
                    <a:pt x="6285" y="11474"/>
                    <a:pt x="6178" y="11256"/>
                    <a:pt x="6082" y="11057"/>
                  </a:cubicBezTo>
                  <a:cubicBezTo>
                    <a:pt x="6039" y="10962"/>
                    <a:pt x="5996" y="10838"/>
                    <a:pt x="5975" y="10725"/>
                  </a:cubicBezTo>
                  <a:cubicBezTo>
                    <a:pt x="5975" y="10601"/>
                    <a:pt x="6018" y="10497"/>
                    <a:pt x="5975" y="10383"/>
                  </a:cubicBezTo>
                  <a:cubicBezTo>
                    <a:pt x="5911" y="10165"/>
                    <a:pt x="5590" y="10098"/>
                    <a:pt x="5322" y="10098"/>
                  </a:cubicBezTo>
                  <a:cubicBezTo>
                    <a:pt x="5301" y="10345"/>
                    <a:pt x="5322" y="10563"/>
                    <a:pt x="5386" y="10781"/>
                  </a:cubicBezTo>
                  <a:cubicBezTo>
                    <a:pt x="5183" y="10838"/>
                    <a:pt x="4958" y="10658"/>
                    <a:pt x="4915" y="10478"/>
                  </a:cubicBezTo>
                  <a:cubicBezTo>
                    <a:pt x="4873" y="10297"/>
                    <a:pt x="4937" y="10098"/>
                    <a:pt x="5012" y="9899"/>
                  </a:cubicBezTo>
                  <a:cubicBezTo>
                    <a:pt x="4626" y="9880"/>
                    <a:pt x="4177" y="9785"/>
                    <a:pt x="4070" y="9462"/>
                  </a:cubicBezTo>
                  <a:cubicBezTo>
                    <a:pt x="4038" y="9405"/>
                    <a:pt x="4038" y="9367"/>
                    <a:pt x="4016" y="9310"/>
                  </a:cubicBezTo>
                  <a:cubicBezTo>
                    <a:pt x="3995" y="9263"/>
                    <a:pt x="3931" y="9225"/>
                    <a:pt x="3888" y="9187"/>
                  </a:cubicBezTo>
                  <a:cubicBezTo>
                    <a:pt x="3620" y="8988"/>
                    <a:pt x="3599" y="8627"/>
                    <a:pt x="3599" y="8314"/>
                  </a:cubicBezTo>
                  <a:cubicBezTo>
                    <a:pt x="3599" y="8210"/>
                    <a:pt x="3588" y="8105"/>
                    <a:pt x="3524" y="8029"/>
                  </a:cubicBezTo>
                  <a:cubicBezTo>
                    <a:pt x="3449" y="7944"/>
                    <a:pt x="3321" y="7915"/>
                    <a:pt x="3235" y="7972"/>
                  </a:cubicBezTo>
                  <a:cubicBezTo>
                    <a:pt x="3235" y="7849"/>
                    <a:pt x="3214" y="7754"/>
                    <a:pt x="3214" y="7631"/>
                  </a:cubicBezTo>
                  <a:cubicBezTo>
                    <a:pt x="3074" y="7450"/>
                    <a:pt x="2946" y="7299"/>
                    <a:pt x="2785" y="7118"/>
                  </a:cubicBezTo>
                  <a:cubicBezTo>
                    <a:pt x="2646" y="6976"/>
                    <a:pt x="2518" y="6862"/>
                    <a:pt x="2314" y="6777"/>
                  </a:cubicBezTo>
                  <a:cubicBezTo>
                    <a:pt x="2132" y="6701"/>
                    <a:pt x="1908" y="6701"/>
                    <a:pt x="1726" y="6796"/>
                  </a:cubicBezTo>
                  <a:cubicBezTo>
                    <a:pt x="1565" y="6729"/>
                    <a:pt x="1490" y="6710"/>
                    <a:pt x="1458" y="6701"/>
                  </a:cubicBezTo>
                  <a:cubicBezTo>
                    <a:pt x="1351" y="6976"/>
                    <a:pt x="1308" y="7280"/>
                    <a:pt x="1372" y="7574"/>
                  </a:cubicBezTo>
                  <a:close/>
                  <a:moveTo>
                    <a:pt x="1447" y="6701"/>
                  </a:moveTo>
                  <a:cubicBezTo>
                    <a:pt x="1437" y="6701"/>
                    <a:pt x="1437" y="6701"/>
                    <a:pt x="1447" y="6701"/>
                  </a:cubicBezTo>
                  <a:close/>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876" name="Shape 1876"/>
            <p:cNvSpPr/>
            <p:nvPr/>
          </p:nvSpPr>
          <p:spPr>
            <a:xfrm>
              <a:off x="3462051" y="0"/>
              <a:ext cx="2224139" cy="3263430"/>
            </a:xfrm>
            <a:custGeom>
              <a:pathLst>
                <a:path extrusionOk="0" h="21592" w="21591">
                  <a:moveTo>
                    <a:pt x="4094" y="3256"/>
                  </a:moveTo>
                  <a:cubicBezTo>
                    <a:pt x="3964" y="3201"/>
                    <a:pt x="3835" y="3327"/>
                    <a:pt x="3847" y="3424"/>
                  </a:cubicBezTo>
                  <a:cubicBezTo>
                    <a:pt x="3859" y="3521"/>
                    <a:pt x="3952" y="3618"/>
                    <a:pt x="3915" y="3714"/>
                  </a:cubicBezTo>
                  <a:cubicBezTo>
                    <a:pt x="3899" y="3750"/>
                    <a:pt x="3873" y="3783"/>
                    <a:pt x="3848" y="3815"/>
                  </a:cubicBezTo>
                  <a:cubicBezTo>
                    <a:pt x="3822" y="3848"/>
                    <a:pt x="3798" y="3880"/>
                    <a:pt x="3785" y="3916"/>
                  </a:cubicBezTo>
                  <a:cubicBezTo>
                    <a:pt x="3770" y="3950"/>
                    <a:pt x="3788" y="3992"/>
                    <a:pt x="3822" y="4021"/>
                  </a:cubicBezTo>
                  <a:cubicBezTo>
                    <a:pt x="3856" y="4051"/>
                    <a:pt x="3906" y="4068"/>
                    <a:pt x="3952" y="4051"/>
                  </a:cubicBezTo>
                  <a:cubicBezTo>
                    <a:pt x="3875" y="4120"/>
                    <a:pt x="3822" y="4204"/>
                    <a:pt x="3799" y="4293"/>
                  </a:cubicBezTo>
                  <a:cubicBezTo>
                    <a:pt x="3776" y="4382"/>
                    <a:pt x="3782" y="4476"/>
                    <a:pt x="3822" y="4564"/>
                  </a:cubicBezTo>
                  <a:cubicBezTo>
                    <a:pt x="3705" y="4631"/>
                    <a:pt x="3588" y="4438"/>
                    <a:pt x="3434" y="4438"/>
                  </a:cubicBezTo>
                  <a:cubicBezTo>
                    <a:pt x="3372" y="4438"/>
                    <a:pt x="3316" y="4476"/>
                    <a:pt x="3255" y="4492"/>
                  </a:cubicBezTo>
                  <a:cubicBezTo>
                    <a:pt x="3227" y="4505"/>
                    <a:pt x="3187" y="4511"/>
                    <a:pt x="3152" y="4509"/>
                  </a:cubicBezTo>
                  <a:cubicBezTo>
                    <a:pt x="3117" y="4507"/>
                    <a:pt x="3088" y="4497"/>
                    <a:pt x="3082" y="4476"/>
                  </a:cubicBezTo>
                  <a:cubicBezTo>
                    <a:pt x="3057" y="4532"/>
                    <a:pt x="3036" y="4589"/>
                    <a:pt x="3013" y="4646"/>
                  </a:cubicBezTo>
                  <a:cubicBezTo>
                    <a:pt x="2991" y="4703"/>
                    <a:pt x="2968" y="4760"/>
                    <a:pt x="2940" y="4816"/>
                  </a:cubicBezTo>
                  <a:cubicBezTo>
                    <a:pt x="2909" y="4791"/>
                    <a:pt x="2858" y="4780"/>
                    <a:pt x="2804" y="4780"/>
                  </a:cubicBezTo>
                  <a:cubicBezTo>
                    <a:pt x="2749" y="4781"/>
                    <a:pt x="2690" y="4793"/>
                    <a:pt x="2644" y="4816"/>
                  </a:cubicBezTo>
                  <a:cubicBezTo>
                    <a:pt x="2598" y="4837"/>
                    <a:pt x="2565" y="4869"/>
                    <a:pt x="2540" y="4903"/>
                  </a:cubicBezTo>
                  <a:cubicBezTo>
                    <a:pt x="2514" y="4936"/>
                    <a:pt x="2496" y="4972"/>
                    <a:pt x="2477" y="5001"/>
                  </a:cubicBezTo>
                  <a:cubicBezTo>
                    <a:pt x="2450" y="5041"/>
                    <a:pt x="2426" y="5083"/>
                    <a:pt x="2404" y="5126"/>
                  </a:cubicBezTo>
                  <a:cubicBezTo>
                    <a:pt x="2382" y="5168"/>
                    <a:pt x="2360" y="5210"/>
                    <a:pt x="2335" y="5250"/>
                  </a:cubicBezTo>
                  <a:cubicBezTo>
                    <a:pt x="2277" y="5250"/>
                    <a:pt x="2221" y="5250"/>
                    <a:pt x="2166" y="5251"/>
                  </a:cubicBezTo>
                  <a:cubicBezTo>
                    <a:pt x="2110" y="5252"/>
                    <a:pt x="2055" y="5254"/>
                    <a:pt x="1996" y="5258"/>
                  </a:cubicBezTo>
                  <a:cubicBezTo>
                    <a:pt x="2024" y="5321"/>
                    <a:pt x="2008" y="5385"/>
                    <a:pt x="1976" y="5448"/>
                  </a:cubicBezTo>
                  <a:cubicBezTo>
                    <a:pt x="1944" y="5510"/>
                    <a:pt x="1894" y="5571"/>
                    <a:pt x="1854" y="5628"/>
                  </a:cubicBezTo>
                  <a:cubicBezTo>
                    <a:pt x="1817" y="5687"/>
                    <a:pt x="1788" y="5758"/>
                    <a:pt x="1787" y="5823"/>
                  </a:cubicBezTo>
                  <a:cubicBezTo>
                    <a:pt x="1786" y="5889"/>
                    <a:pt x="1814" y="5950"/>
                    <a:pt x="1891" y="5990"/>
                  </a:cubicBezTo>
                  <a:cubicBezTo>
                    <a:pt x="1962" y="5990"/>
                    <a:pt x="2035" y="5995"/>
                    <a:pt x="2106" y="6006"/>
                  </a:cubicBezTo>
                  <a:cubicBezTo>
                    <a:pt x="2177" y="6016"/>
                    <a:pt x="2246" y="6032"/>
                    <a:pt x="2311" y="6053"/>
                  </a:cubicBezTo>
                  <a:cubicBezTo>
                    <a:pt x="2335" y="6036"/>
                    <a:pt x="2360" y="6020"/>
                    <a:pt x="2384" y="6005"/>
                  </a:cubicBezTo>
                  <a:cubicBezTo>
                    <a:pt x="2408" y="5989"/>
                    <a:pt x="2431" y="5973"/>
                    <a:pt x="2453" y="5956"/>
                  </a:cubicBezTo>
                  <a:cubicBezTo>
                    <a:pt x="2554" y="5973"/>
                    <a:pt x="2641" y="6026"/>
                    <a:pt x="2691" y="6092"/>
                  </a:cubicBezTo>
                  <a:cubicBezTo>
                    <a:pt x="2741" y="6158"/>
                    <a:pt x="2755" y="6238"/>
                    <a:pt x="2712" y="6310"/>
                  </a:cubicBezTo>
                  <a:cubicBezTo>
                    <a:pt x="2684" y="6314"/>
                    <a:pt x="2655" y="6318"/>
                    <a:pt x="2625" y="6322"/>
                  </a:cubicBezTo>
                  <a:cubicBezTo>
                    <a:pt x="2596" y="6326"/>
                    <a:pt x="2567" y="6331"/>
                    <a:pt x="2539" y="6335"/>
                  </a:cubicBezTo>
                  <a:cubicBezTo>
                    <a:pt x="2585" y="6362"/>
                    <a:pt x="2632" y="6391"/>
                    <a:pt x="2677" y="6419"/>
                  </a:cubicBezTo>
                  <a:cubicBezTo>
                    <a:pt x="2723" y="6447"/>
                    <a:pt x="2767" y="6476"/>
                    <a:pt x="2811" y="6503"/>
                  </a:cubicBezTo>
                  <a:cubicBezTo>
                    <a:pt x="2761" y="6503"/>
                    <a:pt x="2704" y="6507"/>
                    <a:pt x="2654" y="6520"/>
                  </a:cubicBezTo>
                  <a:cubicBezTo>
                    <a:pt x="2604" y="6534"/>
                    <a:pt x="2561" y="6556"/>
                    <a:pt x="2539" y="6591"/>
                  </a:cubicBezTo>
                  <a:cubicBezTo>
                    <a:pt x="2527" y="6608"/>
                    <a:pt x="2521" y="6626"/>
                    <a:pt x="2517" y="6645"/>
                  </a:cubicBezTo>
                  <a:cubicBezTo>
                    <a:pt x="2514" y="6664"/>
                    <a:pt x="2514" y="6684"/>
                    <a:pt x="2514" y="6705"/>
                  </a:cubicBezTo>
                  <a:cubicBezTo>
                    <a:pt x="2502" y="6865"/>
                    <a:pt x="2379" y="7011"/>
                    <a:pt x="2201" y="7110"/>
                  </a:cubicBezTo>
                  <a:cubicBezTo>
                    <a:pt x="2022" y="7210"/>
                    <a:pt x="1789" y="7262"/>
                    <a:pt x="1558" y="7235"/>
                  </a:cubicBezTo>
                  <a:cubicBezTo>
                    <a:pt x="1546" y="7258"/>
                    <a:pt x="1532" y="7282"/>
                    <a:pt x="1520" y="7307"/>
                  </a:cubicBezTo>
                  <a:cubicBezTo>
                    <a:pt x="1507" y="7331"/>
                    <a:pt x="1496" y="7355"/>
                    <a:pt x="1490" y="7378"/>
                  </a:cubicBezTo>
                  <a:cubicBezTo>
                    <a:pt x="1453" y="7378"/>
                    <a:pt x="1412" y="7374"/>
                    <a:pt x="1370" y="7367"/>
                  </a:cubicBezTo>
                  <a:cubicBezTo>
                    <a:pt x="1328" y="7360"/>
                    <a:pt x="1287" y="7351"/>
                    <a:pt x="1250" y="7340"/>
                  </a:cubicBezTo>
                  <a:cubicBezTo>
                    <a:pt x="1222" y="7408"/>
                    <a:pt x="1182" y="7470"/>
                    <a:pt x="1131" y="7526"/>
                  </a:cubicBezTo>
                  <a:cubicBezTo>
                    <a:pt x="1080" y="7582"/>
                    <a:pt x="1018" y="7633"/>
                    <a:pt x="947" y="7677"/>
                  </a:cubicBezTo>
                  <a:cubicBezTo>
                    <a:pt x="916" y="7673"/>
                    <a:pt x="884" y="7668"/>
                    <a:pt x="853" y="7664"/>
                  </a:cubicBezTo>
                  <a:cubicBezTo>
                    <a:pt x="822" y="7660"/>
                    <a:pt x="793" y="7656"/>
                    <a:pt x="768" y="7651"/>
                  </a:cubicBezTo>
                  <a:cubicBezTo>
                    <a:pt x="651" y="7702"/>
                    <a:pt x="534" y="7765"/>
                    <a:pt x="429" y="7820"/>
                  </a:cubicBezTo>
                  <a:cubicBezTo>
                    <a:pt x="262" y="7908"/>
                    <a:pt x="84" y="7996"/>
                    <a:pt x="16" y="8135"/>
                  </a:cubicBezTo>
                  <a:cubicBezTo>
                    <a:pt x="-9" y="8203"/>
                    <a:pt x="-3" y="8269"/>
                    <a:pt x="18" y="8333"/>
                  </a:cubicBezTo>
                  <a:cubicBezTo>
                    <a:pt x="39" y="8398"/>
                    <a:pt x="74" y="8461"/>
                    <a:pt x="108" y="8522"/>
                  </a:cubicBezTo>
                  <a:cubicBezTo>
                    <a:pt x="145" y="8529"/>
                    <a:pt x="181" y="8534"/>
                    <a:pt x="217" y="8539"/>
                  </a:cubicBezTo>
                  <a:cubicBezTo>
                    <a:pt x="253" y="8543"/>
                    <a:pt x="290" y="8547"/>
                    <a:pt x="330" y="8552"/>
                  </a:cubicBezTo>
                  <a:cubicBezTo>
                    <a:pt x="321" y="8596"/>
                    <a:pt x="307" y="8638"/>
                    <a:pt x="289" y="8678"/>
                  </a:cubicBezTo>
                  <a:cubicBezTo>
                    <a:pt x="272" y="8719"/>
                    <a:pt x="250" y="8758"/>
                    <a:pt x="225" y="8796"/>
                  </a:cubicBezTo>
                  <a:cubicBezTo>
                    <a:pt x="380" y="8840"/>
                    <a:pt x="542" y="8889"/>
                    <a:pt x="681" y="8954"/>
                  </a:cubicBezTo>
                  <a:cubicBezTo>
                    <a:pt x="821" y="9019"/>
                    <a:pt x="938" y="9099"/>
                    <a:pt x="1003" y="9204"/>
                  </a:cubicBezTo>
                  <a:cubicBezTo>
                    <a:pt x="1092" y="9191"/>
                    <a:pt x="1185" y="9177"/>
                    <a:pt x="1278" y="9164"/>
                  </a:cubicBezTo>
                  <a:cubicBezTo>
                    <a:pt x="1371" y="9150"/>
                    <a:pt x="1466" y="9136"/>
                    <a:pt x="1558" y="9124"/>
                  </a:cubicBezTo>
                  <a:cubicBezTo>
                    <a:pt x="1577" y="9107"/>
                    <a:pt x="1600" y="9091"/>
                    <a:pt x="1623" y="9075"/>
                  </a:cubicBezTo>
                  <a:cubicBezTo>
                    <a:pt x="1646" y="9060"/>
                    <a:pt x="1669" y="9044"/>
                    <a:pt x="1688" y="9027"/>
                  </a:cubicBezTo>
                  <a:cubicBezTo>
                    <a:pt x="1811" y="8991"/>
                    <a:pt x="1953" y="8985"/>
                    <a:pt x="2085" y="9005"/>
                  </a:cubicBezTo>
                  <a:cubicBezTo>
                    <a:pt x="2217" y="9025"/>
                    <a:pt x="2339" y="9071"/>
                    <a:pt x="2422" y="9141"/>
                  </a:cubicBezTo>
                  <a:cubicBezTo>
                    <a:pt x="2372" y="9229"/>
                    <a:pt x="2266" y="9303"/>
                    <a:pt x="2138" y="9347"/>
                  </a:cubicBezTo>
                  <a:cubicBezTo>
                    <a:pt x="2010" y="9392"/>
                    <a:pt x="1860" y="9408"/>
                    <a:pt x="1725" y="9380"/>
                  </a:cubicBezTo>
                  <a:cubicBezTo>
                    <a:pt x="1620" y="9364"/>
                    <a:pt x="1521" y="9317"/>
                    <a:pt x="1404" y="9317"/>
                  </a:cubicBezTo>
                  <a:cubicBezTo>
                    <a:pt x="1287" y="9317"/>
                    <a:pt x="1157" y="9372"/>
                    <a:pt x="1182" y="9452"/>
                  </a:cubicBezTo>
                  <a:cubicBezTo>
                    <a:pt x="1077" y="9492"/>
                    <a:pt x="967" y="9520"/>
                    <a:pt x="855" y="9536"/>
                  </a:cubicBezTo>
                  <a:cubicBezTo>
                    <a:pt x="742" y="9553"/>
                    <a:pt x="626" y="9557"/>
                    <a:pt x="509" y="9549"/>
                  </a:cubicBezTo>
                  <a:cubicBezTo>
                    <a:pt x="497" y="9584"/>
                    <a:pt x="488" y="9619"/>
                    <a:pt x="478" y="9653"/>
                  </a:cubicBezTo>
                  <a:cubicBezTo>
                    <a:pt x="468" y="9686"/>
                    <a:pt x="457" y="9719"/>
                    <a:pt x="441" y="9750"/>
                  </a:cubicBezTo>
                  <a:cubicBezTo>
                    <a:pt x="552" y="9786"/>
                    <a:pt x="673" y="9828"/>
                    <a:pt x="770" y="9881"/>
                  </a:cubicBezTo>
                  <a:cubicBezTo>
                    <a:pt x="867" y="9935"/>
                    <a:pt x="941" y="9999"/>
                    <a:pt x="960" y="10079"/>
                  </a:cubicBezTo>
                  <a:cubicBezTo>
                    <a:pt x="1031" y="10047"/>
                    <a:pt x="1115" y="10031"/>
                    <a:pt x="1200" y="10031"/>
                  </a:cubicBezTo>
                  <a:cubicBezTo>
                    <a:pt x="1285" y="10031"/>
                    <a:pt x="1370" y="10047"/>
                    <a:pt x="1441" y="10079"/>
                  </a:cubicBezTo>
                  <a:cubicBezTo>
                    <a:pt x="1388" y="10119"/>
                    <a:pt x="1333" y="10155"/>
                    <a:pt x="1278" y="10192"/>
                  </a:cubicBezTo>
                  <a:cubicBezTo>
                    <a:pt x="1223" y="10229"/>
                    <a:pt x="1169" y="10266"/>
                    <a:pt x="1120" y="10306"/>
                  </a:cubicBezTo>
                  <a:cubicBezTo>
                    <a:pt x="1145" y="10289"/>
                    <a:pt x="1177" y="10293"/>
                    <a:pt x="1205" y="10307"/>
                  </a:cubicBezTo>
                  <a:cubicBezTo>
                    <a:pt x="1233" y="10322"/>
                    <a:pt x="1256" y="10346"/>
                    <a:pt x="1262" y="10369"/>
                  </a:cubicBezTo>
                  <a:cubicBezTo>
                    <a:pt x="1274" y="10411"/>
                    <a:pt x="1250" y="10466"/>
                    <a:pt x="1274" y="10508"/>
                  </a:cubicBezTo>
                  <a:cubicBezTo>
                    <a:pt x="1287" y="10529"/>
                    <a:pt x="1324" y="10546"/>
                    <a:pt x="1348" y="10562"/>
                  </a:cubicBezTo>
                  <a:cubicBezTo>
                    <a:pt x="1512" y="10642"/>
                    <a:pt x="1697" y="10722"/>
                    <a:pt x="1885" y="10765"/>
                  </a:cubicBezTo>
                  <a:cubicBezTo>
                    <a:pt x="2073" y="10808"/>
                    <a:pt x="2265" y="10815"/>
                    <a:pt x="2440" y="10747"/>
                  </a:cubicBezTo>
                  <a:cubicBezTo>
                    <a:pt x="2447" y="10716"/>
                    <a:pt x="2453" y="10683"/>
                    <a:pt x="2459" y="10651"/>
                  </a:cubicBezTo>
                  <a:cubicBezTo>
                    <a:pt x="2465" y="10618"/>
                    <a:pt x="2471" y="10585"/>
                    <a:pt x="2477" y="10554"/>
                  </a:cubicBezTo>
                  <a:cubicBezTo>
                    <a:pt x="2669" y="10520"/>
                    <a:pt x="2798" y="10684"/>
                    <a:pt x="2996" y="10714"/>
                  </a:cubicBezTo>
                  <a:cubicBezTo>
                    <a:pt x="3113" y="10731"/>
                    <a:pt x="3224" y="10676"/>
                    <a:pt x="3341" y="10667"/>
                  </a:cubicBezTo>
                  <a:cubicBezTo>
                    <a:pt x="3412" y="10659"/>
                    <a:pt x="3485" y="10661"/>
                    <a:pt x="3555" y="10669"/>
                  </a:cubicBezTo>
                  <a:cubicBezTo>
                    <a:pt x="3625" y="10677"/>
                    <a:pt x="3693" y="10691"/>
                    <a:pt x="3754" y="10705"/>
                  </a:cubicBezTo>
                  <a:cubicBezTo>
                    <a:pt x="4248" y="10802"/>
                    <a:pt x="4803" y="10916"/>
                    <a:pt x="5050" y="11223"/>
                  </a:cubicBezTo>
                  <a:cubicBezTo>
                    <a:pt x="5192" y="11399"/>
                    <a:pt x="5204" y="11614"/>
                    <a:pt x="5223" y="11807"/>
                  </a:cubicBezTo>
                  <a:cubicBezTo>
                    <a:pt x="5306" y="11833"/>
                    <a:pt x="5377" y="11879"/>
                    <a:pt x="5423" y="11934"/>
                  </a:cubicBezTo>
                  <a:cubicBezTo>
                    <a:pt x="5470" y="11989"/>
                    <a:pt x="5491" y="12054"/>
                    <a:pt x="5476" y="12115"/>
                  </a:cubicBezTo>
                  <a:cubicBezTo>
                    <a:pt x="5463" y="12211"/>
                    <a:pt x="5426" y="12300"/>
                    <a:pt x="5426" y="12396"/>
                  </a:cubicBezTo>
                  <a:cubicBezTo>
                    <a:pt x="5426" y="12426"/>
                    <a:pt x="5426" y="12459"/>
                    <a:pt x="5451" y="12476"/>
                  </a:cubicBezTo>
                  <a:cubicBezTo>
                    <a:pt x="5457" y="12485"/>
                    <a:pt x="5471" y="12494"/>
                    <a:pt x="5485" y="12505"/>
                  </a:cubicBezTo>
                  <a:cubicBezTo>
                    <a:pt x="5499" y="12515"/>
                    <a:pt x="5513" y="12527"/>
                    <a:pt x="5519" y="12539"/>
                  </a:cubicBezTo>
                  <a:cubicBezTo>
                    <a:pt x="5531" y="12560"/>
                    <a:pt x="5524" y="12581"/>
                    <a:pt x="5510" y="12602"/>
                  </a:cubicBezTo>
                  <a:cubicBezTo>
                    <a:pt x="5496" y="12622"/>
                    <a:pt x="5476" y="12642"/>
                    <a:pt x="5463" y="12661"/>
                  </a:cubicBezTo>
                  <a:cubicBezTo>
                    <a:pt x="5430" y="12703"/>
                    <a:pt x="5423" y="12757"/>
                    <a:pt x="5440" y="12808"/>
                  </a:cubicBezTo>
                  <a:cubicBezTo>
                    <a:pt x="5457" y="12858"/>
                    <a:pt x="5497" y="12905"/>
                    <a:pt x="5556" y="12935"/>
                  </a:cubicBezTo>
                  <a:cubicBezTo>
                    <a:pt x="5575" y="12945"/>
                    <a:pt x="5598" y="12955"/>
                    <a:pt x="5619" y="12966"/>
                  </a:cubicBezTo>
                  <a:cubicBezTo>
                    <a:pt x="5641" y="12977"/>
                    <a:pt x="5661" y="12989"/>
                    <a:pt x="5673" y="13006"/>
                  </a:cubicBezTo>
                  <a:cubicBezTo>
                    <a:pt x="5686" y="13032"/>
                    <a:pt x="5686" y="13061"/>
                    <a:pt x="5686" y="13086"/>
                  </a:cubicBezTo>
                  <a:cubicBezTo>
                    <a:pt x="5686" y="13351"/>
                    <a:pt x="5908" y="13608"/>
                    <a:pt x="5828" y="13873"/>
                  </a:cubicBezTo>
                  <a:cubicBezTo>
                    <a:pt x="5803" y="13953"/>
                    <a:pt x="5766" y="14058"/>
                    <a:pt x="5865" y="14100"/>
                  </a:cubicBezTo>
                  <a:cubicBezTo>
                    <a:pt x="5908" y="14117"/>
                    <a:pt x="5969" y="14129"/>
                    <a:pt x="5994" y="14163"/>
                  </a:cubicBezTo>
                  <a:cubicBezTo>
                    <a:pt x="6013" y="14188"/>
                    <a:pt x="5994" y="14218"/>
                    <a:pt x="5994" y="14243"/>
                  </a:cubicBezTo>
                  <a:cubicBezTo>
                    <a:pt x="5957" y="14340"/>
                    <a:pt x="5965" y="14443"/>
                    <a:pt x="6010" y="14538"/>
                  </a:cubicBezTo>
                  <a:cubicBezTo>
                    <a:pt x="6056" y="14634"/>
                    <a:pt x="6139" y="14722"/>
                    <a:pt x="6253" y="14790"/>
                  </a:cubicBezTo>
                  <a:cubicBezTo>
                    <a:pt x="6269" y="14798"/>
                    <a:pt x="6283" y="14805"/>
                    <a:pt x="6297" y="14809"/>
                  </a:cubicBezTo>
                  <a:cubicBezTo>
                    <a:pt x="6312" y="14813"/>
                    <a:pt x="6327" y="14815"/>
                    <a:pt x="6346" y="14815"/>
                  </a:cubicBezTo>
                  <a:cubicBezTo>
                    <a:pt x="6380" y="14819"/>
                    <a:pt x="6409" y="14809"/>
                    <a:pt x="6433" y="14791"/>
                  </a:cubicBezTo>
                  <a:cubicBezTo>
                    <a:pt x="6457" y="14774"/>
                    <a:pt x="6475" y="14750"/>
                    <a:pt x="6488" y="14727"/>
                  </a:cubicBezTo>
                  <a:cubicBezTo>
                    <a:pt x="6494" y="14706"/>
                    <a:pt x="6497" y="14684"/>
                    <a:pt x="6500" y="14660"/>
                  </a:cubicBezTo>
                  <a:cubicBezTo>
                    <a:pt x="6503" y="14637"/>
                    <a:pt x="6506" y="14613"/>
                    <a:pt x="6512" y="14588"/>
                  </a:cubicBezTo>
                  <a:cubicBezTo>
                    <a:pt x="6559" y="14573"/>
                    <a:pt x="6611" y="14584"/>
                    <a:pt x="6647" y="14606"/>
                  </a:cubicBezTo>
                  <a:cubicBezTo>
                    <a:pt x="6684" y="14628"/>
                    <a:pt x="6704" y="14661"/>
                    <a:pt x="6685" y="14693"/>
                  </a:cubicBezTo>
                  <a:cubicBezTo>
                    <a:pt x="6670" y="14714"/>
                    <a:pt x="6640" y="14732"/>
                    <a:pt x="6613" y="14751"/>
                  </a:cubicBezTo>
                  <a:cubicBezTo>
                    <a:pt x="6586" y="14770"/>
                    <a:pt x="6562" y="14790"/>
                    <a:pt x="6556" y="14815"/>
                  </a:cubicBezTo>
                  <a:cubicBezTo>
                    <a:pt x="6525" y="14878"/>
                    <a:pt x="6617" y="14941"/>
                    <a:pt x="6722" y="14941"/>
                  </a:cubicBezTo>
                  <a:cubicBezTo>
                    <a:pt x="6827" y="14941"/>
                    <a:pt x="6901" y="14903"/>
                    <a:pt x="6981" y="14861"/>
                  </a:cubicBezTo>
                  <a:cubicBezTo>
                    <a:pt x="7098" y="14887"/>
                    <a:pt x="7185" y="14953"/>
                    <a:pt x="7230" y="15031"/>
                  </a:cubicBezTo>
                  <a:cubicBezTo>
                    <a:pt x="7274" y="15109"/>
                    <a:pt x="7277" y="15200"/>
                    <a:pt x="7228" y="15274"/>
                  </a:cubicBezTo>
                  <a:cubicBezTo>
                    <a:pt x="7111" y="15261"/>
                    <a:pt x="6997" y="15239"/>
                    <a:pt x="6888" y="15209"/>
                  </a:cubicBezTo>
                  <a:cubicBezTo>
                    <a:pt x="6779" y="15179"/>
                    <a:pt x="6676" y="15141"/>
                    <a:pt x="6580" y="15097"/>
                  </a:cubicBezTo>
                  <a:cubicBezTo>
                    <a:pt x="6451" y="15088"/>
                    <a:pt x="6383" y="15202"/>
                    <a:pt x="6383" y="15290"/>
                  </a:cubicBezTo>
                  <a:cubicBezTo>
                    <a:pt x="6383" y="15379"/>
                    <a:pt x="6426" y="15488"/>
                    <a:pt x="6321" y="15547"/>
                  </a:cubicBezTo>
                  <a:cubicBezTo>
                    <a:pt x="6266" y="15585"/>
                    <a:pt x="6167" y="15602"/>
                    <a:pt x="6167" y="15652"/>
                  </a:cubicBezTo>
                  <a:cubicBezTo>
                    <a:pt x="6167" y="15682"/>
                    <a:pt x="6192" y="15707"/>
                    <a:pt x="6204" y="15724"/>
                  </a:cubicBezTo>
                  <a:cubicBezTo>
                    <a:pt x="6256" y="15772"/>
                    <a:pt x="6295" y="15826"/>
                    <a:pt x="6322" y="15882"/>
                  </a:cubicBezTo>
                  <a:cubicBezTo>
                    <a:pt x="6349" y="15939"/>
                    <a:pt x="6364" y="15999"/>
                    <a:pt x="6370" y="16060"/>
                  </a:cubicBezTo>
                  <a:cubicBezTo>
                    <a:pt x="6370" y="16077"/>
                    <a:pt x="6370" y="16095"/>
                    <a:pt x="6374" y="16112"/>
                  </a:cubicBezTo>
                  <a:cubicBezTo>
                    <a:pt x="6377" y="16128"/>
                    <a:pt x="6383" y="16144"/>
                    <a:pt x="6395" y="16157"/>
                  </a:cubicBezTo>
                  <a:cubicBezTo>
                    <a:pt x="6429" y="16197"/>
                    <a:pt x="6491" y="16213"/>
                    <a:pt x="6560" y="16214"/>
                  </a:cubicBezTo>
                  <a:cubicBezTo>
                    <a:pt x="6630" y="16215"/>
                    <a:pt x="6707" y="16201"/>
                    <a:pt x="6771" y="16182"/>
                  </a:cubicBezTo>
                  <a:cubicBezTo>
                    <a:pt x="6812" y="16174"/>
                    <a:pt x="6850" y="16163"/>
                    <a:pt x="6890" y="16153"/>
                  </a:cubicBezTo>
                  <a:cubicBezTo>
                    <a:pt x="6930" y="16142"/>
                    <a:pt x="6972" y="16132"/>
                    <a:pt x="7018" y="16123"/>
                  </a:cubicBezTo>
                  <a:cubicBezTo>
                    <a:pt x="7037" y="16119"/>
                    <a:pt x="7057" y="16112"/>
                    <a:pt x="7074" y="16102"/>
                  </a:cubicBezTo>
                  <a:cubicBezTo>
                    <a:pt x="7091" y="16093"/>
                    <a:pt x="7105" y="16081"/>
                    <a:pt x="7111" y="16069"/>
                  </a:cubicBezTo>
                  <a:cubicBezTo>
                    <a:pt x="7117" y="16052"/>
                    <a:pt x="7108" y="16034"/>
                    <a:pt x="7100" y="16017"/>
                  </a:cubicBezTo>
                  <a:cubicBezTo>
                    <a:pt x="7092" y="16000"/>
                    <a:pt x="7086" y="15984"/>
                    <a:pt x="7098" y="15972"/>
                  </a:cubicBezTo>
                  <a:cubicBezTo>
                    <a:pt x="7105" y="15963"/>
                    <a:pt x="7114" y="15959"/>
                    <a:pt x="7125" y="15957"/>
                  </a:cubicBezTo>
                  <a:cubicBezTo>
                    <a:pt x="7135" y="15955"/>
                    <a:pt x="7148" y="15955"/>
                    <a:pt x="7160" y="15955"/>
                  </a:cubicBezTo>
                  <a:cubicBezTo>
                    <a:pt x="7206" y="15951"/>
                    <a:pt x="7248" y="15947"/>
                    <a:pt x="7290" y="15942"/>
                  </a:cubicBezTo>
                  <a:cubicBezTo>
                    <a:pt x="7331" y="15937"/>
                    <a:pt x="7373" y="15932"/>
                    <a:pt x="7419" y="15926"/>
                  </a:cubicBezTo>
                  <a:cubicBezTo>
                    <a:pt x="7459" y="15997"/>
                    <a:pt x="7495" y="16077"/>
                    <a:pt x="7501" y="16152"/>
                  </a:cubicBezTo>
                  <a:cubicBezTo>
                    <a:pt x="7507" y="16227"/>
                    <a:pt x="7484" y="16298"/>
                    <a:pt x="7407" y="16350"/>
                  </a:cubicBezTo>
                  <a:cubicBezTo>
                    <a:pt x="7459" y="16342"/>
                    <a:pt x="7498" y="16366"/>
                    <a:pt x="7517" y="16400"/>
                  </a:cubicBezTo>
                  <a:cubicBezTo>
                    <a:pt x="7537" y="16435"/>
                    <a:pt x="7537" y="16479"/>
                    <a:pt x="7512" y="16510"/>
                  </a:cubicBezTo>
                  <a:cubicBezTo>
                    <a:pt x="7484" y="16542"/>
                    <a:pt x="7449" y="16570"/>
                    <a:pt x="7417" y="16600"/>
                  </a:cubicBezTo>
                  <a:cubicBezTo>
                    <a:pt x="7385" y="16629"/>
                    <a:pt x="7358" y="16660"/>
                    <a:pt x="7345" y="16695"/>
                  </a:cubicBezTo>
                  <a:cubicBezTo>
                    <a:pt x="7280" y="16683"/>
                    <a:pt x="7213" y="16669"/>
                    <a:pt x="7145" y="16655"/>
                  </a:cubicBezTo>
                  <a:cubicBezTo>
                    <a:pt x="7077" y="16642"/>
                    <a:pt x="7009" y="16628"/>
                    <a:pt x="6944" y="16615"/>
                  </a:cubicBezTo>
                  <a:cubicBezTo>
                    <a:pt x="6910" y="16611"/>
                    <a:pt x="6876" y="16605"/>
                    <a:pt x="6845" y="16602"/>
                  </a:cubicBezTo>
                  <a:cubicBezTo>
                    <a:pt x="6813" y="16599"/>
                    <a:pt x="6784" y="16599"/>
                    <a:pt x="6759" y="16607"/>
                  </a:cubicBezTo>
                  <a:cubicBezTo>
                    <a:pt x="6731" y="16615"/>
                    <a:pt x="6708" y="16635"/>
                    <a:pt x="6699" y="16656"/>
                  </a:cubicBezTo>
                  <a:cubicBezTo>
                    <a:pt x="6690" y="16677"/>
                    <a:pt x="6694" y="16700"/>
                    <a:pt x="6722" y="16712"/>
                  </a:cubicBezTo>
                  <a:cubicBezTo>
                    <a:pt x="6747" y="16704"/>
                    <a:pt x="6768" y="16710"/>
                    <a:pt x="6782" y="16723"/>
                  </a:cubicBezTo>
                  <a:cubicBezTo>
                    <a:pt x="6796" y="16736"/>
                    <a:pt x="6802" y="16756"/>
                    <a:pt x="6796" y="16775"/>
                  </a:cubicBezTo>
                  <a:cubicBezTo>
                    <a:pt x="6787" y="16792"/>
                    <a:pt x="6775" y="16808"/>
                    <a:pt x="6761" y="16823"/>
                  </a:cubicBezTo>
                  <a:cubicBezTo>
                    <a:pt x="6748" y="16837"/>
                    <a:pt x="6734" y="16851"/>
                    <a:pt x="6722" y="16864"/>
                  </a:cubicBezTo>
                  <a:cubicBezTo>
                    <a:pt x="6676" y="16908"/>
                    <a:pt x="6656" y="16960"/>
                    <a:pt x="6653" y="17015"/>
                  </a:cubicBezTo>
                  <a:cubicBezTo>
                    <a:pt x="6650" y="17070"/>
                    <a:pt x="6663" y="17126"/>
                    <a:pt x="6685" y="17179"/>
                  </a:cubicBezTo>
                  <a:cubicBezTo>
                    <a:pt x="6710" y="17291"/>
                    <a:pt x="6687" y="17410"/>
                    <a:pt x="6669" y="17529"/>
                  </a:cubicBezTo>
                  <a:cubicBezTo>
                    <a:pt x="6651" y="17647"/>
                    <a:pt x="6639" y="17764"/>
                    <a:pt x="6685" y="17869"/>
                  </a:cubicBezTo>
                  <a:cubicBezTo>
                    <a:pt x="6716" y="17957"/>
                    <a:pt x="6767" y="18048"/>
                    <a:pt x="6798" y="18137"/>
                  </a:cubicBezTo>
                  <a:cubicBezTo>
                    <a:pt x="6830" y="18226"/>
                    <a:pt x="6842" y="18315"/>
                    <a:pt x="6796" y="18399"/>
                  </a:cubicBezTo>
                  <a:cubicBezTo>
                    <a:pt x="6824" y="18407"/>
                    <a:pt x="6847" y="18414"/>
                    <a:pt x="6870" y="18420"/>
                  </a:cubicBezTo>
                  <a:cubicBezTo>
                    <a:pt x="6893" y="18426"/>
                    <a:pt x="6916" y="18433"/>
                    <a:pt x="6944" y="18441"/>
                  </a:cubicBezTo>
                  <a:cubicBezTo>
                    <a:pt x="6994" y="18592"/>
                    <a:pt x="7048" y="18741"/>
                    <a:pt x="7102" y="18888"/>
                  </a:cubicBezTo>
                  <a:cubicBezTo>
                    <a:pt x="7157" y="19036"/>
                    <a:pt x="7213" y="19183"/>
                    <a:pt x="7265" y="19333"/>
                  </a:cubicBezTo>
                  <a:cubicBezTo>
                    <a:pt x="7271" y="19352"/>
                    <a:pt x="7277" y="19372"/>
                    <a:pt x="7287" y="19390"/>
                  </a:cubicBezTo>
                  <a:cubicBezTo>
                    <a:pt x="7296" y="19408"/>
                    <a:pt x="7308" y="19425"/>
                    <a:pt x="7327" y="19438"/>
                  </a:cubicBezTo>
                  <a:cubicBezTo>
                    <a:pt x="7342" y="19453"/>
                    <a:pt x="7362" y="19462"/>
                    <a:pt x="7380" y="19472"/>
                  </a:cubicBezTo>
                  <a:cubicBezTo>
                    <a:pt x="7398" y="19482"/>
                    <a:pt x="7413" y="19493"/>
                    <a:pt x="7419" y="19509"/>
                  </a:cubicBezTo>
                  <a:cubicBezTo>
                    <a:pt x="7444" y="19547"/>
                    <a:pt x="7432" y="19581"/>
                    <a:pt x="7432" y="19615"/>
                  </a:cubicBezTo>
                  <a:cubicBezTo>
                    <a:pt x="7432" y="19749"/>
                    <a:pt x="7617" y="19846"/>
                    <a:pt x="7734" y="19959"/>
                  </a:cubicBezTo>
                  <a:cubicBezTo>
                    <a:pt x="7796" y="20023"/>
                    <a:pt x="7837" y="20091"/>
                    <a:pt x="7870" y="20162"/>
                  </a:cubicBezTo>
                  <a:cubicBezTo>
                    <a:pt x="7902" y="20234"/>
                    <a:pt x="7925" y="20309"/>
                    <a:pt x="7950" y="20384"/>
                  </a:cubicBezTo>
                  <a:cubicBezTo>
                    <a:pt x="7984" y="20384"/>
                    <a:pt x="8013" y="20386"/>
                    <a:pt x="8042" y="20389"/>
                  </a:cubicBezTo>
                  <a:cubicBezTo>
                    <a:pt x="8072" y="20391"/>
                    <a:pt x="8101" y="20393"/>
                    <a:pt x="8135" y="20393"/>
                  </a:cubicBezTo>
                  <a:cubicBezTo>
                    <a:pt x="8101" y="20441"/>
                    <a:pt x="8107" y="20492"/>
                    <a:pt x="8133" y="20541"/>
                  </a:cubicBezTo>
                  <a:cubicBezTo>
                    <a:pt x="8158" y="20590"/>
                    <a:pt x="8203" y="20639"/>
                    <a:pt x="8246" y="20683"/>
                  </a:cubicBezTo>
                  <a:cubicBezTo>
                    <a:pt x="8292" y="20723"/>
                    <a:pt x="8339" y="20763"/>
                    <a:pt x="8383" y="20803"/>
                  </a:cubicBezTo>
                  <a:cubicBezTo>
                    <a:pt x="8426" y="20843"/>
                    <a:pt x="8468" y="20883"/>
                    <a:pt x="8505" y="20923"/>
                  </a:cubicBezTo>
                  <a:cubicBezTo>
                    <a:pt x="8564" y="20975"/>
                    <a:pt x="8629" y="21032"/>
                    <a:pt x="8705" y="21077"/>
                  </a:cubicBezTo>
                  <a:cubicBezTo>
                    <a:pt x="8781" y="21122"/>
                    <a:pt x="8869" y="21154"/>
                    <a:pt x="8974" y="21158"/>
                  </a:cubicBezTo>
                  <a:cubicBezTo>
                    <a:pt x="8999" y="21133"/>
                    <a:pt x="9043" y="21127"/>
                    <a:pt x="9092" y="21130"/>
                  </a:cubicBezTo>
                  <a:cubicBezTo>
                    <a:pt x="9141" y="21133"/>
                    <a:pt x="9193" y="21146"/>
                    <a:pt x="9233" y="21158"/>
                  </a:cubicBezTo>
                  <a:cubicBezTo>
                    <a:pt x="9329" y="21194"/>
                    <a:pt x="9429" y="21232"/>
                    <a:pt x="9523" y="21275"/>
                  </a:cubicBezTo>
                  <a:cubicBezTo>
                    <a:pt x="9617" y="21318"/>
                    <a:pt x="9705" y="21367"/>
                    <a:pt x="9776" y="21423"/>
                  </a:cubicBezTo>
                  <a:cubicBezTo>
                    <a:pt x="9869" y="21495"/>
                    <a:pt x="9943" y="21583"/>
                    <a:pt x="10072" y="21592"/>
                  </a:cubicBezTo>
                  <a:cubicBezTo>
                    <a:pt x="10202" y="21600"/>
                    <a:pt x="10313" y="21533"/>
                    <a:pt x="10356" y="21444"/>
                  </a:cubicBezTo>
                  <a:cubicBezTo>
                    <a:pt x="10375" y="21400"/>
                    <a:pt x="10378" y="21356"/>
                    <a:pt x="10373" y="21312"/>
                  </a:cubicBezTo>
                  <a:cubicBezTo>
                    <a:pt x="10368" y="21268"/>
                    <a:pt x="10356" y="21224"/>
                    <a:pt x="10344" y="21179"/>
                  </a:cubicBezTo>
                  <a:cubicBezTo>
                    <a:pt x="10365" y="21175"/>
                    <a:pt x="10385" y="21173"/>
                    <a:pt x="10406" y="21170"/>
                  </a:cubicBezTo>
                  <a:cubicBezTo>
                    <a:pt x="10427" y="21168"/>
                    <a:pt x="10449" y="21165"/>
                    <a:pt x="10473" y="21158"/>
                  </a:cubicBezTo>
                  <a:cubicBezTo>
                    <a:pt x="10479" y="21106"/>
                    <a:pt x="10483" y="21051"/>
                    <a:pt x="10486" y="20996"/>
                  </a:cubicBezTo>
                  <a:cubicBezTo>
                    <a:pt x="10489" y="20942"/>
                    <a:pt x="10492" y="20887"/>
                    <a:pt x="10498" y="20834"/>
                  </a:cubicBezTo>
                  <a:cubicBezTo>
                    <a:pt x="10507" y="20816"/>
                    <a:pt x="10515" y="20796"/>
                    <a:pt x="10522" y="20776"/>
                  </a:cubicBezTo>
                  <a:cubicBezTo>
                    <a:pt x="10529" y="20757"/>
                    <a:pt x="10535" y="20738"/>
                    <a:pt x="10541" y="20721"/>
                  </a:cubicBezTo>
                  <a:cubicBezTo>
                    <a:pt x="10566" y="20637"/>
                    <a:pt x="10587" y="20546"/>
                    <a:pt x="10582" y="20462"/>
                  </a:cubicBezTo>
                  <a:cubicBezTo>
                    <a:pt x="10577" y="20378"/>
                    <a:pt x="10544" y="20300"/>
                    <a:pt x="10461" y="20241"/>
                  </a:cubicBezTo>
                  <a:cubicBezTo>
                    <a:pt x="10479" y="20237"/>
                    <a:pt x="10499" y="20231"/>
                    <a:pt x="10520" y="20224"/>
                  </a:cubicBezTo>
                  <a:cubicBezTo>
                    <a:pt x="10540" y="20218"/>
                    <a:pt x="10560" y="20212"/>
                    <a:pt x="10578" y="20208"/>
                  </a:cubicBezTo>
                  <a:cubicBezTo>
                    <a:pt x="10646" y="20145"/>
                    <a:pt x="10708" y="20086"/>
                    <a:pt x="10769" y="20031"/>
                  </a:cubicBezTo>
                  <a:cubicBezTo>
                    <a:pt x="11047" y="19791"/>
                    <a:pt x="11331" y="19493"/>
                    <a:pt x="11201" y="19202"/>
                  </a:cubicBezTo>
                  <a:cubicBezTo>
                    <a:pt x="11220" y="19207"/>
                    <a:pt x="11238" y="19209"/>
                    <a:pt x="11258" y="19211"/>
                  </a:cubicBezTo>
                  <a:cubicBezTo>
                    <a:pt x="11277" y="19213"/>
                    <a:pt x="11297" y="19215"/>
                    <a:pt x="11319" y="19219"/>
                  </a:cubicBezTo>
                  <a:cubicBezTo>
                    <a:pt x="11312" y="19158"/>
                    <a:pt x="11292" y="19096"/>
                    <a:pt x="11262" y="19037"/>
                  </a:cubicBezTo>
                  <a:cubicBezTo>
                    <a:pt x="11232" y="18978"/>
                    <a:pt x="11192" y="18923"/>
                    <a:pt x="11146" y="18874"/>
                  </a:cubicBezTo>
                  <a:cubicBezTo>
                    <a:pt x="11192" y="18883"/>
                    <a:pt x="11241" y="18892"/>
                    <a:pt x="11290" y="18895"/>
                  </a:cubicBezTo>
                  <a:cubicBezTo>
                    <a:pt x="11339" y="18897"/>
                    <a:pt x="11386" y="18893"/>
                    <a:pt x="11430" y="18874"/>
                  </a:cubicBezTo>
                  <a:cubicBezTo>
                    <a:pt x="11522" y="18838"/>
                    <a:pt x="11554" y="18760"/>
                    <a:pt x="11590" y="18686"/>
                  </a:cubicBezTo>
                  <a:cubicBezTo>
                    <a:pt x="11625" y="18612"/>
                    <a:pt x="11664" y="18544"/>
                    <a:pt x="11769" y="18529"/>
                  </a:cubicBezTo>
                  <a:cubicBezTo>
                    <a:pt x="11794" y="18548"/>
                    <a:pt x="11820" y="18564"/>
                    <a:pt x="11848" y="18577"/>
                  </a:cubicBezTo>
                  <a:cubicBezTo>
                    <a:pt x="11875" y="18590"/>
                    <a:pt x="11905" y="18601"/>
                    <a:pt x="11935" y="18609"/>
                  </a:cubicBezTo>
                  <a:cubicBezTo>
                    <a:pt x="11942" y="18561"/>
                    <a:pt x="11959" y="18515"/>
                    <a:pt x="11983" y="18470"/>
                  </a:cubicBezTo>
                  <a:cubicBezTo>
                    <a:pt x="12008" y="18426"/>
                    <a:pt x="12040" y="18384"/>
                    <a:pt x="12077" y="18344"/>
                  </a:cubicBezTo>
                  <a:cubicBezTo>
                    <a:pt x="12105" y="18384"/>
                    <a:pt x="12125" y="18426"/>
                    <a:pt x="12138" y="18470"/>
                  </a:cubicBezTo>
                  <a:cubicBezTo>
                    <a:pt x="12151" y="18515"/>
                    <a:pt x="12158" y="18561"/>
                    <a:pt x="12158" y="18609"/>
                  </a:cubicBezTo>
                  <a:cubicBezTo>
                    <a:pt x="12176" y="18584"/>
                    <a:pt x="12218" y="18578"/>
                    <a:pt x="12266" y="18578"/>
                  </a:cubicBezTo>
                  <a:cubicBezTo>
                    <a:pt x="12315" y="18578"/>
                    <a:pt x="12370" y="18584"/>
                    <a:pt x="12417" y="18584"/>
                  </a:cubicBezTo>
                  <a:cubicBezTo>
                    <a:pt x="12506" y="18588"/>
                    <a:pt x="12586" y="18555"/>
                    <a:pt x="12637" y="18506"/>
                  </a:cubicBezTo>
                  <a:cubicBezTo>
                    <a:pt x="12687" y="18457"/>
                    <a:pt x="12707" y="18393"/>
                    <a:pt x="12676" y="18336"/>
                  </a:cubicBezTo>
                  <a:cubicBezTo>
                    <a:pt x="12707" y="18327"/>
                    <a:pt x="12745" y="18323"/>
                    <a:pt x="12785" y="18325"/>
                  </a:cubicBezTo>
                  <a:cubicBezTo>
                    <a:pt x="12824" y="18327"/>
                    <a:pt x="12864" y="18336"/>
                    <a:pt x="12898" y="18353"/>
                  </a:cubicBezTo>
                  <a:cubicBezTo>
                    <a:pt x="12935" y="18304"/>
                    <a:pt x="12983" y="18263"/>
                    <a:pt x="13039" y="18229"/>
                  </a:cubicBezTo>
                  <a:cubicBezTo>
                    <a:pt x="13095" y="18194"/>
                    <a:pt x="13160" y="18165"/>
                    <a:pt x="13231" y="18142"/>
                  </a:cubicBezTo>
                  <a:cubicBezTo>
                    <a:pt x="13250" y="18138"/>
                    <a:pt x="13270" y="18132"/>
                    <a:pt x="13288" y="18124"/>
                  </a:cubicBezTo>
                  <a:cubicBezTo>
                    <a:pt x="13307" y="18117"/>
                    <a:pt x="13324" y="18109"/>
                    <a:pt x="13336" y="18100"/>
                  </a:cubicBezTo>
                  <a:cubicBezTo>
                    <a:pt x="13348" y="18090"/>
                    <a:pt x="13358" y="18078"/>
                    <a:pt x="13365" y="18066"/>
                  </a:cubicBezTo>
                  <a:cubicBezTo>
                    <a:pt x="13373" y="18054"/>
                    <a:pt x="13379" y="18041"/>
                    <a:pt x="13385" y="18029"/>
                  </a:cubicBezTo>
                  <a:cubicBezTo>
                    <a:pt x="13441" y="17924"/>
                    <a:pt x="13527" y="17827"/>
                    <a:pt x="13644" y="17755"/>
                  </a:cubicBezTo>
                  <a:cubicBezTo>
                    <a:pt x="13842" y="17638"/>
                    <a:pt x="13959" y="17482"/>
                    <a:pt x="14021" y="17305"/>
                  </a:cubicBezTo>
                  <a:cubicBezTo>
                    <a:pt x="14113" y="17356"/>
                    <a:pt x="14268" y="17288"/>
                    <a:pt x="14280" y="17200"/>
                  </a:cubicBezTo>
                  <a:cubicBezTo>
                    <a:pt x="14292" y="17112"/>
                    <a:pt x="14200" y="17040"/>
                    <a:pt x="14126" y="16969"/>
                  </a:cubicBezTo>
                  <a:cubicBezTo>
                    <a:pt x="14086" y="16933"/>
                    <a:pt x="14047" y="16897"/>
                    <a:pt x="14020" y="16859"/>
                  </a:cubicBezTo>
                  <a:cubicBezTo>
                    <a:pt x="13993" y="16822"/>
                    <a:pt x="13978" y="16782"/>
                    <a:pt x="13984" y="16737"/>
                  </a:cubicBezTo>
                  <a:cubicBezTo>
                    <a:pt x="14002" y="16761"/>
                    <a:pt x="14032" y="16778"/>
                    <a:pt x="14064" y="16789"/>
                  </a:cubicBezTo>
                  <a:cubicBezTo>
                    <a:pt x="14096" y="16800"/>
                    <a:pt x="14132" y="16805"/>
                    <a:pt x="14163" y="16800"/>
                  </a:cubicBezTo>
                  <a:cubicBezTo>
                    <a:pt x="14181" y="16868"/>
                    <a:pt x="14234" y="16930"/>
                    <a:pt x="14305" y="16978"/>
                  </a:cubicBezTo>
                  <a:cubicBezTo>
                    <a:pt x="14377" y="17027"/>
                    <a:pt x="14468" y="17061"/>
                    <a:pt x="14564" y="17074"/>
                  </a:cubicBezTo>
                  <a:cubicBezTo>
                    <a:pt x="14699" y="17049"/>
                    <a:pt x="14832" y="17020"/>
                    <a:pt x="14965" y="16991"/>
                  </a:cubicBezTo>
                  <a:cubicBezTo>
                    <a:pt x="15097" y="16962"/>
                    <a:pt x="15230" y="16933"/>
                    <a:pt x="15366" y="16906"/>
                  </a:cubicBezTo>
                  <a:cubicBezTo>
                    <a:pt x="15390" y="16872"/>
                    <a:pt x="15409" y="16855"/>
                    <a:pt x="15458" y="16855"/>
                  </a:cubicBezTo>
                  <a:cubicBezTo>
                    <a:pt x="15495" y="16855"/>
                    <a:pt x="15532" y="16864"/>
                    <a:pt x="15576" y="16855"/>
                  </a:cubicBezTo>
                  <a:cubicBezTo>
                    <a:pt x="15588" y="16851"/>
                    <a:pt x="15600" y="16847"/>
                    <a:pt x="15613" y="16841"/>
                  </a:cubicBezTo>
                  <a:cubicBezTo>
                    <a:pt x="15625" y="16835"/>
                    <a:pt x="15637" y="16828"/>
                    <a:pt x="15650" y="16817"/>
                  </a:cubicBezTo>
                  <a:cubicBezTo>
                    <a:pt x="15754" y="16756"/>
                    <a:pt x="15869" y="16700"/>
                    <a:pt x="15989" y="16649"/>
                  </a:cubicBezTo>
                  <a:cubicBezTo>
                    <a:pt x="16109" y="16599"/>
                    <a:pt x="16236" y="16554"/>
                    <a:pt x="16365" y="16519"/>
                  </a:cubicBezTo>
                  <a:cubicBezTo>
                    <a:pt x="16390" y="16510"/>
                    <a:pt x="16419" y="16504"/>
                    <a:pt x="16450" y="16501"/>
                  </a:cubicBezTo>
                  <a:cubicBezTo>
                    <a:pt x="16481" y="16498"/>
                    <a:pt x="16513" y="16498"/>
                    <a:pt x="16544" y="16502"/>
                  </a:cubicBezTo>
                  <a:cubicBezTo>
                    <a:pt x="16634" y="16409"/>
                    <a:pt x="16740" y="16323"/>
                    <a:pt x="16858" y="16245"/>
                  </a:cubicBezTo>
                  <a:cubicBezTo>
                    <a:pt x="16976" y="16166"/>
                    <a:pt x="17106" y="16096"/>
                    <a:pt x="17241" y="16035"/>
                  </a:cubicBezTo>
                  <a:cubicBezTo>
                    <a:pt x="17288" y="16016"/>
                    <a:pt x="17334" y="15998"/>
                    <a:pt x="17376" y="15977"/>
                  </a:cubicBezTo>
                  <a:cubicBezTo>
                    <a:pt x="17419" y="15956"/>
                    <a:pt x="17457" y="15932"/>
                    <a:pt x="17488" y="15900"/>
                  </a:cubicBezTo>
                  <a:cubicBezTo>
                    <a:pt x="17510" y="15888"/>
                    <a:pt x="17527" y="15873"/>
                    <a:pt x="17543" y="15859"/>
                  </a:cubicBezTo>
                  <a:cubicBezTo>
                    <a:pt x="17559" y="15845"/>
                    <a:pt x="17575" y="15831"/>
                    <a:pt x="17593" y="15820"/>
                  </a:cubicBezTo>
                  <a:cubicBezTo>
                    <a:pt x="17618" y="15808"/>
                    <a:pt x="17647" y="15799"/>
                    <a:pt x="17678" y="15791"/>
                  </a:cubicBezTo>
                  <a:cubicBezTo>
                    <a:pt x="17709" y="15783"/>
                    <a:pt x="17741" y="15774"/>
                    <a:pt x="17772" y="15761"/>
                  </a:cubicBezTo>
                  <a:cubicBezTo>
                    <a:pt x="17800" y="15747"/>
                    <a:pt x="17826" y="15727"/>
                    <a:pt x="17841" y="15706"/>
                  </a:cubicBezTo>
                  <a:cubicBezTo>
                    <a:pt x="17855" y="15685"/>
                    <a:pt x="17858" y="15663"/>
                    <a:pt x="17840" y="15644"/>
                  </a:cubicBezTo>
                  <a:cubicBezTo>
                    <a:pt x="17661" y="15644"/>
                    <a:pt x="17463" y="15635"/>
                    <a:pt x="17285" y="15635"/>
                  </a:cubicBezTo>
                  <a:cubicBezTo>
                    <a:pt x="17217" y="15635"/>
                    <a:pt x="17155" y="15635"/>
                    <a:pt x="17099" y="15610"/>
                  </a:cubicBezTo>
                  <a:cubicBezTo>
                    <a:pt x="17075" y="15602"/>
                    <a:pt x="17050" y="15586"/>
                    <a:pt x="17033" y="15567"/>
                  </a:cubicBezTo>
                  <a:cubicBezTo>
                    <a:pt x="17016" y="15548"/>
                    <a:pt x="17007" y="15526"/>
                    <a:pt x="17013" y="15505"/>
                  </a:cubicBezTo>
                  <a:cubicBezTo>
                    <a:pt x="16896" y="15492"/>
                    <a:pt x="16772" y="15481"/>
                    <a:pt x="16652" y="15482"/>
                  </a:cubicBezTo>
                  <a:cubicBezTo>
                    <a:pt x="16532" y="15484"/>
                    <a:pt x="16415" y="15499"/>
                    <a:pt x="16310" y="15539"/>
                  </a:cubicBezTo>
                  <a:cubicBezTo>
                    <a:pt x="16267" y="15557"/>
                    <a:pt x="16225" y="15577"/>
                    <a:pt x="16183" y="15598"/>
                  </a:cubicBezTo>
                  <a:cubicBezTo>
                    <a:pt x="16140" y="15620"/>
                    <a:pt x="16097" y="15642"/>
                    <a:pt x="16051" y="15665"/>
                  </a:cubicBezTo>
                  <a:cubicBezTo>
                    <a:pt x="15949" y="15713"/>
                    <a:pt x="15836" y="15748"/>
                    <a:pt x="15718" y="15769"/>
                  </a:cubicBezTo>
                  <a:cubicBezTo>
                    <a:pt x="15600" y="15791"/>
                    <a:pt x="15477" y="15799"/>
                    <a:pt x="15353" y="15795"/>
                  </a:cubicBezTo>
                  <a:cubicBezTo>
                    <a:pt x="15347" y="15795"/>
                    <a:pt x="15341" y="15795"/>
                    <a:pt x="15335" y="15794"/>
                  </a:cubicBezTo>
                  <a:cubicBezTo>
                    <a:pt x="15329" y="15793"/>
                    <a:pt x="15323" y="15791"/>
                    <a:pt x="15316" y="15787"/>
                  </a:cubicBezTo>
                  <a:cubicBezTo>
                    <a:pt x="15289" y="15778"/>
                    <a:pt x="15287" y="15758"/>
                    <a:pt x="15301" y="15737"/>
                  </a:cubicBezTo>
                  <a:cubicBezTo>
                    <a:pt x="15315" y="15716"/>
                    <a:pt x="15344" y="15694"/>
                    <a:pt x="15378" y="15682"/>
                  </a:cubicBezTo>
                  <a:cubicBezTo>
                    <a:pt x="15440" y="15652"/>
                    <a:pt x="15520" y="15635"/>
                    <a:pt x="15600" y="15618"/>
                  </a:cubicBezTo>
                  <a:cubicBezTo>
                    <a:pt x="15680" y="15602"/>
                    <a:pt x="15754" y="15593"/>
                    <a:pt x="15835" y="15564"/>
                  </a:cubicBezTo>
                  <a:cubicBezTo>
                    <a:pt x="15866" y="15551"/>
                    <a:pt x="15895" y="15536"/>
                    <a:pt x="15924" y="15522"/>
                  </a:cubicBezTo>
                  <a:cubicBezTo>
                    <a:pt x="15953" y="15507"/>
                    <a:pt x="15983" y="15492"/>
                    <a:pt x="16014" y="15480"/>
                  </a:cubicBezTo>
                  <a:cubicBezTo>
                    <a:pt x="16143" y="15417"/>
                    <a:pt x="16322" y="15408"/>
                    <a:pt x="16452" y="15345"/>
                  </a:cubicBezTo>
                  <a:cubicBezTo>
                    <a:pt x="16581" y="15282"/>
                    <a:pt x="16698" y="15152"/>
                    <a:pt x="16581" y="15072"/>
                  </a:cubicBezTo>
                  <a:cubicBezTo>
                    <a:pt x="16495" y="15000"/>
                    <a:pt x="16322" y="15030"/>
                    <a:pt x="16193" y="15063"/>
                  </a:cubicBezTo>
                  <a:cubicBezTo>
                    <a:pt x="16063" y="15097"/>
                    <a:pt x="15921" y="15152"/>
                    <a:pt x="15792" y="15114"/>
                  </a:cubicBezTo>
                  <a:cubicBezTo>
                    <a:pt x="15785" y="15080"/>
                    <a:pt x="15818" y="15059"/>
                    <a:pt x="15863" y="15046"/>
                  </a:cubicBezTo>
                  <a:cubicBezTo>
                    <a:pt x="15909" y="15034"/>
                    <a:pt x="15967" y="15030"/>
                    <a:pt x="16014" y="15030"/>
                  </a:cubicBezTo>
                  <a:cubicBezTo>
                    <a:pt x="16085" y="15023"/>
                    <a:pt x="16156" y="15012"/>
                    <a:pt x="16222" y="14994"/>
                  </a:cubicBezTo>
                  <a:cubicBezTo>
                    <a:pt x="16288" y="14976"/>
                    <a:pt x="16350" y="14952"/>
                    <a:pt x="16402" y="14920"/>
                  </a:cubicBezTo>
                  <a:cubicBezTo>
                    <a:pt x="16442" y="14899"/>
                    <a:pt x="16481" y="14869"/>
                    <a:pt x="16502" y="14837"/>
                  </a:cubicBezTo>
                  <a:cubicBezTo>
                    <a:pt x="16523" y="14805"/>
                    <a:pt x="16526" y="14771"/>
                    <a:pt x="16495" y="14744"/>
                  </a:cubicBezTo>
                  <a:cubicBezTo>
                    <a:pt x="16452" y="14710"/>
                    <a:pt x="16378" y="14710"/>
                    <a:pt x="16310" y="14710"/>
                  </a:cubicBezTo>
                  <a:cubicBezTo>
                    <a:pt x="16211" y="14710"/>
                    <a:pt x="16106" y="14710"/>
                    <a:pt x="16001" y="14685"/>
                  </a:cubicBezTo>
                  <a:cubicBezTo>
                    <a:pt x="15955" y="14670"/>
                    <a:pt x="15910" y="14648"/>
                    <a:pt x="15879" y="14620"/>
                  </a:cubicBezTo>
                  <a:cubicBezTo>
                    <a:pt x="15847" y="14593"/>
                    <a:pt x="15829" y="14561"/>
                    <a:pt x="15835" y="14525"/>
                  </a:cubicBezTo>
                  <a:cubicBezTo>
                    <a:pt x="15782" y="14508"/>
                    <a:pt x="15730" y="14490"/>
                    <a:pt x="15681" y="14469"/>
                  </a:cubicBezTo>
                  <a:cubicBezTo>
                    <a:pt x="15633" y="14447"/>
                    <a:pt x="15588" y="14422"/>
                    <a:pt x="15551" y="14390"/>
                  </a:cubicBezTo>
                  <a:cubicBezTo>
                    <a:pt x="15511" y="14361"/>
                    <a:pt x="15488" y="14322"/>
                    <a:pt x="15482" y="14282"/>
                  </a:cubicBezTo>
                  <a:cubicBezTo>
                    <a:pt x="15477" y="14243"/>
                    <a:pt x="15489" y="14203"/>
                    <a:pt x="15520" y="14171"/>
                  </a:cubicBezTo>
                  <a:cubicBezTo>
                    <a:pt x="15591" y="14232"/>
                    <a:pt x="15667" y="14290"/>
                    <a:pt x="15745" y="14346"/>
                  </a:cubicBezTo>
                  <a:cubicBezTo>
                    <a:pt x="15824" y="14402"/>
                    <a:pt x="15906" y="14455"/>
                    <a:pt x="15989" y="14508"/>
                  </a:cubicBezTo>
                  <a:cubicBezTo>
                    <a:pt x="16020" y="14525"/>
                    <a:pt x="16049" y="14543"/>
                    <a:pt x="16080" y="14558"/>
                  </a:cubicBezTo>
                  <a:cubicBezTo>
                    <a:pt x="16111" y="14574"/>
                    <a:pt x="16143" y="14588"/>
                    <a:pt x="16180" y="14596"/>
                  </a:cubicBezTo>
                  <a:cubicBezTo>
                    <a:pt x="16285" y="14622"/>
                    <a:pt x="16402" y="14622"/>
                    <a:pt x="16507" y="14630"/>
                  </a:cubicBezTo>
                  <a:cubicBezTo>
                    <a:pt x="16612" y="14638"/>
                    <a:pt x="16723" y="14676"/>
                    <a:pt x="16766" y="14744"/>
                  </a:cubicBezTo>
                  <a:cubicBezTo>
                    <a:pt x="16772" y="14758"/>
                    <a:pt x="16776" y="14774"/>
                    <a:pt x="16779" y="14789"/>
                  </a:cubicBezTo>
                  <a:cubicBezTo>
                    <a:pt x="16782" y="14805"/>
                    <a:pt x="16785" y="14819"/>
                    <a:pt x="16791" y="14832"/>
                  </a:cubicBezTo>
                  <a:cubicBezTo>
                    <a:pt x="16803" y="14855"/>
                    <a:pt x="16823" y="14875"/>
                    <a:pt x="16845" y="14894"/>
                  </a:cubicBezTo>
                  <a:cubicBezTo>
                    <a:pt x="16867" y="14913"/>
                    <a:pt x="16890" y="14931"/>
                    <a:pt x="16908" y="14950"/>
                  </a:cubicBezTo>
                  <a:cubicBezTo>
                    <a:pt x="16979" y="15002"/>
                    <a:pt x="17041" y="15063"/>
                    <a:pt x="17089" y="15130"/>
                  </a:cubicBezTo>
                  <a:cubicBezTo>
                    <a:pt x="17138" y="15197"/>
                    <a:pt x="17174" y="15269"/>
                    <a:pt x="17192" y="15345"/>
                  </a:cubicBezTo>
                  <a:cubicBezTo>
                    <a:pt x="17217" y="15372"/>
                    <a:pt x="17258" y="15388"/>
                    <a:pt x="17307" y="15396"/>
                  </a:cubicBezTo>
                  <a:cubicBezTo>
                    <a:pt x="17356" y="15404"/>
                    <a:pt x="17411" y="15404"/>
                    <a:pt x="17463" y="15400"/>
                  </a:cubicBezTo>
                  <a:cubicBezTo>
                    <a:pt x="17556" y="15391"/>
                    <a:pt x="17655" y="15362"/>
                    <a:pt x="17747" y="15362"/>
                  </a:cubicBezTo>
                  <a:cubicBezTo>
                    <a:pt x="17834" y="15362"/>
                    <a:pt x="17969" y="15370"/>
                    <a:pt x="17982" y="15311"/>
                  </a:cubicBezTo>
                  <a:cubicBezTo>
                    <a:pt x="17994" y="15271"/>
                    <a:pt x="17949" y="15247"/>
                    <a:pt x="17898" y="15223"/>
                  </a:cubicBezTo>
                  <a:cubicBezTo>
                    <a:pt x="17846" y="15199"/>
                    <a:pt x="17787" y="15175"/>
                    <a:pt x="17772" y="15135"/>
                  </a:cubicBezTo>
                  <a:cubicBezTo>
                    <a:pt x="17753" y="15091"/>
                    <a:pt x="17797" y="15046"/>
                    <a:pt x="17834" y="15004"/>
                  </a:cubicBezTo>
                  <a:cubicBezTo>
                    <a:pt x="17872" y="14962"/>
                    <a:pt x="17905" y="14922"/>
                    <a:pt x="17865" y="14887"/>
                  </a:cubicBezTo>
                  <a:cubicBezTo>
                    <a:pt x="17824" y="14855"/>
                    <a:pt x="17801" y="14813"/>
                    <a:pt x="17797" y="14770"/>
                  </a:cubicBezTo>
                  <a:cubicBezTo>
                    <a:pt x="17792" y="14727"/>
                    <a:pt x="17806" y="14683"/>
                    <a:pt x="17840" y="14647"/>
                  </a:cubicBezTo>
                  <a:cubicBezTo>
                    <a:pt x="17812" y="14651"/>
                    <a:pt x="17789" y="14642"/>
                    <a:pt x="17771" y="14626"/>
                  </a:cubicBezTo>
                  <a:cubicBezTo>
                    <a:pt x="17753" y="14610"/>
                    <a:pt x="17741" y="14588"/>
                    <a:pt x="17735" y="14567"/>
                  </a:cubicBezTo>
                  <a:cubicBezTo>
                    <a:pt x="17729" y="14544"/>
                    <a:pt x="17729" y="14525"/>
                    <a:pt x="17726" y="14507"/>
                  </a:cubicBezTo>
                  <a:cubicBezTo>
                    <a:pt x="17723" y="14489"/>
                    <a:pt x="17716" y="14472"/>
                    <a:pt x="17698" y="14453"/>
                  </a:cubicBezTo>
                  <a:cubicBezTo>
                    <a:pt x="17664" y="14432"/>
                    <a:pt x="17612" y="14430"/>
                    <a:pt x="17563" y="14425"/>
                  </a:cubicBezTo>
                  <a:cubicBezTo>
                    <a:pt x="17514" y="14421"/>
                    <a:pt x="17470" y="14413"/>
                    <a:pt x="17451" y="14382"/>
                  </a:cubicBezTo>
                  <a:cubicBezTo>
                    <a:pt x="17426" y="14357"/>
                    <a:pt x="17451" y="14310"/>
                    <a:pt x="17414" y="14285"/>
                  </a:cubicBezTo>
                  <a:cubicBezTo>
                    <a:pt x="17383" y="14264"/>
                    <a:pt x="17346" y="14277"/>
                    <a:pt x="17322" y="14277"/>
                  </a:cubicBezTo>
                  <a:cubicBezTo>
                    <a:pt x="17155" y="14277"/>
                    <a:pt x="17050" y="14146"/>
                    <a:pt x="16982" y="14028"/>
                  </a:cubicBezTo>
                  <a:cubicBezTo>
                    <a:pt x="16958" y="13986"/>
                    <a:pt x="16933" y="13953"/>
                    <a:pt x="16896" y="13923"/>
                  </a:cubicBezTo>
                  <a:cubicBezTo>
                    <a:pt x="16868" y="13911"/>
                    <a:pt x="16836" y="13904"/>
                    <a:pt x="16805" y="13905"/>
                  </a:cubicBezTo>
                  <a:cubicBezTo>
                    <a:pt x="16774" y="13906"/>
                    <a:pt x="16745" y="13915"/>
                    <a:pt x="16723" y="13932"/>
                  </a:cubicBezTo>
                  <a:cubicBezTo>
                    <a:pt x="16717" y="13942"/>
                    <a:pt x="16711" y="13954"/>
                    <a:pt x="16706" y="13965"/>
                  </a:cubicBezTo>
                  <a:cubicBezTo>
                    <a:pt x="16702" y="13976"/>
                    <a:pt x="16698" y="13986"/>
                    <a:pt x="16698" y="13995"/>
                  </a:cubicBezTo>
                  <a:cubicBezTo>
                    <a:pt x="16692" y="14043"/>
                    <a:pt x="16674" y="14089"/>
                    <a:pt x="16642" y="14130"/>
                  </a:cubicBezTo>
                  <a:cubicBezTo>
                    <a:pt x="16611" y="14171"/>
                    <a:pt x="16566" y="14207"/>
                    <a:pt x="16507" y="14235"/>
                  </a:cubicBezTo>
                  <a:cubicBezTo>
                    <a:pt x="16449" y="14260"/>
                    <a:pt x="16378" y="14272"/>
                    <a:pt x="16308" y="14271"/>
                  </a:cubicBezTo>
                  <a:cubicBezTo>
                    <a:pt x="16239" y="14270"/>
                    <a:pt x="16171" y="14256"/>
                    <a:pt x="16119" y="14226"/>
                  </a:cubicBezTo>
                  <a:cubicBezTo>
                    <a:pt x="16171" y="14195"/>
                    <a:pt x="16222" y="14161"/>
                    <a:pt x="16274" y="14127"/>
                  </a:cubicBezTo>
                  <a:cubicBezTo>
                    <a:pt x="16327" y="14094"/>
                    <a:pt x="16381" y="14060"/>
                    <a:pt x="16439" y="14028"/>
                  </a:cubicBezTo>
                  <a:cubicBezTo>
                    <a:pt x="16452" y="14020"/>
                    <a:pt x="16483" y="14003"/>
                    <a:pt x="16483" y="13986"/>
                  </a:cubicBezTo>
                  <a:cubicBezTo>
                    <a:pt x="16483" y="13970"/>
                    <a:pt x="16427" y="13961"/>
                    <a:pt x="16415" y="13940"/>
                  </a:cubicBezTo>
                  <a:cubicBezTo>
                    <a:pt x="16402" y="13927"/>
                    <a:pt x="16399" y="13913"/>
                    <a:pt x="16402" y="13899"/>
                  </a:cubicBezTo>
                  <a:cubicBezTo>
                    <a:pt x="16405" y="13885"/>
                    <a:pt x="16415" y="13873"/>
                    <a:pt x="16427" y="13864"/>
                  </a:cubicBezTo>
                  <a:cubicBezTo>
                    <a:pt x="16449" y="13854"/>
                    <a:pt x="16469" y="13847"/>
                    <a:pt x="16489" y="13841"/>
                  </a:cubicBezTo>
                  <a:cubicBezTo>
                    <a:pt x="16510" y="13835"/>
                    <a:pt x="16532" y="13831"/>
                    <a:pt x="16557" y="13827"/>
                  </a:cubicBezTo>
                  <a:cubicBezTo>
                    <a:pt x="16609" y="13818"/>
                    <a:pt x="16665" y="13812"/>
                    <a:pt x="16720" y="13805"/>
                  </a:cubicBezTo>
                  <a:cubicBezTo>
                    <a:pt x="16776" y="13799"/>
                    <a:pt x="16831" y="13793"/>
                    <a:pt x="16884" y="13784"/>
                  </a:cubicBezTo>
                  <a:cubicBezTo>
                    <a:pt x="16850" y="13749"/>
                    <a:pt x="16817" y="13715"/>
                    <a:pt x="16785" y="13681"/>
                  </a:cubicBezTo>
                  <a:cubicBezTo>
                    <a:pt x="16752" y="13648"/>
                    <a:pt x="16720" y="13614"/>
                    <a:pt x="16686" y="13578"/>
                  </a:cubicBezTo>
                  <a:cubicBezTo>
                    <a:pt x="16649" y="13585"/>
                    <a:pt x="16614" y="13578"/>
                    <a:pt x="16580" y="13567"/>
                  </a:cubicBezTo>
                  <a:cubicBezTo>
                    <a:pt x="16546" y="13556"/>
                    <a:pt x="16513" y="13540"/>
                    <a:pt x="16483" y="13528"/>
                  </a:cubicBezTo>
                  <a:cubicBezTo>
                    <a:pt x="16449" y="13515"/>
                    <a:pt x="16405" y="13509"/>
                    <a:pt x="16368" y="13511"/>
                  </a:cubicBezTo>
                  <a:cubicBezTo>
                    <a:pt x="16330" y="13513"/>
                    <a:pt x="16297" y="13524"/>
                    <a:pt x="16285" y="13545"/>
                  </a:cubicBezTo>
                  <a:cubicBezTo>
                    <a:pt x="16260" y="13524"/>
                    <a:pt x="16250" y="13494"/>
                    <a:pt x="16253" y="13466"/>
                  </a:cubicBezTo>
                  <a:cubicBezTo>
                    <a:pt x="16257" y="13437"/>
                    <a:pt x="16276" y="13410"/>
                    <a:pt x="16310" y="13393"/>
                  </a:cubicBezTo>
                  <a:cubicBezTo>
                    <a:pt x="16341" y="13374"/>
                    <a:pt x="16384" y="13368"/>
                    <a:pt x="16425" y="13372"/>
                  </a:cubicBezTo>
                  <a:cubicBezTo>
                    <a:pt x="16467" y="13376"/>
                    <a:pt x="16507" y="13391"/>
                    <a:pt x="16532" y="13414"/>
                  </a:cubicBezTo>
                  <a:cubicBezTo>
                    <a:pt x="16550" y="13435"/>
                    <a:pt x="16567" y="13464"/>
                    <a:pt x="16589" y="13485"/>
                  </a:cubicBezTo>
                  <a:cubicBezTo>
                    <a:pt x="16611" y="13506"/>
                    <a:pt x="16637" y="13519"/>
                    <a:pt x="16674" y="13511"/>
                  </a:cubicBezTo>
                  <a:cubicBezTo>
                    <a:pt x="16686" y="13511"/>
                    <a:pt x="16698" y="13504"/>
                    <a:pt x="16712" y="13495"/>
                  </a:cubicBezTo>
                  <a:cubicBezTo>
                    <a:pt x="16725" y="13487"/>
                    <a:pt x="16739" y="13477"/>
                    <a:pt x="16754" y="13473"/>
                  </a:cubicBezTo>
                  <a:cubicBezTo>
                    <a:pt x="16803" y="13456"/>
                    <a:pt x="16853" y="13473"/>
                    <a:pt x="16896" y="13503"/>
                  </a:cubicBezTo>
                  <a:cubicBezTo>
                    <a:pt x="16933" y="13528"/>
                    <a:pt x="16945" y="13562"/>
                    <a:pt x="16945" y="13599"/>
                  </a:cubicBezTo>
                  <a:cubicBezTo>
                    <a:pt x="16964" y="13652"/>
                    <a:pt x="16987" y="13713"/>
                    <a:pt x="17025" y="13763"/>
                  </a:cubicBezTo>
                  <a:cubicBezTo>
                    <a:pt x="17062" y="13814"/>
                    <a:pt x="17115" y="13854"/>
                    <a:pt x="17192" y="13864"/>
                  </a:cubicBezTo>
                  <a:cubicBezTo>
                    <a:pt x="17238" y="13869"/>
                    <a:pt x="17286" y="13861"/>
                    <a:pt x="17334" y="13856"/>
                  </a:cubicBezTo>
                  <a:cubicBezTo>
                    <a:pt x="17382" y="13852"/>
                    <a:pt x="17430" y="13850"/>
                    <a:pt x="17476" y="13864"/>
                  </a:cubicBezTo>
                  <a:cubicBezTo>
                    <a:pt x="17504" y="13873"/>
                    <a:pt x="17527" y="13885"/>
                    <a:pt x="17546" y="13902"/>
                  </a:cubicBezTo>
                  <a:cubicBezTo>
                    <a:pt x="17565" y="13918"/>
                    <a:pt x="17581" y="13938"/>
                    <a:pt x="17593" y="13961"/>
                  </a:cubicBezTo>
                  <a:cubicBezTo>
                    <a:pt x="17605" y="13982"/>
                    <a:pt x="17618" y="14002"/>
                    <a:pt x="17634" y="14019"/>
                  </a:cubicBezTo>
                  <a:cubicBezTo>
                    <a:pt x="17650" y="14036"/>
                    <a:pt x="17670" y="14049"/>
                    <a:pt x="17698" y="14058"/>
                  </a:cubicBezTo>
                  <a:cubicBezTo>
                    <a:pt x="17723" y="14066"/>
                    <a:pt x="17758" y="14066"/>
                    <a:pt x="17787" y="14059"/>
                  </a:cubicBezTo>
                  <a:cubicBezTo>
                    <a:pt x="17817" y="14053"/>
                    <a:pt x="17840" y="14039"/>
                    <a:pt x="17840" y="14020"/>
                  </a:cubicBezTo>
                  <a:cubicBezTo>
                    <a:pt x="17806" y="13991"/>
                    <a:pt x="17767" y="13962"/>
                    <a:pt x="17726" y="13938"/>
                  </a:cubicBezTo>
                  <a:cubicBezTo>
                    <a:pt x="17684" y="13914"/>
                    <a:pt x="17639" y="13894"/>
                    <a:pt x="17593" y="13881"/>
                  </a:cubicBezTo>
                  <a:cubicBezTo>
                    <a:pt x="17618" y="13873"/>
                    <a:pt x="17641" y="13857"/>
                    <a:pt x="17656" y="13838"/>
                  </a:cubicBezTo>
                  <a:cubicBezTo>
                    <a:pt x="17672" y="13819"/>
                    <a:pt x="17679" y="13797"/>
                    <a:pt x="17673" y="13776"/>
                  </a:cubicBezTo>
                  <a:cubicBezTo>
                    <a:pt x="17698" y="13784"/>
                    <a:pt x="17730" y="13784"/>
                    <a:pt x="17758" y="13778"/>
                  </a:cubicBezTo>
                  <a:cubicBezTo>
                    <a:pt x="17786" y="13771"/>
                    <a:pt x="17809" y="13757"/>
                    <a:pt x="17815" y="13738"/>
                  </a:cubicBezTo>
                  <a:cubicBezTo>
                    <a:pt x="17747" y="13768"/>
                    <a:pt x="17661" y="13717"/>
                    <a:pt x="17661" y="13667"/>
                  </a:cubicBezTo>
                  <a:cubicBezTo>
                    <a:pt x="17661" y="13612"/>
                    <a:pt x="17735" y="13570"/>
                    <a:pt x="17815" y="13562"/>
                  </a:cubicBezTo>
                  <a:cubicBezTo>
                    <a:pt x="17716" y="13549"/>
                    <a:pt x="17635" y="13514"/>
                    <a:pt x="17563" y="13470"/>
                  </a:cubicBezTo>
                  <a:cubicBezTo>
                    <a:pt x="17491" y="13425"/>
                    <a:pt x="17430" y="13370"/>
                    <a:pt x="17371" y="13318"/>
                  </a:cubicBezTo>
                  <a:cubicBezTo>
                    <a:pt x="17359" y="13303"/>
                    <a:pt x="17346" y="13289"/>
                    <a:pt x="17339" y="13276"/>
                  </a:cubicBezTo>
                  <a:cubicBezTo>
                    <a:pt x="17331" y="13263"/>
                    <a:pt x="17328" y="13250"/>
                    <a:pt x="17334" y="13238"/>
                  </a:cubicBezTo>
                  <a:cubicBezTo>
                    <a:pt x="17223" y="13246"/>
                    <a:pt x="17123" y="13200"/>
                    <a:pt x="17026" y="13158"/>
                  </a:cubicBezTo>
                  <a:cubicBezTo>
                    <a:pt x="16930" y="13116"/>
                    <a:pt x="16837" y="13078"/>
                    <a:pt x="16742" y="13103"/>
                  </a:cubicBezTo>
                  <a:cubicBezTo>
                    <a:pt x="16708" y="13111"/>
                    <a:pt x="16681" y="13125"/>
                    <a:pt x="16655" y="13139"/>
                  </a:cubicBezTo>
                  <a:cubicBezTo>
                    <a:pt x="16629" y="13152"/>
                    <a:pt x="16603" y="13166"/>
                    <a:pt x="16569" y="13175"/>
                  </a:cubicBezTo>
                  <a:cubicBezTo>
                    <a:pt x="16544" y="13183"/>
                    <a:pt x="16509" y="13187"/>
                    <a:pt x="16476" y="13184"/>
                  </a:cubicBezTo>
                  <a:cubicBezTo>
                    <a:pt x="16444" y="13181"/>
                    <a:pt x="16415" y="13170"/>
                    <a:pt x="16402" y="13149"/>
                  </a:cubicBezTo>
                  <a:cubicBezTo>
                    <a:pt x="16442" y="13126"/>
                    <a:pt x="16481" y="13106"/>
                    <a:pt x="16523" y="13090"/>
                  </a:cubicBezTo>
                  <a:cubicBezTo>
                    <a:pt x="16564" y="13074"/>
                    <a:pt x="16609" y="13061"/>
                    <a:pt x="16661" y="13053"/>
                  </a:cubicBezTo>
                  <a:cubicBezTo>
                    <a:pt x="16686" y="13048"/>
                    <a:pt x="16715" y="13043"/>
                    <a:pt x="16745" y="13037"/>
                  </a:cubicBezTo>
                  <a:cubicBezTo>
                    <a:pt x="16774" y="13030"/>
                    <a:pt x="16803" y="13023"/>
                    <a:pt x="16828" y="13015"/>
                  </a:cubicBezTo>
                  <a:cubicBezTo>
                    <a:pt x="16887" y="12985"/>
                    <a:pt x="16901" y="12928"/>
                    <a:pt x="16916" y="12873"/>
                  </a:cubicBezTo>
                  <a:cubicBezTo>
                    <a:pt x="16931" y="12818"/>
                    <a:pt x="16948" y="12764"/>
                    <a:pt x="17013" y="12741"/>
                  </a:cubicBezTo>
                  <a:cubicBezTo>
                    <a:pt x="17044" y="12741"/>
                    <a:pt x="17062" y="12756"/>
                    <a:pt x="17072" y="12776"/>
                  </a:cubicBezTo>
                  <a:cubicBezTo>
                    <a:pt x="17081" y="12797"/>
                    <a:pt x="17081" y="12823"/>
                    <a:pt x="17075" y="12846"/>
                  </a:cubicBezTo>
                  <a:cubicBezTo>
                    <a:pt x="17062" y="12888"/>
                    <a:pt x="17038" y="12943"/>
                    <a:pt x="17087" y="12973"/>
                  </a:cubicBezTo>
                  <a:cubicBezTo>
                    <a:pt x="17130" y="12998"/>
                    <a:pt x="17192" y="12989"/>
                    <a:pt x="17241" y="13006"/>
                  </a:cubicBezTo>
                  <a:cubicBezTo>
                    <a:pt x="17285" y="13023"/>
                    <a:pt x="17309" y="13061"/>
                    <a:pt x="17334" y="13086"/>
                  </a:cubicBezTo>
                  <a:cubicBezTo>
                    <a:pt x="17359" y="13111"/>
                    <a:pt x="17426" y="13128"/>
                    <a:pt x="17463" y="13103"/>
                  </a:cubicBezTo>
                  <a:cubicBezTo>
                    <a:pt x="17476" y="13141"/>
                    <a:pt x="17488" y="13175"/>
                    <a:pt x="17531" y="13208"/>
                  </a:cubicBezTo>
                  <a:cubicBezTo>
                    <a:pt x="17568" y="13238"/>
                    <a:pt x="17630" y="13254"/>
                    <a:pt x="17673" y="13238"/>
                  </a:cubicBezTo>
                  <a:cubicBezTo>
                    <a:pt x="17692" y="13233"/>
                    <a:pt x="17703" y="13224"/>
                    <a:pt x="17714" y="13214"/>
                  </a:cubicBezTo>
                  <a:cubicBezTo>
                    <a:pt x="17726" y="13205"/>
                    <a:pt x="17738" y="13196"/>
                    <a:pt x="17760" y="13191"/>
                  </a:cubicBezTo>
                  <a:cubicBezTo>
                    <a:pt x="17778" y="13187"/>
                    <a:pt x="17801" y="13191"/>
                    <a:pt x="17826" y="13196"/>
                  </a:cubicBezTo>
                  <a:cubicBezTo>
                    <a:pt x="17851" y="13200"/>
                    <a:pt x="17877" y="13204"/>
                    <a:pt x="17902" y="13200"/>
                  </a:cubicBezTo>
                  <a:cubicBezTo>
                    <a:pt x="17929" y="13196"/>
                    <a:pt x="17946" y="13184"/>
                    <a:pt x="17955" y="13169"/>
                  </a:cubicBezTo>
                  <a:cubicBezTo>
                    <a:pt x="17963" y="13155"/>
                    <a:pt x="17963" y="13137"/>
                    <a:pt x="17957" y="13120"/>
                  </a:cubicBezTo>
                  <a:cubicBezTo>
                    <a:pt x="17951" y="13101"/>
                    <a:pt x="17940" y="13088"/>
                    <a:pt x="17926" y="13077"/>
                  </a:cubicBezTo>
                  <a:cubicBezTo>
                    <a:pt x="17912" y="13066"/>
                    <a:pt x="17895" y="13057"/>
                    <a:pt x="17877" y="13044"/>
                  </a:cubicBezTo>
                  <a:cubicBezTo>
                    <a:pt x="18031" y="13044"/>
                    <a:pt x="18192" y="13032"/>
                    <a:pt x="18333" y="13032"/>
                  </a:cubicBezTo>
                  <a:cubicBezTo>
                    <a:pt x="18358" y="13032"/>
                    <a:pt x="18383" y="13032"/>
                    <a:pt x="18395" y="13023"/>
                  </a:cubicBezTo>
                  <a:cubicBezTo>
                    <a:pt x="18414" y="13015"/>
                    <a:pt x="18420" y="13000"/>
                    <a:pt x="18420" y="12983"/>
                  </a:cubicBezTo>
                  <a:cubicBezTo>
                    <a:pt x="18420" y="12965"/>
                    <a:pt x="18414" y="12945"/>
                    <a:pt x="18407" y="12926"/>
                  </a:cubicBezTo>
                  <a:cubicBezTo>
                    <a:pt x="18401" y="12910"/>
                    <a:pt x="18407" y="12890"/>
                    <a:pt x="18422" y="12876"/>
                  </a:cubicBezTo>
                  <a:cubicBezTo>
                    <a:pt x="18437" y="12863"/>
                    <a:pt x="18460" y="12857"/>
                    <a:pt x="18488" y="12867"/>
                  </a:cubicBezTo>
                  <a:cubicBezTo>
                    <a:pt x="18429" y="12823"/>
                    <a:pt x="18341" y="12808"/>
                    <a:pt x="18253" y="12792"/>
                  </a:cubicBezTo>
                  <a:cubicBezTo>
                    <a:pt x="18165" y="12776"/>
                    <a:pt x="18077" y="12760"/>
                    <a:pt x="18019" y="12716"/>
                  </a:cubicBezTo>
                  <a:cubicBezTo>
                    <a:pt x="17982" y="12693"/>
                    <a:pt x="17956" y="12659"/>
                    <a:pt x="17926" y="12630"/>
                  </a:cubicBezTo>
                  <a:cubicBezTo>
                    <a:pt x="17897" y="12601"/>
                    <a:pt x="17865" y="12577"/>
                    <a:pt x="17815" y="12573"/>
                  </a:cubicBezTo>
                  <a:lnTo>
                    <a:pt x="17710" y="12573"/>
                  </a:lnTo>
                  <a:cubicBezTo>
                    <a:pt x="17670" y="12569"/>
                    <a:pt x="17641" y="12554"/>
                    <a:pt x="17625" y="12534"/>
                  </a:cubicBezTo>
                  <a:cubicBezTo>
                    <a:pt x="17608" y="12513"/>
                    <a:pt x="17605" y="12487"/>
                    <a:pt x="17618" y="12459"/>
                  </a:cubicBezTo>
                  <a:cubicBezTo>
                    <a:pt x="17612" y="12447"/>
                    <a:pt x="17612" y="12436"/>
                    <a:pt x="17615" y="12425"/>
                  </a:cubicBezTo>
                  <a:cubicBezTo>
                    <a:pt x="17618" y="12414"/>
                    <a:pt x="17624" y="12403"/>
                    <a:pt x="17630" y="12388"/>
                  </a:cubicBezTo>
                  <a:cubicBezTo>
                    <a:pt x="17646" y="12392"/>
                    <a:pt x="17662" y="12394"/>
                    <a:pt x="17680" y="12395"/>
                  </a:cubicBezTo>
                  <a:cubicBezTo>
                    <a:pt x="17698" y="12396"/>
                    <a:pt x="17716" y="12396"/>
                    <a:pt x="17735" y="12396"/>
                  </a:cubicBezTo>
                  <a:cubicBezTo>
                    <a:pt x="17741" y="12401"/>
                    <a:pt x="17744" y="12406"/>
                    <a:pt x="17747" y="12411"/>
                  </a:cubicBezTo>
                  <a:cubicBezTo>
                    <a:pt x="17750" y="12416"/>
                    <a:pt x="17753" y="12422"/>
                    <a:pt x="17760" y="12426"/>
                  </a:cubicBezTo>
                  <a:cubicBezTo>
                    <a:pt x="17818" y="12403"/>
                    <a:pt x="17883" y="12405"/>
                    <a:pt x="17945" y="12420"/>
                  </a:cubicBezTo>
                  <a:cubicBezTo>
                    <a:pt x="18006" y="12435"/>
                    <a:pt x="18065" y="12464"/>
                    <a:pt x="18111" y="12493"/>
                  </a:cubicBezTo>
                  <a:cubicBezTo>
                    <a:pt x="18164" y="12525"/>
                    <a:pt x="18216" y="12556"/>
                    <a:pt x="18273" y="12579"/>
                  </a:cubicBezTo>
                  <a:cubicBezTo>
                    <a:pt x="18330" y="12601"/>
                    <a:pt x="18392" y="12615"/>
                    <a:pt x="18463" y="12611"/>
                  </a:cubicBezTo>
                  <a:cubicBezTo>
                    <a:pt x="18441" y="12588"/>
                    <a:pt x="18457" y="12566"/>
                    <a:pt x="18476" y="12544"/>
                  </a:cubicBezTo>
                  <a:cubicBezTo>
                    <a:pt x="18495" y="12521"/>
                    <a:pt x="18519" y="12499"/>
                    <a:pt x="18512" y="12476"/>
                  </a:cubicBezTo>
                  <a:cubicBezTo>
                    <a:pt x="18512" y="12468"/>
                    <a:pt x="18509" y="12462"/>
                    <a:pt x="18505" y="12456"/>
                  </a:cubicBezTo>
                  <a:cubicBezTo>
                    <a:pt x="18500" y="12451"/>
                    <a:pt x="18494" y="12447"/>
                    <a:pt x="18488" y="12443"/>
                  </a:cubicBezTo>
                  <a:cubicBezTo>
                    <a:pt x="18448" y="12403"/>
                    <a:pt x="18409" y="12363"/>
                    <a:pt x="18369" y="12323"/>
                  </a:cubicBezTo>
                  <a:cubicBezTo>
                    <a:pt x="18329" y="12283"/>
                    <a:pt x="18287" y="12243"/>
                    <a:pt x="18241" y="12203"/>
                  </a:cubicBezTo>
                  <a:cubicBezTo>
                    <a:pt x="18272" y="12199"/>
                    <a:pt x="18307" y="12201"/>
                    <a:pt x="18340" y="12210"/>
                  </a:cubicBezTo>
                  <a:cubicBezTo>
                    <a:pt x="18372" y="12219"/>
                    <a:pt x="18401" y="12234"/>
                    <a:pt x="18420" y="12258"/>
                  </a:cubicBezTo>
                  <a:cubicBezTo>
                    <a:pt x="18448" y="12274"/>
                    <a:pt x="18465" y="12294"/>
                    <a:pt x="18478" y="12316"/>
                  </a:cubicBezTo>
                  <a:cubicBezTo>
                    <a:pt x="18491" y="12338"/>
                    <a:pt x="18500" y="12363"/>
                    <a:pt x="18512" y="12388"/>
                  </a:cubicBezTo>
                  <a:cubicBezTo>
                    <a:pt x="18577" y="12344"/>
                    <a:pt x="18642" y="12300"/>
                    <a:pt x="18708" y="12256"/>
                  </a:cubicBezTo>
                  <a:cubicBezTo>
                    <a:pt x="18775" y="12213"/>
                    <a:pt x="18842" y="12171"/>
                    <a:pt x="18913" y="12131"/>
                  </a:cubicBezTo>
                  <a:cubicBezTo>
                    <a:pt x="18953" y="12106"/>
                    <a:pt x="18998" y="12078"/>
                    <a:pt x="19030" y="12047"/>
                  </a:cubicBezTo>
                  <a:cubicBezTo>
                    <a:pt x="19061" y="12016"/>
                    <a:pt x="19080" y="11982"/>
                    <a:pt x="19068" y="11946"/>
                  </a:cubicBezTo>
                  <a:cubicBezTo>
                    <a:pt x="19021" y="11929"/>
                    <a:pt x="18967" y="11927"/>
                    <a:pt x="18920" y="11938"/>
                  </a:cubicBezTo>
                  <a:cubicBezTo>
                    <a:pt x="18872" y="11949"/>
                    <a:pt x="18830" y="11974"/>
                    <a:pt x="18808" y="12009"/>
                  </a:cubicBezTo>
                  <a:cubicBezTo>
                    <a:pt x="18691" y="11967"/>
                    <a:pt x="18642" y="11858"/>
                    <a:pt x="18642" y="11770"/>
                  </a:cubicBezTo>
                  <a:cubicBezTo>
                    <a:pt x="18642" y="11736"/>
                    <a:pt x="18642" y="11698"/>
                    <a:pt x="18630" y="11664"/>
                  </a:cubicBezTo>
                  <a:cubicBezTo>
                    <a:pt x="18623" y="11645"/>
                    <a:pt x="18606" y="11628"/>
                    <a:pt x="18585" y="11616"/>
                  </a:cubicBezTo>
                  <a:cubicBezTo>
                    <a:pt x="18563" y="11604"/>
                    <a:pt x="18537" y="11599"/>
                    <a:pt x="18512" y="11606"/>
                  </a:cubicBezTo>
                  <a:cubicBezTo>
                    <a:pt x="18537" y="11587"/>
                    <a:pt x="18563" y="11567"/>
                    <a:pt x="18589" y="11546"/>
                  </a:cubicBezTo>
                  <a:cubicBezTo>
                    <a:pt x="18616" y="11525"/>
                    <a:pt x="18642" y="11502"/>
                    <a:pt x="18667" y="11479"/>
                  </a:cubicBezTo>
                  <a:cubicBezTo>
                    <a:pt x="18654" y="11475"/>
                    <a:pt x="18639" y="11473"/>
                    <a:pt x="18623" y="11471"/>
                  </a:cubicBezTo>
                  <a:cubicBezTo>
                    <a:pt x="18606" y="11469"/>
                    <a:pt x="18589" y="11467"/>
                    <a:pt x="18574" y="11463"/>
                  </a:cubicBezTo>
                  <a:cubicBezTo>
                    <a:pt x="18633" y="11427"/>
                    <a:pt x="18665" y="11378"/>
                    <a:pt x="18672" y="11328"/>
                  </a:cubicBezTo>
                  <a:cubicBezTo>
                    <a:pt x="18679" y="11277"/>
                    <a:pt x="18660" y="11225"/>
                    <a:pt x="18617" y="11181"/>
                  </a:cubicBezTo>
                  <a:cubicBezTo>
                    <a:pt x="18617" y="11193"/>
                    <a:pt x="18620" y="11204"/>
                    <a:pt x="18623" y="11215"/>
                  </a:cubicBezTo>
                  <a:cubicBezTo>
                    <a:pt x="18626" y="11226"/>
                    <a:pt x="18630" y="11237"/>
                    <a:pt x="18630" y="11252"/>
                  </a:cubicBezTo>
                  <a:cubicBezTo>
                    <a:pt x="18611" y="11229"/>
                    <a:pt x="18588" y="11209"/>
                    <a:pt x="18565" y="11189"/>
                  </a:cubicBezTo>
                  <a:cubicBezTo>
                    <a:pt x="18542" y="11169"/>
                    <a:pt x="18519" y="11149"/>
                    <a:pt x="18500" y="11126"/>
                  </a:cubicBezTo>
                  <a:cubicBezTo>
                    <a:pt x="18525" y="11113"/>
                    <a:pt x="18551" y="11105"/>
                    <a:pt x="18579" y="11100"/>
                  </a:cubicBezTo>
                  <a:cubicBezTo>
                    <a:pt x="18606" y="11094"/>
                    <a:pt x="18636" y="11092"/>
                    <a:pt x="18667" y="11092"/>
                  </a:cubicBezTo>
                  <a:cubicBezTo>
                    <a:pt x="18654" y="11044"/>
                    <a:pt x="18642" y="10996"/>
                    <a:pt x="18631" y="10947"/>
                  </a:cubicBezTo>
                  <a:cubicBezTo>
                    <a:pt x="18620" y="10899"/>
                    <a:pt x="18611" y="10850"/>
                    <a:pt x="18605" y="10802"/>
                  </a:cubicBezTo>
                  <a:cubicBezTo>
                    <a:pt x="18589" y="10754"/>
                    <a:pt x="18576" y="10702"/>
                    <a:pt x="18559" y="10651"/>
                  </a:cubicBezTo>
                  <a:cubicBezTo>
                    <a:pt x="18543" y="10599"/>
                    <a:pt x="18525" y="10548"/>
                    <a:pt x="18500" y="10499"/>
                  </a:cubicBezTo>
                  <a:cubicBezTo>
                    <a:pt x="18488" y="10482"/>
                    <a:pt x="18474" y="10466"/>
                    <a:pt x="18461" y="10448"/>
                  </a:cubicBezTo>
                  <a:cubicBezTo>
                    <a:pt x="18449" y="10431"/>
                    <a:pt x="18438" y="10413"/>
                    <a:pt x="18432" y="10394"/>
                  </a:cubicBezTo>
                  <a:cubicBezTo>
                    <a:pt x="18420" y="10354"/>
                    <a:pt x="18417" y="10306"/>
                    <a:pt x="18402" y="10264"/>
                  </a:cubicBezTo>
                  <a:cubicBezTo>
                    <a:pt x="18387" y="10223"/>
                    <a:pt x="18361" y="10188"/>
                    <a:pt x="18303" y="10175"/>
                  </a:cubicBezTo>
                  <a:cubicBezTo>
                    <a:pt x="18318" y="10140"/>
                    <a:pt x="18323" y="10102"/>
                    <a:pt x="18318" y="10065"/>
                  </a:cubicBezTo>
                  <a:cubicBezTo>
                    <a:pt x="18313" y="10028"/>
                    <a:pt x="18299" y="9992"/>
                    <a:pt x="18278" y="9961"/>
                  </a:cubicBezTo>
                  <a:cubicBezTo>
                    <a:pt x="18303" y="9936"/>
                    <a:pt x="18370" y="9936"/>
                    <a:pt x="18407" y="9952"/>
                  </a:cubicBezTo>
                  <a:cubicBezTo>
                    <a:pt x="18444" y="9969"/>
                    <a:pt x="18475" y="9999"/>
                    <a:pt x="18525" y="10016"/>
                  </a:cubicBezTo>
                  <a:cubicBezTo>
                    <a:pt x="18543" y="10024"/>
                    <a:pt x="18572" y="10024"/>
                    <a:pt x="18597" y="10019"/>
                  </a:cubicBezTo>
                  <a:cubicBezTo>
                    <a:pt x="18622" y="10013"/>
                    <a:pt x="18642" y="10003"/>
                    <a:pt x="18642" y="9990"/>
                  </a:cubicBezTo>
                  <a:cubicBezTo>
                    <a:pt x="18679" y="10121"/>
                    <a:pt x="18722" y="10272"/>
                    <a:pt x="18864" y="10369"/>
                  </a:cubicBezTo>
                  <a:cubicBezTo>
                    <a:pt x="18889" y="10386"/>
                    <a:pt x="18913" y="10394"/>
                    <a:pt x="18913" y="10419"/>
                  </a:cubicBezTo>
                  <a:cubicBezTo>
                    <a:pt x="18913" y="10440"/>
                    <a:pt x="18901" y="10457"/>
                    <a:pt x="18889" y="10474"/>
                  </a:cubicBezTo>
                  <a:cubicBezTo>
                    <a:pt x="18861" y="10522"/>
                    <a:pt x="18896" y="10567"/>
                    <a:pt x="18940" y="10611"/>
                  </a:cubicBezTo>
                  <a:cubicBezTo>
                    <a:pt x="18984" y="10655"/>
                    <a:pt x="19037" y="10699"/>
                    <a:pt x="19043" y="10747"/>
                  </a:cubicBezTo>
                  <a:lnTo>
                    <a:pt x="19043" y="10819"/>
                  </a:lnTo>
                  <a:cubicBezTo>
                    <a:pt x="19049" y="10832"/>
                    <a:pt x="19061" y="10842"/>
                    <a:pt x="19076" y="10847"/>
                  </a:cubicBezTo>
                  <a:cubicBezTo>
                    <a:pt x="19091" y="10853"/>
                    <a:pt x="19108" y="10853"/>
                    <a:pt x="19123" y="10844"/>
                  </a:cubicBezTo>
                  <a:cubicBezTo>
                    <a:pt x="19123" y="10764"/>
                    <a:pt x="19115" y="10685"/>
                    <a:pt x="19102" y="10608"/>
                  </a:cubicBezTo>
                  <a:cubicBezTo>
                    <a:pt x="19088" y="10530"/>
                    <a:pt x="19068" y="10453"/>
                    <a:pt x="19043" y="10377"/>
                  </a:cubicBezTo>
                  <a:cubicBezTo>
                    <a:pt x="19031" y="10342"/>
                    <a:pt x="19014" y="10303"/>
                    <a:pt x="19002" y="10263"/>
                  </a:cubicBezTo>
                  <a:cubicBezTo>
                    <a:pt x="18990" y="10224"/>
                    <a:pt x="18984" y="10184"/>
                    <a:pt x="18994" y="10146"/>
                  </a:cubicBezTo>
                  <a:cubicBezTo>
                    <a:pt x="19000" y="10106"/>
                    <a:pt x="19012" y="10067"/>
                    <a:pt x="19036" y="10033"/>
                  </a:cubicBezTo>
                  <a:cubicBezTo>
                    <a:pt x="19060" y="10000"/>
                    <a:pt x="19095" y="9971"/>
                    <a:pt x="19148" y="9952"/>
                  </a:cubicBezTo>
                  <a:cubicBezTo>
                    <a:pt x="19108" y="9952"/>
                    <a:pt x="19085" y="9932"/>
                    <a:pt x="19075" y="9907"/>
                  </a:cubicBezTo>
                  <a:cubicBezTo>
                    <a:pt x="19065" y="9882"/>
                    <a:pt x="19068" y="9851"/>
                    <a:pt x="19080" y="9830"/>
                  </a:cubicBezTo>
                  <a:cubicBezTo>
                    <a:pt x="19092" y="9807"/>
                    <a:pt x="19115" y="9783"/>
                    <a:pt x="19134" y="9759"/>
                  </a:cubicBezTo>
                  <a:cubicBezTo>
                    <a:pt x="19152" y="9735"/>
                    <a:pt x="19166" y="9711"/>
                    <a:pt x="19160" y="9687"/>
                  </a:cubicBezTo>
                  <a:cubicBezTo>
                    <a:pt x="19148" y="9662"/>
                    <a:pt x="19123" y="9637"/>
                    <a:pt x="19123" y="9607"/>
                  </a:cubicBezTo>
                  <a:cubicBezTo>
                    <a:pt x="19123" y="9574"/>
                    <a:pt x="19160" y="9540"/>
                    <a:pt x="19172" y="9502"/>
                  </a:cubicBezTo>
                  <a:cubicBezTo>
                    <a:pt x="19185" y="9443"/>
                    <a:pt x="19117" y="9385"/>
                    <a:pt x="19055" y="9334"/>
                  </a:cubicBezTo>
                  <a:cubicBezTo>
                    <a:pt x="18987" y="9279"/>
                    <a:pt x="18950" y="9212"/>
                    <a:pt x="19006" y="9157"/>
                  </a:cubicBezTo>
                  <a:cubicBezTo>
                    <a:pt x="18978" y="9157"/>
                    <a:pt x="18958" y="9149"/>
                    <a:pt x="18942" y="9137"/>
                  </a:cubicBezTo>
                  <a:cubicBezTo>
                    <a:pt x="18926" y="9126"/>
                    <a:pt x="18913" y="9111"/>
                    <a:pt x="18901" y="9099"/>
                  </a:cubicBezTo>
                  <a:cubicBezTo>
                    <a:pt x="18867" y="9050"/>
                    <a:pt x="18847" y="8996"/>
                    <a:pt x="18842" y="8943"/>
                  </a:cubicBezTo>
                  <a:cubicBezTo>
                    <a:pt x="18838" y="8889"/>
                    <a:pt x="18849" y="8836"/>
                    <a:pt x="18876" y="8787"/>
                  </a:cubicBezTo>
                  <a:cubicBezTo>
                    <a:pt x="18895" y="8747"/>
                    <a:pt x="18920" y="8710"/>
                    <a:pt x="18948" y="8675"/>
                  </a:cubicBezTo>
                  <a:cubicBezTo>
                    <a:pt x="18977" y="8639"/>
                    <a:pt x="19009" y="8604"/>
                    <a:pt x="19043" y="8568"/>
                  </a:cubicBezTo>
                  <a:cubicBezTo>
                    <a:pt x="19024" y="8533"/>
                    <a:pt x="19018" y="8493"/>
                    <a:pt x="19023" y="8453"/>
                  </a:cubicBezTo>
                  <a:cubicBezTo>
                    <a:pt x="19028" y="8413"/>
                    <a:pt x="19043" y="8373"/>
                    <a:pt x="19068" y="8337"/>
                  </a:cubicBezTo>
                  <a:cubicBezTo>
                    <a:pt x="19037" y="8341"/>
                    <a:pt x="19001" y="8343"/>
                    <a:pt x="18972" y="8339"/>
                  </a:cubicBezTo>
                  <a:cubicBezTo>
                    <a:pt x="18943" y="8335"/>
                    <a:pt x="18920" y="8325"/>
                    <a:pt x="18913" y="8303"/>
                  </a:cubicBezTo>
                  <a:cubicBezTo>
                    <a:pt x="18913" y="8295"/>
                    <a:pt x="18916" y="8289"/>
                    <a:pt x="18921" y="8282"/>
                  </a:cubicBezTo>
                  <a:cubicBezTo>
                    <a:pt x="18926" y="8275"/>
                    <a:pt x="18932" y="8268"/>
                    <a:pt x="18938" y="8257"/>
                  </a:cubicBezTo>
                  <a:cubicBezTo>
                    <a:pt x="18957" y="8228"/>
                    <a:pt x="18941" y="8189"/>
                    <a:pt x="18930" y="8152"/>
                  </a:cubicBezTo>
                  <a:cubicBezTo>
                    <a:pt x="18920" y="8114"/>
                    <a:pt x="18913" y="8078"/>
                    <a:pt x="18950" y="8055"/>
                  </a:cubicBezTo>
                  <a:cubicBezTo>
                    <a:pt x="18963" y="8047"/>
                    <a:pt x="18980" y="8043"/>
                    <a:pt x="18998" y="8040"/>
                  </a:cubicBezTo>
                  <a:cubicBezTo>
                    <a:pt x="19017" y="8036"/>
                    <a:pt x="19037" y="8034"/>
                    <a:pt x="19055" y="8030"/>
                  </a:cubicBezTo>
                  <a:cubicBezTo>
                    <a:pt x="19102" y="8017"/>
                    <a:pt x="19122" y="7989"/>
                    <a:pt x="19126" y="7956"/>
                  </a:cubicBezTo>
                  <a:cubicBezTo>
                    <a:pt x="19131" y="7923"/>
                    <a:pt x="19120" y="7885"/>
                    <a:pt x="19105" y="7853"/>
                  </a:cubicBezTo>
                  <a:cubicBezTo>
                    <a:pt x="19092" y="7822"/>
                    <a:pt x="19083" y="7784"/>
                    <a:pt x="19087" y="7751"/>
                  </a:cubicBezTo>
                  <a:cubicBezTo>
                    <a:pt x="19091" y="7718"/>
                    <a:pt x="19108" y="7689"/>
                    <a:pt x="19148" y="7677"/>
                  </a:cubicBezTo>
                  <a:cubicBezTo>
                    <a:pt x="19160" y="7673"/>
                    <a:pt x="19172" y="7670"/>
                    <a:pt x="19185" y="7668"/>
                  </a:cubicBezTo>
                  <a:cubicBezTo>
                    <a:pt x="19197" y="7666"/>
                    <a:pt x="19210" y="7664"/>
                    <a:pt x="19222" y="7660"/>
                  </a:cubicBezTo>
                  <a:cubicBezTo>
                    <a:pt x="19250" y="7647"/>
                    <a:pt x="19263" y="7629"/>
                    <a:pt x="19272" y="7609"/>
                  </a:cubicBezTo>
                  <a:cubicBezTo>
                    <a:pt x="19280" y="7589"/>
                    <a:pt x="19284" y="7567"/>
                    <a:pt x="19290" y="7546"/>
                  </a:cubicBezTo>
                  <a:cubicBezTo>
                    <a:pt x="19296" y="7502"/>
                    <a:pt x="19314" y="7460"/>
                    <a:pt x="19334" y="7418"/>
                  </a:cubicBezTo>
                  <a:cubicBezTo>
                    <a:pt x="19353" y="7376"/>
                    <a:pt x="19373" y="7334"/>
                    <a:pt x="19382" y="7290"/>
                  </a:cubicBezTo>
                  <a:cubicBezTo>
                    <a:pt x="19388" y="7246"/>
                    <a:pt x="19371" y="7197"/>
                    <a:pt x="19337" y="7160"/>
                  </a:cubicBezTo>
                  <a:cubicBezTo>
                    <a:pt x="19302" y="7123"/>
                    <a:pt x="19250" y="7096"/>
                    <a:pt x="19185" y="7096"/>
                  </a:cubicBezTo>
                  <a:cubicBezTo>
                    <a:pt x="19191" y="7161"/>
                    <a:pt x="19159" y="7230"/>
                    <a:pt x="19101" y="7285"/>
                  </a:cubicBezTo>
                  <a:cubicBezTo>
                    <a:pt x="19043" y="7340"/>
                    <a:pt x="18960" y="7382"/>
                    <a:pt x="18864" y="7395"/>
                  </a:cubicBezTo>
                  <a:cubicBezTo>
                    <a:pt x="18842" y="7342"/>
                    <a:pt x="18839" y="7287"/>
                    <a:pt x="18849" y="7231"/>
                  </a:cubicBezTo>
                  <a:cubicBezTo>
                    <a:pt x="18859" y="7175"/>
                    <a:pt x="18883" y="7119"/>
                    <a:pt x="18913" y="7067"/>
                  </a:cubicBezTo>
                  <a:cubicBezTo>
                    <a:pt x="18873" y="7058"/>
                    <a:pt x="18847" y="7036"/>
                    <a:pt x="18829" y="7009"/>
                  </a:cubicBezTo>
                  <a:cubicBezTo>
                    <a:pt x="18812" y="6982"/>
                    <a:pt x="18802" y="6949"/>
                    <a:pt x="18796" y="6920"/>
                  </a:cubicBezTo>
                  <a:cubicBezTo>
                    <a:pt x="18790" y="6871"/>
                    <a:pt x="18784" y="6820"/>
                    <a:pt x="18776" y="6768"/>
                  </a:cubicBezTo>
                  <a:cubicBezTo>
                    <a:pt x="18768" y="6717"/>
                    <a:pt x="18759" y="6665"/>
                    <a:pt x="18747" y="6617"/>
                  </a:cubicBezTo>
                  <a:cubicBezTo>
                    <a:pt x="18784" y="6503"/>
                    <a:pt x="19031" y="6457"/>
                    <a:pt x="19148" y="6537"/>
                  </a:cubicBezTo>
                  <a:cubicBezTo>
                    <a:pt x="19172" y="6554"/>
                    <a:pt x="19185" y="6583"/>
                    <a:pt x="19222" y="6583"/>
                  </a:cubicBezTo>
                  <a:cubicBezTo>
                    <a:pt x="19222" y="6520"/>
                    <a:pt x="19382" y="6495"/>
                    <a:pt x="19382" y="6432"/>
                  </a:cubicBezTo>
                  <a:cubicBezTo>
                    <a:pt x="19382" y="6415"/>
                    <a:pt x="19364" y="6398"/>
                    <a:pt x="19364" y="6381"/>
                  </a:cubicBezTo>
                  <a:cubicBezTo>
                    <a:pt x="19364" y="6360"/>
                    <a:pt x="19382" y="6335"/>
                    <a:pt x="19395" y="6318"/>
                  </a:cubicBezTo>
                  <a:cubicBezTo>
                    <a:pt x="19444" y="6253"/>
                    <a:pt x="19486" y="6187"/>
                    <a:pt x="19521" y="6119"/>
                  </a:cubicBezTo>
                  <a:cubicBezTo>
                    <a:pt x="19557" y="6051"/>
                    <a:pt x="19586" y="5982"/>
                    <a:pt x="19611" y="5910"/>
                  </a:cubicBezTo>
                  <a:cubicBezTo>
                    <a:pt x="19632" y="5925"/>
                    <a:pt x="19658" y="5925"/>
                    <a:pt x="19682" y="5917"/>
                  </a:cubicBezTo>
                  <a:cubicBezTo>
                    <a:pt x="19706" y="5909"/>
                    <a:pt x="19728" y="5893"/>
                    <a:pt x="19740" y="5876"/>
                  </a:cubicBezTo>
                  <a:cubicBezTo>
                    <a:pt x="19746" y="5860"/>
                    <a:pt x="19749" y="5840"/>
                    <a:pt x="19755" y="5821"/>
                  </a:cubicBezTo>
                  <a:cubicBezTo>
                    <a:pt x="19760" y="5802"/>
                    <a:pt x="19768" y="5784"/>
                    <a:pt x="19783" y="5771"/>
                  </a:cubicBezTo>
                  <a:cubicBezTo>
                    <a:pt x="19796" y="5759"/>
                    <a:pt x="19811" y="5747"/>
                    <a:pt x="19826" y="5737"/>
                  </a:cubicBezTo>
                  <a:cubicBezTo>
                    <a:pt x="19842" y="5726"/>
                    <a:pt x="19857" y="5717"/>
                    <a:pt x="19870" y="5708"/>
                  </a:cubicBezTo>
                  <a:cubicBezTo>
                    <a:pt x="19928" y="5672"/>
                    <a:pt x="19971" y="5628"/>
                    <a:pt x="19998" y="5580"/>
                  </a:cubicBezTo>
                  <a:cubicBezTo>
                    <a:pt x="20024" y="5531"/>
                    <a:pt x="20033" y="5479"/>
                    <a:pt x="20024" y="5426"/>
                  </a:cubicBezTo>
                  <a:cubicBezTo>
                    <a:pt x="19968" y="5418"/>
                    <a:pt x="19917" y="5389"/>
                    <a:pt x="19884" y="5353"/>
                  </a:cubicBezTo>
                  <a:cubicBezTo>
                    <a:pt x="19850" y="5317"/>
                    <a:pt x="19833" y="5273"/>
                    <a:pt x="19845" y="5233"/>
                  </a:cubicBezTo>
                  <a:cubicBezTo>
                    <a:pt x="19879" y="5241"/>
                    <a:pt x="19908" y="5250"/>
                    <a:pt x="19937" y="5259"/>
                  </a:cubicBezTo>
                  <a:cubicBezTo>
                    <a:pt x="19965" y="5267"/>
                    <a:pt x="19993" y="5277"/>
                    <a:pt x="20024" y="5287"/>
                  </a:cubicBezTo>
                  <a:cubicBezTo>
                    <a:pt x="20052" y="5243"/>
                    <a:pt x="20075" y="5199"/>
                    <a:pt x="20097" y="5155"/>
                  </a:cubicBezTo>
                  <a:cubicBezTo>
                    <a:pt x="20120" y="5111"/>
                    <a:pt x="20141" y="5067"/>
                    <a:pt x="20166" y="5022"/>
                  </a:cubicBezTo>
                  <a:cubicBezTo>
                    <a:pt x="20206" y="5039"/>
                    <a:pt x="20255" y="5052"/>
                    <a:pt x="20306" y="5057"/>
                  </a:cubicBezTo>
                  <a:cubicBezTo>
                    <a:pt x="20357" y="5062"/>
                    <a:pt x="20410" y="5060"/>
                    <a:pt x="20456" y="5048"/>
                  </a:cubicBezTo>
                  <a:cubicBezTo>
                    <a:pt x="20450" y="5031"/>
                    <a:pt x="20453" y="5013"/>
                    <a:pt x="20462" y="4997"/>
                  </a:cubicBezTo>
                  <a:cubicBezTo>
                    <a:pt x="20471" y="4981"/>
                    <a:pt x="20487" y="4968"/>
                    <a:pt x="20505" y="4959"/>
                  </a:cubicBezTo>
                  <a:cubicBezTo>
                    <a:pt x="20530" y="4951"/>
                    <a:pt x="20554" y="4943"/>
                    <a:pt x="20554" y="4926"/>
                  </a:cubicBezTo>
                  <a:cubicBezTo>
                    <a:pt x="20554" y="4913"/>
                    <a:pt x="20554" y="4896"/>
                    <a:pt x="20542" y="4888"/>
                  </a:cubicBezTo>
                  <a:cubicBezTo>
                    <a:pt x="20524" y="4867"/>
                    <a:pt x="20505" y="4843"/>
                    <a:pt x="20486" y="4818"/>
                  </a:cubicBezTo>
                  <a:cubicBezTo>
                    <a:pt x="20467" y="4794"/>
                    <a:pt x="20447" y="4770"/>
                    <a:pt x="20425" y="4749"/>
                  </a:cubicBezTo>
                  <a:cubicBezTo>
                    <a:pt x="20459" y="4739"/>
                    <a:pt x="20496" y="4733"/>
                    <a:pt x="20532" y="4734"/>
                  </a:cubicBezTo>
                  <a:cubicBezTo>
                    <a:pt x="20568" y="4735"/>
                    <a:pt x="20604" y="4743"/>
                    <a:pt x="20635" y="4757"/>
                  </a:cubicBezTo>
                  <a:cubicBezTo>
                    <a:pt x="20647" y="4766"/>
                    <a:pt x="20659" y="4774"/>
                    <a:pt x="20674" y="4781"/>
                  </a:cubicBezTo>
                  <a:cubicBezTo>
                    <a:pt x="20689" y="4787"/>
                    <a:pt x="20706" y="4791"/>
                    <a:pt x="20727" y="4791"/>
                  </a:cubicBezTo>
                  <a:cubicBezTo>
                    <a:pt x="20752" y="4795"/>
                    <a:pt x="20774" y="4787"/>
                    <a:pt x="20793" y="4774"/>
                  </a:cubicBezTo>
                  <a:cubicBezTo>
                    <a:pt x="20812" y="4761"/>
                    <a:pt x="20829" y="4743"/>
                    <a:pt x="20844" y="4728"/>
                  </a:cubicBezTo>
                  <a:cubicBezTo>
                    <a:pt x="20863" y="4707"/>
                    <a:pt x="20878" y="4687"/>
                    <a:pt x="20889" y="4667"/>
                  </a:cubicBezTo>
                  <a:cubicBezTo>
                    <a:pt x="20900" y="4647"/>
                    <a:pt x="20906" y="4627"/>
                    <a:pt x="20906" y="4606"/>
                  </a:cubicBezTo>
                  <a:cubicBezTo>
                    <a:pt x="20912" y="4545"/>
                    <a:pt x="20865" y="4487"/>
                    <a:pt x="20821" y="4430"/>
                  </a:cubicBezTo>
                  <a:cubicBezTo>
                    <a:pt x="20778" y="4374"/>
                    <a:pt x="20740" y="4318"/>
                    <a:pt x="20764" y="4261"/>
                  </a:cubicBezTo>
                  <a:cubicBezTo>
                    <a:pt x="20823" y="4293"/>
                    <a:pt x="20881" y="4326"/>
                    <a:pt x="20936" y="4363"/>
                  </a:cubicBezTo>
                  <a:cubicBezTo>
                    <a:pt x="20991" y="4400"/>
                    <a:pt x="21042" y="4440"/>
                    <a:pt x="21085" y="4484"/>
                  </a:cubicBezTo>
                  <a:cubicBezTo>
                    <a:pt x="21125" y="4440"/>
                    <a:pt x="21165" y="4394"/>
                    <a:pt x="21213" y="4355"/>
                  </a:cubicBezTo>
                  <a:cubicBezTo>
                    <a:pt x="21261" y="4316"/>
                    <a:pt x="21316" y="4284"/>
                    <a:pt x="21387" y="4270"/>
                  </a:cubicBezTo>
                  <a:cubicBezTo>
                    <a:pt x="21412" y="4265"/>
                    <a:pt x="21437" y="4261"/>
                    <a:pt x="21459" y="4256"/>
                  </a:cubicBezTo>
                  <a:cubicBezTo>
                    <a:pt x="21481" y="4251"/>
                    <a:pt x="21502" y="4244"/>
                    <a:pt x="21517" y="4236"/>
                  </a:cubicBezTo>
                  <a:cubicBezTo>
                    <a:pt x="21535" y="4223"/>
                    <a:pt x="21542" y="4203"/>
                    <a:pt x="21536" y="4186"/>
                  </a:cubicBezTo>
                  <a:cubicBezTo>
                    <a:pt x="21531" y="4170"/>
                    <a:pt x="21514" y="4156"/>
                    <a:pt x="21486" y="4156"/>
                  </a:cubicBezTo>
                  <a:cubicBezTo>
                    <a:pt x="21566" y="4139"/>
                    <a:pt x="21579" y="4076"/>
                    <a:pt x="21579" y="4026"/>
                  </a:cubicBezTo>
                  <a:cubicBezTo>
                    <a:pt x="21579" y="3971"/>
                    <a:pt x="21554" y="3916"/>
                    <a:pt x="21591" y="3866"/>
                  </a:cubicBezTo>
                  <a:cubicBezTo>
                    <a:pt x="21526" y="3866"/>
                    <a:pt x="21505" y="3826"/>
                    <a:pt x="21486" y="3782"/>
                  </a:cubicBezTo>
                  <a:cubicBezTo>
                    <a:pt x="21468" y="3737"/>
                    <a:pt x="21452" y="3689"/>
                    <a:pt x="21400" y="3672"/>
                  </a:cubicBezTo>
                  <a:cubicBezTo>
                    <a:pt x="21366" y="3657"/>
                    <a:pt x="21324" y="3655"/>
                    <a:pt x="21289" y="3651"/>
                  </a:cubicBezTo>
                  <a:cubicBezTo>
                    <a:pt x="21253" y="3647"/>
                    <a:pt x="21224" y="3641"/>
                    <a:pt x="21215" y="3618"/>
                  </a:cubicBezTo>
                  <a:cubicBezTo>
                    <a:pt x="21184" y="3630"/>
                    <a:pt x="21151" y="3639"/>
                    <a:pt x="21119" y="3644"/>
                  </a:cubicBezTo>
                  <a:cubicBezTo>
                    <a:pt x="21087" y="3649"/>
                    <a:pt x="21054" y="3651"/>
                    <a:pt x="21023" y="3651"/>
                  </a:cubicBezTo>
                  <a:cubicBezTo>
                    <a:pt x="21005" y="3626"/>
                    <a:pt x="20988" y="3598"/>
                    <a:pt x="20969" y="3569"/>
                  </a:cubicBezTo>
                  <a:cubicBezTo>
                    <a:pt x="20951" y="3541"/>
                    <a:pt x="20931" y="3512"/>
                    <a:pt x="20906" y="3487"/>
                  </a:cubicBezTo>
                  <a:cubicBezTo>
                    <a:pt x="20888" y="3460"/>
                    <a:pt x="20861" y="3432"/>
                    <a:pt x="20829" y="3411"/>
                  </a:cubicBezTo>
                  <a:cubicBezTo>
                    <a:pt x="20797" y="3389"/>
                    <a:pt x="20758" y="3374"/>
                    <a:pt x="20715" y="3369"/>
                  </a:cubicBezTo>
                  <a:cubicBezTo>
                    <a:pt x="20669" y="3361"/>
                    <a:pt x="20619" y="3366"/>
                    <a:pt x="20580" y="3381"/>
                  </a:cubicBezTo>
                  <a:cubicBezTo>
                    <a:pt x="20541" y="3396"/>
                    <a:pt x="20511" y="3420"/>
                    <a:pt x="20505" y="3449"/>
                  </a:cubicBezTo>
                  <a:cubicBezTo>
                    <a:pt x="20434" y="3424"/>
                    <a:pt x="20357" y="3402"/>
                    <a:pt x="20278" y="3384"/>
                  </a:cubicBezTo>
                  <a:cubicBezTo>
                    <a:pt x="20200" y="3366"/>
                    <a:pt x="20120" y="3353"/>
                    <a:pt x="20042" y="3344"/>
                  </a:cubicBezTo>
                  <a:cubicBezTo>
                    <a:pt x="20033" y="3361"/>
                    <a:pt x="20016" y="3373"/>
                    <a:pt x="19997" y="3381"/>
                  </a:cubicBezTo>
                  <a:cubicBezTo>
                    <a:pt x="19978" y="3389"/>
                    <a:pt x="19956" y="3395"/>
                    <a:pt x="19938" y="3399"/>
                  </a:cubicBezTo>
                  <a:cubicBezTo>
                    <a:pt x="19916" y="3407"/>
                    <a:pt x="19896" y="3420"/>
                    <a:pt x="19886" y="3433"/>
                  </a:cubicBezTo>
                  <a:cubicBezTo>
                    <a:pt x="19876" y="3447"/>
                    <a:pt x="19876" y="3462"/>
                    <a:pt x="19894" y="3475"/>
                  </a:cubicBezTo>
                  <a:cubicBezTo>
                    <a:pt x="19863" y="3475"/>
                    <a:pt x="19831" y="3478"/>
                    <a:pt x="19800" y="3481"/>
                  </a:cubicBezTo>
                  <a:cubicBezTo>
                    <a:pt x="19769" y="3484"/>
                    <a:pt x="19740" y="3487"/>
                    <a:pt x="19715" y="3487"/>
                  </a:cubicBezTo>
                  <a:cubicBezTo>
                    <a:pt x="19715" y="3504"/>
                    <a:pt x="19719" y="3521"/>
                    <a:pt x="19725" y="3538"/>
                  </a:cubicBezTo>
                  <a:cubicBezTo>
                    <a:pt x="19731" y="3555"/>
                    <a:pt x="19740" y="3573"/>
                    <a:pt x="19752" y="3592"/>
                  </a:cubicBezTo>
                  <a:cubicBezTo>
                    <a:pt x="19740" y="3613"/>
                    <a:pt x="19714" y="3626"/>
                    <a:pt x="19683" y="3631"/>
                  </a:cubicBezTo>
                  <a:cubicBezTo>
                    <a:pt x="19652" y="3636"/>
                    <a:pt x="19617" y="3634"/>
                    <a:pt x="19586" y="3626"/>
                  </a:cubicBezTo>
                  <a:cubicBezTo>
                    <a:pt x="19552" y="3618"/>
                    <a:pt x="19526" y="3605"/>
                    <a:pt x="19505" y="3589"/>
                  </a:cubicBezTo>
                  <a:cubicBezTo>
                    <a:pt x="19484" y="3572"/>
                    <a:pt x="19469" y="3552"/>
                    <a:pt x="19456" y="3529"/>
                  </a:cubicBezTo>
                  <a:cubicBezTo>
                    <a:pt x="19432" y="3512"/>
                    <a:pt x="19419" y="3487"/>
                    <a:pt x="19419" y="3466"/>
                  </a:cubicBezTo>
                  <a:cubicBezTo>
                    <a:pt x="19419" y="3441"/>
                    <a:pt x="19444" y="3407"/>
                    <a:pt x="19432" y="3378"/>
                  </a:cubicBezTo>
                  <a:cubicBezTo>
                    <a:pt x="19425" y="3357"/>
                    <a:pt x="19396" y="3343"/>
                    <a:pt x="19364" y="3339"/>
                  </a:cubicBezTo>
                  <a:cubicBezTo>
                    <a:pt x="19331" y="3336"/>
                    <a:pt x="19296" y="3342"/>
                    <a:pt x="19277" y="3361"/>
                  </a:cubicBezTo>
                  <a:cubicBezTo>
                    <a:pt x="19256" y="3378"/>
                    <a:pt x="19245" y="3400"/>
                    <a:pt x="19245" y="3422"/>
                  </a:cubicBezTo>
                  <a:cubicBezTo>
                    <a:pt x="19245" y="3445"/>
                    <a:pt x="19256" y="3468"/>
                    <a:pt x="19277" y="3487"/>
                  </a:cubicBezTo>
                  <a:cubicBezTo>
                    <a:pt x="19231" y="3496"/>
                    <a:pt x="19193" y="3510"/>
                    <a:pt x="19163" y="3531"/>
                  </a:cubicBezTo>
                  <a:cubicBezTo>
                    <a:pt x="19134" y="3551"/>
                    <a:pt x="19114" y="3578"/>
                    <a:pt x="19105" y="3609"/>
                  </a:cubicBezTo>
                  <a:cubicBezTo>
                    <a:pt x="19092" y="3643"/>
                    <a:pt x="19105" y="3672"/>
                    <a:pt x="19092" y="3706"/>
                  </a:cubicBezTo>
                  <a:cubicBezTo>
                    <a:pt x="19080" y="3740"/>
                    <a:pt x="19043" y="3769"/>
                    <a:pt x="18994" y="3761"/>
                  </a:cubicBezTo>
                  <a:cubicBezTo>
                    <a:pt x="18852" y="3714"/>
                    <a:pt x="18901" y="3512"/>
                    <a:pt x="18747" y="3496"/>
                  </a:cubicBezTo>
                  <a:cubicBezTo>
                    <a:pt x="18667" y="3487"/>
                    <a:pt x="18617" y="3538"/>
                    <a:pt x="18593" y="3592"/>
                  </a:cubicBezTo>
                  <a:cubicBezTo>
                    <a:pt x="18583" y="3618"/>
                    <a:pt x="18583" y="3644"/>
                    <a:pt x="18586" y="3669"/>
                  </a:cubicBezTo>
                  <a:cubicBezTo>
                    <a:pt x="18588" y="3694"/>
                    <a:pt x="18593" y="3718"/>
                    <a:pt x="18593" y="3740"/>
                  </a:cubicBezTo>
                  <a:cubicBezTo>
                    <a:pt x="18583" y="3803"/>
                    <a:pt x="18551" y="3860"/>
                    <a:pt x="18505" y="3914"/>
                  </a:cubicBezTo>
                  <a:cubicBezTo>
                    <a:pt x="18458" y="3967"/>
                    <a:pt x="18398" y="4015"/>
                    <a:pt x="18333" y="4059"/>
                  </a:cubicBezTo>
                  <a:cubicBezTo>
                    <a:pt x="18312" y="4072"/>
                    <a:pt x="18292" y="4085"/>
                    <a:pt x="18274" y="4100"/>
                  </a:cubicBezTo>
                  <a:cubicBezTo>
                    <a:pt x="18256" y="4115"/>
                    <a:pt x="18241" y="4131"/>
                    <a:pt x="18229" y="4148"/>
                  </a:cubicBezTo>
                  <a:cubicBezTo>
                    <a:pt x="18216" y="4160"/>
                    <a:pt x="18210" y="4176"/>
                    <a:pt x="18203" y="4192"/>
                  </a:cubicBezTo>
                  <a:cubicBezTo>
                    <a:pt x="18196" y="4207"/>
                    <a:pt x="18188" y="4223"/>
                    <a:pt x="18173" y="4236"/>
                  </a:cubicBezTo>
                  <a:cubicBezTo>
                    <a:pt x="18161" y="4257"/>
                    <a:pt x="18142" y="4277"/>
                    <a:pt x="18120" y="4296"/>
                  </a:cubicBezTo>
                  <a:cubicBezTo>
                    <a:pt x="18097" y="4315"/>
                    <a:pt x="18071" y="4333"/>
                    <a:pt x="18043" y="4349"/>
                  </a:cubicBezTo>
                  <a:cubicBezTo>
                    <a:pt x="17994" y="4385"/>
                    <a:pt x="17943" y="4421"/>
                    <a:pt x="17892" y="4458"/>
                  </a:cubicBezTo>
                  <a:cubicBezTo>
                    <a:pt x="17840" y="4495"/>
                    <a:pt x="17787" y="4532"/>
                    <a:pt x="17735" y="4572"/>
                  </a:cubicBezTo>
                  <a:cubicBezTo>
                    <a:pt x="17710" y="4589"/>
                    <a:pt x="17686" y="4606"/>
                    <a:pt x="17661" y="4606"/>
                  </a:cubicBezTo>
                  <a:cubicBezTo>
                    <a:pt x="17605" y="4606"/>
                    <a:pt x="17581" y="4560"/>
                    <a:pt x="17593" y="4526"/>
                  </a:cubicBezTo>
                  <a:cubicBezTo>
                    <a:pt x="17599" y="4507"/>
                    <a:pt x="17612" y="4491"/>
                    <a:pt x="17628" y="4478"/>
                  </a:cubicBezTo>
                  <a:cubicBezTo>
                    <a:pt x="17644" y="4465"/>
                    <a:pt x="17664" y="4455"/>
                    <a:pt x="17686" y="4446"/>
                  </a:cubicBezTo>
                  <a:cubicBezTo>
                    <a:pt x="17815" y="4366"/>
                    <a:pt x="17912" y="4267"/>
                    <a:pt x="17985" y="4160"/>
                  </a:cubicBezTo>
                  <a:cubicBezTo>
                    <a:pt x="18057" y="4052"/>
                    <a:pt x="18105" y="3935"/>
                    <a:pt x="18136" y="3819"/>
                  </a:cubicBezTo>
                  <a:cubicBezTo>
                    <a:pt x="18142" y="3803"/>
                    <a:pt x="18145" y="3788"/>
                    <a:pt x="18145" y="3773"/>
                  </a:cubicBezTo>
                  <a:cubicBezTo>
                    <a:pt x="18145" y="3757"/>
                    <a:pt x="18142" y="3742"/>
                    <a:pt x="18136" y="3723"/>
                  </a:cubicBezTo>
                  <a:cubicBezTo>
                    <a:pt x="18130" y="3710"/>
                    <a:pt x="18121" y="3700"/>
                    <a:pt x="18110" y="3689"/>
                  </a:cubicBezTo>
                  <a:cubicBezTo>
                    <a:pt x="18099" y="3677"/>
                    <a:pt x="18087" y="3666"/>
                    <a:pt x="18074" y="3651"/>
                  </a:cubicBezTo>
                  <a:cubicBezTo>
                    <a:pt x="18053" y="3622"/>
                    <a:pt x="18045" y="3589"/>
                    <a:pt x="18051" y="3557"/>
                  </a:cubicBezTo>
                  <a:cubicBezTo>
                    <a:pt x="18057" y="3525"/>
                    <a:pt x="18077" y="3493"/>
                    <a:pt x="18111" y="3466"/>
                  </a:cubicBezTo>
                  <a:cubicBezTo>
                    <a:pt x="18059" y="3449"/>
                    <a:pt x="18010" y="3432"/>
                    <a:pt x="17961" y="3416"/>
                  </a:cubicBezTo>
                  <a:cubicBezTo>
                    <a:pt x="17912" y="3400"/>
                    <a:pt x="17865" y="3384"/>
                    <a:pt x="17815" y="3369"/>
                  </a:cubicBezTo>
                  <a:cubicBezTo>
                    <a:pt x="17809" y="3365"/>
                    <a:pt x="17798" y="3363"/>
                    <a:pt x="17787" y="3361"/>
                  </a:cubicBezTo>
                  <a:cubicBezTo>
                    <a:pt x="17777" y="3359"/>
                    <a:pt x="17766" y="3357"/>
                    <a:pt x="17760" y="3353"/>
                  </a:cubicBezTo>
                  <a:cubicBezTo>
                    <a:pt x="17723" y="3348"/>
                    <a:pt x="17684" y="3355"/>
                    <a:pt x="17650" y="3368"/>
                  </a:cubicBezTo>
                  <a:cubicBezTo>
                    <a:pt x="17616" y="3381"/>
                    <a:pt x="17587" y="3401"/>
                    <a:pt x="17568" y="3424"/>
                  </a:cubicBezTo>
                  <a:cubicBezTo>
                    <a:pt x="17541" y="3445"/>
                    <a:pt x="17517" y="3467"/>
                    <a:pt x="17494" y="3487"/>
                  </a:cubicBezTo>
                  <a:cubicBezTo>
                    <a:pt x="17470" y="3507"/>
                    <a:pt x="17445" y="3525"/>
                    <a:pt x="17414" y="3538"/>
                  </a:cubicBezTo>
                  <a:cubicBezTo>
                    <a:pt x="17386" y="3546"/>
                    <a:pt x="17354" y="3550"/>
                    <a:pt x="17322" y="3553"/>
                  </a:cubicBezTo>
                  <a:cubicBezTo>
                    <a:pt x="17289" y="3557"/>
                    <a:pt x="17257" y="3559"/>
                    <a:pt x="17229" y="3563"/>
                  </a:cubicBezTo>
                  <a:cubicBezTo>
                    <a:pt x="17186" y="3573"/>
                    <a:pt x="17141" y="3591"/>
                    <a:pt x="17104" y="3614"/>
                  </a:cubicBezTo>
                  <a:cubicBezTo>
                    <a:pt x="17067" y="3638"/>
                    <a:pt x="17038" y="3666"/>
                    <a:pt x="17025" y="3697"/>
                  </a:cubicBezTo>
                  <a:cubicBezTo>
                    <a:pt x="17013" y="3681"/>
                    <a:pt x="17007" y="3663"/>
                    <a:pt x="17007" y="3645"/>
                  </a:cubicBezTo>
                  <a:cubicBezTo>
                    <a:pt x="17007" y="3627"/>
                    <a:pt x="17013" y="3609"/>
                    <a:pt x="17025" y="3592"/>
                  </a:cubicBezTo>
                  <a:cubicBezTo>
                    <a:pt x="16973" y="3601"/>
                    <a:pt x="16921" y="3583"/>
                    <a:pt x="16886" y="3555"/>
                  </a:cubicBezTo>
                  <a:cubicBezTo>
                    <a:pt x="16851" y="3527"/>
                    <a:pt x="16834" y="3489"/>
                    <a:pt x="16853" y="3458"/>
                  </a:cubicBezTo>
                  <a:cubicBezTo>
                    <a:pt x="16834" y="3449"/>
                    <a:pt x="16816" y="3443"/>
                    <a:pt x="16795" y="3437"/>
                  </a:cubicBezTo>
                  <a:cubicBezTo>
                    <a:pt x="16774" y="3430"/>
                    <a:pt x="16751" y="3424"/>
                    <a:pt x="16723" y="3416"/>
                  </a:cubicBezTo>
                  <a:cubicBezTo>
                    <a:pt x="16717" y="3411"/>
                    <a:pt x="16722" y="3409"/>
                    <a:pt x="16725" y="3408"/>
                  </a:cubicBezTo>
                  <a:cubicBezTo>
                    <a:pt x="16729" y="3407"/>
                    <a:pt x="16732" y="3407"/>
                    <a:pt x="16723" y="3407"/>
                  </a:cubicBezTo>
                  <a:cubicBezTo>
                    <a:pt x="16692" y="3380"/>
                    <a:pt x="16648" y="3362"/>
                    <a:pt x="16597" y="3354"/>
                  </a:cubicBezTo>
                  <a:cubicBezTo>
                    <a:pt x="16547" y="3346"/>
                    <a:pt x="16492" y="3348"/>
                    <a:pt x="16439" y="3361"/>
                  </a:cubicBezTo>
                  <a:cubicBezTo>
                    <a:pt x="16427" y="3365"/>
                    <a:pt x="16415" y="3369"/>
                    <a:pt x="16402" y="3371"/>
                  </a:cubicBezTo>
                  <a:cubicBezTo>
                    <a:pt x="16390" y="3374"/>
                    <a:pt x="16378" y="3374"/>
                    <a:pt x="16365" y="3369"/>
                  </a:cubicBezTo>
                  <a:cubicBezTo>
                    <a:pt x="16359" y="3369"/>
                    <a:pt x="16348" y="3367"/>
                    <a:pt x="16338" y="3363"/>
                  </a:cubicBezTo>
                  <a:cubicBezTo>
                    <a:pt x="16327" y="3359"/>
                    <a:pt x="16316" y="3353"/>
                    <a:pt x="16310" y="3344"/>
                  </a:cubicBezTo>
                  <a:cubicBezTo>
                    <a:pt x="16285" y="3323"/>
                    <a:pt x="16263" y="3301"/>
                    <a:pt x="16244" y="3277"/>
                  </a:cubicBezTo>
                  <a:cubicBezTo>
                    <a:pt x="16225" y="3254"/>
                    <a:pt x="16208" y="3228"/>
                    <a:pt x="16193" y="3201"/>
                  </a:cubicBezTo>
                  <a:cubicBezTo>
                    <a:pt x="16174" y="3180"/>
                    <a:pt x="16139" y="3170"/>
                    <a:pt x="16098" y="3164"/>
                  </a:cubicBezTo>
                  <a:cubicBezTo>
                    <a:pt x="16058" y="3159"/>
                    <a:pt x="16014" y="3159"/>
                    <a:pt x="15977" y="3159"/>
                  </a:cubicBezTo>
                  <a:cubicBezTo>
                    <a:pt x="15899" y="3163"/>
                    <a:pt x="15825" y="3163"/>
                    <a:pt x="15751" y="3161"/>
                  </a:cubicBezTo>
                  <a:cubicBezTo>
                    <a:pt x="15676" y="3159"/>
                    <a:pt x="15600" y="3155"/>
                    <a:pt x="15520" y="3151"/>
                  </a:cubicBezTo>
                  <a:cubicBezTo>
                    <a:pt x="15483" y="3146"/>
                    <a:pt x="15448" y="3142"/>
                    <a:pt x="15412" y="3141"/>
                  </a:cubicBezTo>
                  <a:cubicBezTo>
                    <a:pt x="15377" y="3140"/>
                    <a:pt x="15341" y="3142"/>
                    <a:pt x="15304" y="3151"/>
                  </a:cubicBezTo>
                  <a:cubicBezTo>
                    <a:pt x="15264" y="3159"/>
                    <a:pt x="15232" y="3175"/>
                    <a:pt x="15211" y="3194"/>
                  </a:cubicBezTo>
                  <a:cubicBezTo>
                    <a:pt x="15190" y="3213"/>
                    <a:pt x="15181" y="3235"/>
                    <a:pt x="15187" y="3256"/>
                  </a:cubicBezTo>
                  <a:cubicBezTo>
                    <a:pt x="15181" y="3243"/>
                    <a:pt x="15171" y="3233"/>
                    <a:pt x="15161" y="3222"/>
                  </a:cubicBezTo>
                  <a:cubicBezTo>
                    <a:pt x="15151" y="3211"/>
                    <a:pt x="15141" y="3199"/>
                    <a:pt x="15131" y="3184"/>
                  </a:cubicBezTo>
                  <a:cubicBezTo>
                    <a:pt x="15011" y="3199"/>
                    <a:pt x="14889" y="3228"/>
                    <a:pt x="14776" y="3269"/>
                  </a:cubicBezTo>
                  <a:cubicBezTo>
                    <a:pt x="14662" y="3310"/>
                    <a:pt x="14558" y="3363"/>
                    <a:pt x="14471" y="3424"/>
                  </a:cubicBezTo>
                  <a:cubicBezTo>
                    <a:pt x="14440" y="3392"/>
                    <a:pt x="14393" y="3379"/>
                    <a:pt x="14338" y="3374"/>
                  </a:cubicBezTo>
                  <a:cubicBezTo>
                    <a:pt x="14283" y="3369"/>
                    <a:pt x="14221" y="3374"/>
                    <a:pt x="14163" y="3378"/>
                  </a:cubicBezTo>
                  <a:cubicBezTo>
                    <a:pt x="14138" y="3384"/>
                    <a:pt x="14112" y="3389"/>
                    <a:pt x="14089" y="3395"/>
                  </a:cubicBezTo>
                  <a:cubicBezTo>
                    <a:pt x="14066" y="3401"/>
                    <a:pt x="14045" y="3407"/>
                    <a:pt x="14033" y="3416"/>
                  </a:cubicBezTo>
                  <a:cubicBezTo>
                    <a:pt x="14021" y="3428"/>
                    <a:pt x="14015" y="3446"/>
                    <a:pt x="14018" y="3462"/>
                  </a:cubicBezTo>
                  <a:cubicBezTo>
                    <a:pt x="14021" y="3478"/>
                    <a:pt x="14033" y="3491"/>
                    <a:pt x="14058" y="3496"/>
                  </a:cubicBezTo>
                  <a:cubicBezTo>
                    <a:pt x="13956" y="3504"/>
                    <a:pt x="13853" y="3521"/>
                    <a:pt x="13754" y="3545"/>
                  </a:cubicBezTo>
                  <a:cubicBezTo>
                    <a:pt x="13655" y="3570"/>
                    <a:pt x="13561" y="3603"/>
                    <a:pt x="13478" y="3643"/>
                  </a:cubicBezTo>
                  <a:cubicBezTo>
                    <a:pt x="13438" y="3630"/>
                    <a:pt x="13412" y="3604"/>
                    <a:pt x="13400" y="3574"/>
                  </a:cubicBezTo>
                  <a:cubicBezTo>
                    <a:pt x="13388" y="3545"/>
                    <a:pt x="13392" y="3512"/>
                    <a:pt x="13410" y="3487"/>
                  </a:cubicBezTo>
                  <a:cubicBezTo>
                    <a:pt x="13432" y="3460"/>
                    <a:pt x="13461" y="3436"/>
                    <a:pt x="13493" y="3414"/>
                  </a:cubicBezTo>
                  <a:cubicBezTo>
                    <a:pt x="13526" y="3391"/>
                    <a:pt x="13561" y="3371"/>
                    <a:pt x="13595" y="3353"/>
                  </a:cubicBezTo>
                  <a:cubicBezTo>
                    <a:pt x="13638" y="3331"/>
                    <a:pt x="13683" y="3309"/>
                    <a:pt x="13730" y="3290"/>
                  </a:cubicBezTo>
                  <a:cubicBezTo>
                    <a:pt x="13777" y="3272"/>
                    <a:pt x="13826" y="3256"/>
                    <a:pt x="13879" y="3247"/>
                  </a:cubicBezTo>
                  <a:cubicBezTo>
                    <a:pt x="13891" y="3247"/>
                    <a:pt x="13907" y="3245"/>
                    <a:pt x="13923" y="3242"/>
                  </a:cubicBezTo>
                  <a:cubicBezTo>
                    <a:pt x="13939" y="3239"/>
                    <a:pt x="13956" y="3235"/>
                    <a:pt x="13971" y="3231"/>
                  </a:cubicBezTo>
                  <a:cubicBezTo>
                    <a:pt x="13990" y="3226"/>
                    <a:pt x="14005" y="3215"/>
                    <a:pt x="14021" y="3202"/>
                  </a:cubicBezTo>
                  <a:cubicBezTo>
                    <a:pt x="14036" y="3190"/>
                    <a:pt x="14052" y="3176"/>
                    <a:pt x="14070" y="3167"/>
                  </a:cubicBezTo>
                  <a:cubicBezTo>
                    <a:pt x="14098" y="3151"/>
                    <a:pt x="14130" y="3135"/>
                    <a:pt x="14164" y="3120"/>
                  </a:cubicBezTo>
                  <a:cubicBezTo>
                    <a:pt x="14198" y="3105"/>
                    <a:pt x="14234" y="3092"/>
                    <a:pt x="14268" y="3079"/>
                  </a:cubicBezTo>
                  <a:lnTo>
                    <a:pt x="14928" y="2839"/>
                  </a:lnTo>
                  <a:cubicBezTo>
                    <a:pt x="14989" y="2814"/>
                    <a:pt x="15057" y="2797"/>
                    <a:pt x="15131" y="2797"/>
                  </a:cubicBezTo>
                  <a:cubicBezTo>
                    <a:pt x="15187" y="2797"/>
                    <a:pt x="15224" y="2814"/>
                    <a:pt x="15279" y="2806"/>
                  </a:cubicBezTo>
                  <a:cubicBezTo>
                    <a:pt x="15298" y="2801"/>
                    <a:pt x="15316" y="2795"/>
                    <a:pt x="15333" y="2789"/>
                  </a:cubicBezTo>
                  <a:cubicBezTo>
                    <a:pt x="15350" y="2783"/>
                    <a:pt x="15366" y="2776"/>
                    <a:pt x="15378" y="2772"/>
                  </a:cubicBezTo>
                  <a:cubicBezTo>
                    <a:pt x="15437" y="2745"/>
                    <a:pt x="15502" y="2729"/>
                    <a:pt x="15568" y="2723"/>
                  </a:cubicBezTo>
                  <a:cubicBezTo>
                    <a:pt x="15634" y="2717"/>
                    <a:pt x="15702" y="2722"/>
                    <a:pt x="15767" y="2734"/>
                  </a:cubicBezTo>
                  <a:cubicBezTo>
                    <a:pt x="15779" y="2738"/>
                    <a:pt x="15796" y="2743"/>
                    <a:pt x="15813" y="2745"/>
                  </a:cubicBezTo>
                  <a:cubicBezTo>
                    <a:pt x="15830" y="2747"/>
                    <a:pt x="15847" y="2747"/>
                    <a:pt x="15859" y="2743"/>
                  </a:cubicBezTo>
                  <a:cubicBezTo>
                    <a:pt x="15896" y="2734"/>
                    <a:pt x="15909" y="2709"/>
                    <a:pt x="15952" y="2692"/>
                  </a:cubicBezTo>
                  <a:cubicBezTo>
                    <a:pt x="16051" y="2654"/>
                    <a:pt x="16143" y="2764"/>
                    <a:pt x="16260" y="2751"/>
                  </a:cubicBezTo>
                  <a:cubicBezTo>
                    <a:pt x="16285" y="2751"/>
                    <a:pt x="16311" y="2745"/>
                    <a:pt x="16336" y="2739"/>
                  </a:cubicBezTo>
                  <a:cubicBezTo>
                    <a:pt x="16361" y="2734"/>
                    <a:pt x="16384" y="2730"/>
                    <a:pt x="16402" y="2734"/>
                  </a:cubicBezTo>
                  <a:cubicBezTo>
                    <a:pt x="16415" y="2738"/>
                    <a:pt x="16424" y="2746"/>
                    <a:pt x="16434" y="2752"/>
                  </a:cubicBezTo>
                  <a:cubicBezTo>
                    <a:pt x="16444" y="2758"/>
                    <a:pt x="16455" y="2764"/>
                    <a:pt x="16470" y="2764"/>
                  </a:cubicBezTo>
                  <a:cubicBezTo>
                    <a:pt x="16495" y="2768"/>
                    <a:pt x="16513" y="2758"/>
                    <a:pt x="16530" y="2745"/>
                  </a:cubicBezTo>
                  <a:cubicBezTo>
                    <a:pt x="16547" y="2731"/>
                    <a:pt x="16563" y="2713"/>
                    <a:pt x="16581" y="2701"/>
                  </a:cubicBezTo>
                  <a:cubicBezTo>
                    <a:pt x="16597" y="2692"/>
                    <a:pt x="16614" y="2686"/>
                    <a:pt x="16631" y="2680"/>
                  </a:cubicBezTo>
                  <a:cubicBezTo>
                    <a:pt x="16649" y="2674"/>
                    <a:pt x="16668" y="2669"/>
                    <a:pt x="16686" y="2663"/>
                  </a:cubicBezTo>
                  <a:cubicBezTo>
                    <a:pt x="16791" y="2642"/>
                    <a:pt x="16894" y="2621"/>
                    <a:pt x="16996" y="2599"/>
                  </a:cubicBezTo>
                  <a:cubicBezTo>
                    <a:pt x="17098" y="2577"/>
                    <a:pt x="17198" y="2555"/>
                    <a:pt x="17297" y="2532"/>
                  </a:cubicBezTo>
                  <a:cubicBezTo>
                    <a:pt x="17328" y="2524"/>
                    <a:pt x="17360" y="2510"/>
                    <a:pt x="17382" y="2494"/>
                  </a:cubicBezTo>
                  <a:cubicBezTo>
                    <a:pt x="17403" y="2479"/>
                    <a:pt x="17414" y="2461"/>
                    <a:pt x="17402" y="2444"/>
                  </a:cubicBezTo>
                  <a:lnTo>
                    <a:pt x="17359" y="2419"/>
                  </a:lnTo>
                  <a:cubicBezTo>
                    <a:pt x="17346" y="2404"/>
                    <a:pt x="17346" y="2388"/>
                    <a:pt x="17352" y="2374"/>
                  </a:cubicBezTo>
                  <a:cubicBezTo>
                    <a:pt x="17359" y="2360"/>
                    <a:pt x="17371" y="2347"/>
                    <a:pt x="17383" y="2339"/>
                  </a:cubicBezTo>
                  <a:cubicBezTo>
                    <a:pt x="17405" y="2330"/>
                    <a:pt x="17425" y="2324"/>
                    <a:pt x="17444" y="2317"/>
                  </a:cubicBezTo>
                  <a:cubicBezTo>
                    <a:pt x="17463" y="2310"/>
                    <a:pt x="17482" y="2303"/>
                    <a:pt x="17501" y="2293"/>
                  </a:cubicBezTo>
                  <a:cubicBezTo>
                    <a:pt x="17581" y="2263"/>
                    <a:pt x="17624" y="2204"/>
                    <a:pt x="17668" y="2148"/>
                  </a:cubicBezTo>
                  <a:cubicBezTo>
                    <a:pt x="17712" y="2092"/>
                    <a:pt x="17757" y="2038"/>
                    <a:pt x="17840" y="2019"/>
                  </a:cubicBezTo>
                  <a:cubicBezTo>
                    <a:pt x="17775" y="2034"/>
                    <a:pt x="17713" y="2023"/>
                    <a:pt x="17658" y="1999"/>
                  </a:cubicBezTo>
                  <a:cubicBezTo>
                    <a:pt x="17602" y="1975"/>
                    <a:pt x="17553" y="1937"/>
                    <a:pt x="17513" y="1897"/>
                  </a:cubicBezTo>
                  <a:cubicBezTo>
                    <a:pt x="17476" y="1861"/>
                    <a:pt x="17437" y="1821"/>
                    <a:pt x="17392" y="1788"/>
                  </a:cubicBezTo>
                  <a:cubicBezTo>
                    <a:pt x="17346" y="1755"/>
                    <a:pt x="17294" y="1729"/>
                    <a:pt x="17229" y="1720"/>
                  </a:cubicBezTo>
                  <a:cubicBezTo>
                    <a:pt x="17223" y="1733"/>
                    <a:pt x="17217" y="1747"/>
                    <a:pt x="17211" y="1761"/>
                  </a:cubicBezTo>
                  <a:cubicBezTo>
                    <a:pt x="17204" y="1776"/>
                    <a:pt x="17198" y="1792"/>
                    <a:pt x="17192" y="1809"/>
                  </a:cubicBezTo>
                  <a:cubicBezTo>
                    <a:pt x="17146" y="1765"/>
                    <a:pt x="17098" y="1725"/>
                    <a:pt x="17045" y="1688"/>
                  </a:cubicBezTo>
                  <a:cubicBezTo>
                    <a:pt x="16993" y="1652"/>
                    <a:pt x="16936" y="1619"/>
                    <a:pt x="16871" y="1590"/>
                  </a:cubicBezTo>
                  <a:cubicBezTo>
                    <a:pt x="16843" y="1615"/>
                    <a:pt x="16820" y="1644"/>
                    <a:pt x="16801" y="1674"/>
                  </a:cubicBezTo>
                  <a:cubicBezTo>
                    <a:pt x="16782" y="1704"/>
                    <a:pt x="16766" y="1735"/>
                    <a:pt x="16754" y="1767"/>
                  </a:cubicBezTo>
                  <a:cubicBezTo>
                    <a:pt x="16739" y="1748"/>
                    <a:pt x="16731" y="1730"/>
                    <a:pt x="16725" y="1712"/>
                  </a:cubicBezTo>
                  <a:cubicBezTo>
                    <a:pt x="16720" y="1694"/>
                    <a:pt x="16717" y="1676"/>
                    <a:pt x="16711" y="1657"/>
                  </a:cubicBezTo>
                  <a:cubicBezTo>
                    <a:pt x="16705" y="1641"/>
                    <a:pt x="16695" y="1624"/>
                    <a:pt x="16681" y="1608"/>
                  </a:cubicBezTo>
                  <a:cubicBezTo>
                    <a:pt x="16668" y="1593"/>
                    <a:pt x="16649" y="1580"/>
                    <a:pt x="16624" y="1569"/>
                  </a:cubicBezTo>
                  <a:cubicBezTo>
                    <a:pt x="16597" y="1565"/>
                    <a:pt x="16567" y="1570"/>
                    <a:pt x="16547" y="1581"/>
                  </a:cubicBezTo>
                  <a:cubicBezTo>
                    <a:pt x="16526" y="1591"/>
                    <a:pt x="16513" y="1607"/>
                    <a:pt x="16520" y="1624"/>
                  </a:cubicBezTo>
                  <a:cubicBezTo>
                    <a:pt x="16507" y="1611"/>
                    <a:pt x="16498" y="1599"/>
                    <a:pt x="16488" y="1588"/>
                  </a:cubicBezTo>
                  <a:cubicBezTo>
                    <a:pt x="16478" y="1576"/>
                    <a:pt x="16467" y="1565"/>
                    <a:pt x="16452" y="1552"/>
                  </a:cubicBezTo>
                  <a:cubicBezTo>
                    <a:pt x="16396" y="1571"/>
                    <a:pt x="16342" y="1593"/>
                    <a:pt x="16290" y="1618"/>
                  </a:cubicBezTo>
                  <a:cubicBezTo>
                    <a:pt x="16239" y="1644"/>
                    <a:pt x="16189" y="1672"/>
                    <a:pt x="16143" y="1704"/>
                  </a:cubicBezTo>
                  <a:cubicBezTo>
                    <a:pt x="16119" y="1655"/>
                    <a:pt x="16183" y="1617"/>
                    <a:pt x="16251" y="1578"/>
                  </a:cubicBezTo>
                  <a:cubicBezTo>
                    <a:pt x="16319" y="1540"/>
                    <a:pt x="16390" y="1500"/>
                    <a:pt x="16378" y="1447"/>
                  </a:cubicBezTo>
                  <a:cubicBezTo>
                    <a:pt x="16365" y="1413"/>
                    <a:pt x="16322" y="1384"/>
                    <a:pt x="16322" y="1359"/>
                  </a:cubicBezTo>
                  <a:cubicBezTo>
                    <a:pt x="16322" y="1296"/>
                    <a:pt x="16483" y="1245"/>
                    <a:pt x="16439" y="1190"/>
                  </a:cubicBezTo>
                  <a:cubicBezTo>
                    <a:pt x="16433" y="1182"/>
                    <a:pt x="16424" y="1178"/>
                    <a:pt x="16415" y="1174"/>
                  </a:cubicBezTo>
                  <a:cubicBezTo>
                    <a:pt x="16405" y="1169"/>
                    <a:pt x="16396" y="1165"/>
                    <a:pt x="16390" y="1157"/>
                  </a:cubicBezTo>
                  <a:cubicBezTo>
                    <a:pt x="16365" y="1138"/>
                    <a:pt x="16362" y="1114"/>
                    <a:pt x="16368" y="1088"/>
                  </a:cubicBezTo>
                  <a:cubicBezTo>
                    <a:pt x="16375" y="1063"/>
                    <a:pt x="16390" y="1037"/>
                    <a:pt x="16402" y="1014"/>
                  </a:cubicBezTo>
                  <a:cubicBezTo>
                    <a:pt x="16338" y="1001"/>
                    <a:pt x="16270" y="1003"/>
                    <a:pt x="16202" y="1013"/>
                  </a:cubicBezTo>
                  <a:cubicBezTo>
                    <a:pt x="16134" y="1023"/>
                    <a:pt x="16066" y="1041"/>
                    <a:pt x="16001" y="1060"/>
                  </a:cubicBezTo>
                  <a:cubicBezTo>
                    <a:pt x="15835" y="1110"/>
                    <a:pt x="15650" y="1174"/>
                    <a:pt x="15471" y="1190"/>
                  </a:cubicBezTo>
                  <a:cubicBezTo>
                    <a:pt x="15378" y="1199"/>
                    <a:pt x="15292" y="1190"/>
                    <a:pt x="15187" y="1190"/>
                  </a:cubicBezTo>
                  <a:cubicBezTo>
                    <a:pt x="15131" y="1190"/>
                    <a:pt x="15070" y="1182"/>
                    <a:pt x="15033" y="1165"/>
                  </a:cubicBezTo>
                  <a:cubicBezTo>
                    <a:pt x="15005" y="1157"/>
                    <a:pt x="14985" y="1145"/>
                    <a:pt x="14966" y="1134"/>
                  </a:cubicBezTo>
                  <a:cubicBezTo>
                    <a:pt x="14946" y="1122"/>
                    <a:pt x="14928" y="1110"/>
                    <a:pt x="14903" y="1102"/>
                  </a:cubicBezTo>
                  <a:cubicBezTo>
                    <a:pt x="14875" y="1094"/>
                    <a:pt x="14846" y="1092"/>
                    <a:pt x="14817" y="1093"/>
                  </a:cubicBezTo>
                  <a:cubicBezTo>
                    <a:pt x="14787" y="1094"/>
                    <a:pt x="14758" y="1098"/>
                    <a:pt x="14730" y="1102"/>
                  </a:cubicBezTo>
                  <a:cubicBezTo>
                    <a:pt x="14653" y="1115"/>
                    <a:pt x="14576" y="1135"/>
                    <a:pt x="14501" y="1159"/>
                  </a:cubicBezTo>
                  <a:cubicBezTo>
                    <a:pt x="14425" y="1184"/>
                    <a:pt x="14351" y="1214"/>
                    <a:pt x="14280" y="1245"/>
                  </a:cubicBezTo>
                  <a:cubicBezTo>
                    <a:pt x="14249" y="1230"/>
                    <a:pt x="14217" y="1221"/>
                    <a:pt x="14182" y="1216"/>
                  </a:cubicBezTo>
                  <a:cubicBezTo>
                    <a:pt x="14147" y="1211"/>
                    <a:pt x="14110" y="1211"/>
                    <a:pt x="14070" y="1216"/>
                  </a:cubicBezTo>
                  <a:cubicBezTo>
                    <a:pt x="13941" y="1239"/>
                    <a:pt x="13870" y="1319"/>
                    <a:pt x="13800" y="1401"/>
                  </a:cubicBezTo>
                  <a:cubicBezTo>
                    <a:pt x="13731" y="1483"/>
                    <a:pt x="13663" y="1567"/>
                    <a:pt x="13540" y="1598"/>
                  </a:cubicBezTo>
                  <a:cubicBezTo>
                    <a:pt x="13555" y="1567"/>
                    <a:pt x="13566" y="1533"/>
                    <a:pt x="13571" y="1500"/>
                  </a:cubicBezTo>
                  <a:cubicBezTo>
                    <a:pt x="13577" y="1467"/>
                    <a:pt x="13577" y="1434"/>
                    <a:pt x="13570" y="1405"/>
                  </a:cubicBezTo>
                  <a:cubicBezTo>
                    <a:pt x="13518" y="1394"/>
                    <a:pt x="13466" y="1389"/>
                    <a:pt x="13415" y="1389"/>
                  </a:cubicBezTo>
                  <a:cubicBezTo>
                    <a:pt x="13364" y="1389"/>
                    <a:pt x="13314" y="1394"/>
                    <a:pt x="13268" y="1405"/>
                  </a:cubicBezTo>
                  <a:cubicBezTo>
                    <a:pt x="13237" y="1470"/>
                    <a:pt x="13199" y="1535"/>
                    <a:pt x="13155" y="1600"/>
                  </a:cubicBezTo>
                  <a:cubicBezTo>
                    <a:pt x="13111" y="1665"/>
                    <a:pt x="13061" y="1729"/>
                    <a:pt x="13009" y="1792"/>
                  </a:cubicBezTo>
                  <a:cubicBezTo>
                    <a:pt x="12990" y="1756"/>
                    <a:pt x="12984" y="1720"/>
                    <a:pt x="12983" y="1684"/>
                  </a:cubicBezTo>
                  <a:cubicBezTo>
                    <a:pt x="12981" y="1647"/>
                    <a:pt x="12984" y="1609"/>
                    <a:pt x="12984" y="1569"/>
                  </a:cubicBezTo>
                  <a:cubicBezTo>
                    <a:pt x="12978" y="1535"/>
                    <a:pt x="12963" y="1499"/>
                    <a:pt x="12937" y="1466"/>
                  </a:cubicBezTo>
                  <a:cubicBezTo>
                    <a:pt x="12912" y="1434"/>
                    <a:pt x="12876" y="1407"/>
                    <a:pt x="12830" y="1392"/>
                  </a:cubicBezTo>
                  <a:cubicBezTo>
                    <a:pt x="12778" y="1455"/>
                    <a:pt x="12725" y="1520"/>
                    <a:pt x="12674" y="1584"/>
                  </a:cubicBezTo>
                  <a:cubicBezTo>
                    <a:pt x="12622" y="1648"/>
                    <a:pt x="12571" y="1712"/>
                    <a:pt x="12522" y="1775"/>
                  </a:cubicBezTo>
                  <a:cubicBezTo>
                    <a:pt x="12481" y="1712"/>
                    <a:pt x="12471" y="1638"/>
                    <a:pt x="12490" y="1571"/>
                  </a:cubicBezTo>
                  <a:cubicBezTo>
                    <a:pt x="12509" y="1504"/>
                    <a:pt x="12559" y="1443"/>
                    <a:pt x="12639" y="1405"/>
                  </a:cubicBezTo>
                  <a:cubicBezTo>
                    <a:pt x="12670" y="1386"/>
                    <a:pt x="12707" y="1372"/>
                    <a:pt x="12746" y="1364"/>
                  </a:cubicBezTo>
                  <a:cubicBezTo>
                    <a:pt x="12785" y="1357"/>
                    <a:pt x="12827" y="1354"/>
                    <a:pt x="12867" y="1359"/>
                  </a:cubicBezTo>
                  <a:cubicBezTo>
                    <a:pt x="12904" y="1363"/>
                    <a:pt x="12947" y="1369"/>
                    <a:pt x="12989" y="1371"/>
                  </a:cubicBezTo>
                  <a:cubicBezTo>
                    <a:pt x="13031" y="1373"/>
                    <a:pt x="13071" y="1371"/>
                    <a:pt x="13102" y="1359"/>
                  </a:cubicBezTo>
                  <a:cubicBezTo>
                    <a:pt x="13120" y="1350"/>
                    <a:pt x="13132" y="1342"/>
                    <a:pt x="13145" y="1333"/>
                  </a:cubicBezTo>
                  <a:cubicBezTo>
                    <a:pt x="13159" y="1324"/>
                    <a:pt x="13172" y="1315"/>
                    <a:pt x="13194" y="1304"/>
                  </a:cubicBezTo>
                  <a:cubicBezTo>
                    <a:pt x="13231" y="1287"/>
                    <a:pt x="13282" y="1283"/>
                    <a:pt x="13329" y="1277"/>
                  </a:cubicBezTo>
                  <a:cubicBezTo>
                    <a:pt x="13376" y="1270"/>
                    <a:pt x="13419" y="1262"/>
                    <a:pt x="13441" y="1237"/>
                  </a:cubicBezTo>
                  <a:cubicBezTo>
                    <a:pt x="13466" y="1205"/>
                    <a:pt x="13455" y="1174"/>
                    <a:pt x="13429" y="1145"/>
                  </a:cubicBezTo>
                  <a:cubicBezTo>
                    <a:pt x="13402" y="1116"/>
                    <a:pt x="13361" y="1089"/>
                    <a:pt x="13324" y="1068"/>
                  </a:cubicBezTo>
                  <a:cubicBezTo>
                    <a:pt x="13361" y="1064"/>
                    <a:pt x="13402" y="1064"/>
                    <a:pt x="13441" y="1071"/>
                  </a:cubicBezTo>
                  <a:cubicBezTo>
                    <a:pt x="13479" y="1077"/>
                    <a:pt x="13515" y="1089"/>
                    <a:pt x="13540" y="1110"/>
                  </a:cubicBezTo>
                  <a:cubicBezTo>
                    <a:pt x="13555" y="1119"/>
                    <a:pt x="13566" y="1128"/>
                    <a:pt x="13577" y="1136"/>
                  </a:cubicBezTo>
                  <a:cubicBezTo>
                    <a:pt x="13589" y="1143"/>
                    <a:pt x="13601" y="1148"/>
                    <a:pt x="13620" y="1148"/>
                  </a:cubicBezTo>
                  <a:cubicBezTo>
                    <a:pt x="13632" y="1153"/>
                    <a:pt x="13648" y="1150"/>
                    <a:pt x="13664" y="1146"/>
                  </a:cubicBezTo>
                  <a:cubicBezTo>
                    <a:pt x="13680" y="1141"/>
                    <a:pt x="13697" y="1134"/>
                    <a:pt x="13712" y="1127"/>
                  </a:cubicBezTo>
                  <a:cubicBezTo>
                    <a:pt x="13777" y="1102"/>
                    <a:pt x="13842" y="1074"/>
                    <a:pt x="13903" y="1043"/>
                  </a:cubicBezTo>
                  <a:cubicBezTo>
                    <a:pt x="13964" y="1012"/>
                    <a:pt x="14021" y="978"/>
                    <a:pt x="14070" y="942"/>
                  </a:cubicBezTo>
                  <a:cubicBezTo>
                    <a:pt x="14058" y="938"/>
                    <a:pt x="14045" y="936"/>
                    <a:pt x="14033" y="934"/>
                  </a:cubicBezTo>
                  <a:cubicBezTo>
                    <a:pt x="14021" y="932"/>
                    <a:pt x="14008" y="930"/>
                    <a:pt x="13996" y="925"/>
                  </a:cubicBezTo>
                  <a:cubicBezTo>
                    <a:pt x="14113" y="934"/>
                    <a:pt x="14226" y="934"/>
                    <a:pt x="14339" y="929"/>
                  </a:cubicBezTo>
                  <a:cubicBezTo>
                    <a:pt x="14451" y="923"/>
                    <a:pt x="14564" y="913"/>
                    <a:pt x="14681" y="900"/>
                  </a:cubicBezTo>
                  <a:cubicBezTo>
                    <a:pt x="14727" y="896"/>
                    <a:pt x="14775" y="892"/>
                    <a:pt x="14820" y="882"/>
                  </a:cubicBezTo>
                  <a:cubicBezTo>
                    <a:pt x="14865" y="872"/>
                    <a:pt x="14906" y="856"/>
                    <a:pt x="14940" y="829"/>
                  </a:cubicBezTo>
                  <a:cubicBezTo>
                    <a:pt x="14986" y="837"/>
                    <a:pt x="15031" y="843"/>
                    <a:pt x="15076" y="845"/>
                  </a:cubicBezTo>
                  <a:cubicBezTo>
                    <a:pt x="15121" y="848"/>
                    <a:pt x="15165" y="845"/>
                    <a:pt x="15212" y="837"/>
                  </a:cubicBezTo>
                  <a:cubicBezTo>
                    <a:pt x="15224" y="875"/>
                    <a:pt x="15279" y="883"/>
                    <a:pt x="15329" y="883"/>
                  </a:cubicBezTo>
                  <a:cubicBezTo>
                    <a:pt x="15378" y="883"/>
                    <a:pt x="15421" y="867"/>
                    <a:pt x="15471" y="854"/>
                  </a:cubicBezTo>
                  <a:cubicBezTo>
                    <a:pt x="15563" y="837"/>
                    <a:pt x="15662" y="875"/>
                    <a:pt x="15754" y="883"/>
                  </a:cubicBezTo>
                  <a:cubicBezTo>
                    <a:pt x="15847" y="892"/>
                    <a:pt x="15977" y="875"/>
                    <a:pt x="15989" y="812"/>
                  </a:cubicBezTo>
                  <a:cubicBezTo>
                    <a:pt x="15955" y="812"/>
                    <a:pt x="15926" y="800"/>
                    <a:pt x="15906" y="783"/>
                  </a:cubicBezTo>
                  <a:cubicBezTo>
                    <a:pt x="15887" y="767"/>
                    <a:pt x="15878" y="745"/>
                    <a:pt x="15884" y="724"/>
                  </a:cubicBezTo>
                  <a:cubicBezTo>
                    <a:pt x="15896" y="677"/>
                    <a:pt x="15977" y="644"/>
                    <a:pt x="15952" y="602"/>
                  </a:cubicBezTo>
                  <a:cubicBezTo>
                    <a:pt x="15940" y="580"/>
                    <a:pt x="15909" y="564"/>
                    <a:pt x="15884" y="555"/>
                  </a:cubicBezTo>
                  <a:lnTo>
                    <a:pt x="15495" y="395"/>
                  </a:lnTo>
                  <a:cubicBezTo>
                    <a:pt x="15452" y="379"/>
                    <a:pt x="15401" y="362"/>
                    <a:pt x="15351" y="355"/>
                  </a:cubicBezTo>
                  <a:cubicBezTo>
                    <a:pt x="15301" y="349"/>
                    <a:pt x="15252" y="353"/>
                    <a:pt x="15212" y="379"/>
                  </a:cubicBezTo>
                  <a:cubicBezTo>
                    <a:pt x="15199" y="391"/>
                    <a:pt x="15190" y="405"/>
                    <a:pt x="15181" y="419"/>
                  </a:cubicBezTo>
                  <a:cubicBezTo>
                    <a:pt x="15171" y="432"/>
                    <a:pt x="15162" y="446"/>
                    <a:pt x="15150" y="459"/>
                  </a:cubicBezTo>
                  <a:cubicBezTo>
                    <a:pt x="15116" y="482"/>
                    <a:pt x="15073" y="482"/>
                    <a:pt x="15029" y="472"/>
                  </a:cubicBezTo>
                  <a:cubicBezTo>
                    <a:pt x="14985" y="462"/>
                    <a:pt x="14940" y="442"/>
                    <a:pt x="14903" y="425"/>
                  </a:cubicBezTo>
                  <a:cubicBezTo>
                    <a:pt x="14897" y="389"/>
                    <a:pt x="14883" y="353"/>
                    <a:pt x="14863" y="319"/>
                  </a:cubicBezTo>
                  <a:cubicBezTo>
                    <a:pt x="14843" y="284"/>
                    <a:pt x="14817" y="250"/>
                    <a:pt x="14786" y="219"/>
                  </a:cubicBezTo>
                  <a:cubicBezTo>
                    <a:pt x="14792" y="242"/>
                    <a:pt x="14760" y="249"/>
                    <a:pt x="14723" y="246"/>
                  </a:cubicBezTo>
                  <a:cubicBezTo>
                    <a:pt x="14686" y="243"/>
                    <a:pt x="14644" y="229"/>
                    <a:pt x="14632" y="210"/>
                  </a:cubicBezTo>
                  <a:cubicBezTo>
                    <a:pt x="14585" y="166"/>
                    <a:pt x="14524" y="120"/>
                    <a:pt x="14456" y="89"/>
                  </a:cubicBezTo>
                  <a:cubicBezTo>
                    <a:pt x="14388" y="59"/>
                    <a:pt x="14314" y="44"/>
                    <a:pt x="14243" y="63"/>
                  </a:cubicBezTo>
                  <a:cubicBezTo>
                    <a:pt x="14221" y="88"/>
                    <a:pt x="14211" y="117"/>
                    <a:pt x="14209" y="145"/>
                  </a:cubicBezTo>
                  <a:cubicBezTo>
                    <a:pt x="14207" y="174"/>
                    <a:pt x="14215" y="202"/>
                    <a:pt x="14231" y="227"/>
                  </a:cubicBezTo>
                  <a:cubicBezTo>
                    <a:pt x="14209" y="215"/>
                    <a:pt x="14183" y="208"/>
                    <a:pt x="14159" y="208"/>
                  </a:cubicBezTo>
                  <a:cubicBezTo>
                    <a:pt x="14135" y="208"/>
                    <a:pt x="14113" y="215"/>
                    <a:pt x="14101" y="227"/>
                  </a:cubicBezTo>
                  <a:cubicBezTo>
                    <a:pt x="14086" y="189"/>
                    <a:pt x="14059" y="148"/>
                    <a:pt x="14022" y="116"/>
                  </a:cubicBezTo>
                  <a:cubicBezTo>
                    <a:pt x="13985" y="83"/>
                    <a:pt x="13938" y="59"/>
                    <a:pt x="13879" y="55"/>
                  </a:cubicBezTo>
                  <a:cubicBezTo>
                    <a:pt x="13820" y="44"/>
                    <a:pt x="13759" y="66"/>
                    <a:pt x="13722" y="99"/>
                  </a:cubicBezTo>
                  <a:cubicBezTo>
                    <a:pt x="13685" y="133"/>
                    <a:pt x="13672" y="177"/>
                    <a:pt x="13712" y="210"/>
                  </a:cubicBezTo>
                  <a:cubicBezTo>
                    <a:pt x="13666" y="185"/>
                    <a:pt x="13628" y="152"/>
                    <a:pt x="13598" y="116"/>
                  </a:cubicBezTo>
                  <a:cubicBezTo>
                    <a:pt x="13569" y="80"/>
                    <a:pt x="13549" y="40"/>
                    <a:pt x="13540" y="0"/>
                  </a:cubicBezTo>
                  <a:cubicBezTo>
                    <a:pt x="13469" y="0"/>
                    <a:pt x="13401" y="4"/>
                    <a:pt x="13334" y="13"/>
                  </a:cubicBezTo>
                  <a:cubicBezTo>
                    <a:pt x="13268" y="22"/>
                    <a:pt x="13203" y="36"/>
                    <a:pt x="13139" y="55"/>
                  </a:cubicBezTo>
                  <a:cubicBezTo>
                    <a:pt x="13126" y="59"/>
                    <a:pt x="13117" y="63"/>
                    <a:pt x="13108" y="67"/>
                  </a:cubicBezTo>
                  <a:cubicBezTo>
                    <a:pt x="13098" y="72"/>
                    <a:pt x="13089" y="76"/>
                    <a:pt x="13077" y="80"/>
                  </a:cubicBezTo>
                  <a:cubicBezTo>
                    <a:pt x="13065" y="88"/>
                    <a:pt x="13061" y="101"/>
                    <a:pt x="13061" y="115"/>
                  </a:cubicBezTo>
                  <a:cubicBezTo>
                    <a:pt x="13061" y="129"/>
                    <a:pt x="13065" y="145"/>
                    <a:pt x="13065" y="160"/>
                  </a:cubicBezTo>
                  <a:cubicBezTo>
                    <a:pt x="13071" y="193"/>
                    <a:pt x="13077" y="228"/>
                    <a:pt x="13085" y="263"/>
                  </a:cubicBezTo>
                  <a:cubicBezTo>
                    <a:pt x="13092" y="299"/>
                    <a:pt x="13102" y="334"/>
                    <a:pt x="13114" y="370"/>
                  </a:cubicBezTo>
                  <a:cubicBezTo>
                    <a:pt x="13083" y="322"/>
                    <a:pt x="13051" y="273"/>
                    <a:pt x="13020" y="225"/>
                  </a:cubicBezTo>
                  <a:cubicBezTo>
                    <a:pt x="12989" y="177"/>
                    <a:pt x="12960" y="128"/>
                    <a:pt x="12935" y="80"/>
                  </a:cubicBezTo>
                  <a:cubicBezTo>
                    <a:pt x="12923" y="67"/>
                    <a:pt x="12909" y="52"/>
                    <a:pt x="12893" y="38"/>
                  </a:cubicBezTo>
                  <a:cubicBezTo>
                    <a:pt x="12878" y="24"/>
                    <a:pt x="12861" y="13"/>
                    <a:pt x="12842" y="8"/>
                  </a:cubicBezTo>
                  <a:cubicBezTo>
                    <a:pt x="12818" y="4"/>
                    <a:pt x="12792" y="13"/>
                    <a:pt x="12770" y="27"/>
                  </a:cubicBezTo>
                  <a:cubicBezTo>
                    <a:pt x="12748" y="41"/>
                    <a:pt x="12731" y="61"/>
                    <a:pt x="12725" y="80"/>
                  </a:cubicBezTo>
                  <a:cubicBezTo>
                    <a:pt x="12704" y="124"/>
                    <a:pt x="12690" y="169"/>
                    <a:pt x="12684" y="214"/>
                  </a:cubicBezTo>
                  <a:cubicBezTo>
                    <a:pt x="12679" y="259"/>
                    <a:pt x="12682" y="303"/>
                    <a:pt x="12694" y="345"/>
                  </a:cubicBezTo>
                  <a:cubicBezTo>
                    <a:pt x="12676" y="318"/>
                    <a:pt x="12648" y="294"/>
                    <a:pt x="12616" y="277"/>
                  </a:cubicBezTo>
                  <a:cubicBezTo>
                    <a:pt x="12583" y="259"/>
                    <a:pt x="12546" y="246"/>
                    <a:pt x="12509" y="240"/>
                  </a:cubicBezTo>
                  <a:cubicBezTo>
                    <a:pt x="12515" y="200"/>
                    <a:pt x="12483" y="162"/>
                    <a:pt x="12438" y="139"/>
                  </a:cubicBezTo>
                  <a:cubicBezTo>
                    <a:pt x="12392" y="117"/>
                    <a:pt x="12333" y="109"/>
                    <a:pt x="12287" y="130"/>
                  </a:cubicBezTo>
                  <a:cubicBezTo>
                    <a:pt x="12235" y="149"/>
                    <a:pt x="12212" y="189"/>
                    <a:pt x="12215" y="228"/>
                  </a:cubicBezTo>
                  <a:cubicBezTo>
                    <a:pt x="12218" y="266"/>
                    <a:pt x="12247" y="303"/>
                    <a:pt x="12299" y="315"/>
                  </a:cubicBezTo>
                  <a:cubicBezTo>
                    <a:pt x="12259" y="343"/>
                    <a:pt x="12236" y="381"/>
                    <a:pt x="12232" y="420"/>
                  </a:cubicBezTo>
                  <a:cubicBezTo>
                    <a:pt x="12227" y="459"/>
                    <a:pt x="12241" y="498"/>
                    <a:pt x="12275" y="530"/>
                  </a:cubicBezTo>
                  <a:cubicBezTo>
                    <a:pt x="12229" y="530"/>
                    <a:pt x="12196" y="511"/>
                    <a:pt x="12171" y="486"/>
                  </a:cubicBezTo>
                  <a:cubicBezTo>
                    <a:pt x="12145" y="461"/>
                    <a:pt x="12127" y="429"/>
                    <a:pt x="12108" y="404"/>
                  </a:cubicBezTo>
                  <a:cubicBezTo>
                    <a:pt x="12087" y="376"/>
                    <a:pt x="12054" y="350"/>
                    <a:pt x="12019" y="335"/>
                  </a:cubicBezTo>
                  <a:cubicBezTo>
                    <a:pt x="11983" y="321"/>
                    <a:pt x="11945" y="318"/>
                    <a:pt x="11911" y="337"/>
                  </a:cubicBezTo>
                  <a:cubicBezTo>
                    <a:pt x="11905" y="341"/>
                    <a:pt x="11898" y="347"/>
                    <a:pt x="11892" y="354"/>
                  </a:cubicBezTo>
                  <a:cubicBezTo>
                    <a:pt x="11886" y="362"/>
                    <a:pt x="11880" y="370"/>
                    <a:pt x="11874" y="379"/>
                  </a:cubicBezTo>
                  <a:cubicBezTo>
                    <a:pt x="11821" y="471"/>
                    <a:pt x="11843" y="575"/>
                    <a:pt x="11914" y="658"/>
                  </a:cubicBezTo>
                  <a:cubicBezTo>
                    <a:pt x="11985" y="741"/>
                    <a:pt x="12105" y="803"/>
                    <a:pt x="12250" y="812"/>
                  </a:cubicBezTo>
                  <a:cubicBezTo>
                    <a:pt x="12269" y="812"/>
                    <a:pt x="12290" y="812"/>
                    <a:pt x="12311" y="814"/>
                  </a:cubicBezTo>
                  <a:cubicBezTo>
                    <a:pt x="12332" y="816"/>
                    <a:pt x="12352" y="820"/>
                    <a:pt x="12367" y="829"/>
                  </a:cubicBezTo>
                  <a:cubicBezTo>
                    <a:pt x="12380" y="837"/>
                    <a:pt x="12392" y="851"/>
                    <a:pt x="12398" y="864"/>
                  </a:cubicBezTo>
                  <a:cubicBezTo>
                    <a:pt x="12404" y="878"/>
                    <a:pt x="12404" y="892"/>
                    <a:pt x="12392" y="900"/>
                  </a:cubicBezTo>
                  <a:cubicBezTo>
                    <a:pt x="12321" y="888"/>
                    <a:pt x="12253" y="874"/>
                    <a:pt x="12185" y="860"/>
                  </a:cubicBezTo>
                  <a:cubicBezTo>
                    <a:pt x="12117" y="847"/>
                    <a:pt x="12050" y="833"/>
                    <a:pt x="11979" y="820"/>
                  </a:cubicBezTo>
                  <a:cubicBezTo>
                    <a:pt x="11957" y="816"/>
                    <a:pt x="11934" y="812"/>
                    <a:pt x="11912" y="807"/>
                  </a:cubicBezTo>
                  <a:cubicBezTo>
                    <a:pt x="11889" y="801"/>
                    <a:pt x="11868" y="795"/>
                    <a:pt x="11849" y="787"/>
                  </a:cubicBezTo>
                  <a:cubicBezTo>
                    <a:pt x="11828" y="772"/>
                    <a:pt x="11811" y="756"/>
                    <a:pt x="11794" y="741"/>
                  </a:cubicBezTo>
                  <a:cubicBezTo>
                    <a:pt x="11778" y="726"/>
                    <a:pt x="11763" y="711"/>
                    <a:pt x="11744" y="698"/>
                  </a:cubicBezTo>
                  <a:cubicBezTo>
                    <a:pt x="11698" y="650"/>
                    <a:pt x="11636" y="608"/>
                    <a:pt x="11564" y="577"/>
                  </a:cubicBezTo>
                  <a:cubicBezTo>
                    <a:pt x="11491" y="546"/>
                    <a:pt x="11408" y="526"/>
                    <a:pt x="11319" y="522"/>
                  </a:cubicBezTo>
                  <a:cubicBezTo>
                    <a:pt x="11303" y="583"/>
                    <a:pt x="11322" y="644"/>
                    <a:pt x="11362" y="698"/>
                  </a:cubicBezTo>
                  <a:cubicBezTo>
                    <a:pt x="11402" y="753"/>
                    <a:pt x="11463" y="801"/>
                    <a:pt x="11534" y="837"/>
                  </a:cubicBezTo>
                  <a:cubicBezTo>
                    <a:pt x="11605" y="877"/>
                    <a:pt x="11687" y="906"/>
                    <a:pt x="11772" y="930"/>
                  </a:cubicBezTo>
                  <a:cubicBezTo>
                    <a:pt x="11857" y="954"/>
                    <a:pt x="11945" y="972"/>
                    <a:pt x="12028" y="989"/>
                  </a:cubicBezTo>
                  <a:cubicBezTo>
                    <a:pt x="11982" y="1020"/>
                    <a:pt x="11937" y="1060"/>
                    <a:pt x="11915" y="1099"/>
                  </a:cubicBezTo>
                  <a:cubicBezTo>
                    <a:pt x="11892" y="1139"/>
                    <a:pt x="11892" y="1178"/>
                    <a:pt x="11935" y="1207"/>
                  </a:cubicBezTo>
                  <a:lnTo>
                    <a:pt x="11898" y="1262"/>
                  </a:lnTo>
                  <a:cubicBezTo>
                    <a:pt x="11905" y="1319"/>
                    <a:pt x="11914" y="1376"/>
                    <a:pt x="11923" y="1433"/>
                  </a:cubicBezTo>
                  <a:cubicBezTo>
                    <a:pt x="11932" y="1490"/>
                    <a:pt x="11942" y="1548"/>
                    <a:pt x="11948" y="1607"/>
                  </a:cubicBezTo>
                  <a:cubicBezTo>
                    <a:pt x="11871" y="1592"/>
                    <a:pt x="11820" y="1552"/>
                    <a:pt x="11787" y="1503"/>
                  </a:cubicBezTo>
                  <a:cubicBezTo>
                    <a:pt x="11753" y="1453"/>
                    <a:pt x="11738" y="1394"/>
                    <a:pt x="11732" y="1342"/>
                  </a:cubicBezTo>
                  <a:cubicBezTo>
                    <a:pt x="11732" y="1289"/>
                    <a:pt x="11732" y="1229"/>
                    <a:pt x="11717" y="1174"/>
                  </a:cubicBezTo>
                  <a:cubicBezTo>
                    <a:pt x="11703" y="1118"/>
                    <a:pt x="11673" y="1066"/>
                    <a:pt x="11615" y="1031"/>
                  </a:cubicBezTo>
                  <a:cubicBezTo>
                    <a:pt x="11587" y="1062"/>
                    <a:pt x="11570" y="1098"/>
                    <a:pt x="11561" y="1135"/>
                  </a:cubicBezTo>
                  <a:cubicBezTo>
                    <a:pt x="11553" y="1171"/>
                    <a:pt x="11553" y="1209"/>
                    <a:pt x="11559" y="1245"/>
                  </a:cubicBezTo>
                  <a:cubicBezTo>
                    <a:pt x="11522" y="1245"/>
                    <a:pt x="11484" y="1247"/>
                    <a:pt x="11445" y="1252"/>
                  </a:cubicBezTo>
                  <a:cubicBezTo>
                    <a:pt x="11406" y="1258"/>
                    <a:pt x="11368" y="1266"/>
                    <a:pt x="11331" y="1279"/>
                  </a:cubicBezTo>
                  <a:cubicBezTo>
                    <a:pt x="11309" y="1310"/>
                    <a:pt x="11315" y="1352"/>
                    <a:pt x="11315" y="1389"/>
                  </a:cubicBezTo>
                  <a:cubicBezTo>
                    <a:pt x="11315" y="1425"/>
                    <a:pt x="11309" y="1455"/>
                    <a:pt x="11263" y="1464"/>
                  </a:cubicBezTo>
                  <a:cubicBezTo>
                    <a:pt x="11232" y="1468"/>
                    <a:pt x="11203" y="1455"/>
                    <a:pt x="11178" y="1437"/>
                  </a:cubicBezTo>
                  <a:cubicBezTo>
                    <a:pt x="11153" y="1419"/>
                    <a:pt x="11133" y="1394"/>
                    <a:pt x="11121" y="1376"/>
                  </a:cubicBezTo>
                  <a:cubicBezTo>
                    <a:pt x="11109" y="1354"/>
                    <a:pt x="11073" y="1334"/>
                    <a:pt x="11038" y="1326"/>
                  </a:cubicBezTo>
                  <a:cubicBezTo>
                    <a:pt x="11002" y="1317"/>
                    <a:pt x="10967" y="1319"/>
                    <a:pt x="10954" y="1342"/>
                  </a:cubicBezTo>
                  <a:cubicBezTo>
                    <a:pt x="10930" y="1304"/>
                    <a:pt x="10967" y="1254"/>
                    <a:pt x="11029" y="1254"/>
                  </a:cubicBezTo>
                  <a:cubicBezTo>
                    <a:pt x="11072" y="1254"/>
                    <a:pt x="11121" y="1270"/>
                    <a:pt x="11146" y="1254"/>
                  </a:cubicBezTo>
                  <a:cubicBezTo>
                    <a:pt x="11158" y="1245"/>
                    <a:pt x="11158" y="1237"/>
                    <a:pt x="11158" y="1216"/>
                  </a:cubicBezTo>
                  <a:cubicBezTo>
                    <a:pt x="11152" y="1182"/>
                    <a:pt x="11149" y="1148"/>
                    <a:pt x="11141" y="1116"/>
                  </a:cubicBezTo>
                  <a:cubicBezTo>
                    <a:pt x="11133" y="1083"/>
                    <a:pt x="11121" y="1052"/>
                    <a:pt x="11096" y="1022"/>
                  </a:cubicBezTo>
                  <a:cubicBezTo>
                    <a:pt x="11072" y="991"/>
                    <a:pt x="11036" y="964"/>
                    <a:pt x="10994" y="948"/>
                  </a:cubicBezTo>
                  <a:cubicBezTo>
                    <a:pt x="10951" y="932"/>
                    <a:pt x="10902" y="925"/>
                    <a:pt x="10850" y="934"/>
                  </a:cubicBezTo>
                  <a:cubicBezTo>
                    <a:pt x="10843" y="949"/>
                    <a:pt x="10837" y="964"/>
                    <a:pt x="10831" y="980"/>
                  </a:cubicBezTo>
                  <a:cubicBezTo>
                    <a:pt x="10825" y="995"/>
                    <a:pt x="10819" y="1010"/>
                    <a:pt x="10813" y="1022"/>
                  </a:cubicBezTo>
                  <a:cubicBezTo>
                    <a:pt x="10760" y="961"/>
                    <a:pt x="10708" y="900"/>
                    <a:pt x="10658" y="839"/>
                  </a:cubicBezTo>
                  <a:cubicBezTo>
                    <a:pt x="10607" y="777"/>
                    <a:pt x="10560" y="715"/>
                    <a:pt x="10516" y="652"/>
                  </a:cubicBezTo>
                  <a:cubicBezTo>
                    <a:pt x="10464" y="665"/>
                    <a:pt x="10424" y="696"/>
                    <a:pt x="10405" y="732"/>
                  </a:cubicBezTo>
                  <a:cubicBezTo>
                    <a:pt x="10387" y="768"/>
                    <a:pt x="10390" y="808"/>
                    <a:pt x="10424" y="837"/>
                  </a:cubicBezTo>
                  <a:cubicBezTo>
                    <a:pt x="10449" y="867"/>
                    <a:pt x="10498" y="883"/>
                    <a:pt x="10529" y="917"/>
                  </a:cubicBezTo>
                  <a:cubicBezTo>
                    <a:pt x="10578" y="972"/>
                    <a:pt x="10578" y="1039"/>
                    <a:pt x="10529" y="1094"/>
                  </a:cubicBezTo>
                  <a:cubicBezTo>
                    <a:pt x="10507" y="1073"/>
                    <a:pt x="10472" y="1059"/>
                    <a:pt x="10435" y="1055"/>
                  </a:cubicBezTo>
                  <a:cubicBezTo>
                    <a:pt x="10398" y="1052"/>
                    <a:pt x="10359" y="1058"/>
                    <a:pt x="10331" y="1077"/>
                  </a:cubicBezTo>
                  <a:cubicBezTo>
                    <a:pt x="10325" y="1050"/>
                    <a:pt x="10319" y="1025"/>
                    <a:pt x="10314" y="1001"/>
                  </a:cubicBezTo>
                  <a:cubicBezTo>
                    <a:pt x="10310" y="977"/>
                    <a:pt x="10307" y="953"/>
                    <a:pt x="10307" y="925"/>
                  </a:cubicBezTo>
                  <a:cubicBezTo>
                    <a:pt x="10202" y="900"/>
                    <a:pt x="10097" y="892"/>
                    <a:pt x="9998" y="892"/>
                  </a:cubicBezTo>
                  <a:cubicBezTo>
                    <a:pt x="9943" y="892"/>
                    <a:pt x="9881" y="900"/>
                    <a:pt x="9869" y="934"/>
                  </a:cubicBezTo>
                  <a:cubicBezTo>
                    <a:pt x="9847" y="974"/>
                    <a:pt x="9895" y="1005"/>
                    <a:pt x="9943" y="1037"/>
                  </a:cubicBezTo>
                  <a:cubicBezTo>
                    <a:pt x="9992" y="1068"/>
                    <a:pt x="10041" y="1100"/>
                    <a:pt x="10023" y="1140"/>
                  </a:cubicBezTo>
                  <a:cubicBezTo>
                    <a:pt x="9989" y="1157"/>
                    <a:pt x="9952" y="1152"/>
                    <a:pt x="9919" y="1137"/>
                  </a:cubicBezTo>
                  <a:cubicBezTo>
                    <a:pt x="9886" y="1122"/>
                    <a:pt x="9856" y="1098"/>
                    <a:pt x="9838" y="1077"/>
                  </a:cubicBezTo>
                  <a:cubicBezTo>
                    <a:pt x="9816" y="1054"/>
                    <a:pt x="9778" y="1036"/>
                    <a:pt x="9741" y="1031"/>
                  </a:cubicBezTo>
                  <a:cubicBezTo>
                    <a:pt x="9705" y="1025"/>
                    <a:pt x="9671" y="1033"/>
                    <a:pt x="9659" y="1060"/>
                  </a:cubicBezTo>
                  <a:cubicBezTo>
                    <a:pt x="9653" y="1073"/>
                    <a:pt x="9656" y="1083"/>
                    <a:pt x="9663" y="1094"/>
                  </a:cubicBezTo>
                  <a:cubicBezTo>
                    <a:pt x="9671" y="1104"/>
                    <a:pt x="9684" y="1115"/>
                    <a:pt x="9696" y="1127"/>
                  </a:cubicBezTo>
                  <a:cubicBezTo>
                    <a:pt x="9730" y="1155"/>
                    <a:pt x="9765" y="1180"/>
                    <a:pt x="9801" y="1205"/>
                  </a:cubicBezTo>
                  <a:cubicBezTo>
                    <a:pt x="9836" y="1229"/>
                    <a:pt x="9872" y="1254"/>
                    <a:pt x="9906" y="1279"/>
                  </a:cubicBezTo>
                  <a:cubicBezTo>
                    <a:pt x="9872" y="1279"/>
                    <a:pt x="9842" y="1272"/>
                    <a:pt x="9820" y="1260"/>
                  </a:cubicBezTo>
                  <a:cubicBezTo>
                    <a:pt x="9798" y="1248"/>
                    <a:pt x="9782" y="1230"/>
                    <a:pt x="9776" y="1207"/>
                  </a:cubicBezTo>
                  <a:cubicBezTo>
                    <a:pt x="9742" y="1226"/>
                    <a:pt x="9704" y="1231"/>
                    <a:pt x="9665" y="1227"/>
                  </a:cubicBezTo>
                  <a:cubicBezTo>
                    <a:pt x="9626" y="1223"/>
                    <a:pt x="9588" y="1209"/>
                    <a:pt x="9554" y="1190"/>
                  </a:cubicBezTo>
                  <a:cubicBezTo>
                    <a:pt x="9529" y="1174"/>
                    <a:pt x="9511" y="1152"/>
                    <a:pt x="9495" y="1127"/>
                  </a:cubicBezTo>
                  <a:cubicBezTo>
                    <a:pt x="9480" y="1103"/>
                    <a:pt x="9468" y="1077"/>
                    <a:pt x="9455" y="1052"/>
                  </a:cubicBezTo>
                  <a:cubicBezTo>
                    <a:pt x="9403" y="1064"/>
                    <a:pt x="9347" y="1077"/>
                    <a:pt x="9290" y="1087"/>
                  </a:cubicBezTo>
                  <a:cubicBezTo>
                    <a:pt x="9233" y="1098"/>
                    <a:pt x="9175" y="1106"/>
                    <a:pt x="9116" y="1110"/>
                  </a:cubicBezTo>
                  <a:cubicBezTo>
                    <a:pt x="9156" y="1150"/>
                    <a:pt x="9195" y="1190"/>
                    <a:pt x="9235" y="1231"/>
                  </a:cubicBezTo>
                  <a:cubicBezTo>
                    <a:pt x="9275" y="1272"/>
                    <a:pt x="9316" y="1315"/>
                    <a:pt x="9363" y="1359"/>
                  </a:cubicBezTo>
                  <a:cubicBezTo>
                    <a:pt x="9381" y="1376"/>
                    <a:pt x="9397" y="1393"/>
                    <a:pt x="9414" y="1409"/>
                  </a:cubicBezTo>
                  <a:cubicBezTo>
                    <a:pt x="9432" y="1425"/>
                    <a:pt x="9452" y="1439"/>
                    <a:pt x="9480" y="1447"/>
                  </a:cubicBezTo>
                  <a:cubicBezTo>
                    <a:pt x="9539" y="1474"/>
                    <a:pt x="9603" y="1481"/>
                    <a:pt x="9670" y="1477"/>
                  </a:cubicBezTo>
                  <a:cubicBezTo>
                    <a:pt x="9736" y="1473"/>
                    <a:pt x="9804" y="1460"/>
                    <a:pt x="9869" y="1447"/>
                  </a:cubicBezTo>
                  <a:cubicBezTo>
                    <a:pt x="9887" y="1455"/>
                    <a:pt x="9906" y="1466"/>
                    <a:pt x="9925" y="1477"/>
                  </a:cubicBezTo>
                  <a:cubicBezTo>
                    <a:pt x="9944" y="1488"/>
                    <a:pt x="9964" y="1500"/>
                    <a:pt x="9986" y="1510"/>
                  </a:cubicBezTo>
                  <a:cubicBezTo>
                    <a:pt x="10106" y="1495"/>
                    <a:pt x="10231" y="1486"/>
                    <a:pt x="10357" y="1481"/>
                  </a:cubicBezTo>
                  <a:cubicBezTo>
                    <a:pt x="10483" y="1476"/>
                    <a:pt x="10609" y="1476"/>
                    <a:pt x="10732" y="1481"/>
                  </a:cubicBezTo>
                  <a:cubicBezTo>
                    <a:pt x="10825" y="1525"/>
                    <a:pt x="10919" y="1567"/>
                    <a:pt x="11015" y="1607"/>
                  </a:cubicBezTo>
                  <a:cubicBezTo>
                    <a:pt x="11110" y="1647"/>
                    <a:pt x="11207" y="1685"/>
                    <a:pt x="11306" y="1720"/>
                  </a:cubicBezTo>
                  <a:cubicBezTo>
                    <a:pt x="11325" y="1704"/>
                    <a:pt x="11340" y="1686"/>
                    <a:pt x="11356" y="1667"/>
                  </a:cubicBezTo>
                  <a:cubicBezTo>
                    <a:pt x="11371" y="1648"/>
                    <a:pt x="11386" y="1628"/>
                    <a:pt x="11405" y="1607"/>
                  </a:cubicBezTo>
                  <a:cubicBezTo>
                    <a:pt x="11417" y="1668"/>
                    <a:pt x="11431" y="1727"/>
                    <a:pt x="11447" y="1786"/>
                  </a:cubicBezTo>
                  <a:cubicBezTo>
                    <a:pt x="11462" y="1846"/>
                    <a:pt x="11479" y="1906"/>
                    <a:pt x="11497" y="1969"/>
                  </a:cubicBezTo>
                  <a:cubicBezTo>
                    <a:pt x="11510" y="2021"/>
                    <a:pt x="11522" y="2076"/>
                    <a:pt x="11530" y="2132"/>
                  </a:cubicBezTo>
                  <a:cubicBezTo>
                    <a:pt x="11538" y="2187"/>
                    <a:pt x="11541" y="2244"/>
                    <a:pt x="11534" y="2301"/>
                  </a:cubicBezTo>
                  <a:cubicBezTo>
                    <a:pt x="11491" y="2236"/>
                    <a:pt x="11443" y="2171"/>
                    <a:pt x="11395" y="2105"/>
                  </a:cubicBezTo>
                  <a:cubicBezTo>
                    <a:pt x="11346" y="2039"/>
                    <a:pt x="11297" y="1973"/>
                    <a:pt x="11251" y="1906"/>
                  </a:cubicBezTo>
                  <a:cubicBezTo>
                    <a:pt x="11238" y="1889"/>
                    <a:pt x="11226" y="1869"/>
                    <a:pt x="11210" y="1849"/>
                  </a:cubicBezTo>
                  <a:cubicBezTo>
                    <a:pt x="11194" y="1829"/>
                    <a:pt x="11174" y="1809"/>
                    <a:pt x="11146" y="1792"/>
                  </a:cubicBezTo>
                  <a:cubicBezTo>
                    <a:pt x="11109" y="1760"/>
                    <a:pt x="11058" y="1736"/>
                    <a:pt x="11002" y="1716"/>
                  </a:cubicBezTo>
                  <a:cubicBezTo>
                    <a:pt x="10945" y="1696"/>
                    <a:pt x="10884" y="1680"/>
                    <a:pt x="10825" y="1666"/>
                  </a:cubicBezTo>
                  <a:cubicBezTo>
                    <a:pt x="10760" y="1653"/>
                    <a:pt x="10698" y="1638"/>
                    <a:pt x="10637" y="1623"/>
                  </a:cubicBezTo>
                  <a:cubicBezTo>
                    <a:pt x="10575" y="1608"/>
                    <a:pt x="10513" y="1592"/>
                    <a:pt x="10449" y="1577"/>
                  </a:cubicBezTo>
                  <a:cubicBezTo>
                    <a:pt x="10399" y="1615"/>
                    <a:pt x="10486" y="1666"/>
                    <a:pt x="10566" y="1687"/>
                  </a:cubicBezTo>
                  <a:cubicBezTo>
                    <a:pt x="10695" y="1720"/>
                    <a:pt x="10800" y="1784"/>
                    <a:pt x="10874" y="1851"/>
                  </a:cubicBezTo>
                  <a:cubicBezTo>
                    <a:pt x="10961" y="1935"/>
                    <a:pt x="11004" y="2035"/>
                    <a:pt x="11023" y="2139"/>
                  </a:cubicBezTo>
                  <a:cubicBezTo>
                    <a:pt x="11042" y="2243"/>
                    <a:pt x="11038" y="2351"/>
                    <a:pt x="11029" y="2452"/>
                  </a:cubicBezTo>
                  <a:cubicBezTo>
                    <a:pt x="10954" y="2444"/>
                    <a:pt x="10899" y="2381"/>
                    <a:pt x="10899" y="2322"/>
                  </a:cubicBezTo>
                  <a:cubicBezTo>
                    <a:pt x="10899" y="2259"/>
                    <a:pt x="10917" y="2204"/>
                    <a:pt x="10887" y="2154"/>
                  </a:cubicBezTo>
                  <a:cubicBezTo>
                    <a:pt x="10874" y="2118"/>
                    <a:pt x="10850" y="2090"/>
                    <a:pt x="10820" y="2063"/>
                  </a:cubicBezTo>
                  <a:cubicBezTo>
                    <a:pt x="10789" y="2037"/>
                    <a:pt x="10754" y="2013"/>
                    <a:pt x="10720" y="1985"/>
                  </a:cubicBezTo>
                  <a:lnTo>
                    <a:pt x="10399" y="1767"/>
                  </a:lnTo>
                  <a:cubicBezTo>
                    <a:pt x="10399" y="1809"/>
                    <a:pt x="10413" y="1850"/>
                    <a:pt x="10432" y="1890"/>
                  </a:cubicBezTo>
                  <a:cubicBezTo>
                    <a:pt x="10452" y="1931"/>
                    <a:pt x="10476" y="1971"/>
                    <a:pt x="10498" y="2011"/>
                  </a:cubicBezTo>
                  <a:cubicBezTo>
                    <a:pt x="10516" y="2051"/>
                    <a:pt x="10530" y="2095"/>
                    <a:pt x="10530" y="2138"/>
                  </a:cubicBezTo>
                  <a:cubicBezTo>
                    <a:pt x="10529" y="2181"/>
                    <a:pt x="10513" y="2223"/>
                    <a:pt x="10473" y="2259"/>
                  </a:cubicBezTo>
                  <a:cubicBezTo>
                    <a:pt x="10408" y="2242"/>
                    <a:pt x="10364" y="2202"/>
                    <a:pt x="10347" y="2156"/>
                  </a:cubicBezTo>
                  <a:cubicBezTo>
                    <a:pt x="10330" y="2111"/>
                    <a:pt x="10341" y="2059"/>
                    <a:pt x="10387" y="2019"/>
                  </a:cubicBezTo>
                  <a:cubicBezTo>
                    <a:pt x="10313" y="1994"/>
                    <a:pt x="10305" y="1933"/>
                    <a:pt x="10298" y="1872"/>
                  </a:cubicBezTo>
                  <a:cubicBezTo>
                    <a:pt x="10291" y="1812"/>
                    <a:pt x="10285" y="1752"/>
                    <a:pt x="10214" y="1729"/>
                  </a:cubicBezTo>
                  <a:cubicBezTo>
                    <a:pt x="10165" y="1712"/>
                    <a:pt x="10097" y="1729"/>
                    <a:pt x="10035" y="1729"/>
                  </a:cubicBezTo>
                  <a:cubicBezTo>
                    <a:pt x="9943" y="1729"/>
                    <a:pt x="9856" y="1704"/>
                    <a:pt x="9764" y="1695"/>
                  </a:cubicBezTo>
                  <a:cubicBezTo>
                    <a:pt x="9671" y="1687"/>
                    <a:pt x="9554" y="1712"/>
                    <a:pt x="9542" y="1775"/>
                  </a:cubicBezTo>
                  <a:cubicBezTo>
                    <a:pt x="9705" y="1853"/>
                    <a:pt x="9844" y="1954"/>
                    <a:pt x="9950" y="2069"/>
                  </a:cubicBezTo>
                  <a:cubicBezTo>
                    <a:pt x="10057" y="2183"/>
                    <a:pt x="10131" y="2311"/>
                    <a:pt x="10165" y="2444"/>
                  </a:cubicBezTo>
                  <a:cubicBezTo>
                    <a:pt x="10242" y="2448"/>
                    <a:pt x="10316" y="2466"/>
                    <a:pt x="10384" y="2493"/>
                  </a:cubicBezTo>
                  <a:cubicBezTo>
                    <a:pt x="10452" y="2520"/>
                    <a:pt x="10513" y="2555"/>
                    <a:pt x="10566" y="2595"/>
                  </a:cubicBezTo>
                  <a:cubicBezTo>
                    <a:pt x="10501" y="2587"/>
                    <a:pt x="10439" y="2575"/>
                    <a:pt x="10381" y="2560"/>
                  </a:cubicBezTo>
                  <a:cubicBezTo>
                    <a:pt x="10322" y="2544"/>
                    <a:pt x="10267" y="2524"/>
                    <a:pt x="10214" y="2499"/>
                  </a:cubicBezTo>
                  <a:cubicBezTo>
                    <a:pt x="10041" y="2419"/>
                    <a:pt x="9920" y="2306"/>
                    <a:pt x="9803" y="2189"/>
                  </a:cubicBezTo>
                  <a:cubicBezTo>
                    <a:pt x="9687" y="2072"/>
                    <a:pt x="9576" y="1950"/>
                    <a:pt x="9424" y="1851"/>
                  </a:cubicBezTo>
                  <a:cubicBezTo>
                    <a:pt x="9387" y="1830"/>
                    <a:pt x="9346" y="1809"/>
                    <a:pt x="9302" y="1796"/>
                  </a:cubicBezTo>
                  <a:cubicBezTo>
                    <a:pt x="9258" y="1784"/>
                    <a:pt x="9212" y="1779"/>
                    <a:pt x="9165" y="1792"/>
                  </a:cubicBezTo>
                  <a:cubicBezTo>
                    <a:pt x="9252" y="1872"/>
                    <a:pt x="9333" y="1949"/>
                    <a:pt x="9414" y="2025"/>
                  </a:cubicBezTo>
                  <a:cubicBezTo>
                    <a:pt x="9495" y="2102"/>
                    <a:pt x="9576" y="2179"/>
                    <a:pt x="9659" y="2259"/>
                  </a:cubicBezTo>
                  <a:cubicBezTo>
                    <a:pt x="9693" y="2290"/>
                    <a:pt x="9725" y="2323"/>
                    <a:pt x="9754" y="2358"/>
                  </a:cubicBezTo>
                  <a:cubicBezTo>
                    <a:pt x="9782" y="2392"/>
                    <a:pt x="9807" y="2429"/>
                    <a:pt x="9825" y="2469"/>
                  </a:cubicBezTo>
                  <a:cubicBezTo>
                    <a:pt x="9841" y="2509"/>
                    <a:pt x="9858" y="2561"/>
                    <a:pt x="9886" y="2600"/>
                  </a:cubicBezTo>
                  <a:cubicBezTo>
                    <a:pt x="9913" y="2638"/>
                    <a:pt x="9952" y="2665"/>
                    <a:pt x="10011" y="2654"/>
                  </a:cubicBezTo>
                  <a:cubicBezTo>
                    <a:pt x="9955" y="2717"/>
                    <a:pt x="9813" y="2679"/>
                    <a:pt x="9739" y="2629"/>
                  </a:cubicBezTo>
                  <a:cubicBezTo>
                    <a:pt x="9437" y="2423"/>
                    <a:pt x="9400" y="2065"/>
                    <a:pt x="9023" y="1931"/>
                  </a:cubicBezTo>
                  <a:cubicBezTo>
                    <a:pt x="8974" y="1967"/>
                    <a:pt x="8965" y="2016"/>
                    <a:pt x="8976" y="2067"/>
                  </a:cubicBezTo>
                  <a:cubicBezTo>
                    <a:pt x="8986" y="2119"/>
                    <a:pt x="9017" y="2173"/>
                    <a:pt x="9048" y="2217"/>
                  </a:cubicBezTo>
                  <a:cubicBezTo>
                    <a:pt x="9070" y="2238"/>
                    <a:pt x="9087" y="2262"/>
                    <a:pt x="9103" y="2286"/>
                  </a:cubicBezTo>
                  <a:cubicBezTo>
                    <a:pt x="9119" y="2310"/>
                    <a:pt x="9134" y="2335"/>
                    <a:pt x="9153" y="2356"/>
                  </a:cubicBezTo>
                  <a:cubicBezTo>
                    <a:pt x="9165" y="2368"/>
                    <a:pt x="9176" y="2382"/>
                    <a:pt x="9187" y="2396"/>
                  </a:cubicBezTo>
                  <a:cubicBezTo>
                    <a:pt x="9198" y="2409"/>
                    <a:pt x="9208" y="2423"/>
                    <a:pt x="9221" y="2436"/>
                  </a:cubicBezTo>
                  <a:cubicBezTo>
                    <a:pt x="9239" y="2457"/>
                    <a:pt x="9266" y="2477"/>
                    <a:pt x="9293" y="2495"/>
                  </a:cubicBezTo>
                  <a:cubicBezTo>
                    <a:pt x="9321" y="2514"/>
                    <a:pt x="9350" y="2532"/>
                    <a:pt x="9375" y="2549"/>
                  </a:cubicBezTo>
                  <a:cubicBezTo>
                    <a:pt x="9597" y="2692"/>
                    <a:pt x="9764" y="2869"/>
                    <a:pt x="9856" y="3062"/>
                  </a:cubicBezTo>
                  <a:cubicBezTo>
                    <a:pt x="9869" y="3088"/>
                    <a:pt x="9881" y="3113"/>
                    <a:pt x="9869" y="3134"/>
                  </a:cubicBezTo>
                  <a:cubicBezTo>
                    <a:pt x="9853" y="3163"/>
                    <a:pt x="9807" y="3174"/>
                    <a:pt x="9757" y="3169"/>
                  </a:cubicBezTo>
                  <a:cubicBezTo>
                    <a:pt x="9707" y="3164"/>
                    <a:pt x="9653" y="3144"/>
                    <a:pt x="9622" y="3113"/>
                  </a:cubicBezTo>
                  <a:cubicBezTo>
                    <a:pt x="9588" y="3132"/>
                    <a:pt x="9552" y="3150"/>
                    <a:pt x="9515" y="3163"/>
                  </a:cubicBezTo>
                  <a:cubicBezTo>
                    <a:pt x="9478" y="3176"/>
                    <a:pt x="9440" y="3184"/>
                    <a:pt x="9400" y="3184"/>
                  </a:cubicBezTo>
                  <a:cubicBezTo>
                    <a:pt x="9316" y="3188"/>
                    <a:pt x="9239" y="3171"/>
                    <a:pt x="9167" y="3142"/>
                  </a:cubicBezTo>
                  <a:cubicBezTo>
                    <a:pt x="9094" y="3114"/>
                    <a:pt x="9026" y="3075"/>
                    <a:pt x="8962" y="3037"/>
                  </a:cubicBezTo>
                  <a:cubicBezTo>
                    <a:pt x="8897" y="2997"/>
                    <a:pt x="8829" y="2955"/>
                    <a:pt x="8761" y="2913"/>
                  </a:cubicBezTo>
                  <a:cubicBezTo>
                    <a:pt x="8693" y="2871"/>
                    <a:pt x="8625" y="2829"/>
                    <a:pt x="8561" y="2789"/>
                  </a:cubicBezTo>
                  <a:cubicBezTo>
                    <a:pt x="8527" y="2766"/>
                    <a:pt x="8494" y="2746"/>
                    <a:pt x="8465" y="2725"/>
                  </a:cubicBezTo>
                  <a:cubicBezTo>
                    <a:pt x="8436" y="2704"/>
                    <a:pt x="8410" y="2682"/>
                    <a:pt x="8388" y="2654"/>
                  </a:cubicBezTo>
                  <a:cubicBezTo>
                    <a:pt x="8376" y="2642"/>
                    <a:pt x="8363" y="2627"/>
                    <a:pt x="8351" y="2612"/>
                  </a:cubicBezTo>
                  <a:cubicBezTo>
                    <a:pt x="8339" y="2596"/>
                    <a:pt x="8326" y="2581"/>
                    <a:pt x="8314" y="2566"/>
                  </a:cubicBezTo>
                  <a:cubicBezTo>
                    <a:pt x="8302" y="2558"/>
                    <a:pt x="8285" y="2549"/>
                    <a:pt x="8268" y="2541"/>
                  </a:cubicBezTo>
                  <a:cubicBezTo>
                    <a:pt x="8251" y="2532"/>
                    <a:pt x="8234" y="2524"/>
                    <a:pt x="8221" y="2515"/>
                  </a:cubicBezTo>
                  <a:cubicBezTo>
                    <a:pt x="8144" y="2475"/>
                    <a:pt x="8079" y="2427"/>
                    <a:pt x="8026" y="2372"/>
                  </a:cubicBezTo>
                  <a:cubicBezTo>
                    <a:pt x="7973" y="2317"/>
                    <a:pt x="7931" y="2255"/>
                    <a:pt x="7901" y="2187"/>
                  </a:cubicBezTo>
                  <a:cubicBezTo>
                    <a:pt x="7860" y="2175"/>
                    <a:pt x="7808" y="2162"/>
                    <a:pt x="7761" y="2160"/>
                  </a:cubicBezTo>
                  <a:cubicBezTo>
                    <a:pt x="7714" y="2158"/>
                    <a:pt x="7672" y="2166"/>
                    <a:pt x="7654" y="2196"/>
                  </a:cubicBezTo>
                  <a:cubicBezTo>
                    <a:pt x="7641" y="2217"/>
                    <a:pt x="7641" y="2234"/>
                    <a:pt x="7641" y="2250"/>
                  </a:cubicBezTo>
                  <a:cubicBezTo>
                    <a:pt x="7641" y="2490"/>
                    <a:pt x="7759" y="2734"/>
                    <a:pt x="7975" y="2928"/>
                  </a:cubicBezTo>
                  <a:cubicBezTo>
                    <a:pt x="8018" y="2966"/>
                    <a:pt x="8067" y="3008"/>
                    <a:pt x="8055" y="3062"/>
                  </a:cubicBezTo>
                  <a:cubicBezTo>
                    <a:pt x="8036" y="3115"/>
                    <a:pt x="7948" y="3133"/>
                    <a:pt x="7860" y="3151"/>
                  </a:cubicBezTo>
                  <a:cubicBezTo>
                    <a:pt x="7772" y="3168"/>
                    <a:pt x="7685" y="3186"/>
                    <a:pt x="7666" y="3239"/>
                  </a:cubicBezTo>
                  <a:cubicBezTo>
                    <a:pt x="7614" y="3203"/>
                    <a:pt x="7546" y="3179"/>
                    <a:pt x="7473" y="3168"/>
                  </a:cubicBezTo>
                  <a:cubicBezTo>
                    <a:pt x="7401" y="3157"/>
                    <a:pt x="7324" y="3159"/>
                    <a:pt x="7253" y="3176"/>
                  </a:cubicBezTo>
                  <a:cubicBezTo>
                    <a:pt x="7234" y="3123"/>
                    <a:pt x="7202" y="3071"/>
                    <a:pt x="7159" y="3021"/>
                  </a:cubicBezTo>
                  <a:cubicBezTo>
                    <a:pt x="7117" y="2972"/>
                    <a:pt x="7065" y="2926"/>
                    <a:pt x="7006" y="2886"/>
                  </a:cubicBezTo>
                  <a:cubicBezTo>
                    <a:pt x="6975" y="2881"/>
                    <a:pt x="6949" y="2894"/>
                    <a:pt x="6932" y="2913"/>
                  </a:cubicBezTo>
                  <a:cubicBezTo>
                    <a:pt x="6915" y="2933"/>
                    <a:pt x="6907" y="2959"/>
                    <a:pt x="6913" y="2982"/>
                  </a:cubicBezTo>
                  <a:cubicBezTo>
                    <a:pt x="6920" y="3003"/>
                    <a:pt x="6937" y="3025"/>
                    <a:pt x="6949" y="3048"/>
                  </a:cubicBezTo>
                  <a:cubicBezTo>
                    <a:pt x="6961" y="3070"/>
                    <a:pt x="6969" y="3092"/>
                    <a:pt x="6957" y="3113"/>
                  </a:cubicBezTo>
                  <a:cubicBezTo>
                    <a:pt x="6929" y="3104"/>
                    <a:pt x="6896" y="3102"/>
                    <a:pt x="6867" y="3107"/>
                  </a:cubicBezTo>
                  <a:cubicBezTo>
                    <a:pt x="6838" y="3112"/>
                    <a:pt x="6812" y="3123"/>
                    <a:pt x="6796" y="3142"/>
                  </a:cubicBezTo>
                  <a:cubicBezTo>
                    <a:pt x="6784" y="3106"/>
                    <a:pt x="6771" y="3073"/>
                    <a:pt x="6758" y="3040"/>
                  </a:cubicBezTo>
                  <a:cubicBezTo>
                    <a:pt x="6744" y="3007"/>
                    <a:pt x="6728" y="2974"/>
                    <a:pt x="6710" y="2940"/>
                  </a:cubicBezTo>
                  <a:cubicBezTo>
                    <a:pt x="6617" y="2928"/>
                    <a:pt x="6568" y="2999"/>
                    <a:pt x="6556" y="3062"/>
                  </a:cubicBezTo>
                  <a:cubicBezTo>
                    <a:pt x="6543" y="3125"/>
                    <a:pt x="6512" y="3201"/>
                    <a:pt x="6426" y="3214"/>
                  </a:cubicBezTo>
                  <a:cubicBezTo>
                    <a:pt x="6386" y="3222"/>
                    <a:pt x="6357" y="3206"/>
                    <a:pt x="6339" y="3182"/>
                  </a:cubicBezTo>
                  <a:cubicBezTo>
                    <a:pt x="6321" y="3157"/>
                    <a:pt x="6315" y="3123"/>
                    <a:pt x="6321" y="3096"/>
                  </a:cubicBezTo>
                  <a:cubicBezTo>
                    <a:pt x="6321" y="3031"/>
                    <a:pt x="6318" y="2967"/>
                    <a:pt x="6313" y="2902"/>
                  </a:cubicBezTo>
                  <a:cubicBezTo>
                    <a:pt x="6309" y="2838"/>
                    <a:pt x="6303" y="2774"/>
                    <a:pt x="6296" y="2709"/>
                  </a:cubicBezTo>
                  <a:cubicBezTo>
                    <a:pt x="6290" y="2673"/>
                    <a:pt x="6270" y="2629"/>
                    <a:pt x="6239" y="2598"/>
                  </a:cubicBezTo>
                  <a:cubicBezTo>
                    <a:pt x="6207" y="2567"/>
                    <a:pt x="6164" y="2549"/>
                    <a:pt x="6111" y="2566"/>
                  </a:cubicBezTo>
                  <a:cubicBezTo>
                    <a:pt x="6117" y="2545"/>
                    <a:pt x="6102" y="2526"/>
                    <a:pt x="6077" y="2513"/>
                  </a:cubicBezTo>
                  <a:cubicBezTo>
                    <a:pt x="6051" y="2501"/>
                    <a:pt x="6016" y="2494"/>
                    <a:pt x="5982" y="2499"/>
                  </a:cubicBezTo>
                  <a:cubicBezTo>
                    <a:pt x="5957" y="2503"/>
                    <a:pt x="5935" y="2515"/>
                    <a:pt x="5919" y="2533"/>
                  </a:cubicBezTo>
                  <a:cubicBezTo>
                    <a:pt x="5902" y="2550"/>
                    <a:pt x="5889" y="2572"/>
                    <a:pt x="5883" y="2595"/>
                  </a:cubicBezTo>
                  <a:cubicBezTo>
                    <a:pt x="5883" y="2612"/>
                    <a:pt x="5863" y="2624"/>
                    <a:pt x="5837" y="2634"/>
                  </a:cubicBezTo>
                  <a:cubicBezTo>
                    <a:pt x="5811" y="2644"/>
                    <a:pt x="5778" y="2652"/>
                    <a:pt x="5753" y="2663"/>
                  </a:cubicBezTo>
                  <a:cubicBezTo>
                    <a:pt x="5726" y="2671"/>
                    <a:pt x="5696" y="2683"/>
                    <a:pt x="5677" y="2697"/>
                  </a:cubicBezTo>
                  <a:cubicBezTo>
                    <a:pt x="5658" y="2712"/>
                    <a:pt x="5649" y="2730"/>
                    <a:pt x="5661" y="2751"/>
                  </a:cubicBezTo>
                  <a:cubicBezTo>
                    <a:pt x="5649" y="2734"/>
                    <a:pt x="5635" y="2719"/>
                    <a:pt x="5619" y="2707"/>
                  </a:cubicBezTo>
                  <a:cubicBezTo>
                    <a:pt x="5604" y="2694"/>
                    <a:pt x="5587" y="2684"/>
                    <a:pt x="5568" y="2675"/>
                  </a:cubicBezTo>
                  <a:cubicBezTo>
                    <a:pt x="5544" y="2665"/>
                    <a:pt x="5514" y="2662"/>
                    <a:pt x="5490" y="2666"/>
                  </a:cubicBezTo>
                  <a:cubicBezTo>
                    <a:pt x="5465" y="2670"/>
                    <a:pt x="5445" y="2682"/>
                    <a:pt x="5439" y="2701"/>
                  </a:cubicBezTo>
                  <a:cubicBezTo>
                    <a:pt x="5433" y="2726"/>
                    <a:pt x="5420" y="2750"/>
                    <a:pt x="5405" y="2773"/>
                  </a:cubicBezTo>
                  <a:cubicBezTo>
                    <a:pt x="5389" y="2796"/>
                    <a:pt x="5371" y="2818"/>
                    <a:pt x="5352" y="2839"/>
                  </a:cubicBezTo>
                  <a:cubicBezTo>
                    <a:pt x="5325" y="2823"/>
                    <a:pt x="5298" y="2808"/>
                    <a:pt x="5272" y="2793"/>
                  </a:cubicBezTo>
                  <a:cubicBezTo>
                    <a:pt x="5246" y="2777"/>
                    <a:pt x="5220" y="2762"/>
                    <a:pt x="5192" y="2743"/>
                  </a:cubicBezTo>
                  <a:cubicBezTo>
                    <a:pt x="5192" y="2780"/>
                    <a:pt x="5124" y="2797"/>
                    <a:pt x="5075" y="2797"/>
                  </a:cubicBezTo>
                  <a:cubicBezTo>
                    <a:pt x="5019" y="2797"/>
                    <a:pt x="4976" y="2789"/>
                    <a:pt x="4921" y="2797"/>
                  </a:cubicBezTo>
                  <a:cubicBezTo>
                    <a:pt x="4890" y="2801"/>
                    <a:pt x="4863" y="2812"/>
                    <a:pt x="4840" y="2826"/>
                  </a:cubicBezTo>
                  <a:cubicBezTo>
                    <a:pt x="4817" y="2840"/>
                    <a:pt x="4797" y="2858"/>
                    <a:pt x="4779" y="2877"/>
                  </a:cubicBezTo>
                  <a:cubicBezTo>
                    <a:pt x="4757" y="2894"/>
                    <a:pt x="4739" y="2918"/>
                    <a:pt x="4733" y="2940"/>
                  </a:cubicBezTo>
                  <a:cubicBezTo>
                    <a:pt x="4728" y="2962"/>
                    <a:pt x="4735" y="2982"/>
                    <a:pt x="4766" y="2991"/>
                  </a:cubicBezTo>
                  <a:cubicBezTo>
                    <a:pt x="4825" y="3010"/>
                    <a:pt x="4877" y="3038"/>
                    <a:pt x="4917" y="3073"/>
                  </a:cubicBezTo>
                  <a:cubicBezTo>
                    <a:pt x="4956" y="3107"/>
                    <a:pt x="4982" y="3149"/>
                    <a:pt x="4988" y="3193"/>
                  </a:cubicBezTo>
                  <a:cubicBezTo>
                    <a:pt x="4936" y="3197"/>
                    <a:pt x="4884" y="3204"/>
                    <a:pt x="4831" y="3212"/>
                  </a:cubicBezTo>
                  <a:cubicBezTo>
                    <a:pt x="4779" y="3219"/>
                    <a:pt x="4726" y="3226"/>
                    <a:pt x="4674" y="3231"/>
                  </a:cubicBezTo>
                  <a:cubicBezTo>
                    <a:pt x="4649" y="3167"/>
                    <a:pt x="4563" y="3125"/>
                    <a:pt x="4470" y="3134"/>
                  </a:cubicBezTo>
                  <a:cubicBezTo>
                    <a:pt x="4378" y="3142"/>
                    <a:pt x="4304" y="3214"/>
                    <a:pt x="4341" y="3264"/>
                  </a:cubicBezTo>
                  <a:cubicBezTo>
                    <a:pt x="4285" y="3281"/>
                    <a:pt x="4248" y="3218"/>
                    <a:pt x="4248" y="3176"/>
                  </a:cubicBezTo>
                  <a:cubicBezTo>
                    <a:pt x="4248" y="3130"/>
                    <a:pt x="4248" y="3079"/>
                    <a:pt x="4186" y="3071"/>
                  </a:cubicBezTo>
                  <a:cubicBezTo>
                    <a:pt x="4186" y="3083"/>
                    <a:pt x="4186" y="3094"/>
                    <a:pt x="4185" y="3105"/>
                  </a:cubicBezTo>
                  <a:cubicBezTo>
                    <a:pt x="4183" y="3116"/>
                    <a:pt x="4180" y="3127"/>
                    <a:pt x="4174" y="3142"/>
                  </a:cubicBezTo>
                  <a:cubicBezTo>
                    <a:pt x="4146" y="3191"/>
                    <a:pt x="4126" y="3219"/>
                    <a:pt x="4113" y="3235"/>
                  </a:cubicBezTo>
                  <a:cubicBezTo>
                    <a:pt x="4100" y="3252"/>
                    <a:pt x="4094" y="3256"/>
                    <a:pt x="4094" y="3256"/>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877" name="Shape 1877"/>
            <p:cNvSpPr/>
            <p:nvPr/>
          </p:nvSpPr>
          <p:spPr>
            <a:xfrm>
              <a:off x="5402952" y="1699763"/>
              <a:ext cx="72704" cy="79836"/>
            </a:xfrm>
            <a:custGeom>
              <a:pathLst>
                <a:path extrusionOk="0" h="20666" w="18820">
                  <a:moveTo>
                    <a:pt x="1125" y="13957"/>
                  </a:moveTo>
                  <a:cubicBezTo>
                    <a:pt x="1789" y="14622"/>
                    <a:pt x="2454" y="14954"/>
                    <a:pt x="3118" y="15619"/>
                  </a:cubicBezTo>
                  <a:cubicBezTo>
                    <a:pt x="3783" y="16283"/>
                    <a:pt x="4115" y="17446"/>
                    <a:pt x="3451" y="18111"/>
                  </a:cubicBezTo>
                  <a:cubicBezTo>
                    <a:pt x="2952" y="18443"/>
                    <a:pt x="2121" y="18776"/>
                    <a:pt x="2454" y="19108"/>
                  </a:cubicBezTo>
                  <a:cubicBezTo>
                    <a:pt x="2454" y="19440"/>
                    <a:pt x="2454" y="19440"/>
                    <a:pt x="2786" y="19440"/>
                  </a:cubicBezTo>
                  <a:cubicBezTo>
                    <a:pt x="4281" y="21268"/>
                    <a:pt x="6940" y="20770"/>
                    <a:pt x="8768" y="19773"/>
                  </a:cubicBezTo>
                  <a:cubicBezTo>
                    <a:pt x="10429" y="18610"/>
                    <a:pt x="12921" y="18111"/>
                    <a:pt x="15081" y="18776"/>
                  </a:cubicBezTo>
                  <a:cubicBezTo>
                    <a:pt x="15746" y="19108"/>
                    <a:pt x="16078" y="19440"/>
                    <a:pt x="16743" y="19440"/>
                  </a:cubicBezTo>
                  <a:cubicBezTo>
                    <a:pt x="17740" y="19440"/>
                    <a:pt x="18238" y="18443"/>
                    <a:pt x="18571" y="17446"/>
                  </a:cubicBezTo>
                  <a:cubicBezTo>
                    <a:pt x="18903" y="16616"/>
                    <a:pt x="18903" y="15951"/>
                    <a:pt x="18571" y="15286"/>
                  </a:cubicBezTo>
                  <a:cubicBezTo>
                    <a:pt x="18238" y="14954"/>
                    <a:pt x="17740" y="14954"/>
                    <a:pt x="17075" y="14622"/>
                  </a:cubicBezTo>
                  <a:cubicBezTo>
                    <a:pt x="15414" y="13957"/>
                    <a:pt x="15414" y="11465"/>
                    <a:pt x="15746" y="9305"/>
                  </a:cubicBezTo>
                  <a:cubicBezTo>
                    <a:pt x="14251" y="9970"/>
                    <a:pt x="12257" y="8640"/>
                    <a:pt x="12257" y="6979"/>
                  </a:cubicBezTo>
                  <a:cubicBezTo>
                    <a:pt x="12257" y="6148"/>
                    <a:pt x="12589" y="5483"/>
                    <a:pt x="12921" y="4819"/>
                  </a:cubicBezTo>
                  <a:cubicBezTo>
                    <a:pt x="13254" y="3157"/>
                    <a:pt x="12589" y="1330"/>
                    <a:pt x="10761" y="333"/>
                  </a:cubicBezTo>
                  <a:cubicBezTo>
                    <a:pt x="9100" y="-332"/>
                    <a:pt x="7272" y="0"/>
                    <a:pt x="6275" y="1330"/>
                  </a:cubicBezTo>
                  <a:cubicBezTo>
                    <a:pt x="4281" y="4819"/>
                    <a:pt x="-2697" y="8640"/>
                    <a:pt x="1125" y="13957"/>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878" name="Shape 1878"/>
            <p:cNvSpPr/>
            <p:nvPr/>
          </p:nvSpPr>
          <p:spPr>
            <a:xfrm>
              <a:off x="11467944" y="6127823"/>
              <a:ext cx="175136" cy="106968"/>
            </a:xfrm>
            <a:custGeom>
              <a:pathLst>
                <a:path extrusionOk="0" h="21260" w="20521">
                  <a:moveTo>
                    <a:pt x="3066" y="16702"/>
                  </a:moveTo>
                  <a:cubicBezTo>
                    <a:pt x="3215" y="17456"/>
                    <a:pt x="3215" y="18460"/>
                    <a:pt x="3365" y="19340"/>
                  </a:cubicBezTo>
                  <a:cubicBezTo>
                    <a:pt x="3365" y="19591"/>
                    <a:pt x="3365" y="20093"/>
                    <a:pt x="3514" y="20344"/>
                  </a:cubicBezTo>
                  <a:cubicBezTo>
                    <a:pt x="3739" y="20847"/>
                    <a:pt x="4038" y="20847"/>
                    <a:pt x="4337" y="21098"/>
                  </a:cubicBezTo>
                  <a:cubicBezTo>
                    <a:pt x="5308" y="21600"/>
                    <a:pt x="6280" y="20847"/>
                    <a:pt x="7027" y="20093"/>
                  </a:cubicBezTo>
                  <a:cubicBezTo>
                    <a:pt x="7849" y="19340"/>
                    <a:pt x="8373" y="18209"/>
                    <a:pt x="9344" y="17456"/>
                  </a:cubicBezTo>
                  <a:cubicBezTo>
                    <a:pt x="10316" y="16702"/>
                    <a:pt x="11213" y="16074"/>
                    <a:pt x="12334" y="15572"/>
                  </a:cubicBezTo>
                  <a:cubicBezTo>
                    <a:pt x="13231" y="14819"/>
                    <a:pt x="14202" y="14065"/>
                    <a:pt x="14651" y="12181"/>
                  </a:cubicBezTo>
                  <a:cubicBezTo>
                    <a:pt x="15024" y="10800"/>
                    <a:pt x="15024" y="9293"/>
                    <a:pt x="15622" y="8163"/>
                  </a:cubicBezTo>
                  <a:cubicBezTo>
                    <a:pt x="16220" y="7409"/>
                    <a:pt x="17042" y="7912"/>
                    <a:pt x="17790" y="7660"/>
                  </a:cubicBezTo>
                  <a:cubicBezTo>
                    <a:pt x="18911" y="7409"/>
                    <a:pt x="19509" y="5902"/>
                    <a:pt x="20182" y="4270"/>
                  </a:cubicBezTo>
                  <a:cubicBezTo>
                    <a:pt x="20331" y="3767"/>
                    <a:pt x="20630" y="3265"/>
                    <a:pt x="20481" y="2637"/>
                  </a:cubicBezTo>
                  <a:cubicBezTo>
                    <a:pt x="20331" y="1633"/>
                    <a:pt x="19733" y="1381"/>
                    <a:pt x="19060" y="1130"/>
                  </a:cubicBezTo>
                  <a:cubicBezTo>
                    <a:pt x="18164" y="879"/>
                    <a:pt x="17192" y="0"/>
                    <a:pt x="16071" y="0"/>
                  </a:cubicBezTo>
                  <a:cubicBezTo>
                    <a:pt x="15174" y="0"/>
                    <a:pt x="14053" y="1381"/>
                    <a:pt x="14202" y="3014"/>
                  </a:cubicBezTo>
                  <a:cubicBezTo>
                    <a:pt x="14202" y="3767"/>
                    <a:pt x="14651" y="4521"/>
                    <a:pt x="14352" y="5274"/>
                  </a:cubicBezTo>
                  <a:cubicBezTo>
                    <a:pt x="14202" y="5526"/>
                    <a:pt x="14053" y="5902"/>
                    <a:pt x="13903" y="5902"/>
                  </a:cubicBezTo>
                  <a:cubicBezTo>
                    <a:pt x="13231" y="6405"/>
                    <a:pt x="12483" y="6656"/>
                    <a:pt x="11736" y="6656"/>
                  </a:cubicBezTo>
                  <a:cubicBezTo>
                    <a:pt x="11362" y="6656"/>
                    <a:pt x="10914" y="6405"/>
                    <a:pt x="10615" y="6656"/>
                  </a:cubicBezTo>
                  <a:cubicBezTo>
                    <a:pt x="10316" y="7158"/>
                    <a:pt x="10465" y="8163"/>
                    <a:pt x="10615" y="8791"/>
                  </a:cubicBezTo>
                  <a:cubicBezTo>
                    <a:pt x="10764" y="9042"/>
                    <a:pt x="10764" y="9544"/>
                    <a:pt x="10764" y="9795"/>
                  </a:cubicBezTo>
                  <a:cubicBezTo>
                    <a:pt x="10764" y="10047"/>
                    <a:pt x="10615" y="10047"/>
                    <a:pt x="10465" y="10298"/>
                  </a:cubicBezTo>
                  <a:cubicBezTo>
                    <a:pt x="8223" y="11930"/>
                    <a:pt x="5607" y="11930"/>
                    <a:pt x="3365" y="10047"/>
                  </a:cubicBezTo>
                  <a:cubicBezTo>
                    <a:pt x="2917" y="9795"/>
                    <a:pt x="2618" y="9293"/>
                    <a:pt x="2169" y="9042"/>
                  </a:cubicBezTo>
                  <a:cubicBezTo>
                    <a:pt x="600" y="7912"/>
                    <a:pt x="-970" y="10298"/>
                    <a:pt x="749" y="11930"/>
                  </a:cubicBezTo>
                  <a:cubicBezTo>
                    <a:pt x="1347" y="12433"/>
                    <a:pt x="2169" y="12181"/>
                    <a:pt x="2767" y="13186"/>
                  </a:cubicBezTo>
                  <a:cubicBezTo>
                    <a:pt x="2917" y="14316"/>
                    <a:pt x="3066" y="15572"/>
                    <a:pt x="3066" y="16702"/>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879" name="Shape 1879"/>
            <p:cNvSpPr/>
            <p:nvPr/>
          </p:nvSpPr>
          <p:spPr>
            <a:xfrm>
              <a:off x="10202216" y="6390715"/>
              <a:ext cx="1444598" cy="1148044"/>
            </a:xfrm>
            <a:custGeom>
              <a:pathLst>
                <a:path extrusionOk="0" h="21539" w="21543">
                  <a:moveTo>
                    <a:pt x="6764" y="2104"/>
                  </a:moveTo>
                  <a:cubicBezTo>
                    <a:pt x="6584" y="1984"/>
                    <a:pt x="6347" y="2259"/>
                    <a:pt x="6404" y="2509"/>
                  </a:cubicBezTo>
                  <a:cubicBezTo>
                    <a:pt x="6101" y="2509"/>
                    <a:pt x="5911" y="2974"/>
                    <a:pt x="6044" y="3308"/>
                  </a:cubicBezTo>
                  <a:cubicBezTo>
                    <a:pt x="5987" y="3379"/>
                    <a:pt x="5930" y="3427"/>
                    <a:pt x="5864" y="3498"/>
                  </a:cubicBezTo>
                  <a:lnTo>
                    <a:pt x="6167" y="3880"/>
                  </a:lnTo>
                  <a:cubicBezTo>
                    <a:pt x="5949" y="3904"/>
                    <a:pt x="5750" y="3880"/>
                    <a:pt x="5532" y="3832"/>
                  </a:cubicBezTo>
                  <a:cubicBezTo>
                    <a:pt x="5627" y="3999"/>
                    <a:pt x="5608" y="4249"/>
                    <a:pt x="5514" y="4404"/>
                  </a:cubicBezTo>
                  <a:cubicBezTo>
                    <a:pt x="5371" y="4059"/>
                    <a:pt x="5049" y="3808"/>
                    <a:pt x="4737" y="3808"/>
                  </a:cubicBezTo>
                  <a:cubicBezTo>
                    <a:pt x="4737" y="4202"/>
                    <a:pt x="4756" y="4607"/>
                    <a:pt x="4775" y="5024"/>
                  </a:cubicBezTo>
                  <a:cubicBezTo>
                    <a:pt x="4699" y="5024"/>
                    <a:pt x="4614" y="5024"/>
                    <a:pt x="4538" y="5060"/>
                  </a:cubicBezTo>
                  <a:cubicBezTo>
                    <a:pt x="4452" y="5310"/>
                    <a:pt x="4358" y="5561"/>
                    <a:pt x="4272" y="5799"/>
                  </a:cubicBezTo>
                  <a:cubicBezTo>
                    <a:pt x="4197" y="5859"/>
                    <a:pt x="4083" y="5835"/>
                    <a:pt x="3998" y="5751"/>
                  </a:cubicBezTo>
                  <a:cubicBezTo>
                    <a:pt x="3903" y="6026"/>
                    <a:pt x="3657" y="6204"/>
                    <a:pt x="3420" y="6228"/>
                  </a:cubicBezTo>
                  <a:cubicBezTo>
                    <a:pt x="3183" y="6276"/>
                    <a:pt x="2946" y="6228"/>
                    <a:pt x="2709" y="6157"/>
                  </a:cubicBezTo>
                  <a:lnTo>
                    <a:pt x="2643" y="6610"/>
                  </a:lnTo>
                  <a:lnTo>
                    <a:pt x="1752" y="6681"/>
                  </a:lnTo>
                  <a:cubicBezTo>
                    <a:pt x="1658" y="6681"/>
                    <a:pt x="1535" y="6705"/>
                    <a:pt x="1440" y="6729"/>
                  </a:cubicBezTo>
                  <a:cubicBezTo>
                    <a:pt x="1241" y="6824"/>
                    <a:pt x="1061" y="7051"/>
                    <a:pt x="1042" y="7325"/>
                  </a:cubicBezTo>
                  <a:cubicBezTo>
                    <a:pt x="815" y="7408"/>
                    <a:pt x="597" y="7456"/>
                    <a:pt x="360" y="7528"/>
                  </a:cubicBezTo>
                  <a:cubicBezTo>
                    <a:pt x="322" y="7551"/>
                    <a:pt x="265" y="7551"/>
                    <a:pt x="246" y="7611"/>
                  </a:cubicBezTo>
                  <a:cubicBezTo>
                    <a:pt x="199" y="7659"/>
                    <a:pt x="180" y="7730"/>
                    <a:pt x="180" y="7778"/>
                  </a:cubicBezTo>
                  <a:cubicBezTo>
                    <a:pt x="142" y="8004"/>
                    <a:pt x="104" y="8255"/>
                    <a:pt x="66" y="8481"/>
                  </a:cubicBezTo>
                  <a:cubicBezTo>
                    <a:pt x="0" y="8886"/>
                    <a:pt x="-57" y="9328"/>
                    <a:pt x="104" y="9685"/>
                  </a:cubicBezTo>
                  <a:cubicBezTo>
                    <a:pt x="142" y="9781"/>
                    <a:pt x="199" y="9864"/>
                    <a:pt x="199" y="9959"/>
                  </a:cubicBezTo>
                  <a:cubicBezTo>
                    <a:pt x="199" y="10067"/>
                    <a:pt x="142" y="10126"/>
                    <a:pt x="123" y="10210"/>
                  </a:cubicBezTo>
                  <a:cubicBezTo>
                    <a:pt x="66" y="10484"/>
                    <a:pt x="379" y="10782"/>
                    <a:pt x="265" y="11056"/>
                  </a:cubicBezTo>
                  <a:cubicBezTo>
                    <a:pt x="227" y="11128"/>
                    <a:pt x="161" y="11187"/>
                    <a:pt x="123" y="11283"/>
                  </a:cubicBezTo>
                  <a:cubicBezTo>
                    <a:pt x="66" y="11461"/>
                    <a:pt x="170" y="11628"/>
                    <a:pt x="265" y="11807"/>
                  </a:cubicBezTo>
                  <a:cubicBezTo>
                    <a:pt x="369" y="11986"/>
                    <a:pt x="360" y="12260"/>
                    <a:pt x="227" y="12284"/>
                  </a:cubicBezTo>
                  <a:cubicBezTo>
                    <a:pt x="445" y="12308"/>
                    <a:pt x="559" y="12582"/>
                    <a:pt x="644" y="12832"/>
                  </a:cubicBezTo>
                  <a:cubicBezTo>
                    <a:pt x="843" y="13512"/>
                    <a:pt x="957" y="14227"/>
                    <a:pt x="976" y="14978"/>
                  </a:cubicBezTo>
                  <a:cubicBezTo>
                    <a:pt x="1260" y="15335"/>
                    <a:pt x="1260" y="15860"/>
                    <a:pt x="1260" y="16337"/>
                  </a:cubicBezTo>
                  <a:cubicBezTo>
                    <a:pt x="1080" y="16480"/>
                    <a:pt x="900" y="16635"/>
                    <a:pt x="720" y="16814"/>
                  </a:cubicBezTo>
                  <a:cubicBezTo>
                    <a:pt x="1014" y="17255"/>
                    <a:pt x="1392" y="17588"/>
                    <a:pt x="1828" y="17779"/>
                  </a:cubicBezTo>
                  <a:cubicBezTo>
                    <a:pt x="1932" y="17839"/>
                    <a:pt x="2056" y="17863"/>
                    <a:pt x="2150" y="17863"/>
                  </a:cubicBezTo>
                  <a:cubicBezTo>
                    <a:pt x="2510" y="17803"/>
                    <a:pt x="2804" y="17207"/>
                    <a:pt x="3126" y="17433"/>
                  </a:cubicBezTo>
                  <a:cubicBezTo>
                    <a:pt x="3069" y="17255"/>
                    <a:pt x="3221" y="17088"/>
                    <a:pt x="3344" y="17004"/>
                  </a:cubicBezTo>
                  <a:cubicBezTo>
                    <a:pt x="3638" y="16837"/>
                    <a:pt x="3979" y="16814"/>
                    <a:pt x="4272" y="16909"/>
                  </a:cubicBezTo>
                  <a:cubicBezTo>
                    <a:pt x="4538" y="16981"/>
                    <a:pt x="4794" y="17159"/>
                    <a:pt x="5049" y="17088"/>
                  </a:cubicBezTo>
                  <a:cubicBezTo>
                    <a:pt x="5315" y="17028"/>
                    <a:pt x="5532" y="16587"/>
                    <a:pt x="5315" y="16361"/>
                  </a:cubicBezTo>
                  <a:cubicBezTo>
                    <a:pt x="5532" y="15955"/>
                    <a:pt x="5968" y="15812"/>
                    <a:pt x="6300" y="15979"/>
                  </a:cubicBezTo>
                  <a:cubicBezTo>
                    <a:pt x="6423" y="15753"/>
                    <a:pt x="6622" y="15610"/>
                    <a:pt x="6840" y="15562"/>
                  </a:cubicBezTo>
                  <a:cubicBezTo>
                    <a:pt x="7238" y="15538"/>
                    <a:pt x="7617" y="15407"/>
                    <a:pt x="7996" y="15288"/>
                  </a:cubicBezTo>
                  <a:cubicBezTo>
                    <a:pt x="8214" y="15204"/>
                    <a:pt x="8412" y="15157"/>
                    <a:pt x="8611" y="15002"/>
                  </a:cubicBezTo>
                  <a:cubicBezTo>
                    <a:pt x="8649" y="15181"/>
                    <a:pt x="8848" y="15181"/>
                    <a:pt x="8990" y="15157"/>
                  </a:cubicBezTo>
                  <a:cubicBezTo>
                    <a:pt x="9426" y="15085"/>
                    <a:pt x="9881" y="15109"/>
                    <a:pt x="10298" y="15228"/>
                  </a:cubicBezTo>
                  <a:cubicBezTo>
                    <a:pt x="10478" y="15288"/>
                    <a:pt x="10696" y="15431"/>
                    <a:pt x="10639" y="15657"/>
                  </a:cubicBezTo>
                  <a:cubicBezTo>
                    <a:pt x="11037" y="15538"/>
                    <a:pt x="11472" y="16063"/>
                    <a:pt x="11397" y="16563"/>
                  </a:cubicBezTo>
                  <a:cubicBezTo>
                    <a:pt x="11548" y="16587"/>
                    <a:pt x="11652" y="16814"/>
                    <a:pt x="11690" y="17028"/>
                  </a:cubicBezTo>
                  <a:cubicBezTo>
                    <a:pt x="11728" y="17231"/>
                    <a:pt x="11747" y="17493"/>
                    <a:pt x="11889" y="17612"/>
                  </a:cubicBezTo>
                  <a:cubicBezTo>
                    <a:pt x="12031" y="17743"/>
                    <a:pt x="12287" y="17612"/>
                    <a:pt x="12230" y="17410"/>
                  </a:cubicBezTo>
                  <a:cubicBezTo>
                    <a:pt x="12164" y="17004"/>
                    <a:pt x="12505" y="16611"/>
                    <a:pt x="12827" y="16730"/>
                  </a:cubicBezTo>
                  <a:cubicBezTo>
                    <a:pt x="12780" y="16504"/>
                    <a:pt x="12922" y="16230"/>
                    <a:pt x="13121" y="16206"/>
                  </a:cubicBezTo>
                  <a:cubicBezTo>
                    <a:pt x="13263" y="16337"/>
                    <a:pt x="13244" y="16611"/>
                    <a:pt x="13159" y="16778"/>
                  </a:cubicBezTo>
                  <a:cubicBezTo>
                    <a:pt x="13083" y="16957"/>
                    <a:pt x="12960" y="17112"/>
                    <a:pt x="12884" y="17302"/>
                  </a:cubicBezTo>
                  <a:cubicBezTo>
                    <a:pt x="12761" y="17612"/>
                    <a:pt x="12827" y="18006"/>
                    <a:pt x="13026" y="18256"/>
                  </a:cubicBezTo>
                  <a:cubicBezTo>
                    <a:pt x="13083" y="18053"/>
                    <a:pt x="13121" y="17863"/>
                    <a:pt x="13102" y="17660"/>
                  </a:cubicBezTo>
                  <a:cubicBezTo>
                    <a:pt x="13178" y="17636"/>
                    <a:pt x="13263" y="17588"/>
                    <a:pt x="13301" y="17505"/>
                  </a:cubicBezTo>
                  <a:cubicBezTo>
                    <a:pt x="13443" y="17684"/>
                    <a:pt x="13481" y="17982"/>
                    <a:pt x="13377" y="18208"/>
                  </a:cubicBezTo>
                  <a:cubicBezTo>
                    <a:pt x="13538" y="18304"/>
                    <a:pt x="13642" y="18506"/>
                    <a:pt x="13680" y="18733"/>
                  </a:cubicBezTo>
                  <a:cubicBezTo>
                    <a:pt x="13775" y="18804"/>
                    <a:pt x="13812" y="18959"/>
                    <a:pt x="13841" y="19079"/>
                  </a:cubicBezTo>
                  <a:cubicBezTo>
                    <a:pt x="13898" y="19007"/>
                    <a:pt x="14002" y="19067"/>
                    <a:pt x="14040" y="19162"/>
                  </a:cubicBezTo>
                  <a:cubicBezTo>
                    <a:pt x="14087" y="19269"/>
                    <a:pt x="14078" y="19353"/>
                    <a:pt x="14078" y="19460"/>
                  </a:cubicBezTo>
                  <a:cubicBezTo>
                    <a:pt x="14097" y="19710"/>
                    <a:pt x="14191" y="19937"/>
                    <a:pt x="14334" y="20080"/>
                  </a:cubicBezTo>
                  <a:lnTo>
                    <a:pt x="14514" y="20235"/>
                  </a:lnTo>
                  <a:cubicBezTo>
                    <a:pt x="14608" y="20306"/>
                    <a:pt x="14731" y="20390"/>
                    <a:pt x="14826" y="20461"/>
                  </a:cubicBezTo>
                  <a:cubicBezTo>
                    <a:pt x="15110" y="20628"/>
                    <a:pt x="15404" y="20831"/>
                    <a:pt x="15688" y="21010"/>
                  </a:cubicBezTo>
                  <a:cubicBezTo>
                    <a:pt x="15726" y="21033"/>
                    <a:pt x="15764" y="21057"/>
                    <a:pt x="15802" y="21033"/>
                  </a:cubicBezTo>
                  <a:cubicBezTo>
                    <a:pt x="15840" y="21010"/>
                    <a:pt x="15868" y="20986"/>
                    <a:pt x="15906" y="20962"/>
                  </a:cubicBezTo>
                  <a:cubicBezTo>
                    <a:pt x="15982" y="20938"/>
                    <a:pt x="16039" y="21033"/>
                    <a:pt x="16105" y="21105"/>
                  </a:cubicBezTo>
                  <a:cubicBezTo>
                    <a:pt x="16200" y="21212"/>
                    <a:pt x="16380" y="21165"/>
                    <a:pt x="16456" y="21033"/>
                  </a:cubicBezTo>
                  <a:cubicBezTo>
                    <a:pt x="16560" y="20914"/>
                    <a:pt x="16598" y="20735"/>
                    <a:pt x="16636" y="20581"/>
                  </a:cubicBezTo>
                  <a:cubicBezTo>
                    <a:pt x="16939" y="20664"/>
                    <a:pt x="17195" y="20855"/>
                    <a:pt x="17356" y="21188"/>
                  </a:cubicBezTo>
                  <a:cubicBezTo>
                    <a:pt x="17375" y="21129"/>
                    <a:pt x="17412" y="21105"/>
                    <a:pt x="17431" y="21057"/>
                  </a:cubicBezTo>
                  <a:cubicBezTo>
                    <a:pt x="17431" y="21188"/>
                    <a:pt x="17450" y="21284"/>
                    <a:pt x="17498" y="21379"/>
                  </a:cubicBezTo>
                  <a:cubicBezTo>
                    <a:pt x="17536" y="21486"/>
                    <a:pt x="17630" y="21558"/>
                    <a:pt x="17735" y="21534"/>
                  </a:cubicBezTo>
                  <a:cubicBezTo>
                    <a:pt x="17754" y="21379"/>
                    <a:pt x="17791" y="21236"/>
                    <a:pt x="17810" y="21081"/>
                  </a:cubicBezTo>
                  <a:cubicBezTo>
                    <a:pt x="17810" y="21033"/>
                    <a:pt x="17829" y="21010"/>
                    <a:pt x="17829" y="20962"/>
                  </a:cubicBezTo>
                  <a:cubicBezTo>
                    <a:pt x="17886" y="20735"/>
                    <a:pt x="18066" y="20557"/>
                    <a:pt x="18246" y="20485"/>
                  </a:cubicBezTo>
                  <a:cubicBezTo>
                    <a:pt x="18426" y="20390"/>
                    <a:pt x="18625" y="20390"/>
                    <a:pt x="18824" y="20354"/>
                  </a:cubicBezTo>
                  <a:cubicBezTo>
                    <a:pt x="18900" y="20354"/>
                    <a:pt x="18985" y="20330"/>
                    <a:pt x="19061" y="20330"/>
                  </a:cubicBezTo>
                  <a:cubicBezTo>
                    <a:pt x="19203" y="20306"/>
                    <a:pt x="19364" y="20306"/>
                    <a:pt x="19497" y="20283"/>
                  </a:cubicBezTo>
                  <a:cubicBezTo>
                    <a:pt x="19572" y="20092"/>
                    <a:pt x="19648" y="19889"/>
                    <a:pt x="19696" y="19675"/>
                  </a:cubicBezTo>
                  <a:cubicBezTo>
                    <a:pt x="19667" y="19651"/>
                    <a:pt x="19610" y="19341"/>
                    <a:pt x="19544" y="19460"/>
                  </a:cubicBezTo>
                  <a:cubicBezTo>
                    <a:pt x="19478" y="19460"/>
                    <a:pt x="19459" y="19353"/>
                    <a:pt x="19478" y="19281"/>
                  </a:cubicBezTo>
                  <a:cubicBezTo>
                    <a:pt x="19497" y="19233"/>
                    <a:pt x="19544" y="19186"/>
                    <a:pt x="19563" y="19138"/>
                  </a:cubicBezTo>
                  <a:cubicBezTo>
                    <a:pt x="19677" y="18959"/>
                    <a:pt x="19743" y="18733"/>
                    <a:pt x="19781" y="18506"/>
                  </a:cubicBezTo>
                  <a:cubicBezTo>
                    <a:pt x="19781" y="18483"/>
                    <a:pt x="19800" y="18435"/>
                    <a:pt x="19781" y="18411"/>
                  </a:cubicBezTo>
                  <a:cubicBezTo>
                    <a:pt x="19781" y="18387"/>
                    <a:pt x="19762" y="18387"/>
                    <a:pt x="19743" y="18363"/>
                  </a:cubicBezTo>
                  <a:cubicBezTo>
                    <a:pt x="19696" y="18304"/>
                    <a:pt x="19762" y="18208"/>
                    <a:pt x="19800" y="18184"/>
                  </a:cubicBezTo>
                  <a:cubicBezTo>
                    <a:pt x="19838" y="18137"/>
                    <a:pt x="19914" y="18113"/>
                    <a:pt x="19914" y="18030"/>
                  </a:cubicBezTo>
                  <a:lnTo>
                    <a:pt x="19914" y="17910"/>
                  </a:lnTo>
                  <a:cubicBezTo>
                    <a:pt x="19914" y="17803"/>
                    <a:pt x="19999" y="17732"/>
                    <a:pt x="20037" y="17660"/>
                  </a:cubicBezTo>
                  <a:cubicBezTo>
                    <a:pt x="20094" y="17588"/>
                    <a:pt x="20141" y="17481"/>
                    <a:pt x="20094" y="17386"/>
                  </a:cubicBezTo>
                  <a:cubicBezTo>
                    <a:pt x="19980" y="17362"/>
                    <a:pt x="19914" y="17219"/>
                    <a:pt x="19895" y="17088"/>
                  </a:cubicBezTo>
                  <a:cubicBezTo>
                    <a:pt x="19876" y="16969"/>
                    <a:pt x="19914" y="16814"/>
                    <a:pt x="19961" y="16659"/>
                  </a:cubicBezTo>
                  <a:cubicBezTo>
                    <a:pt x="19961" y="16635"/>
                    <a:pt x="19961" y="16635"/>
                    <a:pt x="19980" y="16611"/>
                  </a:cubicBezTo>
                  <a:cubicBezTo>
                    <a:pt x="19999" y="16587"/>
                    <a:pt x="20018" y="16635"/>
                    <a:pt x="20037" y="16659"/>
                  </a:cubicBezTo>
                  <a:cubicBezTo>
                    <a:pt x="20094" y="16730"/>
                    <a:pt x="20179" y="16683"/>
                    <a:pt x="20236" y="16635"/>
                  </a:cubicBezTo>
                  <a:cubicBezTo>
                    <a:pt x="20292" y="16587"/>
                    <a:pt x="20378" y="16504"/>
                    <a:pt x="20435" y="16528"/>
                  </a:cubicBezTo>
                  <a:cubicBezTo>
                    <a:pt x="20472" y="16432"/>
                    <a:pt x="20529" y="16337"/>
                    <a:pt x="20596" y="16230"/>
                  </a:cubicBezTo>
                  <a:cubicBezTo>
                    <a:pt x="20577" y="16134"/>
                    <a:pt x="20491" y="16063"/>
                    <a:pt x="20472" y="15955"/>
                  </a:cubicBezTo>
                  <a:cubicBezTo>
                    <a:pt x="20615" y="15932"/>
                    <a:pt x="20757" y="15884"/>
                    <a:pt x="20870" y="15788"/>
                  </a:cubicBezTo>
                  <a:cubicBezTo>
                    <a:pt x="20994" y="15681"/>
                    <a:pt x="21050" y="15455"/>
                    <a:pt x="20994" y="15312"/>
                  </a:cubicBezTo>
                  <a:cubicBezTo>
                    <a:pt x="21230" y="14954"/>
                    <a:pt x="21069" y="14406"/>
                    <a:pt x="21230" y="13977"/>
                  </a:cubicBezTo>
                  <a:cubicBezTo>
                    <a:pt x="21306" y="13905"/>
                    <a:pt x="21391" y="13857"/>
                    <a:pt x="21467" y="13786"/>
                  </a:cubicBezTo>
                  <a:cubicBezTo>
                    <a:pt x="21410" y="13607"/>
                    <a:pt x="21448" y="13404"/>
                    <a:pt x="21543" y="13285"/>
                  </a:cubicBezTo>
                  <a:cubicBezTo>
                    <a:pt x="21486" y="13130"/>
                    <a:pt x="21467" y="12987"/>
                    <a:pt x="21467" y="12808"/>
                  </a:cubicBezTo>
                  <a:cubicBezTo>
                    <a:pt x="21467" y="12761"/>
                    <a:pt x="21467" y="12677"/>
                    <a:pt x="21448" y="12630"/>
                  </a:cubicBezTo>
                  <a:cubicBezTo>
                    <a:pt x="21429" y="12308"/>
                    <a:pt x="21410" y="12010"/>
                    <a:pt x="21391" y="11676"/>
                  </a:cubicBezTo>
                  <a:cubicBezTo>
                    <a:pt x="21354" y="11628"/>
                    <a:pt x="21287" y="11628"/>
                    <a:pt x="21230" y="11676"/>
                  </a:cubicBezTo>
                  <a:cubicBezTo>
                    <a:pt x="21155" y="11378"/>
                    <a:pt x="21107" y="11056"/>
                    <a:pt x="21126" y="10734"/>
                  </a:cubicBezTo>
                  <a:cubicBezTo>
                    <a:pt x="21126" y="10651"/>
                    <a:pt x="21155" y="10555"/>
                    <a:pt x="21107" y="10484"/>
                  </a:cubicBezTo>
                  <a:cubicBezTo>
                    <a:pt x="21088" y="10436"/>
                    <a:pt x="21031" y="10400"/>
                    <a:pt x="21012" y="10353"/>
                  </a:cubicBezTo>
                  <a:cubicBezTo>
                    <a:pt x="20814" y="10126"/>
                    <a:pt x="20927" y="9602"/>
                    <a:pt x="20709" y="9435"/>
                  </a:cubicBezTo>
                  <a:cubicBezTo>
                    <a:pt x="20652" y="9375"/>
                    <a:pt x="20596" y="9375"/>
                    <a:pt x="20529" y="9351"/>
                  </a:cubicBezTo>
                  <a:cubicBezTo>
                    <a:pt x="20236" y="9256"/>
                    <a:pt x="19999" y="8886"/>
                    <a:pt x="19980" y="8481"/>
                  </a:cubicBezTo>
                  <a:cubicBezTo>
                    <a:pt x="19838" y="8386"/>
                    <a:pt x="19677" y="8279"/>
                    <a:pt x="19544" y="8207"/>
                  </a:cubicBezTo>
                  <a:cubicBezTo>
                    <a:pt x="19364" y="8076"/>
                    <a:pt x="19184" y="7981"/>
                    <a:pt x="19061" y="7778"/>
                  </a:cubicBezTo>
                  <a:cubicBezTo>
                    <a:pt x="18947" y="7575"/>
                    <a:pt x="18881" y="7301"/>
                    <a:pt x="18985" y="7110"/>
                  </a:cubicBezTo>
                  <a:cubicBezTo>
                    <a:pt x="19004" y="7051"/>
                    <a:pt x="19042" y="7003"/>
                    <a:pt x="19042" y="6932"/>
                  </a:cubicBezTo>
                  <a:cubicBezTo>
                    <a:pt x="19042" y="6860"/>
                    <a:pt x="19023" y="6777"/>
                    <a:pt x="18985" y="6729"/>
                  </a:cubicBezTo>
                  <a:cubicBezTo>
                    <a:pt x="18862" y="6526"/>
                    <a:pt x="18682" y="6383"/>
                    <a:pt x="18483" y="6335"/>
                  </a:cubicBezTo>
                  <a:cubicBezTo>
                    <a:pt x="18568" y="6133"/>
                    <a:pt x="18331" y="5978"/>
                    <a:pt x="18170" y="5954"/>
                  </a:cubicBezTo>
                  <a:cubicBezTo>
                    <a:pt x="18009" y="5930"/>
                    <a:pt x="17772" y="5799"/>
                    <a:pt x="17829" y="5608"/>
                  </a:cubicBezTo>
                  <a:cubicBezTo>
                    <a:pt x="17517" y="5477"/>
                    <a:pt x="17375" y="5000"/>
                    <a:pt x="17270" y="4607"/>
                  </a:cubicBezTo>
                  <a:cubicBezTo>
                    <a:pt x="17138" y="3999"/>
                    <a:pt x="16996" y="3284"/>
                    <a:pt x="17299" y="2759"/>
                  </a:cubicBezTo>
                  <a:cubicBezTo>
                    <a:pt x="17214" y="2807"/>
                    <a:pt x="17138" y="2700"/>
                    <a:pt x="17119" y="2604"/>
                  </a:cubicBezTo>
                  <a:cubicBezTo>
                    <a:pt x="17100" y="2509"/>
                    <a:pt x="17071" y="2378"/>
                    <a:pt x="17015" y="2330"/>
                  </a:cubicBezTo>
                  <a:cubicBezTo>
                    <a:pt x="16977" y="2306"/>
                    <a:pt x="16920" y="2283"/>
                    <a:pt x="16882" y="2283"/>
                  </a:cubicBezTo>
                  <a:cubicBezTo>
                    <a:pt x="16702" y="2259"/>
                    <a:pt x="16522" y="2235"/>
                    <a:pt x="16361" y="2199"/>
                  </a:cubicBezTo>
                  <a:cubicBezTo>
                    <a:pt x="16124" y="1627"/>
                    <a:pt x="15982" y="983"/>
                    <a:pt x="16001" y="328"/>
                  </a:cubicBezTo>
                  <a:cubicBezTo>
                    <a:pt x="15906" y="208"/>
                    <a:pt x="15783" y="101"/>
                    <a:pt x="15669" y="53"/>
                  </a:cubicBezTo>
                  <a:cubicBezTo>
                    <a:pt x="15527" y="6"/>
                    <a:pt x="15366" y="53"/>
                    <a:pt x="15290" y="173"/>
                  </a:cubicBezTo>
                  <a:cubicBezTo>
                    <a:pt x="15148" y="423"/>
                    <a:pt x="15347" y="852"/>
                    <a:pt x="15186" y="1102"/>
                  </a:cubicBezTo>
                  <a:cubicBezTo>
                    <a:pt x="15129" y="1198"/>
                    <a:pt x="15025" y="1281"/>
                    <a:pt x="15054" y="1377"/>
                  </a:cubicBezTo>
                  <a:cubicBezTo>
                    <a:pt x="15054" y="1448"/>
                    <a:pt x="15110" y="1484"/>
                    <a:pt x="15129" y="1555"/>
                  </a:cubicBezTo>
                  <a:cubicBezTo>
                    <a:pt x="15186" y="1675"/>
                    <a:pt x="15110" y="1830"/>
                    <a:pt x="15091" y="1949"/>
                  </a:cubicBezTo>
                  <a:cubicBezTo>
                    <a:pt x="15054" y="2080"/>
                    <a:pt x="15110" y="2283"/>
                    <a:pt x="15205" y="2259"/>
                  </a:cubicBezTo>
                  <a:cubicBezTo>
                    <a:pt x="15025" y="2533"/>
                    <a:pt x="14949" y="2902"/>
                    <a:pt x="15006" y="3224"/>
                  </a:cubicBezTo>
                  <a:cubicBezTo>
                    <a:pt x="15110" y="3260"/>
                    <a:pt x="15091" y="3451"/>
                    <a:pt x="15054" y="3582"/>
                  </a:cubicBezTo>
                  <a:cubicBezTo>
                    <a:pt x="14949" y="3856"/>
                    <a:pt x="14855" y="4130"/>
                    <a:pt x="14769" y="4404"/>
                  </a:cubicBezTo>
                  <a:cubicBezTo>
                    <a:pt x="14731" y="4524"/>
                    <a:pt x="14675" y="4679"/>
                    <a:pt x="14570" y="4750"/>
                  </a:cubicBezTo>
                  <a:cubicBezTo>
                    <a:pt x="14428" y="4881"/>
                    <a:pt x="14220" y="4810"/>
                    <a:pt x="14097" y="4655"/>
                  </a:cubicBezTo>
                  <a:cubicBezTo>
                    <a:pt x="13983" y="4500"/>
                    <a:pt x="13917" y="4285"/>
                    <a:pt x="13917" y="4059"/>
                  </a:cubicBezTo>
                  <a:cubicBezTo>
                    <a:pt x="13860" y="3928"/>
                    <a:pt x="13699" y="3904"/>
                    <a:pt x="13576" y="3951"/>
                  </a:cubicBezTo>
                  <a:cubicBezTo>
                    <a:pt x="13462" y="3975"/>
                    <a:pt x="13320" y="4059"/>
                    <a:pt x="13197" y="3999"/>
                  </a:cubicBezTo>
                  <a:cubicBezTo>
                    <a:pt x="13083" y="3951"/>
                    <a:pt x="13026" y="3701"/>
                    <a:pt x="13140" y="3630"/>
                  </a:cubicBezTo>
                  <a:cubicBezTo>
                    <a:pt x="13064" y="3475"/>
                    <a:pt x="12922" y="3403"/>
                    <a:pt x="12761" y="3427"/>
                  </a:cubicBezTo>
                  <a:cubicBezTo>
                    <a:pt x="12685" y="3403"/>
                    <a:pt x="12562" y="3332"/>
                    <a:pt x="12543" y="3224"/>
                  </a:cubicBezTo>
                  <a:cubicBezTo>
                    <a:pt x="12505" y="3332"/>
                    <a:pt x="12382" y="3332"/>
                    <a:pt x="12287" y="3284"/>
                  </a:cubicBezTo>
                  <a:cubicBezTo>
                    <a:pt x="11965" y="3105"/>
                    <a:pt x="11728" y="2724"/>
                    <a:pt x="11652" y="2306"/>
                  </a:cubicBezTo>
                  <a:cubicBezTo>
                    <a:pt x="11766" y="2104"/>
                    <a:pt x="12012" y="2128"/>
                    <a:pt x="12183" y="2199"/>
                  </a:cubicBezTo>
                  <a:cubicBezTo>
                    <a:pt x="12363" y="2283"/>
                    <a:pt x="12581" y="2378"/>
                    <a:pt x="12761" y="2283"/>
                  </a:cubicBezTo>
                  <a:cubicBezTo>
                    <a:pt x="12704" y="2151"/>
                    <a:pt x="12581" y="2080"/>
                    <a:pt x="12467" y="2104"/>
                  </a:cubicBezTo>
                  <a:cubicBezTo>
                    <a:pt x="12429" y="1949"/>
                    <a:pt x="12401" y="1806"/>
                    <a:pt x="12363" y="1627"/>
                  </a:cubicBezTo>
                  <a:cubicBezTo>
                    <a:pt x="12363" y="1579"/>
                    <a:pt x="12344" y="1532"/>
                    <a:pt x="12363" y="1508"/>
                  </a:cubicBezTo>
                  <a:cubicBezTo>
                    <a:pt x="12382" y="1448"/>
                    <a:pt x="12448" y="1424"/>
                    <a:pt x="12486" y="1377"/>
                  </a:cubicBezTo>
                  <a:cubicBezTo>
                    <a:pt x="12562" y="1281"/>
                    <a:pt x="12543" y="1126"/>
                    <a:pt x="12505" y="983"/>
                  </a:cubicBezTo>
                  <a:cubicBezTo>
                    <a:pt x="12429" y="757"/>
                    <a:pt x="12363" y="530"/>
                    <a:pt x="12287" y="304"/>
                  </a:cubicBezTo>
                  <a:cubicBezTo>
                    <a:pt x="12268" y="256"/>
                    <a:pt x="12268" y="232"/>
                    <a:pt x="12230" y="208"/>
                  </a:cubicBezTo>
                  <a:cubicBezTo>
                    <a:pt x="12183" y="173"/>
                    <a:pt x="12145" y="173"/>
                    <a:pt x="12107" y="208"/>
                  </a:cubicBezTo>
                  <a:cubicBezTo>
                    <a:pt x="11908" y="280"/>
                    <a:pt x="11728" y="459"/>
                    <a:pt x="11652" y="709"/>
                  </a:cubicBezTo>
                  <a:cubicBezTo>
                    <a:pt x="11634" y="757"/>
                    <a:pt x="11615" y="828"/>
                    <a:pt x="11567" y="852"/>
                  </a:cubicBezTo>
                  <a:cubicBezTo>
                    <a:pt x="11529" y="876"/>
                    <a:pt x="11472" y="852"/>
                    <a:pt x="11435" y="852"/>
                  </a:cubicBezTo>
                  <a:cubicBezTo>
                    <a:pt x="11150" y="733"/>
                    <a:pt x="10914" y="554"/>
                    <a:pt x="10677" y="328"/>
                  </a:cubicBezTo>
                  <a:cubicBezTo>
                    <a:pt x="10535" y="208"/>
                    <a:pt x="10336" y="53"/>
                    <a:pt x="10241" y="232"/>
                  </a:cubicBezTo>
                  <a:cubicBezTo>
                    <a:pt x="10080" y="-42"/>
                    <a:pt x="9739" y="-18"/>
                    <a:pt x="9483" y="30"/>
                  </a:cubicBezTo>
                  <a:cubicBezTo>
                    <a:pt x="9426" y="53"/>
                    <a:pt x="9341" y="53"/>
                    <a:pt x="9284" y="101"/>
                  </a:cubicBezTo>
                  <a:cubicBezTo>
                    <a:pt x="9227" y="149"/>
                    <a:pt x="9208" y="256"/>
                    <a:pt x="9227" y="328"/>
                  </a:cubicBezTo>
                  <a:cubicBezTo>
                    <a:pt x="9388" y="304"/>
                    <a:pt x="9540" y="304"/>
                    <a:pt x="9682" y="351"/>
                  </a:cubicBezTo>
                  <a:cubicBezTo>
                    <a:pt x="9824" y="423"/>
                    <a:pt x="9938" y="602"/>
                    <a:pt x="9919" y="804"/>
                  </a:cubicBezTo>
                  <a:cubicBezTo>
                    <a:pt x="9701" y="804"/>
                    <a:pt x="9464" y="828"/>
                    <a:pt x="9246" y="828"/>
                  </a:cubicBezTo>
                  <a:cubicBezTo>
                    <a:pt x="9208" y="828"/>
                    <a:pt x="9142" y="828"/>
                    <a:pt x="9104" y="852"/>
                  </a:cubicBezTo>
                  <a:cubicBezTo>
                    <a:pt x="8990" y="924"/>
                    <a:pt x="8971" y="1114"/>
                    <a:pt x="8905" y="1233"/>
                  </a:cubicBezTo>
                  <a:cubicBezTo>
                    <a:pt x="8848" y="1365"/>
                    <a:pt x="8649" y="1424"/>
                    <a:pt x="8611" y="1281"/>
                  </a:cubicBezTo>
                  <a:cubicBezTo>
                    <a:pt x="8574" y="1305"/>
                    <a:pt x="8574" y="1377"/>
                    <a:pt x="8611" y="1424"/>
                  </a:cubicBezTo>
                  <a:cubicBezTo>
                    <a:pt x="8649" y="1484"/>
                    <a:pt x="8687" y="1508"/>
                    <a:pt x="8706" y="1555"/>
                  </a:cubicBezTo>
                  <a:cubicBezTo>
                    <a:pt x="8744" y="1675"/>
                    <a:pt x="8574" y="1734"/>
                    <a:pt x="8507" y="1830"/>
                  </a:cubicBezTo>
                  <a:cubicBezTo>
                    <a:pt x="8412" y="2008"/>
                    <a:pt x="8574" y="2283"/>
                    <a:pt x="8469" y="2449"/>
                  </a:cubicBezTo>
                  <a:cubicBezTo>
                    <a:pt x="8431" y="2533"/>
                    <a:pt x="8356" y="2533"/>
                    <a:pt x="8270" y="2581"/>
                  </a:cubicBezTo>
                  <a:cubicBezTo>
                    <a:pt x="8214" y="2628"/>
                    <a:pt x="8157" y="2700"/>
                    <a:pt x="8195" y="2783"/>
                  </a:cubicBezTo>
                  <a:cubicBezTo>
                    <a:pt x="8052" y="2879"/>
                    <a:pt x="7910" y="2652"/>
                    <a:pt x="7816" y="2473"/>
                  </a:cubicBezTo>
                  <a:cubicBezTo>
                    <a:pt x="7598" y="2128"/>
                    <a:pt x="7200" y="2032"/>
                    <a:pt x="6859" y="1949"/>
                  </a:cubicBezTo>
                  <a:cubicBezTo>
                    <a:pt x="7020" y="2008"/>
                    <a:pt x="6840" y="2151"/>
                    <a:pt x="6764" y="2104"/>
                  </a:cubicBezTo>
                  <a:close/>
                  <a:moveTo>
                    <a:pt x="19696" y="19639"/>
                  </a:moveTo>
                  <a:cubicBezTo>
                    <a:pt x="19696" y="19663"/>
                    <a:pt x="19696" y="19675"/>
                    <a:pt x="19696" y="19675"/>
                  </a:cubicBezTo>
                  <a:cubicBezTo>
                    <a:pt x="19696" y="19663"/>
                    <a:pt x="19696" y="19651"/>
                    <a:pt x="19696" y="19639"/>
                  </a:cubicBezTo>
                  <a:close/>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880" name="Shape 1880"/>
            <p:cNvSpPr/>
            <p:nvPr/>
          </p:nvSpPr>
          <p:spPr>
            <a:xfrm>
              <a:off x="11445164" y="7543223"/>
              <a:ext cx="30994" cy="45919"/>
            </a:xfrm>
            <a:custGeom>
              <a:pathLst>
                <a:path extrusionOk="0" h="21098" w="18696">
                  <a:moveTo>
                    <a:pt x="496" y="15470"/>
                  </a:moveTo>
                  <a:cubicBezTo>
                    <a:pt x="2012" y="18973"/>
                    <a:pt x="7317" y="21600"/>
                    <a:pt x="12243" y="21016"/>
                  </a:cubicBezTo>
                  <a:cubicBezTo>
                    <a:pt x="17169" y="19557"/>
                    <a:pt x="20201" y="15470"/>
                    <a:pt x="17927" y="11676"/>
                  </a:cubicBezTo>
                  <a:cubicBezTo>
                    <a:pt x="14517" y="9341"/>
                    <a:pt x="9212" y="9924"/>
                    <a:pt x="5801" y="7297"/>
                  </a:cubicBezTo>
                  <a:cubicBezTo>
                    <a:pt x="3527" y="5546"/>
                    <a:pt x="4285" y="2627"/>
                    <a:pt x="4285" y="0"/>
                  </a:cubicBezTo>
                  <a:cubicBezTo>
                    <a:pt x="-1020" y="1751"/>
                    <a:pt x="-1399" y="8465"/>
                    <a:pt x="3148" y="10800"/>
                  </a:cubicBezTo>
                  <a:cubicBezTo>
                    <a:pt x="2012" y="11968"/>
                    <a:pt x="1254" y="13719"/>
                    <a:pt x="496" y="15470"/>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881" name="Shape 1881"/>
            <p:cNvSpPr/>
            <p:nvPr/>
          </p:nvSpPr>
          <p:spPr>
            <a:xfrm>
              <a:off x="11323433" y="7593673"/>
              <a:ext cx="148295" cy="161929"/>
            </a:xfrm>
            <a:custGeom>
              <a:pathLst>
                <a:path extrusionOk="0" h="21600" w="21253">
                  <a:moveTo>
                    <a:pt x="3578" y="844"/>
                  </a:moveTo>
                  <a:cubicBezTo>
                    <a:pt x="3031" y="506"/>
                    <a:pt x="2302" y="0"/>
                    <a:pt x="1482" y="0"/>
                  </a:cubicBezTo>
                  <a:cubicBezTo>
                    <a:pt x="752" y="0"/>
                    <a:pt x="-159" y="506"/>
                    <a:pt x="23" y="1266"/>
                  </a:cubicBezTo>
                  <a:cubicBezTo>
                    <a:pt x="206" y="2109"/>
                    <a:pt x="1482" y="2616"/>
                    <a:pt x="1299" y="3544"/>
                  </a:cubicBezTo>
                  <a:cubicBezTo>
                    <a:pt x="1937" y="3375"/>
                    <a:pt x="2666" y="3881"/>
                    <a:pt x="2849" y="4387"/>
                  </a:cubicBezTo>
                  <a:cubicBezTo>
                    <a:pt x="3031" y="4978"/>
                    <a:pt x="2666" y="5653"/>
                    <a:pt x="2119" y="5991"/>
                  </a:cubicBezTo>
                  <a:cubicBezTo>
                    <a:pt x="3851" y="9028"/>
                    <a:pt x="4945" y="12572"/>
                    <a:pt x="5127" y="16116"/>
                  </a:cubicBezTo>
                  <a:cubicBezTo>
                    <a:pt x="5947" y="15356"/>
                    <a:pt x="7314" y="15947"/>
                    <a:pt x="7861" y="16791"/>
                  </a:cubicBezTo>
                  <a:cubicBezTo>
                    <a:pt x="8499" y="17719"/>
                    <a:pt x="8408" y="18816"/>
                    <a:pt x="8590" y="19659"/>
                  </a:cubicBezTo>
                  <a:cubicBezTo>
                    <a:pt x="8773" y="20587"/>
                    <a:pt x="9775" y="21600"/>
                    <a:pt x="10869" y="21600"/>
                  </a:cubicBezTo>
                  <a:cubicBezTo>
                    <a:pt x="11416" y="21600"/>
                    <a:pt x="12054" y="21262"/>
                    <a:pt x="12418" y="20841"/>
                  </a:cubicBezTo>
                  <a:cubicBezTo>
                    <a:pt x="13603" y="20166"/>
                    <a:pt x="14697" y="19238"/>
                    <a:pt x="15699" y="18563"/>
                  </a:cubicBezTo>
                  <a:cubicBezTo>
                    <a:pt x="17431" y="17297"/>
                    <a:pt x="19254" y="15947"/>
                    <a:pt x="20074" y="14006"/>
                  </a:cubicBezTo>
                  <a:cubicBezTo>
                    <a:pt x="20985" y="11644"/>
                    <a:pt x="19892" y="8859"/>
                    <a:pt x="20803" y="6497"/>
                  </a:cubicBezTo>
                  <a:cubicBezTo>
                    <a:pt x="20985" y="5822"/>
                    <a:pt x="21441" y="5147"/>
                    <a:pt x="21168" y="4387"/>
                  </a:cubicBezTo>
                  <a:cubicBezTo>
                    <a:pt x="20803" y="3712"/>
                    <a:pt x="19892" y="3375"/>
                    <a:pt x="18889" y="3206"/>
                  </a:cubicBezTo>
                  <a:cubicBezTo>
                    <a:pt x="17157" y="2784"/>
                    <a:pt x="15517" y="2447"/>
                    <a:pt x="13968" y="2278"/>
                  </a:cubicBezTo>
                  <a:cubicBezTo>
                    <a:pt x="13785" y="2278"/>
                    <a:pt x="13330" y="2109"/>
                    <a:pt x="13147" y="2278"/>
                  </a:cubicBezTo>
                  <a:cubicBezTo>
                    <a:pt x="12418" y="2447"/>
                    <a:pt x="12054" y="3544"/>
                    <a:pt x="11233" y="3712"/>
                  </a:cubicBezTo>
                  <a:cubicBezTo>
                    <a:pt x="10322" y="4050"/>
                    <a:pt x="9593" y="2953"/>
                    <a:pt x="8773" y="2447"/>
                  </a:cubicBezTo>
                  <a:cubicBezTo>
                    <a:pt x="7223" y="1434"/>
                    <a:pt x="5309" y="1941"/>
                    <a:pt x="3578" y="844"/>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882" name="Shape 1882"/>
            <p:cNvSpPr/>
            <p:nvPr/>
          </p:nvSpPr>
          <p:spPr>
            <a:xfrm>
              <a:off x="12350943" y="7328557"/>
              <a:ext cx="215177" cy="344661"/>
            </a:xfrm>
            <a:custGeom>
              <a:pathLst>
                <a:path extrusionOk="0" h="20788" w="21322">
                  <a:moveTo>
                    <a:pt x="4926" y="3921"/>
                  </a:moveTo>
                  <a:cubicBezTo>
                    <a:pt x="4926" y="4190"/>
                    <a:pt x="4926" y="4497"/>
                    <a:pt x="5305" y="4651"/>
                  </a:cubicBezTo>
                  <a:cubicBezTo>
                    <a:pt x="5558" y="4728"/>
                    <a:pt x="5811" y="4728"/>
                    <a:pt x="5937" y="4882"/>
                  </a:cubicBezTo>
                  <a:cubicBezTo>
                    <a:pt x="6253" y="5074"/>
                    <a:pt x="6253" y="5228"/>
                    <a:pt x="6253" y="5381"/>
                  </a:cubicBezTo>
                  <a:cubicBezTo>
                    <a:pt x="6379" y="5881"/>
                    <a:pt x="6884" y="6304"/>
                    <a:pt x="7011" y="6765"/>
                  </a:cubicBezTo>
                  <a:cubicBezTo>
                    <a:pt x="7137" y="7265"/>
                    <a:pt x="7263" y="7803"/>
                    <a:pt x="6632" y="8110"/>
                  </a:cubicBezTo>
                  <a:cubicBezTo>
                    <a:pt x="7705" y="8110"/>
                    <a:pt x="7958" y="8994"/>
                    <a:pt x="7832" y="9571"/>
                  </a:cubicBezTo>
                  <a:cubicBezTo>
                    <a:pt x="7705" y="10224"/>
                    <a:pt x="7579" y="10801"/>
                    <a:pt x="7389" y="11339"/>
                  </a:cubicBezTo>
                  <a:cubicBezTo>
                    <a:pt x="6632" y="11108"/>
                    <a:pt x="5558" y="11492"/>
                    <a:pt x="5305" y="12069"/>
                  </a:cubicBezTo>
                  <a:cubicBezTo>
                    <a:pt x="5053" y="12645"/>
                    <a:pt x="5179" y="13183"/>
                    <a:pt x="5305" y="13760"/>
                  </a:cubicBezTo>
                  <a:cubicBezTo>
                    <a:pt x="6758" y="13683"/>
                    <a:pt x="8211" y="14260"/>
                    <a:pt x="8716" y="15067"/>
                  </a:cubicBezTo>
                  <a:cubicBezTo>
                    <a:pt x="9411" y="15874"/>
                    <a:pt x="9284" y="16835"/>
                    <a:pt x="8589" y="17642"/>
                  </a:cubicBezTo>
                  <a:cubicBezTo>
                    <a:pt x="8211" y="18295"/>
                    <a:pt x="7389" y="18833"/>
                    <a:pt x="7389" y="19564"/>
                  </a:cubicBezTo>
                  <a:cubicBezTo>
                    <a:pt x="7389" y="20294"/>
                    <a:pt x="8463" y="21024"/>
                    <a:pt x="9537" y="20717"/>
                  </a:cubicBezTo>
                  <a:cubicBezTo>
                    <a:pt x="10989" y="20217"/>
                    <a:pt x="9789" y="18526"/>
                    <a:pt x="11116" y="18026"/>
                  </a:cubicBezTo>
                  <a:cubicBezTo>
                    <a:pt x="11684" y="18218"/>
                    <a:pt x="12316" y="17911"/>
                    <a:pt x="12442" y="17565"/>
                  </a:cubicBezTo>
                  <a:cubicBezTo>
                    <a:pt x="12568" y="17257"/>
                    <a:pt x="12442" y="16835"/>
                    <a:pt x="12442" y="16527"/>
                  </a:cubicBezTo>
                  <a:cubicBezTo>
                    <a:pt x="13516" y="16604"/>
                    <a:pt x="14716" y="16297"/>
                    <a:pt x="15347" y="15797"/>
                  </a:cubicBezTo>
                  <a:cubicBezTo>
                    <a:pt x="16042" y="15336"/>
                    <a:pt x="15916" y="14413"/>
                    <a:pt x="15095" y="13991"/>
                  </a:cubicBezTo>
                  <a:cubicBezTo>
                    <a:pt x="14716" y="13760"/>
                    <a:pt x="14021" y="13452"/>
                    <a:pt x="14274" y="13183"/>
                  </a:cubicBezTo>
                  <a:cubicBezTo>
                    <a:pt x="14589" y="13030"/>
                    <a:pt x="14968" y="13107"/>
                    <a:pt x="15347" y="13030"/>
                  </a:cubicBezTo>
                  <a:cubicBezTo>
                    <a:pt x="16295" y="12953"/>
                    <a:pt x="16674" y="12146"/>
                    <a:pt x="17495" y="12223"/>
                  </a:cubicBezTo>
                  <a:cubicBezTo>
                    <a:pt x="17747" y="12223"/>
                    <a:pt x="18000" y="12415"/>
                    <a:pt x="18253" y="12415"/>
                  </a:cubicBezTo>
                  <a:cubicBezTo>
                    <a:pt x="19200" y="12492"/>
                    <a:pt x="19768" y="11838"/>
                    <a:pt x="19895" y="11262"/>
                  </a:cubicBezTo>
                  <a:cubicBezTo>
                    <a:pt x="19579" y="11185"/>
                    <a:pt x="19326" y="11185"/>
                    <a:pt x="19074" y="11108"/>
                  </a:cubicBezTo>
                  <a:cubicBezTo>
                    <a:pt x="18695" y="10801"/>
                    <a:pt x="19516" y="10378"/>
                    <a:pt x="20147" y="10224"/>
                  </a:cubicBezTo>
                  <a:cubicBezTo>
                    <a:pt x="20842" y="10070"/>
                    <a:pt x="21600" y="9647"/>
                    <a:pt x="21221" y="9340"/>
                  </a:cubicBezTo>
                  <a:cubicBezTo>
                    <a:pt x="21032" y="9263"/>
                    <a:pt x="20779" y="9186"/>
                    <a:pt x="20653" y="8994"/>
                  </a:cubicBezTo>
                  <a:cubicBezTo>
                    <a:pt x="20400" y="8764"/>
                    <a:pt x="20653" y="8379"/>
                    <a:pt x="20526" y="8110"/>
                  </a:cubicBezTo>
                  <a:cubicBezTo>
                    <a:pt x="20274" y="7572"/>
                    <a:pt x="18821" y="7726"/>
                    <a:pt x="18126" y="8187"/>
                  </a:cubicBezTo>
                  <a:cubicBezTo>
                    <a:pt x="17621" y="8687"/>
                    <a:pt x="17495" y="9340"/>
                    <a:pt x="16800" y="9724"/>
                  </a:cubicBezTo>
                  <a:cubicBezTo>
                    <a:pt x="16674" y="9801"/>
                    <a:pt x="16421" y="9878"/>
                    <a:pt x="16168" y="9878"/>
                  </a:cubicBezTo>
                  <a:cubicBezTo>
                    <a:pt x="15600" y="9878"/>
                    <a:pt x="15347" y="9494"/>
                    <a:pt x="14842" y="9263"/>
                  </a:cubicBezTo>
                  <a:cubicBezTo>
                    <a:pt x="14463" y="9109"/>
                    <a:pt x="13895" y="9109"/>
                    <a:pt x="13516" y="8994"/>
                  </a:cubicBezTo>
                  <a:cubicBezTo>
                    <a:pt x="13137" y="8917"/>
                    <a:pt x="12695" y="8456"/>
                    <a:pt x="13137" y="8379"/>
                  </a:cubicBezTo>
                  <a:cubicBezTo>
                    <a:pt x="12316" y="8187"/>
                    <a:pt x="11937" y="7649"/>
                    <a:pt x="11937" y="7149"/>
                  </a:cubicBezTo>
                  <a:cubicBezTo>
                    <a:pt x="11937" y="6688"/>
                    <a:pt x="12063" y="6112"/>
                    <a:pt x="11684" y="5612"/>
                  </a:cubicBezTo>
                  <a:cubicBezTo>
                    <a:pt x="11368" y="5151"/>
                    <a:pt x="10358" y="4805"/>
                    <a:pt x="9663" y="5151"/>
                  </a:cubicBezTo>
                  <a:cubicBezTo>
                    <a:pt x="9916" y="5535"/>
                    <a:pt x="9789" y="5958"/>
                    <a:pt x="9411" y="6265"/>
                  </a:cubicBezTo>
                  <a:cubicBezTo>
                    <a:pt x="8589" y="5766"/>
                    <a:pt x="8084" y="5074"/>
                    <a:pt x="8084" y="4420"/>
                  </a:cubicBezTo>
                  <a:cubicBezTo>
                    <a:pt x="8084" y="4190"/>
                    <a:pt x="8084" y="3921"/>
                    <a:pt x="7832" y="3844"/>
                  </a:cubicBezTo>
                  <a:cubicBezTo>
                    <a:pt x="7705" y="3767"/>
                    <a:pt x="7579" y="3767"/>
                    <a:pt x="7389" y="3690"/>
                  </a:cubicBezTo>
                  <a:cubicBezTo>
                    <a:pt x="6253" y="3383"/>
                    <a:pt x="6253" y="2383"/>
                    <a:pt x="6379" y="1576"/>
                  </a:cubicBezTo>
                  <a:cubicBezTo>
                    <a:pt x="6253" y="2076"/>
                    <a:pt x="2526" y="884"/>
                    <a:pt x="2274" y="769"/>
                  </a:cubicBezTo>
                  <a:cubicBezTo>
                    <a:pt x="1705" y="539"/>
                    <a:pt x="505" y="-576"/>
                    <a:pt x="0" y="385"/>
                  </a:cubicBezTo>
                  <a:cubicBezTo>
                    <a:pt x="0" y="1499"/>
                    <a:pt x="4611" y="2729"/>
                    <a:pt x="4926" y="3921"/>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883" name="Shape 1883"/>
            <p:cNvSpPr/>
            <p:nvPr/>
          </p:nvSpPr>
          <p:spPr>
            <a:xfrm>
              <a:off x="12129524" y="7602459"/>
              <a:ext cx="296459" cy="301687"/>
            </a:xfrm>
            <a:custGeom>
              <a:pathLst>
                <a:path extrusionOk="0" h="20435" w="21600">
                  <a:moveTo>
                    <a:pt x="14786" y="2923"/>
                  </a:moveTo>
                  <a:cubicBezTo>
                    <a:pt x="14786" y="3095"/>
                    <a:pt x="14786" y="3353"/>
                    <a:pt x="14694" y="3568"/>
                  </a:cubicBezTo>
                  <a:cubicBezTo>
                    <a:pt x="14369" y="3740"/>
                    <a:pt x="13998" y="3654"/>
                    <a:pt x="13720" y="3740"/>
                  </a:cubicBezTo>
                  <a:cubicBezTo>
                    <a:pt x="13118" y="3998"/>
                    <a:pt x="13488" y="4816"/>
                    <a:pt x="13488" y="5332"/>
                  </a:cubicBezTo>
                  <a:cubicBezTo>
                    <a:pt x="13488" y="6537"/>
                    <a:pt x="11681" y="6881"/>
                    <a:pt x="10985" y="7871"/>
                  </a:cubicBezTo>
                  <a:cubicBezTo>
                    <a:pt x="10707" y="8258"/>
                    <a:pt x="10568" y="8688"/>
                    <a:pt x="10290" y="8947"/>
                  </a:cubicBezTo>
                  <a:cubicBezTo>
                    <a:pt x="10012" y="9248"/>
                    <a:pt x="9224" y="9248"/>
                    <a:pt x="9224" y="8774"/>
                  </a:cubicBezTo>
                  <a:cubicBezTo>
                    <a:pt x="8065" y="9678"/>
                    <a:pt x="6814" y="10582"/>
                    <a:pt x="5330" y="11055"/>
                  </a:cubicBezTo>
                  <a:cubicBezTo>
                    <a:pt x="5052" y="11141"/>
                    <a:pt x="4867" y="11227"/>
                    <a:pt x="4635" y="11313"/>
                  </a:cubicBezTo>
                  <a:cubicBezTo>
                    <a:pt x="4357" y="11485"/>
                    <a:pt x="4264" y="11872"/>
                    <a:pt x="4172" y="12131"/>
                  </a:cubicBezTo>
                  <a:cubicBezTo>
                    <a:pt x="3708" y="13034"/>
                    <a:pt x="2827" y="13766"/>
                    <a:pt x="1761" y="14024"/>
                  </a:cubicBezTo>
                  <a:cubicBezTo>
                    <a:pt x="1530" y="14669"/>
                    <a:pt x="1159" y="15186"/>
                    <a:pt x="788" y="15831"/>
                  </a:cubicBezTo>
                  <a:cubicBezTo>
                    <a:pt x="371" y="16347"/>
                    <a:pt x="93" y="16993"/>
                    <a:pt x="0" y="17724"/>
                  </a:cubicBezTo>
                  <a:cubicBezTo>
                    <a:pt x="0" y="18370"/>
                    <a:pt x="371" y="19101"/>
                    <a:pt x="1066" y="19359"/>
                  </a:cubicBezTo>
                  <a:cubicBezTo>
                    <a:pt x="1761" y="19660"/>
                    <a:pt x="2596" y="18886"/>
                    <a:pt x="2410" y="18241"/>
                  </a:cubicBezTo>
                  <a:cubicBezTo>
                    <a:pt x="2827" y="18068"/>
                    <a:pt x="3384" y="18542"/>
                    <a:pt x="3291" y="18886"/>
                  </a:cubicBezTo>
                  <a:cubicBezTo>
                    <a:pt x="3569" y="18628"/>
                    <a:pt x="4079" y="18800"/>
                    <a:pt x="4264" y="19058"/>
                  </a:cubicBezTo>
                  <a:cubicBezTo>
                    <a:pt x="4542" y="19359"/>
                    <a:pt x="4635" y="19617"/>
                    <a:pt x="4960" y="19876"/>
                  </a:cubicBezTo>
                  <a:cubicBezTo>
                    <a:pt x="5516" y="20349"/>
                    <a:pt x="6489" y="20048"/>
                    <a:pt x="6814" y="19445"/>
                  </a:cubicBezTo>
                  <a:cubicBezTo>
                    <a:pt x="7185" y="20048"/>
                    <a:pt x="8065" y="20435"/>
                    <a:pt x="8853" y="20435"/>
                  </a:cubicBezTo>
                  <a:cubicBezTo>
                    <a:pt x="9039" y="20048"/>
                    <a:pt x="8946" y="19617"/>
                    <a:pt x="8761" y="19273"/>
                  </a:cubicBezTo>
                  <a:cubicBezTo>
                    <a:pt x="9224" y="19273"/>
                    <a:pt x="9734" y="19273"/>
                    <a:pt x="10105" y="18972"/>
                  </a:cubicBezTo>
                  <a:cubicBezTo>
                    <a:pt x="10476" y="18714"/>
                    <a:pt x="10800" y="18155"/>
                    <a:pt x="10476" y="17810"/>
                  </a:cubicBezTo>
                  <a:cubicBezTo>
                    <a:pt x="11078" y="17724"/>
                    <a:pt x="11681" y="17337"/>
                    <a:pt x="11959" y="16907"/>
                  </a:cubicBezTo>
                  <a:cubicBezTo>
                    <a:pt x="11542" y="16993"/>
                    <a:pt x="11356" y="16476"/>
                    <a:pt x="11681" y="16089"/>
                  </a:cubicBezTo>
                  <a:cubicBezTo>
                    <a:pt x="11866" y="15831"/>
                    <a:pt x="12330" y="15659"/>
                    <a:pt x="12515" y="15272"/>
                  </a:cubicBezTo>
                  <a:cubicBezTo>
                    <a:pt x="12839" y="14755"/>
                    <a:pt x="12515" y="13852"/>
                    <a:pt x="13210" y="13766"/>
                  </a:cubicBezTo>
                  <a:cubicBezTo>
                    <a:pt x="12839" y="13766"/>
                    <a:pt x="12654" y="13206"/>
                    <a:pt x="12839" y="12948"/>
                  </a:cubicBezTo>
                  <a:cubicBezTo>
                    <a:pt x="13025" y="12561"/>
                    <a:pt x="13303" y="12303"/>
                    <a:pt x="13488" y="12045"/>
                  </a:cubicBezTo>
                  <a:cubicBezTo>
                    <a:pt x="13720" y="11571"/>
                    <a:pt x="13720" y="10754"/>
                    <a:pt x="14276" y="10754"/>
                  </a:cubicBezTo>
                  <a:cubicBezTo>
                    <a:pt x="14462" y="10754"/>
                    <a:pt x="14694" y="10969"/>
                    <a:pt x="14879" y="11055"/>
                  </a:cubicBezTo>
                  <a:cubicBezTo>
                    <a:pt x="15435" y="11399"/>
                    <a:pt x="16316" y="11227"/>
                    <a:pt x="16733" y="10668"/>
                  </a:cubicBezTo>
                  <a:cubicBezTo>
                    <a:pt x="17104" y="10840"/>
                    <a:pt x="17382" y="11055"/>
                    <a:pt x="17799" y="11141"/>
                  </a:cubicBezTo>
                  <a:cubicBezTo>
                    <a:pt x="17706" y="10582"/>
                    <a:pt x="17197" y="10151"/>
                    <a:pt x="16640" y="9936"/>
                  </a:cubicBezTo>
                  <a:cubicBezTo>
                    <a:pt x="17011" y="9678"/>
                    <a:pt x="17382" y="9506"/>
                    <a:pt x="17799" y="9248"/>
                  </a:cubicBezTo>
                  <a:cubicBezTo>
                    <a:pt x="17892" y="9162"/>
                    <a:pt x="18077" y="9033"/>
                    <a:pt x="18077" y="8947"/>
                  </a:cubicBezTo>
                  <a:cubicBezTo>
                    <a:pt x="18170" y="8774"/>
                    <a:pt x="18170" y="8602"/>
                    <a:pt x="18170" y="8430"/>
                  </a:cubicBezTo>
                  <a:cubicBezTo>
                    <a:pt x="18170" y="7441"/>
                    <a:pt x="18773" y="6451"/>
                    <a:pt x="19653" y="5978"/>
                  </a:cubicBezTo>
                  <a:cubicBezTo>
                    <a:pt x="19236" y="5806"/>
                    <a:pt x="19143" y="5246"/>
                    <a:pt x="19421" y="4902"/>
                  </a:cubicBezTo>
                  <a:cubicBezTo>
                    <a:pt x="19514" y="4730"/>
                    <a:pt x="19839" y="4644"/>
                    <a:pt x="19931" y="4429"/>
                  </a:cubicBezTo>
                  <a:cubicBezTo>
                    <a:pt x="20024" y="4257"/>
                    <a:pt x="20117" y="3998"/>
                    <a:pt x="20117" y="3826"/>
                  </a:cubicBezTo>
                  <a:cubicBezTo>
                    <a:pt x="20302" y="3009"/>
                    <a:pt x="20905" y="2277"/>
                    <a:pt x="21600" y="1933"/>
                  </a:cubicBezTo>
                  <a:cubicBezTo>
                    <a:pt x="21368" y="1546"/>
                    <a:pt x="21090" y="1202"/>
                    <a:pt x="20719" y="943"/>
                  </a:cubicBezTo>
                  <a:cubicBezTo>
                    <a:pt x="20719" y="642"/>
                    <a:pt x="20812" y="298"/>
                    <a:pt x="20812" y="40"/>
                  </a:cubicBezTo>
                  <a:cubicBezTo>
                    <a:pt x="19746" y="126"/>
                    <a:pt x="18680" y="1029"/>
                    <a:pt x="18541" y="2019"/>
                  </a:cubicBezTo>
                  <a:cubicBezTo>
                    <a:pt x="18541" y="2191"/>
                    <a:pt x="18541" y="2363"/>
                    <a:pt x="18355" y="2535"/>
                  </a:cubicBezTo>
                  <a:cubicBezTo>
                    <a:pt x="17985" y="3009"/>
                    <a:pt x="17104" y="2664"/>
                    <a:pt x="16918" y="3095"/>
                  </a:cubicBezTo>
                  <a:cubicBezTo>
                    <a:pt x="16733" y="2191"/>
                    <a:pt x="17289" y="1374"/>
                    <a:pt x="18077" y="1029"/>
                  </a:cubicBezTo>
                  <a:cubicBezTo>
                    <a:pt x="15528" y="-1165"/>
                    <a:pt x="14369" y="470"/>
                    <a:pt x="14786" y="2923"/>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884" name="Shape 1884"/>
            <p:cNvSpPr/>
            <p:nvPr/>
          </p:nvSpPr>
          <p:spPr>
            <a:xfrm>
              <a:off x="12025055" y="6706403"/>
              <a:ext cx="122441" cy="129889"/>
            </a:xfrm>
            <a:custGeom>
              <a:pathLst>
                <a:path extrusionOk="0" h="21401" w="21074">
                  <a:moveTo>
                    <a:pt x="8985" y="10966"/>
                  </a:moveTo>
                  <a:cubicBezTo>
                    <a:pt x="9419" y="10966"/>
                    <a:pt x="9636" y="10758"/>
                    <a:pt x="9853" y="10966"/>
                  </a:cubicBezTo>
                  <a:cubicBezTo>
                    <a:pt x="10070" y="11175"/>
                    <a:pt x="10287" y="11592"/>
                    <a:pt x="10287" y="11801"/>
                  </a:cubicBezTo>
                  <a:cubicBezTo>
                    <a:pt x="11481" y="15975"/>
                    <a:pt x="17668" y="17331"/>
                    <a:pt x="18536" y="21401"/>
                  </a:cubicBezTo>
                  <a:cubicBezTo>
                    <a:pt x="19622" y="21401"/>
                    <a:pt x="20816" y="20566"/>
                    <a:pt x="21033" y="19418"/>
                  </a:cubicBezTo>
                  <a:cubicBezTo>
                    <a:pt x="21250" y="18375"/>
                    <a:pt x="20599" y="17018"/>
                    <a:pt x="19622" y="16601"/>
                  </a:cubicBezTo>
                  <a:cubicBezTo>
                    <a:pt x="19188" y="16392"/>
                    <a:pt x="18536" y="16392"/>
                    <a:pt x="18319" y="15975"/>
                  </a:cubicBezTo>
                  <a:cubicBezTo>
                    <a:pt x="18102" y="15558"/>
                    <a:pt x="18102" y="15140"/>
                    <a:pt x="18102" y="14827"/>
                  </a:cubicBezTo>
                  <a:cubicBezTo>
                    <a:pt x="17885" y="14410"/>
                    <a:pt x="17342" y="13992"/>
                    <a:pt x="16908" y="13784"/>
                  </a:cubicBezTo>
                  <a:cubicBezTo>
                    <a:pt x="16257" y="13366"/>
                    <a:pt x="15606" y="13158"/>
                    <a:pt x="14846" y="12636"/>
                  </a:cubicBezTo>
                  <a:cubicBezTo>
                    <a:pt x="14412" y="12427"/>
                    <a:pt x="13978" y="12218"/>
                    <a:pt x="13761" y="11801"/>
                  </a:cubicBezTo>
                  <a:cubicBezTo>
                    <a:pt x="13543" y="11384"/>
                    <a:pt x="13761" y="10966"/>
                    <a:pt x="13543" y="10444"/>
                  </a:cubicBezTo>
                  <a:cubicBezTo>
                    <a:pt x="13109" y="8984"/>
                    <a:pt x="10287" y="9610"/>
                    <a:pt x="9419" y="8253"/>
                  </a:cubicBezTo>
                  <a:cubicBezTo>
                    <a:pt x="9202" y="8044"/>
                    <a:pt x="8985" y="7627"/>
                    <a:pt x="8768" y="7418"/>
                  </a:cubicBezTo>
                  <a:cubicBezTo>
                    <a:pt x="8008" y="7001"/>
                    <a:pt x="7139" y="7627"/>
                    <a:pt x="6488" y="7210"/>
                  </a:cubicBezTo>
                  <a:cubicBezTo>
                    <a:pt x="5294" y="6792"/>
                    <a:pt x="6054" y="5227"/>
                    <a:pt x="5837" y="4184"/>
                  </a:cubicBezTo>
                  <a:cubicBezTo>
                    <a:pt x="5511" y="3036"/>
                    <a:pt x="2364" y="-199"/>
                    <a:pt x="953" y="10"/>
                  </a:cubicBezTo>
                  <a:cubicBezTo>
                    <a:pt x="-350" y="427"/>
                    <a:pt x="-133" y="3349"/>
                    <a:pt x="518" y="4184"/>
                  </a:cubicBezTo>
                  <a:cubicBezTo>
                    <a:pt x="1278" y="5123"/>
                    <a:pt x="2146" y="4601"/>
                    <a:pt x="2798" y="5436"/>
                  </a:cubicBezTo>
                  <a:cubicBezTo>
                    <a:pt x="3558" y="6166"/>
                    <a:pt x="3232" y="7210"/>
                    <a:pt x="3775" y="8044"/>
                  </a:cubicBezTo>
                  <a:cubicBezTo>
                    <a:pt x="5077" y="9818"/>
                    <a:pt x="6922" y="11175"/>
                    <a:pt x="8985" y="10966"/>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885" name="Shape 1885"/>
            <p:cNvSpPr/>
            <p:nvPr/>
          </p:nvSpPr>
          <p:spPr>
            <a:xfrm>
              <a:off x="12513504" y="6623913"/>
              <a:ext cx="66685" cy="47985"/>
            </a:xfrm>
            <a:custGeom>
              <a:pathLst>
                <a:path extrusionOk="0" h="20804" w="20742">
                  <a:moveTo>
                    <a:pt x="2919" y="4648"/>
                  </a:moveTo>
                  <a:cubicBezTo>
                    <a:pt x="2724" y="4648"/>
                    <a:pt x="2724" y="4922"/>
                    <a:pt x="2724" y="5195"/>
                  </a:cubicBezTo>
                  <a:cubicBezTo>
                    <a:pt x="1751" y="5468"/>
                    <a:pt x="778" y="5195"/>
                    <a:pt x="0" y="4648"/>
                  </a:cubicBezTo>
                  <a:cubicBezTo>
                    <a:pt x="778" y="3828"/>
                    <a:pt x="1946" y="3828"/>
                    <a:pt x="2919" y="3281"/>
                  </a:cubicBezTo>
                  <a:lnTo>
                    <a:pt x="2919" y="4648"/>
                  </a:lnTo>
                  <a:close/>
                  <a:moveTo>
                    <a:pt x="3697" y="13124"/>
                  </a:moveTo>
                  <a:cubicBezTo>
                    <a:pt x="5254" y="14765"/>
                    <a:pt x="7784" y="14218"/>
                    <a:pt x="8562" y="16678"/>
                  </a:cubicBezTo>
                  <a:cubicBezTo>
                    <a:pt x="8951" y="17772"/>
                    <a:pt x="8562" y="19413"/>
                    <a:pt x="9341" y="20506"/>
                  </a:cubicBezTo>
                  <a:cubicBezTo>
                    <a:pt x="10508" y="21600"/>
                    <a:pt x="11481" y="19413"/>
                    <a:pt x="12649" y="18319"/>
                  </a:cubicBezTo>
                  <a:cubicBezTo>
                    <a:pt x="13816" y="17225"/>
                    <a:pt x="14984" y="17225"/>
                    <a:pt x="16735" y="16678"/>
                  </a:cubicBezTo>
                  <a:cubicBezTo>
                    <a:pt x="17903" y="16678"/>
                    <a:pt x="19654" y="15858"/>
                    <a:pt x="20432" y="14218"/>
                  </a:cubicBezTo>
                  <a:cubicBezTo>
                    <a:pt x="21211" y="12577"/>
                    <a:pt x="20432" y="9570"/>
                    <a:pt x="19070" y="10116"/>
                  </a:cubicBezTo>
                  <a:cubicBezTo>
                    <a:pt x="18292" y="7929"/>
                    <a:pt x="21600" y="5195"/>
                    <a:pt x="20432" y="2734"/>
                  </a:cubicBezTo>
                  <a:cubicBezTo>
                    <a:pt x="20043" y="2734"/>
                    <a:pt x="20043" y="2187"/>
                    <a:pt x="19654" y="2187"/>
                  </a:cubicBezTo>
                  <a:cubicBezTo>
                    <a:pt x="16735" y="1094"/>
                    <a:pt x="13816" y="547"/>
                    <a:pt x="11092" y="0"/>
                  </a:cubicBezTo>
                  <a:cubicBezTo>
                    <a:pt x="10119" y="0"/>
                    <a:pt x="9341" y="0"/>
                    <a:pt x="8562" y="547"/>
                  </a:cubicBezTo>
                  <a:cubicBezTo>
                    <a:pt x="7784" y="1094"/>
                    <a:pt x="7395" y="1641"/>
                    <a:pt x="7005" y="2734"/>
                  </a:cubicBezTo>
                  <a:cubicBezTo>
                    <a:pt x="5838" y="4101"/>
                    <a:pt x="4281" y="5195"/>
                    <a:pt x="2724" y="5195"/>
                  </a:cubicBezTo>
                  <a:cubicBezTo>
                    <a:pt x="2335" y="7929"/>
                    <a:pt x="2141" y="10937"/>
                    <a:pt x="3697" y="13124"/>
                  </a:cubicBezTo>
                  <a:close/>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886" name="Shape 1886"/>
            <p:cNvSpPr/>
            <p:nvPr/>
          </p:nvSpPr>
          <p:spPr>
            <a:xfrm>
              <a:off x="12580409" y="6577255"/>
              <a:ext cx="43476" cy="39467"/>
            </a:xfrm>
            <a:custGeom>
              <a:pathLst>
                <a:path extrusionOk="0" h="20589" w="16947">
                  <a:moveTo>
                    <a:pt x="7324" y="20419"/>
                  </a:moveTo>
                  <a:cubicBezTo>
                    <a:pt x="9585" y="21084"/>
                    <a:pt x="12097" y="19755"/>
                    <a:pt x="13101" y="17096"/>
                  </a:cubicBezTo>
                  <a:cubicBezTo>
                    <a:pt x="13604" y="15102"/>
                    <a:pt x="13604" y="12776"/>
                    <a:pt x="14106" y="10782"/>
                  </a:cubicBezTo>
                  <a:cubicBezTo>
                    <a:pt x="14608" y="8789"/>
                    <a:pt x="16366" y="8124"/>
                    <a:pt x="16869" y="5798"/>
                  </a:cubicBezTo>
                  <a:cubicBezTo>
                    <a:pt x="17371" y="3139"/>
                    <a:pt x="15362" y="1146"/>
                    <a:pt x="13604" y="149"/>
                  </a:cubicBezTo>
                  <a:cubicBezTo>
                    <a:pt x="11594" y="-516"/>
                    <a:pt x="9585" y="1146"/>
                    <a:pt x="7827" y="3139"/>
                  </a:cubicBezTo>
                  <a:cubicBezTo>
                    <a:pt x="6822" y="3804"/>
                    <a:pt x="6320" y="5133"/>
                    <a:pt x="5315" y="5133"/>
                  </a:cubicBezTo>
                  <a:cubicBezTo>
                    <a:pt x="4813" y="5798"/>
                    <a:pt x="3557" y="5798"/>
                    <a:pt x="2552" y="5798"/>
                  </a:cubicBezTo>
                  <a:cubicBezTo>
                    <a:pt x="-4229" y="6462"/>
                    <a:pt x="4311" y="19090"/>
                    <a:pt x="7324" y="20419"/>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887" name="Shape 1887"/>
            <p:cNvSpPr/>
            <p:nvPr/>
          </p:nvSpPr>
          <p:spPr>
            <a:xfrm>
              <a:off x="12594785" y="6643533"/>
              <a:ext cx="26930" cy="31894"/>
            </a:xfrm>
            <a:custGeom>
              <a:pathLst>
                <a:path extrusionOk="0" h="20869" w="21247">
                  <a:moveTo>
                    <a:pt x="0" y="12226"/>
                  </a:moveTo>
                  <a:cubicBezTo>
                    <a:pt x="0" y="16302"/>
                    <a:pt x="4114" y="21600"/>
                    <a:pt x="9771" y="20785"/>
                  </a:cubicBezTo>
                  <a:cubicBezTo>
                    <a:pt x="15943" y="19970"/>
                    <a:pt x="19543" y="13857"/>
                    <a:pt x="20571" y="7743"/>
                  </a:cubicBezTo>
                  <a:cubicBezTo>
                    <a:pt x="21600" y="5298"/>
                    <a:pt x="21600" y="2853"/>
                    <a:pt x="19543" y="815"/>
                  </a:cubicBezTo>
                  <a:cubicBezTo>
                    <a:pt x="15429" y="408"/>
                    <a:pt x="11829" y="0"/>
                    <a:pt x="7714" y="0"/>
                  </a:cubicBezTo>
                  <a:cubicBezTo>
                    <a:pt x="3086" y="3668"/>
                    <a:pt x="0" y="6928"/>
                    <a:pt x="0" y="12226"/>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888" name="Shape 1888"/>
            <p:cNvSpPr/>
            <p:nvPr/>
          </p:nvSpPr>
          <p:spPr>
            <a:xfrm>
              <a:off x="12120671" y="6526308"/>
              <a:ext cx="64263" cy="70619"/>
            </a:xfrm>
            <a:custGeom>
              <a:pathLst>
                <a:path extrusionOk="0" h="19596" w="20835">
                  <a:moveTo>
                    <a:pt x="8043" y="9462"/>
                  </a:moveTo>
                  <a:cubicBezTo>
                    <a:pt x="8462" y="9816"/>
                    <a:pt x="8462" y="10170"/>
                    <a:pt x="8462" y="10524"/>
                  </a:cubicBezTo>
                  <a:cubicBezTo>
                    <a:pt x="9301" y="12826"/>
                    <a:pt x="10140" y="15128"/>
                    <a:pt x="11608" y="16898"/>
                  </a:cubicBezTo>
                  <a:cubicBezTo>
                    <a:pt x="12447" y="17960"/>
                    <a:pt x="13285" y="19200"/>
                    <a:pt x="14544" y="19554"/>
                  </a:cubicBezTo>
                  <a:cubicBezTo>
                    <a:pt x="16851" y="19908"/>
                    <a:pt x="18528" y="17960"/>
                    <a:pt x="19996" y="16190"/>
                  </a:cubicBezTo>
                  <a:cubicBezTo>
                    <a:pt x="20416" y="15482"/>
                    <a:pt x="20835" y="14597"/>
                    <a:pt x="20835" y="13888"/>
                  </a:cubicBezTo>
                  <a:cubicBezTo>
                    <a:pt x="20835" y="13534"/>
                    <a:pt x="20416" y="13180"/>
                    <a:pt x="19577" y="12826"/>
                  </a:cubicBezTo>
                  <a:cubicBezTo>
                    <a:pt x="16851" y="11410"/>
                    <a:pt x="13705" y="10524"/>
                    <a:pt x="11608" y="8400"/>
                  </a:cubicBezTo>
                  <a:cubicBezTo>
                    <a:pt x="9720" y="6452"/>
                    <a:pt x="9301" y="3974"/>
                    <a:pt x="10769" y="1672"/>
                  </a:cubicBezTo>
                  <a:cubicBezTo>
                    <a:pt x="7204" y="256"/>
                    <a:pt x="1332" y="-1692"/>
                    <a:pt x="74" y="2734"/>
                  </a:cubicBezTo>
                  <a:cubicBezTo>
                    <a:pt x="-765" y="7692"/>
                    <a:pt x="5736" y="7692"/>
                    <a:pt x="8043" y="9462"/>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889" name="Shape 1889"/>
            <p:cNvSpPr/>
            <p:nvPr/>
          </p:nvSpPr>
          <p:spPr>
            <a:xfrm>
              <a:off x="11219778" y="6080176"/>
              <a:ext cx="326713" cy="306087"/>
            </a:xfrm>
            <a:custGeom>
              <a:pathLst>
                <a:path extrusionOk="0" h="21489" w="21379">
                  <a:moveTo>
                    <a:pt x="19862" y="18482"/>
                  </a:moveTo>
                  <a:cubicBezTo>
                    <a:pt x="18824" y="17458"/>
                    <a:pt x="17619" y="16523"/>
                    <a:pt x="16373" y="15677"/>
                  </a:cubicBezTo>
                  <a:cubicBezTo>
                    <a:pt x="15875" y="15320"/>
                    <a:pt x="15252" y="15053"/>
                    <a:pt x="15086" y="14385"/>
                  </a:cubicBezTo>
                  <a:cubicBezTo>
                    <a:pt x="14919" y="14029"/>
                    <a:pt x="15002" y="13539"/>
                    <a:pt x="14836" y="13183"/>
                  </a:cubicBezTo>
                  <a:cubicBezTo>
                    <a:pt x="14546" y="12604"/>
                    <a:pt x="13798" y="12470"/>
                    <a:pt x="13258" y="12158"/>
                  </a:cubicBezTo>
                  <a:cubicBezTo>
                    <a:pt x="12759" y="11891"/>
                    <a:pt x="12219" y="11000"/>
                    <a:pt x="12635" y="10555"/>
                  </a:cubicBezTo>
                  <a:cubicBezTo>
                    <a:pt x="13175" y="10065"/>
                    <a:pt x="14213" y="10555"/>
                    <a:pt x="14462" y="9887"/>
                  </a:cubicBezTo>
                  <a:cubicBezTo>
                    <a:pt x="14546" y="9709"/>
                    <a:pt x="14462" y="9531"/>
                    <a:pt x="14462" y="9442"/>
                  </a:cubicBezTo>
                  <a:cubicBezTo>
                    <a:pt x="14379" y="8863"/>
                    <a:pt x="14047" y="8417"/>
                    <a:pt x="13590" y="8016"/>
                  </a:cubicBezTo>
                  <a:cubicBezTo>
                    <a:pt x="13009" y="7571"/>
                    <a:pt x="12136" y="7571"/>
                    <a:pt x="11430" y="7482"/>
                  </a:cubicBezTo>
                  <a:cubicBezTo>
                    <a:pt x="10641" y="7304"/>
                    <a:pt x="9852" y="6992"/>
                    <a:pt x="9602" y="6146"/>
                  </a:cubicBezTo>
                  <a:cubicBezTo>
                    <a:pt x="9312" y="5522"/>
                    <a:pt x="9602" y="4676"/>
                    <a:pt x="9312" y="4008"/>
                  </a:cubicBezTo>
                  <a:cubicBezTo>
                    <a:pt x="9062" y="3474"/>
                    <a:pt x="8356" y="3162"/>
                    <a:pt x="7775" y="3073"/>
                  </a:cubicBezTo>
                  <a:cubicBezTo>
                    <a:pt x="7152" y="2984"/>
                    <a:pt x="6529" y="3073"/>
                    <a:pt x="5947" y="2984"/>
                  </a:cubicBezTo>
                  <a:cubicBezTo>
                    <a:pt x="5324" y="2806"/>
                    <a:pt x="4867" y="2405"/>
                    <a:pt x="4369" y="2049"/>
                  </a:cubicBezTo>
                  <a:cubicBezTo>
                    <a:pt x="3164" y="1202"/>
                    <a:pt x="1752" y="445"/>
                    <a:pt x="256" y="0"/>
                  </a:cubicBezTo>
                  <a:cubicBezTo>
                    <a:pt x="256" y="445"/>
                    <a:pt x="173" y="935"/>
                    <a:pt x="173" y="1381"/>
                  </a:cubicBezTo>
                  <a:cubicBezTo>
                    <a:pt x="7" y="6547"/>
                    <a:pt x="-76" y="11579"/>
                    <a:pt x="90" y="16701"/>
                  </a:cubicBezTo>
                  <a:cubicBezTo>
                    <a:pt x="796" y="16835"/>
                    <a:pt x="1419" y="16835"/>
                    <a:pt x="2084" y="16835"/>
                  </a:cubicBezTo>
                  <a:cubicBezTo>
                    <a:pt x="2458" y="16835"/>
                    <a:pt x="2873" y="16835"/>
                    <a:pt x="3247" y="16523"/>
                  </a:cubicBezTo>
                  <a:cubicBezTo>
                    <a:pt x="3413" y="16345"/>
                    <a:pt x="3496" y="15988"/>
                    <a:pt x="3579" y="15677"/>
                  </a:cubicBezTo>
                  <a:cubicBezTo>
                    <a:pt x="3662" y="15142"/>
                    <a:pt x="3746" y="14652"/>
                    <a:pt x="3912" y="14118"/>
                  </a:cubicBezTo>
                  <a:cubicBezTo>
                    <a:pt x="4286" y="12336"/>
                    <a:pt x="6736" y="11668"/>
                    <a:pt x="8273" y="12247"/>
                  </a:cubicBezTo>
                  <a:cubicBezTo>
                    <a:pt x="9062" y="12515"/>
                    <a:pt x="9769" y="13183"/>
                    <a:pt x="10392" y="13717"/>
                  </a:cubicBezTo>
                  <a:cubicBezTo>
                    <a:pt x="11430" y="14652"/>
                    <a:pt x="12386" y="15677"/>
                    <a:pt x="13175" y="16835"/>
                  </a:cubicBezTo>
                  <a:cubicBezTo>
                    <a:pt x="13590" y="17547"/>
                    <a:pt x="14130" y="18304"/>
                    <a:pt x="14919" y="18572"/>
                  </a:cubicBezTo>
                  <a:cubicBezTo>
                    <a:pt x="15335" y="18661"/>
                    <a:pt x="15709" y="18661"/>
                    <a:pt x="16124" y="18661"/>
                  </a:cubicBezTo>
                  <a:cubicBezTo>
                    <a:pt x="17619" y="18794"/>
                    <a:pt x="19073" y="19418"/>
                    <a:pt x="20029" y="20665"/>
                  </a:cubicBezTo>
                  <a:cubicBezTo>
                    <a:pt x="20402" y="21110"/>
                    <a:pt x="20818" y="21600"/>
                    <a:pt x="21358" y="21466"/>
                  </a:cubicBezTo>
                  <a:cubicBezTo>
                    <a:pt x="21524" y="20442"/>
                    <a:pt x="20652" y="19329"/>
                    <a:pt x="19862" y="18482"/>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890" name="Shape 1890"/>
            <p:cNvSpPr/>
            <p:nvPr/>
          </p:nvSpPr>
          <p:spPr>
            <a:xfrm>
              <a:off x="8963266" y="5627446"/>
              <a:ext cx="93748" cy="138900"/>
            </a:xfrm>
            <a:custGeom>
              <a:pathLst>
                <a:path extrusionOk="0" h="21082" w="21390">
                  <a:moveTo>
                    <a:pt x="3290" y="5702"/>
                  </a:moveTo>
                  <a:cubicBezTo>
                    <a:pt x="2432" y="5702"/>
                    <a:pt x="1574" y="5702"/>
                    <a:pt x="1001" y="5702"/>
                  </a:cubicBezTo>
                  <a:cubicBezTo>
                    <a:pt x="715" y="5702"/>
                    <a:pt x="715" y="5702"/>
                    <a:pt x="286" y="5702"/>
                  </a:cubicBezTo>
                  <a:cubicBezTo>
                    <a:pt x="0" y="5894"/>
                    <a:pt x="0" y="6086"/>
                    <a:pt x="0" y="6278"/>
                  </a:cubicBezTo>
                  <a:cubicBezTo>
                    <a:pt x="286" y="7718"/>
                    <a:pt x="286" y="8966"/>
                    <a:pt x="715" y="10310"/>
                  </a:cubicBezTo>
                  <a:cubicBezTo>
                    <a:pt x="715" y="10790"/>
                    <a:pt x="715" y="10982"/>
                    <a:pt x="1001" y="11366"/>
                  </a:cubicBezTo>
                  <a:cubicBezTo>
                    <a:pt x="1001" y="11750"/>
                    <a:pt x="1287" y="11942"/>
                    <a:pt x="1574" y="12326"/>
                  </a:cubicBezTo>
                  <a:cubicBezTo>
                    <a:pt x="3004" y="14726"/>
                    <a:pt x="2718" y="17414"/>
                    <a:pt x="3004" y="19814"/>
                  </a:cubicBezTo>
                  <a:cubicBezTo>
                    <a:pt x="3004" y="20006"/>
                    <a:pt x="3004" y="20006"/>
                    <a:pt x="3004" y="20198"/>
                  </a:cubicBezTo>
                  <a:cubicBezTo>
                    <a:pt x="3290" y="20774"/>
                    <a:pt x="4577" y="21062"/>
                    <a:pt x="5436" y="20774"/>
                  </a:cubicBezTo>
                  <a:cubicBezTo>
                    <a:pt x="6294" y="20582"/>
                    <a:pt x="7295" y="20390"/>
                    <a:pt x="8154" y="20198"/>
                  </a:cubicBezTo>
                  <a:cubicBezTo>
                    <a:pt x="9584" y="20006"/>
                    <a:pt x="11444" y="20582"/>
                    <a:pt x="13017" y="20774"/>
                  </a:cubicBezTo>
                  <a:cubicBezTo>
                    <a:pt x="14448" y="21254"/>
                    <a:pt x="16593" y="21254"/>
                    <a:pt x="17452" y="20198"/>
                  </a:cubicBezTo>
                  <a:cubicBezTo>
                    <a:pt x="18024" y="19622"/>
                    <a:pt x="18024" y="19046"/>
                    <a:pt x="18310" y="18374"/>
                  </a:cubicBezTo>
                  <a:cubicBezTo>
                    <a:pt x="18882" y="17798"/>
                    <a:pt x="19597" y="17414"/>
                    <a:pt x="20456" y="17030"/>
                  </a:cubicBezTo>
                  <a:cubicBezTo>
                    <a:pt x="21028" y="16550"/>
                    <a:pt x="21600" y="16070"/>
                    <a:pt x="21314" y="15398"/>
                  </a:cubicBezTo>
                  <a:cubicBezTo>
                    <a:pt x="21028" y="14822"/>
                    <a:pt x="19597" y="14342"/>
                    <a:pt x="19883" y="13574"/>
                  </a:cubicBezTo>
                  <a:cubicBezTo>
                    <a:pt x="19883" y="13190"/>
                    <a:pt x="20456" y="12998"/>
                    <a:pt x="20742" y="12518"/>
                  </a:cubicBezTo>
                  <a:cubicBezTo>
                    <a:pt x="21600" y="11558"/>
                    <a:pt x="20742" y="10118"/>
                    <a:pt x="19597" y="9158"/>
                  </a:cubicBezTo>
                  <a:cubicBezTo>
                    <a:pt x="18024" y="7718"/>
                    <a:pt x="16307" y="6470"/>
                    <a:pt x="15592" y="4934"/>
                  </a:cubicBezTo>
                  <a:cubicBezTo>
                    <a:pt x="15592" y="4454"/>
                    <a:pt x="15306" y="4070"/>
                    <a:pt x="15306" y="3878"/>
                  </a:cubicBezTo>
                  <a:cubicBezTo>
                    <a:pt x="14734" y="3110"/>
                    <a:pt x="13303" y="2726"/>
                    <a:pt x="11730" y="2534"/>
                  </a:cubicBezTo>
                  <a:cubicBezTo>
                    <a:pt x="11444" y="2534"/>
                    <a:pt x="10872" y="2534"/>
                    <a:pt x="10585" y="2246"/>
                  </a:cubicBezTo>
                  <a:cubicBezTo>
                    <a:pt x="10299" y="2054"/>
                    <a:pt x="10013" y="1670"/>
                    <a:pt x="10013" y="1286"/>
                  </a:cubicBezTo>
                  <a:cubicBezTo>
                    <a:pt x="9012" y="-154"/>
                    <a:pt x="6008" y="-346"/>
                    <a:pt x="4291" y="518"/>
                  </a:cubicBezTo>
                  <a:cubicBezTo>
                    <a:pt x="2718" y="1670"/>
                    <a:pt x="3290" y="4262"/>
                    <a:pt x="3290" y="5702"/>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891" name="Shape 1891"/>
            <p:cNvSpPr/>
            <p:nvPr/>
          </p:nvSpPr>
          <p:spPr>
            <a:xfrm>
              <a:off x="9543848" y="5764135"/>
              <a:ext cx="374532" cy="418420"/>
            </a:xfrm>
            <a:custGeom>
              <a:pathLst>
                <a:path extrusionOk="0" h="21107" w="21103">
                  <a:moveTo>
                    <a:pt x="719" y="1304"/>
                  </a:moveTo>
                  <a:cubicBezTo>
                    <a:pt x="790" y="1657"/>
                    <a:pt x="397" y="1978"/>
                    <a:pt x="719" y="2267"/>
                  </a:cubicBezTo>
                  <a:cubicBezTo>
                    <a:pt x="790" y="2331"/>
                    <a:pt x="933" y="2395"/>
                    <a:pt x="1077" y="2395"/>
                  </a:cubicBezTo>
                  <a:cubicBezTo>
                    <a:pt x="2364" y="2588"/>
                    <a:pt x="3651" y="3133"/>
                    <a:pt x="4152" y="4128"/>
                  </a:cubicBezTo>
                  <a:cubicBezTo>
                    <a:pt x="4545" y="4899"/>
                    <a:pt x="4617" y="5894"/>
                    <a:pt x="5368" y="6311"/>
                  </a:cubicBezTo>
                  <a:cubicBezTo>
                    <a:pt x="5511" y="6150"/>
                    <a:pt x="5797" y="6311"/>
                    <a:pt x="5869" y="6439"/>
                  </a:cubicBezTo>
                  <a:cubicBezTo>
                    <a:pt x="6047" y="6568"/>
                    <a:pt x="6047" y="6824"/>
                    <a:pt x="6119" y="6985"/>
                  </a:cubicBezTo>
                  <a:cubicBezTo>
                    <a:pt x="6333" y="7434"/>
                    <a:pt x="6870" y="7723"/>
                    <a:pt x="7084" y="8172"/>
                  </a:cubicBezTo>
                  <a:cubicBezTo>
                    <a:pt x="7371" y="8718"/>
                    <a:pt x="7335" y="9456"/>
                    <a:pt x="7692" y="9938"/>
                  </a:cubicBezTo>
                  <a:cubicBezTo>
                    <a:pt x="8086" y="10419"/>
                    <a:pt x="8801" y="10547"/>
                    <a:pt x="9051" y="11093"/>
                  </a:cubicBezTo>
                  <a:cubicBezTo>
                    <a:pt x="9194" y="11350"/>
                    <a:pt x="9123" y="11606"/>
                    <a:pt x="9266" y="11831"/>
                  </a:cubicBezTo>
                  <a:cubicBezTo>
                    <a:pt x="9480" y="12345"/>
                    <a:pt x="10231" y="12569"/>
                    <a:pt x="10553" y="13083"/>
                  </a:cubicBezTo>
                  <a:cubicBezTo>
                    <a:pt x="10696" y="13308"/>
                    <a:pt x="10696" y="13564"/>
                    <a:pt x="10839" y="13853"/>
                  </a:cubicBezTo>
                  <a:cubicBezTo>
                    <a:pt x="11447" y="15458"/>
                    <a:pt x="13915" y="16003"/>
                    <a:pt x="14809" y="17480"/>
                  </a:cubicBezTo>
                  <a:cubicBezTo>
                    <a:pt x="14952" y="17801"/>
                    <a:pt x="15131" y="18154"/>
                    <a:pt x="15345" y="18411"/>
                  </a:cubicBezTo>
                  <a:cubicBezTo>
                    <a:pt x="15703" y="18828"/>
                    <a:pt x="16239" y="19020"/>
                    <a:pt x="16704" y="19277"/>
                  </a:cubicBezTo>
                  <a:cubicBezTo>
                    <a:pt x="17205" y="19630"/>
                    <a:pt x="17598" y="20176"/>
                    <a:pt x="18099" y="20561"/>
                  </a:cubicBezTo>
                  <a:cubicBezTo>
                    <a:pt x="18635" y="20978"/>
                    <a:pt x="19315" y="21235"/>
                    <a:pt x="19923" y="21042"/>
                  </a:cubicBezTo>
                  <a:cubicBezTo>
                    <a:pt x="20424" y="20850"/>
                    <a:pt x="20745" y="20368"/>
                    <a:pt x="20888" y="19887"/>
                  </a:cubicBezTo>
                  <a:cubicBezTo>
                    <a:pt x="21031" y="19438"/>
                    <a:pt x="20960" y="18892"/>
                    <a:pt x="21031" y="18411"/>
                  </a:cubicBezTo>
                  <a:cubicBezTo>
                    <a:pt x="21031" y="18218"/>
                    <a:pt x="21103" y="17961"/>
                    <a:pt x="21103" y="17737"/>
                  </a:cubicBezTo>
                  <a:cubicBezTo>
                    <a:pt x="21031" y="17351"/>
                    <a:pt x="20745" y="16998"/>
                    <a:pt x="20674" y="16517"/>
                  </a:cubicBezTo>
                  <a:cubicBezTo>
                    <a:pt x="20674" y="16324"/>
                    <a:pt x="20674" y="16132"/>
                    <a:pt x="20745" y="15939"/>
                  </a:cubicBezTo>
                  <a:cubicBezTo>
                    <a:pt x="20817" y="15201"/>
                    <a:pt x="20209" y="14431"/>
                    <a:pt x="19386" y="14302"/>
                  </a:cubicBezTo>
                  <a:cubicBezTo>
                    <a:pt x="19243" y="14238"/>
                    <a:pt x="19029" y="14238"/>
                    <a:pt x="18850" y="14174"/>
                  </a:cubicBezTo>
                  <a:cubicBezTo>
                    <a:pt x="18492" y="14046"/>
                    <a:pt x="18349" y="13628"/>
                    <a:pt x="18206" y="13308"/>
                  </a:cubicBezTo>
                  <a:cubicBezTo>
                    <a:pt x="18028" y="12826"/>
                    <a:pt x="17741" y="12280"/>
                    <a:pt x="17205" y="12280"/>
                  </a:cubicBezTo>
                  <a:cubicBezTo>
                    <a:pt x="17062" y="12280"/>
                    <a:pt x="16919" y="12280"/>
                    <a:pt x="16776" y="12280"/>
                  </a:cubicBezTo>
                  <a:cubicBezTo>
                    <a:pt x="16382" y="12280"/>
                    <a:pt x="16061" y="12024"/>
                    <a:pt x="15953" y="11671"/>
                  </a:cubicBezTo>
                  <a:cubicBezTo>
                    <a:pt x="15882" y="11350"/>
                    <a:pt x="16096" y="10997"/>
                    <a:pt x="16454" y="10868"/>
                  </a:cubicBezTo>
                  <a:cubicBezTo>
                    <a:pt x="16597" y="10804"/>
                    <a:pt x="16847" y="10804"/>
                    <a:pt x="16990" y="10740"/>
                  </a:cubicBezTo>
                  <a:cubicBezTo>
                    <a:pt x="17133" y="10676"/>
                    <a:pt x="17205" y="10483"/>
                    <a:pt x="17062" y="10323"/>
                  </a:cubicBezTo>
                  <a:cubicBezTo>
                    <a:pt x="16704" y="9873"/>
                    <a:pt x="16239" y="9392"/>
                    <a:pt x="15631" y="9199"/>
                  </a:cubicBezTo>
                  <a:cubicBezTo>
                    <a:pt x="15488" y="9135"/>
                    <a:pt x="15274" y="9135"/>
                    <a:pt x="15131" y="9007"/>
                  </a:cubicBezTo>
                  <a:cubicBezTo>
                    <a:pt x="14880" y="8782"/>
                    <a:pt x="14880" y="8525"/>
                    <a:pt x="14737" y="8236"/>
                  </a:cubicBezTo>
                  <a:cubicBezTo>
                    <a:pt x="14380" y="7498"/>
                    <a:pt x="13092" y="7691"/>
                    <a:pt x="12413" y="7049"/>
                  </a:cubicBezTo>
                  <a:cubicBezTo>
                    <a:pt x="12055" y="6728"/>
                    <a:pt x="11733" y="6086"/>
                    <a:pt x="11197" y="6150"/>
                  </a:cubicBezTo>
                  <a:cubicBezTo>
                    <a:pt x="11054" y="6150"/>
                    <a:pt x="10839" y="6311"/>
                    <a:pt x="10696" y="6375"/>
                  </a:cubicBezTo>
                  <a:cubicBezTo>
                    <a:pt x="10160" y="6503"/>
                    <a:pt x="9695" y="5958"/>
                    <a:pt x="9552" y="5476"/>
                  </a:cubicBezTo>
                  <a:cubicBezTo>
                    <a:pt x="9337" y="5027"/>
                    <a:pt x="9051" y="4481"/>
                    <a:pt x="8515" y="4481"/>
                  </a:cubicBezTo>
                  <a:cubicBezTo>
                    <a:pt x="8300" y="4481"/>
                    <a:pt x="8122" y="4546"/>
                    <a:pt x="7907" y="4610"/>
                  </a:cubicBezTo>
                  <a:cubicBezTo>
                    <a:pt x="7228" y="4738"/>
                    <a:pt x="6620" y="4289"/>
                    <a:pt x="6119" y="3872"/>
                  </a:cubicBezTo>
                  <a:cubicBezTo>
                    <a:pt x="6333" y="3936"/>
                    <a:pt x="6477" y="3615"/>
                    <a:pt x="6405" y="3390"/>
                  </a:cubicBezTo>
                  <a:cubicBezTo>
                    <a:pt x="6333" y="3198"/>
                    <a:pt x="6190" y="3101"/>
                    <a:pt x="6119" y="2877"/>
                  </a:cubicBezTo>
                  <a:cubicBezTo>
                    <a:pt x="6047" y="2684"/>
                    <a:pt x="6083" y="2427"/>
                    <a:pt x="5976" y="2138"/>
                  </a:cubicBezTo>
                  <a:cubicBezTo>
                    <a:pt x="5904" y="1882"/>
                    <a:pt x="5726" y="1657"/>
                    <a:pt x="5511" y="1593"/>
                  </a:cubicBezTo>
                  <a:cubicBezTo>
                    <a:pt x="5153" y="1529"/>
                    <a:pt x="4688" y="1785"/>
                    <a:pt x="4545" y="1529"/>
                  </a:cubicBezTo>
                  <a:cubicBezTo>
                    <a:pt x="4474" y="1368"/>
                    <a:pt x="4474" y="1240"/>
                    <a:pt x="4474" y="1111"/>
                  </a:cubicBezTo>
                  <a:cubicBezTo>
                    <a:pt x="4295" y="790"/>
                    <a:pt x="3794" y="790"/>
                    <a:pt x="3401" y="855"/>
                  </a:cubicBezTo>
                  <a:cubicBezTo>
                    <a:pt x="3043" y="919"/>
                    <a:pt x="2507" y="1047"/>
                    <a:pt x="2292" y="790"/>
                  </a:cubicBezTo>
                  <a:cubicBezTo>
                    <a:pt x="2221" y="694"/>
                    <a:pt x="2149" y="566"/>
                    <a:pt x="2042" y="502"/>
                  </a:cubicBezTo>
                  <a:cubicBezTo>
                    <a:pt x="1899" y="437"/>
                    <a:pt x="1756" y="502"/>
                    <a:pt x="1684" y="502"/>
                  </a:cubicBezTo>
                  <a:cubicBezTo>
                    <a:pt x="1148" y="502"/>
                    <a:pt x="719" y="-365"/>
                    <a:pt x="254" y="181"/>
                  </a:cubicBezTo>
                  <a:cubicBezTo>
                    <a:pt x="-497" y="790"/>
                    <a:pt x="647" y="919"/>
                    <a:pt x="719" y="1304"/>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892" name="Shape 1892"/>
            <p:cNvSpPr/>
            <p:nvPr/>
          </p:nvSpPr>
          <p:spPr>
            <a:xfrm>
              <a:off x="9898414" y="6017868"/>
              <a:ext cx="47998" cy="63517"/>
            </a:xfrm>
            <a:custGeom>
              <a:pathLst>
                <a:path extrusionOk="0" h="21493" w="18705">
                  <a:moveTo>
                    <a:pt x="787" y="6523"/>
                  </a:moveTo>
                  <a:cubicBezTo>
                    <a:pt x="2260" y="8875"/>
                    <a:pt x="6432" y="8020"/>
                    <a:pt x="7905" y="9731"/>
                  </a:cubicBezTo>
                  <a:cubicBezTo>
                    <a:pt x="9132" y="11014"/>
                    <a:pt x="8396" y="12511"/>
                    <a:pt x="9132" y="13794"/>
                  </a:cubicBezTo>
                  <a:cubicBezTo>
                    <a:pt x="9623" y="14222"/>
                    <a:pt x="9623" y="14649"/>
                    <a:pt x="10114" y="15505"/>
                  </a:cubicBezTo>
                  <a:cubicBezTo>
                    <a:pt x="11587" y="17430"/>
                    <a:pt x="13550" y="19141"/>
                    <a:pt x="15269" y="20424"/>
                  </a:cubicBezTo>
                  <a:cubicBezTo>
                    <a:pt x="15760" y="21065"/>
                    <a:pt x="16250" y="21493"/>
                    <a:pt x="16741" y="21493"/>
                  </a:cubicBezTo>
                  <a:cubicBezTo>
                    <a:pt x="17232" y="21493"/>
                    <a:pt x="18214" y="21493"/>
                    <a:pt x="18705" y="21065"/>
                  </a:cubicBezTo>
                  <a:cubicBezTo>
                    <a:pt x="18705" y="20424"/>
                    <a:pt x="18705" y="19996"/>
                    <a:pt x="18705" y="19996"/>
                  </a:cubicBezTo>
                  <a:cubicBezTo>
                    <a:pt x="18705" y="18285"/>
                    <a:pt x="18214" y="17002"/>
                    <a:pt x="18214" y="15077"/>
                  </a:cubicBezTo>
                  <a:cubicBezTo>
                    <a:pt x="18214" y="14649"/>
                    <a:pt x="18214" y="14649"/>
                    <a:pt x="18214" y="14222"/>
                  </a:cubicBezTo>
                  <a:cubicBezTo>
                    <a:pt x="17723" y="13366"/>
                    <a:pt x="16250" y="13366"/>
                    <a:pt x="15269" y="12939"/>
                  </a:cubicBezTo>
                  <a:cubicBezTo>
                    <a:pt x="14287" y="12511"/>
                    <a:pt x="14287" y="11655"/>
                    <a:pt x="14287" y="10586"/>
                  </a:cubicBezTo>
                  <a:cubicBezTo>
                    <a:pt x="14287" y="9731"/>
                    <a:pt x="14778" y="8875"/>
                    <a:pt x="14778" y="8020"/>
                  </a:cubicBezTo>
                  <a:cubicBezTo>
                    <a:pt x="15269" y="5667"/>
                    <a:pt x="14778" y="3101"/>
                    <a:pt x="13060" y="1176"/>
                  </a:cubicBezTo>
                  <a:cubicBezTo>
                    <a:pt x="12569" y="748"/>
                    <a:pt x="12569" y="321"/>
                    <a:pt x="12078" y="321"/>
                  </a:cubicBezTo>
                  <a:cubicBezTo>
                    <a:pt x="11096" y="-107"/>
                    <a:pt x="10605" y="-107"/>
                    <a:pt x="9623" y="321"/>
                  </a:cubicBezTo>
                  <a:cubicBezTo>
                    <a:pt x="7414" y="-107"/>
                    <a:pt x="-2895" y="1604"/>
                    <a:pt x="787" y="6523"/>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893" name="Shape 1893"/>
            <p:cNvSpPr/>
            <p:nvPr/>
          </p:nvSpPr>
          <p:spPr>
            <a:xfrm>
              <a:off x="9979660" y="6064879"/>
              <a:ext cx="37416" cy="22423"/>
            </a:xfrm>
            <a:custGeom>
              <a:pathLst>
                <a:path extrusionOk="0" h="21600" w="19528">
                  <a:moveTo>
                    <a:pt x="1123" y="17788"/>
                  </a:moveTo>
                  <a:cubicBezTo>
                    <a:pt x="1809" y="19059"/>
                    <a:pt x="3180" y="20329"/>
                    <a:pt x="4552" y="20329"/>
                  </a:cubicBezTo>
                  <a:cubicBezTo>
                    <a:pt x="6266" y="20329"/>
                    <a:pt x="7637" y="21600"/>
                    <a:pt x="9009" y="21600"/>
                  </a:cubicBezTo>
                  <a:cubicBezTo>
                    <a:pt x="9695" y="21600"/>
                    <a:pt x="10380" y="21600"/>
                    <a:pt x="11066" y="21600"/>
                  </a:cubicBezTo>
                  <a:cubicBezTo>
                    <a:pt x="11752" y="21600"/>
                    <a:pt x="12780" y="20329"/>
                    <a:pt x="13466" y="20329"/>
                  </a:cubicBezTo>
                  <a:cubicBezTo>
                    <a:pt x="14152" y="20329"/>
                    <a:pt x="14837" y="20329"/>
                    <a:pt x="15523" y="20329"/>
                  </a:cubicBezTo>
                  <a:cubicBezTo>
                    <a:pt x="18266" y="19059"/>
                    <a:pt x="20666" y="12071"/>
                    <a:pt x="18952" y="6988"/>
                  </a:cubicBezTo>
                  <a:cubicBezTo>
                    <a:pt x="18266" y="3176"/>
                    <a:pt x="15866" y="635"/>
                    <a:pt x="13466" y="1906"/>
                  </a:cubicBezTo>
                  <a:cubicBezTo>
                    <a:pt x="11409" y="3812"/>
                    <a:pt x="10380" y="5718"/>
                    <a:pt x="8323" y="4447"/>
                  </a:cubicBezTo>
                  <a:cubicBezTo>
                    <a:pt x="6952" y="4447"/>
                    <a:pt x="5580" y="0"/>
                    <a:pt x="3866" y="0"/>
                  </a:cubicBezTo>
                  <a:cubicBezTo>
                    <a:pt x="-248" y="1906"/>
                    <a:pt x="-934" y="13341"/>
                    <a:pt x="1123" y="17788"/>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894" name="Shape 1894"/>
            <p:cNvSpPr/>
            <p:nvPr/>
          </p:nvSpPr>
          <p:spPr>
            <a:xfrm>
              <a:off x="10031868" y="5701950"/>
              <a:ext cx="381473" cy="411788"/>
            </a:xfrm>
            <a:custGeom>
              <a:pathLst>
                <a:path extrusionOk="0" h="21476" w="21494">
                  <a:moveTo>
                    <a:pt x="101" y="11872"/>
                  </a:moveTo>
                  <a:cubicBezTo>
                    <a:pt x="30" y="12005"/>
                    <a:pt x="-42" y="12204"/>
                    <a:pt x="30" y="12337"/>
                  </a:cubicBezTo>
                  <a:cubicBezTo>
                    <a:pt x="101" y="12470"/>
                    <a:pt x="316" y="12570"/>
                    <a:pt x="387" y="12703"/>
                  </a:cubicBezTo>
                  <a:cubicBezTo>
                    <a:pt x="924" y="13268"/>
                    <a:pt x="-42" y="14165"/>
                    <a:pt x="316" y="14863"/>
                  </a:cubicBezTo>
                  <a:cubicBezTo>
                    <a:pt x="530" y="15195"/>
                    <a:pt x="995" y="15261"/>
                    <a:pt x="1281" y="15560"/>
                  </a:cubicBezTo>
                  <a:cubicBezTo>
                    <a:pt x="2032" y="16192"/>
                    <a:pt x="1818" y="17421"/>
                    <a:pt x="2640" y="17986"/>
                  </a:cubicBezTo>
                  <a:cubicBezTo>
                    <a:pt x="2712" y="18053"/>
                    <a:pt x="2855" y="18119"/>
                    <a:pt x="2926" y="18186"/>
                  </a:cubicBezTo>
                  <a:cubicBezTo>
                    <a:pt x="3105" y="18352"/>
                    <a:pt x="3033" y="18618"/>
                    <a:pt x="3105" y="18751"/>
                  </a:cubicBezTo>
                  <a:cubicBezTo>
                    <a:pt x="3177" y="19448"/>
                    <a:pt x="4214" y="19880"/>
                    <a:pt x="4822" y="19448"/>
                  </a:cubicBezTo>
                  <a:cubicBezTo>
                    <a:pt x="5036" y="19316"/>
                    <a:pt x="5179" y="19116"/>
                    <a:pt x="5501" y="19050"/>
                  </a:cubicBezTo>
                  <a:cubicBezTo>
                    <a:pt x="5930" y="18983"/>
                    <a:pt x="6181" y="19382"/>
                    <a:pt x="6395" y="19748"/>
                  </a:cubicBezTo>
                  <a:cubicBezTo>
                    <a:pt x="6610" y="20080"/>
                    <a:pt x="7146" y="20346"/>
                    <a:pt x="7432" y="20080"/>
                  </a:cubicBezTo>
                  <a:cubicBezTo>
                    <a:pt x="7504" y="20013"/>
                    <a:pt x="7611" y="19814"/>
                    <a:pt x="7683" y="19748"/>
                  </a:cubicBezTo>
                  <a:cubicBezTo>
                    <a:pt x="7826" y="19648"/>
                    <a:pt x="7969" y="19648"/>
                    <a:pt x="8112" y="19648"/>
                  </a:cubicBezTo>
                  <a:cubicBezTo>
                    <a:pt x="8577" y="19748"/>
                    <a:pt x="9077" y="19814"/>
                    <a:pt x="9542" y="19880"/>
                  </a:cubicBezTo>
                  <a:cubicBezTo>
                    <a:pt x="10150" y="19947"/>
                    <a:pt x="10686" y="20013"/>
                    <a:pt x="11187" y="20279"/>
                  </a:cubicBezTo>
                  <a:cubicBezTo>
                    <a:pt x="11724" y="20512"/>
                    <a:pt x="12153" y="20977"/>
                    <a:pt x="12260" y="21476"/>
                  </a:cubicBezTo>
                  <a:cubicBezTo>
                    <a:pt x="12403" y="21044"/>
                    <a:pt x="13083" y="21077"/>
                    <a:pt x="13512" y="21210"/>
                  </a:cubicBezTo>
                  <a:cubicBezTo>
                    <a:pt x="13977" y="21376"/>
                    <a:pt x="14513" y="21542"/>
                    <a:pt x="14871" y="21343"/>
                  </a:cubicBezTo>
                  <a:cubicBezTo>
                    <a:pt x="15335" y="21143"/>
                    <a:pt x="15407" y="20645"/>
                    <a:pt x="15479" y="20146"/>
                  </a:cubicBezTo>
                  <a:cubicBezTo>
                    <a:pt x="15550" y="19880"/>
                    <a:pt x="15550" y="19448"/>
                    <a:pt x="15264" y="19316"/>
                  </a:cubicBezTo>
                  <a:cubicBezTo>
                    <a:pt x="15157" y="19249"/>
                    <a:pt x="15014" y="19249"/>
                    <a:pt x="14942" y="19183"/>
                  </a:cubicBezTo>
                  <a:cubicBezTo>
                    <a:pt x="14728" y="18983"/>
                    <a:pt x="14942" y="18618"/>
                    <a:pt x="15157" y="18485"/>
                  </a:cubicBezTo>
                  <a:cubicBezTo>
                    <a:pt x="15407" y="18285"/>
                    <a:pt x="15622" y="18053"/>
                    <a:pt x="15622" y="17787"/>
                  </a:cubicBezTo>
                  <a:cubicBezTo>
                    <a:pt x="15622" y="17421"/>
                    <a:pt x="15085" y="17288"/>
                    <a:pt x="14656" y="17222"/>
                  </a:cubicBezTo>
                  <a:cubicBezTo>
                    <a:pt x="15157" y="16724"/>
                    <a:pt x="15836" y="16391"/>
                    <a:pt x="16516" y="16192"/>
                  </a:cubicBezTo>
                  <a:cubicBezTo>
                    <a:pt x="16981" y="16026"/>
                    <a:pt x="17588" y="15959"/>
                    <a:pt x="17732" y="15560"/>
                  </a:cubicBezTo>
                  <a:cubicBezTo>
                    <a:pt x="18018" y="14863"/>
                    <a:pt x="17052" y="14231"/>
                    <a:pt x="17124" y="13533"/>
                  </a:cubicBezTo>
                  <a:cubicBezTo>
                    <a:pt x="17195" y="13168"/>
                    <a:pt x="17481" y="12902"/>
                    <a:pt x="17732" y="12570"/>
                  </a:cubicBezTo>
                  <a:cubicBezTo>
                    <a:pt x="17946" y="12271"/>
                    <a:pt x="18089" y="11772"/>
                    <a:pt x="17803" y="11506"/>
                  </a:cubicBezTo>
                  <a:cubicBezTo>
                    <a:pt x="18483" y="11307"/>
                    <a:pt x="18983" y="12005"/>
                    <a:pt x="19448" y="12404"/>
                  </a:cubicBezTo>
                  <a:cubicBezTo>
                    <a:pt x="19520" y="12470"/>
                    <a:pt x="19591" y="12570"/>
                    <a:pt x="19734" y="12570"/>
                  </a:cubicBezTo>
                  <a:cubicBezTo>
                    <a:pt x="19984" y="12636"/>
                    <a:pt x="20199" y="12404"/>
                    <a:pt x="20199" y="12204"/>
                  </a:cubicBezTo>
                  <a:cubicBezTo>
                    <a:pt x="20414" y="11639"/>
                    <a:pt x="19984" y="10875"/>
                    <a:pt x="19305" y="10808"/>
                  </a:cubicBezTo>
                  <a:cubicBezTo>
                    <a:pt x="19162" y="10808"/>
                    <a:pt x="18912" y="10808"/>
                    <a:pt x="18769" y="10676"/>
                  </a:cubicBezTo>
                  <a:cubicBezTo>
                    <a:pt x="18339" y="10376"/>
                    <a:pt x="18769" y="9712"/>
                    <a:pt x="18626" y="9213"/>
                  </a:cubicBezTo>
                  <a:cubicBezTo>
                    <a:pt x="18554" y="8781"/>
                    <a:pt x="18053" y="8582"/>
                    <a:pt x="17660" y="8449"/>
                  </a:cubicBezTo>
                  <a:cubicBezTo>
                    <a:pt x="17302" y="8316"/>
                    <a:pt x="16730" y="7951"/>
                    <a:pt x="16837" y="7519"/>
                  </a:cubicBezTo>
                  <a:cubicBezTo>
                    <a:pt x="16837" y="6920"/>
                    <a:pt x="17803" y="6754"/>
                    <a:pt x="18232" y="6356"/>
                  </a:cubicBezTo>
                  <a:cubicBezTo>
                    <a:pt x="18912" y="5791"/>
                    <a:pt x="18769" y="4528"/>
                    <a:pt x="19591" y="4262"/>
                  </a:cubicBezTo>
                  <a:cubicBezTo>
                    <a:pt x="19984" y="4129"/>
                    <a:pt x="20378" y="4262"/>
                    <a:pt x="20735" y="4262"/>
                  </a:cubicBezTo>
                  <a:cubicBezTo>
                    <a:pt x="21129" y="4262"/>
                    <a:pt x="21558" y="4063"/>
                    <a:pt x="21486" y="3697"/>
                  </a:cubicBezTo>
                  <a:cubicBezTo>
                    <a:pt x="21415" y="3298"/>
                    <a:pt x="20807" y="3232"/>
                    <a:pt x="20342" y="3298"/>
                  </a:cubicBezTo>
                  <a:cubicBezTo>
                    <a:pt x="19913" y="3398"/>
                    <a:pt x="19448" y="3365"/>
                    <a:pt x="18983" y="3132"/>
                  </a:cubicBezTo>
                  <a:cubicBezTo>
                    <a:pt x="18554" y="2999"/>
                    <a:pt x="18232" y="2667"/>
                    <a:pt x="18161" y="2235"/>
                  </a:cubicBezTo>
                  <a:cubicBezTo>
                    <a:pt x="18161" y="2036"/>
                    <a:pt x="18161" y="1903"/>
                    <a:pt x="18161" y="1670"/>
                  </a:cubicBezTo>
                  <a:cubicBezTo>
                    <a:pt x="18089" y="1105"/>
                    <a:pt x="17588" y="640"/>
                    <a:pt x="17124" y="274"/>
                  </a:cubicBezTo>
                  <a:cubicBezTo>
                    <a:pt x="16981" y="141"/>
                    <a:pt x="16837" y="75"/>
                    <a:pt x="16659" y="8"/>
                  </a:cubicBezTo>
                  <a:cubicBezTo>
                    <a:pt x="16230" y="-58"/>
                    <a:pt x="15836" y="274"/>
                    <a:pt x="15693" y="706"/>
                  </a:cubicBezTo>
                  <a:cubicBezTo>
                    <a:pt x="15335" y="1471"/>
                    <a:pt x="15157" y="2434"/>
                    <a:pt x="14334" y="2800"/>
                  </a:cubicBezTo>
                  <a:cubicBezTo>
                    <a:pt x="14191" y="2866"/>
                    <a:pt x="14048" y="2866"/>
                    <a:pt x="13905" y="2999"/>
                  </a:cubicBezTo>
                  <a:cubicBezTo>
                    <a:pt x="13762" y="3066"/>
                    <a:pt x="13655" y="3298"/>
                    <a:pt x="13583" y="3431"/>
                  </a:cubicBezTo>
                  <a:cubicBezTo>
                    <a:pt x="13297" y="3963"/>
                    <a:pt x="13154" y="4594"/>
                    <a:pt x="13083" y="5226"/>
                  </a:cubicBezTo>
                  <a:cubicBezTo>
                    <a:pt x="12689" y="5093"/>
                    <a:pt x="12725" y="4528"/>
                    <a:pt x="12403" y="4395"/>
                  </a:cubicBezTo>
                  <a:cubicBezTo>
                    <a:pt x="12117" y="4262"/>
                    <a:pt x="11724" y="4395"/>
                    <a:pt x="11652" y="4661"/>
                  </a:cubicBezTo>
                  <a:cubicBezTo>
                    <a:pt x="11509" y="4960"/>
                    <a:pt x="11581" y="5226"/>
                    <a:pt x="11581" y="5525"/>
                  </a:cubicBezTo>
                  <a:cubicBezTo>
                    <a:pt x="11330" y="5724"/>
                    <a:pt x="11116" y="5292"/>
                    <a:pt x="10830" y="5159"/>
                  </a:cubicBezTo>
                  <a:cubicBezTo>
                    <a:pt x="10436" y="4960"/>
                    <a:pt x="10007" y="5359"/>
                    <a:pt x="9828" y="5791"/>
                  </a:cubicBezTo>
                  <a:cubicBezTo>
                    <a:pt x="9757" y="6223"/>
                    <a:pt x="9757" y="6688"/>
                    <a:pt x="9471" y="6987"/>
                  </a:cubicBezTo>
                  <a:cubicBezTo>
                    <a:pt x="9256" y="7186"/>
                    <a:pt x="8934" y="7253"/>
                    <a:pt x="8720" y="7452"/>
                  </a:cubicBezTo>
                  <a:cubicBezTo>
                    <a:pt x="8505" y="7618"/>
                    <a:pt x="8255" y="7951"/>
                    <a:pt x="8433" y="8150"/>
                  </a:cubicBezTo>
                  <a:cubicBezTo>
                    <a:pt x="7969" y="8449"/>
                    <a:pt x="7468" y="8449"/>
                    <a:pt x="6932" y="8383"/>
                  </a:cubicBezTo>
                  <a:cubicBezTo>
                    <a:pt x="6431" y="8316"/>
                    <a:pt x="5894" y="8250"/>
                    <a:pt x="5358" y="8383"/>
                  </a:cubicBezTo>
                  <a:cubicBezTo>
                    <a:pt x="4857" y="8549"/>
                    <a:pt x="4428" y="9014"/>
                    <a:pt x="4607" y="9413"/>
                  </a:cubicBezTo>
                  <a:cubicBezTo>
                    <a:pt x="4679" y="9612"/>
                    <a:pt x="4822" y="9778"/>
                    <a:pt x="4893" y="9911"/>
                  </a:cubicBezTo>
                  <a:cubicBezTo>
                    <a:pt x="5036" y="10376"/>
                    <a:pt x="4607" y="10742"/>
                    <a:pt x="4142" y="11074"/>
                  </a:cubicBezTo>
                  <a:cubicBezTo>
                    <a:pt x="3999" y="11174"/>
                    <a:pt x="3928" y="11240"/>
                    <a:pt x="3784" y="11240"/>
                  </a:cubicBezTo>
                  <a:cubicBezTo>
                    <a:pt x="3463" y="11240"/>
                    <a:pt x="3320" y="10875"/>
                    <a:pt x="3177" y="10676"/>
                  </a:cubicBezTo>
                  <a:cubicBezTo>
                    <a:pt x="2783" y="10244"/>
                    <a:pt x="2032" y="10177"/>
                    <a:pt x="1603" y="10543"/>
                  </a:cubicBezTo>
                  <a:cubicBezTo>
                    <a:pt x="1675" y="10476"/>
                    <a:pt x="1460" y="9280"/>
                    <a:pt x="995" y="9978"/>
                  </a:cubicBezTo>
                  <a:cubicBezTo>
                    <a:pt x="602" y="10875"/>
                    <a:pt x="387" y="11373"/>
                    <a:pt x="101" y="11872"/>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895" name="Shape 1895"/>
            <p:cNvSpPr/>
            <p:nvPr/>
          </p:nvSpPr>
          <p:spPr>
            <a:xfrm>
              <a:off x="9928426" y="6178254"/>
              <a:ext cx="343101" cy="109292"/>
            </a:xfrm>
            <a:custGeom>
              <a:pathLst>
                <a:path extrusionOk="0" h="21176" w="21363">
                  <a:moveTo>
                    <a:pt x="80" y="6444"/>
                  </a:moveTo>
                  <a:cubicBezTo>
                    <a:pt x="80" y="6690"/>
                    <a:pt x="1" y="6935"/>
                    <a:pt x="80" y="7549"/>
                  </a:cubicBezTo>
                  <a:cubicBezTo>
                    <a:pt x="80" y="8040"/>
                    <a:pt x="239" y="8285"/>
                    <a:pt x="357" y="8776"/>
                  </a:cubicBezTo>
                  <a:cubicBezTo>
                    <a:pt x="675" y="9512"/>
                    <a:pt x="912" y="10372"/>
                    <a:pt x="1269" y="11108"/>
                  </a:cubicBezTo>
                  <a:cubicBezTo>
                    <a:pt x="1665" y="12090"/>
                    <a:pt x="2181" y="13440"/>
                    <a:pt x="2735" y="13440"/>
                  </a:cubicBezTo>
                  <a:cubicBezTo>
                    <a:pt x="3092" y="13440"/>
                    <a:pt x="3409" y="13194"/>
                    <a:pt x="3647" y="13194"/>
                  </a:cubicBezTo>
                  <a:cubicBezTo>
                    <a:pt x="4400" y="13194"/>
                    <a:pt x="5074" y="14912"/>
                    <a:pt x="5827" y="15281"/>
                  </a:cubicBezTo>
                  <a:cubicBezTo>
                    <a:pt x="6501" y="15526"/>
                    <a:pt x="7254" y="14422"/>
                    <a:pt x="7888" y="14667"/>
                  </a:cubicBezTo>
                  <a:cubicBezTo>
                    <a:pt x="8244" y="14912"/>
                    <a:pt x="8641" y="15526"/>
                    <a:pt x="8918" y="16017"/>
                  </a:cubicBezTo>
                  <a:cubicBezTo>
                    <a:pt x="9473" y="16999"/>
                    <a:pt x="9988" y="17735"/>
                    <a:pt x="10583" y="18840"/>
                  </a:cubicBezTo>
                  <a:cubicBezTo>
                    <a:pt x="10821" y="19331"/>
                    <a:pt x="11058" y="19576"/>
                    <a:pt x="11415" y="19822"/>
                  </a:cubicBezTo>
                  <a:cubicBezTo>
                    <a:pt x="11811" y="20067"/>
                    <a:pt x="12129" y="20067"/>
                    <a:pt x="12564" y="20067"/>
                  </a:cubicBezTo>
                  <a:cubicBezTo>
                    <a:pt x="12961" y="20312"/>
                    <a:pt x="13397" y="20681"/>
                    <a:pt x="13793" y="20926"/>
                  </a:cubicBezTo>
                  <a:cubicBezTo>
                    <a:pt x="14546" y="21417"/>
                    <a:pt x="15378" y="21172"/>
                    <a:pt x="16211" y="20312"/>
                  </a:cubicBezTo>
                  <a:cubicBezTo>
                    <a:pt x="16726" y="19822"/>
                    <a:pt x="17281" y="19085"/>
                    <a:pt x="17796" y="19085"/>
                  </a:cubicBezTo>
                  <a:cubicBezTo>
                    <a:pt x="18034" y="19085"/>
                    <a:pt x="18391" y="19331"/>
                    <a:pt x="18628" y="19331"/>
                  </a:cubicBezTo>
                  <a:cubicBezTo>
                    <a:pt x="19302" y="19822"/>
                    <a:pt x="20055" y="20067"/>
                    <a:pt x="20808" y="20067"/>
                  </a:cubicBezTo>
                  <a:cubicBezTo>
                    <a:pt x="21046" y="20067"/>
                    <a:pt x="21363" y="19822"/>
                    <a:pt x="21363" y="19085"/>
                  </a:cubicBezTo>
                  <a:cubicBezTo>
                    <a:pt x="21363" y="18840"/>
                    <a:pt x="21284" y="18594"/>
                    <a:pt x="21284" y="18349"/>
                  </a:cubicBezTo>
                  <a:cubicBezTo>
                    <a:pt x="20887" y="16753"/>
                    <a:pt x="20134" y="17490"/>
                    <a:pt x="19540" y="17244"/>
                  </a:cubicBezTo>
                  <a:cubicBezTo>
                    <a:pt x="18866" y="16999"/>
                    <a:pt x="18391" y="15772"/>
                    <a:pt x="17875" y="14422"/>
                  </a:cubicBezTo>
                  <a:cubicBezTo>
                    <a:pt x="17717" y="13931"/>
                    <a:pt x="17479" y="13440"/>
                    <a:pt x="17479" y="12335"/>
                  </a:cubicBezTo>
                  <a:cubicBezTo>
                    <a:pt x="17479" y="11599"/>
                    <a:pt x="17717" y="11108"/>
                    <a:pt x="17875" y="11108"/>
                  </a:cubicBezTo>
                  <a:cubicBezTo>
                    <a:pt x="18034" y="11108"/>
                    <a:pt x="18311" y="11108"/>
                    <a:pt x="18549" y="11108"/>
                  </a:cubicBezTo>
                  <a:cubicBezTo>
                    <a:pt x="18628" y="9758"/>
                    <a:pt x="18153" y="8531"/>
                    <a:pt x="17717" y="8285"/>
                  </a:cubicBezTo>
                  <a:cubicBezTo>
                    <a:pt x="17320" y="8040"/>
                    <a:pt x="16805" y="8531"/>
                    <a:pt x="16369" y="8776"/>
                  </a:cubicBezTo>
                  <a:cubicBezTo>
                    <a:pt x="15973" y="9022"/>
                    <a:pt x="15458" y="9267"/>
                    <a:pt x="15061" y="8531"/>
                  </a:cubicBezTo>
                  <a:cubicBezTo>
                    <a:pt x="14546" y="7549"/>
                    <a:pt x="14388" y="5462"/>
                    <a:pt x="13872" y="4603"/>
                  </a:cubicBezTo>
                  <a:cubicBezTo>
                    <a:pt x="13397" y="3867"/>
                    <a:pt x="12882" y="4358"/>
                    <a:pt x="12406" y="5217"/>
                  </a:cubicBezTo>
                  <a:cubicBezTo>
                    <a:pt x="11891" y="5953"/>
                    <a:pt x="11415" y="6690"/>
                    <a:pt x="10900" y="6444"/>
                  </a:cubicBezTo>
                  <a:cubicBezTo>
                    <a:pt x="10464" y="6199"/>
                    <a:pt x="9988" y="5462"/>
                    <a:pt x="9751" y="6444"/>
                  </a:cubicBezTo>
                  <a:cubicBezTo>
                    <a:pt x="9552" y="7181"/>
                    <a:pt x="9632" y="8531"/>
                    <a:pt x="9394" y="8776"/>
                  </a:cubicBezTo>
                  <a:cubicBezTo>
                    <a:pt x="9315" y="9022"/>
                    <a:pt x="9156" y="9022"/>
                    <a:pt x="9077" y="8776"/>
                  </a:cubicBezTo>
                  <a:cubicBezTo>
                    <a:pt x="8086" y="8285"/>
                    <a:pt x="6976" y="8040"/>
                    <a:pt x="5985" y="9267"/>
                  </a:cubicBezTo>
                  <a:cubicBezTo>
                    <a:pt x="5906" y="9512"/>
                    <a:pt x="5827" y="9512"/>
                    <a:pt x="5668" y="9512"/>
                  </a:cubicBezTo>
                  <a:cubicBezTo>
                    <a:pt x="5312" y="9512"/>
                    <a:pt x="5232" y="8653"/>
                    <a:pt x="5232" y="7549"/>
                  </a:cubicBezTo>
                  <a:cubicBezTo>
                    <a:pt x="5232" y="6567"/>
                    <a:pt x="5312" y="5708"/>
                    <a:pt x="5074" y="4972"/>
                  </a:cubicBezTo>
                  <a:cubicBezTo>
                    <a:pt x="4915" y="4358"/>
                    <a:pt x="4677" y="4112"/>
                    <a:pt x="4479" y="3622"/>
                  </a:cubicBezTo>
                  <a:cubicBezTo>
                    <a:pt x="4321" y="3131"/>
                    <a:pt x="4321" y="2149"/>
                    <a:pt x="4242" y="1290"/>
                  </a:cubicBezTo>
                  <a:cubicBezTo>
                    <a:pt x="4083" y="308"/>
                    <a:pt x="3568" y="-183"/>
                    <a:pt x="3251" y="62"/>
                  </a:cubicBezTo>
                  <a:cubicBezTo>
                    <a:pt x="2815" y="308"/>
                    <a:pt x="2498" y="1044"/>
                    <a:pt x="2181" y="1781"/>
                  </a:cubicBezTo>
                  <a:cubicBezTo>
                    <a:pt x="1982" y="2394"/>
                    <a:pt x="1665" y="2885"/>
                    <a:pt x="1507" y="2394"/>
                  </a:cubicBezTo>
                  <a:cubicBezTo>
                    <a:pt x="1071" y="1781"/>
                    <a:pt x="754" y="62"/>
                    <a:pt x="239" y="1044"/>
                  </a:cubicBezTo>
                  <a:cubicBezTo>
                    <a:pt x="-237" y="2640"/>
                    <a:pt x="159" y="4972"/>
                    <a:pt x="80" y="6444"/>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896" name="Shape 1896"/>
            <p:cNvSpPr/>
            <p:nvPr/>
          </p:nvSpPr>
          <p:spPr>
            <a:xfrm>
              <a:off x="10303133" y="6270964"/>
              <a:ext cx="100117" cy="24092"/>
            </a:xfrm>
            <a:custGeom>
              <a:pathLst>
                <a:path extrusionOk="0" h="15763" w="20983">
                  <a:moveTo>
                    <a:pt x="7888" y="15133"/>
                  </a:moveTo>
                  <a:cubicBezTo>
                    <a:pt x="9103" y="14318"/>
                    <a:pt x="9913" y="11873"/>
                    <a:pt x="10723" y="11058"/>
                  </a:cubicBezTo>
                  <a:cubicBezTo>
                    <a:pt x="13018" y="7390"/>
                    <a:pt x="15853" y="9428"/>
                    <a:pt x="18418" y="9428"/>
                  </a:cubicBezTo>
                  <a:cubicBezTo>
                    <a:pt x="19228" y="9428"/>
                    <a:pt x="20443" y="9428"/>
                    <a:pt x="20983" y="6575"/>
                  </a:cubicBezTo>
                  <a:cubicBezTo>
                    <a:pt x="19768" y="4945"/>
                    <a:pt x="18688" y="4129"/>
                    <a:pt x="17608" y="3314"/>
                  </a:cubicBezTo>
                  <a:cubicBezTo>
                    <a:pt x="15853" y="2499"/>
                    <a:pt x="14503" y="1684"/>
                    <a:pt x="12748" y="869"/>
                  </a:cubicBezTo>
                  <a:cubicBezTo>
                    <a:pt x="10723" y="54"/>
                    <a:pt x="8833" y="-1169"/>
                    <a:pt x="7348" y="2499"/>
                  </a:cubicBezTo>
                  <a:cubicBezTo>
                    <a:pt x="6808" y="3314"/>
                    <a:pt x="6538" y="4945"/>
                    <a:pt x="5998" y="5760"/>
                  </a:cubicBezTo>
                  <a:cubicBezTo>
                    <a:pt x="4783" y="6575"/>
                    <a:pt x="-617" y="-4429"/>
                    <a:pt x="58" y="5760"/>
                  </a:cubicBezTo>
                  <a:cubicBezTo>
                    <a:pt x="328" y="14318"/>
                    <a:pt x="5998" y="17171"/>
                    <a:pt x="7888" y="15133"/>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897" name="Shape 1897"/>
            <p:cNvSpPr/>
            <p:nvPr/>
          </p:nvSpPr>
          <p:spPr>
            <a:xfrm>
              <a:off x="10405586" y="6302952"/>
              <a:ext cx="67738" cy="50289"/>
            </a:xfrm>
            <a:custGeom>
              <a:pathLst>
                <a:path extrusionOk="0" h="19603" w="20256">
                  <a:moveTo>
                    <a:pt x="8978" y="12570"/>
                  </a:moveTo>
                  <a:cubicBezTo>
                    <a:pt x="9743" y="13826"/>
                    <a:pt x="9743" y="15333"/>
                    <a:pt x="10698" y="16338"/>
                  </a:cubicBezTo>
                  <a:cubicBezTo>
                    <a:pt x="11845" y="19101"/>
                    <a:pt x="14713" y="19603"/>
                    <a:pt x="17006" y="19603"/>
                  </a:cubicBezTo>
                  <a:cubicBezTo>
                    <a:pt x="17771" y="19603"/>
                    <a:pt x="19109" y="19603"/>
                    <a:pt x="19874" y="18347"/>
                  </a:cubicBezTo>
                  <a:cubicBezTo>
                    <a:pt x="20256" y="17343"/>
                    <a:pt x="20256" y="16338"/>
                    <a:pt x="20256" y="15333"/>
                  </a:cubicBezTo>
                  <a:cubicBezTo>
                    <a:pt x="19874" y="14329"/>
                    <a:pt x="19491" y="13826"/>
                    <a:pt x="18727" y="12570"/>
                  </a:cubicBezTo>
                  <a:cubicBezTo>
                    <a:pt x="17771" y="11566"/>
                    <a:pt x="17006" y="11063"/>
                    <a:pt x="15860" y="10059"/>
                  </a:cubicBezTo>
                  <a:cubicBezTo>
                    <a:pt x="14713" y="9054"/>
                    <a:pt x="12610" y="7798"/>
                    <a:pt x="12610" y="5789"/>
                  </a:cubicBezTo>
                  <a:cubicBezTo>
                    <a:pt x="12610" y="4784"/>
                    <a:pt x="12992" y="4282"/>
                    <a:pt x="12610" y="3277"/>
                  </a:cubicBezTo>
                  <a:cubicBezTo>
                    <a:pt x="12610" y="2775"/>
                    <a:pt x="12228" y="2775"/>
                    <a:pt x="11845" y="2022"/>
                  </a:cubicBezTo>
                  <a:cubicBezTo>
                    <a:pt x="9360" y="515"/>
                    <a:pt x="1332" y="-1997"/>
                    <a:pt x="185" y="2775"/>
                  </a:cubicBezTo>
                  <a:cubicBezTo>
                    <a:pt x="-1344" y="9556"/>
                    <a:pt x="7067" y="9556"/>
                    <a:pt x="8978" y="12570"/>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898" name="Shape 1898"/>
            <p:cNvSpPr/>
            <p:nvPr/>
          </p:nvSpPr>
          <p:spPr>
            <a:xfrm>
              <a:off x="10420709" y="6261393"/>
              <a:ext cx="187155" cy="38585"/>
            </a:xfrm>
            <a:custGeom>
              <a:pathLst>
                <a:path extrusionOk="0" h="21600" w="21600">
                  <a:moveTo>
                    <a:pt x="3065" y="16841"/>
                  </a:moveTo>
                  <a:cubicBezTo>
                    <a:pt x="3868" y="17573"/>
                    <a:pt x="4451" y="21600"/>
                    <a:pt x="5254" y="21600"/>
                  </a:cubicBezTo>
                  <a:cubicBezTo>
                    <a:pt x="5838" y="21600"/>
                    <a:pt x="6422" y="19769"/>
                    <a:pt x="6932" y="19037"/>
                  </a:cubicBezTo>
                  <a:cubicBezTo>
                    <a:pt x="7662" y="18305"/>
                    <a:pt x="8611" y="19769"/>
                    <a:pt x="9341" y="19769"/>
                  </a:cubicBezTo>
                  <a:cubicBezTo>
                    <a:pt x="10581" y="19769"/>
                    <a:pt x="11530" y="16108"/>
                    <a:pt x="12697" y="14644"/>
                  </a:cubicBezTo>
                  <a:cubicBezTo>
                    <a:pt x="13646" y="13912"/>
                    <a:pt x="14595" y="14644"/>
                    <a:pt x="15324" y="12081"/>
                  </a:cubicBezTo>
                  <a:cubicBezTo>
                    <a:pt x="15762" y="11349"/>
                    <a:pt x="16054" y="9885"/>
                    <a:pt x="16565" y="9153"/>
                  </a:cubicBezTo>
                  <a:cubicBezTo>
                    <a:pt x="16857" y="9153"/>
                    <a:pt x="17149" y="9153"/>
                    <a:pt x="17295" y="9153"/>
                  </a:cubicBezTo>
                  <a:cubicBezTo>
                    <a:pt x="18827" y="10617"/>
                    <a:pt x="20359" y="9153"/>
                    <a:pt x="21600" y="6224"/>
                  </a:cubicBezTo>
                  <a:cubicBezTo>
                    <a:pt x="20505" y="1464"/>
                    <a:pt x="19192" y="0"/>
                    <a:pt x="17805" y="0"/>
                  </a:cubicBezTo>
                  <a:cubicBezTo>
                    <a:pt x="16492" y="0"/>
                    <a:pt x="15032" y="1464"/>
                    <a:pt x="13792" y="4393"/>
                  </a:cubicBezTo>
                  <a:cubicBezTo>
                    <a:pt x="12551" y="6956"/>
                    <a:pt x="11311" y="9885"/>
                    <a:pt x="9997" y="11349"/>
                  </a:cubicBezTo>
                  <a:cubicBezTo>
                    <a:pt x="7808" y="14644"/>
                    <a:pt x="5546" y="13912"/>
                    <a:pt x="3211" y="13180"/>
                  </a:cubicBezTo>
                  <a:cubicBezTo>
                    <a:pt x="2189" y="13180"/>
                    <a:pt x="949" y="11349"/>
                    <a:pt x="0" y="11349"/>
                  </a:cubicBezTo>
                  <a:cubicBezTo>
                    <a:pt x="292" y="19037"/>
                    <a:pt x="2189" y="16108"/>
                    <a:pt x="3065" y="16841"/>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899" name="Shape 1899"/>
            <p:cNvSpPr/>
            <p:nvPr/>
          </p:nvSpPr>
          <p:spPr>
            <a:xfrm>
              <a:off x="10574130" y="6272023"/>
              <a:ext cx="137109" cy="67755"/>
            </a:xfrm>
            <a:custGeom>
              <a:pathLst>
                <a:path extrusionOk="0" h="18799" w="21230">
                  <a:moveTo>
                    <a:pt x="11173" y="12193"/>
                  </a:moveTo>
                  <a:cubicBezTo>
                    <a:pt x="11965" y="11845"/>
                    <a:pt x="12758" y="11496"/>
                    <a:pt x="13650" y="10800"/>
                  </a:cubicBezTo>
                  <a:cubicBezTo>
                    <a:pt x="14442" y="9929"/>
                    <a:pt x="15136" y="8883"/>
                    <a:pt x="15929" y="8187"/>
                  </a:cubicBezTo>
                  <a:cubicBezTo>
                    <a:pt x="16721" y="7490"/>
                    <a:pt x="17811" y="7141"/>
                    <a:pt x="18802" y="6271"/>
                  </a:cubicBezTo>
                  <a:cubicBezTo>
                    <a:pt x="19892" y="5574"/>
                    <a:pt x="20685" y="4877"/>
                    <a:pt x="21081" y="3135"/>
                  </a:cubicBezTo>
                  <a:cubicBezTo>
                    <a:pt x="21279" y="2612"/>
                    <a:pt x="21279" y="1916"/>
                    <a:pt x="21081" y="1567"/>
                  </a:cubicBezTo>
                  <a:cubicBezTo>
                    <a:pt x="21081" y="1219"/>
                    <a:pt x="20883" y="1219"/>
                    <a:pt x="20685" y="871"/>
                  </a:cubicBezTo>
                  <a:cubicBezTo>
                    <a:pt x="17811" y="-1394"/>
                    <a:pt x="14442" y="1219"/>
                    <a:pt x="11569" y="3483"/>
                  </a:cubicBezTo>
                  <a:cubicBezTo>
                    <a:pt x="11173" y="3832"/>
                    <a:pt x="10677" y="4180"/>
                    <a:pt x="10083" y="3832"/>
                  </a:cubicBezTo>
                  <a:cubicBezTo>
                    <a:pt x="9686" y="3832"/>
                    <a:pt x="9488" y="3135"/>
                    <a:pt x="9092" y="2612"/>
                  </a:cubicBezTo>
                  <a:cubicBezTo>
                    <a:pt x="8002" y="1916"/>
                    <a:pt x="6813" y="3135"/>
                    <a:pt x="5723" y="4180"/>
                  </a:cubicBezTo>
                  <a:cubicBezTo>
                    <a:pt x="4039" y="5922"/>
                    <a:pt x="1363" y="8187"/>
                    <a:pt x="571" y="11148"/>
                  </a:cubicBezTo>
                  <a:cubicBezTo>
                    <a:pt x="75" y="12890"/>
                    <a:pt x="-321" y="16548"/>
                    <a:pt x="373" y="18116"/>
                  </a:cubicBezTo>
                  <a:cubicBezTo>
                    <a:pt x="1363" y="20206"/>
                    <a:pt x="3246" y="16896"/>
                    <a:pt x="4237" y="16200"/>
                  </a:cubicBezTo>
                  <a:cubicBezTo>
                    <a:pt x="6516" y="14806"/>
                    <a:pt x="8894" y="13238"/>
                    <a:pt x="11173" y="12193"/>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900" name="Shape 1900"/>
            <p:cNvSpPr/>
            <p:nvPr/>
          </p:nvSpPr>
          <p:spPr>
            <a:xfrm>
              <a:off x="10398287" y="5979088"/>
              <a:ext cx="174823" cy="196978"/>
            </a:xfrm>
            <a:custGeom>
              <a:pathLst>
                <a:path extrusionOk="0" h="21449" w="21462">
                  <a:moveTo>
                    <a:pt x="5729" y="13737"/>
                  </a:moveTo>
                  <a:cubicBezTo>
                    <a:pt x="5884" y="13876"/>
                    <a:pt x="6039" y="14084"/>
                    <a:pt x="6194" y="14223"/>
                  </a:cubicBezTo>
                  <a:cubicBezTo>
                    <a:pt x="6348" y="14362"/>
                    <a:pt x="6348" y="14501"/>
                    <a:pt x="6348" y="14779"/>
                  </a:cubicBezTo>
                  <a:cubicBezTo>
                    <a:pt x="6348" y="15543"/>
                    <a:pt x="6503" y="16238"/>
                    <a:pt x="6348" y="16793"/>
                  </a:cubicBezTo>
                  <a:cubicBezTo>
                    <a:pt x="6194" y="17557"/>
                    <a:pt x="5729" y="18113"/>
                    <a:pt x="5032" y="18391"/>
                  </a:cubicBezTo>
                  <a:cubicBezTo>
                    <a:pt x="4877" y="18599"/>
                    <a:pt x="4568" y="18599"/>
                    <a:pt x="4568" y="18877"/>
                  </a:cubicBezTo>
                  <a:cubicBezTo>
                    <a:pt x="4568" y="19155"/>
                    <a:pt x="4877" y="19293"/>
                    <a:pt x="5032" y="19432"/>
                  </a:cubicBezTo>
                  <a:cubicBezTo>
                    <a:pt x="5574" y="20057"/>
                    <a:pt x="5265" y="20891"/>
                    <a:pt x="4413" y="21169"/>
                  </a:cubicBezTo>
                  <a:cubicBezTo>
                    <a:pt x="3794" y="21516"/>
                    <a:pt x="2787" y="21516"/>
                    <a:pt x="2013" y="21308"/>
                  </a:cubicBezTo>
                  <a:cubicBezTo>
                    <a:pt x="1161" y="20057"/>
                    <a:pt x="1316" y="18252"/>
                    <a:pt x="2323" y="17002"/>
                  </a:cubicBezTo>
                  <a:cubicBezTo>
                    <a:pt x="2632" y="16515"/>
                    <a:pt x="3097" y="15960"/>
                    <a:pt x="2942" y="15335"/>
                  </a:cubicBezTo>
                  <a:cubicBezTo>
                    <a:pt x="2787" y="15057"/>
                    <a:pt x="2632" y="14918"/>
                    <a:pt x="2323" y="14779"/>
                  </a:cubicBezTo>
                  <a:cubicBezTo>
                    <a:pt x="852" y="13598"/>
                    <a:pt x="0" y="12001"/>
                    <a:pt x="0" y="10265"/>
                  </a:cubicBezTo>
                  <a:cubicBezTo>
                    <a:pt x="0" y="9709"/>
                    <a:pt x="232" y="9084"/>
                    <a:pt x="542" y="8667"/>
                  </a:cubicBezTo>
                  <a:cubicBezTo>
                    <a:pt x="852" y="8389"/>
                    <a:pt x="1161" y="8250"/>
                    <a:pt x="1471" y="7903"/>
                  </a:cubicBezTo>
                  <a:cubicBezTo>
                    <a:pt x="2632" y="7070"/>
                    <a:pt x="2632" y="5472"/>
                    <a:pt x="2632" y="4153"/>
                  </a:cubicBezTo>
                  <a:cubicBezTo>
                    <a:pt x="2632" y="3250"/>
                    <a:pt x="2787" y="2277"/>
                    <a:pt x="2787" y="1375"/>
                  </a:cubicBezTo>
                  <a:cubicBezTo>
                    <a:pt x="2787" y="1097"/>
                    <a:pt x="2942" y="680"/>
                    <a:pt x="3097" y="333"/>
                  </a:cubicBezTo>
                  <a:cubicBezTo>
                    <a:pt x="3252" y="55"/>
                    <a:pt x="3794" y="-84"/>
                    <a:pt x="4258" y="55"/>
                  </a:cubicBezTo>
                  <a:cubicBezTo>
                    <a:pt x="4413" y="194"/>
                    <a:pt x="4568" y="194"/>
                    <a:pt x="4568" y="333"/>
                  </a:cubicBezTo>
                  <a:cubicBezTo>
                    <a:pt x="5265" y="1236"/>
                    <a:pt x="5884" y="2277"/>
                    <a:pt x="6194" y="3250"/>
                  </a:cubicBezTo>
                  <a:cubicBezTo>
                    <a:pt x="6348" y="3597"/>
                    <a:pt x="6348" y="4014"/>
                    <a:pt x="6503" y="4153"/>
                  </a:cubicBezTo>
                  <a:cubicBezTo>
                    <a:pt x="7045" y="4847"/>
                    <a:pt x="8284" y="4847"/>
                    <a:pt x="9290" y="4708"/>
                  </a:cubicBezTo>
                  <a:cubicBezTo>
                    <a:pt x="9755" y="4708"/>
                    <a:pt x="10297" y="4569"/>
                    <a:pt x="10916" y="4569"/>
                  </a:cubicBezTo>
                  <a:cubicBezTo>
                    <a:pt x="11690" y="4430"/>
                    <a:pt x="12542" y="4430"/>
                    <a:pt x="13006" y="3875"/>
                  </a:cubicBezTo>
                  <a:cubicBezTo>
                    <a:pt x="13548" y="3389"/>
                    <a:pt x="13703" y="2833"/>
                    <a:pt x="14168" y="2277"/>
                  </a:cubicBezTo>
                  <a:cubicBezTo>
                    <a:pt x="14787" y="1513"/>
                    <a:pt x="15948" y="1375"/>
                    <a:pt x="16955" y="1236"/>
                  </a:cubicBezTo>
                  <a:cubicBezTo>
                    <a:pt x="17884" y="1236"/>
                    <a:pt x="19045" y="1236"/>
                    <a:pt x="19974" y="1097"/>
                  </a:cubicBezTo>
                  <a:cubicBezTo>
                    <a:pt x="19819" y="2139"/>
                    <a:pt x="18890" y="2833"/>
                    <a:pt x="17884" y="3250"/>
                  </a:cubicBezTo>
                  <a:cubicBezTo>
                    <a:pt x="16955" y="3736"/>
                    <a:pt x="15794" y="4014"/>
                    <a:pt x="14942" y="4569"/>
                  </a:cubicBezTo>
                  <a:cubicBezTo>
                    <a:pt x="14168" y="5194"/>
                    <a:pt x="13548" y="6028"/>
                    <a:pt x="12852" y="6792"/>
                  </a:cubicBezTo>
                  <a:cubicBezTo>
                    <a:pt x="12387" y="7209"/>
                    <a:pt x="11923" y="7486"/>
                    <a:pt x="11535" y="7903"/>
                  </a:cubicBezTo>
                  <a:cubicBezTo>
                    <a:pt x="11226" y="8389"/>
                    <a:pt x="11071" y="9084"/>
                    <a:pt x="11535" y="9570"/>
                  </a:cubicBezTo>
                  <a:cubicBezTo>
                    <a:pt x="12387" y="9223"/>
                    <a:pt x="13239" y="9848"/>
                    <a:pt x="13703" y="10403"/>
                  </a:cubicBezTo>
                  <a:cubicBezTo>
                    <a:pt x="14245" y="10959"/>
                    <a:pt x="14477" y="11723"/>
                    <a:pt x="15174" y="12001"/>
                  </a:cubicBezTo>
                  <a:cubicBezTo>
                    <a:pt x="15794" y="12418"/>
                    <a:pt x="16568" y="12626"/>
                    <a:pt x="17110" y="13182"/>
                  </a:cubicBezTo>
                  <a:cubicBezTo>
                    <a:pt x="17265" y="13459"/>
                    <a:pt x="17265" y="13737"/>
                    <a:pt x="17574" y="14084"/>
                  </a:cubicBezTo>
                  <a:cubicBezTo>
                    <a:pt x="17884" y="14501"/>
                    <a:pt x="18581" y="14501"/>
                    <a:pt x="19200" y="14640"/>
                  </a:cubicBezTo>
                  <a:cubicBezTo>
                    <a:pt x="19974" y="14918"/>
                    <a:pt x="20516" y="15821"/>
                    <a:pt x="20206" y="16515"/>
                  </a:cubicBezTo>
                  <a:cubicBezTo>
                    <a:pt x="19974" y="16793"/>
                    <a:pt x="19819" y="17279"/>
                    <a:pt x="19819" y="17557"/>
                  </a:cubicBezTo>
                  <a:cubicBezTo>
                    <a:pt x="19974" y="18252"/>
                    <a:pt x="21290" y="18599"/>
                    <a:pt x="21445" y="19293"/>
                  </a:cubicBezTo>
                  <a:cubicBezTo>
                    <a:pt x="21600" y="20057"/>
                    <a:pt x="20671" y="20474"/>
                    <a:pt x="19819" y="20752"/>
                  </a:cubicBezTo>
                  <a:cubicBezTo>
                    <a:pt x="18890" y="21030"/>
                    <a:pt x="17729" y="21308"/>
                    <a:pt x="16568" y="21169"/>
                  </a:cubicBezTo>
                  <a:cubicBezTo>
                    <a:pt x="15484" y="21030"/>
                    <a:pt x="14477" y="20613"/>
                    <a:pt x="14013" y="19710"/>
                  </a:cubicBezTo>
                  <a:cubicBezTo>
                    <a:pt x="13703" y="19155"/>
                    <a:pt x="13703" y="18599"/>
                    <a:pt x="13316" y="17974"/>
                  </a:cubicBezTo>
                  <a:cubicBezTo>
                    <a:pt x="13161" y="17696"/>
                    <a:pt x="12852" y="17418"/>
                    <a:pt x="12697" y="17002"/>
                  </a:cubicBezTo>
                  <a:cubicBezTo>
                    <a:pt x="12387" y="16376"/>
                    <a:pt x="12697" y="15682"/>
                    <a:pt x="12852" y="14918"/>
                  </a:cubicBezTo>
                  <a:cubicBezTo>
                    <a:pt x="13006" y="13598"/>
                    <a:pt x="12077" y="12279"/>
                    <a:pt x="10761" y="12001"/>
                  </a:cubicBezTo>
                  <a:cubicBezTo>
                    <a:pt x="10452" y="11862"/>
                    <a:pt x="9910" y="11862"/>
                    <a:pt x="9600" y="11584"/>
                  </a:cubicBezTo>
                  <a:cubicBezTo>
                    <a:pt x="9445" y="11445"/>
                    <a:pt x="9290" y="11167"/>
                    <a:pt x="9135" y="10820"/>
                  </a:cubicBezTo>
                  <a:cubicBezTo>
                    <a:pt x="8671" y="9848"/>
                    <a:pt x="6503" y="8945"/>
                    <a:pt x="5419" y="9709"/>
                  </a:cubicBezTo>
                  <a:cubicBezTo>
                    <a:pt x="4103" y="10959"/>
                    <a:pt x="4723" y="13043"/>
                    <a:pt x="5729" y="13737"/>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901" name="Shape 1901"/>
            <p:cNvSpPr/>
            <p:nvPr/>
          </p:nvSpPr>
          <p:spPr>
            <a:xfrm>
              <a:off x="10452660" y="5894229"/>
              <a:ext cx="181332" cy="74155"/>
            </a:xfrm>
            <a:custGeom>
              <a:pathLst>
                <a:path extrusionOk="0" h="21347" w="21247">
                  <a:moveTo>
                    <a:pt x="19" y="13477"/>
                  </a:moveTo>
                  <a:cubicBezTo>
                    <a:pt x="394" y="15508"/>
                    <a:pt x="1144" y="17354"/>
                    <a:pt x="1969" y="17354"/>
                  </a:cubicBezTo>
                  <a:cubicBezTo>
                    <a:pt x="2569" y="17354"/>
                    <a:pt x="3394" y="16985"/>
                    <a:pt x="3994" y="16615"/>
                  </a:cubicBezTo>
                  <a:cubicBezTo>
                    <a:pt x="5869" y="15877"/>
                    <a:pt x="7594" y="17723"/>
                    <a:pt x="9469" y="18277"/>
                  </a:cubicBezTo>
                  <a:cubicBezTo>
                    <a:pt x="10294" y="18277"/>
                    <a:pt x="11044" y="18277"/>
                    <a:pt x="12019" y="18277"/>
                  </a:cubicBezTo>
                  <a:cubicBezTo>
                    <a:pt x="12319" y="18277"/>
                    <a:pt x="12844" y="18277"/>
                    <a:pt x="13144" y="18646"/>
                  </a:cubicBezTo>
                  <a:cubicBezTo>
                    <a:pt x="13519" y="19015"/>
                    <a:pt x="13594" y="19385"/>
                    <a:pt x="13894" y="20123"/>
                  </a:cubicBezTo>
                  <a:cubicBezTo>
                    <a:pt x="14719" y="21600"/>
                    <a:pt x="15844" y="21600"/>
                    <a:pt x="16744" y="20862"/>
                  </a:cubicBezTo>
                  <a:cubicBezTo>
                    <a:pt x="17719" y="20123"/>
                    <a:pt x="18469" y="18277"/>
                    <a:pt x="19219" y="16615"/>
                  </a:cubicBezTo>
                  <a:cubicBezTo>
                    <a:pt x="19594" y="15877"/>
                    <a:pt x="20044" y="15138"/>
                    <a:pt x="20044" y="13846"/>
                  </a:cubicBezTo>
                  <a:cubicBezTo>
                    <a:pt x="20194" y="12000"/>
                    <a:pt x="19369" y="10523"/>
                    <a:pt x="19594" y="8862"/>
                  </a:cubicBezTo>
                  <a:cubicBezTo>
                    <a:pt x="19744" y="7015"/>
                    <a:pt x="20794" y="6092"/>
                    <a:pt x="21169" y="3877"/>
                  </a:cubicBezTo>
                  <a:cubicBezTo>
                    <a:pt x="21469" y="2215"/>
                    <a:pt x="20869" y="0"/>
                    <a:pt x="20044" y="0"/>
                  </a:cubicBezTo>
                  <a:cubicBezTo>
                    <a:pt x="19294" y="0"/>
                    <a:pt x="18619" y="369"/>
                    <a:pt x="18019" y="1846"/>
                  </a:cubicBezTo>
                  <a:cubicBezTo>
                    <a:pt x="17494" y="3138"/>
                    <a:pt x="17044" y="4985"/>
                    <a:pt x="16744" y="6646"/>
                  </a:cubicBezTo>
                  <a:cubicBezTo>
                    <a:pt x="15769" y="10523"/>
                    <a:pt x="14494" y="14400"/>
                    <a:pt x="12619" y="14400"/>
                  </a:cubicBezTo>
                  <a:cubicBezTo>
                    <a:pt x="11869" y="14400"/>
                    <a:pt x="11044" y="13477"/>
                    <a:pt x="10294" y="13108"/>
                  </a:cubicBezTo>
                  <a:cubicBezTo>
                    <a:pt x="9019" y="12369"/>
                    <a:pt x="7744" y="12000"/>
                    <a:pt x="6469" y="12000"/>
                  </a:cubicBezTo>
                  <a:cubicBezTo>
                    <a:pt x="5869" y="12000"/>
                    <a:pt x="5419" y="12369"/>
                    <a:pt x="4744" y="12000"/>
                  </a:cubicBezTo>
                  <a:cubicBezTo>
                    <a:pt x="4294" y="11631"/>
                    <a:pt x="3994" y="10892"/>
                    <a:pt x="3544" y="10523"/>
                  </a:cubicBezTo>
                  <a:cubicBezTo>
                    <a:pt x="2569" y="9231"/>
                    <a:pt x="1294" y="8492"/>
                    <a:pt x="19" y="8492"/>
                  </a:cubicBezTo>
                  <a:cubicBezTo>
                    <a:pt x="694" y="9231"/>
                    <a:pt x="-131" y="12000"/>
                    <a:pt x="19" y="13477"/>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902" name="Shape 1902"/>
            <p:cNvSpPr/>
            <p:nvPr/>
          </p:nvSpPr>
          <p:spPr>
            <a:xfrm>
              <a:off x="10656633" y="6073473"/>
              <a:ext cx="38112" cy="58040"/>
            </a:xfrm>
            <a:custGeom>
              <a:pathLst>
                <a:path extrusionOk="0" h="20543" w="19882">
                  <a:moveTo>
                    <a:pt x="1937" y="10306"/>
                  </a:moveTo>
                  <a:cubicBezTo>
                    <a:pt x="2602" y="11656"/>
                    <a:pt x="3931" y="13231"/>
                    <a:pt x="5925" y="14131"/>
                  </a:cubicBezTo>
                  <a:cubicBezTo>
                    <a:pt x="7254" y="14581"/>
                    <a:pt x="8916" y="14581"/>
                    <a:pt x="10245" y="15481"/>
                  </a:cubicBezTo>
                  <a:cubicBezTo>
                    <a:pt x="12239" y="16381"/>
                    <a:pt x="13568" y="17956"/>
                    <a:pt x="14233" y="19306"/>
                  </a:cubicBezTo>
                  <a:cubicBezTo>
                    <a:pt x="14233" y="19756"/>
                    <a:pt x="14233" y="20206"/>
                    <a:pt x="14897" y="20206"/>
                  </a:cubicBezTo>
                  <a:cubicBezTo>
                    <a:pt x="15894" y="20656"/>
                    <a:pt x="17224" y="20656"/>
                    <a:pt x="17888" y="20206"/>
                  </a:cubicBezTo>
                  <a:cubicBezTo>
                    <a:pt x="19882" y="19306"/>
                    <a:pt x="19882" y="17506"/>
                    <a:pt x="19217" y="15931"/>
                  </a:cubicBezTo>
                  <a:cubicBezTo>
                    <a:pt x="18553" y="14581"/>
                    <a:pt x="17224" y="13231"/>
                    <a:pt x="16559" y="11656"/>
                  </a:cubicBezTo>
                  <a:cubicBezTo>
                    <a:pt x="15894" y="10306"/>
                    <a:pt x="15894" y="8506"/>
                    <a:pt x="17224" y="7606"/>
                  </a:cubicBezTo>
                  <a:cubicBezTo>
                    <a:pt x="18553" y="6481"/>
                    <a:pt x="19882" y="6031"/>
                    <a:pt x="19882" y="5131"/>
                  </a:cubicBezTo>
                  <a:cubicBezTo>
                    <a:pt x="19882" y="4681"/>
                    <a:pt x="19217" y="4231"/>
                    <a:pt x="18553" y="3781"/>
                  </a:cubicBezTo>
                  <a:cubicBezTo>
                    <a:pt x="14897" y="1306"/>
                    <a:pt x="7254" y="-944"/>
                    <a:pt x="2602" y="406"/>
                  </a:cubicBezTo>
                  <a:cubicBezTo>
                    <a:pt x="-1718" y="1756"/>
                    <a:pt x="276" y="6931"/>
                    <a:pt x="1937" y="10306"/>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903" name="Shape 1903"/>
            <p:cNvSpPr/>
            <p:nvPr/>
          </p:nvSpPr>
          <p:spPr>
            <a:xfrm>
              <a:off x="10719558" y="6067114"/>
              <a:ext cx="121043" cy="61911"/>
            </a:xfrm>
            <a:custGeom>
              <a:pathLst>
                <a:path extrusionOk="0" h="20952" w="20834">
                  <a:moveTo>
                    <a:pt x="353" y="6048"/>
                  </a:moveTo>
                  <a:cubicBezTo>
                    <a:pt x="-302" y="8208"/>
                    <a:pt x="-84" y="11448"/>
                    <a:pt x="1334" y="12744"/>
                  </a:cubicBezTo>
                  <a:cubicBezTo>
                    <a:pt x="1989" y="13392"/>
                    <a:pt x="2425" y="13392"/>
                    <a:pt x="3080" y="13392"/>
                  </a:cubicBezTo>
                  <a:cubicBezTo>
                    <a:pt x="4716" y="13824"/>
                    <a:pt x="6134" y="15552"/>
                    <a:pt x="7443" y="16416"/>
                  </a:cubicBezTo>
                  <a:cubicBezTo>
                    <a:pt x="9298" y="17280"/>
                    <a:pt x="11153" y="16848"/>
                    <a:pt x="13225" y="16848"/>
                  </a:cubicBezTo>
                  <a:cubicBezTo>
                    <a:pt x="14971" y="16848"/>
                    <a:pt x="17043" y="17928"/>
                    <a:pt x="18462" y="20088"/>
                  </a:cubicBezTo>
                  <a:cubicBezTo>
                    <a:pt x="18680" y="20520"/>
                    <a:pt x="18898" y="20952"/>
                    <a:pt x="19116" y="20952"/>
                  </a:cubicBezTo>
                  <a:cubicBezTo>
                    <a:pt x="19334" y="20952"/>
                    <a:pt x="19553" y="20952"/>
                    <a:pt x="19553" y="20520"/>
                  </a:cubicBezTo>
                  <a:cubicBezTo>
                    <a:pt x="20971" y="18792"/>
                    <a:pt x="21298" y="13824"/>
                    <a:pt x="20098" y="11448"/>
                  </a:cubicBezTo>
                  <a:cubicBezTo>
                    <a:pt x="19443" y="10152"/>
                    <a:pt x="18462" y="9288"/>
                    <a:pt x="17589" y="8856"/>
                  </a:cubicBezTo>
                  <a:cubicBezTo>
                    <a:pt x="16389" y="7776"/>
                    <a:pt x="15298" y="6480"/>
                    <a:pt x="14316" y="4752"/>
                  </a:cubicBezTo>
                  <a:cubicBezTo>
                    <a:pt x="13662" y="3672"/>
                    <a:pt x="13225" y="2376"/>
                    <a:pt x="12462" y="1512"/>
                  </a:cubicBezTo>
                  <a:cubicBezTo>
                    <a:pt x="10716" y="-648"/>
                    <a:pt x="8425" y="-216"/>
                    <a:pt x="6571" y="1080"/>
                  </a:cubicBezTo>
                  <a:cubicBezTo>
                    <a:pt x="5153" y="1944"/>
                    <a:pt x="4280" y="-216"/>
                    <a:pt x="2862" y="648"/>
                  </a:cubicBezTo>
                  <a:cubicBezTo>
                    <a:pt x="1989" y="1080"/>
                    <a:pt x="789" y="4320"/>
                    <a:pt x="353" y="6048"/>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904" name="Shape 1904"/>
            <p:cNvSpPr/>
            <p:nvPr/>
          </p:nvSpPr>
          <p:spPr>
            <a:xfrm>
              <a:off x="10827868" y="6228453"/>
              <a:ext cx="49071" cy="56751"/>
            </a:xfrm>
            <a:custGeom>
              <a:pathLst>
                <a:path extrusionOk="0" h="19208" w="21272">
                  <a:moveTo>
                    <a:pt x="6962" y="1577"/>
                  </a:moveTo>
                  <a:cubicBezTo>
                    <a:pt x="4802" y="3759"/>
                    <a:pt x="2372" y="6813"/>
                    <a:pt x="1292" y="9432"/>
                  </a:cubicBezTo>
                  <a:cubicBezTo>
                    <a:pt x="212" y="12268"/>
                    <a:pt x="-328" y="15323"/>
                    <a:pt x="212" y="17941"/>
                  </a:cubicBezTo>
                  <a:cubicBezTo>
                    <a:pt x="212" y="18377"/>
                    <a:pt x="752" y="19032"/>
                    <a:pt x="752" y="19032"/>
                  </a:cubicBezTo>
                  <a:cubicBezTo>
                    <a:pt x="1832" y="19468"/>
                    <a:pt x="3182" y="19032"/>
                    <a:pt x="3722" y="18377"/>
                  </a:cubicBezTo>
                  <a:cubicBezTo>
                    <a:pt x="6422" y="16195"/>
                    <a:pt x="9392" y="14450"/>
                    <a:pt x="12632" y="12050"/>
                  </a:cubicBezTo>
                  <a:cubicBezTo>
                    <a:pt x="15062" y="10304"/>
                    <a:pt x="17762" y="8341"/>
                    <a:pt x="19922" y="6595"/>
                  </a:cubicBezTo>
                  <a:cubicBezTo>
                    <a:pt x="20732" y="6159"/>
                    <a:pt x="20732" y="6159"/>
                    <a:pt x="21272" y="5723"/>
                  </a:cubicBezTo>
                  <a:cubicBezTo>
                    <a:pt x="21272" y="4850"/>
                    <a:pt x="20732" y="4195"/>
                    <a:pt x="19922" y="3759"/>
                  </a:cubicBezTo>
                  <a:cubicBezTo>
                    <a:pt x="17222" y="1577"/>
                    <a:pt x="10472" y="-2132"/>
                    <a:pt x="6962" y="1577"/>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905" name="Shape 1905"/>
            <p:cNvSpPr/>
            <p:nvPr/>
          </p:nvSpPr>
          <p:spPr>
            <a:xfrm>
              <a:off x="10892799" y="6160493"/>
              <a:ext cx="33084" cy="37703"/>
            </a:xfrm>
            <a:custGeom>
              <a:pathLst>
                <a:path extrusionOk="0" h="21089" w="17259">
                  <a:moveTo>
                    <a:pt x="4746" y="16026"/>
                  </a:moveTo>
                  <a:cubicBezTo>
                    <a:pt x="7072" y="16723"/>
                    <a:pt x="8401" y="18813"/>
                    <a:pt x="7736" y="20903"/>
                  </a:cubicBezTo>
                  <a:cubicBezTo>
                    <a:pt x="9066" y="21600"/>
                    <a:pt x="10395" y="20206"/>
                    <a:pt x="11724" y="18813"/>
                  </a:cubicBezTo>
                  <a:cubicBezTo>
                    <a:pt x="13386" y="17419"/>
                    <a:pt x="14050" y="16026"/>
                    <a:pt x="15380" y="14632"/>
                  </a:cubicBezTo>
                  <a:cubicBezTo>
                    <a:pt x="16709" y="12194"/>
                    <a:pt x="18038" y="10103"/>
                    <a:pt x="16709" y="8013"/>
                  </a:cubicBezTo>
                  <a:cubicBezTo>
                    <a:pt x="16044" y="6271"/>
                    <a:pt x="14715" y="5574"/>
                    <a:pt x="13386" y="5574"/>
                  </a:cubicBezTo>
                  <a:cubicBezTo>
                    <a:pt x="10395" y="4181"/>
                    <a:pt x="7072" y="3484"/>
                    <a:pt x="4746" y="0"/>
                  </a:cubicBezTo>
                  <a:cubicBezTo>
                    <a:pt x="758" y="4877"/>
                    <a:pt x="-3562" y="13587"/>
                    <a:pt x="4746" y="16026"/>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906" name="Shape 1906"/>
            <p:cNvSpPr/>
            <p:nvPr/>
          </p:nvSpPr>
          <p:spPr>
            <a:xfrm>
              <a:off x="10950433" y="6170023"/>
              <a:ext cx="32125" cy="55271"/>
            </a:xfrm>
            <a:custGeom>
              <a:pathLst>
                <a:path extrusionOk="0" h="18701" w="21013">
                  <a:moveTo>
                    <a:pt x="2400" y="5136"/>
                  </a:moveTo>
                  <a:cubicBezTo>
                    <a:pt x="2400" y="7042"/>
                    <a:pt x="2400" y="9159"/>
                    <a:pt x="800" y="11065"/>
                  </a:cubicBezTo>
                  <a:cubicBezTo>
                    <a:pt x="800" y="11489"/>
                    <a:pt x="0" y="11489"/>
                    <a:pt x="0" y="11912"/>
                  </a:cubicBezTo>
                  <a:cubicBezTo>
                    <a:pt x="0" y="12336"/>
                    <a:pt x="0" y="12336"/>
                    <a:pt x="800" y="12759"/>
                  </a:cubicBezTo>
                  <a:cubicBezTo>
                    <a:pt x="1600" y="13606"/>
                    <a:pt x="1600" y="14877"/>
                    <a:pt x="800" y="15936"/>
                  </a:cubicBezTo>
                  <a:cubicBezTo>
                    <a:pt x="800" y="16359"/>
                    <a:pt x="0" y="16783"/>
                    <a:pt x="0" y="17206"/>
                  </a:cubicBezTo>
                  <a:cubicBezTo>
                    <a:pt x="0" y="17630"/>
                    <a:pt x="800" y="17630"/>
                    <a:pt x="800" y="18053"/>
                  </a:cubicBezTo>
                  <a:cubicBezTo>
                    <a:pt x="3200" y="19324"/>
                    <a:pt x="6800" y="18477"/>
                    <a:pt x="9200" y="17630"/>
                  </a:cubicBezTo>
                  <a:cubicBezTo>
                    <a:pt x="11600" y="16359"/>
                    <a:pt x="12400" y="14453"/>
                    <a:pt x="13600" y="13183"/>
                  </a:cubicBezTo>
                  <a:cubicBezTo>
                    <a:pt x="15200" y="11489"/>
                    <a:pt x="16800" y="9583"/>
                    <a:pt x="18400" y="7889"/>
                  </a:cubicBezTo>
                  <a:cubicBezTo>
                    <a:pt x="20000" y="7042"/>
                    <a:pt x="21600" y="5559"/>
                    <a:pt x="20800" y="4289"/>
                  </a:cubicBezTo>
                  <a:cubicBezTo>
                    <a:pt x="20800" y="3865"/>
                    <a:pt x="20000" y="3442"/>
                    <a:pt x="19200" y="3442"/>
                  </a:cubicBezTo>
                  <a:cubicBezTo>
                    <a:pt x="10800" y="-582"/>
                    <a:pt x="3200" y="-2276"/>
                    <a:pt x="2400" y="5136"/>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907" name="Shape 1907"/>
            <p:cNvSpPr/>
            <p:nvPr/>
          </p:nvSpPr>
          <p:spPr>
            <a:xfrm>
              <a:off x="10700986" y="5895756"/>
              <a:ext cx="60708" cy="109957"/>
            </a:xfrm>
            <a:custGeom>
              <a:pathLst>
                <a:path extrusionOk="0" h="20782" w="21487">
                  <a:moveTo>
                    <a:pt x="0" y="7608"/>
                  </a:moveTo>
                  <a:cubicBezTo>
                    <a:pt x="0" y="7846"/>
                    <a:pt x="0" y="8083"/>
                    <a:pt x="0" y="8083"/>
                  </a:cubicBezTo>
                  <a:cubicBezTo>
                    <a:pt x="450" y="8320"/>
                    <a:pt x="1350" y="8320"/>
                    <a:pt x="1800" y="8320"/>
                  </a:cubicBezTo>
                  <a:cubicBezTo>
                    <a:pt x="2700" y="8677"/>
                    <a:pt x="3150" y="9151"/>
                    <a:pt x="3150" y="9626"/>
                  </a:cubicBezTo>
                  <a:cubicBezTo>
                    <a:pt x="4275" y="11644"/>
                    <a:pt x="4725" y="13898"/>
                    <a:pt x="3150" y="15560"/>
                  </a:cubicBezTo>
                  <a:cubicBezTo>
                    <a:pt x="2700" y="16035"/>
                    <a:pt x="2250" y="16628"/>
                    <a:pt x="1800" y="17103"/>
                  </a:cubicBezTo>
                  <a:cubicBezTo>
                    <a:pt x="900" y="18883"/>
                    <a:pt x="4275" y="20782"/>
                    <a:pt x="7875" y="20782"/>
                  </a:cubicBezTo>
                  <a:cubicBezTo>
                    <a:pt x="9000" y="20782"/>
                    <a:pt x="10350" y="20545"/>
                    <a:pt x="10800" y="20070"/>
                  </a:cubicBezTo>
                  <a:cubicBezTo>
                    <a:pt x="11700" y="19358"/>
                    <a:pt x="10800" y="18290"/>
                    <a:pt x="9900" y="17815"/>
                  </a:cubicBezTo>
                  <a:cubicBezTo>
                    <a:pt x="9000" y="17103"/>
                    <a:pt x="7425" y="16866"/>
                    <a:pt x="6525" y="16035"/>
                  </a:cubicBezTo>
                  <a:cubicBezTo>
                    <a:pt x="4725" y="14611"/>
                    <a:pt x="6075" y="12593"/>
                    <a:pt x="7425" y="11169"/>
                  </a:cubicBezTo>
                  <a:cubicBezTo>
                    <a:pt x="8325" y="10101"/>
                    <a:pt x="9000" y="9389"/>
                    <a:pt x="9900" y="8320"/>
                  </a:cubicBezTo>
                  <a:cubicBezTo>
                    <a:pt x="10350" y="8083"/>
                    <a:pt x="10350" y="7608"/>
                    <a:pt x="10800" y="7371"/>
                  </a:cubicBezTo>
                  <a:cubicBezTo>
                    <a:pt x="11700" y="6896"/>
                    <a:pt x="13050" y="6896"/>
                    <a:pt x="14175" y="6422"/>
                  </a:cubicBezTo>
                  <a:cubicBezTo>
                    <a:pt x="16875" y="5591"/>
                    <a:pt x="17325" y="3336"/>
                    <a:pt x="20250" y="3098"/>
                  </a:cubicBezTo>
                  <a:cubicBezTo>
                    <a:pt x="20700" y="3098"/>
                    <a:pt x="21150" y="3098"/>
                    <a:pt x="21150" y="2861"/>
                  </a:cubicBezTo>
                  <a:cubicBezTo>
                    <a:pt x="21600" y="2624"/>
                    <a:pt x="21600" y="2149"/>
                    <a:pt x="21150" y="1912"/>
                  </a:cubicBezTo>
                  <a:cubicBezTo>
                    <a:pt x="20700" y="1674"/>
                    <a:pt x="20250" y="1437"/>
                    <a:pt x="19350" y="1437"/>
                  </a:cubicBezTo>
                  <a:cubicBezTo>
                    <a:pt x="15525" y="606"/>
                    <a:pt x="9000" y="-818"/>
                    <a:pt x="5175" y="606"/>
                  </a:cubicBezTo>
                  <a:cubicBezTo>
                    <a:pt x="3150" y="2149"/>
                    <a:pt x="900" y="5116"/>
                    <a:pt x="0" y="7608"/>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908" name="Shape 1908"/>
            <p:cNvSpPr/>
            <p:nvPr/>
          </p:nvSpPr>
          <p:spPr>
            <a:xfrm>
              <a:off x="10808645" y="5963857"/>
              <a:ext cx="43039" cy="53051"/>
            </a:xfrm>
            <a:custGeom>
              <a:pathLst>
                <a:path extrusionOk="0" h="20679" w="19782">
                  <a:moveTo>
                    <a:pt x="15282" y="20679"/>
                  </a:moveTo>
                  <a:cubicBezTo>
                    <a:pt x="17082" y="20177"/>
                    <a:pt x="18282" y="18670"/>
                    <a:pt x="19182" y="16912"/>
                  </a:cubicBezTo>
                  <a:cubicBezTo>
                    <a:pt x="19782" y="15405"/>
                    <a:pt x="19782" y="13898"/>
                    <a:pt x="19782" y="12139"/>
                  </a:cubicBezTo>
                  <a:cubicBezTo>
                    <a:pt x="19782" y="11637"/>
                    <a:pt x="19782" y="10632"/>
                    <a:pt x="19182" y="10130"/>
                  </a:cubicBezTo>
                  <a:cubicBezTo>
                    <a:pt x="16482" y="8121"/>
                    <a:pt x="16482" y="9126"/>
                    <a:pt x="15282" y="5860"/>
                  </a:cubicBezTo>
                  <a:cubicBezTo>
                    <a:pt x="14082" y="3851"/>
                    <a:pt x="14082" y="2093"/>
                    <a:pt x="10782" y="586"/>
                  </a:cubicBezTo>
                  <a:cubicBezTo>
                    <a:pt x="7182" y="-921"/>
                    <a:pt x="2682" y="586"/>
                    <a:pt x="882" y="3851"/>
                  </a:cubicBezTo>
                  <a:cubicBezTo>
                    <a:pt x="-1818" y="8623"/>
                    <a:pt x="2082" y="10632"/>
                    <a:pt x="7182" y="11637"/>
                  </a:cubicBezTo>
                  <a:cubicBezTo>
                    <a:pt x="9582" y="12139"/>
                    <a:pt x="11982" y="12139"/>
                    <a:pt x="14082" y="14400"/>
                  </a:cubicBezTo>
                  <a:cubicBezTo>
                    <a:pt x="13482" y="15405"/>
                    <a:pt x="16482" y="20177"/>
                    <a:pt x="15282" y="20679"/>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909" name="Shape 1909"/>
            <p:cNvSpPr/>
            <p:nvPr/>
          </p:nvSpPr>
          <p:spPr>
            <a:xfrm>
              <a:off x="10443132" y="5018188"/>
              <a:ext cx="59494" cy="129160"/>
            </a:xfrm>
            <a:custGeom>
              <a:pathLst>
                <a:path extrusionOk="0" h="20836" w="19286">
                  <a:moveTo>
                    <a:pt x="14194" y="18379"/>
                  </a:moveTo>
                  <a:cubicBezTo>
                    <a:pt x="14194" y="18584"/>
                    <a:pt x="14194" y="18996"/>
                    <a:pt x="14194" y="19201"/>
                  </a:cubicBezTo>
                  <a:cubicBezTo>
                    <a:pt x="13783" y="19407"/>
                    <a:pt x="13371" y="19716"/>
                    <a:pt x="12960" y="19716"/>
                  </a:cubicBezTo>
                  <a:cubicBezTo>
                    <a:pt x="10286" y="20127"/>
                    <a:pt x="8229" y="20333"/>
                    <a:pt x="5554" y="20744"/>
                  </a:cubicBezTo>
                  <a:cubicBezTo>
                    <a:pt x="4731" y="20744"/>
                    <a:pt x="4320" y="20950"/>
                    <a:pt x="3291" y="20744"/>
                  </a:cubicBezTo>
                  <a:cubicBezTo>
                    <a:pt x="2469" y="20539"/>
                    <a:pt x="2469" y="20127"/>
                    <a:pt x="2057" y="19716"/>
                  </a:cubicBezTo>
                  <a:cubicBezTo>
                    <a:pt x="1234" y="18173"/>
                    <a:pt x="411" y="16424"/>
                    <a:pt x="0" y="14881"/>
                  </a:cubicBezTo>
                  <a:cubicBezTo>
                    <a:pt x="0" y="14470"/>
                    <a:pt x="0" y="14264"/>
                    <a:pt x="0" y="13853"/>
                  </a:cubicBezTo>
                  <a:cubicBezTo>
                    <a:pt x="411" y="13441"/>
                    <a:pt x="1646" y="13030"/>
                    <a:pt x="2057" y="12516"/>
                  </a:cubicBezTo>
                  <a:cubicBezTo>
                    <a:pt x="2469" y="12104"/>
                    <a:pt x="2469" y="11693"/>
                    <a:pt x="2469" y="11076"/>
                  </a:cubicBezTo>
                  <a:cubicBezTo>
                    <a:pt x="2469" y="9533"/>
                    <a:pt x="3909" y="7990"/>
                    <a:pt x="4731" y="6550"/>
                  </a:cubicBezTo>
                  <a:cubicBezTo>
                    <a:pt x="5143" y="6036"/>
                    <a:pt x="5554" y="5419"/>
                    <a:pt x="5966" y="5007"/>
                  </a:cubicBezTo>
                  <a:cubicBezTo>
                    <a:pt x="6377" y="4801"/>
                    <a:pt x="6377" y="4596"/>
                    <a:pt x="6789" y="4184"/>
                  </a:cubicBezTo>
                  <a:cubicBezTo>
                    <a:pt x="8640" y="2436"/>
                    <a:pt x="11109" y="687"/>
                    <a:pt x="15017" y="276"/>
                  </a:cubicBezTo>
                  <a:cubicBezTo>
                    <a:pt x="21600" y="-650"/>
                    <a:pt x="18926" y="893"/>
                    <a:pt x="17691" y="2847"/>
                  </a:cubicBezTo>
                  <a:cubicBezTo>
                    <a:pt x="13783" y="7784"/>
                    <a:pt x="12549" y="13236"/>
                    <a:pt x="14194" y="18379"/>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910" name="Shape 1910"/>
            <p:cNvSpPr/>
            <p:nvPr/>
          </p:nvSpPr>
          <p:spPr>
            <a:xfrm>
              <a:off x="10427737" y="5269212"/>
              <a:ext cx="104444" cy="257217"/>
            </a:xfrm>
            <a:custGeom>
              <a:pathLst>
                <a:path extrusionOk="0" h="21600" w="21310">
                  <a:moveTo>
                    <a:pt x="7303" y="1126"/>
                  </a:moveTo>
                  <a:cubicBezTo>
                    <a:pt x="7041" y="1447"/>
                    <a:pt x="7303" y="1930"/>
                    <a:pt x="7826" y="2251"/>
                  </a:cubicBezTo>
                  <a:cubicBezTo>
                    <a:pt x="8219" y="2573"/>
                    <a:pt x="8743" y="2948"/>
                    <a:pt x="9005" y="3269"/>
                  </a:cubicBezTo>
                  <a:cubicBezTo>
                    <a:pt x="8219" y="3055"/>
                    <a:pt x="6779" y="3377"/>
                    <a:pt x="6255" y="3805"/>
                  </a:cubicBezTo>
                  <a:cubicBezTo>
                    <a:pt x="5994" y="4288"/>
                    <a:pt x="6255" y="4717"/>
                    <a:pt x="6517" y="5199"/>
                  </a:cubicBezTo>
                  <a:cubicBezTo>
                    <a:pt x="7303" y="6539"/>
                    <a:pt x="7565" y="7986"/>
                    <a:pt x="7041" y="9326"/>
                  </a:cubicBezTo>
                  <a:cubicBezTo>
                    <a:pt x="4554" y="9540"/>
                    <a:pt x="2066" y="9219"/>
                    <a:pt x="495" y="8415"/>
                  </a:cubicBezTo>
                  <a:cubicBezTo>
                    <a:pt x="-28" y="9112"/>
                    <a:pt x="-290" y="9808"/>
                    <a:pt x="495" y="10344"/>
                  </a:cubicBezTo>
                  <a:cubicBezTo>
                    <a:pt x="1019" y="10559"/>
                    <a:pt x="1543" y="10827"/>
                    <a:pt x="2066" y="11041"/>
                  </a:cubicBezTo>
                  <a:cubicBezTo>
                    <a:pt x="2721" y="11309"/>
                    <a:pt x="3245" y="11470"/>
                    <a:pt x="3506" y="11792"/>
                  </a:cubicBezTo>
                  <a:cubicBezTo>
                    <a:pt x="3506" y="12167"/>
                    <a:pt x="2983" y="12488"/>
                    <a:pt x="2066" y="12381"/>
                  </a:cubicBezTo>
                  <a:cubicBezTo>
                    <a:pt x="2328" y="12703"/>
                    <a:pt x="2721" y="13132"/>
                    <a:pt x="3245" y="13507"/>
                  </a:cubicBezTo>
                  <a:cubicBezTo>
                    <a:pt x="3768" y="13828"/>
                    <a:pt x="5077" y="13935"/>
                    <a:pt x="5994" y="13721"/>
                  </a:cubicBezTo>
                  <a:cubicBezTo>
                    <a:pt x="6255" y="13614"/>
                    <a:pt x="6517" y="13614"/>
                    <a:pt x="6779" y="13614"/>
                  </a:cubicBezTo>
                  <a:cubicBezTo>
                    <a:pt x="7041" y="13614"/>
                    <a:pt x="7041" y="13721"/>
                    <a:pt x="7303" y="13828"/>
                  </a:cubicBezTo>
                  <a:cubicBezTo>
                    <a:pt x="8219" y="14525"/>
                    <a:pt x="9005" y="15275"/>
                    <a:pt x="9528" y="16079"/>
                  </a:cubicBezTo>
                  <a:cubicBezTo>
                    <a:pt x="9790" y="16294"/>
                    <a:pt x="9790" y="16508"/>
                    <a:pt x="9266" y="16669"/>
                  </a:cubicBezTo>
                  <a:cubicBezTo>
                    <a:pt x="9005" y="16776"/>
                    <a:pt x="8481" y="16669"/>
                    <a:pt x="8219" y="16669"/>
                  </a:cubicBezTo>
                  <a:cubicBezTo>
                    <a:pt x="7303" y="16776"/>
                    <a:pt x="7303" y="17098"/>
                    <a:pt x="7303" y="17419"/>
                  </a:cubicBezTo>
                  <a:cubicBezTo>
                    <a:pt x="7565" y="18331"/>
                    <a:pt x="8219" y="19456"/>
                    <a:pt x="10314" y="19778"/>
                  </a:cubicBezTo>
                  <a:cubicBezTo>
                    <a:pt x="10968" y="19992"/>
                    <a:pt x="10575" y="20474"/>
                    <a:pt x="10575" y="20796"/>
                  </a:cubicBezTo>
                  <a:cubicBezTo>
                    <a:pt x="10575" y="21118"/>
                    <a:pt x="10968" y="21600"/>
                    <a:pt x="11754" y="21600"/>
                  </a:cubicBezTo>
                  <a:cubicBezTo>
                    <a:pt x="12539" y="21600"/>
                    <a:pt x="12801" y="21278"/>
                    <a:pt x="12801" y="20903"/>
                  </a:cubicBezTo>
                  <a:cubicBezTo>
                    <a:pt x="13063" y="19885"/>
                    <a:pt x="12539" y="18867"/>
                    <a:pt x="11230" y="18116"/>
                  </a:cubicBezTo>
                  <a:cubicBezTo>
                    <a:pt x="11230" y="18009"/>
                    <a:pt x="10968" y="18063"/>
                    <a:pt x="10968" y="17902"/>
                  </a:cubicBezTo>
                  <a:cubicBezTo>
                    <a:pt x="10968" y="17795"/>
                    <a:pt x="10968" y="17741"/>
                    <a:pt x="11230" y="17634"/>
                  </a:cubicBezTo>
                  <a:cubicBezTo>
                    <a:pt x="11754" y="17312"/>
                    <a:pt x="12539" y="17044"/>
                    <a:pt x="13063" y="16669"/>
                  </a:cubicBezTo>
                  <a:cubicBezTo>
                    <a:pt x="13586" y="16347"/>
                    <a:pt x="13979" y="15865"/>
                    <a:pt x="13325" y="15543"/>
                  </a:cubicBezTo>
                  <a:cubicBezTo>
                    <a:pt x="14241" y="15543"/>
                    <a:pt x="14503" y="14954"/>
                    <a:pt x="13979" y="14739"/>
                  </a:cubicBezTo>
                  <a:cubicBezTo>
                    <a:pt x="13325" y="14525"/>
                    <a:pt x="12539" y="14257"/>
                    <a:pt x="12277" y="14043"/>
                  </a:cubicBezTo>
                  <a:cubicBezTo>
                    <a:pt x="11754" y="13828"/>
                    <a:pt x="11754" y="13507"/>
                    <a:pt x="11754" y="13132"/>
                  </a:cubicBezTo>
                  <a:cubicBezTo>
                    <a:pt x="11492" y="12488"/>
                    <a:pt x="11492" y="11684"/>
                    <a:pt x="12539" y="11148"/>
                  </a:cubicBezTo>
                  <a:cubicBezTo>
                    <a:pt x="13325" y="10559"/>
                    <a:pt x="15288" y="10344"/>
                    <a:pt x="16728" y="10130"/>
                  </a:cubicBezTo>
                  <a:cubicBezTo>
                    <a:pt x="18037" y="9916"/>
                    <a:pt x="19477" y="9540"/>
                    <a:pt x="20525" y="9112"/>
                  </a:cubicBezTo>
                  <a:cubicBezTo>
                    <a:pt x="21048" y="9004"/>
                    <a:pt x="21310" y="8790"/>
                    <a:pt x="21310" y="8522"/>
                  </a:cubicBezTo>
                  <a:cubicBezTo>
                    <a:pt x="21310" y="8200"/>
                    <a:pt x="20525" y="7879"/>
                    <a:pt x="20001" y="7665"/>
                  </a:cubicBezTo>
                  <a:cubicBezTo>
                    <a:pt x="18299" y="6968"/>
                    <a:pt x="18561" y="5842"/>
                    <a:pt x="18823" y="4824"/>
                  </a:cubicBezTo>
                  <a:cubicBezTo>
                    <a:pt x="19085" y="3805"/>
                    <a:pt x="18823" y="2680"/>
                    <a:pt x="16990" y="2251"/>
                  </a:cubicBezTo>
                  <a:cubicBezTo>
                    <a:pt x="16074" y="2037"/>
                    <a:pt x="15288" y="2037"/>
                    <a:pt x="14765" y="2251"/>
                  </a:cubicBezTo>
                  <a:cubicBezTo>
                    <a:pt x="15026" y="2144"/>
                    <a:pt x="10314" y="214"/>
                    <a:pt x="9790" y="0"/>
                  </a:cubicBezTo>
                  <a:cubicBezTo>
                    <a:pt x="9266" y="804"/>
                    <a:pt x="7565" y="697"/>
                    <a:pt x="7303" y="1126"/>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911" name="Shape 1911"/>
            <p:cNvSpPr/>
            <p:nvPr/>
          </p:nvSpPr>
          <p:spPr>
            <a:xfrm>
              <a:off x="10507596" y="5440181"/>
              <a:ext cx="72245" cy="52159"/>
            </a:xfrm>
            <a:custGeom>
              <a:pathLst>
                <a:path extrusionOk="0" h="21417" w="21600">
                  <a:moveTo>
                    <a:pt x="3005" y="11733"/>
                  </a:moveTo>
                  <a:cubicBezTo>
                    <a:pt x="4320" y="12800"/>
                    <a:pt x="5447" y="13867"/>
                    <a:pt x="6950" y="12800"/>
                  </a:cubicBezTo>
                  <a:cubicBezTo>
                    <a:pt x="7325" y="12267"/>
                    <a:pt x="7889" y="12267"/>
                    <a:pt x="8264" y="11733"/>
                  </a:cubicBezTo>
                  <a:lnTo>
                    <a:pt x="9767" y="11733"/>
                  </a:lnTo>
                  <a:cubicBezTo>
                    <a:pt x="10518" y="11733"/>
                    <a:pt x="11270" y="12267"/>
                    <a:pt x="12209" y="12267"/>
                  </a:cubicBezTo>
                  <a:cubicBezTo>
                    <a:pt x="12584" y="12267"/>
                    <a:pt x="12960" y="12800"/>
                    <a:pt x="13336" y="12800"/>
                  </a:cubicBezTo>
                  <a:cubicBezTo>
                    <a:pt x="14087" y="13333"/>
                    <a:pt x="14087" y="14400"/>
                    <a:pt x="14463" y="14933"/>
                  </a:cubicBezTo>
                  <a:cubicBezTo>
                    <a:pt x="14838" y="16000"/>
                    <a:pt x="15214" y="17333"/>
                    <a:pt x="15590" y="18933"/>
                  </a:cubicBezTo>
                  <a:cubicBezTo>
                    <a:pt x="16153" y="19467"/>
                    <a:pt x="16153" y="20533"/>
                    <a:pt x="16904" y="21067"/>
                  </a:cubicBezTo>
                  <a:cubicBezTo>
                    <a:pt x="17656" y="21600"/>
                    <a:pt x="18407" y="21600"/>
                    <a:pt x="19158" y="20533"/>
                  </a:cubicBezTo>
                  <a:lnTo>
                    <a:pt x="20849" y="18400"/>
                  </a:lnTo>
                  <a:cubicBezTo>
                    <a:pt x="21224" y="17867"/>
                    <a:pt x="21600" y="16533"/>
                    <a:pt x="21600" y="16000"/>
                  </a:cubicBezTo>
                  <a:cubicBezTo>
                    <a:pt x="21600" y="14933"/>
                    <a:pt x="21224" y="13867"/>
                    <a:pt x="20849" y="12800"/>
                  </a:cubicBezTo>
                  <a:cubicBezTo>
                    <a:pt x="20473" y="11733"/>
                    <a:pt x="20097" y="11200"/>
                    <a:pt x="19534" y="9867"/>
                  </a:cubicBezTo>
                  <a:cubicBezTo>
                    <a:pt x="18783" y="9333"/>
                    <a:pt x="18031" y="8800"/>
                    <a:pt x="16904" y="8800"/>
                  </a:cubicBezTo>
                  <a:cubicBezTo>
                    <a:pt x="13711" y="8267"/>
                    <a:pt x="10518" y="7200"/>
                    <a:pt x="9016" y="3200"/>
                  </a:cubicBezTo>
                  <a:cubicBezTo>
                    <a:pt x="8640" y="2667"/>
                    <a:pt x="8640" y="1600"/>
                    <a:pt x="8264" y="1067"/>
                  </a:cubicBezTo>
                  <a:cubicBezTo>
                    <a:pt x="7889" y="533"/>
                    <a:pt x="6950" y="0"/>
                    <a:pt x="6198" y="0"/>
                  </a:cubicBezTo>
                  <a:cubicBezTo>
                    <a:pt x="5447" y="0"/>
                    <a:pt x="5071" y="0"/>
                    <a:pt x="4696" y="533"/>
                  </a:cubicBezTo>
                  <a:cubicBezTo>
                    <a:pt x="4320" y="1067"/>
                    <a:pt x="3944" y="1867"/>
                    <a:pt x="4132" y="2400"/>
                  </a:cubicBezTo>
                  <a:cubicBezTo>
                    <a:pt x="3569" y="1600"/>
                    <a:pt x="751" y="1067"/>
                    <a:pt x="0" y="1600"/>
                  </a:cubicBezTo>
                  <a:cubicBezTo>
                    <a:pt x="1127" y="5600"/>
                    <a:pt x="1127" y="8800"/>
                    <a:pt x="3005" y="11733"/>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912" name="Shape 1912"/>
            <p:cNvSpPr/>
            <p:nvPr/>
          </p:nvSpPr>
          <p:spPr>
            <a:xfrm>
              <a:off x="10505202" y="5527066"/>
              <a:ext cx="42514" cy="59999"/>
            </a:xfrm>
            <a:custGeom>
              <a:pathLst>
                <a:path extrusionOk="0" h="21234" w="20774">
                  <a:moveTo>
                    <a:pt x="113" y="891"/>
                  </a:moveTo>
                  <a:cubicBezTo>
                    <a:pt x="113" y="445"/>
                    <a:pt x="1052" y="445"/>
                    <a:pt x="113" y="891"/>
                  </a:cubicBezTo>
                  <a:cubicBezTo>
                    <a:pt x="739" y="891"/>
                    <a:pt x="1052" y="891"/>
                    <a:pt x="1052" y="1336"/>
                  </a:cubicBezTo>
                  <a:cubicBezTo>
                    <a:pt x="739" y="1336"/>
                    <a:pt x="426" y="1559"/>
                    <a:pt x="113" y="1781"/>
                  </a:cubicBezTo>
                  <a:cubicBezTo>
                    <a:pt x="-200" y="2672"/>
                    <a:pt x="113" y="4008"/>
                    <a:pt x="1365" y="4454"/>
                  </a:cubicBezTo>
                  <a:cubicBezTo>
                    <a:pt x="1365" y="5567"/>
                    <a:pt x="1678" y="6680"/>
                    <a:pt x="1678" y="7571"/>
                  </a:cubicBezTo>
                  <a:cubicBezTo>
                    <a:pt x="2304" y="11134"/>
                    <a:pt x="3557" y="14920"/>
                    <a:pt x="6687" y="17814"/>
                  </a:cubicBezTo>
                  <a:cubicBezTo>
                    <a:pt x="8878" y="19151"/>
                    <a:pt x="11383" y="20041"/>
                    <a:pt x="14200" y="19596"/>
                  </a:cubicBezTo>
                  <a:cubicBezTo>
                    <a:pt x="15452" y="19151"/>
                    <a:pt x="16704" y="18705"/>
                    <a:pt x="17330" y="19596"/>
                  </a:cubicBezTo>
                  <a:cubicBezTo>
                    <a:pt x="17957" y="20041"/>
                    <a:pt x="17957" y="21600"/>
                    <a:pt x="18583" y="21155"/>
                  </a:cubicBezTo>
                  <a:cubicBezTo>
                    <a:pt x="20774" y="19151"/>
                    <a:pt x="21400" y="16478"/>
                    <a:pt x="19835" y="14474"/>
                  </a:cubicBezTo>
                  <a:cubicBezTo>
                    <a:pt x="19209" y="13584"/>
                    <a:pt x="18583" y="12693"/>
                    <a:pt x="17957" y="11134"/>
                  </a:cubicBezTo>
                  <a:cubicBezTo>
                    <a:pt x="17330" y="8907"/>
                    <a:pt x="19835" y="6458"/>
                    <a:pt x="20774" y="4231"/>
                  </a:cubicBezTo>
                  <a:lnTo>
                    <a:pt x="20774" y="2895"/>
                  </a:lnTo>
                  <a:cubicBezTo>
                    <a:pt x="20774" y="2449"/>
                    <a:pt x="19835" y="1781"/>
                    <a:pt x="19209" y="1781"/>
                  </a:cubicBezTo>
                  <a:cubicBezTo>
                    <a:pt x="15452" y="0"/>
                    <a:pt x="11383" y="0"/>
                    <a:pt x="6687" y="0"/>
                  </a:cubicBezTo>
                  <a:lnTo>
                    <a:pt x="3557" y="0"/>
                  </a:lnTo>
                  <a:cubicBezTo>
                    <a:pt x="2617" y="445"/>
                    <a:pt x="1678" y="668"/>
                    <a:pt x="1052" y="1336"/>
                  </a:cubicBezTo>
                  <a:cubicBezTo>
                    <a:pt x="1052" y="2449"/>
                    <a:pt x="1052" y="3563"/>
                    <a:pt x="1365" y="4454"/>
                  </a:cubicBezTo>
                  <a:cubicBezTo>
                    <a:pt x="1365" y="4676"/>
                    <a:pt x="1365" y="4676"/>
                    <a:pt x="1678" y="4676"/>
                  </a:cubicBezTo>
                  <a:lnTo>
                    <a:pt x="113" y="891"/>
                  </a:ln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913" name="Shape 1913"/>
            <p:cNvSpPr/>
            <p:nvPr/>
          </p:nvSpPr>
          <p:spPr>
            <a:xfrm>
              <a:off x="10525275" y="5570049"/>
              <a:ext cx="70469" cy="71139"/>
            </a:xfrm>
            <a:custGeom>
              <a:pathLst>
                <a:path extrusionOk="0" h="20474" w="21069">
                  <a:moveTo>
                    <a:pt x="7631" y="18629"/>
                  </a:moveTo>
                  <a:cubicBezTo>
                    <a:pt x="8006" y="17909"/>
                    <a:pt x="8006" y="16829"/>
                    <a:pt x="8382" y="15929"/>
                  </a:cubicBezTo>
                  <a:cubicBezTo>
                    <a:pt x="9133" y="13409"/>
                    <a:pt x="12326" y="11429"/>
                    <a:pt x="12702" y="8729"/>
                  </a:cubicBezTo>
                  <a:cubicBezTo>
                    <a:pt x="13829" y="8369"/>
                    <a:pt x="14768" y="9629"/>
                    <a:pt x="15144" y="10349"/>
                  </a:cubicBezTo>
                  <a:cubicBezTo>
                    <a:pt x="15707" y="11069"/>
                    <a:pt x="16646" y="11789"/>
                    <a:pt x="17773" y="11429"/>
                  </a:cubicBezTo>
                  <a:cubicBezTo>
                    <a:pt x="18149" y="11429"/>
                    <a:pt x="18149" y="11069"/>
                    <a:pt x="18525" y="10709"/>
                  </a:cubicBezTo>
                  <a:cubicBezTo>
                    <a:pt x="19088" y="9989"/>
                    <a:pt x="19464" y="9629"/>
                    <a:pt x="19839" y="8729"/>
                  </a:cubicBezTo>
                  <a:cubicBezTo>
                    <a:pt x="20215" y="8009"/>
                    <a:pt x="20966" y="7289"/>
                    <a:pt x="20966" y="6569"/>
                  </a:cubicBezTo>
                  <a:cubicBezTo>
                    <a:pt x="21342" y="5489"/>
                    <a:pt x="20591" y="3869"/>
                    <a:pt x="20215" y="3149"/>
                  </a:cubicBezTo>
                  <a:cubicBezTo>
                    <a:pt x="19464" y="1709"/>
                    <a:pt x="17773" y="449"/>
                    <a:pt x="16271" y="89"/>
                  </a:cubicBezTo>
                  <a:cubicBezTo>
                    <a:pt x="14580" y="-271"/>
                    <a:pt x="12326" y="449"/>
                    <a:pt x="11951" y="2429"/>
                  </a:cubicBezTo>
                  <a:cubicBezTo>
                    <a:pt x="11199" y="6209"/>
                    <a:pt x="9133" y="7289"/>
                    <a:pt x="5189" y="8729"/>
                  </a:cubicBezTo>
                  <a:cubicBezTo>
                    <a:pt x="3311" y="9629"/>
                    <a:pt x="1245" y="10349"/>
                    <a:pt x="493" y="12149"/>
                  </a:cubicBezTo>
                  <a:cubicBezTo>
                    <a:pt x="-258" y="14129"/>
                    <a:pt x="-258" y="17549"/>
                    <a:pt x="1245" y="19349"/>
                  </a:cubicBezTo>
                  <a:cubicBezTo>
                    <a:pt x="2372" y="20609"/>
                    <a:pt x="5940" y="21329"/>
                    <a:pt x="7631" y="18629"/>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914" name="Shape 1914"/>
            <p:cNvSpPr/>
            <p:nvPr/>
          </p:nvSpPr>
          <p:spPr>
            <a:xfrm>
              <a:off x="10566878" y="5502657"/>
              <a:ext cx="65264" cy="100745"/>
            </a:xfrm>
            <a:custGeom>
              <a:pathLst>
                <a:path extrusionOk="0" h="21112" w="19513">
                  <a:moveTo>
                    <a:pt x="6924" y="5624"/>
                  </a:moveTo>
                  <a:cubicBezTo>
                    <a:pt x="7675" y="5888"/>
                    <a:pt x="8426" y="6151"/>
                    <a:pt x="9178" y="6546"/>
                  </a:cubicBezTo>
                  <a:cubicBezTo>
                    <a:pt x="9553" y="6809"/>
                    <a:pt x="9929" y="7336"/>
                    <a:pt x="10492" y="7600"/>
                  </a:cubicBezTo>
                  <a:cubicBezTo>
                    <a:pt x="11995" y="9575"/>
                    <a:pt x="12746" y="11683"/>
                    <a:pt x="13498" y="13922"/>
                  </a:cubicBezTo>
                  <a:cubicBezTo>
                    <a:pt x="13873" y="14844"/>
                    <a:pt x="13873" y="15370"/>
                    <a:pt x="13873" y="16161"/>
                  </a:cubicBezTo>
                  <a:cubicBezTo>
                    <a:pt x="13873" y="16951"/>
                    <a:pt x="13498" y="17873"/>
                    <a:pt x="13498" y="18663"/>
                  </a:cubicBezTo>
                  <a:cubicBezTo>
                    <a:pt x="13498" y="19453"/>
                    <a:pt x="13873" y="20244"/>
                    <a:pt x="15188" y="20902"/>
                  </a:cubicBezTo>
                  <a:cubicBezTo>
                    <a:pt x="16315" y="21429"/>
                    <a:pt x="17818" y="20902"/>
                    <a:pt x="18757" y="19980"/>
                  </a:cubicBezTo>
                  <a:cubicBezTo>
                    <a:pt x="19508" y="19190"/>
                    <a:pt x="19508" y="18400"/>
                    <a:pt x="19132" y="17609"/>
                  </a:cubicBezTo>
                  <a:cubicBezTo>
                    <a:pt x="18757" y="16951"/>
                    <a:pt x="18193" y="16161"/>
                    <a:pt x="18193" y="15634"/>
                  </a:cubicBezTo>
                  <a:cubicBezTo>
                    <a:pt x="18193" y="14844"/>
                    <a:pt x="18757" y="13922"/>
                    <a:pt x="19132" y="13131"/>
                  </a:cubicBezTo>
                  <a:cubicBezTo>
                    <a:pt x="20635" y="9312"/>
                    <a:pt x="17442" y="5097"/>
                    <a:pt x="13873" y="1805"/>
                  </a:cubicBezTo>
                  <a:cubicBezTo>
                    <a:pt x="13498" y="1541"/>
                    <a:pt x="13122" y="1014"/>
                    <a:pt x="12746" y="751"/>
                  </a:cubicBezTo>
                  <a:cubicBezTo>
                    <a:pt x="11619" y="-171"/>
                    <a:pt x="9553" y="-171"/>
                    <a:pt x="8051" y="356"/>
                  </a:cubicBezTo>
                  <a:cubicBezTo>
                    <a:pt x="6548" y="1014"/>
                    <a:pt x="5609" y="2068"/>
                    <a:pt x="5609" y="3122"/>
                  </a:cubicBezTo>
                  <a:cubicBezTo>
                    <a:pt x="4106" y="2595"/>
                    <a:pt x="-965" y="92"/>
                    <a:pt x="162" y="2858"/>
                  </a:cubicBezTo>
                  <a:cubicBezTo>
                    <a:pt x="913" y="4307"/>
                    <a:pt x="4858" y="5361"/>
                    <a:pt x="6924" y="5624"/>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915" name="Shape 1915"/>
            <p:cNvSpPr/>
            <p:nvPr/>
          </p:nvSpPr>
          <p:spPr>
            <a:xfrm>
              <a:off x="10505840" y="5630769"/>
              <a:ext cx="179518" cy="139506"/>
            </a:xfrm>
            <a:custGeom>
              <a:pathLst>
                <a:path extrusionOk="0" h="21600" w="21359">
                  <a:moveTo>
                    <a:pt x="5766" y="8836"/>
                  </a:moveTo>
                  <a:cubicBezTo>
                    <a:pt x="5917" y="8836"/>
                    <a:pt x="6219" y="9033"/>
                    <a:pt x="6370" y="9229"/>
                  </a:cubicBezTo>
                  <a:cubicBezTo>
                    <a:pt x="6521" y="9425"/>
                    <a:pt x="6748" y="9818"/>
                    <a:pt x="6899" y="10015"/>
                  </a:cubicBezTo>
                  <a:cubicBezTo>
                    <a:pt x="7352" y="10505"/>
                    <a:pt x="7956" y="10015"/>
                    <a:pt x="8334" y="9425"/>
                  </a:cubicBezTo>
                  <a:cubicBezTo>
                    <a:pt x="8636" y="8836"/>
                    <a:pt x="8938" y="8247"/>
                    <a:pt x="9391" y="7953"/>
                  </a:cubicBezTo>
                  <a:cubicBezTo>
                    <a:pt x="10071" y="7756"/>
                    <a:pt x="10675" y="8836"/>
                    <a:pt x="10675" y="9622"/>
                  </a:cubicBezTo>
                  <a:cubicBezTo>
                    <a:pt x="10675" y="10505"/>
                    <a:pt x="10222" y="11291"/>
                    <a:pt x="9920" y="12076"/>
                  </a:cubicBezTo>
                  <a:cubicBezTo>
                    <a:pt x="9542" y="12764"/>
                    <a:pt x="9089" y="13353"/>
                    <a:pt x="8787" y="14138"/>
                  </a:cubicBezTo>
                  <a:cubicBezTo>
                    <a:pt x="8485" y="14629"/>
                    <a:pt x="8334" y="15218"/>
                    <a:pt x="8334" y="15611"/>
                  </a:cubicBezTo>
                  <a:cubicBezTo>
                    <a:pt x="8334" y="16396"/>
                    <a:pt x="8938" y="17084"/>
                    <a:pt x="9542" y="16887"/>
                  </a:cubicBezTo>
                  <a:cubicBezTo>
                    <a:pt x="9693" y="16887"/>
                    <a:pt x="9920" y="16691"/>
                    <a:pt x="10071" y="16691"/>
                  </a:cubicBezTo>
                  <a:cubicBezTo>
                    <a:pt x="10222" y="16691"/>
                    <a:pt x="10373" y="17084"/>
                    <a:pt x="10524" y="17280"/>
                  </a:cubicBezTo>
                  <a:cubicBezTo>
                    <a:pt x="10977" y="18458"/>
                    <a:pt x="11657" y="19735"/>
                    <a:pt x="12563" y="20324"/>
                  </a:cubicBezTo>
                  <a:cubicBezTo>
                    <a:pt x="13394" y="20815"/>
                    <a:pt x="14149" y="20520"/>
                    <a:pt x="14980" y="21011"/>
                  </a:cubicBezTo>
                  <a:cubicBezTo>
                    <a:pt x="15433" y="21207"/>
                    <a:pt x="16113" y="21600"/>
                    <a:pt x="16566" y="21600"/>
                  </a:cubicBezTo>
                  <a:cubicBezTo>
                    <a:pt x="17095" y="21600"/>
                    <a:pt x="17774" y="21011"/>
                    <a:pt x="17623" y="20324"/>
                  </a:cubicBezTo>
                  <a:cubicBezTo>
                    <a:pt x="17472" y="19342"/>
                    <a:pt x="16415" y="19538"/>
                    <a:pt x="15886" y="18753"/>
                  </a:cubicBezTo>
                  <a:cubicBezTo>
                    <a:pt x="15282" y="17869"/>
                    <a:pt x="15886" y="16396"/>
                    <a:pt x="16566" y="15415"/>
                  </a:cubicBezTo>
                  <a:cubicBezTo>
                    <a:pt x="15886" y="15218"/>
                    <a:pt x="15282" y="14825"/>
                    <a:pt x="14602" y="14629"/>
                  </a:cubicBezTo>
                  <a:cubicBezTo>
                    <a:pt x="14451" y="14629"/>
                    <a:pt x="14149" y="14335"/>
                    <a:pt x="14149" y="14138"/>
                  </a:cubicBezTo>
                  <a:cubicBezTo>
                    <a:pt x="14149" y="13942"/>
                    <a:pt x="14300" y="13745"/>
                    <a:pt x="14451" y="13549"/>
                  </a:cubicBezTo>
                  <a:cubicBezTo>
                    <a:pt x="15282" y="12764"/>
                    <a:pt x="16415" y="12371"/>
                    <a:pt x="17321" y="12076"/>
                  </a:cubicBezTo>
                  <a:cubicBezTo>
                    <a:pt x="17623" y="12371"/>
                    <a:pt x="17472" y="12960"/>
                    <a:pt x="17472" y="13353"/>
                  </a:cubicBezTo>
                  <a:cubicBezTo>
                    <a:pt x="17623" y="13942"/>
                    <a:pt x="18001" y="14236"/>
                    <a:pt x="18303" y="14629"/>
                  </a:cubicBezTo>
                  <a:cubicBezTo>
                    <a:pt x="18605" y="15120"/>
                    <a:pt x="18907" y="15415"/>
                    <a:pt x="18756" y="16004"/>
                  </a:cubicBezTo>
                  <a:cubicBezTo>
                    <a:pt x="19587" y="16004"/>
                    <a:pt x="20342" y="15611"/>
                    <a:pt x="20946" y="15218"/>
                  </a:cubicBezTo>
                  <a:cubicBezTo>
                    <a:pt x="21097" y="15218"/>
                    <a:pt x="21324" y="15022"/>
                    <a:pt x="21324" y="14825"/>
                  </a:cubicBezTo>
                  <a:cubicBezTo>
                    <a:pt x="21475" y="14335"/>
                    <a:pt x="21097" y="13745"/>
                    <a:pt x="20795" y="13549"/>
                  </a:cubicBezTo>
                  <a:cubicBezTo>
                    <a:pt x="20493" y="13353"/>
                    <a:pt x="20040" y="13353"/>
                    <a:pt x="19738" y="12960"/>
                  </a:cubicBezTo>
                  <a:cubicBezTo>
                    <a:pt x="18907" y="12371"/>
                    <a:pt x="19058" y="10702"/>
                    <a:pt x="19360" y="9622"/>
                  </a:cubicBezTo>
                  <a:cubicBezTo>
                    <a:pt x="19738" y="8640"/>
                    <a:pt x="20040" y="7167"/>
                    <a:pt x="19587" y="6185"/>
                  </a:cubicBezTo>
                  <a:cubicBezTo>
                    <a:pt x="19209" y="5498"/>
                    <a:pt x="18454" y="5302"/>
                    <a:pt x="18001" y="5695"/>
                  </a:cubicBezTo>
                  <a:cubicBezTo>
                    <a:pt x="17774" y="4713"/>
                    <a:pt x="18001" y="3436"/>
                    <a:pt x="18454" y="2455"/>
                  </a:cubicBezTo>
                  <a:cubicBezTo>
                    <a:pt x="18605" y="2062"/>
                    <a:pt x="18756" y="1571"/>
                    <a:pt x="18605" y="1178"/>
                  </a:cubicBezTo>
                  <a:cubicBezTo>
                    <a:pt x="18454" y="982"/>
                    <a:pt x="18303" y="785"/>
                    <a:pt x="18152" y="785"/>
                  </a:cubicBezTo>
                  <a:cubicBezTo>
                    <a:pt x="17321" y="393"/>
                    <a:pt x="16566" y="0"/>
                    <a:pt x="15584" y="0"/>
                  </a:cubicBezTo>
                  <a:cubicBezTo>
                    <a:pt x="14602" y="0"/>
                    <a:pt x="13847" y="785"/>
                    <a:pt x="13696" y="1865"/>
                  </a:cubicBezTo>
                  <a:cubicBezTo>
                    <a:pt x="13696" y="2062"/>
                    <a:pt x="13696" y="2258"/>
                    <a:pt x="13696" y="2455"/>
                  </a:cubicBezTo>
                  <a:cubicBezTo>
                    <a:pt x="13847" y="2651"/>
                    <a:pt x="13998" y="2847"/>
                    <a:pt x="14149" y="3044"/>
                  </a:cubicBezTo>
                  <a:cubicBezTo>
                    <a:pt x="14602" y="3633"/>
                    <a:pt x="14149" y="4909"/>
                    <a:pt x="13696" y="5498"/>
                  </a:cubicBezTo>
                  <a:cubicBezTo>
                    <a:pt x="13545" y="5695"/>
                    <a:pt x="13243" y="6185"/>
                    <a:pt x="13016" y="6185"/>
                  </a:cubicBezTo>
                  <a:cubicBezTo>
                    <a:pt x="12563" y="6382"/>
                    <a:pt x="12261" y="5891"/>
                    <a:pt x="11808" y="5498"/>
                  </a:cubicBezTo>
                  <a:cubicBezTo>
                    <a:pt x="11128" y="4909"/>
                    <a:pt x="10373" y="4516"/>
                    <a:pt x="9542" y="4713"/>
                  </a:cubicBezTo>
                  <a:cubicBezTo>
                    <a:pt x="8787" y="4713"/>
                    <a:pt x="7956" y="5302"/>
                    <a:pt x="7654" y="6185"/>
                  </a:cubicBezTo>
                  <a:cubicBezTo>
                    <a:pt x="6899" y="5498"/>
                    <a:pt x="7050" y="3436"/>
                    <a:pt x="6068" y="3436"/>
                  </a:cubicBezTo>
                  <a:cubicBezTo>
                    <a:pt x="5917" y="3436"/>
                    <a:pt x="5766" y="3436"/>
                    <a:pt x="5615" y="3633"/>
                  </a:cubicBezTo>
                  <a:cubicBezTo>
                    <a:pt x="4633" y="4320"/>
                    <a:pt x="4029" y="5498"/>
                    <a:pt x="2896" y="5891"/>
                  </a:cubicBezTo>
                  <a:cubicBezTo>
                    <a:pt x="2443" y="6185"/>
                    <a:pt x="1839" y="6185"/>
                    <a:pt x="1310" y="6382"/>
                  </a:cubicBezTo>
                  <a:cubicBezTo>
                    <a:pt x="857" y="6578"/>
                    <a:pt x="253" y="6971"/>
                    <a:pt x="26" y="7560"/>
                  </a:cubicBezTo>
                  <a:cubicBezTo>
                    <a:pt x="-125" y="8247"/>
                    <a:pt x="404" y="8836"/>
                    <a:pt x="857" y="8836"/>
                  </a:cubicBezTo>
                  <a:cubicBezTo>
                    <a:pt x="1159" y="10702"/>
                    <a:pt x="1461" y="10015"/>
                    <a:pt x="2594" y="9229"/>
                  </a:cubicBezTo>
                  <a:cubicBezTo>
                    <a:pt x="3727" y="8836"/>
                    <a:pt x="4784" y="8640"/>
                    <a:pt x="5766" y="8836"/>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916" name="Shape 1916"/>
            <p:cNvSpPr/>
            <p:nvPr/>
          </p:nvSpPr>
          <p:spPr>
            <a:xfrm>
              <a:off x="12560305" y="2177753"/>
              <a:ext cx="163133" cy="100267"/>
            </a:xfrm>
            <a:custGeom>
              <a:pathLst>
                <a:path extrusionOk="0" h="21600" w="21391">
                  <a:moveTo>
                    <a:pt x="193" y="15311"/>
                  </a:moveTo>
                  <a:cubicBezTo>
                    <a:pt x="25" y="15858"/>
                    <a:pt x="-142" y="16678"/>
                    <a:pt x="193" y="17225"/>
                  </a:cubicBezTo>
                  <a:cubicBezTo>
                    <a:pt x="360" y="17772"/>
                    <a:pt x="863" y="18182"/>
                    <a:pt x="1281" y="18729"/>
                  </a:cubicBezTo>
                  <a:cubicBezTo>
                    <a:pt x="1449" y="19276"/>
                    <a:pt x="1616" y="19823"/>
                    <a:pt x="1784" y="20370"/>
                  </a:cubicBezTo>
                  <a:cubicBezTo>
                    <a:pt x="1951" y="21053"/>
                    <a:pt x="2286" y="21600"/>
                    <a:pt x="2621" y="21600"/>
                  </a:cubicBezTo>
                  <a:cubicBezTo>
                    <a:pt x="2872" y="21600"/>
                    <a:pt x="3039" y="21327"/>
                    <a:pt x="3039" y="21053"/>
                  </a:cubicBezTo>
                  <a:cubicBezTo>
                    <a:pt x="3542" y="20096"/>
                    <a:pt x="3709" y="19003"/>
                    <a:pt x="4211" y="18182"/>
                  </a:cubicBezTo>
                  <a:cubicBezTo>
                    <a:pt x="4798" y="17225"/>
                    <a:pt x="5635" y="16678"/>
                    <a:pt x="6137" y="17225"/>
                  </a:cubicBezTo>
                  <a:cubicBezTo>
                    <a:pt x="6388" y="17499"/>
                    <a:pt x="6556" y="18182"/>
                    <a:pt x="6723" y="18456"/>
                  </a:cubicBezTo>
                  <a:cubicBezTo>
                    <a:pt x="7225" y="19276"/>
                    <a:pt x="8063" y="18182"/>
                    <a:pt x="8649" y="17225"/>
                  </a:cubicBezTo>
                  <a:cubicBezTo>
                    <a:pt x="9151" y="16405"/>
                    <a:pt x="10072" y="15585"/>
                    <a:pt x="10574" y="16132"/>
                  </a:cubicBezTo>
                  <a:cubicBezTo>
                    <a:pt x="10742" y="16405"/>
                    <a:pt x="10909" y="16952"/>
                    <a:pt x="11077" y="17225"/>
                  </a:cubicBezTo>
                  <a:cubicBezTo>
                    <a:pt x="11579" y="18182"/>
                    <a:pt x="12667" y="17772"/>
                    <a:pt x="13337" y="17225"/>
                  </a:cubicBezTo>
                  <a:cubicBezTo>
                    <a:pt x="14091" y="16952"/>
                    <a:pt x="15095" y="16678"/>
                    <a:pt x="15681" y="17772"/>
                  </a:cubicBezTo>
                  <a:cubicBezTo>
                    <a:pt x="16518" y="15311"/>
                    <a:pt x="18444" y="13808"/>
                    <a:pt x="20202" y="14628"/>
                  </a:cubicBezTo>
                  <a:cubicBezTo>
                    <a:pt x="20370" y="14628"/>
                    <a:pt x="20788" y="15038"/>
                    <a:pt x="20956" y="14628"/>
                  </a:cubicBezTo>
                  <a:cubicBezTo>
                    <a:pt x="21458" y="14354"/>
                    <a:pt x="21458" y="13261"/>
                    <a:pt x="21291" y="12441"/>
                  </a:cubicBezTo>
                  <a:cubicBezTo>
                    <a:pt x="20956" y="11757"/>
                    <a:pt x="20370" y="11210"/>
                    <a:pt x="19867" y="10937"/>
                  </a:cubicBezTo>
                  <a:cubicBezTo>
                    <a:pt x="19365" y="10663"/>
                    <a:pt x="18779" y="10116"/>
                    <a:pt x="18779" y="9296"/>
                  </a:cubicBezTo>
                  <a:cubicBezTo>
                    <a:pt x="18611" y="7792"/>
                    <a:pt x="19532" y="6699"/>
                    <a:pt x="19700" y="5195"/>
                  </a:cubicBezTo>
                  <a:cubicBezTo>
                    <a:pt x="19867" y="3554"/>
                    <a:pt x="18779" y="2051"/>
                    <a:pt x="17942" y="1504"/>
                  </a:cubicBezTo>
                  <a:cubicBezTo>
                    <a:pt x="16853" y="957"/>
                    <a:pt x="15849" y="957"/>
                    <a:pt x="14928" y="410"/>
                  </a:cubicBezTo>
                  <a:cubicBezTo>
                    <a:pt x="14760" y="410"/>
                    <a:pt x="14760" y="0"/>
                    <a:pt x="14593" y="0"/>
                  </a:cubicBezTo>
                  <a:cubicBezTo>
                    <a:pt x="14258" y="0"/>
                    <a:pt x="14091" y="957"/>
                    <a:pt x="13923" y="1230"/>
                  </a:cubicBezTo>
                  <a:cubicBezTo>
                    <a:pt x="13337" y="2324"/>
                    <a:pt x="12500" y="2051"/>
                    <a:pt x="11579" y="1777"/>
                  </a:cubicBezTo>
                  <a:cubicBezTo>
                    <a:pt x="10909" y="1230"/>
                    <a:pt x="10072" y="684"/>
                    <a:pt x="9318" y="684"/>
                  </a:cubicBezTo>
                  <a:cubicBezTo>
                    <a:pt x="8063" y="684"/>
                    <a:pt x="7058" y="3281"/>
                    <a:pt x="7560" y="5195"/>
                  </a:cubicBezTo>
                  <a:cubicBezTo>
                    <a:pt x="7393" y="4922"/>
                    <a:pt x="5132" y="5195"/>
                    <a:pt x="4965" y="5468"/>
                  </a:cubicBezTo>
                  <a:cubicBezTo>
                    <a:pt x="4044" y="5742"/>
                    <a:pt x="3877" y="6425"/>
                    <a:pt x="3374" y="7519"/>
                  </a:cubicBezTo>
                  <a:cubicBezTo>
                    <a:pt x="1784" y="10116"/>
                    <a:pt x="863" y="12714"/>
                    <a:pt x="193" y="15311"/>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917" name="Shape 1917"/>
            <p:cNvSpPr/>
            <p:nvPr/>
          </p:nvSpPr>
          <p:spPr>
            <a:xfrm>
              <a:off x="11165438" y="1843884"/>
              <a:ext cx="139227" cy="141717"/>
            </a:xfrm>
            <a:custGeom>
              <a:pathLst>
                <a:path extrusionOk="0" h="21094" w="21133">
                  <a:moveTo>
                    <a:pt x="865" y="4516"/>
                  </a:moveTo>
                  <a:cubicBezTo>
                    <a:pt x="1254" y="5080"/>
                    <a:pt x="865" y="5925"/>
                    <a:pt x="1059" y="6489"/>
                  </a:cubicBezTo>
                  <a:cubicBezTo>
                    <a:pt x="1059" y="6864"/>
                    <a:pt x="1546" y="7240"/>
                    <a:pt x="2129" y="7522"/>
                  </a:cubicBezTo>
                  <a:cubicBezTo>
                    <a:pt x="2324" y="7522"/>
                    <a:pt x="2519" y="7522"/>
                    <a:pt x="2713" y="7522"/>
                  </a:cubicBezTo>
                  <a:cubicBezTo>
                    <a:pt x="3102" y="7522"/>
                    <a:pt x="3589" y="7897"/>
                    <a:pt x="3783" y="8273"/>
                  </a:cubicBezTo>
                  <a:cubicBezTo>
                    <a:pt x="4562" y="9682"/>
                    <a:pt x="3978" y="11654"/>
                    <a:pt x="2519" y="12217"/>
                  </a:cubicBezTo>
                  <a:cubicBezTo>
                    <a:pt x="2129" y="12405"/>
                    <a:pt x="1546" y="12593"/>
                    <a:pt x="1546" y="12969"/>
                  </a:cubicBezTo>
                  <a:cubicBezTo>
                    <a:pt x="1546" y="13156"/>
                    <a:pt x="1546" y="13438"/>
                    <a:pt x="1546" y="13626"/>
                  </a:cubicBezTo>
                  <a:cubicBezTo>
                    <a:pt x="1740" y="14190"/>
                    <a:pt x="1935" y="14659"/>
                    <a:pt x="2324" y="15129"/>
                  </a:cubicBezTo>
                  <a:cubicBezTo>
                    <a:pt x="2713" y="15504"/>
                    <a:pt x="3589" y="15786"/>
                    <a:pt x="3978" y="15598"/>
                  </a:cubicBezTo>
                  <a:cubicBezTo>
                    <a:pt x="3589" y="16350"/>
                    <a:pt x="3978" y="17289"/>
                    <a:pt x="4173" y="17946"/>
                  </a:cubicBezTo>
                  <a:cubicBezTo>
                    <a:pt x="4562" y="18697"/>
                    <a:pt x="4951" y="19543"/>
                    <a:pt x="5146" y="20294"/>
                  </a:cubicBezTo>
                  <a:cubicBezTo>
                    <a:pt x="5146" y="20482"/>
                    <a:pt x="5146" y="20670"/>
                    <a:pt x="5340" y="20670"/>
                  </a:cubicBezTo>
                  <a:lnTo>
                    <a:pt x="5632" y="20857"/>
                  </a:lnTo>
                  <a:cubicBezTo>
                    <a:pt x="6800" y="21233"/>
                    <a:pt x="8065" y="20857"/>
                    <a:pt x="9038" y="20670"/>
                  </a:cubicBezTo>
                  <a:cubicBezTo>
                    <a:pt x="10108" y="20482"/>
                    <a:pt x="11081" y="20482"/>
                    <a:pt x="12151" y="20294"/>
                  </a:cubicBezTo>
                  <a:cubicBezTo>
                    <a:pt x="13319" y="20294"/>
                    <a:pt x="14778" y="20294"/>
                    <a:pt x="16043" y="20482"/>
                  </a:cubicBezTo>
                  <a:cubicBezTo>
                    <a:pt x="16238" y="20482"/>
                    <a:pt x="16627" y="20482"/>
                    <a:pt x="16821" y="20670"/>
                  </a:cubicBezTo>
                  <a:cubicBezTo>
                    <a:pt x="17016" y="20670"/>
                    <a:pt x="17016" y="20857"/>
                    <a:pt x="17211" y="21045"/>
                  </a:cubicBezTo>
                  <a:cubicBezTo>
                    <a:pt x="17600" y="21233"/>
                    <a:pt x="18281" y="20857"/>
                    <a:pt x="18475" y="20294"/>
                  </a:cubicBezTo>
                  <a:cubicBezTo>
                    <a:pt x="18670" y="19918"/>
                    <a:pt x="18865" y="19261"/>
                    <a:pt x="19254" y="18885"/>
                  </a:cubicBezTo>
                  <a:cubicBezTo>
                    <a:pt x="18670" y="18885"/>
                    <a:pt x="18086" y="18134"/>
                    <a:pt x="18475" y="17570"/>
                  </a:cubicBezTo>
                  <a:cubicBezTo>
                    <a:pt x="18962" y="16913"/>
                    <a:pt x="19254" y="16537"/>
                    <a:pt x="20032" y="16537"/>
                  </a:cubicBezTo>
                  <a:cubicBezTo>
                    <a:pt x="20519" y="16537"/>
                    <a:pt x="21297" y="16350"/>
                    <a:pt x="21102" y="15974"/>
                  </a:cubicBezTo>
                  <a:cubicBezTo>
                    <a:pt x="21102" y="15786"/>
                    <a:pt x="20908" y="15786"/>
                    <a:pt x="20908" y="15598"/>
                  </a:cubicBezTo>
                  <a:cubicBezTo>
                    <a:pt x="20324" y="14941"/>
                    <a:pt x="19643" y="14565"/>
                    <a:pt x="19059" y="14002"/>
                  </a:cubicBezTo>
                  <a:cubicBezTo>
                    <a:pt x="18475" y="13438"/>
                    <a:pt x="17794" y="12781"/>
                    <a:pt x="17405" y="12030"/>
                  </a:cubicBezTo>
                  <a:cubicBezTo>
                    <a:pt x="16821" y="10996"/>
                    <a:pt x="16238" y="9682"/>
                    <a:pt x="14973" y="9494"/>
                  </a:cubicBezTo>
                  <a:cubicBezTo>
                    <a:pt x="14194" y="9212"/>
                    <a:pt x="13319" y="9682"/>
                    <a:pt x="12735" y="9212"/>
                  </a:cubicBezTo>
                  <a:cubicBezTo>
                    <a:pt x="12346" y="8836"/>
                    <a:pt x="11956" y="8273"/>
                    <a:pt x="11470" y="8085"/>
                  </a:cubicBezTo>
                  <a:cubicBezTo>
                    <a:pt x="10692" y="7522"/>
                    <a:pt x="9232" y="8085"/>
                    <a:pt x="8843" y="7240"/>
                  </a:cubicBezTo>
                  <a:cubicBezTo>
                    <a:pt x="8648" y="7052"/>
                    <a:pt x="8648" y="6676"/>
                    <a:pt x="8454" y="6676"/>
                  </a:cubicBezTo>
                  <a:cubicBezTo>
                    <a:pt x="8065" y="6301"/>
                    <a:pt x="7383" y="6676"/>
                    <a:pt x="6994" y="6864"/>
                  </a:cubicBezTo>
                  <a:cubicBezTo>
                    <a:pt x="6216" y="7052"/>
                    <a:pt x="5146" y="6489"/>
                    <a:pt x="4951" y="5737"/>
                  </a:cubicBezTo>
                  <a:cubicBezTo>
                    <a:pt x="4756" y="4892"/>
                    <a:pt x="5340" y="3953"/>
                    <a:pt x="6021" y="3577"/>
                  </a:cubicBezTo>
                  <a:cubicBezTo>
                    <a:pt x="6411" y="3390"/>
                    <a:pt x="6605" y="3296"/>
                    <a:pt x="6994" y="3108"/>
                  </a:cubicBezTo>
                  <a:cubicBezTo>
                    <a:pt x="7383" y="2826"/>
                    <a:pt x="7383" y="2544"/>
                    <a:pt x="7189" y="2169"/>
                  </a:cubicBezTo>
                  <a:cubicBezTo>
                    <a:pt x="6994" y="1981"/>
                    <a:pt x="6800" y="1981"/>
                    <a:pt x="6605" y="1981"/>
                  </a:cubicBezTo>
                  <a:cubicBezTo>
                    <a:pt x="5827" y="1793"/>
                    <a:pt x="4756" y="1417"/>
                    <a:pt x="4173" y="760"/>
                  </a:cubicBezTo>
                  <a:cubicBezTo>
                    <a:pt x="3978" y="572"/>
                    <a:pt x="3783" y="384"/>
                    <a:pt x="3589" y="196"/>
                  </a:cubicBezTo>
                  <a:cubicBezTo>
                    <a:pt x="2519" y="-367"/>
                    <a:pt x="865" y="384"/>
                    <a:pt x="281" y="1136"/>
                  </a:cubicBezTo>
                  <a:cubicBezTo>
                    <a:pt x="-303" y="2544"/>
                    <a:pt x="86" y="3577"/>
                    <a:pt x="865" y="4516"/>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918" name="Shape 1918"/>
            <p:cNvSpPr/>
            <p:nvPr/>
          </p:nvSpPr>
          <p:spPr>
            <a:xfrm>
              <a:off x="11049279" y="1574194"/>
              <a:ext cx="309724" cy="213338"/>
            </a:xfrm>
            <a:custGeom>
              <a:pathLst>
                <a:path extrusionOk="0" h="21415" w="21548">
                  <a:moveTo>
                    <a:pt x="3851" y="454"/>
                  </a:moveTo>
                  <a:cubicBezTo>
                    <a:pt x="3319" y="1285"/>
                    <a:pt x="3319" y="2499"/>
                    <a:pt x="3408" y="3713"/>
                  </a:cubicBezTo>
                  <a:lnTo>
                    <a:pt x="3408" y="4097"/>
                  </a:lnTo>
                  <a:lnTo>
                    <a:pt x="2476" y="2755"/>
                  </a:lnTo>
                  <a:cubicBezTo>
                    <a:pt x="1900" y="3138"/>
                    <a:pt x="1456" y="3841"/>
                    <a:pt x="1279" y="4800"/>
                  </a:cubicBezTo>
                  <a:cubicBezTo>
                    <a:pt x="1190" y="5183"/>
                    <a:pt x="1190" y="5566"/>
                    <a:pt x="968" y="5822"/>
                  </a:cubicBezTo>
                  <a:cubicBezTo>
                    <a:pt x="791" y="6142"/>
                    <a:pt x="525" y="6397"/>
                    <a:pt x="702" y="6653"/>
                  </a:cubicBezTo>
                  <a:cubicBezTo>
                    <a:pt x="879" y="6525"/>
                    <a:pt x="1057" y="6845"/>
                    <a:pt x="968" y="7164"/>
                  </a:cubicBezTo>
                  <a:cubicBezTo>
                    <a:pt x="879" y="7420"/>
                    <a:pt x="613" y="7611"/>
                    <a:pt x="436" y="7611"/>
                  </a:cubicBezTo>
                  <a:cubicBezTo>
                    <a:pt x="258" y="8251"/>
                    <a:pt x="347" y="9081"/>
                    <a:pt x="702" y="9593"/>
                  </a:cubicBezTo>
                  <a:cubicBezTo>
                    <a:pt x="879" y="9848"/>
                    <a:pt x="1057" y="9976"/>
                    <a:pt x="1190" y="10295"/>
                  </a:cubicBezTo>
                  <a:cubicBezTo>
                    <a:pt x="1279" y="10679"/>
                    <a:pt x="1190" y="11062"/>
                    <a:pt x="1367" y="11446"/>
                  </a:cubicBezTo>
                  <a:cubicBezTo>
                    <a:pt x="1545" y="11765"/>
                    <a:pt x="1811" y="12021"/>
                    <a:pt x="1722" y="12404"/>
                  </a:cubicBezTo>
                  <a:cubicBezTo>
                    <a:pt x="1722" y="12532"/>
                    <a:pt x="1633" y="12660"/>
                    <a:pt x="1545" y="12660"/>
                  </a:cubicBezTo>
                  <a:cubicBezTo>
                    <a:pt x="1057" y="13107"/>
                    <a:pt x="525" y="13363"/>
                    <a:pt x="37" y="13363"/>
                  </a:cubicBezTo>
                  <a:cubicBezTo>
                    <a:pt x="-52" y="13619"/>
                    <a:pt x="37" y="13874"/>
                    <a:pt x="125" y="14002"/>
                  </a:cubicBezTo>
                  <a:cubicBezTo>
                    <a:pt x="258" y="14130"/>
                    <a:pt x="436" y="14258"/>
                    <a:pt x="525" y="14577"/>
                  </a:cubicBezTo>
                  <a:cubicBezTo>
                    <a:pt x="702" y="14961"/>
                    <a:pt x="613" y="15472"/>
                    <a:pt x="702" y="15919"/>
                  </a:cubicBezTo>
                  <a:cubicBezTo>
                    <a:pt x="791" y="16175"/>
                    <a:pt x="879" y="16303"/>
                    <a:pt x="968" y="16558"/>
                  </a:cubicBezTo>
                  <a:cubicBezTo>
                    <a:pt x="1633" y="17645"/>
                    <a:pt x="2121" y="18859"/>
                    <a:pt x="2476" y="20073"/>
                  </a:cubicBezTo>
                  <a:cubicBezTo>
                    <a:pt x="2565" y="20329"/>
                    <a:pt x="2565" y="20584"/>
                    <a:pt x="2742" y="20712"/>
                  </a:cubicBezTo>
                  <a:cubicBezTo>
                    <a:pt x="3053" y="21287"/>
                    <a:pt x="3629" y="21223"/>
                    <a:pt x="4073" y="21095"/>
                  </a:cubicBezTo>
                  <a:cubicBezTo>
                    <a:pt x="4561" y="20904"/>
                    <a:pt x="5004" y="20840"/>
                    <a:pt x="5359" y="20968"/>
                  </a:cubicBezTo>
                  <a:cubicBezTo>
                    <a:pt x="5537" y="21095"/>
                    <a:pt x="5625" y="21287"/>
                    <a:pt x="5803" y="21287"/>
                  </a:cubicBezTo>
                  <a:cubicBezTo>
                    <a:pt x="6202" y="21415"/>
                    <a:pt x="6734" y="21095"/>
                    <a:pt x="7133" y="21415"/>
                  </a:cubicBezTo>
                  <a:cubicBezTo>
                    <a:pt x="7222" y="20712"/>
                    <a:pt x="7799" y="20456"/>
                    <a:pt x="8242" y="20456"/>
                  </a:cubicBezTo>
                  <a:cubicBezTo>
                    <a:pt x="8730" y="20456"/>
                    <a:pt x="9173" y="20712"/>
                    <a:pt x="9528" y="20329"/>
                  </a:cubicBezTo>
                  <a:cubicBezTo>
                    <a:pt x="9839" y="20073"/>
                    <a:pt x="10016" y="19498"/>
                    <a:pt x="10282" y="19498"/>
                  </a:cubicBezTo>
                  <a:lnTo>
                    <a:pt x="10859" y="19498"/>
                  </a:lnTo>
                  <a:cubicBezTo>
                    <a:pt x="11214" y="19370"/>
                    <a:pt x="11391" y="18731"/>
                    <a:pt x="11790" y="18731"/>
                  </a:cubicBezTo>
                  <a:cubicBezTo>
                    <a:pt x="11968" y="18731"/>
                    <a:pt x="12145" y="18859"/>
                    <a:pt x="12234" y="18987"/>
                  </a:cubicBezTo>
                  <a:cubicBezTo>
                    <a:pt x="12722" y="19498"/>
                    <a:pt x="13077" y="20201"/>
                    <a:pt x="13431" y="20840"/>
                  </a:cubicBezTo>
                  <a:cubicBezTo>
                    <a:pt x="13564" y="20968"/>
                    <a:pt x="13564" y="21287"/>
                    <a:pt x="13742" y="21287"/>
                  </a:cubicBezTo>
                  <a:lnTo>
                    <a:pt x="14008" y="21287"/>
                  </a:lnTo>
                  <a:cubicBezTo>
                    <a:pt x="14585" y="21095"/>
                    <a:pt x="15117" y="20456"/>
                    <a:pt x="15205" y="19626"/>
                  </a:cubicBezTo>
                  <a:cubicBezTo>
                    <a:pt x="15782" y="19817"/>
                    <a:pt x="16314" y="19817"/>
                    <a:pt x="16980" y="19945"/>
                  </a:cubicBezTo>
                  <a:cubicBezTo>
                    <a:pt x="16802" y="19753"/>
                    <a:pt x="16714" y="19370"/>
                    <a:pt x="16802" y="19114"/>
                  </a:cubicBezTo>
                  <a:lnTo>
                    <a:pt x="17068" y="18284"/>
                  </a:lnTo>
                  <a:cubicBezTo>
                    <a:pt x="17246" y="18028"/>
                    <a:pt x="17468" y="17772"/>
                    <a:pt x="17556" y="17389"/>
                  </a:cubicBezTo>
                  <a:cubicBezTo>
                    <a:pt x="17645" y="17261"/>
                    <a:pt x="17645" y="17133"/>
                    <a:pt x="17734" y="17133"/>
                  </a:cubicBezTo>
                  <a:cubicBezTo>
                    <a:pt x="17911" y="16942"/>
                    <a:pt x="18177" y="16942"/>
                    <a:pt x="18399" y="16942"/>
                  </a:cubicBezTo>
                  <a:cubicBezTo>
                    <a:pt x="19020" y="16814"/>
                    <a:pt x="19508" y="15919"/>
                    <a:pt x="19863" y="14961"/>
                  </a:cubicBezTo>
                  <a:cubicBezTo>
                    <a:pt x="19596" y="14705"/>
                    <a:pt x="19419" y="14258"/>
                    <a:pt x="19242" y="13874"/>
                  </a:cubicBezTo>
                  <a:cubicBezTo>
                    <a:pt x="19109" y="13491"/>
                    <a:pt x="19109" y="12979"/>
                    <a:pt x="19330" y="12660"/>
                  </a:cubicBezTo>
                  <a:cubicBezTo>
                    <a:pt x="19508" y="12532"/>
                    <a:pt x="19685" y="12404"/>
                    <a:pt x="19774" y="12277"/>
                  </a:cubicBezTo>
                  <a:cubicBezTo>
                    <a:pt x="19951" y="12149"/>
                    <a:pt x="19951" y="11765"/>
                    <a:pt x="19863" y="11637"/>
                  </a:cubicBezTo>
                  <a:cubicBezTo>
                    <a:pt x="19774" y="11637"/>
                    <a:pt x="19685" y="11637"/>
                    <a:pt x="19685" y="11446"/>
                  </a:cubicBezTo>
                  <a:cubicBezTo>
                    <a:pt x="19419" y="11318"/>
                    <a:pt x="19508" y="10551"/>
                    <a:pt x="19863" y="10423"/>
                  </a:cubicBezTo>
                  <a:cubicBezTo>
                    <a:pt x="20262" y="10295"/>
                    <a:pt x="20528" y="10551"/>
                    <a:pt x="20794" y="10551"/>
                  </a:cubicBezTo>
                  <a:cubicBezTo>
                    <a:pt x="21193" y="10679"/>
                    <a:pt x="21548" y="10423"/>
                    <a:pt x="21548" y="9976"/>
                  </a:cubicBezTo>
                  <a:cubicBezTo>
                    <a:pt x="21548" y="9848"/>
                    <a:pt x="21548" y="9720"/>
                    <a:pt x="21459" y="9593"/>
                  </a:cubicBezTo>
                  <a:cubicBezTo>
                    <a:pt x="21371" y="9465"/>
                    <a:pt x="21193" y="9337"/>
                    <a:pt x="20971" y="9209"/>
                  </a:cubicBezTo>
                  <a:cubicBezTo>
                    <a:pt x="20705" y="8953"/>
                    <a:pt x="20528" y="8506"/>
                    <a:pt x="20350" y="8123"/>
                  </a:cubicBezTo>
                  <a:cubicBezTo>
                    <a:pt x="20129" y="7611"/>
                    <a:pt x="19951" y="6908"/>
                    <a:pt x="19685" y="6397"/>
                  </a:cubicBezTo>
                  <a:cubicBezTo>
                    <a:pt x="19508" y="5822"/>
                    <a:pt x="19242" y="5311"/>
                    <a:pt x="18842" y="5439"/>
                  </a:cubicBezTo>
                  <a:cubicBezTo>
                    <a:pt x="18665" y="5566"/>
                    <a:pt x="18576" y="5694"/>
                    <a:pt x="18488" y="5694"/>
                  </a:cubicBezTo>
                  <a:cubicBezTo>
                    <a:pt x="18310" y="5822"/>
                    <a:pt x="18177" y="5694"/>
                    <a:pt x="18000" y="5694"/>
                  </a:cubicBezTo>
                  <a:cubicBezTo>
                    <a:pt x="17468" y="5439"/>
                    <a:pt x="16891" y="5439"/>
                    <a:pt x="16314" y="5439"/>
                  </a:cubicBezTo>
                  <a:cubicBezTo>
                    <a:pt x="16137" y="5439"/>
                    <a:pt x="15959" y="5439"/>
                    <a:pt x="15782" y="5566"/>
                  </a:cubicBezTo>
                  <a:cubicBezTo>
                    <a:pt x="15516" y="5822"/>
                    <a:pt x="15294" y="6525"/>
                    <a:pt x="14939" y="6397"/>
                  </a:cubicBezTo>
                  <a:cubicBezTo>
                    <a:pt x="14762" y="6397"/>
                    <a:pt x="14673" y="6142"/>
                    <a:pt x="14496" y="5950"/>
                  </a:cubicBezTo>
                  <a:cubicBezTo>
                    <a:pt x="14185" y="5694"/>
                    <a:pt x="13831" y="5950"/>
                    <a:pt x="13564" y="5694"/>
                  </a:cubicBezTo>
                  <a:cubicBezTo>
                    <a:pt x="13343" y="5439"/>
                    <a:pt x="13343" y="5055"/>
                    <a:pt x="13343" y="4608"/>
                  </a:cubicBezTo>
                  <a:cubicBezTo>
                    <a:pt x="13431" y="3969"/>
                    <a:pt x="13564" y="3010"/>
                    <a:pt x="14008" y="2755"/>
                  </a:cubicBezTo>
                  <a:cubicBezTo>
                    <a:pt x="13254" y="2499"/>
                    <a:pt x="12500" y="2243"/>
                    <a:pt x="12145" y="1285"/>
                  </a:cubicBezTo>
                  <a:lnTo>
                    <a:pt x="11879" y="454"/>
                  </a:lnTo>
                  <a:cubicBezTo>
                    <a:pt x="11613" y="-57"/>
                    <a:pt x="11036" y="-57"/>
                    <a:pt x="10681" y="71"/>
                  </a:cubicBezTo>
                  <a:cubicBezTo>
                    <a:pt x="10371" y="71"/>
                    <a:pt x="10105" y="135"/>
                    <a:pt x="9927" y="454"/>
                  </a:cubicBezTo>
                  <a:cubicBezTo>
                    <a:pt x="9750" y="710"/>
                    <a:pt x="9839" y="1413"/>
                    <a:pt x="10105" y="1413"/>
                  </a:cubicBezTo>
                  <a:cubicBezTo>
                    <a:pt x="9528" y="2371"/>
                    <a:pt x="10371" y="3969"/>
                    <a:pt x="9839" y="4800"/>
                  </a:cubicBezTo>
                  <a:cubicBezTo>
                    <a:pt x="9750" y="4927"/>
                    <a:pt x="9528" y="5055"/>
                    <a:pt x="9528" y="5183"/>
                  </a:cubicBezTo>
                  <a:cubicBezTo>
                    <a:pt x="9440" y="5439"/>
                    <a:pt x="9750" y="5694"/>
                    <a:pt x="9839" y="5822"/>
                  </a:cubicBezTo>
                  <a:cubicBezTo>
                    <a:pt x="10194" y="6397"/>
                    <a:pt x="10105" y="7484"/>
                    <a:pt x="9927" y="8251"/>
                  </a:cubicBezTo>
                  <a:cubicBezTo>
                    <a:pt x="9440" y="8251"/>
                    <a:pt x="9085" y="7611"/>
                    <a:pt x="8907" y="7036"/>
                  </a:cubicBezTo>
                  <a:cubicBezTo>
                    <a:pt x="8597" y="6525"/>
                    <a:pt x="8419" y="5822"/>
                    <a:pt x="8153" y="5439"/>
                  </a:cubicBezTo>
                  <a:cubicBezTo>
                    <a:pt x="8065" y="5311"/>
                    <a:pt x="8065" y="5311"/>
                    <a:pt x="7976" y="5311"/>
                  </a:cubicBezTo>
                  <a:cubicBezTo>
                    <a:pt x="7887" y="5311"/>
                    <a:pt x="7754" y="5439"/>
                    <a:pt x="7754" y="5439"/>
                  </a:cubicBezTo>
                  <a:cubicBezTo>
                    <a:pt x="7577" y="5566"/>
                    <a:pt x="7399" y="5055"/>
                    <a:pt x="7577" y="4608"/>
                  </a:cubicBezTo>
                  <a:cubicBezTo>
                    <a:pt x="7665" y="4352"/>
                    <a:pt x="7887" y="3969"/>
                    <a:pt x="7887" y="3713"/>
                  </a:cubicBezTo>
                  <a:cubicBezTo>
                    <a:pt x="7577" y="3713"/>
                    <a:pt x="7311" y="3585"/>
                    <a:pt x="7133" y="3458"/>
                  </a:cubicBezTo>
                  <a:cubicBezTo>
                    <a:pt x="6956" y="3266"/>
                    <a:pt x="6734" y="2882"/>
                    <a:pt x="6867" y="2499"/>
                  </a:cubicBezTo>
                  <a:cubicBezTo>
                    <a:pt x="6424" y="2627"/>
                    <a:pt x="6024" y="1796"/>
                    <a:pt x="6335" y="1349"/>
                  </a:cubicBezTo>
                  <a:cubicBezTo>
                    <a:pt x="5891" y="1860"/>
                    <a:pt x="5537" y="454"/>
                    <a:pt x="5359" y="198"/>
                  </a:cubicBezTo>
                  <a:cubicBezTo>
                    <a:pt x="4871" y="-185"/>
                    <a:pt x="4250" y="71"/>
                    <a:pt x="3851" y="454"/>
                  </a:cubicBezTo>
                  <a:close/>
                  <a:moveTo>
                    <a:pt x="6379" y="1285"/>
                  </a:moveTo>
                  <a:lnTo>
                    <a:pt x="6335" y="1349"/>
                  </a:lnTo>
                  <a:lnTo>
                    <a:pt x="6379" y="1285"/>
                  </a:lnTo>
                  <a:close/>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919" name="Shape 1919"/>
            <p:cNvSpPr/>
            <p:nvPr/>
          </p:nvSpPr>
          <p:spPr>
            <a:xfrm>
              <a:off x="10992476" y="1626017"/>
              <a:ext cx="40421" cy="90875"/>
            </a:xfrm>
            <a:custGeom>
              <a:pathLst>
                <a:path extrusionOk="0" h="20737" w="21097">
                  <a:moveTo>
                    <a:pt x="1371" y="4959"/>
                  </a:moveTo>
                  <a:cubicBezTo>
                    <a:pt x="1371" y="5397"/>
                    <a:pt x="1371" y="5397"/>
                    <a:pt x="2057" y="5689"/>
                  </a:cubicBezTo>
                  <a:lnTo>
                    <a:pt x="3086" y="5689"/>
                  </a:lnTo>
                  <a:cubicBezTo>
                    <a:pt x="5143" y="5689"/>
                    <a:pt x="7200" y="7148"/>
                    <a:pt x="5829" y="8024"/>
                  </a:cubicBezTo>
                  <a:cubicBezTo>
                    <a:pt x="5143" y="9045"/>
                    <a:pt x="2057" y="9629"/>
                    <a:pt x="3086" y="10505"/>
                  </a:cubicBezTo>
                  <a:cubicBezTo>
                    <a:pt x="3086" y="10797"/>
                    <a:pt x="3771" y="11089"/>
                    <a:pt x="4457" y="11381"/>
                  </a:cubicBezTo>
                  <a:cubicBezTo>
                    <a:pt x="6514" y="12694"/>
                    <a:pt x="5143" y="14153"/>
                    <a:pt x="3771" y="15759"/>
                  </a:cubicBezTo>
                  <a:cubicBezTo>
                    <a:pt x="2057" y="16926"/>
                    <a:pt x="0" y="18532"/>
                    <a:pt x="0" y="19699"/>
                  </a:cubicBezTo>
                  <a:cubicBezTo>
                    <a:pt x="0" y="19991"/>
                    <a:pt x="0" y="19991"/>
                    <a:pt x="686" y="20283"/>
                  </a:cubicBezTo>
                  <a:cubicBezTo>
                    <a:pt x="1371" y="20575"/>
                    <a:pt x="2057" y="20575"/>
                    <a:pt x="2057" y="20575"/>
                  </a:cubicBezTo>
                  <a:cubicBezTo>
                    <a:pt x="5143" y="20867"/>
                    <a:pt x="9257" y="20867"/>
                    <a:pt x="10971" y="19699"/>
                  </a:cubicBezTo>
                  <a:cubicBezTo>
                    <a:pt x="11657" y="18824"/>
                    <a:pt x="11314" y="17802"/>
                    <a:pt x="10286" y="16926"/>
                  </a:cubicBezTo>
                  <a:cubicBezTo>
                    <a:pt x="9600" y="15905"/>
                    <a:pt x="10971" y="14883"/>
                    <a:pt x="13029" y="15175"/>
                  </a:cubicBezTo>
                  <a:cubicBezTo>
                    <a:pt x="13714" y="15175"/>
                    <a:pt x="13714" y="15175"/>
                    <a:pt x="14400" y="15175"/>
                  </a:cubicBezTo>
                  <a:cubicBezTo>
                    <a:pt x="15086" y="15175"/>
                    <a:pt x="15771" y="14883"/>
                    <a:pt x="15771" y="14445"/>
                  </a:cubicBezTo>
                  <a:cubicBezTo>
                    <a:pt x="16457" y="13862"/>
                    <a:pt x="16457" y="12986"/>
                    <a:pt x="16457" y="12402"/>
                  </a:cubicBezTo>
                  <a:cubicBezTo>
                    <a:pt x="18171" y="12402"/>
                    <a:pt x="18857" y="12110"/>
                    <a:pt x="20229" y="12110"/>
                  </a:cubicBezTo>
                  <a:cubicBezTo>
                    <a:pt x="20229" y="12110"/>
                    <a:pt x="20914" y="12110"/>
                    <a:pt x="20914" y="11818"/>
                  </a:cubicBezTo>
                  <a:cubicBezTo>
                    <a:pt x="21600" y="11089"/>
                    <a:pt x="20229" y="10797"/>
                    <a:pt x="18857" y="10505"/>
                  </a:cubicBezTo>
                  <a:cubicBezTo>
                    <a:pt x="16457" y="9921"/>
                    <a:pt x="15086" y="8316"/>
                    <a:pt x="16457" y="7440"/>
                  </a:cubicBezTo>
                  <a:cubicBezTo>
                    <a:pt x="17486" y="6856"/>
                    <a:pt x="18857" y="6272"/>
                    <a:pt x="18171" y="5689"/>
                  </a:cubicBezTo>
                  <a:cubicBezTo>
                    <a:pt x="18171" y="5397"/>
                    <a:pt x="16457" y="4959"/>
                    <a:pt x="16457" y="4667"/>
                  </a:cubicBezTo>
                  <a:cubicBezTo>
                    <a:pt x="11657" y="2624"/>
                    <a:pt x="18171" y="-733"/>
                    <a:pt x="7886" y="143"/>
                  </a:cubicBezTo>
                  <a:cubicBezTo>
                    <a:pt x="1371" y="726"/>
                    <a:pt x="686" y="2624"/>
                    <a:pt x="1371" y="4959"/>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920" name="Shape 1920"/>
            <p:cNvSpPr/>
            <p:nvPr/>
          </p:nvSpPr>
          <p:spPr>
            <a:xfrm>
              <a:off x="11384669" y="1655794"/>
              <a:ext cx="183516" cy="127819"/>
            </a:xfrm>
            <a:custGeom>
              <a:pathLst>
                <a:path extrusionOk="0" h="21059" w="21181">
                  <a:moveTo>
                    <a:pt x="289" y="5252"/>
                  </a:moveTo>
                  <a:cubicBezTo>
                    <a:pt x="141" y="6394"/>
                    <a:pt x="1100" y="7432"/>
                    <a:pt x="731" y="8782"/>
                  </a:cubicBezTo>
                  <a:cubicBezTo>
                    <a:pt x="584" y="9198"/>
                    <a:pt x="436" y="9406"/>
                    <a:pt x="436" y="9821"/>
                  </a:cubicBezTo>
                  <a:cubicBezTo>
                    <a:pt x="436" y="10132"/>
                    <a:pt x="584" y="10548"/>
                    <a:pt x="584" y="10756"/>
                  </a:cubicBezTo>
                  <a:cubicBezTo>
                    <a:pt x="731" y="11171"/>
                    <a:pt x="1100" y="11586"/>
                    <a:pt x="1247" y="12002"/>
                  </a:cubicBezTo>
                  <a:cubicBezTo>
                    <a:pt x="1395" y="12313"/>
                    <a:pt x="1395" y="12521"/>
                    <a:pt x="1542" y="12521"/>
                  </a:cubicBezTo>
                  <a:cubicBezTo>
                    <a:pt x="1689" y="12521"/>
                    <a:pt x="1689" y="12313"/>
                    <a:pt x="1837" y="12313"/>
                  </a:cubicBezTo>
                  <a:cubicBezTo>
                    <a:pt x="2132" y="12313"/>
                    <a:pt x="2279" y="12729"/>
                    <a:pt x="2427" y="12936"/>
                  </a:cubicBezTo>
                  <a:cubicBezTo>
                    <a:pt x="2648" y="13144"/>
                    <a:pt x="2943" y="12936"/>
                    <a:pt x="3090" y="12936"/>
                  </a:cubicBezTo>
                  <a:cubicBezTo>
                    <a:pt x="3680" y="12936"/>
                    <a:pt x="3827" y="13975"/>
                    <a:pt x="4196" y="14702"/>
                  </a:cubicBezTo>
                  <a:cubicBezTo>
                    <a:pt x="4343" y="14909"/>
                    <a:pt x="4638" y="15117"/>
                    <a:pt x="4786" y="15117"/>
                  </a:cubicBezTo>
                  <a:cubicBezTo>
                    <a:pt x="5523" y="15532"/>
                    <a:pt x="6334" y="16363"/>
                    <a:pt x="6776" y="17506"/>
                  </a:cubicBezTo>
                  <a:cubicBezTo>
                    <a:pt x="6924" y="17921"/>
                    <a:pt x="7292" y="18232"/>
                    <a:pt x="7587" y="18544"/>
                  </a:cubicBezTo>
                  <a:cubicBezTo>
                    <a:pt x="7882" y="18752"/>
                    <a:pt x="8177" y="18856"/>
                    <a:pt x="8472" y="19063"/>
                  </a:cubicBezTo>
                  <a:cubicBezTo>
                    <a:pt x="8619" y="19271"/>
                    <a:pt x="8619" y="19686"/>
                    <a:pt x="8988" y="19686"/>
                  </a:cubicBezTo>
                  <a:cubicBezTo>
                    <a:pt x="9430" y="20102"/>
                    <a:pt x="9725" y="19063"/>
                    <a:pt x="10315" y="19063"/>
                  </a:cubicBezTo>
                  <a:cubicBezTo>
                    <a:pt x="10831" y="19063"/>
                    <a:pt x="11126" y="19686"/>
                    <a:pt x="11421" y="19894"/>
                  </a:cubicBezTo>
                  <a:cubicBezTo>
                    <a:pt x="11863" y="20102"/>
                    <a:pt x="12526" y="19894"/>
                    <a:pt x="12969" y="20309"/>
                  </a:cubicBezTo>
                  <a:cubicBezTo>
                    <a:pt x="13116" y="20517"/>
                    <a:pt x="13264" y="20725"/>
                    <a:pt x="13411" y="20932"/>
                  </a:cubicBezTo>
                  <a:cubicBezTo>
                    <a:pt x="13780" y="21244"/>
                    <a:pt x="14222" y="20932"/>
                    <a:pt x="14517" y="20517"/>
                  </a:cubicBezTo>
                  <a:cubicBezTo>
                    <a:pt x="14812" y="20102"/>
                    <a:pt x="15180" y="19894"/>
                    <a:pt x="15475" y="19686"/>
                  </a:cubicBezTo>
                  <a:cubicBezTo>
                    <a:pt x="16360" y="19271"/>
                    <a:pt x="17318" y="20932"/>
                    <a:pt x="18203" y="20932"/>
                  </a:cubicBezTo>
                  <a:cubicBezTo>
                    <a:pt x="17908" y="20517"/>
                    <a:pt x="17613" y="19894"/>
                    <a:pt x="17466" y="19271"/>
                  </a:cubicBezTo>
                  <a:cubicBezTo>
                    <a:pt x="18571" y="18544"/>
                    <a:pt x="19603" y="17921"/>
                    <a:pt x="20562" y="16882"/>
                  </a:cubicBezTo>
                  <a:cubicBezTo>
                    <a:pt x="20267" y="16675"/>
                    <a:pt x="19972" y="16363"/>
                    <a:pt x="19751" y="16156"/>
                  </a:cubicBezTo>
                  <a:cubicBezTo>
                    <a:pt x="19603" y="15948"/>
                    <a:pt x="19456" y="15325"/>
                    <a:pt x="19603" y="14909"/>
                  </a:cubicBezTo>
                  <a:cubicBezTo>
                    <a:pt x="19751" y="14494"/>
                    <a:pt x="20267" y="14182"/>
                    <a:pt x="20562" y="14182"/>
                  </a:cubicBezTo>
                  <a:cubicBezTo>
                    <a:pt x="20857" y="14182"/>
                    <a:pt x="21299" y="13559"/>
                    <a:pt x="21152" y="13144"/>
                  </a:cubicBezTo>
                  <a:cubicBezTo>
                    <a:pt x="21004" y="12936"/>
                    <a:pt x="20857" y="12729"/>
                    <a:pt x="20709" y="12729"/>
                  </a:cubicBezTo>
                  <a:cubicBezTo>
                    <a:pt x="19309" y="12002"/>
                    <a:pt x="17760" y="11586"/>
                    <a:pt x="16655" y="10340"/>
                  </a:cubicBezTo>
                  <a:cubicBezTo>
                    <a:pt x="16507" y="10132"/>
                    <a:pt x="16212" y="9613"/>
                    <a:pt x="15917" y="9406"/>
                  </a:cubicBezTo>
                  <a:cubicBezTo>
                    <a:pt x="15623" y="9198"/>
                    <a:pt x="15328" y="9198"/>
                    <a:pt x="14959" y="9406"/>
                  </a:cubicBezTo>
                  <a:cubicBezTo>
                    <a:pt x="14812" y="9613"/>
                    <a:pt x="14812" y="9821"/>
                    <a:pt x="14664" y="9821"/>
                  </a:cubicBezTo>
                  <a:cubicBezTo>
                    <a:pt x="14517" y="10132"/>
                    <a:pt x="14222" y="9821"/>
                    <a:pt x="13927" y="9613"/>
                  </a:cubicBezTo>
                  <a:cubicBezTo>
                    <a:pt x="13411" y="9406"/>
                    <a:pt x="12969" y="9198"/>
                    <a:pt x="12379" y="8990"/>
                  </a:cubicBezTo>
                  <a:cubicBezTo>
                    <a:pt x="12084" y="8990"/>
                    <a:pt x="11568" y="8990"/>
                    <a:pt x="11421" y="9406"/>
                  </a:cubicBezTo>
                  <a:cubicBezTo>
                    <a:pt x="11273" y="9821"/>
                    <a:pt x="11273" y="10548"/>
                    <a:pt x="11568" y="10548"/>
                  </a:cubicBezTo>
                  <a:cubicBezTo>
                    <a:pt x="11273" y="10756"/>
                    <a:pt x="10831" y="10963"/>
                    <a:pt x="10315" y="10963"/>
                  </a:cubicBezTo>
                  <a:cubicBezTo>
                    <a:pt x="10020" y="10963"/>
                    <a:pt x="9725" y="10756"/>
                    <a:pt x="9430" y="10548"/>
                  </a:cubicBezTo>
                  <a:cubicBezTo>
                    <a:pt x="9283" y="10132"/>
                    <a:pt x="9135" y="9613"/>
                    <a:pt x="9430" y="9198"/>
                  </a:cubicBezTo>
                  <a:cubicBezTo>
                    <a:pt x="9577" y="8990"/>
                    <a:pt x="9872" y="8990"/>
                    <a:pt x="10020" y="8575"/>
                  </a:cubicBezTo>
                  <a:cubicBezTo>
                    <a:pt x="10536" y="7952"/>
                    <a:pt x="9577" y="6602"/>
                    <a:pt x="9872" y="5979"/>
                  </a:cubicBezTo>
                  <a:cubicBezTo>
                    <a:pt x="10020" y="5771"/>
                    <a:pt x="10388" y="5771"/>
                    <a:pt x="10683" y="5771"/>
                  </a:cubicBezTo>
                  <a:cubicBezTo>
                    <a:pt x="11052" y="5771"/>
                    <a:pt x="11273" y="5563"/>
                    <a:pt x="11273" y="5044"/>
                  </a:cubicBezTo>
                  <a:cubicBezTo>
                    <a:pt x="11273" y="4836"/>
                    <a:pt x="11126" y="4629"/>
                    <a:pt x="10978" y="4421"/>
                  </a:cubicBezTo>
                  <a:cubicBezTo>
                    <a:pt x="10167" y="3798"/>
                    <a:pt x="9283" y="3798"/>
                    <a:pt x="8324" y="3798"/>
                  </a:cubicBezTo>
                  <a:cubicBezTo>
                    <a:pt x="8177" y="3798"/>
                    <a:pt x="7882" y="3798"/>
                    <a:pt x="7734" y="4006"/>
                  </a:cubicBezTo>
                  <a:cubicBezTo>
                    <a:pt x="7587" y="4213"/>
                    <a:pt x="7440" y="4421"/>
                    <a:pt x="7587" y="4836"/>
                  </a:cubicBezTo>
                  <a:cubicBezTo>
                    <a:pt x="6924" y="4421"/>
                    <a:pt x="6186" y="4836"/>
                    <a:pt x="6039" y="5771"/>
                  </a:cubicBezTo>
                  <a:cubicBezTo>
                    <a:pt x="6039" y="5979"/>
                    <a:pt x="6039" y="6394"/>
                    <a:pt x="5891" y="6602"/>
                  </a:cubicBezTo>
                  <a:cubicBezTo>
                    <a:pt x="5744" y="7744"/>
                    <a:pt x="4786" y="7952"/>
                    <a:pt x="3975" y="7744"/>
                  </a:cubicBezTo>
                  <a:cubicBezTo>
                    <a:pt x="3827" y="7744"/>
                    <a:pt x="3532" y="7432"/>
                    <a:pt x="3385" y="7225"/>
                  </a:cubicBezTo>
                  <a:cubicBezTo>
                    <a:pt x="3238" y="7017"/>
                    <a:pt x="3238" y="6602"/>
                    <a:pt x="3238" y="6394"/>
                  </a:cubicBezTo>
                  <a:cubicBezTo>
                    <a:pt x="3385" y="6186"/>
                    <a:pt x="3532" y="6186"/>
                    <a:pt x="3532" y="5979"/>
                  </a:cubicBezTo>
                  <a:cubicBezTo>
                    <a:pt x="3680" y="5771"/>
                    <a:pt x="3532" y="5044"/>
                    <a:pt x="3238" y="4836"/>
                  </a:cubicBezTo>
                  <a:cubicBezTo>
                    <a:pt x="2943" y="4629"/>
                    <a:pt x="2795" y="4629"/>
                    <a:pt x="2427" y="4213"/>
                  </a:cubicBezTo>
                  <a:cubicBezTo>
                    <a:pt x="2132" y="3798"/>
                    <a:pt x="2132" y="3071"/>
                    <a:pt x="2279" y="2656"/>
                  </a:cubicBezTo>
                  <a:cubicBezTo>
                    <a:pt x="2427" y="2240"/>
                    <a:pt x="2795" y="1825"/>
                    <a:pt x="3090" y="1409"/>
                  </a:cubicBezTo>
                  <a:cubicBezTo>
                    <a:pt x="3238" y="1202"/>
                    <a:pt x="3385" y="1202"/>
                    <a:pt x="3385" y="890"/>
                  </a:cubicBezTo>
                  <a:cubicBezTo>
                    <a:pt x="3532" y="-148"/>
                    <a:pt x="584" y="-356"/>
                    <a:pt x="141" y="682"/>
                  </a:cubicBezTo>
                  <a:cubicBezTo>
                    <a:pt x="-301" y="1825"/>
                    <a:pt x="436" y="2448"/>
                    <a:pt x="436" y="3382"/>
                  </a:cubicBezTo>
                  <a:cubicBezTo>
                    <a:pt x="1247" y="4213"/>
                    <a:pt x="289" y="4629"/>
                    <a:pt x="289" y="5252"/>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921" name="Shape 1921"/>
            <p:cNvSpPr/>
            <p:nvPr/>
          </p:nvSpPr>
          <p:spPr>
            <a:xfrm>
              <a:off x="8930541" y="1961008"/>
              <a:ext cx="40517" cy="89553"/>
            </a:xfrm>
            <a:custGeom>
              <a:pathLst>
                <a:path extrusionOk="0" h="21058" w="21127">
                  <a:moveTo>
                    <a:pt x="4040" y="16840"/>
                  </a:moveTo>
                  <a:lnTo>
                    <a:pt x="4040" y="17138"/>
                  </a:lnTo>
                  <a:cubicBezTo>
                    <a:pt x="4040" y="17138"/>
                    <a:pt x="4685" y="17138"/>
                    <a:pt x="5652" y="17138"/>
                  </a:cubicBezTo>
                  <a:cubicBezTo>
                    <a:pt x="6942" y="17138"/>
                    <a:pt x="7587" y="17883"/>
                    <a:pt x="6942" y="18628"/>
                  </a:cubicBezTo>
                  <a:cubicBezTo>
                    <a:pt x="6297" y="19223"/>
                    <a:pt x="6297" y="19968"/>
                    <a:pt x="6942" y="20564"/>
                  </a:cubicBezTo>
                  <a:cubicBezTo>
                    <a:pt x="7587" y="21160"/>
                    <a:pt x="10166" y="21160"/>
                    <a:pt x="11455" y="20862"/>
                  </a:cubicBezTo>
                  <a:cubicBezTo>
                    <a:pt x="13067" y="20564"/>
                    <a:pt x="15002" y="20266"/>
                    <a:pt x="16291" y="19968"/>
                  </a:cubicBezTo>
                  <a:cubicBezTo>
                    <a:pt x="16936" y="19968"/>
                    <a:pt x="17581" y="19670"/>
                    <a:pt x="17581" y="19670"/>
                  </a:cubicBezTo>
                  <a:cubicBezTo>
                    <a:pt x="19837" y="19372"/>
                    <a:pt x="21127" y="18330"/>
                    <a:pt x="21127" y="17436"/>
                  </a:cubicBezTo>
                  <a:cubicBezTo>
                    <a:pt x="21127" y="16840"/>
                    <a:pt x="21127" y="16542"/>
                    <a:pt x="20482" y="15797"/>
                  </a:cubicBezTo>
                  <a:cubicBezTo>
                    <a:pt x="19837" y="15499"/>
                    <a:pt x="19837" y="15201"/>
                    <a:pt x="19193" y="14903"/>
                  </a:cubicBezTo>
                  <a:cubicBezTo>
                    <a:pt x="17581" y="13712"/>
                    <a:pt x="16936" y="11775"/>
                    <a:pt x="18226" y="10583"/>
                  </a:cubicBezTo>
                  <a:cubicBezTo>
                    <a:pt x="16291" y="10881"/>
                    <a:pt x="15002" y="9541"/>
                    <a:pt x="15002" y="8647"/>
                  </a:cubicBezTo>
                  <a:cubicBezTo>
                    <a:pt x="15002" y="7604"/>
                    <a:pt x="16291" y="6859"/>
                    <a:pt x="16936" y="5817"/>
                  </a:cubicBezTo>
                  <a:cubicBezTo>
                    <a:pt x="16936" y="4923"/>
                    <a:pt x="16291" y="4029"/>
                    <a:pt x="14357" y="3433"/>
                  </a:cubicBezTo>
                  <a:cubicBezTo>
                    <a:pt x="13712" y="2986"/>
                    <a:pt x="13067" y="2986"/>
                    <a:pt x="12423" y="3433"/>
                  </a:cubicBezTo>
                  <a:cubicBezTo>
                    <a:pt x="13067" y="2092"/>
                    <a:pt x="11455" y="901"/>
                    <a:pt x="9521" y="305"/>
                  </a:cubicBezTo>
                  <a:cubicBezTo>
                    <a:pt x="7587" y="-440"/>
                    <a:pt x="3396" y="305"/>
                    <a:pt x="2751" y="1199"/>
                  </a:cubicBezTo>
                  <a:cubicBezTo>
                    <a:pt x="2751" y="1794"/>
                    <a:pt x="2751" y="2390"/>
                    <a:pt x="3396" y="2390"/>
                  </a:cubicBezTo>
                  <a:cubicBezTo>
                    <a:pt x="4040" y="2688"/>
                    <a:pt x="5652" y="2390"/>
                    <a:pt x="6942" y="2688"/>
                  </a:cubicBezTo>
                  <a:cubicBezTo>
                    <a:pt x="8231" y="2986"/>
                    <a:pt x="7909" y="4029"/>
                    <a:pt x="6297" y="4327"/>
                  </a:cubicBezTo>
                  <a:cubicBezTo>
                    <a:pt x="5008" y="4625"/>
                    <a:pt x="3396" y="4625"/>
                    <a:pt x="2106" y="4625"/>
                  </a:cubicBezTo>
                  <a:cubicBezTo>
                    <a:pt x="817" y="4923"/>
                    <a:pt x="-473" y="5519"/>
                    <a:pt x="172" y="5817"/>
                  </a:cubicBezTo>
                  <a:cubicBezTo>
                    <a:pt x="817" y="6114"/>
                    <a:pt x="1461" y="6561"/>
                    <a:pt x="2751" y="6561"/>
                  </a:cubicBezTo>
                  <a:cubicBezTo>
                    <a:pt x="817" y="7157"/>
                    <a:pt x="1461" y="8349"/>
                    <a:pt x="2751" y="9243"/>
                  </a:cubicBezTo>
                  <a:cubicBezTo>
                    <a:pt x="6942" y="11477"/>
                    <a:pt x="4040" y="14308"/>
                    <a:pt x="4040" y="16840"/>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922" name="Shape 1922"/>
            <p:cNvSpPr/>
            <p:nvPr/>
          </p:nvSpPr>
          <p:spPr>
            <a:xfrm>
              <a:off x="7254539" y="4593744"/>
              <a:ext cx="73321" cy="32999"/>
            </a:xfrm>
            <a:custGeom>
              <a:pathLst>
                <a:path extrusionOk="0" h="21600" w="21107">
                  <a:moveTo>
                    <a:pt x="461" y="19938"/>
                  </a:moveTo>
                  <a:lnTo>
                    <a:pt x="461" y="20769"/>
                  </a:lnTo>
                  <a:cubicBezTo>
                    <a:pt x="461" y="21600"/>
                    <a:pt x="1200" y="21600"/>
                    <a:pt x="1569" y="21600"/>
                  </a:cubicBezTo>
                  <a:cubicBezTo>
                    <a:pt x="1938" y="21600"/>
                    <a:pt x="2308" y="20769"/>
                    <a:pt x="2861" y="20769"/>
                  </a:cubicBezTo>
                  <a:cubicBezTo>
                    <a:pt x="3600" y="20769"/>
                    <a:pt x="3969" y="21600"/>
                    <a:pt x="4708" y="21600"/>
                  </a:cubicBezTo>
                  <a:cubicBezTo>
                    <a:pt x="5446" y="21600"/>
                    <a:pt x="5815" y="20769"/>
                    <a:pt x="6554" y="19938"/>
                  </a:cubicBezTo>
                  <a:cubicBezTo>
                    <a:pt x="7477" y="19938"/>
                    <a:pt x="8215" y="20769"/>
                    <a:pt x="7846" y="21600"/>
                  </a:cubicBezTo>
                  <a:cubicBezTo>
                    <a:pt x="9323" y="21600"/>
                    <a:pt x="10985" y="21600"/>
                    <a:pt x="11723" y="19108"/>
                  </a:cubicBezTo>
                  <a:cubicBezTo>
                    <a:pt x="12461" y="17446"/>
                    <a:pt x="13200" y="13708"/>
                    <a:pt x="14308" y="13708"/>
                  </a:cubicBezTo>
                  <a:cubicBezTo>
                    <a:pt x="14861" y="13708"/>
                    <a:pt x="15231" y="13708"/>
                    <a:pt x="15231" y="13708"/>
                  </a:cubicBezTo>
                  <a:cubicBezTo>
                    <a:pt x="17077" y="13708"/>
                    <a:pt x="19108" y="11215"/>
                    <a:pt x="20585" y="8723"/>
                  </a:cubicBezTo>
                  <a:cubicBezTo>
                    <a:pt x="20954" y="7892"/>
                    <a:pt x="21323" y="6646"/>
                    <a:pt x="20954" y="5815"/>
                  </a:cubicBezTo>
                  <a:cubicBezTo>
                    <a:pt x="20954" y="5815"/>
                    <a:pt x="20954" y="4985"/>
                    <a:pt x="20585" y="4985"/>
                  </a:cubicBezTo>
                  <a:cubicBezTo>
                    <a:pt x="19108" y="2492"/>
                    <a:pt x="16338" y="4985"/>
                    <a:pt x="15231" y="1662"/>
                  </a:cubicBezTo>
                  <a:cubicBezTo>
                    <a:pt x="14861" y="831"/>
                    <a:pt x="14861" y="831"/>
                    <a:pt x="14308" y="0"/>
                  </a:cubicBezTo>
                  <a:cubicBezTo>
                    <a:pt x="13938" y="0"/>
                    <a:pt x="13569" y="0"/>
                    <a:pt x="13569" y="0"/>
                  </a:cubicBezTo>
                  <a:cubicBezTo>
                    <a:pt x="12092" y="831"/>
                    <a:pt x="10061" y="2492"/>
                    <a:pt x="8585" y="3323"/>
                  </a:cubicBezTo>
                  <a:cubicBezTo>
                    <a:pt x="7477" y="4154"/>
                    <a:pt x="6185" y="4154"/>
                    <a:pt x="5077" y="3323"/>
                  </a:cubicBezTo>
                  <a:cubicBezTo>
                    <a:pt x="4338" y="2492"/>
                    <a:pt x="3600" y="0"/>
                    <a:pt x="2308" y="0"/>
                  </a:cubicBezTo>
                  <a:cubicBezTo>
                    <a:pt x="461" y="0"/>
                    <a:pt x="-277" y="4985"/>
                    <a:pt x="92" y="8723"/>
                  </a:cubicBezTo>
                  <a:cubicBezTo>
                    <a:pt x="461" y="8723"/>
                    <a:pt x="831" y="8723"/>
                    <a:pt x="831" y="8723"/>
                  </a:cubicBezTo>
                  <a:cubicBezTo>
                    <a:pt x="1200" y="13708"/>
                    <a:pt x="831" y="16615"/>
                    <a:pt x="461" y="19938"/>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923" name="Shape 1923"/>
            <p:cNvSpPr/>
            <p:nvPr/>
          </p:nvSpPr>
          <p:spPr>
            <a:xfrm>
              <a:off x="11216698" y="3598677"/>
              <a:ext cx="97500" cy="496596"/>
            </a:xfrm>
            <a:custGeom>
              <a:pathLst>
                <a:path extrusionOk="0" h="21288" w="21005">
                  <a:moveTo>
                    <a:pt x="3439" y="3040"/>
                  </a:moveTo>
                  <a:cubicBezTo>
                    <a:pt x="3439" y="3149"/>
                    <a:pt x="3164" y="3313"/>
                    <a:pt x="3715" y="3368"/>
                  </a:cubicBezTo>
                  <a:cubicBezTo>
                    <a:pt x="3990" y="3422"/>
                    <a:pt x="4265" y="3422"/>
                    <a:pt x="4540" y="3477"/>
                  </a:cubicBezTo>
                  <a:cubicBezTo>
                    <a:pt x="5778" y="3723"/>
                    <a:pt x="3990" y="3996"/>
                    <a:pt x="3164" y="4241"/>
                  </a:cubicBezTo>
                  <a:cubicBezTo>
                    <a:pt x="1376" y="4624"/>
                    <a:pt x="1651" y="5388"/>
                    <a:pt x="4265" y="5552"/>
                  </a:cubicBezTo>
                  <a:cubicBezTo>
                    <a:pt x="4265" y="5907"/>
                    <a:pt x="1926" y="6071"/>
                    <a:pt x="0" y="6126"/>
                  </a:cubicBezTo>
                  <a:cubicBezTo>
                    <a:pt x="1376" y="6399"/>
                    <a:pt x="1376" y="6917"/>
                    <a:pt x="275" y="7272"/>
                  </a:cubicBezTo>
                  <a:cubicBezTo>
                    <a:pt x="1926" y="7327"/>
                    <a:pt x="3439" y="7682"/>
                    <a:pt x="3990" y="8064"/>
                  </a:cubicBezTo>
                  <a:cubicBezTo>
                    <a:pt x="4540" y="8419"/>
                    <a:pt x="4265" y="8829"/>
                    <a:pt x="4265" y="9157"/>
                  </a:cubicBezTo>
                  <a:cubicBezTo>
                    <a:pt x="5366" y="8938"/>
                    <a:pt x="7704" y="9211"/>
                    <a:pt x="7980" y="9512"/>
                  </a:cubicBezTo>
                  <a:cubicBezTo>
                    <a:pt x="8255" y="9839"/>
                    <a:pt x="7154" y="10140"/>
                    <a:pt x="6329" y="10413"/>
                  </a:cubicBezTo>
                  <a:cubicBezTo>
                    <a:pt x="5366" y="10713"/>
                    <a:pt x="4265" y="10986"/>
                    <a:pt x="4540" y="11341"/>
                  </a:cubicBezTo>
                  <a:cubicBezTo>
                    <a:pt x="4540" y="11505"/>
                    <a:pt x="5090" y="11669"/>
                    <a:pt x="5366" y="11915"/>
                  </a:cubicBezTo>
                  <a:cubicBezTo>
                    <a:pt x="6329" y="12434"/>
                    <a:pt x="5778" y="13062"/>
                    <a:pt x="3990" y="13526"/>
                  </a:cubicBezTo>
                  <a:cubicBezTo>
                    <a:pt x="5778" y="13580"/>
                    <a:pt x="5366" y="14099"/>
                    <a:pt x="4815" y="14427"/>
                  </a:cubicBezTo>
                  <a:cubicBezTo>
                    <a:pt x="3715" y="15164"/>
                    <a:pt x="3990" y="16038"/>
                    <a:pt x="5778" y="16721"/>
                  </a:cubicBezTo>
                  <a:cubicBezTo>
                    <a:pt x="6054" y="16830"/>
                    <a:pt x="6329" y="16939"/>
                    <a:pt x="6329" y="17076"/>
                  </a:cubicBezTo>
                  <a:cubicBezTo>
                    <a:pt x="6329" y="17294"/>
                    <a:pt x="5366" y="17458"/>
                    <a:pt x="5090" y="17649"/>
                  </a:cubicBezTo>
                  <a:cubicBezTo>
                    <a:pt x="3990" y="18141"/>
                    <a:pt x="5366" y="18796"/>
                    <a:pt x="4540" y="19288"/>
                  </a:cubicBezTo>
                  <a:cubicBezTo>
                    <a:pt x="3990" y="19588"/>
                    <a:pt x="2889" y="19943"/>
                    <a:pt x="3715" y="20161"/>
                  </a:cubicBezTo>
                  <a:cubicBezTo>
                    <a:pt x="4265" y="20161"/>
                    <a:pt x="4815" y="20216"/>
                    <a:pt x="5366" y="20216"/>
                  </a:cubicBezTo>
                  <a:cubicBezTo>
                    <a:pt x="4815" y="20435"/>
                    <a:pt x="4540" y="20735"/>
                    <a:pt x="4815" y="20953"/>
                  </a:cubicBezTo>
                  <a:cubicBezTo>
                    <a:pt x="5090" y="21199"/>
                    <a:pt x="6879" y="21363"/>
                    <a:pt x="7704" y="21254"/>
                  </a:cubicBezTo>
                  <a:cubicBezTo>
                    <a:pt x="6879" y="20790"/>
                    <a:pt x="6604" y="20271"/>
                    <a:pt x="7429" y="19861"/>
                  </a:cubicBezTo>
                  <a:cubicBezTo>
                    <a:pt x="7704" y="19752"/>
                    <a:pt x="7980" y="19643"/>
                    <a:pt x="7980" y="19533"/>
                  </a:cubicBezTo>
                  <a:cubicBezTo>
                    <a:pt x="7980" y="19424"/>
                    <a:pt x="7704" y="19370"/>
                    <a:pt x="7704" y="19233"/>
                  </a:cubicBezTo>
                  <a:cubicBezTo>
                    <a:pt x="7429" y="18851"/>
                    <a:pt x="8943" y="18496"/>
                    <a:pt x="9493" y="18086"/>
                  </a:cubicBezTo>
                  <a:cubicBezTo>
                    <a:pt x="10318" y="17458"/>
                    <a:pt x="7980" y="16775"/>
                    <a:pt x="9493" y="16202"/>
                  </a:cubicBezTo>
                  <a:cubicBezTo>
                    <a:pt x="10043" y="15929"/>
                    <a:pt x="11144" y="15574"/>
                    <a:pt x="10043" y="15410"/>
                  </a:cubicBezTo>
                  <a:cubicBezTo>
                    <a:pt x="11144" y="14591"/>
                    <a:pt x="12382" y="13799"/>
                    <a:pt x="12657" y="12952"/>
                  </a:cubicBezTo>
                  <a:cubicBezTo>
                    <a:pt x="13483" y="12870"/>
                    <a:pt x="14308" y="12952"/>
                    <a:pt x="15271" y="13007"/>
                  </a:cubicBezTo>
                  <a:cubicBezTo>
                    <a:pt x="15271" y="12761"/>
                    <a:pt x="17335" y="12679"/>
                    <a:pt x="18161" y="12870"/>
                  </a:cubicBezTo>
                  <a:cubicBezTo>
                    <a:pt x="19124" y="13034"/>
                    <a:pt x="18986" y="13335"/>
                    <a:pt x="18711" y="13580"/>
                  </a:cubicBezTo>
                  <a:cubicBezTo>
                    <a:pt x="19261" y="13690"/>
                    <a:pt x="20499" y="13444"/>
                    <a:pt x="20087" y="13280"/>
                  </a:cubicBezTo>
                  <a:cubicBezTo>
                    <a:pt x="19811" y="13116"/>
                    <a:pt x="19261" y="12952"/>
                    <a:pt x="19536" y="12761"/>
                  </a:cubicBezTo>
                  <a:cubicBezTo>
                    <a:pt x="19536" y="12652"/>
                    <a:pt x="20087" y="12597"/>
                    <a:pt x="20499" y="12488"/>
                  </a:cubicBezTo>
                  <a:cubicBezTo>
                    <a:pt x="21600" y="12079"/>
                    <a:pt x="20775" y="11478"/>
                    <a:pt x="19261" y="11095"/>
                  </a:cubicBezTo>
                  <a:cubicBezTo>
                    <a:pt x="17885" y="10686"/>
                    <a:pt x="16372" y="10304"/>
                    <a:pt x="16372" y="9785"/>
                  </a:cubicBezTo>
                  <a:cubicBezTo>
                    <a:pt x="16372" y="9566"/>
                    <a:pt x="16922" y="9321"/>
                    <a:pt x="16647" y="9102"/>
                  </a:cubicBezTo>
                  <a:cubicBezTo>
                    <a:pt x="16647" y="8829"/>
                    <a:pt x="15822" y="8529"/>
                    <a:pt x="15271" y="8256"/>
                  </a:cubicBezTo>
                  <a:cubicBezTo>
                    <a:pt x="14721" y="7955"/>
                    <a:pt x="14996" y="7600"/>
                    <a:pt x="16097" y="7436"/>
                  </a:cubicBezTo>
                  <a:cubicBezTo>
                    <a:pt x="14308" y="6972"/>
                    <a:pt x="13758" y="6399"/>
                    <a:pt x="13758" y="5825"/>
                  </a:cubicBezTo>
                  <a:cubicBezTo>
                    <a:pt x="14033" y="5252"/>
                    <a:pt x="14996" y="4706"/>
                    <a:pt x="15546" y="4187"/>
                  </a:cubicBezTo>
                  <a:cubicBezTo>
                    <a:pt x="13758" y="4187"/>
                    <a:pt x="13208" y="3777"/>
                    <a:pt x="13483" y="3422"/>
                  </a:cubicBezTo>
                  <a:cubicBezTo>
                    <a:pt x="13758" y="3094"/>
                    <a:pt x="14308" y="2739"/>
                    <a:pt x="13208" y="2466"/>
                  </a:cubicBezTo>
                  <a:cubicBezTo>
                    <a:pt x="12107" y="2221"/>
                    <a:pt x="10043" y="2221"/>
                    <a:pt x="9493" y="1948"/>
                  </a:cubicBezTo>
                  <a:cubicBezTo>
                    <a:pt x="9218" y="1729"/>
                    <a:pt x="10181" y="1456"/>
                    <a:pt x="11557" y="1374"/>
                  </a:cubicBezTo>
                  <a:cubicBezTo>
                    <a:pt x="10731" y="1374"/>
                    <a:pt x="11832" y="500"/>
                    <a:pt x="12107" y="391"/>
                  </a:cubicBezTo>
                  <a:cubicBezTo>
                    <a:pt x="9218" y="-237"/>
                    <a:pt x="4265" y="-128"/>
                    <a:pt x="6054" y="855"/>
                  </a:cubicBezTo>
                  <a:cubicBezTo>
                    <a:pt x="6329" y="965"/>
                    <a:pt x="7429" y="1210"/>
                    <a:pt x="7429" y="1320"/>
                  </a:cubicBezTo>
                  <a:cubicBezTo>
                    <a:pt x="7704" y="1647"/>
                    <a:pt x="7154" y="1483"/>
                    <a:pt x="6329" y="1702"/>
                  </a:cubicBezTo>
                  <a:cubicBezTo>
                    <a:pt x="4540" y="2275"/>
                    <a:pt x="3715" y="2521"/>
                    <a:pt x="3439" y="3040"/>
                  </a:cubicBezTo>
                  <a:close/>
                  <a:moveTo>
                    <a:pt x="11832" y="1374"/>
                  </a:moveTo>
                  <a:cubicBezTo>
                    <a:pt x="11694" y="1374"/>
                    <a:pt x="11694" y="1374"/>
                    <a:pt x="11557" y="1374"/>
                  </a:cubicBezTo>
                  <a:cubicBezTo>
                    <a:pt x="11694" y="1374"/>
                    <a:pt x="11694" y="1374"/>
                    <a:pt x="11832" y="1374"/>
                  </a:cubicBezTo>
                  <a:close/>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924" name="Shape 1924"/>
            <p:cNvSpPr/>
            <p:nvPr/>
          </p:nvSpPr>
          <p:spPr>
            <a:xfrm>
              <a:off x="11156260" y="4119770"/>
              <a:ext cx="212751" cy="211833"/>
            </a:xfrm>
            <a:custGeom>
              <a:pathLst>
                <a:path extrusionOk="0" h="20724" w="21082">
                  <a:moveTo>
                    <a:pt x="6890" y="4819"/>
                  </a:moveTo>
                  <a:cubicBezTo>
                    <a:pt x="5563" y="6122"/>
                    <a:pt x="5311" y="8171"/>
                    <a:pt x="6384" y="9722"/>
                  </a:cubicBezTo>
                  <a:cubicBezTo>
                    <a:pt x="5816" y="9971"/>
                    <a:pt x="5563" y="10778"/>
                    <a:pt x="5942" y="11150"/>
                  </a:cubicBezTo>
                  <a:cubicBezTo>
                    <a:pt x="5437" y="11522"/>
                    <a:pt x="4490" y="11150"/>
                    <a:pt x="3984" y="10778"/>
                  </a:cubicBezTo>
                  <a:cubicBezTo>
                    <a:pt x="3479" y="10219"/>
                    <a:pt x="2911" y="9722"/>
                    <a:pt x="2279" y="9598"/>
                  </a:cubicBezTo>
                  <a:cubicBezTo>
                    <a:pt x="2279" y="10529"/>
                    <a:pt x="2279" y="11522"/>
                    <a:pt x="1963" y="12453"/>
                  </a:cubicBezTo>
                  <a:cubicBezTo>
                    <a:pt x="1458" y="12578"/>
                    <a:pt x="826" y="12826"/>
                    <a:pt x="384" y="13260"/>
                  </a:cubicBezTo>
                  <a:cubicBezTo>
                    <a:pt x="5" y="13633"/>
                    <a:pt x="-121" y="14440"/>
                    <a:pt x="132" y="14812"/>
                  </a:cubicBezTo>
                  <a:cubicBezTo>
                    <a:pt x="258" y="15060"/>
                    <a:pt x="511" y="15060"/>
                    <a:pt x="826" y="15309"/>
                  </a:cubicBezTo>
                  <a:cubicBezTo>
                    <a:pt x="953" y="15557"/>
                    <a:pt x="1079" y="15867"/>
                    <a:pt x="1205" y="16115"/>
                  </a:cubicBezTo>
                  <a:cubicBezTo>
                    <a:pt x="1584" y="17543"/>
                    <a:pt x="1837" y="18971"/>
                    <a:pt x="1584" y="20274"/>
                  </a:cubicBezTo>
                  <a:cubicBezTo>
                    <a:pt x="2784" y="21081"/>
                    <a:pt x="4616" y="20771"/>
                    <a:pt x="5437" y="19591"/>
                  </a:cubicBezTo>
                  <a:cubicBezTo>
                    <a:pt x="4932" y="18971"/>
                    <a:pt x="3732" y="18971"/>
                    <a:pt x="3858" y="18164"/>
                  </a:cubicBezTo>
                  <a:cubicBezTo>
                    <a:pt x="3858" y="17667"/>
                    <a:pt x="4490" y="17419"/>
                    <a:pt x="4490" y="16860"/>
                  </a:cubicBezTo>
                  <a:cubicBezTo>
                    <a:pt x="4490" y="16115"/>
                    <a:pt x="2911" y="16115"/>
                    <a:pt x="2658" y="15309"/>
                  </a:cubicBezTo>
                  <a:cubicBezTo>
                    <a:pt x="2405" y="14564"/>
                    <a:pt x="3479" y="14005"/>
                    <a:pt x="4237" y="14005"/>
                  </a:cubicBezTo>
                  <a:cubicBezTo>
                    <a:pt x="5058" y="14005"/>
                    <a:pt x="6132" y="13757"/>
                    <a:pt x="6258" y="13012"/>
                  </a:cubicBezTo>
                  <a:cubicBezTo>
                    <a:pt x="7584" y="13384"/>
                    <a:pt x="8595" y="14440"/>
                    <a:pt x="9037" y="15557"/>
                  </a:cubicBezTo>
                  <a:cubicBezTo>
                    <a:pt x="9795" y="15991"/>
                    <a:pt x="10742" y="16240"/>
                    <a:pt x="11563" y="16115"/>
                  </a:cubicBezTo>
                  <a:cubicBezTo>
                    <a:pt x="11942" y="16115"/>
                    <a:pt x="12321" y="15867"/>
                    <a:pt x="12700" y="15991"/>
                  </a:cubicBezTo>
                  <a:cubicBezTo>
                    <a:pt x="13142" y="16115"/>
                    <a:pt x="13521" y="16364"/>
                    <a:pt x="13395" y="16736"/>
                  </a:cubicBezTo>
                  <a:cubicBezTo>
                    <a:pt x="13774" y="16364"/>
                    <a:pt x="14153" y="15557"/>
                    <a:pt x="13774" y="15060"/>
                  </a:cubicBezTo>
                  <a:cubicBezTo>
                    <a:pt x="13647" y="14812"/>
                    <a:pt x="13395" y="14688"/>
                    <a:pt x="13268" y="14564"/>
                  </a:cubicBezTo>
                  <a:cubicBezTo>
                    <a:pt x="12700" y="14005"/>
                    <a:pt x="12700" y="13384"/>
                    <a:pt x="12574" y="12702"/>
                  </a:cubicBezTo>
                  <a:cubicBezTo>
                    <a:pt x="12447" y="11957"/>
                    <a:pt x="12637" y="10902"/>
                    <a:pt x="13395" y="10778"/>
                  </a:cubicBezTo>
                  <a:cubicBezTo>
                    <a:pt x="14216" y="10653"/>
                    <a:pt x="14721" y="11709"/>
                    <a:pt x="15479" y="11833"/>
                  </a:cubicBezTo>
                  <a:cubicBezTo>
                    <a:pt x="16300" y="11957"/>
                    <a:pt x="16805" y="11150"/>
                    <a:pt x="17626" y="11150"/>
                  </a:cubicBezTo>
                  <a:cubicBezTo>
                    <a:pt x="18700" y="11026"/>
                    <a:pt x="20026" y="12205"/>
                    <a:pt x="20784" y="11398"/>
                  </a:cubicBezTo>
                  <a:cubicBezTo>
                    <a:pt x="21479" y="10778"/>
                    <a:pt x="20847" y="9784"/>
                    <a:pt x="20026" y="9350"/>
                  </a:cubicBezTo>
                  <a:cubicBezTo>
                    <a:pt x="19268" y="8978"/>
                    <a:pt x="18321" y="8915"/>
                    <a:pt x="17626" y="8419"/>
                  </a:cubicBezTo>
                  <a:cubicBezTo>
                    <a:pt x="17247" y="8171"/>
                    <a:pt x="17121" y="7798"/>
                    <a:pt x="16805" y="7426"/>
                  </a:cubicBezTo>
                  <a:cubicBezTo>
                    <a:pt x="16174" y="6681"/>
                    <a:pt x="15226" y="6122"/>
                    <a:pt x="14468" y="5626"/>
                  </a:cubicBezTo>
                  <a:cubicBezTo>
                    <a:pt x="13521" y="5129"/>
                    <a:pt x="12447" y="4571"/>
                    <a:pt x="11563" y="5129"/>
                  </a:cubicBezTo>
                  <a:cubicBezTo>
                    <a:pt x="11816" y="4943"/>
                    <a:pt x="9037" y="-519"/>
                    <a:pt x="8090" y="40"/>
                  </a:cubicBezTo>
                  <a:cubicBezTo>
                    <a:pt x="8090" y="40"/>
                    <a:pt x="7142" y="2212"/>
                    <a:pt x="7142" y="2336"/>
                  </a:cubicBezTo>
                  <a:cubicBezTo>
                    <a:pt x="6890" y="3515"/>
                    <a:pt x="8090" y="3826"/>
                    <a:pt x="6890" y="4819"/>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925" name="Shape 1925"/>
            <p:cNvSpPr/>
            <p:nvPr/>
          </p:nvSpPr>
          <p:spPr>
            <a:xfrm>
              <a:off x="10779464" y="4337761"/>
              <a:ext cx="458784" cy="439587"/>
            </a:xfrm>
            <a:custGeom>
              <a:pathLst>
                <a:path extrusionOk="0" h="21203" w="21458">
                  <a:moveTo>
                    <a:pt x="17946" y="865"/>
                  </a:moveTo>
                  <a:cubicBezTo>
                    <a:pt x="18064" y="1048"/>
                    <a:pt x="18005" y="1385"/>
                    <a:pt x="17797" y="1508"/>
                  </a:cubicBezTo>
                  <a:cubicBezTo>
                    <a:pt x="18064" y="1630"/>
                    <a:pt x="18183" y="2029"/>
                    <a:pt x="18064" y="2335"/>
                  </a:cubicBezTo>
                  <a:cubicBezTo>
                    <a:pt x="18005" y="2672"/>
                    <a:pt x="17797" y="2917"/>
                    <a:pt x="17797" y="3254"/>
                  </a:cubicBezTo>
                  <a:cubicBezTo>
                    <a:pt x="17738" y="3622"/>
                    <a:pt x="18005" y="4082"/>
                    <a:pt x="18302" y="4327"/>
                  </a:cubicBezTo>
                  <a:cubicBezTo>
                    <a:pt x="18183" y="4327"/>
                    <a:pt x="18124" y="4327"/>
                    <a:pt x="18005" y="4327"/>
                  </a:cubicBezTo>
                  <a:cubicBezTo>
                    <a:pt x="17619" y="4664"/>
                    <a:pt x="17322" y="5093"/>
                    <a:pt x="17262" y="5613"/>
                  </a:cubicBezTo>
                  <a:cubicBezTo>
                    <a:pt x="17054" y="5889"/>
                    <a:pt x="16876" y="6196"/>
                    <a:pt x="16757" y="6471"/>
                  </a:cubicBezTo>
                  <a:cubicBezTo>
                    <a:pt x="16579" y="6778"/>
                    <a:pt x="16371" y="7237"/>
                    <a:pt x="16638" y="7482"/>
                  </a:cubicBezTo>
                  <a:cubicBezTo>
                    <a:pt x="16490" y="7482"/>
                    <a:pt x="16311" y="7421"/>
                    <a:pt x="16193" y="7421"/>
                  </a:cubicBezTo>
                  <a:cubicBezTo>
                    <a:pt x="16014" y="7881"/>
                    <a:pt x="15628" y="8126"/>
                    <a:pt x="15182" y="8310"/>
                  </a:cubicBezTo>
                  <a:cubicBezTo>
                    <a:pt x="14707" y="8647"/>
                    <a:pt x="14261" y="8892"/>
                    <a:pt x="13756" y="9229"/>
                  </a:cubicBezTo>
                  <a:cubicBezTo>
                    <a:pt x="13756" y="8830"/>
                    <a:pt x="13519" y="8524"/>
                    <a:pt x="13192" y="8371"/>
                  </a:cubicBezTo>
                  <a:cubicBezTo>
                    <a:pt x="12895" y="8248"/>
                    <a:pt x="12449" y="8463"/>
                    <a:pt x="12330" y="8769"/>
                  </a:cubicBezTo>
                  <a:cubicBezTo>
                    <a:pt x="12211" y="9106"/>
                    <a:pt x="12390" y="9474"/>
                    <a:pt x="12568" y="9811"/>
                  </a:cubicBezTo>
                  <a:cubicBezTo>
                    <a:pt x="11706" y="10056"/>
                    <a:pt x="11023" y="10761"/>
                    <a:pt x="10755" y="11588"/>
                  </a:cubicBezTo>
                  <a:cubicBezTo>
                    <a:pt x="10131" y="11802"/>
                    <a:pt x="9508" y="11925"/>
                    <a:pt x="8824" y="11986"/>
                  </a:cubicBezTo>
                  <a:cubicBezTo>
                    <a:pt x="8646" y="11986"/>
                    <a:pt x="8527" y="11986"/>
                    <a:pt x="8349" y="12048"/>
                  </a:cubicBezTo>
                  <a:cubicBezTo>
                    <a:pt x="7844" y="12048"/>
                    <a:pt x="7398" y="12109"/>
                    <a:pt x="6893" y="12109"/>
                  </a:cubicBezTo>
                  <a:cubicBezTo>
                    <a:pt x="6715" y="12109"/>
                    <a:pt x="6477" y="12109"/>
                    <a:pt x="6328" y="12231"/>
                  </a:cubicBezTo>
                  <a:cubicBezTo>
                    <a:pt x="6210" y="12293"/>
                    <a:pt x="6091" y="12385"/>
                    <a:pt x="6031" y="12446"/>
                  </a:cubicBezTo>
                  <a:cubicBezTo>
                    <a:pt x="5734" y="12691"/>
                    <a:pt x="5348" y="12936"/>
                    <a:pt x="5021" y="13212"/>
                  </a:cubicBezTo>
                  <a:cubicBezTo>
                    <a:pt x="4724" y="13457"/>
                    <a:pt x="4278" y="13671"/>
                    <a:pt x="3981" y="13457"/>
                  </a:cubicBezTo>
                  <a:cubicBezTo>
                    <a:pt x="4100" y="13671"/>
                    <a:pt x="3922" y="13916"/>
                    <a:pt x="3714" y="14100"/>
                  </a:cubicBezTo>
                  <a:cubicBezTo>
                    <a:pt x="3417" y="14376"/>
                    <a:pt x="3031" y="14560"/>
                    <a:pt x="2733" y="14682"/>
                  </a:cubicBezTo>
                  <a:cubicBezTo>
                    <a:pt x="2288" y="14866"/>
                    <a:pt x="1783" y="15142"/>
                    <a:pt x="1723" y="15571"/>
                  </a:cubicBezTo>
                  <a:cubicBezTo>
                    <a:pt x="1723" y="15785"/>
                    <a:pt x="1723" y="15969"/>
                    <a:pt x="1842" y="16092"/>
                  </a:cubicBezTo>
                  <a:cubicBezTo>
                    <a:pt x="1159" y="16030"/>
                    <a:pt x="475" y="16214"/>
                    <a:pt x="0" y="16674"/>
                  </a:cubicBezTo>
                  <a:cubicBezTo>
                    <a:pt x="297" y="16735"/>
                    <a:pt x="802" y="17011"/>
                    <a:pt x="594" y="17317"/>
                  </a:cubicBezTo>
                  <a:cubicBezTo>
                    <a:pt x="535" y="17440"/>
                    <a:pt x="416" y="17501"/>
                    <a:pt x="357" y="17562"/>
                  </a:cubicBezTo>
                  <a:cubicBezTo>
                    <a:pt x="178" y="17777"/>
                    <a:pt x="178" y="18083"/>
                    <a:pt x="357" y="18206"/>
                  </a:cubicBezTo>
                  <a:cubicBezTo>
                    <a:pt x="475" y="18298"/>
                    <a:pt x="535" y="18359"/>
                    <a:pt x="683" y="18420"/>
                  </a:cubicBezTo>
                  <a:cubicBezTo>
                    <a:pt x="1159" y="18727"/>
                    <a:pt x="1099" y="19431"/>
                    <a:pt x="1040" y="20013"/>
                  </a:cubicBezTo>
                  <a:cubicBezTo>
                    <a:pt x="1545" y="20412"/>
                    <a:pt x="2109" y="20718"/>
                    <a:pt x="2615" y="21116"/>
                  </a:cubicBezTo>
                  <a:cubicBezTo>
                    <a:pt x="2674" y="21178"/>
                    <a:pt x="2733" y="21239"/>
                    <a:pt x="2852" y="21178"/>
                  </a:cubicBezTo>
                  <a:cubicBezTo>
                    <a:pt x="3031" y="21178"/>
                    <a:pt x="3031" y="20933"/>
                    <a:pt x="3090" y="20779"/>
                  </a:cubicBezTo>
                  <a:cubicBezTo>
                    <a:pt x="3179" y="20289"/>
                    <a:pt x="3239" y="19768"/>
                    <a:pt x="3298" y="19309"/>
                  </a:cubicBezTo>
                  <a:cubicBezTo>
                    <a:pt x="3298" y="19125"/>
                    <a:pt x="3357" y="18941"/>
                    <a:pt x="3476" y="18788"/>
                  </a:cubicBezTo>
                  <a:cubicBezTo>
                    <a:pt x="3654" y="18604"/>
                    <a:pt x="3981" y="18604"/>
                    <a:pt x="4219" y="18543"/>
                  </a:cubicBezTo>
                  <a:cubicBezTo>
                    <a:pt x="4486" y="18482"/>
                    <a:pt x="4783" y="18359"/>
                    <a:pt x="4783" y="18083"/>
                  </a:cubicBezTo>
                  <a:cubicBezTo>
                    <a:pt x="4843" y="17654"/>
                    <a:pt x="4041" y="17256"/>
                    <a:pt x="4278" y="16919"/>
                  </a:cubicBezTo>
                  <a:cubicBezTo>
                    <a:pt x="4546" y="16613"/>
                    <a:pt x="4962" y="16919"/>
                    <a:pt x="5110" y="17317"/>
                  </a:cubicBezTo>
                  <a:cubicBezTo>
                    <a:pt x="5229" y="17654"/>
                    <a:pt x="5289" y="18083"/>
                    <a:pt x="5586" y="18298"/>
                  </a:cubicBezTo>
                  <a:cubicBezTo>
                    <a:pt x="5972" y="18022"/>
                    <a:pt x="5972" y="17501"/>
                    <a:pt x="6210" y="17133"/>
                  </a:cubicBezTo>
                  <a:cubicBezTo>
                    <a:pt x="6655" y="16490"/>
                    <a:pt x="7576" y="16551"/>
                    <a:pt x="8349" y="16674"/>
                  </a:cubicBezTo>
                  <a:cubicBezTo>
                    <a:pt x="8587" y="16551"/>
                    <a:pt x="8200" y="16153"/>
                    <a:pt x="8289" y="15908"/>
                  </a:cubicBezTo>
                  <a:cubicBezTo>
                    <a:pt x="8289" y="15785"/>
                    <a:pt x="8408" y="15724"/>
                    <a:pt x="8468" y="15571"/>
                  </a:cubicBezTo>
                  <a:cubicBezTo>
                    <a:pt x="8646" y="15387"/>
                    <a:pt x="8765" y="15081"/>
                    <a:pt x="8765" y="14744"/>
                  </a:cubicBezTo>
                  <a:cubicBezTo>
                    <a:pt x="9092" y="15019"/>
                    <a:pt x="9508" y="14560"/>
                    <a:pt x="9894" y="14682"/>
                  </a:cubicBezTo>
                  <a:cubicBezTo>
                    <a:pt x="10339" y="14805"/>
                    <a:pt x="10280" y="15448"/>
                    <a:pt x="10131" y="15908"/>
                  </a:cubicBezTo>
                  <a:cubicBezTo>
                    <a:pt x="10339" y="16092"/>
                    <a:pt x="10458" y="16306"/>
                    <a:pt x="10696" y="16368"/>
                  </a:cubicBezTo>
                  <a:cubicBezTo>
                    <a:pt x="10963" y="16429"/>
                    <a:pt x="11201" y="16429"/>
                    <a:pt x="11320" y="16214"/>
                  </a:cubicBezTo>
                  <a:cubicBezTo>
                    <a:pt x="11528" y="15908"/>
                    <a:pt x="11261" y="15448"/>
                    <a:pt x="11587" y="15203"/>
                  </a:cubicBezTo>
                  <a:cubicBezTo>
                    <a:pt x="11766" y="15019"/>
                    <a:pt x="12152" y="15203"/>
                    <a:pt x="12390" y="15019"/>
                  </a:cubicBezTo>
                  <a:cubicBezTo>
                    <a:pt x="12687" y="14866"/>
                    <a:pt x="12627" y="14376"/>
                    <a:pt x="12449" y="14162"/>
                  </a:cubicBezTo>
                  <a:cubicBezTo>
                    <a:pt x="12211" y="13916"/>
                    <a:pt x="11884" y="13855"/>
                    <a:pt x="11587" y="13794"/>
                  </a:cubicBezTo>
                  <a:cubicBezTo>
                    <a:pt x="11944" y="13579"/>
                    <a:pt x="12330" y="13396"/>
                    <a:pt x="12627" y="13150"/>
                  </a:cubicBezTo>
                  <a:cubicBezTo>
                    <a:pt x="12835" y="13334"/>
                    <a:pt x="13073" y="13518"/>
                    <a:pt x="13311" y="13671"/>
                  </a:cubicBezTo>
                  <a:cubicBezTo>
                    <a:pt x="13578" y="13794"/>
                    <a:pt x="13875" y="13733"/>
                    <a:pt x="14143" y="13518"/>
                  </a:cubicBezTo>
                  <a:cubicBezTo>
                    <a:pt x="14648" y="13334"/>
                    <a:pt x="15182" y="13089"/>
                    <a:pt x="15687" y="12875"/>
                  </a:cubicBezTo>
                  <a:cubicBezTo>
                    <a:pt x="15866" y="12813"/>
                    <a:pt x="16133" y="12691"/>
                    <a:pt x="16311" y="12813"/>
                  </a:cubicBezTo>
                  <a:cubicBezTo>
                    <a:pt x="16430" y="12875"/>
                    <a:pt x="16490" y="12936"/>
                    <a:pt x="16638" y="13028"/>
                  </a:cubicBezTo>
                  <a:cubicBezTo>
                    <a:pt x="16876" y="13150"/>
                    <a:pt x="17203" y="13089"/>
                    <a:pt x="17440" y="12936"/>
                  </a:cubicBezTo>
                  <a:cubicBezTo>
                    <a:pt x="17619" y="12875"/>
                    <a:pt x="17797" y="12844"/>
                    <a:pt x="17946" y="12691"/>
                  </a:cubicBezTo>
                  <a:cubicBezTo>
                    <a:pt x="18064" y="12599"/>
                    <a:pt x="18064" y="12231"/>
                    <a:pt x="17886" y="12170"/>
                  </a:cubicBezTo>
                  <a:cubicBezTo>
                    <a:pt x="18243" y="11925"/>
                    <a:pt x="18926" y="12170"/>
                    <a:pt x="18985" y="11741"/>
                  </a:cubicBezTo>
                  <a:cubicBezTo>
                    <a:pt x="19134" y="11282"/>
                    <a:pt x="18243" y="11098"/>
                    <a:pt x="18302" y="10577"/>
                  </a:cubicBezTo>
                  <a:cubicBezTo>
                    <a:pt x="18361" y="10056"/>
                    <a:pt x="19372" y="10056"/>
                    <a:pt x="19372" y="9535"/>
                  </a:cubicBezTo>
                  <a:cubicBezTo>
                    <a:pt x="19372" y="9351"/>
                    <a:pt x="19253" y="9229"/>
                    <a:pt x="19134" y="9014"/>
                  </a:cubicBezTo>
                  <a:cubicBezTo>
                    <a:pt x="18867" y="8647"/>
                    <a:pt x="19134" y="8003"/>
                    <a:pt x="19550" y="7881"/>
                  </a:cubicBezTo>
                  <a:cubicBezTo>
                    <a:pt x="19193" y="7666"/>
                    <a:pt x="18867" y="7421"/>
                    <a:pt x="18629" y="7115"/>
                  </a:cubicBezTo>
                  <a:cubicBezTo>
                    <a:pt x="19193" y="6716"/>
                    <a:pt x="19817" y="6471"/>
                    <a:pt x="20441" y="6318"/>
                  </a:cubicBezTo>
                  <a:cubicBezTo>
                    <a:pt x="20679" y="6257"/>
                    <a:pt x="21065" y="6134"/>
                    <a:pt x="20976" y="5828"/>
                  </a:cubicBezTo>
                  <a:cubicBezTo>
                    <a:pt x="20917" y="5675"/>
                    <a:pt x="20857" y="5613"/>
                    <a:pt x="20798" y="5552"/>
                  </a:cubicBezTo>
                  <a:cubicBezTo>
                    <a:pt x="20560" y="5246"/>
                    <a:pt x="20679" y="4725"/>
                    <a:pt x="20976" y="4541"/>
                  </a:cubicBezTo>
                  <a:cubicBezTo>
                    <a:pt x="21125" y="4480"/>
                    <a:pt x="21303" y="4480"/>
                    <a:pt x="21422" y="4327"/>
                  </a:cubicBezTo>
                  <a:cubicBezTo>
                    <a:pt x="21600" y="4020"/>
                    <a:pt x="21065" y="3714"/>
                    <a:pt x="20976" y="3377"/>
                  </a:cubicBezTo>
                  <a:cubicBezTo>
                    <a:pt x="20917" y="3070"/>
                    <a:pt x="21303" y="2733"/>
                    <a:pt x="21243" y="2396"/>
                  </a:cubicBezTo>
                  <a:cubicBezTo>
                    <a:pt x="21184" y="2090"/>
                    <a:pt x="20857" y="1968"/>
                    <a:pt x="20620" y="1845"/>
                  </a:cubicBezTo>
                  <a:cubicBezTo>
                    <a:pt x="20114" y="1447"/>
                    <a:pt x="19877" y="742"/>
                    <a:pt x="20174" y="160"/>
                  </a:cubicBezTo>
                  <a:cubicBezTo>
                    <a:pt x="19609" y="37"/>
                    <a:pt x="17262" y="-361"/>
                    <a:pt x="17946" y="865"/>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926" name="Shape 1926"/>
            <p:cNvSpPr/>
            <p:nvPr/>
          </p:nvSpPr>
          <p:spPr>
            <a:xfrm>
              <a:off x="9399609" y="646856"/>
              <a:ext cx="210460" cy="259533"/>
            </a:xfrm>
            <a:custGeom>
              <a:pathLst>
                <a:path extrusionOk="0" h="21329" w="21406">
                  <a:moveTo>
                    <a:pt x="6117" y="3513"/>
                  </a:moveTo>
                  <a:cubicBezTo>
                    <a:pt x="5661" y="3826"/>
                    <a:pt x="5531" y="4294"/>
                    <a:pt x="5271" y="4606"/>
                  </a:cubicBezTo>
                  <a:cubicBezTo>
                    <a:pt x="4490" y="6012"/>
                    <a:pt x="3514" y="7365"/>
                    <a:pt x="2278" y="8562"/>
                  </a:cubicBezTo>
                  <a:cubicBezTo>
                    <a:pt x="2929" y="8666"/>
                    <a:pt x="3384" y="9187"/>
                    <a:pt x="3254" y="9759"/>
                  </a:cubicBezTo>
                  <a:cubicBezTo>
                    <a:pt x="3514" y="9759"/>
                    <a:pt x="3905" y="9759"/>
                    <a:pt x="4165" y="9863"/>
                  </a:cubicBezTo>
                  <a:cubicBezTo>
                    <a:pt x="4165" y="11945"/>
                    <a:pt x="2539" y="13871"/>
                    <a:pt x="196" y="14756"/>
                  </a:cubicBezTo>
                  <a:cubicBezTo>
                    <a:pt x="-194" y="15068"/>
                    <a:pt x="66" y="15745"/>
                    <a:pt x="392" y="16161"/>
                  </a:cubicBezTo>
                  <a:cubicBezTo>
                    <a:pt x="782" y="16630"/>
                    <a:pt x="1302" y="16838"/>
                    <a:pt x="1758" y="17254"/>
                  </a:cubicBezTo>
                  <a:cubicBezTo>
                    <a:pt x="2278" y="17931"/>
                    <a:pt x="2539" y="18659"/>
                    <a:pt x="2929" y="19336"/>
                  </a:cubicBezTo>
                  <a:cubicBezTo>
                    <a:pt x="3384" y="19961"/>
                    <a:pt x="4490" y="20637"/>
                    <a:pt x="5271" y="20221"/>
                  </a:cubicBezTo>
                  <a:cubicBezTo>
                    <a:pt x="5401" y="20533"/>
                    <a:pt x="5661" y="21002"/>
                    <a:pt x="5857" y="21314"/>
                  </a:cubicBezTo>
                  <a:cubicBezTo>
                    <a:pt x="7028" y="21418"/>
                    <a:pt x="8394" y="21002"/>
                    <a:pt x="8979" y="20117"/>
                  </a:cubicBezTo>
                  <a:cubicBezTo>
                    <a:pt x="9240" y="19805"/>
                    <a:pt x="9370" y="19440"/>
                    <a:pt x="9760" y="19128"/>
                  </a:cubicBezTo>
                  <a:cubicBezTo>
                    <a:pt x="10086" y="18920"/>
                    <a:pt x="10476" y="18816"/>
                    <a:pt x="10866" y="18711"/>
                  </a:cubicBezTo>
                  <a:cubicBezTo>
                    <a:pt x="13208" y="18139"/>
                    <a:pt x="15681" y="17618"/>
                    <a:pt x="18088" y="17931"/>
                  </a:cubicBezTo>
                  <a:cubicBezTo>
                    <a:pt x="18804" y="18035"/>
                    <a:pt x="19910" y="17827"/>
                    <a:pt x="19454" y="17254"/>
                  </a:cubicBezTo>
                  <a:cubicBezTo>
                    <a:pt x="17698" y="16630"/>
                    <a:pt x="17177" y="14756"/>
                    <a:pt x="17828" y="13351"/>
                  </a:cubicBezTo>
                  <a:cubicBezTo>
                    <a:pt x="18543" y="11945"/>
                    <a:pt x="20040" y="10852"/>
                    <a:pt x="21406" y="9863"/>
                  </a:cubicBezTo>
                  <a:cubicBezTo>
                    <a:pt x="20951" y="8874"/>
                    <a:pt x="19910" y="7990"/>
                    <a:pt x="18673" y="7573"/>
                  </a:cubicBezTo>
                  <a:cubicBezTo>
                    <a:pt x="18218" y="7469"/>
                    <a:pt x="17828" y="7365"/>
                    <a:pt x="17437" y="7105"/>
                  </a:cubicBezTo>
                  <a:cubicBezTo>
                    <a:pt x="16592" y="6584"/>
                    <a:pt x="16722" y="5491"/>
                    <a:pt x="17567" y="5023"/>
                  </a:cubicBezTo>
                  <a:cubicBezTo>
                    <a:pt x="15355" y="4711"/>
                    <a:pt x="15941" y="443"/>
                    <a:pt x="12623" y="26"/>
                  </a:cubicBezTo>
                  <a:cubicBezTo>
                    <a:pt x="10736" y="-182"/>
                    <a:pt x="10736" y="911"/>
                    <a:pt x="9500" y="1796"/>
                  </a:cubicBezTo>
                  <a:cubicBezTo>
                    <a:pt x="8719" y="2420"/>
                    <a:pt x="7028" y="2629"/>
                    <a:pt x="6117" y="3513"/>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927" name="Shape 1927"/>
            <p:cNvSpPr/>
            <p:nvPr/>
          </p:nvSpPr>
          <p:spPr>
            <a:xfrm>
              <a:off x="9369669" y="873208"/>
              <a:ext cx="333149" cy="282749"/>
            </a:xfrm>
            <a:custGeom>
              <a:pathLst>
                <a:path extrusionOk="0" h="21411" w="21436">
                  <a:moveTo>
                    <a:pt x="0" y="2433"/>
                  </a:moveTo>
                  <a:cubicBezTo>
                    <a:pt x="164" y="3347"/>
                    <a:pt x="246" y="4261"/>
                    <a:pt x="411" y="5271"/>
                  </a:cubicBezTo>
                  <a:cubicBezTo>
                    <a:pt x="944" y="5367"/>
                    <a:pt x="1478" y="5367"/>
                    <a:pt x="1971" y="5463"/>
                  </a:cubicBezTo>
                  <a:cubicBezTo>
                    <a:pt x="2053" y="5463"/>
                    <a:pt x="2217" y="5463"/>
                    <a:pt x="2341" y="5560"/>
                  </a:cubicBezTo>
                  <a:cubicBezTo>
                    <a:pt x="2751" y="5848"/>
                    <a:pt x="2217" y="6570"/>
                    <a:pt x="1725" y="6570"/>
                  </a:cubicBezTo>
                  <a:cubicBezTo>
                    <a:pt x="1273" y="6570"/>
                    <a:pt x="780" y="6281"/>
                    <a:pt x="329" y="6474"/>
                  </a:cubicBezTo>
                  <a:cubicBezTo>
                    <a:pt x="0" y="6762"/>
                    <a:pt x="329" y="7484"/>
                    <a:pt x="698" y="7676"/>
                  </a:cubicBezTo>
                  <a:cubicBezTo>
                    <a:pt x="1109" y="7869"/>
                    <a:pt x="1560" y="7773"/>
                    <a:pt x="1971" y="7869"/>
                  </a:cubicBezTo>
                  <a:cubicBezTo>
                    <a:pt x="2423" y="7965"/>
                    <a:pt x="2833" y="8494"/>
                    <a:pt x="2669" y="8975"/>
                  </a:cubicBezTo>
                  <a:cubicBezTo>
                    <a:pt x="2587" y="9312"/>
                    <a:pt x="2135" y="9504"/>
                    <a:pt x="1889" y="9504"/>
                  </a:cubicBezTo>
                  <a:cubicBezTo>
                    <a:pt x="1396" y="9601"/>
                    <a:pt x="862" y="9504"/>
                    <a:pt x="329" y="9312"/>
                  </a:cubicBezTo>
                  <a:cubicBezTo>
                    <a:pt x="164" y="9889"/>
                    <a:pt x="452" y="10611"/>
                    <a:pt x="862" y="10899"/>
                  </a:cubicBezTo>
                  <a:cubicBezTo>
                    <a:pt x="1314" y="11188"/>
                    <a:pt x="1807" y="11429"/>
                    <a:pt x="2341" y="11621"/>
                  </a:cubicBezTo>
                  <a:cubicBezTo>
                    <a:pt x="3080" y="11814"/>
                    <a:pt x="3860" y="12006"/>
                    <a:pt x="4558" y="12343"/>
                  </a:cubicBezTo>
                  <a:cubicBezTo>
                    <a:pt x="5010" y="11621"/>
                    <a:pt x="5585" y="10996"/>
                    <a:pt x="6201" y="10611"/>
                  </a:cubicBezTo>
                  <a:cubicBezTo>
                    <a:pt x="6899" y="10899"/>
                    <a:pt x="7227" y="11814"/>
                    <a:pt x="7310" y="12631"/>
                  </a:cubicBezTo>
                  <a:cubicBezTo>
                    <a:pt x="7392" y="13449"/>
                    <a:pt x="7392" y="14315"/>
                    <a:pt x="7761" y="15037"/>
                  </a:cubicBezTo>
                  <a:cubicBezTo>
                    <a:pt x="8008" y="15854"/>
                    <a:pt x="8788" y="16480"/>
                    <a:pt x="9486" y="16143"/>
                  </a:cubicBezTo>
                  <a:cubicBezTo>
                    <a:pt x="9486" y="16769"/>
                    <a:pt x="9486" y="17490"/>
                    <a:pt x="9732" y="17971"/>
                  </a:cubicBezTo>
                  <a:cubicBezTo>
                    <a:pt x="9979" y="18452"/>
                    <a:pt x="10595" y="18885"/>
                    <a:pt x="11129" y="18693"/>
                  </a:cubicBezTo>
                  <a:cubicBezTo>
                    <a:pt x="11457" y="18452"/>
                    <a:pt x="11621" y="18067"/>
                    <a:pt x="11991" y="17971"/>
                  </a:cubicBezTo>
                  <a:cubicBezTo>
                    <a:pt x="13264" y="17346"/>
                    <a:pt x="13962" y="20810"/>
                    <a:pt x="15235" y="20280"/>
                  </a:cubicBezTo>
                  <a:cubicBezTo>
                    <a:pt x="15071" y="20713"/>
                    <a:pt x="15317" y="21194"/>
                    <a:pt x="15687" y="21291"/>
                  </a:cubicBezTo>
                  <a:cubicBezTo>
                    <a:pt x="16015" y="21483"/>
                    <a:pt x="16467" y="21387"/>
                    <a:pt x="16795" y="21387"/>
                  </a:cubicBezTo>
                  <a:cubicBezTo>
                    <a:pt x="17576" y="21291"/>
                    <a:pt x="18438" y="21194"/>
                    <a:pt x="19218" y="21098"/>
                  </a:cubicBezTo>
                  <a:cubicBezTo>
                    <a:pt x="19629" y="21002"/>
                    <a:pt x="20081" y="21002"/>
                    <a:pt x="20327" y="20713"/>
                  </a:cubicBezTo>
                  <a:cubicBezTo>
                    <a:pt x="21107" y="19895"/>
                    <a:pt x="20327" y="18067"/>
                    <a:pt x="21025" y="17153"/>
                  </a:cubicBezTo>
                  <a:cubicBezTo>
                    <a:pt x="20409" y="16961"/>
                    <a:pt x="20081" y="15951"/>
                    <a:pt x="20409" y="15325"/>
                  </a:cubicBezTo>
                  <a:cubicBezTo>
                    <a:pt x="20491" y="15133"/>
                    <a:pt x="20656" y="14940"/>
                    <a:pt x="20656" y="14748"/>
                  </a:cubicBezTo>
                  <a:cubicBezTo>
                    <a:pt x="20656" y="14459"/>
                    <a:pt x="20573" y="14219"/>
                    <a:pt x="20491" y="13930"/>
                  </a:cubicBezTo>
                  <a:cubicBezTo>
                    <a:pt x="20327" y="13449"/>
                    <a:pt x="20327" y="12728"/>
                    <a:pt x="20573" y="12198"/>
                  </a:cubicBezTo>
                  <a:cubicBezTo>
                    <a:pt x="20779" y="12535"/>
                    <a:pt x="21025" y="12631"/>
                    <a:pt x="21271" y="12728"/>
                  </a:cubicBezTo>
                  <a:cubicBezTo>
                    <a:pt x="21600" y="12343"/>
                    <a:pt x="21395" y="11717"/>
                    <a:pt x="21025" y="11332"/>
                  </a:cubicBezTo>
                  <a:cubicBezTo>
                    <a:pt x="20697" y="10899"/>
                    <a:pt x="20245" y="10515"/>
                    <a:pt x="20327" y="9985"/>
                  </a:cubicBezTo>
                  <a:cubicBezTo>
                    <a:pt x="20327" y="9697"/>
                    <a:pt x="20491" y="9408"/>
                    <a:pt x="20656" y="9071"/>
                  </a:cubicBezTo>
                  <a:cubicBezTo>
                    <a:pt x="21354" y="7773"/>
                    <a:pt x="21436" y="6185"/>
                    <a:pt x="21436" y="4646"/>
                  </a:cubicBezTo>
                  <a:cubicBezTo>
                    <a:pt x="21436" y="4453"/>
                    <a:pt x="21436" y="4357"/>
                    <a:pt x="21436" y="4165"/>
                  </a:cubicBezTo>
                  <a:cubicBezTo>
                    <a:pt x="21354" y="3732"/>
                    <a:pt x="20943" y="3539"/>
                    <a:pt x="20656" y="3250"/>
                  </a:cubicBezTo>
                  <a:cubicBezTo>
                    <a:pt x="20245" y="2818"/>
                    <a:pt x="19998" y="2144"/>
                    <a:pt x="19547" y="1615"/>
                  </a:cubicBezTo>
                  <a:cubicBezTo>
                    <a:pt x="19218" y="1134"/>
                    <a:pt x="18684" y="605"/>
                    <a:pt x="18068" y="701"/>
                  </a:cubicBezTo>
                  <a:cubicBezTo>
                    <a:pt x="17494" y="797"/>
                    <a:pt x="17124" y="1807"/>
                    <a:pt x="17576" y="2240"/>
                  </a:cubicBezTo>
                  <a:cubicBezTo>
                    <a:pt x="17411" y="2625"/>
                    <a:pt x="16878" y="2529"/>
                    <a:pt x="16631" y="2336"/>
                  </a:cubicBezTo>
                  <a:cubicBezTo>
                    <a:pt x="16385" y="2144"/>
                    <a:pt x="16262" y="1615"/>
                    <a:pt x="16097" y="1230"/>
                  </a:cubicBezTo>
                  <a:cubicBezTo>
                    <a:pt x="15605" y="316"/>
                    <a:pt x="14537" y="-117"/>
                    <a:pt x="13592" y="27"/>
                  </a:cubicBezTo>
                  <a:cubicBezTo>
                    <a:pt x="12648" y="124"/>
                    <a:pt x="11703" y="508"/>
                    <a:pt x="10759" y="701"/>
                  </a:cubicBezTo>
                  <a:cubicBezTo>
                    <a:pt x="9979" y="893"/>
                    <a:pt x="9116" y="893"/>
                    <a:pt x="8541" y="1615"/>
                  </a:cubicBezTo>
                  <a:cubicBezTo>
                    <a:pt x="8008" y="2240"/>
                    <a:pt x="7761" y="3347"/>
                    <a:pt x="7063" y="3732"/>
                  </a:cubicBezTo>
                  <a:cubicBezTo>
                    <a:pt x="6037" y="4357"/>
                    <a:pt x="4805" y="3058"/>
                    <a:pt x="3696" y="3058"/>
                  </a:cubicBezTo>
                  <a:cubicBezTo>
                    <a:pt x="3696" y="2914"/>
                    <a:pt x="3696" y="2818"/>
                    <a:pt x="3696" y="2721"/>
                  </a:cubicBezTo>
                  <a:cubicBezTo>
                    <a:pt x="3532" y="2336"/>
                    <a:pt x="0" y="2336"/>
                    <a:pt x="0" y="2433"/>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928" name="Shape 1928"/>
            <p:cNvSpPr/>
            <p:nvPr/>
          </p:nvSpPr>
          <p:spPr>
            <a:xfrm>
              <a:off x="9672369" y="1018642"/>
              <a:ext cx="220782" cy="283399"/>
            </a:xfrm>
            <a:custGeom>
              <a:pathLst>
                <a:path extrusionOk="0" h="21251" w="21600">
                  <a:moveTo>
                    <a:pt x="4370" y="9164"/>
                  </a:moveTo>
                  <a:cubicBezTo>
                    <a:pt x="3558" y="9686"/>
                    <a:pt x="3184" y="10588"/>
                    <a:pt x="3309" y="11348"/>
                  </a:cubicBezTo>
                  <a:cubicBezTo>
                    <a:pt x="3309" y="11680"/>
                    <a:pt x="3434" y="11965"/>
                    <a:pt x="3309" y="12250"/>
                  </a:cubicBezTo>
                  <a:cubicBezTo>
                    <a:pt x="3184" y="12582"/>
                    <a:pt x="2747" y="12677"/>
                    <a:pt x="2372" y="12867"/>
                  </a:cubicBezTo>
                  <a:cubicBezTo>
                    <a:pt x="2123" y="13057"/>
                    <a:pt x="1998" y="13484"/>
                    <a:pt x="2372" y="13579"/>
                  </a:cubicBezTo>
                  <a:cubicBezTo>
                    <a:pt x="1623" y="15763"/>
                    <a:pt x="812" y="18042"/>
                    <a:pt x="0" y="20225"/>
                  </a:cubicBezTo>
                  <a:cubicBezTo>
                    <a:pt x="687" y="21317"/>
                    <a:pt x="2747" y="21507"/>
                    <a:pt x="4058" y="20937"/>
                  </a:cubicBezTo>
                  <a:cubicBezTo>
                    <a:pt x="4620" y="20747"/>
                    <a:pt x="4994" y="20415"/>
                    <a:pt x="5119" y="20035"/>
                  </a:cubicBezTo>
                  <a:cubicBezTo>
                    <a:pt x="5681" y="19228"/>
                    <a:pt x="5119" y="18136"/>
                    <a:pt x="4058" y="17757"/>
                  </a:cubicBezTo>
                  <a:cubicBezTo>
                    <a:pt x="4495" y="17045"/>
                    <a:pt x="6055" y="17757"/>
                    <a:pt x="6680" y="17140"/>
                  </a:cubicBezTo>
                  <a:cubicBezTo>
                    <a:pt x="6992" y="16950"/>
                    <a:pt x="6992" y="16570"/>
                    <a:pt x="7117" y="16332"/>
                  </a:cubicBezTo>
                  <a:cubicBezTo>
                    <a:pt x="7366" y="16048"/>
                    <a:pt x="7741" y="15953"/>
                    <a:pt x="8116" y="15763"/>
                  </a:cubicBezTo>
                  <a:cubicBezTo>
                    <a:pt x="9177" y="15431"/>
                    <a:pt x="10488" y="15051"/>
                    <a:pt x="11424" y="15668"/>
                  </a:cubicBezTo>
                  <a:cubicBezTo>
                    <a:pt x="12361" y="16143"/>
                    <a:pt x="12486" y="17234"/>
                    <a:pt x="13484" y="17424"/>
                  </a:cubicBezTo>
                  <a:cubicBezTo>
                    <a:pt x="14421" y="17234"/>
                    <a:pt x="15108" y="16760"/>
                    <a:pt x="15607" y="16143"/>
                  </a:cubicBezTo>
                  <a:cubicBezTo>
                    <a:pt x="15857" y="15953"/>
                    <a:pt x="15982" y="15668"/>
                    <a:pt x="16231" y="15431"/>
                  </a:cubicBezTo>
                  <a:cubicBezTo>
                    <a:pt x="16918" y="15146"/>
                    <a:pt x="17729" y="15336"/>
                    <a:pt x="18354" y="15336"/>
                  </a:cubicBezTo>
                  <a:cubicBezTo>
                    <a:pt x="20164" y="15336"/>
                    <a:pt x="21475" y="13342"/>
                    <a:pt x="20476" y="12250"/>
                  </a:cubicBezTo>
                  <a:cubicBezTo>
                    <a:pt x="20351" y="12060"/>
                    <a:pt x="20039" y="11965"/>
                    <a:pt x="20039" y="11680"/>
                  </a:cubicBezTo>
                  <a:cubicBezTo>
                    <a:pt x="19790" y="11063"/>
                    <a:pt x="20851" y="10588"/>
                    <a:pt x="21600" y="10398"/>
                  </a:cubicBezTo>
                  <a:cubicBezTo>
                    <a:pt x="20601" y="10066"/>
                    <a:pt x="20039" y="9069"/>
                    <a:pt x="20476" y="8262"/>
                  </a:cubicBezTo>
                  <a:cubicBezTo>
                    <a:pt x="19040" y="7787"/>
                    <a:pt x="17292" y="7075"/>
                    <a:pt x="16918" y="5794"/>
                  </a:cubicBezTo>
                  <a:cubicBezTo>
                    <a:pt x="16793" y="5509"/>
                    <a:pt x="16793" y="5082"/>
                    <a:pt x="16418" y="4987"/>
                  </a:cubicBezTo>
                  <a:cubicBezTo>
                    <a:pt x="16106" y="4892"/>
                    <a:pt x="15732" y="4987"/>
                    <a:pt x="15357" y="4987"/>
                  </a:cubicBezTo>
                  <a:cubicBezTo>
                    <a:pt x="14546" y="4987"/>
                    <a:pt x="13797" y="4512"/>
                    <a:pt x="13672" y="3895"/>
                  </a:cubicBezTo>
                  <a:cubicBezTo>
                    <a:pt x="13484" y="3325"/>
                    <a:pt x="13672" y="2613"/>
                    <a:pt x="13921" y="1996"/>
                  </a:cubicBezTo>
                  <a:cubicBezTo>
                    <a:pt x="12610" y="1426"/>
                    <a:pt x="11299" y="809"/>
                    <a:pt x="9988" y="239"/>
                  </a:cubicBezTo>
                  <a:cubicBezTo>
                    <a:pt x="9739" y="97"/>
                    <a:pt x="9427" y="2"/>
                    <a:pt x="9177" y="2"/>
                  </a:cubicBezTo>
                  <a:cubicBezTo>
                    <a:pt x="7616" y="-93"/>
                    <a:pt x="6805" y="2803"/>
                    <a:pt x="6430" y="3610"/>
                  </a:cubicBezTo>
                  <a:cubicBezTo>
                    <a:pt x="5931" y="4512"/>
                    <a:pt x="5494" y="5509"/>
                    <a:pt x="5119" y="6506"/>
                  </a:cubicBezTo>
                  <a:cubicBezTo>
                    <a:pt x="5119" y="6980"/>
                    <a:pt x="4869" y="8784"/>
                    <a:pt x="4370" y="9164"/>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929" name="Shape 1929"/>
            <p:cNvSpPr/>
            <p:nvPr/>
          </p:nvSpPr>
          <p:spPr>
            <a:xfrm>
              <a:off x="10853044" y="5991690"/>
              <a:ext cx="377031" cy="319521"/>
            </a:xfrm>
            <a:custGeom>
              <a:pathLst>
                <a:path extrusionOk="0" h="21455" w="21560">
                  <a:moveTo>
                    <a:pt x="21341" y="6913"/>
                  </a:moveTo>
                  <a:cubicBezTo>
                    <a:pt x="21341" y="6446"/>
                    <a:pt x="21414" y="6020"/>
                    <a:pt x="21414" y="5553"/>
                  </a:cubicBezTo>
                  <a:cubicBezTo>
                    <a:pt x="20285" y="5127"/>
                    <a:pt x="19047" y="4830"/>
                    <a:pt x="17845" y="4745"/>
                  </a:cubicBezTo>
                  <a:cubicBezTo>
                    <a:pt x="17517" y="4745"/>
                    <a:pt x="17153" y="4745"/>
                    <a:pt x="16898" y="4575"/>
                  </a:cubicBezTo>
                  <a:cubicBezTo>
                    <a:pt x="16679" y="4490"/>
                    <a:pt x="16533" y="4235"/>
                    <a:pt x="16388" y="4022"/>
                  </a:cubicBezTo>
                  <a:cubicBezTo>
                    <a:pt x="15550" y="3129"/>
                    <a:pt x="14457" y="2534"/>
                    <a:pt x="13328" y="2236"/>
                  </a:cubicBezTo>
                  <a:cubicBezTo>
                    <a:pt x="12563" y="2066"/>
                    <a:pt x="11470" y="2364"/>
                    <a:pt x="11397" y="3257"/>
                  </a:cubicBezTo>
                  <a:cubicBezTo>
                    <a:pt x="11397" y="3427"/>
                    <a:pt x="11397" y="3682"/>
                    <a:pt x="11397" y="3852"/>
                  </a:cubicBezTo>
                  <a:cubicBezTo>
                    <a:pt x="11179" y="4830"/>
                    <a:pt x="9722" y="4235"/>
                    <a:pt x="9212" y="5042"/>
                  </a:cubicBezTo>
                  <a:cubicBezTo>
                    <a:pt x="8738" y="5638"/>
                    <a:pt x="9030" y="6998"/>
                    <a:pt x="8338" y="7168"/>
                  </a:cubicBezTo>
                  <a:cubicBezTo>
                    <a:pt x="8192" y="7168"/>
                    <a:pt x="8046" y="7168"/>
                    <a:pt x="7901" y="7083"/>
                  </a:cubicBezTo>
                  <a:cubicBezTo>
                    <a:pt x="7500" y="6913"/>
                    <a:pt x="7063" y="6786"/>
                    <a:pt x="6844" y="6446"/>
                  </a:cubicBezTo>
                  <a:cubicBezTo>
                    <a:pt x="6516" y="6105"/>
                    <a:pt x="6444" y="5468"/>
                    <a:pt x="6844" y="5127"/>
                  </a:cubicBezTo>
                  <a:cubicBezTo>
                    <a:pt x="6444" y="5042"/>
                    <a:pt x="5970" y="4830"/>
                    <a:pt x="5679" y="4490"/>
                  </a:cubicBezTo>
                  <a:cubicBezTo>
                    <a:pt x="5752" y="3852"/>
                    <a:pt x="5897" y="3257"/>
                    <a:pt x="6225" y="2789"/>
                  </a:cubicBezTo>
                  <a:cubicBezTo>
                    <a:pt x="5824" y="2704"/>
                    <a:pt x="6152" y="2066"/>
                    <a:pt x="6371" y="1811"/>
                  </a:cubicBezTo>
                  <a:cubicBezTo>
                    <a:pt x="4768" y="578"/>
                    <a:pt x="2692" y="-145"/>
                    <a:pt x="798" y="25"/>
                  </a:cubicBezTo>
                  <a:cubicBezTo>
                    <a:pt x="397" y="280"/>
                    <a:pt x="179" y="833"/>
                    <a:pt x="33" y="1258"/>
                  </a:cubicBezTo>
                  <a:cubicBezTo>
                    <a:pt x="33" y="1471"/>
                    <a:pt x="-40" y="1556"/>
                    <a:pt x="33" y="1726"/>
                  </a:cubicBezTo>
                  <a:cubicBezTo>
                    <a:pt x="251" y="2236"/>
                    <a:pt x="1235" y="1811"/>
                    <a:pt x="1490" y="2364"/>
                  </a:cubicBezTo>
                  <a:cubicBezTo>
                    <a:pt x="1563" y="2534"/>
                    <a:pt x="1490" y="2789"/>
                    <a:pt x="1490" y="2959"/>
                  </a:cubicBezTo>
                  <a:cubicBezTo>
                    <a:pt x="1417" y="3512"/>
                    <a:pt x="1781" y="4022"/>
                    <a:pt x="2255" y="4235"/>
                  </a:cubicBezTo>
                  <a:cubicBezTo>
                    <a:pt x="2692" y="4405"/>
                    <a:pt x="3165" y="4320"/>
                    <a:pt x="3602" y="4149"/>
                  </a:cubicBezTo>
                  <a:cubicBezTo>
                    <a:pt x="3785" y="4022"/>
                    <a:pt x="3930" y="4022"/>
                    <a:pt x="4076" y="4149"/>
                  </a:cubicBezTo>
                  <a:cubicBezTo>
                    <a:pt x="4149" y="4235"/>
                    <a:pt x="4149" y="4405"/>
                    <a:pt x="4076" y="4490"/>
                  </a:cubicBezTo>
                  <a:cubicBezTo>
                    <a:pt x="3857" y="5127"/>
                    <a:pt x="3165" y="5553"/>
                    <a:pt x="2546" y="5298"/>
                  </a:cubicBezTo>
                  <a:cubicBezTo>
                    <a:pt x="2400" y="5212"/>
                    <a:pt x="2255" y="5127"/>
                    <a:pt x="2073" y="5127"/>
                  </a:cubicBezTo>
                  <a:cubicBezTo>
                    <a:pt x="1927" y="5127"/>
                    <a:pt x="1708" y="5212"/>
                    <a:pt x="1708" y="5468"/>
                  </a:cubicBezTo>
                  <a:cubicBezTo>
                    <a:pt x="1708" y="5553"/>
                    <a:pt x="1708" y="5553"/>
                    <a:pt x="1781" y="5638"/>
                  </a:cubicBezTo>
                  <a:cubicBezTo>
                    <a:pt x="2073" y="6275"/>
                    <a:pt x="2473" y="6998"/>
                    <a:pt x="3093" y="7338"/>
                  </a:cubicBezTo>
                  <a:cubicBezTo>
                    <a:pt x="3311" y="7424"/>
                    <a:pt x="3602" y="7509"/>
                    <a:pt x="3857" y="7594"/>
                  </a:cubicBezTo>
                  <a:cubicBezTo>
                    <a:pt x="4768" y="7806"/>
                    <a:pt x="5679" y="8061"/>
                    <a:pt x="6589" y="8401"/>
                  </a:cubicBezTo>
                  <a:cubicBezTo>
                    <a:pt x="7755" y="8869"/>
                    <a:pt x="8884" y="9294"/>
                    <a:pt x="10050" y="9847"/>
                  </a:cubicBezTo>
                  <a:cubicBezTo>
                    <a:pt x="10560" y="10102"/>
                    <a:pt x="11106" y="10357"/>
                    <a:pt x="11652" y="10570"/>
                  </a:cubicBezTo>
                  <a:cubicBezTo>
                    <a:pt x="13182" y="11250"/>
                    <a:pt x="14785" y="12228"/>
                    <a:pt x="15222" y="14099"/>
                  </a:cubicBezTo>
                  <a:cubicBezTo>
                    <a:pt x="15368" y="14907"/>
                    <a:pt x="15295" y="15800"/>
                    <a:pt x="14712" y="16268"/>
                  </a:cubicBezTo>
                  <a:cubicBezTo>
                    <a:pt x="14530" y="16438"/>
                    <a:pt x="14311" y="16438"/>
                    <a:pt x="14166" y="16608"/>
                  </a:cubicBezTo>
                  <a:cubicBezTo>
                    <a:pt x="13692" y="16990"/>
                    <a:pt x="13401" y="17671"/>
                    <a:pt x="13474" y="18309"/>
                  </a:cubicBezTo>
                  <a:cubicBezTo>
                    <a:pt x="13547" y="18946"/>
                    <a:pt x="14020" y="19542"/>
                    <a:pt x="14530" y="19669"/>
                  </a:cubicBezTo>
                  <a:cubicBezTo>
                    <a:pt x="14931" y="19754"/>
                    <a:pt x="15368" y="19669"/>
                    <a:pt x="15841" y="19542"/>
                  </a:cubicBezTo>
                  <a:cubicBezTo>
                    <a:pt x="16242" y="19372"/>
                    <a:pt x="16715" y="19244"/>
                    <a:pt x="17007" y="18861"/>
                  </a:cubicBezTo>
                  <a:cubicBezTo>
                    <a:pt x="17189" y="18691"/>
                    <a:pt x="17225" y="18479"/>
                    <a:pt x="17371" y="18394"/>
                  </a:cubicBezTo>
                  <a:cubicBezTo>
                    <a:pt x="17735" y="18138"/>
                    <a:pt x="18209" y="18309"/>
                    <a:pt x="18500" y="18564"/>
                  </a:cubicBezTo>
                  <a:cubicBezTo>
                    <a:pt x="19192" y="19031"/>
                    <a:pt x="19739" y="19754"/>
                    <a:pt x="20139" y="20647"/>
                  </a:cubicBezTo>
                  <a:cubicBezTo>
                    <a:pt x="20212" y="20817"/>
                    <a:pt x="20285" y="21072"/>
                    <a:pt x="20431" y="21157"/>
                  </a:cubicBezTo>
                  <a:cubicBezTo>
                    <a:pt x="20577" y="21242"/>
                    <a:pt x="20722" y="21327"/>
                    <a:pt x="20977" y="21327"/>
                  </a:cubicBezTo>
                  <a:cubicBezTo>
                    <a:pt x="21196" y="21327"/>
                    <a:pt x="21414" y="21455"/>
                    <a:pt x="21560" y="21455"/>
                  </a:cubicBezTo>
                  <a:cubicBezTo>
                    <a:pt x="21196" y="16608"/>
                    <a:pt x="21196" y="11718"/>
                    <a:pt x="21341" y="6913"/>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930" name="Shape 1930"/>
            <p:cNvSpPr/>
            <p:nvPr/>
          </p:nvSpPr>
          <p:spPr>
            <a:xfrm>
              <a:off x="7019250" y="1331316"/>
              <a:ext cx="5967524" cy="4643559"/>
            </a:xfrm>
            <a:custGeom>
              <a:pathLst>
                <a:path extrusionOk="0" h="21600" w="21594">
                  <a:moveTo>
                    <a:pt x="21591" y="6525"/>
                  </a:moveTo>
                  <a:cubicBezTo>
                    <a:pt x="21573" y="6489"/>
                    <a:pt x="21543" y="6463"/>
                    <a:pt x="21511" y="6457"/>
                  </a:cubicBezTo>
                  <a:cubicBezTo>
                    <a:pt x="21499" y="6457"/>
                    <a:pt x="21495" y="6451"/>
                    <a:pt x="21486" y="6451"/>
                  </a:cubicBezTo>
                  <a:cubicBezTo>
                    <a:pt x="21451" y="6427"/>
                    <a:pt x="21481" y="6345"/>
                    <a:pt x="21446" y="6321"/>
                  </a:cubicBezTo>
                  <a:cubicBezTo>
                    <a:pt x="21437" y="6315"/>
                    <a:pt x="21433" y="6315"/>
                    <a:pt x="21423" y="6309"/>
                  </a:cubicBezTo>
                  <a:cubicBezTo>
                    <a:pt x="21403" y="6303"/>
                    <a:pt x="21389" y="6283"/>
                    <a:pt x="21384" y="6265"/>
                  </a:cubicBezTo>
                  <a:cubicBezTo>
                    <a:pt x="21380" y="6247"/>
                    <a:pt x="21380" y="6235"/>
                    <a:pt x="21375" y="6215"/>
                  </a:cubicBezTo>
                  <a:cubicBezTo>
                    <a:pt x="21371" y="6191"/>
                    <a:pt x="21354" y="6179"/>
                    <a:pt x="21341" y="6158"/>
                  </a:cubicBezTo>
                  <a:cubicBezTo>
                    <a:pt x="21322" y="6135"/>
                    <a:pt x="21292" y="6117"/>
                    <a:pt x="21279" y="6135"/>
                  </a:cubicBezTo>
                  <a:cubicBezTo>
                    <a:pt x="21269" y="6147"/>
                    <a:pt x="21269" y="6173"/>
                    <a:pt x="21265" y="6185"/>
                  </a:cubicBezTo>
                  <a:cubicBezTo>
                    <a:pt x="21253" y="6215"/>
                    <a:pt x="21216" y="6226"/>
                    <a:pt x="21191" y="6209"/>
                  </a:cubicBezTo>
                  <a:cubicBezTo>
                    <a:pt x="21168" y="6191"/>
                    <a:pt x="21157" y="6152"/>
                    <a:pt x="21157" y="6117"/>
                  </a:cubicBezTo>
                  <a:cubicBezTo>
                    <a:pt x="21120" y="6135"/>
                    <a:pt x="21072" y="6084"/>
                    <a:pt x="21032" y="6102"/>
                  </a:cubicBezTo>
                  <a:cubicBezTo>
                    <a:pt x="21014" y="6111"/>
                    <a:pt x="21003" y="6135"/>
                    <a:pt x="21003" y="6158"/>
                  </a:cubicBezTo>
                  <a:cubicBezTo>
                    <a:pt x="21019" y="6185"/>
                    <a:pt x="21032" y="6215"/>
                    <a:pt x="21037" y="6247"/>
                  </a:cubicBezTo>
                  <a:lnTo>
                    <a:pt x="21037" y="6265"/>
                  </a:lnTo>
                  <a:cubicBezTo>
                    <a:pt x="21037" y="6271"/>
                    <a:pt x="21028" y="6277"/>
                    <a:pt x="21028" y="6283"/>
                  </a:cubicBezTo>
                  <a:cubicBezTo>
                    <a:pt x="21014" y="6309"/>
                    <a:pt x="21055" y="6345"/>
                    <a:pt x="21037" y="6371"/>
                  </a:cubicBezTo>
                  <a:cubicBezTo>
                    <a:pt x="21032" y="6377"/>
                    <a:pt x="21028" y="6377"/>
                    <a:pt x="21023" y="6377"/>
                  </a:cubicBezTo>
                  <a:cubicBezTo>
                    <a:pt x="20993" y="6383"/>
                    <a:pt x="20959" y="6365"/>
                    <a:pt x="20945" y="6327"/>
                  </a:cubicBezTo>
                  <a:cubicBezTo>
                    <a:pt x="20940" y="6277"/>
                    <a:pt x="20984" y="6220"/>
                    <a:pt x="20966" y="6173"/>
                  </a:cubicBezTo>
                  <a:cubicBezTo>
                    <a:pt x="20954" y="6147"/>
                    <a:pt x="20936" y="6135"/>
                    <a:pt x="20927" y="6111"/>
                  </a:cubicBezTo>
                  <a:cubicBezTo>
                    <a:pt x="20906" y="6067"/>
                    <a:pt x="20927" y="6016"/>
                    <a:pt x="20917" y="5972"/>
                  </a:cubicBezTo>
                  <a:cubicBezTo>
                    <a:pt x="20911" y="5954"/>
                    <a:pt x="20901" y="5937"/>
                    <a:pt x="20892" y="5925"/>
                  </a:cubicBezTo>
                  <a:cubicBezTo>
                    <a:pt x="20878" y="5898"/>
                    <a:pt x="20853" y="5869"/>
                    <a:pt x="20830" y="5886"/>
                  </a:cubicBezTo>
                  <a:cubicBezTo>
                    <a:pt x="20835" y="5869"/>
                    <a:pt x="20825" y="5848"/>
                    <a:pt x="20816" y="5836"/>
                  </a:cubicBezTo>
                  <a:cubicBezTo>
                    <a:pt x="20800" y="5824"/>
                    <a:pt x="20786" y="5818"/>
                    <a:pt x="20773" y="5812"/>
                  </a:cubicBezTo>
                  <a:cubicBezTo>
                    <a:pt x="20747" y="5795"/>
                    <a:pt x="20729" y="5762"/>
                    <a:pt x="20724" y="5724"/>
                  </a:cubicBezTo>
                  <a:cubicBezTo>
                    <a:pt x="20681" y="5700"/>
                    <a:pt x="20641" y="5644"/>
                    <a:pt x="20618" y="5588"/>
                  </a:cubicBezTo>
                  <a:cubicBezTo>
                    <a:pt x="20602" y="5558"/>
                    <a:pt x="20584" y="5514"/>
                    <a:pt x="20554" y="5520"/>
                  </a:cubicBezTo>
                  <a:cubicBezTo>
                    <a:pt x="20545" y="5520"/>
                    <a:pt x="20536" y="5526"/>
                    <a:pt x="20526" y="5526"/>
                  </a:cubicBezTo>
                  <a:cubicBezTo>
                    <a:pt x="20510" y="5526"/>
                    <a:pt x="20497" y="5508"/>
                    <a:pt x="20487" y="5496"/>
                  </a:cubicBezTo>
                  <a:cubicBezTo>
                    <a:pt x="20453" y="5446"/>
                    <a:pt x="20409" y="5396"/>
                    <a:pt x="20365" y="5360"/>
                  </a:cubicBezTo>
                  <a:cubicBezTo>
                    <a:pt x="20342" y="5333"/>
                    <a:pt x="20317" y="5304"/>
                    <a:pt x="20290" y="5277"/>
                  </a:cubicBezTo>
                  <a:cubicBezTo>
                    <a:pt x="20241" y="5230"/>
                    <a:pt x="20193" y="5180"/>
                    <a:pt x="20149" y="5129"/>
                  </a:cubicBezTo>
                  <a:cubicBezTo>
                    <a:pt x="20145" y="5129"/>
                    <a:pt x="20145" y="5124"/>
                    <a:pt x="20140" y="5124"/>
                  </a:cubicBezTo>
                  <a:cubicBezTo>
                    <a:pt x="20131" y="5124"/>
                    <a:pt x="20126" y="5129"/>
                    <a:pt x="20115" y="5129"/>
                  </a:cubicBezTo>
                  <a:cubicBezTo>
                    <a:pt x="20087" y="5147"/>
                    <a:pt x="20053" y="5124"/>
                    <a:pt x="20025" y="5100"/>
                  </a:cubicBezTo>
                  <a:cubicBezTo>
                    <a:pt x="20000" y="5073"/>
                    <a:pt x="19977" y="5038"/>
                    <a:pt x="19951" y="5005"/>
                  </a:cubicBezTo>
                  <a:cubicBezTo>
                    <a:pt x="19942" y="4988"/>
                    <a:pt x="19917" y="4961"/>
                    <a:pt x="19903" y="4982"/>
                  </a:cubicBezTo>
                  <a:cubicBezTo>
                    <a:pt x="19899" y="4949"/>
                    <a:pt x="19859" y="4937"/>
                    <a:pt x="19850" y="4970"/>
                  </a:cubicBezTo>
                  <a:cubicBezTo>
                    <a:pt x="19855" y="4943"/>
                    <a:pt x="19836" y="4925"/>
                    <a:pt x="19816" y="4920"/>
                  </a:cubicBezTo>
                  <a:cubicBezTo>
                    <a:pt x="19797" y="4914"/>
                    <a:pt x="19779" y="4920"/>
                    <a:pt x="19763" y="4908"/>
                  </a:cubicBezTo>
                  <a:cubicBezTo>
                    <a:pt x="19754" y="4899"/>
                    <a:pt x="19744" y="4887"/>
                    <a:pt x="19735" y="4875"/>
                  </a:cubicBezTo>
                  <a:cubicBezTo>
                    <a:pt x="19724" y="4869"/>
                    <a:pt x="19705" y="4869"/>
                    <a:pt x="19705" y="4881"/>
                  </a:cubicBezTo>
                  <a:cubicBezTo>
                    <a:pt x="19701" y="4857"/>
                    <a:pt x="19675" y="4846"/>
                    <a:pt x="19657" y="4852"/>
                  </a:cubicBezTo>
                  <a:cubicBezTo>
                    <a:pt x="19639" y="4857"/>
                    <a:pt x="19618" y="4869"/>
                    <a:pt x="19600" y="4875"/>
                  </a:cubicBezTo>
                  <a:cubicBezTo>
                    <a:pt x="19581" y="4881"/>
                    <a:pt x="19556" y="4875"/>
                    <a:pt x="19547" y="4857"/>
                  </a:cubicBezTo>
                  <a:cubicBezTo>
                    <a:pt x="19508" y="4881"/>
                    <a:pt x="19468" y="4881"/>
                    <a:pt x="19429" y="4875"/>
                  </a:cubicBezTo>
                  <a:cubicBezTo>
                    <a:pt x="19406" y="4819"/>
                    <a:pt x="19324" y="4875"/>
                    <a:pt x="19296" y="4825"/>
                  </a:cubicBezTo>
                  <a:cubicBezTo>
                    <a:pt x="19291" y="4819"/>
                    <a:pt x="19287" y="4807"/>
                    <a:pt x="19280" y="4795"/>
                  </a:cubicBezTo>
                  <a:cubicBezTo>
                    <a:pt x="19261" y="4769"/>
                    <a:pt x="19227" y="4789"/>
                    <a:pt x="19199" y="4795"/>
                  </a:cubicBezTo>
                  <a:cubicBezTo>
                    <a:pt x="19160" y="4801"/>
                    <a:pt x="19133" y="4763"/>
                    <a:pt x="19098" y="4745"/>
                  </a:cubicBezTo>
                  <a:cubicBezTo>
                    <a:pt x="19066" y="4727"/>
                    <a:pt x="19015" y="4733"/>
                    <a:pt x="19002" y="4778"/>
                  </a:cubicBezTo>
                  <a:cubicBezTo>
                    <a:pt x="19015" y="4778"/>
                    <a:pt x="19011" y="4807"/>
                    <a:pt x="19006" y="4825"/>
                  </a:cubicBezTo>
                  <a:cubicBezTo>
                    <a:pt x="18997" y="4863"/>
                    <a:pt x="19006" y="4914"/>
                    <a:pt x="19034" y="4937"/>
                  </a:cubicBezTo>
                  <a:cubicBezTo>
                    <a:pt x="19029" y="4955"/>
                    <a:pt x="19020" y="4976"/>
                    <a:pt x="19020" y="4993"/>
                  </a:cubicBezTo>
                  <a:cubicBezTo>
                    <a:pt x="19020" y="5011"/>
                    <a:pt x="19025" y="5038"/>
                    <a:pt x="19034" y="5050"/>
                  </a:cubicBezTo>
                  <a:cubicBezTo>
                    <a:pt x="19041" y="5056"/>
                    <a:pt x="19050" y="5056"/>
                    <a:pt x="19050" y="5067"/>
                  </a:cubicBezTo>
                  <a:cubicBezTo>
                    <a:pt x="19054" y="5079"/>
                    <a:pt x="19045" y="5094"/>
                    <a:pt x="19041" y="5106"/>
                  </a:cubicBezTo>
                  <a:cubicBezTo>
                    <a:pt x="19041" y="5124"/>
                    <a:pt x="19054" y="5141"/>
                    <a:pt x="19059" y="5162"/>
                  </a:cubicBezTo>
                  <a:cubicBezTo>
                    <a:pt x="19064" y="5186"/>
                    <a:pt x="19054" y="5209"/>
                    <a:pt x="19045" y="5236"/>
                  </a:cubicBezTo>
                  <a:cubicBezTo>
                    <a:pt x="19041" y="5242"/>
                    <a:pt x="19041" y="5254"/>
                    <a:pt x="19034" y="5260"/>
                  </a:cubicBezTo>
                  <a:cubicBezTo>
                    <a:pt x="19020" y="5292"/>
                    <a:pt x="18992" y="5304"/>
                    <a:pt x="18962" y="5304"/>
                  </a:cubicBezTo>
                  <a:cubicBezTo>
                    <a:pt x="18967" y="5316"/>
                    <a:pt x="18967" y="5328"/>
                    <a:pt x="18967" y="5339"/>
                  </a:cubicBezTo>
                  <a:cubicBezTo>
                    <a:pt x="18967" y="5354"/>
                    <a:pt x="18962" y="5366"/>
                    <a:pt x="18953" y="5372"/>
                  </a:cubicBezTo>
                  <a:cubicBezTo>
                    <a:pt x="18949" y="5378"/>
                    <a:pt x="18937" y="5372"/>
                    <a:pt x="18928" y="5372"/>
                  </a:cubicBezTo>
                  <a:cubicBezTo>
                    <a:pt x="18905" y="5360"/>
                    <a:pt x="18875" y="5354"/>
                    <a:pt x="18852" y="5339"/>
                  </a:cubicBezTo>
                  <a:cubicBezTo>
                    <a:pt x="18843" y="5333"/>
                    <a:pt x="18827" y="5328"/>
                    <a:pt x="18822" y="5316"/>
                  </a:cubicBezTo>
                  <a:cubicBezTo>
                    <a:pt x="18818" y="5292"/>
                    <a:pt x="18836" y="5271"/>
                    <a:pt x="18836" y="5248"/>
                  </a:cubicBezTo>
                  <a:cubicBezTo>
                    <a:pt x="18836" y="5230"/>
                    <a:pt x="18822" y="5209"/>
                    <a:pt x="18808" y="5203"/>
                  </a:cubicBezTo>
                  <a:lnTo>
                    <a:pt x="18765" y="5186"/>
                  </a:lnTo>
                  <a:cubicBezTo>
                    <a:pt x="18730" y="5168"/>
                    <a:pt x="18716" y="5112"/>
                    <a:pt x="18730" y="5073"/>
                  </a:cubicBezTo>
                  <a:cubicBezTo>
                    <a:pt x="18712" y="5079"/>
                    <a:pt x="18698" y="5061"/>
                    <a:pt x="18686" y="5044"/>
                  </a:cubicBezTo>
                  <a:cubicBezTo>
                    <a:pt x="18677" y="5023"/>
                    <a:pt x="18677" y="4999"/>
                    <a:pt x="18682" y="4976"/>
                  </a:cubicBezTo>
                  <a:cubicBezTo>
                    <a:pt x="18707" y="4970"/>
                    <a:pt x="18730" y="4955"/>
                    <a:pt x="18751" y="4970"/>
                  </a:cubicBezTo>
                  <a:cubicBezTo>
                    <a:pt x="18774" y="4976"/>
                    <a:pt x="18788" y="5011"/>
                    <a:pt x="18774" y="5038"/>
                  </a:cubicBezTo>
                  <a:cubicBezTo>
                    <a:pt x="18778" y="5050"/>
                    <a:pt x="18788" y="5050"/>
                    <a:pt x="18799" y="5044"/>
                  </a:cubicBezTo>
                  <a:cubicBezTo>
                    <a:pt x="18808" y="5038"/>
                    <a:pt x="18813" y="5032"/>
                    <a:pt x="18818" y="5017"/>
                  </a:cubicBezTo>
                  <a:cubicBezTo>
                    <a:pt x="18831" y="4993"/>
                    <a:pt x="18847" y="4976"/>
                    <a:pt x="18857" y="4943"/>
                  </a:cubicBezTo>
                  <a:cubicBezTo>
                    <a:pt x="18847" y="4937"/>
                    <a:pt x="18843" y="4920"/>
                    <a:pt x="18847" y="4908"/>
                  </a:cubicBezTo>
                  <a:cubicBezTo>
                    <a:pt x="18852" y="4893"/>
                    <a:pt x="18861" y="4881"/>
                    <a:pt x="18861" y="4863"/>
                  </a:cubicBezTo>
                  <a:cubicBezTo>
                    <a:pt x="18870" y="4831"/>
                    <a:pt x="18852" y="4795"/>
                    <a:pt x="18827" y="4789"/>
                  </a:cubicBezTo>
                  <a:cubicBezTo>
                    <a:pt x="18818" y="4784"/>
                    <a:pt x="18808" y="4789"/>
                    <a:pt x="18799" y="4784"/>
                  </a:cubicBezTo>
                  <a:cubicBezTo>
                    <a:pt x="18788" y="4784"/>
                    <a:pt x="18778" y="4778"/>
                    <a:pt x="18769" y="4769"/>
                  </a:cubicBezTo>
                  <a:cubicBezTo>
                    <a:pt x="18739" y="4757"/>
                    <a:pt x="18707" y="4739"/>
                    <a:pt x="18677" y="4727"/>
                  </a:cubicBezTo>
                  <a:cubicBezTo>
                    <a:pt x="18668" y="4721"/>
                    <a:pt x="18661" y="4721"/>
                    <a:pt x="18650" y="4721"/>
                  </a:cubicBezTo>
                  <a:cubicBezTo>
                    <a:pt x="18640" y="4721"/>
                    <a:pt x="18629" y="4727"/>
                    <a:pt x="18624" y="4739"/>
                  </a:cubicBezTo>
                  <a:cubicBezTo>
                    <a:pt x="18620" y="4751"/>
                    <a:pt x="18624" y="4763"/>
                    <a:pt x="18629" y="4778"/>
                  </a:cubicBezTo>
                  <a:cubicBezTo>
                    <a:pt x="18634" y="4787"/>
                    <a:pt x="18631" y="4804"/>
                    <a:pt x="18622" y="4813"/>
                  </a:cubicBezTo>
                  <a:cubicBezTo>
                    <a:pt x="18627" y="4810"/>
                    <a:pt x="18629" y="4822"/>
                    <a:pt x="18629" y="4831"/>
                  </a:cubicBezTo>
                  <a:cubicBezTo>
                    <a:pt x="18624" y="4840"/>
                    <a:pt x="18620" y="4846"/>
                    <a:pt x="18615" y="4846"/>
                  </a:cubicBezTo>
                  <a:cubicBezTo>
                    <a:pt x="18611" y="4846"/>
                    <a:pt x="18601" y="4846"/>
                    <a:pt x="18597" y="4852"/>
                  </a:cubicBezTo>
                  <a:cubicBezTo>
                    <a:pt x="18581" y="4857"/>
                    <a:pt x="18581" y="4887"/>
                    <a:pt x="18581" y="4908"/>
                  </a:cubicBezTo>
                  <a:cubicBezTo>
                    <a:pt x="18581" y="4943"/>
                    <a:pt x="18576" y="4976"/>
                    <a:pt x="18567" y="5005"/>
                  </a:cubicBezTo>
                  <a:cubicBezTo>
                    <a:pt x="18553" y="4993"/>
                    <a:pt x="18532" y="4982"/>
                    <a:pt x="18519" y="4970"/>
                  </a:cubicBezTo>
                  <a:cubicBezTo>
                    <a:pt x="18509" y="4993"/>
                    <a:pt x="18493" y="5017"/>
                    <a:pt x="18470" y="5023"/>
                  </a:cubicBezTo>
                  <a:cubicBezTo>
                    <a:pt x="18456" y="5032"/>
                    <a:pt x="18440" y="5023"/>
                    <a:pt x="18431" y="5017"/>
                  </a:cubicBezTo>
                  <a:cubicBezTo>
                    <a:pt x="18383" y="4999"/>
                    <a:pt x="18334" y="4976"/>
                    <a:pt x="18291" y="4943"/>
                  </a:cubicBezTo>
                  <a:cubicBezTo>
                    <a:pt x="18282" y="4970"/>
                    <a:pt x="18268" y="4988"/>
                    <a:pt x="18249" y="4999"/>
                  </a:cubicBezTo>
                  <a:cubicBezTo>
                    <a:pt x="18233" y="5005"/>
                    <a:pt x="18219" y="4999"/>
                    <a:pt x="18201" y="4993"/>
                  </a:cubicBezTo>
                  <a:cubicBezTo>
                    <a:pt x="18176" y="4982"/>
                    <a:pt x="18153" y="4976"/>
                    <a:pt x="18127" y="4961"/>
                  </a:cubicBezTo>
                  <a:cubicBezTo>
                    <a:pt x="18123" y="4937"/>
                    <a:pt x="18098" y="4937"/>
                    <a:pt x="18079" y="4943"/>
                  </a:cubicBezTo>
                  <a:cubicBezTo>
                    <a:pt x="18061" y="4949"/>
                    <a:pt x="18040" y="4961"/>
                    <a:pt x="18026" y="4955"/>
                  </a:cubicBezTo>
                  <a:cubicBezTo>
                    <a:pt x="18017" y="4949"/>
                    <a:pt x="18015" y="4943"/>
                    <a:pt x="18003" y="4943"/>
                  </a:cubicBezTo>
                  <a:cubicBezTo>
                    <a:pt x="17994" y="4943"/>
                    <a:pt x="17987" y="4943"/>
                    <a:pt x="17978" y="4949"/>
                  </a:cubicBezTo>
                  <a:cubicBezTo>
                    <a:pt x="17948" y="4961"/>
                    <a:pt x="17916" y="4961"/>
                    <a:pt x="17881" y="4961"/>
                  </a:cubicBezTo>
                  <a:cubicBezTo>
                    <a:pt x="17872" y="4961"/>
                    <a:pt x="17863" y="4961"/>
                    <a:pt x="17851" y="4955"/>
                  </a:cubicBezTo>
                  <a:cubicBezTo>
                    <a:pt x="17847" y="4949"/>
                    <a:pt x="17838" y="4949"/>
                    <a:pt x="17833" y="4943"/>
                  </a:cubicBezTo>
                  <a:cubicBezTo>
                    <a:pt x="17810" y="4925"/>
                    <a:pt x="17776" y="4937"/>
                    <a:pt x="17757" y="4970"/>
                  </a:cubicBezTo>
                  <a:cubicBezTo>
                    <a:pt x="17750" y="4976"/>
                    <a:pt x="17750" y="4982"/>
                    <a:pt x="17746" y="4982"/>
                  </a:cubicBezTo>
                  <a:cubicBezTo>
                    <a:pt x="17732" y="4993"/>
                    <a:pt x="17718" y="4970"/>
                    <a:pt x="17702" y="4961"/>
                  </a:cubicBezTo>
                  <a:cubicBezTo>
                    <a:pt x="17684" y="4949"/>
                    <a:pt x="17665" y="4961"/>
                    <a:pt x="17644" y="4970"/>
                  </a:cubicBezTo>
                  <a:cubicBezTo>
                    <a:pt x="17626" y="4970"/>
                    <a:pt x="17596" y="4955"/>
                    <a:pt x="17601" y="4931"/>
                  </a:cubicBezTo>
                  <a:cubicBezTo>
                    <a:pt x="17592" y="4937"/>
                    <a:pt x="17578" y="4931"/>
                    <a:pt x="17573" y="4914"/>
                  </a:cubicBezTo>
                  <a:cubicBezTo>
                    <a:pt x="17569" y="4893"/>
                    <a:pt x="17578" y="4881"/>
                    <a:pt x="17587" y="4869"/>
                  </a:cubicBezTo>
                  <a:cubicBezTo>
                    <a:pt x="17596" y="4857"/>
                    <a:pt x="17612" y="4857"/>
                    <a:pt x="17621" y="4846"/>
                  </a:cubicBezTo>
                  <a:cubicBezTo>
                    <a:pt x="17631" y="4840"/>
                    <a:pt x="17640" y="4819"/>
                    <a:pt x="17635" y="4801"/>
                  </a:cubicBezTo>
                  <a:cubicBezTo>
                    <a:pt x="17631" y="4784"/>
                    <a:pt x="17619" y="4781"/>
                    <a:pt x="17608" y="4763"/>
                  </a:cubicBezTo>
                  <a:cubicBezTo>
                    <a:pt x="17598" y="4742"/>
                    <a:pt x="17608" y="4727"/>
                    <a:pt x="17617" y="4707"/>
                  </a:cubicBezTo>
                  <a:cubicBezTo>
                    <a:pt x="17626" y="4695"/>
                    <a:pt x="17640" y="4677"/>
                    <a:pt x="17640" y="4659"/>
                  </a:cubicBezTo>
                  <a:lnTo>
                    <a:pt x="17640" y="4645"/>
                  </a:lnTo>
                  <a:cubicBezTo>
                    <a:pt x="17640" y="4639"/>
                    <a:pt x="17635" y="4639"/>
                    <a:pt x="17631" y="4633"/>
                  </a:cubicBezTo>
                  <a:cubicBezTo>
                    <a:pt x="17617" y="4627"/>
                    <a:pt x="17601" y="4615"/>
                    <a:pt x="17601" y="4597"/>
                  </a:cubicBezTo>
                  <a:cubicBezTo>
                    <a:pt x="17601" y="4585"/>
                    <a:pt x="17608" y="4571"/>
                    <a:pt x="17612" y="4559"/>
                  </a:cubicBezTo>
                  <a:cubicBezTo>
                    <a:pt x="17621" y="4529"/>
                    <a:pt x="17628" y="4491"/>
                    <a:pt x="17612" y="4467"/>
                  </a:cubicBezTo>
                  <a:cubicBezTo>
                    <a:pt x="17598" y="4441"/>
                    <a:pt x="17564" y="4429"/>
                    <a:pt x="17543" y="4452"/>
                  </a:cubicBezTo>
                  <a:cubicBezTo>
                    <a:pt x="17539" y="4423"/>
                    <a:pt x="17529" y="4390"/>
                    <a:pt x="17525" y="4361"/>
                  </a:cubicBezTo>
                  <a:cubicBezTo>
                    <a:pt x="17520" y="4343"/>
                    <a:pt x="17516" y="4322"/>
                    <a:pt x="17500" y="4328"/>
                  </a:cubicBezTo>
                  <a:cubicBezTo>
                    <a:pt x="17490" y="4328"/>
                    <a:pt x="17486" y="4343"/>
                    <a:pt x="17477" y="4343"/>
                  </a:cubicBezTo>
                  <a:cubicBezTo>
                    <a:pt x="17472" y="4343"/>
                    <a:pt x="17467" y="4328"/>
                    <a:pt x="17467" y="4322"/>
                  </a:cubicBezTo>
                  <a:cubicBezTo>
                    <a:pt x="17456" y="4305"/>
                    <a:pt x="17440" y="4299"/>
                    <a:pt x="17424" y="4293"/>
                  </a:cubicBezTo>
                  <a:cubicBezTo>
                    <a:pt x="17410" y="4287"/>
                    <a:pt x="17391" y="4293"/>
                    <a:pt x="17371" y="4281"/>
                  </a:cubicBezTo>
                  <a:cubicBezTo>
                    <a:pt x="17352" y="4269"/>
                    <a:pt x="17341" y="4248"/>
                    <a:pt x="17327" y="4231"/>
                  </a:cubicBezTo>
                  <a:cubicBezTo>
                    <a:pt x="17313" y="4213"/>
                    <a:pt x="17297" y="4192"/>
                    <a:pt x="17279" y="4186"/>
                  </a:cubicBezTo>
                  <a:cubicBezTo>
                    <a:pt x="17258" y="4180"/>
                    <a:pt x="17235" y="4207"/>
                    <a:pt x="17240" y="4231"/>
                  </a:cubicBezTo>
                  <a:cubicBezTo>
                    <a:pt x="17230" y="4248"/>
                    <a:pt x="17205" y="4237"/>
                    <a:pt x="17187" y="4231"/>
                  </a:cubicBezTo>
                  <a:cubicBezTo>
                    <a:pt x="17164" y="4225"/>
                    <a:pt x="17134" y="4231"/>
                    <a:pt x="17109" y="4243"/>
                  </a:cubicBezTo>
                  <a:lnTo>
                    <a:pt x="17095" y="4207"/>
                  </a:lnTo>
                  <a:cubicBezTo>
                    <a:pt x="17095" y="4225"/>
                    <a:pt x="17076" y="4237"/>
                    <a:pt x="17060" y="4237"/>
                  </a:cubicBezTo>
                  <a:cubicBezTo>
                    <a:pt x="17046" y="4237"/>
                    <a:pt x="17028" y="4231"/>
                    <a:pt x="17012" y="4231"/>
                  </a:cubicBezTo>
                  <a:cubicBezTo>
                    <a:pt x="16984" y="4237"/>
                    <a:pt x="16954" y="4269"/>
                    <a:pt x="16927" y="4269"/>
                  </a:cubicBezTo>
                  <a:cubicBezTo>
                    <a:pt x="16911" y="4269"/>
                    <a:pt x="16897" y="4254"/>
                    <a:pt x="16888" y="4260"/>
                  </a:cubicBezTo>
                  <a:cubicBezTo>
                    <a:pt x="16883" y="4260"/>
                    <a:pt x="16879" y="4269"/>
                    <a:pt x="16874" y="4275"/>
                  </a:cubicBezTo>
                  <a:cubicBezTo>
                    <a:pt x="16858" y="4293"/>
                    <a:pt x="16844" y="4322"/>
                    <a:pt x="16839" y="4349"/>
                  </a:cubicBezTo>
                  <a:cubicBezTo>
                    <a:pt x="16805" y="4343"/>
                    <a:pt x="16773" y="4343"/>
                    <a:pt x="16743" y="4361"/>
                  </a:cubicBezTo>
                  <a:lnTo>
                    <a:pt x="16713" y="4379"/>
                  </a:lnTo>
                  <a:cubicBezTo>
                    <a:pt x="16699" y="4384"/>
                    <a:pt x="16685" y="4379"/>
                    <a:pt x="16672" y="4379"/>
                  </a:cubicBezTo>
                  <a:cubicBezTo>
                    <a:pt x="16665" y="4379"/>
                    <a:pt x="16655" y="4373"/>
                    <a:pt x="16651" y="4373"/>
                  </a:cubicBezTo>
                  <a:cubicBezTo>
                    <a:pt x="16632" y="4367"/>
                    <a:pt x="16616" y="4367"/>
                    <a:pt x="16598" y="4361"/>
                  </a:cubicBezTo>
                  <a:cubicBezTo>
                    <a:pt x="16584" y="4355"/>
                    <a:pt x="16559" y="4346"/>
                    <a:pt x="16554" y="4328"/>
                  </a:cubicBezTo>
                  <a:cubicBezTo>
                    <a:pt x="16550" y="4308"/>
                    <a:pt x="16559" y="4293"/>
                    <a:pt x="16568" y="4281"/>
                  </a:cubicBezTo>
                  <a:cubicBezTo>
                    <a:pt x="16580" y="4260"/>
                    <a:pt x="16584" y="4243"/>
                    <a:pt x="16575" y="4231"/>
                  </a:cubicBezTo>
                  <a:cubicBezTo>
                    <a:pt x="16563" y="4219"/>
                    <a:pt x="16550" y="4219"/>
                    <a:pt x="16540" y="4207"/>
                  </a:cubicBezTo>
                  <a:cubicBezTo>
                    <a:pt x="16531" y="4192"/>
                    <a:pt x="16540" y="4169"/>
                    <a:pt x="16540" y="4151"/>
                  </a:cubicBezTo>
                  <a:cubicBezTo>
                    <a:pt x="16545" y="4118"/>
                    <a:pt x="16540" y="4083"/>
                    <a:pt x="16531" y="4050"/>
                  </a:cubicBezTo>
                  <a:cubicBezTo>
                    <a:pt x="16531" y="4044"/>
                    <a:pt x="16527" y="4039"/>
                    <a:pt x="16527" y="4033"/>
                  </a:cubicBezTo>
                  <a:cubicBezTo>
                    <a:pt x="16515" y="4021"/>
                    <a:pt x="16506" y="4027"/>
                    <a:pt x="16492" y="4027"/>
                  </a:cubicBezTo>
                  <a:cubicBezTo>
                    <a:pt x="16474" y="4027"/>
                    <a:pt x="16453" y="4015"/>
                    <a:pt x="16435" y="4000"/>
                  </a:cubicBezTo>
                  <a:cubicBezTo>
                    <a:pt x="16419" y="3994"/>
                    <a:pt x="16409" y="3982"/>
                    <a:pt x="16396" y="3976"/>
                  </a:cubicBezTo>
                  <a:cubicBezTo>
                    <a:pt x="16386" y="3971"/>
                    <a:pt x="16377" y="3965"/>
                    <a:pt x="16370" y="3953"/>
                  </a:cubicBezTo>
                  <a:cubicBezTo>
                    <a:pt x="16366" y="3938"/>
                    <a:pt x="16361" y="3926"/>
                    <a:pt x="16366" y="3914"/>
                  </a:cubicBezTo>
                  <a:cubicBezTo>
                    <a:pt x="16343" y="3903"/>
                    <a:pt x="16329" y="3870"/>
                    <a:pt x="16329" y="3840"/>
                  </a:cubicBezTo>
                  <a:cubicBezTo>
                    <a:pt x="16329" y="3802"/>
                    <a:pt x="16317" y="3772"/>
                    <a:pt x="16304" y="3746"/>
                  </a:cubicBezTo>
                  <a:cubicBezTo>
                    <a:pt x="16294" y="3734"/>
                    <a:pt x="16283" y="3728"/>
                    <a:pt x="16276" y="3710"/>
                  </a:cubicBezTo>
                  <a:cubicBezTo>
                    <a:pt x="16271" y="3690"/>
                    <a:pt x="16285" y="3666"/>
                    <a:pt x="16281" y="3648"/>
                  </a:cubicBezTo>
                  <a:cubicBezTo>
                    <a:pt x="16281" y="3642"/>
                    <a:pt x="16269" y="3628"/>
                    <a:pt x="16264" y="3622"/>
                  </a:cubicBezTo>
                  <a:cubicBezTo>
                    <a:pt x="16255" y="3610"/>
                    <a:pt x="16246" y="3598"/>
                    <a:pt x="16232" y="3592"/>
                  </a:cubicBezTo>
                  <a:cubicBezTo>
                    <a:pt x="16216" y="3586"/>
                    <a:pt x="16200" y="3592"/>
                    <a:pt x="16179" y="3592"/>
                  </a:cubicBezTo>
                  <a:cubicBezTo>
                    <a:pt x="16161" y="3592"/>
                    <a:pt x="16143" y="3592"/>
                    <a:pt x="16131" y="3580"/>
                  </a:cubicBezTo>
                  <a:cubicBezTo>
                    <a:pt x="16122" y="3566"/>
                    <a:pt x="16115" y="3542"/>
                    <a:pt x="16101" y="3542"/>
                  </a:cubicBezTo>
                  <a:cubicBezTo>
                    <a:pt x="16097" y="3542"/>
                    <a:pt x="16092" y="3548"/>
                    <a:pt x="16083" y="3548"/>
                  </a:cubicBezTo>
                  <a:cubicBezTo>
                    <a:pt x="16044" y="3574"/>
                    <a:pt x="15991" y="3536"/>
                    <a:pt x="15952" y="3554"/>
                  </a:cubicBezTo>
                  <a:cubicBezTo>
                    <a:pt x="15947" y="3554"/>
                    <a:pt x="15938" y="3560"/>
                    <a:pt x="15933" y="3560"/>
                  </a:cubicBezTo>
                  <a:cubicBezTo>
                    <a:pt x="15922" y="3560"/>
                    <a:pt x="15917" y="3548"/>
                    <a:pt x="15913" y="3536"/>
                  </a:cubicBezTo>
                  <a:cubicBezTo>
                    <a:pt x="15894" y="3512"/>
                    <a:pt x="15864" y="3524"/>
                    <a:pt x="15841" y="3524"/>
                  </a:cubicBezTo>
                  <a:cubicBezTo>
                    <a:pt x="15832" y="3524"/>
                    <a:pt x="15821" y="3524"/>
                    <a:pt x="15816" y="3518"/>
                  </a:cubicBezTo>
                  <a:cubicBezTo>
                    <a:pt x="15793" y="3492"/>
                    <a:pt x="15821" y="3430"/>
                    <a:pt x="15798" y="3406"/>
                  </a:cubicBezTo>
                  <a:cubicBezTo>
                    <a:pt x="15793" y="3400"/>
                    <a:pt x="15784" y="3400"/>
                    <a:pt x="15777" y="3394"/>
                  </a:cubicBezTo>
                  <a:cubicBezTo>
                    <a:pt x="15754" y="3382"/>
                    <a:pt x="15735" y="3350"/>
                    <a:pt x="15710" y="3362"/>
                  </a:cubicBezTo>
                  <a:cubicBezTo>
                    <a:pt x="15701" y="3362"/>
                    <a:pt x="15696" y="3373"/>
                    <a:pt x="15692" y="3373"/>
                  </a:cubicBezTo>
                  <a:cubicBezTo>
                    <a:pt x="15671" y="3388"/>
                    <a:pt x="15648" y="3382"/>
                    <a:pt x="15639" y="3362"/>
                  </a:cubicBezTo>
                  <a:cubicBezTo>
                    <a:pt x="15614" y="3332"/>
                    <a:pt x="15565" y="3382"/>
                    <a:pt x="15531" y="3362"/>
                  </a:cubicBezTo>
                  <a:cubicBezTo>
                    <a:pt x="15522" y="3356"/>
                    <a:pt x="15517" y="3350"/>
                    <a:pt x="15508" y="3344"/>
                  </a:cubicBezTo>
                  <a:cubicBezTo>
                    <a:pt x="15464" y="3311"/>
                    <a:pt x="15411" y="3344"/>
                    <a:pt x="15363" y="3326"/>
                  </a:cubicBezTo>
                  <a:cubicBezTo>
                    <a:pt x="15333" y="3311"/>
                    <a:pt x="15314" y="3288"/>
                    <a:pt x="15285" y="3276"/>
                  </a:cubicBezTo>
                  <a:cubicBezTo>
                    <a:pt x="15271" y="3270"/>
                    <a:pt x="15259" y="3276"/>
                    <a:pt x="15243" y="3270"/>
                  </a:cubicBezTo>
                  <a:cubicBezTo>
                    <a:pt x="15229" y="3264"/>
                    <a:pt x="15218" y="3243"/>
                    <a:pt x="15204" y="3243"/>
                  </a:cubicBezTo>
                  <a:cubicBezTo>
                    <a:pt x="15183" y="3237"/>
                    <a:pt x="15172" y="3258"/>
                    <a:pt x="15151" y="3258"/>
                  </a:cubicBezTo>
                  <a:cubicBezTo>
                    <a:pt x="15133" y="3258"/>
                    <a:pt x="15112" y="3226"/>
                    <a:pt x="15094" y="3237"/>
                  </a:cubicBezTo>
                  <a:cubicBezTo>
                    <a:pt x="15078" y="3243"/>
                    <a:pt x="15078" y="3270"/>
                    <a:pt x="15087" y="3288"/>
                  </a:cubicBezTo>
                  <a:cubicBezTo>
                    <a:pt x="15098" y="3299"/>
                    <a:pt x="15107" y="3311"/>
                    <a:pt x="15121" y="3320"/>
                  </a:cubicBezTo>
                  <a:cubicBezTo>
                    <a:pt x="15151" y="3338"/>
                    <a:pt x="15179" y="3367"/>
                    <a:pt x="15179" y="3412"/>
                  </a:cubicBezTo>
                  <a:cubicBezTo>
                    <a:pt x="15151" y="3462"/>
                    <a:pt x="15103" y="3492"/>
                    <a:pt x="15059" y="3486"/>
                  </a:cubicBezTo>
                  <a:cubicBezTo>
                    <a:pt x="15034" y="3486"/>
                    <a:pt x="15015" y="3474"/>
                    <a:pt x="14990" y="3468"/>
                  </a:cubicBezTo>
                  <a:cubicBezTo>
                    <a:pt x="14967" y="3462"/>
                    <a:pt x="14944" y="3462"/>
                    <a:pt x="14923" y="3480"/>
                  </a:cubicBezTo>
                  <a:cubicBezTo>
                    <a:pt x="14905" y="3492"/>
                    <a:pt x="14896" y="3527"/>
                    <a:pt x="14905" y="3554"/>
                  </a:cubicBezTo>
                  <a:cubicBezTo>
                    <a:pt x="14914" y="3577"/>
                    <a:pt x="14937" y="3586"/>
                    <a:pt x="14953" y="3592"/>
                  </a:cubicBezTo>
                  <a:cubicBezTo>
                    <a:pt x="14990" y="3610"/>
                    <a:pt x="15025" y="3660"/>
                    <a:pt x="15038" y="3710"/>
                  </a:cubicBezTo>
                  <a:cubicBezTo>
                    <a:pt x="15011" y="3710"/>
                    <a:pt x="14981" y="3728"/>
                    <a:pt x="14967" y="3752"/>
                  </a:cubicBezTo>
                  <a:cubicBezTo>
                    <a:pt x="14949" y="3784"/>
                    <a:pt x="14944" y="3820"/>
                    <a:pt x="14953" y="3858"/>
                  </a:cubicBezTo>
                  <a:cubicBezTo>
                    <a:pt x="14958" y="3876"/>
                    <a:pt x="14963" y="3891"/>
                    <a:pt x="14967" y="3908"/>
                  </a:cubicBezTo>
                  <a:cubicBezTo>
                    <a:pt x="14972" y="3926"/>
                    <a:pt x="14967" y="3944"/>
                    <a:pt x="14953" y="3959"/>
                  </a:cubicBezTo>
                  <a:cubicBezTo>
                    <a:pt x="14949" y="3965"/>
                    <a:pt x="14937" y="3965"/>
                    <a:pt x="14933" y="3965"/>
                  </a:cubicBezTo>
                  <a:cubicBezTo>
                    <a:pt x="14914" y="3965"/>
                    <a:pt x="14896" y="3959"/>
                    <a:pt x="14880" y="3938"/>
                  </a:cubicBezTo>
                  <a:cubicBezTo>
                    <a:pt x="14875" y="3926"/>
                    <a:pt x="14871" y="3914"/>
                    <a:pt x="14871" y="3903"/>
                  </a:cubicBezTo>
                  <a:cubicBezTo>
                    <a:pt x="14861" y="3864"/>
                    <a:pt x="14848" y="3835"/>
                    <a:pt x="14822" y="3814"/>
                  </a:cubicBezTo>
                  <a:cubicBezTo>
                    <a:pt x="14799" y="3796"/>
                    <a:pt x="14760" y="3808"/>
                    <a:pt x="14751" y="3846"/>
                  </a:cubicBezTo>
                  <a:cubicBezTo>
                    <a:pt x="14739" y="3876"/>
                    <a:pt x="14760" y="3908"/>
                    <a:pt x="14774" y="3938"/>
                  </a:cubicBezTo>
                  <a:cubicBezTo>
                    <a:pt x="14756" y="3953"/>
                    <a:pt x="14730" y="3959"/>
                    <a:pt x="14707" y="3944"/>
                  </a:cubicBezTo>
                  <a:cubicBezTo>
                    <a:pt x="14703" y="3944"/>
                    <a:pt x="14691" y="3938"/>
                    <a:pt x="14687" y="3944"/>
                  </a:cubicBezTo>
                  <a:cubicBezTo>
                    <a:pt x="14677" y="3953"/>
                    <a:pt x="14677" y="3959"/>
                    <a:pt x="14673" y="3971"/>
                  </a:cubicBezTo>
                  <a:cubicBezTo>
                    <a:pt x="14659" y="4000"/>
                    <a:pt x="14620" y="3982"/>
                    <a:pt x="14595" y="3971"/>
                  </a:cubicBezTo>
                  <a:cubicBezTo>
                    <a:pt x="14542" y="3944"/>
                    <a:pt x="14480" y="3938"/>
                    <a:pt x="14422" y="3938"/>
                  </a:cubicBezTo>
                  <a:cubicBezTo>
                    <a:pt x="14404" y="3938"/>
                    <a:pt x="14378" y="3938"/>
                    <a:pt x="14365" y="3965"/>
                  </a:cubicBezTo>
                  <a:cubicBezTo>
                    <a:pt x="14365" y="3959"/>
                    <a:pt x="14369" y="3953"/>
                    <a:pt x="14369" y="3944"/>
                  </a:cubicBezTo>
                  <a:cubicBezTo>
                    <a:pt x="14355" y="3953"/>
                    <a:pt x="14335" y="3982"/>
                    <a:pt x="14335" y="4000"/>
                  </a:cubicBezTo>
                  <a:cubicBezTo>
                    <a:pt x="14335" y="4021"/>
                    <a:pt x="14339" y="4039"/>
                    <a:pt x="14344" y="4056"/>
                  </a:cubicBezTo>
                  <a:cubicBezTo>
                    <a:pt x="14335" y="4050"/>
                    <a:pt x="14325" y="4059"/>
                    <a:pt x="14325" y="4074"/>
                  </a:cubicBezTo>
                  <a:cubicBezTo>
                    <a:pt x="14325" y="4086"/>
                    <a:pt x="14325" y="4101"/>
                    <a:pt x="14321" y="4112"/>
                  </a:cubicBezTo>
                  <a:cubicBezTo>
                    <a:pt x="14312" y="4130"/>
                    <a:pt x="14286" y="4118"/>
                    <a:pt x="14277" y="4101"/>
                  </a:cubicBezTo>
                  <a:cubicBezTo>
                    <a:pt x="14259" y="4083"/>
                    <a:pt x="14238" y="4062"/>
                    <a:pt x="14224" y="4044"/>
                  </a:cubicBezTo>
                  <a:cubicBezTo>
                    <a:pt x="14220" y="4039"/>
                    <a:pt x="14215" y="4039"/>
                    <a:pt x="14215" y="4039"/>
                  </a:cubicBezTo>
                  <a:cubicBezTo>
                    <a:pt x="14210" y="4039"/>
                    <a:pt x="14206" y="4044"/>
                    <a:pt x="14199" y="4056"/>
                  </a:cubicBezTo>
                  <a:cubicBezTo>
                    <a:pt x="14185" y="4074"/>
                    <a:pt x="14162" y="4068"/>
                    <a:pt x="14146" y="4050"/>
                  </a:cubicBezTo>
                  <a:cubicBezTo>
                    <a:pt x="14132" y="4033"/>
                    <a:pt x="14128" y="4006"/>
                    <a:pt x="14128" y="3976"/>
                  </a:cubicBezTo>
                  <a:cubicBezTo>
                    <a:pt x="14128" y="3965"/>
                    <a:pt x="14132" y="3944"/>
                    <a:pt x="14123" y="3932"/>
                  </a:cubicBezTo>
                  <a:cubicBezTo>
                    <a:pt x="14118" y="3926"/>
                    <a:pt x="14114" y="3920"/>
                    <a:pt x="14114" y="3914"/>
                  </a:cubicBezTo>
                  <a:cubicBezTo>
                    <a:pt x="14098" y="3897"/>
                    <a:pt x="14109" y="3858"/>
                    <a:pt x="14123" y="3840"/>
                  </a:cubicBezTo>
                  <a:cubicBezTo>
                    <a:pt x="14132" y="3829"/>
                    <a:pt x="14141" y="3814"/>
                    <a:pt x="14137" y="3802"/>
                  </a:cubicBezTo>
                  <a:cubicBezTo>
                    <a:pt x="14137" y="3796"/>
                    <a:pt x="14132" y="3796"/>
                    <a:pt x="14132" y="3796"/>
                  </a:cubicBezTo>
                  <a:cubicBezTo>
                    <a:pt x="14128" y="3790"/>
                    <a:pt x="14123" y="3784"/>
                    <a:pt x="14118" y="3784"/>
                  </a:cubicBezTo>
                  <a:cubicBezTo>
                    <a:pt x="14098" y="3767"/>
                    <a:pt x="14079" y="3752"/>
                    <a:pt x="14061" y="3746"/>
                  </a:cubicBezTo>
                  <a:cubicBezTo>
                    <a:pt x="14036" y="3746"/>
                    <a:pt x="14013" y="3767"/>
                    <a:pt x="14017" y="3796"/>
                  </a:cubicBezTo>
                  <a:cubicBezTo>
                    <a:pt x="14017" y="3808"/>
                    <a:pt x="14022" y="3820"/>
                    <a:pt x="14031" y="3829"/>
                  </a:cubicBezTo>
                  <a:cubicBezTo>
                    <a:pt x="14036" y="3835"/>
                    <a:pt x="14040" y="3835"/>
                    <a:pt x="14040" y="3840"/>
                  </a:cubicBezTo>
                  <a:cubicBezTo>
                    <a:pt x="14040" y="3846"/>
                    <a:pt x="14036" y="3846"/>
                    <a:pt x="14031" y="3852"/>
                  </a:cubicBezTo>
                  <a:cubicBezTo>
                    <a:pt x="14022" y="3858"/>
                    <a:pt x="14008" y="3858"/>
                    <a:pt x="13992" y="3858"/>
                  </a:cubicBezTo>
                  <a:cubicBezTo>
                    <a:pt x="13983" y="3864"/>
                    <a:pt x="13969" y="3870"/>
                    <a:pt x="13969" y="3891"/>
                  </a:cubicBezTo>
                  <a:cubicBezTo>
                    <a:pt x="13969" y="3914"/>
                    <a:pt x="13992" y="3920"/>
                    <a:pt x="13997" y="3944"/>
                  </a:cubicBezTo>
                  <a:cubicBezTo>
                    <a:pt x="14001" y="3965"/>
                    <a:pt x="13992" y="3982"/>
                    <a:pt x="13983" y="3994"/>
                  </a:cubicBezTo>
                  <a:cubicBezTo>
                    <a:pt x="13974" y="4006"/>
                    <a:pt x="13960" y="4021"/>
                    <a:pt x="13953" y="4039"/>
                  </a:cubicBezTo>
                  <a:cubicBezTo>
                    <a:pt x="13948" y="4050"/>
                    <a:pt x="13953" y="4068"/>
                    <a:pt x="13953" y="4089"/>
                  </a:cubicBezTo>
                  <a:cubicBezTo>
                    <a:pt x="13948" y="4118"/>
                    <a:pt x="13925" y="4151"/>
                    <a:pt x="13930" y="4180"/>
                  </a:cubicBezTo>
                  <a:cubicBezTo>
                    <a:pt x="13930" y="4207"/>
                    <a:pt x="13948" y="4231"/>
                    <a:pt x="13939" y="4254"/>
                  </a:cubicBezTo>
                  <a:cubicBezTo>
                    <a:pt x="13934" y="4269"/>
                    <a:pt x="13930" y="4275"/>
                    <a:pt x="13930" y="4287"/>
                  </a:cubicBezTo>
                  <a:cubicBezTo>
                    <a:pt x="13934" y="4299"/>
                    <a:pt x="13948" y="4299"/>
                    <a:pt x="13960" y="4311"/>
                  </a:cubicBezTo>
                  <a:cubicBezTo>
                    <a:pt x="13974" y="4322"/>
                    <a:pt x="13974" y="4349"/>
                    <a:pt x="13964" y="4367"/>
                  </a:cubicBezTo>
                  <a:cubicBezTo>
                    <a:pt x="13953" y="4384"/>
                    <a:pt x="13939" y="4390"/>
                    <a:pt x="13925" y="4405"/>
                  </a:cubicBezTo>
                  <a:cubicBezTo>
                    <a:pt x="13921" y="4405"/>
                    <a:pt x="13916" y="4411"/>
                    <a:pt x="13916" y="4417"/>
                  </a:cubicBezTo>
                  <a:cubicBezTo>
                    <a:pt x="13916" y="4423"/>
                    <a:pt x="13921" y="4435"/>
                    <a:pt x="13921" y="4441"/>
                  </a:cubicBezTo>
                  <a:cubicBezTo>
                    <a:pt x="13921" y="4452"/>
                    <a:pt x="13916" y="4467"/>
                    <a:pt x="13905" y="4467"/>
                  </a:cubicBezTo>
                  <a:cubicBezTo>
                    <a:pt x="13895" y="4467"/>
                    <a:pt x="13886" y="4461"/>
                    <a:pt x="13877" y="4452"/>
                  </a:cubicBezTo>
                  <a:cubicBezTo>
                    <a:pt x="13852" y="4429"/>
                    <a:pt x="13838" y="4384"/>
                    <a:pt x="13833" y="4349"/>
                  </a:cubicBezTo>
                  <a:cubicBezTo>
                    <a:pt x="13833" y="4343"/>
                    <a:pt x="13833" y="4328"/>
                    <a:pt x="13829" y="4322"/>
                  </a:cubicBezTo>
                  <a:cubicBezTo>
                    <a:pt x="13819" y="4311"/>
                    <a:pt x="13810" y="4316"/>
                    <a:pt x="13799" y="4316"/>
                  </a:cubicBezTo>
                  <a:cubicBezTo>
                    <a:pt x="13776" y="4316"/>
                    <a:pt x="13755" y="4299"/>
                    <a:pt x="13732" y="4281"/>
                  </a:cubicBezTo>
                  <a:cubicBezTo>
                    <a:pt x="13723" y="4269"/>
                    <a:pt x="13707" y="4254"/>
                    <a:pt x="13698" y="4243"/>
                  </a:cubicBezTo>
                  <a:cubicBezTo>
                    <a:pt x="13688" y="4225"/>
                    <a:pt x="13688" y="4207"/>
                    <a:pt x="13698" y="4186"/>
                  </a:cubicBezTo>
                  <a:cubicBezTo>
                    <a:pt x="13665" y="4180"/>
                    <a:pt x="13626" y="4169"/>
                    <a:pt x="13617" y="4124"/>
                  </a:cubicBezTo>
                  <a:cubicBezTo>
                    <a:pt x="13606" y="4101"/>
                    <a:pt x="13612" y="4074"/>
                    <a:pt x="13606" y="4050"/>
                  </a:cubicBezTo>
                  <a:cubicBezTo>
                    <a:pt x="13601" y="4039"/>
                    <a:pt x="13592" y="4027"/>
                    <a:pt x="13592" y="4006"/>
                  </a:cubicBezTo>
                  <a:cubicBezTo>
                    <a:pt x="13592" y="3994"/>
                    <a:pt x="13601" y="3982"/>
                    <a:pt x="13606" y="3971"/>
                  </a:cubicBezTo>
                  <a:cubicBezTo>
                    <a:pt x="13612" y="3953"/>
                    <a:pt x="13606" y="3926"/>
                    <a:pt x="13587" y="3914"/>
                  </a:cubicBezTo>
                  <a:cubicBezTo>
                    <a:pt x="13583" y="3914"/>
                    <a:pt x="13578" y="3908"/>
                    <a:pt x="13573" y="3903"/>
                  </a:cubicBezTo>
                  <a:lnTo>
                    <a:pt x="13573" y="3891"/>
                  </a:lnTo>
                  <a:cubicBezTo>
                    <a:pt x="13587" y="3846"/>
                    <a:pt x="13626" y="3802"/>
                    <a:pt x="13622" y="3752"/>
                  </a:cubicBezTo>
                  <a:cubicBezTo>
                    <a:pt x="13622" y="3716"/>
                    <a:pt x="13596" y="3678"/>
                    <a:pt x="13612" y="3648"/>
                  </a:cubicBezTo>
                  <a:cubicBezTo>
                    <a:pt x="13617" y="3642"/>
                    <a:pt x="13617" y="3634"/>
                    <a:pt x="13617" y="3628"/>
                  </a:cubicBezTo>
                  <a:cubicBezTo>
                    <a:pt x="13617" y="3619"/>
                    <a:pt x="13606" y="3616"/>
                    <a:pt x="13601" y="3604"/>
                  </a:cubicBezTo>
                  <a:cubicBezTo>
                    <a:pt x="13596" y="3592"/>
                    <a:pt x="13601" y="3571"/>
                    <a:pt x="13606" y="3560"/>
                  </a:cubicBezTo>
                  <a:cubicBezTo>
                    <a:pt x="13612" y="3545"/>
                    <a:pt x="13622" y="3536"/>
                    <a:pt x="13622" y="3518"/>
                  </a:cubicBezTo>
                  <a:cubicBezTo>
                    <a:pt x="13622" y="3498"/>
                    <a:pt x="13612" y="3486"/>
                    <a:pt x="13601" y="3474"/>
                  </a:cubicBezTo>
                  <a:cubicBezTo>
                    <a:pt x="13596" y="3462"/>
                    <a:pt x="13592" y="3435"/>
                    <a:pt x="13606" y="3430"/>
                  </a:cubicBezTo>
                  <a:cubicBezTo>
                    <a:pt x="13617" y="3412"/>
                    <a:pt x="13596" y="3382"/>
                    <a:pt x="13596" y="3356"/>
                  </a:cubicBezTo>
                  <a:cubicBezTo>
                    <a:pt x="13596" y="3344"/>
                    <a:pt x="13601" y="3338"/>
                    <a:pt x="13606" y="3332"/>
                  </a:cubicBezTo>
                  <a:cubicBezTo>
                    <a:pt x="13617" y="3311"/>
                    <a:pt x="13622" y="3282"/>
                    <a:pt x="13617" y="3258"/>
                  </a:cubicBezTo>
                  <a:cubicBezTo>
                    <a:pt x="13606" y="3226"/>
                    <a:pt x="13587" y="3208"/>
                    <a:pt x="13583" y="3175"/>
                  </a:cubicBezTo>
                  <a:cubicBezTo>
                    <a:pt x="13583" y="3152"/>
                    <a:pt x="13592" y="3134"/>
                    <a:pt x="13592" y="3113"/>
                  </a:cubicBezTo>
                  <a:cubicBezTo>
                    <a:pt x="13592" y="3084"/>
                    <a:pt x="13578" y="3057"/>
                    <a:pt x="13557" y="3039"/>
                  </a:cubicBezTo>
                  <a:cubicBezTo>
                    <a:pt x="13553" y="3033"/>
                    <a:pt x="13553" y="3033"/>
                    <a:pt x="13548" y="3033"/>
                  </a:cubicBezTo>
                  <a:cubicBezTo>
                    <a:pt x="13543" y="3033"/>
                    <a:pt x="13539" y="3039"/>
                    <a:pt x="13534" y="3039"/>
                  </a:cubicBezTo>
                  <a:cubicBezTo>
                    <a:pt x="13520" y="3045"/>
                    <a:pt x="13500" y="3033"/>
                    <a:pt x="13491" y="3016"/>
                  </a:cubicBezTo>
                  <a:cubicBezTo>
                    <a:pt x="13481" y="2995"/>
                    <a:pt x="13477" y="2977"/>
                    <a:pt x="13461" y="2965"/>
                  </a:cubicBezTo>
                  <a:lnTo>
                    <a:pt x="13433" y="2948"/>
                  </a:lnTo>
                  <a:cubicBezTo>
                    <a:pt x="13403" y="2927"/>
                    <a:pt x="13399" y="2874"/>
                    <a:pt x="13376" y="2853"/>
                  </a:cubicBezTo>
                  <a:cubicBezTo>
                    <a:pt x="13355" y="2841"/>
                    <a:pt x="13332" y="2847"/>
                    <a:pt x="13307" y="2841"/>
                  </a:cubicBezTo>
                  <a:cubicBezTo>
                    <a:pt x="13293" y="2835"/>
                    <a:pt x="13279" y="2823"/>
                    <a:pt x="13263" y="2823"/>
                  </a:cubicBezTo>
                  <a:cubicBezTo>
                    <a:pt x="13249" y="2823"/>
                    <a:pt x="13235" y="2847"/>
                    <a:pt x="13244" y="2859"/>
                  </a:cubicBezTo>
                  <a:cubicBezTo>
                    <a:pt x="13221" y="2874"/>
                    <a:pt x="13201" y="2841"/>
                    <a:pt x="13178" y="2835"/>
                  </a:cubicBezTo>
                  <a:cubicBezTo>
                    <a:pt x="13162" y="2829"/>
                    <a:pt x="13146" y="2835"/>
                    <a:pt x="13129" y="2829"/>
                  </a:cubicBezTo>
                  <a:cubicBezTo>
                    <a:pt x="13116" y="2823"/>
                    <a:pt x="13104" y="2818"/>
                    <a:pt x="13090" y="2812"/>
                  </a:cubicBezTo>
                  <a:cubicBezTo>
                    <a:pt x="13077" y="2803"/>
                    <a:pt x="13060" y="2803"/>
                    <a:pt x="13051" y="2823"/>
                  </a:cubicBezTo>
                  <a:cubicBezTo>
                    <a:pt x="13042" y="2785"/>
                    <a:pt x="13037" y="2755"/>
                    <a:pt x="13028" y="2717"/>
                  </a:cubicBezTo>
                  <a:cubicBezTo>
                    <a:pt x="13028" y="2705"/>
                    <a:pt x="13024" y="2699"/>
                    <a:pt x="13028" y="2687"/>
                  </a:cubicBezTo>
                  <a:cubicBezTo>
                    <a:pt x="13033" y="2667"/>
                    <a:pt x="13051" y="2661"/>
                    <a:pt x="13060" y="2643"/>
                  </a:cubicBezTo>
                  <a:cubicBezTo>
                    <a:pt x="13072" y="2625"/>
                    <a:pt x="13056" y="2599"/>
                    <a:pt x="13042" y="2587"/>
                  </a:cubicBezTo>
                  <a:cubicBezTo>
                    <a:pt x="13017" y="2569"/>
                    <a:pt x="12985" y="2575"/>
                    <a:pt x="12955" y="2575"/>
                  </a:cubicBezTo>
                  <a:cubicBezTo>
                    <a:pt x="12950" y="2575"/>
                    <a:pt x="12941" y="2575"/>
                    <a:pt x="12936" y="2581"/>
                  </a:cubicBezTo>
                  <a:cubicBezTo>
                    <a:pt x="12922" y="2593"/>
                    <a:pt x="12922" y="2616"/>
                    <a:pt x="12911" y="2631"/>
                  </a:cubicBezTo>
                  <a:cubicBezTo>
                    <a:pt x="12906" y="2637"/>
                    <a:pt x="12897" y="2637"/>
                    <a:pt x="12893" y="2637"/>
                  </a:cubicBezTo>
                  <a:cubicBezTo>
                    <a:pt x="12867" y="2643"/>
                    <a:pt x="12858" y="2679"/>
                    <a:pt x="12867" y="2705"/>
                  </a:cubicBezTo>
                  <a:cubicBezTo>
                    <a:pt x="12840" y="2693"/>
                    <a:pt x="12805" y="2679"/>
                    <a:pt x="12778" y="2667"/>
                  </a:cubicBezTo>
                  <a:cubicBezTo>
                    <a:pt x="12766" y="2655"/>
                    <a:pt x="12778" y="2631"/>
                    <a:pt x="12782" y="2611"/>
                  </a:cubicBezTo>
                  <a:cubicBezTo>
                    <a:pt x="12787" y="2593"/>
                    <a:pt x="12787" y="2563"/>
                    <a:pt x="12773" y="2563"/>
                  </a:cubicBezTo>
                  <a:cubicBezTo>
                    <a:pt x="12757" y="2563"/>
                    <a:pt x="12752" y="2581"/>
                    <a:pt x="12752" y="2599"/>
                  </a:cubicBezTo>
                  <a:cubicBezTo>
                    <a:pt x="12748" y="2637"/>
                    <a:pt x="12748" y="2679"/>
                    <a:pt x="12761" y="2711"/>
                  </a:cubicBezTo>
                  <a:cubicBezTo>
                    <a:pt x="12766" y="2717"/>
                    <a:pt x="12773" y="2729"/>
                    <a:pt x="12778" y="2735"/>
                  </a:cubicBezTo>
                  <a:cubicBezTo>
                    <a:pt x="12787" y="2773"/>
                    <a:pt x="12766" y="2812"/>
                    <a:pt x="12766" y="2847"/>
                  </a:cubicBezTo>
                  <a:cubicBezTo>
                    <a:pt x="12766" y="2853"/>
                    <a:pt x="12766" y="2859"/>
                    <a:pt x="12773" y="2859"/>
                  </a:cubicBezTo>
                  <a:cubicBezTo>
                    <a:pt x="12773" y="2865"/>
                    <a:pt x="12778" y="2874"/>
                    <a:pt x="12782" y="2874"/>
                  </a:cubicBezTo>
                  <a:cubicBezTo>
                    <a:pt x="12805" y="2915"/>
                    <a:pt x="12787" y="2983"/>
                    <a:pt x="12810" y="3027"/>
                  </a:cubicBezTo>
                  <a:cubicBezTo>
                    <a:pt x="12826" y="3051"/>
                    <a:pt x="12849" y="3039"/>
                    <a:pt x="12874" y="3039"/>
                  </a:cubicBezTo>
                  <a:cubicBezTo>
                    <a:pt x="12879" y="3084"/>
                    <a:pt x="12856" y="3128"/>
                    <a:pt x="12826" y="3146"/>
                  </a:cubicBezTo>
                  <a:cubicBezTo>
                    <a:pt x="12798" y="3163"/>
                    <a:pt x="12761" y="3169"/>
                    <a:pt x="12729" y="3175"/>
                  </a:cubicBezTo>
                  <a:cubicBezTo>
                    <a:pt x="12729" y="3134"/>
                    <a:pt x="12690" y="3107"/>
                    <a:pt x="12656" y="3107"/>
                  </a:cubicBezTo>
                  <a:cubicBezTo>
                    <a:pt x="12621" y="3107"/>
                    <a:pt x="12589" y="3119"/>
                    <a:pt x="12554" y="3119"/>
                  </a:cubicBezTo>
                  <a:cubicBezTo>
                    <a:pt x="12515" y="3119"/>
                    <a:pt x="12483" y="3095"/>
                    <a:pt x="12453" y="3066"/>
                  </a:cubicBezTo>
                  <a:cubicBezTo>
                    <a:pt x="12435" y="3051"/>
                    <a:pt x="12419" y="3033"/>
                    <a:pt x="12396" y="3033"/>
                  </a:cubicBezTo>
                  <a:cubicBezTo>
                    <a:pt x="12387" y="3033"/>
                    <a:pt x="12382" y="3039"/>
                    <a:pt x="12370" y="3039"/>
                  </a:cubicBezTo>
                  <a:lnTo>
                    <a:pt x="12343" y="3039"/>
                  </a:lnTo>
                  <a:cubicBezTo>
                    <a:pt x="12294" y="3039"/>
                    <a:pt x="12246" y="3033"/>
                    <a:pt x="12202" y="3004"/>
                  </a:cubicBezTo>
                  <a:cubicBezTo>
                    <a:pt x="12193" y="2995"/>
                    <a:pt x="12184" y="2989"/>
                    <a:pt x="12177" y="2971"/>
                  </a:cubicBezTo>
                  <a:cubicBezTo>
                    <a:pt x="12173" y="2959"/>
                    <a:pt x="12175" y="2939"/>
                    <a:pt x="12184" y="2933"/>
                  </a:cubicBezTo>
                  <a:cubicBezTo>
                    <a:pt x="12196" y="2924"/>
                    <a:pt x="12207" y="2933"/>
                    <a:pt x="12216" y="2933"/>
                  </a:cubicBezTo>
                  <a:cubicBezTo>
                    <a:pt x="12242" y="2942"/>
                    <a:pt x="12265" y="2927"/>
                    <a:pt x="12285" y="2915"/>
                  </a:cubicBezTo>
                  <a:cubicBezTo>
                    <a:pt x="12290" y="2915"/>
                    <a:pt x="12294" y="2909"/>
                    <a:pt x="12299" y="2903"/>
                  </a:cubicBezTo>
                  <a:cubicBezTo>
                    <a:pt x="12304" y="2891"/>
                    <a:pt x="12304" y="2880"/>
                    <a:pt x="12299" y="2874"/>
                  </a:cubicBezTo>
                  <a:cubicBezTo>
                    <a:pt x="12285" y="2841"/>
                    <a:pt x="12260" y="2823"/>
                    <a:pt x="12232" y="2812"/>
                  </a:cubicBezTo>
                  <a:cubicBezTo>
                    <a:pt x="12202" y="2803"/>
                    <a:pt x="12173" y="2803"/>
                    <a:pt x="12145" y="2812"/>
                  </a:cubicBezTo>
                  <a:cubicBezTo>
                    <a:pt x="12120" y="2818"/>
                    <a:pt x="12097" y="2818"/>
                    <a:pt x="12083" y="2791"/>
                  </a:cubicBezTo>
                  <a:cubicBezTo>
                    <a:pt x="12076" y="2785"/>
                    <a:pt x="12076" y="2773"/>
                    <a:pt x="12071" y="2767"/>
                  </a:cubicBezTo>
                  <a:cubicBezTo>
                    <a:pt x="12058" y="2741"/>
                    <a:pt x="12028" y="2767"/>
                    <a:pt x="12005" y="2773"/>
                  </a:cubicBezTo>
                  <a:cubicBezTo>
                    <a:pt x="11956" y="2785"/>
                    <a:pt x="11917" y="2723"/>
                    <a:pt x="11874" y="2711"/>
                  </a:cubicBezTo>
                  <a:cubicBezTo>
                    <a:pt x="11851" y="2705"/>
                    <a:pt x="11821" y="2717"/>
                    <a:pt x="11802" y="2735"/>
                  </a:cubicBezTo>
                  <a:cubicBezTo>
                    <a:pt x="11798" y="2741"/>
                    <a:pt x="11793" y="2741"/>
                    <a:pt x="11788" y="2741"/>
                  </a:cubicBezTo>
                  <a:cubicBezTo>
                    <a:pt x="11782" y="2741"/>
                    <a:pt x="11782" y="2735"/>
                    <a:pt x="11777" y="2729"/>
                  </a:cubicBezTo>
                  <a:cubicBezTo>
                    <a:pt x="11763" y="2711"/>
                    <a:pt x="11733" y="2723"/>
                    <a:pt x="11715" y="2729"/>
                  </a:cubicBezTo>
                  <a:cubicBezTo>
                    <a:pt x="11680" y="2741"/>
                    <a:pt x="11648" y="2741"/>
                    <a:pt x="11609" y="2755"/>
                  </a:cubicBezTo>
                  <a:cubicBezTo>
                    <a:pt x="11575" y="2761"/>
                    <a:pt x="11535" y="2779"/>
                    <a:pt x="11517" y="2823"/>
                  </a:cubicBezTo>
                  <a:cubicBezTo>
                    <a:pt x="11512" y="2767"/>
                    <a:pt x="11503" y="2699"/>
                    <a:pt x="11460" y="2679"/>
                  </a:cubicBezTo>
                  <a:cubicBezTo>
                    <a:pt x="11455" y="2673"/>
                    <a:pt x="11446" y="2673"/>
                    <a:pt x="11446" y="2667"/>
                  </a:cubicBezTo>
                  <a:cubicBezTo>
                    <a:pt x="11446" y="2661"/>
                    <a:pt x="11441" y="2655"/>
                    <a:pt x="11441" y="2655"/>
                  </a:cubicBezTo>
                  <a:cubicBezTo>
                    <a:pt x="11430" y="2625"/>
                    <a:pt x="11397" y="2625"/>
                    <a:pt x="11368" y="2631"/>
                  </a:cubicBezTo>
                  <a:cubicBezTo>
                    <a:pt x="11372" y="2605"/>
                    <a:pt x="11377" y="2587"/>
                    <a:pt x="11386" y="2569"/>
                  </a:cubicBezTo>
                  <a:cubicBezTo>
                    <a:pt x="11397" y="2548"/>
                    <a:pt x="11416" y="2537"/>
                    <a:pt x="11434" y="2543"/>
                  </a:cubicBezTo>
                  <a:cubicBezTo>
                    <a:pt x="11446" y="2543"/>
                    <a:pt x="11455" y="2557"/>
                    <a:pt x="11464" y="2548"/>
                  </a:cubicBezTo>
                  <a:cubicBezTo>
                    <a:pt x="11483" y="2537"/>
                    <a:pt x="11478" y="2495"/>
                    <a:pt x="11499" y="2501"/>
                  </a:cubicBezTo>
                  <a:cubicBezTo>
                    <a:pt x="11508" y="2486"/>
                    <a:pt x="11508" y="2463"/>
                    <a:pt x="11503" y="2445"/>
                  </a:cubicBezTo>
                  <a:cubicBezTo>
                    <a:pt x="11503" y="2439"/>
                    <a:pt x="11499" y="2433"/>
                    <a:pt x="11499" y="2424"/>
                  </a:cubicBezTo>
                  <a:cubicBezTo>
                    <a:pt x="11499" y="2407"/>
                    <a:pt x="11512" y="2389"/>
                    <a:pt x="11522" y="2371"/>
                  </a:cubicBezTo>
                  <a:cubicBezTo>
                    <a:pt x="11531" y="2350"/>
                    <a:pt x="11526" y="2321"/>
                    <a:pt x="11517" y="2303"/>
                  </a:cubicBezTo>
                  <a:cubicBezTo>
                    <a:pt x="11508" y="2282"/>
                    <a:pt x="11494" y="2271"/>
                    <a:pt x="11473" y="2259"/>
                  </a:cubicBezTo>
                  <a:cubicBezTo>
                    <a:pt x="11460" y="2253"/>
                    <a:pt x="11446" y="2247"/>
                    <a:pt x="11430" y="2253"/>
                  </a:cubicBezTo>
                  <a:cubicBezTo>
                    <a:pt x="11425" y="2259"/>
                    <a:pt x="11416" y="2259"/>
                    <a:pt x="11411" y="2265"/>
                  </a:cubicBezTo>
                  <a:cubicBezTo>
                    <a:pt x="11393" y="2271"/>
                    <a:pt x="11372" y="2247"/>
                    <a:pt x="11349" y="2241"/>
                  </a:cubicBezTo>
                  <a:cubicBezTo>
                    <a:pt x="11333" y="2232"/>
                    <a:pt x="11315" y="2241"/>
                    <a:pt x="11301" y="2241"/>
                  </a:cubicBezTo>
                  <a:cubicBezTo>
                    <a:pt x="11285" y="2247"/>
                    <a:pt x="11269" y="2247"/>
                    <a:pt x="11253" y="2241"/>
                  </a:cubicBezTo>
                  <a:cubicBezTo>
                    <a:pt x="11239" y="2232"/>
                    <a:pt x="11223" y="2208"/>
                    <a:pt x="11232" y="2191"/>
                  </a:cubicBezTo>
                  <a:cubicBezTo>
                    <a:pt x="11236" y="2185"/>
                    <a:pt x="11243" y="2179"/>
                    <a:pt x="11248" y="2164"/>
                  </a:cubicBezTo>
                  <a:cubicBezTo>
                    <a:pt x="11257" y="2146"/>
                    <a:pt x="11266" y="2123"/>
                    <a:pt x="11262" y="2102"/>
                  </a:cubicBezTo>
                  <a:cubicBezTo>
                    <a:pt x="11276" y="2090"/>
                    <a:pt x="11301" y="2117"/>
                    <a:pt x="11319" y="2102"/>
                  </a:cubicBezTo>
                  <a:lnTo>
                    <a:pt x="11333" y="2084"/>
                  </a:lnTo>
                  <a:cubicBezTo>
                    <a:pt x="11354" y="2049"/>
                    <a:pt x="11368" y="2004"/>
                    <a:pt x="11372" y="1960"/>
                  </a:cubicBezTo>
                  <a:cubicBezTo>
                    <a:pt x="11386" y="1972"/>
                    <a:pt x="11407" y="1978"/>
                    <a:pt x="11420" y="1972"/>
                  </a:cubicBezTo>
                  <a:cubicBezTo>
                    <a:pt x="11434" y="1966"/>
                    <a:pt x="11450" y="1942"/>
                    <a:pt x="11450" y="1925"/>
                  </a:cubicBezTo>
                  <a:cubicBezTo>
                    <a:pt x="11450" y="1892"/>
                    <a:pt x="11441" y="1863"/>
                    <a:pt x="11455" y="1842"/>
                  </a:cubicBezTo>
                  <a:cubicBezTo>
                    <a:pt x="11464" y="1824"/>
                    <a:pt x="11494" y="1830"/>
                    <a:pt x="11499" y="1848"/>
                  </a:cubicBezTo>
                  <a:cubicBezTo>
                    <a:pt x="11526" y="1830"/>
                    <a:pt x="11542" y="1780"/>
                    <a:pt x="11531" y="1738"/>
                  </a:cubicBezTo>
                  <a:cubicBezTo>
                    <a:pt x="11556" y="1732"/>
                    <a:pt x="11579" y="1706"/>
                    <a:pt x="11584" y="1676"/>
                  </a:cubicBezTo>
                  <a:cubicBezTo>
                    <a:pt x="11575" y="1656"/>
                    <a:pt x="11547" y="1688"/>
                    <a:pt x="11542" y="1670"/>
                  </a:cubicBezTo>
                  <a:cubicBezTo>
                    <a:pt x="11535" y="1662"/>
                    <a:pt x="11542" y="1650"/>
                    <a:pt x="11547" y="1644"/>
                  </a:cubicBezTo>
                  <a:cubicBezTo>
                    <a:pt x="11556" y="1626"/>
                    <a:pt x="11570" y="1599"/>
                    <a:pt x="11570" y="1576"/>
                  </a:cubicBezTo>
                  <a:cubicBezTo>
                    <a:pt x="11570" y="1552"/>
                    <a:pt x="11561" y="1520"/>
                    <a:pt x="11542" y="1520"/>
                  </a:cubicBezTo>
                  <a:lnTo>
                    <a:pt x="11531" y="1520"/>
                  </a:lnTo>
                  <a:cubicBezTo>
                    <a:pt x="11526" y="1514"/>
                    <a:pt x="11526" y="1502"/>
                    <a:pt x="11531" y="1496"/>
                  </a:cubicBezTo>
                  <a:cubicBezTo>
                    <a:pt x="11542" y="1484"/>
                    <a:pt x="11556" y="1469"/>
                    <a:pt x="11565" y="1458"/>
                  </a:cubicBezTo>
                  <a:cubicBezTo>
                    <a:pt x="11575" y="1446"/>
                    <a:pt x="11584" y="1422"/>
                    <a:pt x="11575" y="1407"/>
                  </a:cubicBezTo>
                  <a:cubicBezTo>
                    <a:pt x="11570" y="1401"/>
                    <a:pt x="11561" y="1395"/>
                    <a:pt x="11556" y="1390"/>
                  </a:cubicBezTo>
                  <a:cubicBezTo>
                    <a:pt x="11552" y="1384"/>
                    <a:pt x="11552" y="1372"/>
                    <a:pt x="11552" y="1360"/>
                  </a:cubicBezTo>
                  <a:cubicBezTo>
                    <a:pt x="11552" y="1333"/>
                    <a:pt x="11556" y="1316"/>
                    <a:pt x="11556" y="1292"/>
                  </a:cubicBezTo>
                  <a:cubicBezTo>
                    <a:pt x="11556" y="1265"/>
                    <a:pt x="11561" y="1230"/>
                    <a:pt x="11579" y="1218"/>
                  </a:cubicBezTo>
                  <a:cubicBezTo>
                    <a:pt x="11575" y="1215"/>
                    <a:pt x="11570" y="1209"/>
                    <a:pt x="11570" y="1203"/>
                  </a:cubicBezTo>
                  <a:lnTo>
                    <a:pt x="11570" y="1135"/>
                  </a:lnTo>
                  <a:cubicBezTo>
                    <a:pt x="11570" y="1129"/>
                    <a:pt x="11570" y="1118"/>
                    <a:pt x="11565" y="1112"/>
                  </a:cubicBezTo>
                  <a:cubicBezTo>
                    <a:pt x="11561" y="1106"/>
                    <a:pt x="11556" y="1106"/>
                    <a:pt x="11552" y="1100"/>
                  </a:cubicBezTo>
                  <a:cubicBezTo>
                    <a:pt x="11535" y="1091"/>
                    <a:pt x="11519" y="1091"/>
                    <a:pt x="11503" y="1079"/>
                  </a:cubicBezTo>
                  <a:cubicBezTo>
                    <a:pt x="11489" y="1067"/>
                    <a:pt x="11473" y="1050"/>
                    <a:pt x="11483" y="1023"/>
                  </a:cubicBezTo>
                  <a:cubicBezTo>
                    <a:pt x="11487" y="1011"/>
                    <a:pt x="11503" y="999"/>
                    <a:pt x="11499" y="982"/>
                  </a:cubicBezTo>
                  <a:cubicBezTo>
                    <a:pt x="11499" y="976"/>
                    <a:pt x="11494" y="967"/>
                    <a:pt x="11494" y="967"/>
                  </a:cubicBezTo>
                  <a:cubicBezTo>
                    <a:pt x="11494" y="961"/>
                    <a:pt x="11494" y="955"/>
                    <a:pt x="11499" y="955"/>
                  </a:cubicBezTo>
                  <a:cubicBezTo>
                    <a:pt x="11508" y="943"/>
                    <a:pt x="11487" y="914"/>
                    <a:pt x="11478" y="908"/>
                  </a:cubicBezTo>
                  <a:cubicBezTo>
                    <a:pt x="11464" y="899"/>
                    <a:pt x="11450" y="899"/>
                    <a:pt x="11441" y="887"/>
                  </a:cubicBezTo>
                  <a:cubicBezTo>
                    <a:pt x="11434" y="881"/>
                    <a:pt x="11430" y="869"/>
                    <a:pt x="11425" y="857"/>
                  </a:cubicBezTo>
                  <a:cubicBezTo>
                    <a:pt x="11420" y="851"/>
                    <a:pt x="11414" y="843"/>
                    <a:pt x="11402" y="837"/>
                  </a:cubicBezTo>
                  <a:cubicBezTo>
                    <a:pt x="11384" y="822"/>
                    <a:pt x="11354" y="813"/>
                    <a:pt x="11338" y="837"/>
                  </a:cubicBezTo>
                  <a:cubicBezTo>
                    <a:pt x="11328" y="813"/>
                    <a:pt x="11324" y="789"/>
                    <a:pt x="11315" y="763"/>
                  </a:cubicBezTo>
                  <a:cubicBezTo>
                    <a:pt x="11315" y="757"/>
                    <a:pt x="11310" y="751"/>
                    <a:pt x="11310" y="751"/>
                  </a:cubicBezTo>
                  <a:cubicBezTo>
                    <a:pt x="11305" y="745"/>
                    <a:pt x="11296" y="751"/>
                    <a:pt x="11289" y="751"/>
                  </a:cubicBezTo>
                  <a:cubicBezTo>
                    <a:pt x="11266" y="751"/>
                    <a:pt x="11248" y="701"/>
                    <a:pt x="11223" y="707"/>
                  </a:cubicBezTo>
                  <a:cubicBezTo>
                    <a:pt x="11218" y="707"/>
                    <a:pt x="11213" y="713"/>
                    <a:pt x="11209" y="713"/>
                  </a:cubicBezTo>
                  <a:cubicBezTo>
                    <a:pt x="11184" y="727"/>
                    <a:pt x="11161" y="695"/>
                    <a:pt x="11135" y="701"/>
                  </a:cubicBezTo>
                  <a:cubicBezTo>
                    <a:pt x="11131" y="713"/>
                    <a:pt x="11126" y="721"/>
                    <a:pt x="11121" y="733"/>
                  </a:cubicBezTo>
                  <a:cubicBezTo>
                    <a:pt x="11108" y="707"/>
                    <a:pt x="11082" y="689"/>
                    <a:pt x="11059" y="683"/>
                  </a:cubicBezTo>
                  <a:lnTo>
                    <a:pt x="11043" y="683"/>
                  </a:lnTo>
                  <a:cubicBezTo>
                    <a:pt x="11039" y="689"/>
                    <a:pt x="11039" y="689"/>
                    <a:pt x="11039" y="695"/>
                  </a:cubicBezTo>
                  <a:cubicBezTo>
                    <a:pt x="11034" y="721"/>
                    <a:pt x="11034" y="745"/>
                    <a:pt x="11039" y="769"/>
                  </a:cubicBezTo>
                  <a:cubicBezTo>
                    <a:pt x="11011" y="739"/>
                    <a:pt x="10977" y="701"/>
                    <a:pt x="10942" y="701"/>
                  </a:cubicBezTo>
                  <a:lnTo>
                    <a:pt x="10914" y="701"/>
                  </a:lnTo>
                  <a:cubicBezTo>
                    <a:pt x="10901" y="695"/>
                    <a:pt x="10889" y="677"/>
                    <a:pt x="10880" y="659"/>
                  </a:cubicBezTo>
                  <a:cubicBezTo>
                    <a:pt x="10875" y="683"/>
                    <a:pt x="10852" y="689"/>
                    <a:pt x="10836" y="689"/>
                  </a:cubicBezTo>
                  <a:cubicBezTo>
                    <a:pt x="10818" y="695"/>
                    <a:pt x="10799" y="707"/>
                    <a:pt x="10799" y="733"/>
                  </a:cubicBezTo>
                  <a:cubicBezTo>
                    <a:pt x="10799" y="745"/>
                    <a:pt x="10809" y="757"/>
                    <a:pt x="10804" y="769"/>
                  </a:cubicBezTo>
                  <a:cubicBezTo>
                    <a:pt x="10788" y="769"/>
                    <a:pt x="10774" y="775"/>
                    <a:pt x="10765" y="789"/>
                  </a:cubicBezTo>
                  <a:cubicBezTo>
                    <a:pt x="10756" y="801"/>
                    <a:pt x="10751" y="819"/>
                    <a:pt x="10760" y="831"/>
                  </a:cubicBezTo>
                  <a:cubicBezTo>
                    <a:pt x="10770" y="846"/>
                    <a:pt x="10783" y="851"/>
                    <a:pt x="10779" y="863"/>
                  </a:cubicBezTo>
                  <a:cubicBezTo>
                    <a:pt x="10751" y="869"/>
                    <a:pt x="10717" y="869"/>
                    <a:pt x="10687" y="863"/>
                  </a:cubicBezTo>
                  <a:cubicBezTo>
                    <a:pt x="10682" y="863"/>
                    <a:pt x="10673" y="863"/>
                    <a:pt x="10668" y="857"/>
                  </a:cubicBezTo>
                  <a:cubicBezTo>
                    <a:pt x="10664" y="851"/>
                    <a:pt x="10659" y="837"/>
                    <a:pt x="10655" y="831"/>
                  </a:cubicBezTo>
                  <a:cubicBezTo>
                    <a:pt x="10643" y="801"/>
                    <a:pt x="10629" y="763"/>
                    <a:pt x="10648" y="733"/>
                  </a:cubicBezTo>
                  <a:cubicBezTo>
                    <a:pt x="10668" y="707"/>
                    <a:pt x="10707" y="701"/>
                    <a:pt x="10712" y="665"/>
                  </a:cubicBezTo>
                  <a:cubicBezTo>
                    <a:pt x="10712" y="650"/>
                    <a:pt x="10707" y="639"/>
                    <a:pt x="10712" y="627"/>
                  </a:cubicBezTo>
                  <a:cubicBezTo>
                    <a:pt x="10717" y="615"/>
                    <a:pt x="10730" y="609"/>
                    <a:pt x="10740" y="603"/>
                  </a:cubicBezTo>
                  <a:cubicBezTo>
                    <a:pt x="10751" y="597"/>
                    <a:pt x="10765" y="582"/>
                    <a:pt x="10760" y="571"/>
                  </a:cubicBezTo>
                  <a:cubicBezTo>
                    <a:pt x="10760" y="559"/>
                    <a:pt x="10751" y="559"/>
                    <a:pt x="10744" y="553"/>
                  </a:cubicBezTo>
                  <a:cubicBezTo>
                    <a:pt x="10721" y="535"/>
                    <a:pt x="10691" y="520"/>
                    <a:pt x="10668" y="503"/>
                  </a:cubicBezTo>
                  <a:cubicBezTo>
                    <a:pt x="10664" y="497"/>
                    <a:pt x="10655" y="497"/>
                    <a:pt x="10648" y="497"/>
                  </a:cubicBezTo>
                  <a:cubicBezTo>
                    <a:pt x="10638" y="497"/>
                    <a:pt x="10629" y="509"/>
                    <a:pt x="10615" y="514"/>
                  </a:cubicBezTo>
                  <a:cubicBezTo>
                    <a:pt x="10606" y="520"/>
                    <a:pt x="10590" y="514"/>
                    <a:pt x="10576" y="514"/>
                  </a:cubicBezTo>
                  <a:cubicBezTo>
                    <a:pt x="10563" y="514"/>
                    <a:pt x="10546" y="514"/>
                    <a:pt x="10542" y="535"/>
                  </a:cubicBezTo>
                  <a:cubicBezTo>
                    <a:pt x="10542" y="509"/>
                    <a:pt x="10537" y="485"/>
                    <a:pt x="10523" y="473"/>
                  </a:cubicBezTo>
                  <a:cubicBezTo>
                    <a:pt x="10510" y="452"/>
                    <a:pt x="10489" y="452"/>
                    <a:pt x="10475" y="467"/>
                  </a:cubicBezTo>
                  <a:cubicBezTo>
                    <a:pt x="10461" y="441"/>
                    <a:pt x="10471" y="405"/>
                    <a:pt x="10484" y="378"/>
                  </a:cubicBezTo>
                  <a:cubicBezTo>
                    <a:pt x="10498" y="355"/>
                    <a:pt x="10523" y="343"/>
                    <a:pt x="10542" y="322"/>
                  </a:cubicBezTo>
                  <a:cubicBezTo>
                    <a:pt x="10563" y="310"/>
                    <a:pt x="10586" y="305"/>
                    <a:pt x="10595" y="322"/>
                  </a:cubicBezTo>
                  <a:cubicBezTo>
                    <a:pt x="10599" y="328"/>
                    <a:pt x="10599" y="337"/>
                    <a:pt x="10606" y="337"/>
                  </a:cubicBezTo>
                  <a:cubicBezTo>
                    <a:pt x="10615" y="337"/>
                    <a:pt x="10615" y="322"/>
                    <a:pt x="10615" y="310"/>
                  </a:cubicBezTo>
                  <a:cubicBezTo>
                    <a:pt x="10611" y="299"/>
                    <a:pt x="10599" y="293"/>
                    <a:pt x="10599" y="287"/>
                  </a:cubicBezTo>
                  <a:cubicBezTo>
                    <a:pt x="10595" y="260"/>
                    <a:pt x="10620" y="242"/>
                    <a:pt x="10638" y="248"/>
                  </a:cubicBezTo>
                  <a:cubicBezTo>
                    <a:pt x="10659" y="254"/>
                    <a:pt x="10678" y="266"/>
                    <a:pt x="10696" y="266"/>
                  </a:cubicBezTo>
                  <a:cubicBezTo>
                    <a:pt x="10696" y="248"/>
                    <a:pt x="10682" y="231"/>
                    <a:pt x="10664" y="231"/>
                  </a:cubicBezTo>
                  <a:cubicBezTo>
                    <a:pt x="10648" y="225"/>
                    <a:pt x="10629" y="231"/>
                    <a:pt x="10615" y="225"/>
                  </a:cubicBezTo>
                  <a:cubicBezTo>
                    <a:pt x="10563" y="204"/>
                    <a:pt x="10537" y="118"/>
                    <a:pt x="10484" y="112"/>
                  </a:cubicBezTo>
                  <a:cubicBezTo>
                    <a:pt x="10475" y="112"/>
                    <a:pt x="10471" y="101"/>
                    <a:pt x="10466" y="95"/>
                  </a:cubicBezTo>
                  <a:cubicBezTo>
                    <a:pt x="10450" y="68"/>
                    <a:pt x="10427" y="74"/>
                    <a:pt x="10402" y="62"/>
                  </a:cubicBezTo>
                  <a:cubicBezTo>
                    <a:pt x="10388" y="56"/>
                    <a:pt x="10379" y="38"/>
                    <a:pt x="10369" y="27"/>
                  </a:cubicBezTo>
                  <a:cubicBezTo>
                    <a:pt x="10360" y="12"/>
                    <a:pt x="10344" y="0"/>
                    <a:pt x="10330" y="0"/>
                  </a:cubicBezTo>
                  <a:cubicBezTo>
                    <a:pt x="10316" y="0"/>
                    <a:pt x="10296" y="6"/>
                    <a:pt x="10296" y="27"/>
                  </a:cubicBezTo>
                  <a:cubicBezTo>
                    <a:pt x="10287" y="6"/>
                    <a:pt x="10264" y="12"/>
                    <a:pt x="10247" y="33"/>
                  </a:cubicBezTo>
                  <a:cubicBezTo>
                    <a:pt x="10234" y="50"/>
                    <a:pt x="10224" y="68"/>
                    <a:pt x="10204" y="68"/>
                  </a:cubicBezTo>
                  <a:cubicBezTo>
                    <a:pt x="10190" y="68"/>
                    <a:pt x="10172" y="56"/>
                    <a:pt x="10162" y="68"/>
                  </a:cubicBezTo>
                  <a:cubicBezTo>
                    <a:pt x="10155" y="74"/>
                    <a:pt x="10155" y="74"/>
                    <a:pt x="10155" y="80"/>
                  </a:cubicBezTo>
                  <a:cubicBezTo>
                    <a:pt x="10146" y="106"/>
                    <a:pt x="10146" y="136"/>
                    <a:pt x="10146" y="163"/>
                  </a:cubicBezTo>
                  <a:lnTo>
                    <a:pt x="10146" y="174"/>
                  </a:lnTo>
                  <a:cubicBezTo>
                    <a:pt x="10142" y="180"/>
                    <a:pt x="10137" y="180"/>
                    <a:pt x="10132" y="180"/>
                  </a:cubicBezTo>
                  <a:cubicBezTo>
                    <a:pt x="10084" y="169"/>
                    <a:pt x="10031" y="180"/>
                    <a:pt x="10001" y="231"/>
                  </a:cubicBezTo>
                  <a:cubicBezTo>
                    <a:pt x="10013" y="225"/>
                    <a:pt x="10022" y="242"/>
                    <a:pt x="10017" y="254"/>
                  </a:cubicBezTo>
                  <a:cubicBezTo>
                    <a:pt x="10013" y="266"/>
                    <a:pt x="10001" y="266"/>
                    <a:pt x="9992" y="275"/>
                  </a:cubicBezTo>
                  <a:cubicBezTo>
                    <a:pt x="9983" y="281"/>
                    <a:pt x="9974" y="287"/>
                    <a:pt x="9969" y="299"/>
                  </a:cubicBezTo>
                  <a:cubicBezTo>
                    <a:pt x="9969" y="322"/>
                    <a:pt x="9997" y="337"/>
                    <a:pt x="9988" y="361"/>
                  </a:cubicBezTo>
                  <a:cubicBezTo>
                    <a:pt x="9988" y="367"/>
                    <a:pt x="9983" y="367"/>
                    <a:pt x="9978" y="373"/>
                  </a:cubicBezTo>
                  <a:cubicBezTo>
                    <a:pt x="9969" y="384"/>
                    <a:pt x="9958" y="396"/>
                    <a:pt x="9953" y="417"/>
                  </a:cubicBezTo>
                  <a:cubicBezTo>
                    <a:pt x="9953" y="423"/>
                    <a:pt x="9953" y="429"/>
                    <a:pt x="9948" y="435"/>
                  </a:cubicBezTo>
                  <a:cubicBezTo>
                    <a:pt x="9944" y="441"/>
                    <a:pt x="9939" y="441"/>
                    <a:pt x="9939" y="446"/>
                  </a:cubicBezTo>
                  <a:cubicBezTo>
                    <a:pt x="9925" y="458"/>
                    <a:pt x="9921" y="479"/>
                    <a:pt x="9925" y="497"/>
                  </a:cubicBezTo>
                  <a:cubicBezTo>
                    <a:pt x="9930" y="514"/>
                    <a:pt x="9948" y="529"/>
                    <a:pt x="9965" y="520"/>
                  </a:cubicBezTo>
                  <a:cubicBezTo>
                    <a:pt x="9958" y="553"/>
                    <a:pt x="9935" y="571"/>
                    <a:pt x="9930" y="597"/>
                  </a:cubicBezTo>
                  <a:cubicBezTo>
                    <a:pt x="9921" y="627"/>
                    <a:pt x="9930" y="650"/>
                    <a:pt x="9939" y="683"/>
                  </a:cubicBezTo>
                  <a:cubicBezTo>
                    <a:pt x="9948" y="713"/>
                    <a:pt x="9953" y="745"/>
                    <a:pt x="9939" y="769"/>
                  </a:cubicBezTo>
                  <a:cubicBezTo>
                    <a:pt x="9944" y="783"/>
                    <a:pt x="9974" y="775"/>
                    <a:pt x="9974" y="789"/>
                  </a:cubicBezTo>
                  <a:cubicBezTo>
                    <a:pt x="9974" y="795"/>
                    <a:pt x="9969" y="801"/>
                    <a:pt x="9969" y="801"/>
                  </a:cubicBezTo>
                  <a:cubicBezTo>
                    <a:pt x="9948" y="825"/>
                    <a:pt x="9944" y="869"/>
                    <a:pt x="9958" y="908"/>
                  </a:cubicBezTo>
                  <a:cubicBezTo>
                    <a:pt x="9939" y="919"/>
                    <a:pt x="9916" y="914"/>
                    <a:pt x="9891" y="908"/>
                  </a:cubicBezTo>
                  <a:cubicBezTo>
                    <a:pt x="9868" y="899"/>
                    <a:pt x="9852" y="881"/>
                    <a:pt x="9829" y="875"/>
                  </a:cubicBezTo>
                  <a:cubicBezTo>
                    <a:pt x="9815" y="869"/>
                    <a:pt x="9799" y="869"/>
                    <a:pt x="9785" y="875"/>
                  </a:cubicBezTo>
                  <a:cubicBezTo>
                    <a:pt x="9776" y="875"/>
                    <a:pt x="9767" y="875"/>
                    <a:pt x="9760" y="887"/>
                  </a:cubicBezTo>
                  <a:cubicBezTo>
                    <a:pt x="9758" y="896"/>
                    <a:pt x="9760" y="908"/>
                    <a:pt x="9762" y="911"/>
                  </a:cubicBezTo>
                  <a:cubicBezTo>
                    <a:pt x="9721" y="905"/>
                    <a:pt x="9668" y="902"/>
                    <a:pt x="9640" y="943"/>
                  </a:cubicBezTo>
                  <a:cubicBezTo>
                    <a:pt x="9631" y="961"/>
                    <a:pt x="9631" y="987"/>
                    <a:pt x="9645" y="1005"/>
                  </a:cubicBezTo>
                  <a:cubicBezTo>
                    <a:pt x="9659" y="1017"/>
                    <a:pt x="9675" y="1029"/>
                    <a:pt x="9684" y="1050"/>
                  </a:cubicBezTo>
                  <a:cubicBezTo>
                    <a:pt x="9679" y="1061"/>
                    <a:pt x="9670" y="1067"/>
                    <a:pt x="9659" y="1073"/>
                  </a:cubicBezTo>
                  <a:cubicBezTo>
                    <a:pt x="9670" y="1085"/>
                    <a:pt x="9675" y="1106"/>
                    <a:pt x="9670" y="1123"/>
                  </a:cubicBezTo>
                  <a:cubicBezTo>
                    <a:pt x="9666" y="1141"/>
                    <a:pt x="9645" y="1147"/>
                    <a:pt x="9636" y="1141"/>
                  </a:cubicBezTo>
                  <a:cubicBezTo>
                    <a:pt x="9631" y="1141"/>
                    <a:pt x="9622" y="1129"/>
                    <a:pt x="9617" y="1129"/>
                  </a:cubicBezTo>
                  <a:cubicBezTo>
                    <a:pt x="9592" y="1123"/>
                    <a:pt x="9574" y="1153"/>
                    <a:pt x="9548" y="1162"/>
                  </a:cubicBezTo>
                  <a:cubicBezTo>
                    <a:pt x="9553" y="1174"/>
                    <a:pt x="9557" y="1186"/>
                    <a:pt x="9569" y="1197"/>
                  </a:cubicBezTo>
                  <a:cubicBezTo>
                    <a:pt x="9553" y="1221"/>
                    <a:pt x="9514" y="1197"/>
                    <a:pt x="9500" y="1230"/>
                  </a:cubicBezTo>
                  <a:cubicBezTo>
                    <a:pt x="9491" y="1248"/>
                    <a:pt x="9495" y="1277"/>
                    <a:pt x="9482" y="1283"/>
                  </a:cubicBezTo>
                  <a:cubicBezTo>
                    <a:pt x="9472" y="1292"/>
                    <a:pt x="9461" y="1283"/>
                    <a:pt x="9452" y="1283"/>
                  </a:cubicBezTo>
                  <a:cubicBezTo>
                    <a:pt x="9442" y="1283"/>
                    <a:pt x="9433" y="1298"/>
                    <a:pt x="9424" y="1310"/>
                  </a:cubicBezTo>
                  <a:cubicBezTo>
                    <a:pt x="9424" y="1292"/>
                    <a:pt x="9408" y="1277"/>
                    <a:pt x="9399" y="1271"/>
                  </a:cubicBezTo>
                  <a:cubicBezTo>
                    <a:pt x="9385" y="1265"/>
                    <a:pt x="9371" y="1271"/>
                    <a:pt x="9355" y="1271"/>
                  </a:cubicBezTo>
                  <a:cubicBezTo>
                    <a:pt x="9316" y="1283"/>
                    <a:pt x="9284" y="1304"/>
                    <a:pt x="9249" y="1322"/>
                  </a:cubicBezTo>
                  <a:cubicBezTo>
                    <a:pt x="9235" y="1310"/>
                    <a:pt x="9235" y="1283"/>
                    <a:pt x="9240" y="1265"/>
                  </a:cubicBezTo>
                  <a:cubicBezTo>
                    <a:pt x="9249" y="1221"/>
                    <a:pt x="9275" y="1191"/>
                    <a:pt x="9307" y="1180"/>
                  </a:cubicBezTo>
                  <a:cubicBezTo>
                    <a:pt x="9327" y="1174"/>
                    <a:pt x="9346" y="1174"/>
                    <a:pt x="9364" y="1168"/>
                  </a:cubicBezTo>
                  <a:cubicBezTo>
                    <a:pt x="9394" y="1153"/>
                    <a:pt x="9408" y="1112"/>
                    <a:pt x="9419" y="1073"/>
                  </a:cubicBezTo>
                  <a:cubicBezTo>
                    <a:pt x="9408" y="1073"/>
                    <a:pt x="9403" y="1061"/>
                    <a:pt x="9403" y="1050"/>
                  </a:cubicBezTo>
                  <a:cubicBezTo>
                    <a:pt x="9403" y="1038"/>
                    <a:pt x="9408" y="1029"/>
                    <a:pt x="9408" y="1017"/>
                  </a:cubicBezTo>
                  <a:cubicBezTo>
                    <a:pt x="9408" y="987"/>
                    <a:pt x="9380" y="967"/>
                    <a:pt x="9355" y="967"/>
                  </a:cubicBezTo>
                  <a:cubicBezTo>
                    <a:pt x="9332" y="967"/>
                    <a:pt x="9302" y="967"/>
                    <a:pt x="9288" y="943"/>
                  </a:cubicBezTo>
                  <a:cubicBezTo>
                    <a:pt x="9284" y="931"/>
                    <a:pt x="9279" y="919"/>
                    <a:pt x="9268" y="914"/>
                  </a:cubicBezTo>
                  <a:lnTo>
                    <a:pt x="9258" y="914"/>
                  </a:lnTo>
                  <a:cubicBezTo>
                    <a:pt x="9235" y="925"/>
                    <a:pt x="9210" y="955"/>
                    <a:pt x="9210" y="987"/>
                  </a:cubicBezTo>
                  <a:cubicBezTo>
                    <a:pt x="9210" y="1011"/>
                    <a:pt x="9215" y="1029"/>
                    <a:pt x="9210" y="1055"/>
                  </a:cubicBezTo>
                  <a:cubicBezTo>
                    <a:pt x="9210" y="1079"/>
                    <a:pt x="9201" y="1106"/>
                    <a:pt x="9182" y="1112"/>
                  </a:cubicBezTo>
                  <a:cubicBezTo>
                    <a:pt x="9192" y="1129"/>
                    <a:pt x="9192" y="1153"/>
                    <a:pt x="9182" y="1174"/>
                  </a:cubicBezTo>
                  <a:cubicBezTo>
                    <a:pt x="9173" y="1191"/>
                    <a:pt x="9153" y="1197"/>
                    <a:pt x="9134" y="1191"/>
                  </a:cubicBezTo>
                  <a:cubicBezTo>
                    <a:pt x="9118" y="1191"/>
                    <a:pt x="9100" y="1180"/>
                    <a:pt x="9086" y="1180"/>
                  </a:cubicBezTo>
                  <a:cubicBezTo>
                    <a:pt x="9056" y="1168"/>
                    <a:pt x="9024" y="1168"/>
                    <a:pt x="8998" y="1191"/>
                  </a:cubicBezTo>
                  <a:cubicBezTo>
                    <a:pt x="8989" y="1197"/>
                    <a:pt x="8985" y="1209"/>
                    <a:pt x="8975" y="1221"/>
                  </a:cubicBezTo>
                  <a:cubicBezTo>
                    <a:pt x="8964" y="1230"/>
                    <a:pt x="8950" y="1236"/>
                    <a:pt x="8941" y="1221"/>
                  </a:cubicBezTo>
                  <a:cubicBezTo>
                    <a:pt x="8932" y="1215"/>
                    <a:pt x="8932" y="1197"/>
                    <a:pt x="8920" y="1197"/>
                  </a:cubicBezTo>
                  <a:cubicBezTo>
                    <a:pt x="8916" y="1197"/>
                    <a:pt x="8911" y="1203"/>
                    <a:pt x="8906" y="1203"/>
                  </a:cubicBezTo>
                  <a:cubicBezTo>
                    <a:pt x="8897" y="1215"/>
                    <a:pt x="8883" y="1230"/>
                    <a:pt x="8879" y="1248"/>
                  </a:cubicBezTo>
                  <a:cubicBezTo>
                    <a:pt x="8883" y="1259"/>
                    <a:pt x="8883" y="1271"/>
                    <a:pt x="8888" y="1283"/>
                  </a:cubicBezTo>
                  <a:cubicBezTo>
                    <a:pt x="8867" y="1283"/>
                    <a:pt x="8854" y="1292"/>
                    <a:pt x="8835" y="1298"/>
                  </a:cubicBezTo>
                  <a:cubicBezTo>
                    <a:pt x="8819" y="1304"/>
                    <a:pt x="8805" y="1322"/>
                    <a:pt x="8801" y="1345"/>
                  </a:cubicBezTo>
                  <a:lnTo>
                    <a:pt x="8801" y="1372"/>
                  </a:lnTo>
                  <a:cubicBezTo>
                    <a:pt x="8805" y="1378"/>
                    <a:pt x="8810" y="1384"/>
                    <a:pt x="8819" y="1384"/>
                  </a:cubicBezTo>
                  <a:cubicBezTo>
                    <a:pt x="8826" y="1390"/>
                    <a:pt x="8831" y="1395"/>
                    <a:pt x="8831" y="1407"/>
                  </a:cubicBezTo>
                  <a:cubicBezTo>
                    <a:pt x="8831" y="1395"/>
                    <a:pt x="8814" y="1390"/>
                    <a:pt x="8805" y="1395"/>
                  </a:cubicBezTo>
                  <a:cubicBezTo>
                    <a:pt x="8796" y="1401"/>
                    <a:pt x="8791" y="1416"/>
                    <a:pt x="8791" y="1428"/>
                  </a:cubicBezTo>
                  <a:cubicBezTo>
                    <a:pt x="8787" y="1440"/>
                    <a:pt x="8787" y="1452"/>
                    <a:pt x="8778" y="1458"/>
                  </a:cubicBezTo>
                  <a:lnTo>
                    <a:pt x="8743" y="1416"/>
                  </a:lnTo>
                  <a:cubicBezTo>
                    <a:pt x="8729" y="1422"/>
                    <a:pt x="8718" y="1434"/>
                    <a:pt x="8709" y="1446"/>
                  </a:cubicBezTo>
                  <a:cubicBezTo>
                    <a:pt x="8699" y="1458"/>
                    <a:pt x="8699" y="1484"/>
                    <a:pt x="8709" y="1496"/>
                  </a:cubicBezTo>
                  <a:cubicBezTo>
                    <a:pt x="8699" y="1508"/>
                    <a:pt x="8686" y="1514"/>
                    <a:pt x="8670" y="1508"/>
                  </a:cubicBezTo>
                  <a:cubicBezTo>
                    <a:pt x="8656" y="1537"/>
                    <a:pt x="8621" y="1546"/>
                    <a:pt x="8603" y="1520"/>
                  </a:cubicBezTo>
                  <a:cubicBezTo>
                    <a:pt x="8594" y="1508"/>
                    <a:pt x="8580" y="1508"/>
                    <a:pt x="8564" y="1502"/>
                  </a:cubicBezTo>
                  <a:cubicBezTo>
                    <a:pt x="8555" y="1514"/>
                    <a:pt x="8555" y="1526"/>
                    <a:pt x="8555" y="1546"/>
                  </a:cubicBezTo>
                  <a:cubicBezTo>
                    <a:pt x="8555" y="1537"/>
                    <a:pt x="8545" y="1531"/>
                    <a:pt x="8536" y="1537"/>
                  </a:cubicBezTo>
                  <a:cubicBezTo>
                    <a:pt x="8515" y="1537"/>
                    <a:pt x="8497" y="1546"/>
                    <a:pt x="8483" y="1564"/>
                  </a:cubicBezTo>
                  <a:cubicBezTo>
                    <a:pt x="8467" y="1582"/>
                    <a:pt x="8458" y="1614"/>
                    <a:pt x="8472" y="1632"/>
                  </a:cubicBezTo>
                  <a:cubicBezTo>
                    <a:pt x="8453" y="1644"/>
                    <a:pt x="8428" y="1626"/>
                    <a:pt x="8410" y="1626"/>
                  </a:cubicBezTo>
                  <a:cubicBezTo>
                    <a:pt x="8391" y="1620"/>
                    <a:pt x="8361" y="1626"/>
                    <a:pt x="8357" y="1650"/>
                  </a:cubicBezTo>
                  <a:cubicBezTo>
                    <a:pt x="8352" y="1632"/>
                    <a:pt x="8343" y="1608"/>
                    <a:pt x="8327" y="1599"/>
                  </a:cubicBezTo>
                  <a:cubicBezTo>
                    <a:pt x="8313" y="1588"/>
                    <a:pt x="8290" y="1599"/>
                    <a:pt x="8290" y="1626"/>
                  </a:cubicBezTo>
                  <a:cubicBezTo>
                    <a:pt x="8290" y="1638"/>
                    <a:pt x="8295" y="1644"/>
                    <a:pt x="8299" y="1656"/>
                  </a:cubicBezTo>
                  <a:cubicBezTo>
                    <a:pt x="8308" y="1682"/>
                    <a:pt x="8308" y="1718"/>
                    <a:pt x="8290" y="1744"/>
                  </a:cubicBezTo>
                  <a:lnTo>
                    <a:pt x="8304" y="1762"/>
                  </a:lnTo>
                  <a:cubicBezTo>
                    <a:pt x="8274" y="1768"/>
                    <a:pt x="8242" y="1780"/>
                    <a:pt x="8242" y="1818"/>
                  </a:cubicBezTo>
                  <a:cubicBezTo>
                    <a:pt x="8242" y="1830"/>
                    <a:pt x="8246" y="1842"/>
                    <a:pt x="8237" y="1848"/>
                  </a:cubicBezTo>
                  <a:cubicBezTo>
                    <a:pt x="8226" y="1863"/>
                    <a:pt x="8212" y="1836"/>
                    <a:pt x="8198" y="1836"/>
                  </a:cubicBezTo>
                  <a:cubicBezTo>
                    <a:pt x="8189" y="1836"/>
                    <a:pt x="8182" y="1854"/>
                    <a:pt x="8173" y="1868"/>
                  </a:cubicBezTo>
                  <a:cubicBezTo>
                    <a:pt x="8154" y="1892"/>
                    <a:pt x="8124" y="1868"/>
                    <a:pt x="8106" y="1848"/>
                  </a:cubicBezTo>
                  <a:cubicBezTo>
                    <a:pt x="8092" y="1880"/>
                    <a:pt x="8076" y="1916"/>
                    <a:pt x="8062" y="1948"/>
                  </a:cubicBezTo>
                  <a:cubicBezTo>
                    <a:pt x="8058" y="1954"/>
                    <a:pt x="8053" y="1966"/>
                    <a:pt x="8049" y="1966"/>
                  </a:cubicBezTo>
                  <a:cubicBezTo>
                    <a:pt x="8039" y="1972"/>
                    <a:pt x="8028" y="1960"/>
                    <a:pt x="8019" y="1960"/>
                  </a:cubicBezTo>
                  <a:cubicBezTo>
                    <a:pt x="8005" y="1960"/>
                    <a:pt x="7996" y="1987"/>
                    <a:pt x="7980" y="1978"/>
                  </a:cubicBezTo>
                  <a:cubicBezTo>
                    <a:pt x="7970" y="1972"/>
                    <a:pt x="7966" y="1948"/>
                    <a:pt x="7952" y="1948"/>
                  </a:cubicBezTo>
                  <a:cubicBezTo>
                    <a:pt x="7947" y="1948"/>
                    <a:pt x="7943" y="1954"/>
                    <a:pt x="7938" y="1954"/>
                  </a:cubicBezTo>
                  <a:cubicBezTo>
                    <a:pt x="7913" y="1978"/>
                    <a:pt x="7894" y="1999"/>
                    <a:pt x="7869" y="2022"/>
                  </a:cubicBezTo>
                  <a:cubicBezTo>
                    <a:pt x="7865" y="2010"/>
                    <a:pt x="7848" y="2010"/>
                    <a:pt x="7842" y="2022"/>
                  </a:cubicBezTo>
                  <a:cubicBezTo>
                    <a:pt x="7837" y="2034"/>
                    <a:pt x="7842" y="2055"/>
                    <a:pt x="7851" y="2067"/>
                  </a:cubicBezTo>
                  <a:cubicBezTo>
                    <a:pt x="7860" y="2078"/>
                    <a:pt x="7874" y="2078"/>
                    <a:pt x="7883" y="2078"/>
                  </a:cubicBezTo>
                  <a:cubicBezTo>
                    <a:pt x="7899" y="2078"/>
                    <a:pt x="7913" y="2078"/>
                    <a:pt x="7922" y="2072"/>
                  </a:cubicBezTo>
                  <a:cubicBezTo>
                    <a:pt x="7922" y="2096"/>
                    <a:pt x="7922" y="2123"/>
                    <a:pt x="7908" y="2129"/>
                  </a:cubicBezTo>
                  <a:lnTo>
                    <a:pt x="7890" y="2129"/>
                  </a:lnTo>
                  <a:cubicBezTo>
                    <a:pt x="7851" y="2129"/>
                    <a:pt x="7821" y="2185"/>
                    <a:pt x="7807" y="2226"/>
                  </a:cubicBezTo>
                  <a:lnTo>
                    <a:pt x="7768" y="2276"/>
                  </a:lnTo>
                  <a:cubicBezTo>
                    <a:pt x="7759" y="2288"/>
                    <a:pt x="7754" y="2303"/>
                    <a:pt x="7754" y="2315"/>
                  </a:cubicBezTo>
                  <a:cubicBezTo>
                    <a:pt x="7754" y="2333"/>
                    <a:pt x="7768" y="2339"/>
                    <a:pt x="7782" y="2339"/>
                  </a:cubicBezTo>
                  <a:cubicBezTo>
                    <a:pt x="7830" y="2344"/>
                    <a:pt x="7883" y="2282"/>
                    <a:pt x="7931" y="2321"/>
                  </a:cubicBezTo>
                  <a:cubicBezTo>
                    <a:pt x="7952" y="2303"/>
                    <a:pt x="7975" y="2282"/>
                    <a:pt x="7996" y="2265"/>
                  </a:cubicBezTo>
                  <a:cubicBezTo>
                    <a:pt x="8000" y="2259"/>
                    <a:pt x="8005" y="2259"/>
                    <a:pt x="8009" y="2259"/>
                  </a:cubicBezTo>
                  <a:cubicBezTo>
                    <a:pt x="8014" y="2259"/>
                    <a:pt x="8019" y="2271"/>
                    <a:pt x="8019" y="2276"/>
                  </a:cubicBezTo>
                  <a:cubicBezTo>
                    <a:pt x="8023" y="2309"/>
                    <a:pt x="8014" y="2344"/>
                    <a:pt x="8005" y="2377"/>
                  </a:cubicBezTo>
                  <a:cubicBezTo>
                    <a:pt x="8014" y="2395"/>
                    <a:pt x="8028" y="2395"/>
                    <a:pt x="8044" y="2407"/>
                  </a:cubicBezTo>
                  <a:cubicBezTo>
                    <a:pt x="8058" y="2412"/>
                    <a:pt x="8072" y="2433"/>
                    <a:pt x="8067" y="2451"/>
                  </a:cubicBezTo>
                  <a:cubicBezTo>
                    <a:pt x="8067" y="2457"/>
                    <a:pt x="8062" y="2469"/>
                    <a:pt x="8062" y="2475"/>
                  </a:cubicBezTo>
                  <a:cubicBezTo>
                    <a:pt x="8058" y="2495"/>
                    <a:pt x="8067" y="2519"/>
                    <a:pt x="8081" y="2537"/>
                  </a:cubicBezTo>
                  <a:cubicBezTo>
                    <a:pt x="8044" y="2531"/>
                    <a:pt x="8009" y="2537"/>
                    <a:pt x="7975" y="2548"/>
                  </a:cubicBezTo>
                  <a:cubicBezTo>
                    <a:pt x="7970" y="2548"/>
                    <a:pt x="7970" y="2557"/>
                    <a:pt x="7966" y="2557"/>
                  </a:cubicBezTo>
                  <a:cubicBezTo>
                    <a:pt x="7957" y="2569"/>
                    <a:pt x="7980" y="2581"/>
                    <a:pt x="7984" y="2599"/>
                  </a:cubicBezTo>
                  <a:cubicBezTo>
                    <a:pt x="7991" y="2611"/>
                    <a:pt x="7980" y="2631"/>
                    <a:pt x="7966" y="2637"/>
                  </a:cubicBezTo>
                  <a:cubicBezTo>
                    <a:pt x="7952" y="2637"/>
                    <a:pt x="7943" y="2631"/>
                    <a:pt x="7927" y="2625"/>
                  </a:cubicBezTo>
                  <a:cubicBezTo>
                    <a:pt x="7931" y="2649"/>
                    <a:pt x="7908" y="2667"/>
                    <a:pt x="7890" y="2679"/>
                  </a:cubicBezTo>
                  <a:cubicBezTo>
                    <a:pt x="7869" y="2687"/>
                    <a:pt x="7846" y="2711"/>
                    <a:pt x="7851" y="2735"/>
                  </a:cubicBezTo>
                  <a:cubicBezTo>
                    <a:pt x="7816" y="2735"/>
                    <a:pt x="7782" y="2705"/>
                    <a:pt x="7777" y="2661"/>
                  </a:cubicBezTo>
                  <a:cubicBezTo>
                    <a:pt x="7750" y="2661"/>
                    <a:pt x="7720" y="2631"/>
                    <a:pt x="7715" y="2593"/>
                  </a:cubicBezTo>
                  <a:cubicBezTo>
                    <a:pt x="7715" y="2581"/>
                    <a:pt x="7715" y="2575"/>
                    <a:pt x="7710" y="2563"/>
                  </a:cubicBezTo>
                  <a:cubicBezTo>
                    <a:pt x="7706" y="2557"/>
                    <a:pt x="7701" y="2548"/>
                    <a:pt x="7692" y="2543"/>
                  </a:cubicBezTo>
                  <a:cubicBezTo>
                    <a:pt x="7648" y="2519"/>
                    <a:pt x="7605" y="2507"/>
                    <a:pt x="7561" y="2501"/>
                  </a:cubicBezTo>
                  <a:cubicBezTo>
                    <a:pt x="7552" y="2501"/>
                    <a:pt x="7547" y="2501"/>
                    <a:pt x="7536" y="2507"/>
                  </a:cubicBezTo>
                  <a:cubicBezTo>
                    <a:pt x="7526" y="2519"/>
                    <a:pt x="7531" y="2528"/>
                    <a:pt x="7536" y="2543"/>
                  </a:cubicBezTo>
                  <a:cubicBezTo>
                    <a:pt x="7540" y="2554"/>
                    <a:pt x="7556" y="2557"/>
                    <a:pt x="7566" y="2563"/>
                  </a:cubicBezTo>
                  <a:cubicBezTo>
                    <a:pt x="7589" y="2575"/>
                    <a:pt x="7618" y="2581"/>
                    <a:pt x="7637" y="2599"/>
                  </a:cubicBezTo>
                  <a:cubicBezTo>
                    <a:pt x="7658" y="2616"/>
                    <a:pt x="7676" y="2649"/>
                    <a:pt x="7676" y="2687"/>
                  </a:cubicBezTo>
                  <a:cubicBezTo>
                    <a:pt x="7667" y="2679"/>
                    <a:pt x="7658" y="2673"/>
                    <a:pt x="7648" y="2673"/>
                  </a:cubicBezTo>
                  <a:cubicBezTo>
                    <a:pt x="7658" y="2705"/>
                    <a:pt x="7632" y="2741"/>
                    <a:pt x="7609" y="2741"/>
                  </a:cubicBezTo>
                  <a:cubicBezTo>
                    <a:pt x="7600" y="2741"/>
                    <a:pt x="7584" y="2729"/>
                    <a:pt x="7575" y="2729"/>
                  </a:cubicBezTo>
                  <a:cubicBezTo>
                    <a:pt x="7566" y="2729"/>
                    <a:pt x="7552" y="2729"/>
                    <a:pt x="7540" y="2735"/>
                  </a:cubicBezTo>
                  <a:cubicBezTo>
                    <a:pt x="7517" y="2741"/>
                    <a:pt x="7494" y="2755"/>
                    <a:pt x="7464" y="2761"/>
                  </a:cubicBezTo>
                  <a:cubicBezTo>
                    <a:pt x="7421" y="2773"/>
                    <a:pt x="7377" y="2785"/>
                    <a:pt x="7333" y="2767"/>
                  </a:cubicBezTo>
                  <a:cubicBezTo>
                    <a:pt x="7333" y="2779"/>
                    <a:pt x="7333" y="2797"/>
                    <a:pt x="7329" y="2812"/>
                  </a:cubicBezTo>
                  <a:lnTo>
                    <a:pt x="7280" y="2812"/>
                  </a:lnTo>
                  <a:cubicBezTo>
                    <a:pt x="7262" y="2812"/>
                    <a:pt x="7237" y="2812"/>
                    <a:pt x="7218" y="2823"/>
                  </a:cubicBezTo>
                  <a:cubicBezTo>
                    <a:pt x="7200" y="2841"/>
                    <a:pt x="7188" y="2874"/>
                    <a:pt x="7193" y="2897"/>
                  </a:cubicBezTo>
                  <a:cubicBezTo>
                    <a:pt x="7193" y="2903"/>
                    <a:pt x="7200" y="2915"/>
                    <a:pt x="7204" y="2921"/>
                  </a:cubicBezTo>
                  <a:cubicBezTo>
                    <a:pt x="7209" y="2927"/>
                    <a:pt x="7214" y="2927"/>
                    <a:pt x="7218" y="2933"/>
                  </a:cubicBezTo>
                  <a:cubicBezTo>
                    <a:pt x="7232" y="2948"/>
                    <a:pt x="7237" y="2965"/>
                    <a:pt x="7237" y="2983"/>
                  </a:cubicBezTo>
                  <a:lnTo>
                    <a:pt x="7237" y="3039"/>
                  </a:lnTo>
                  <a:cubicBezTo>
                    <a:pt x="7237" y="3057"/>
                    <a:pt x="7241" y="3078"/>
                    <a:pt x="7248" y="3101"/>
                  </a:cubicBezTo>
                  <a:cubicBezTo>
                    <a:pt x="7248" y="3113"/>
                    <a:pt x="7253" y="3128"/>
                    <a:pt x="7257" y="3134"/>
                  </a:cubicBezTo>
                  <a:cubicBezTo>
                    <a:pt x="7257" y="3140"/>
                    <a:pt x="7262" y="3140"/>
                    <a:pt x="7267" y="3146"/>
                  </a:cubicBezTo>
                  <a:cubicBezTo>
                    <a:pt x="7276" y="3163"/>
                    <a:pt x="7262" y="3181"/>
                    <a:pt x="7253" y="3202"/>
                  </a:cubicBezTo>
                  <a:cubicBezTo>
                    <a:pt x="7237" y="3220"/>
                    <a:pt x="7232" y="3249"/>
                    <a:pt x="7232" y="3276"/>
                  </a:cubicBezTo>
                  <a:cubicBezTo>
                    <a:pt x="7232" y="3282"/>
                    <a:pt x="7232" y="3294"/>
                    <a:pt x="7237" y="3299"/>
                  </a:cubicBezTo>
                  <a:lnTo>
                    <a:pt x="7248" y="3311"/>
                  </a:lnTo>
                  <a:cubicBezTo>
                    <a:pt x="7262" y="3326"/>
                    <a:pt x="7267" y="3350"/>
                    <a:pt x="7257" y="3367"/>
                  </a:cubicBezTo>
                  <a:cubicBezTo>
                    <a:pt x="7253" y="3373"/>
                    <a:pt x="7248" y="3382"/>
                    <a:pt x="7248" y="3394"/>
                  </a:cubicBezTo>
                  <a:cubicBezTo>
                    <a:pt x="7248" y="3400"/>
                    <a:pt x="7253" y="3406"/>
                    <a:pt x="7253" y="3412"/>
                  </a:cubicBezTo>
                  <a:cubicBezTo>
                    <a:pt x="7267" y="3444"/>
                    <a:pt x="7262" y="3486"/>
                    <a:pt x="7248" y="3512"/>
                  </a:cubicBezTo>
                  <a:cubicBezTo>
                    <a:pt x="7267" y="3512"/>
                    <a:pt x="7280" y="3524"/>
                    <a:pt x="7290" y="3542"/>
                  </a:cubicBezTo>
                  <a:cubicBezTo>
                    <a:pt x="7290" y="3548"/>
                    <a:pt x="7294" y="3554"/>
                    <a:pt x="7301" y="3554"/>
                  </a:cubicBezTo>
                  <a:lnTo>
                    <a:pt x="7310" y="3554"/>
                  </a:lnTo>
                  <a:cubicBezTo>
                    <a:pt x="7324" y="3548"/>
                    <a:pt x="7333" y="3542"/>
                    <a:pt x="7342" y="3542"/>
                  </a:cubicBezTo>
                  <a:cubicBezTo>
                    <a:pt x="7359" y="3542"/>
                    <a:pt x="7372" y="3542"/>
                    <a:pt x="7377" y="3554"/>
                  </a:cubicBezTo>
                  <a:cubicBezTo>
                    <a:pt x="7377" y="3560"/>
                    <a:pt x="7382" y="3566"/>
                    <a:pt x="7382" y="3566"/>
                  </a:cubicBezTo>
                  <a:cubicBezTo>
                    <a:pt x="7386" y="3574"/>
                    <a:pt x="7391" y="3566"/>
                    <a:pt x="7398" y="3566"/>
                  </a:cubicBezTo>
                  <a:cubicBezTo>
                    <a:pt x="7416" y="3560"/>
                    <a:pt x="7434" y="3580"/>
                    <a:pt x="7439" y="3604"/>
                  </a:cubicBezTo>
                  <a:cubicBezTo>
                    <a:pt x="7439" y="3610"/>
                    <a:pt x="7439" y="3610"/>
                    <a:pt x="7446" y="3616"/>
                  </a:cubicBezTo>
                  <a:cubicBezTo>
                    <a:pt x="7455" y="3636"/>
                    <a:pt x="7474" y="3604"/>
                    <a:pt x="7487" y="3610"/>
                  </a:cubicBezTo>
                  <a:cubicBezTo>
                    <a:pt x="7483" y="3642"/>
                    <a:pt x="7483" y="3672"/>
                    <a:pt x="7478" y="3704"/>
                  </a:cubicBezTo>
                  <a:lnTo>
                    <a:pt x="7478" y="3722"/>
                  </a:lnTo>
                  <a:lnTo>
                    <a:pt x="7483" y="3728"/>
                  </a:lnTo>
                  <a:cubicBezTo>
                    <a:pt x="7487" y="3734"/>
                    <a:pt x="7494" y="3734"/>
                    <a:pt x="7499" y="3740"/>
                  </a:cubicBezTo>
                  <a:cubicBezTo>
                    <a:pt x="7513" y="3752"/>
                    <a:pt x="7526" y="3772"/>
                    <a:pt x="7547" y="3784"/>
                  </a:cubicBezTo>
                  <a:cubicBezTo>
                    <a:pt x="7547" y="3778"/>
                    <a:pt x="7547" y="3772"/>
                    <a:pt x="7552" y="3758"/>
                  </a:cubicBezTo>
                  <a:cubicBezTo>
                    <a:pt x="7575" y="3767"/>
                    <a:pt x="7566" y="3814"/>
                    <a:pt x="7584" y="3829"/>
                  </a:cubicBezTo>
                  <a:cubicBezTo>
                    <a:pt x="7595" y="3835"/>
                    <a:pt x="7605" y="3835"/>
                    <a:pt x="7609" y="3846"/>
                  </a:cubicBezTo>
                  <a:lnTo>
                    <a:pt x="7609" y="3858"/>
                  </a:lnTo>
                  <a:cubicBezTo>
                    <a:pt x="7609" y="3897"/>
                    <a:pt x="7605" y="3932"/>
                    <a:pt x="7595" y="3971"/>
                  </a:cubicBezTo>
                  <a:cubicBezTo>
                    <a:pt x="7589" y="3982"/>
                    <a:pt x="7589" y="4000"/>
                    <a:pt x="7584" y="4015"/>
                  </a:cubicBezTo>
                  <a:cubicBezTo>
                    <a:pt x="7584" y="4033"/>
                    <a:pt x="7589" y="4050"/>
                    <a:pt x="7589" y="4068"/>
                  </a:cubicBezTo>
                  <a:cubicBezTo>
                    <a:pt x="7589" y="4095"/>
                    <a:pt x="7575" y="4118"/>
                    <a:pt x="7579" y="4145"/>
                  </a:cubicBezTo>
                  <a:cubicBezTo>
                    <a:pt x="7584" y="4169"/>
                    <a:pt x="7609" y="4192"/>
                    <a:pt x="7600" y="4213"/>
                  </a:cubicBezTo>
                  <a:cubicBezTo>
                    <a:pt x="7595" y="4225"/>
                    <a:pt x="7579" y="4225"/>
                    <a:pt x="7575" y="4237"/>
                  </a:cubicBezTo>
                  <a:cubicBezTo>
                    <a:pt x="7566" y="4248"/>
                    <a:pt x="7566" y="4269"/>
                    <a:pt x="7575" y="4281"/>
                  </a:cubicBezTo>
                  <a:cubicBezTo>
                    <a:pt x="7552" y="4287"/>
                    <a:pt x="7522" y="4293"/>
                    <a:pt x="7499" y="4287"/>
                  </a:cubicBezTo>
                  <a:cubicBezTo>
                    <a:pt x="7474" y="4281"/>
                    <a:pt x="7451" y="4248"/>
                    <a:pt x="7455" y="4219"/>
                  </a:cubicBezTo>
                  <a:cubicBezTo>
                    <a:pt x="7455" y="4207"/>
                    <a:pt x="7460" y="4198"/>
                    <a:pt x="7460" y="4186"/>
                  </a:cubicBezTo>
                  <a:cubicBezTo>
                    <a:pt x="7460" y="4175"/>
                    <a:pt x="7455" y="4163"/>
                    <a:pt x="7446" y="4163"/>
                  </a:cubicBezTo>
                  <a:lnTo>
                    <a:pt x="7434" y="4163"/>
                  </a:lnTo>
                  <a:lnTo>
                    <a:pt x="7434" y="4151"/>
                  </a:lnTo>
                  <a:cubicBezTo>
                    <a:pt x="7451" y="4101"/>
                    <a:pt x="7508" y="4101"/>
                    <a:pt x="7526" y="4056"/>
                  </a:cubicBezTo>
                  <a:cubicBezTo>
                    <a:pt x="7531" y="4044"/>
                    <a:pt x="7531" y="4033"/>
                    <a:pt x="7536" y="4021"/>
                  </a:cubicBezTo>
                  <a:cubicBezTo>
                    <a:pt x="7540" y="4006"/>
                    <a:pt x="7552" y="3994"/>
                    <a:pt x="7556" y="3982"/>
                  </a:cubicBezTo>
                  <a:cubicBezTo>
                    <a:pt x="7575" y="3953"/>
                    <a:pt x="7579" y="3914"/>
                    <a:pt x="7579" y="3876"/>
                  </a:cubicBezTo>
                  <a:cubicBezTo>
                    <a:pt x="7579" y="3858"/>
                    <a:pt x="7575" y="3835"/>
                    <a:pt x="7561" y="3820"/>
                  </a:cubicBezTo>
                  <a:cubicBezTo>
                    <a:pt x="7547" y="3802"/>
                    <a:pt x="7522" y="3808"/>
                    <a:pt x="7508" y="3820"/>
                  </a:cubicBezTo>
                  <a:cubicBezTo>
                    <a:pt x="7494" y="3840"/>
                    <a:pt x="7487" y="3864"/>
                    <a:pt x="7499" y="3891"/>
                  </a:cubicBezTo>
                  <a:cubicBezTo>
                    <a:pt x="7469" y="3903"/>
                    <a:pt x="7446" y="3914"/>
                    <a:pt x="7416" y="3926"/>
                  </a:cubicBezTo>
                  <a:lnTo>
                    <a:pt x="7407" y="3926"/>
                  </a:lnTo>
                  <a:cubicBezTo>
                    <a:pt x="7402" y="3926"/>
                    <a:pt x="7398" y="3920"/>
                    <a:pt x="7398" y="3920"/>
                  </a:cubicBezTo>
                  <a:cubicBezTo>
                    <a:pt x="7386" y="3914"/>
                    <a:pt x="7377" y="3920"/>
                    <a:pt x="7368" y="3926"/>
                  </a:cubicBezTo>
                  <a:cubicBezTo>
                    <a:pt x="7363" y="3891"/>
                    <a:pt x="7349" y="3852"/>
                    <a:pt x="7329" y="3829"/>
                  </a:cubicBezTo>
                  <a:cubicBezTo>
                    <a:pt x="7324" y="3820"/>
                    <a:pt x="7319" y="3814"/>
                    <a:pt x="7319" y="3808"/>
                  </a:cubicBezTo>
                  <a:cubicBezTo>
                    <a:pt x="7315" y="3790"/>
                    <a:pt x="7333" y="3784"/>
                    <a:pt x="7333" y="3767"/>
                  </a:cubicBezTo>
                  <a:cubicBezTo>
                    <a:pt x="7333" y="3752"/>
                    <a:pt x="7324" y="3740"/>
                    <a:pt x="7310" y="3740"/>
                  </a:cubicBezTo>
                  <a:lnTo>
                    <a:pt x="7276" y="3740"/>
                  </a:lnTo>
                  <a:cubicBezTo>
                    <a:pt x="7248" y="3734"/>
                    <a:pt x="7237" y="3690"/>
                    <a:pt x="7209" y="3672"/>
                  </a:cubicBezTo>
                  <a:cubicBezTo>
                    <a:pt x="7204" y="3666"/>
                    <a:pt x="7193" y="3666"/>
                    <a:pt x="7184" y="3660"/>
                  </a:cubicBezTo>
                  <a:cubicBezTo>
                    <a:pt x="7170" y="3648"/>
                    <a:pt x="7165" y="3636"/>
                    <a:pt x="7156" y="3616"/>
                  </a:cubicBezTo>
                  <a:cubicBezTo>
                    <a:pt x="7145" y="3604"/>
                    <a:pt x="7131" y="3592"/>
                    <a:pt x="7117" y="3598"/>
                  </a:cubicBezTo>
                  <a:cubicBezTo>
                    <a:pt x="7103" y="3560"/>
                    <a:pt x="7050" y="3560"/>
                    <a:pt x="7034" y="3530"/>
                  </a:cubicBezTo>
                  <a:cubicBezTo>
                    <a:pt x="7030" y="3524"/>
                    <a:pt x="7030" y="3518"/>
                    <a:pt x="7025" y="3512"/>
                  </a:cubicBezTo>
                  <a:cubicBezTo>
                    <a:pt x="7011" y="3492"/>
                    <a:pt x="6986" y="3530"/>
                    <a:pt x="6968" y="3518"/>
                  </a:cubicBezTo>
                  <a:cubicBezTo>
                    <a:pt x="6958" y="3512"/>
                    <a:pt x="6954" y="3492"/>
                    <a:pt x="6947" y="3486"/>
                  </a:cubicBezTo>
                  <a:cubicBezTo>
                    <a:pt x="6942" y="3480"/>
                    <a:pt x="6933" y="3480"/>
                    <a:pt x="6924" y="3474"/>
                  </a:cubicBezTo>
                  <a:cubicBezTo>
                    <a:pt x="6894" y="3456"/>
                    <a:pt x="6889" y="3400"/>
                    <a:pt x="6862" y="3382"/>
                  </a:cubicBezTo>
                  <a:cubicBezTo>
                    <a:pt x="6846" y="3367"/>
                    <a:pt x="6823" y="3373"/>
                    <a:pt x="6809" y="3394"/>
                  </a:cubicBezTo>
                  <a:cubicBezTo>
                    <a:pt x="6797" y="3406"/>
                    <a:pt x="6788" y="3424"/>
                    <a:pt x="6784" y="3444"/>
                  </a:cubicBezTo>
                  <a:cubicBezTo>
                    <a:pt x="6779" y="3462"/>
                    <a:pt x="6788" y="3486"/>
                    <a:pt x="6804" y="3486"/>
                  </a:cubicBezTo>
                  <a:cubicBezTo>
                    <a:pt x="6793" y="3503"/>
                    <a:pt x="6774" y="3512"/>
                    <a:pt x="6756" y="3518"/>
                  </a:cubicBezTo>
                  <a:cubicBezTo>
                    <a:pt x="6740" y="3524"/>
                    <a:pt x="6721" y="3548"/>
                    <a:pt x="6731" y="3574"/>
                  </a:cubicBezTo>
                  <a:cubicBezTo>
                    <a:pt x="6740" y="3598"/>
                    <a:pt x="6770" y="3598"/>
                    <a:pt x="6779" y="3622"/>
                  </a:cubicBezTo>
                  <a:cubicBezTo>
                    <a:pt x="6784" y="3636"/>
                    <a:pt x="6784" y="3648"/>
                    <a:pt x="6788" y="3660"/>
                  </a:cubicBezTo>
                  <a:cubicBezTo>
                    <a:pt x="6793" y="3666"/>
                    <a:pt x="6797" y="3666"/>
                    <a:pt x="6804" y="3672"/>
                  </a:cubicBezTo>
                  <a:cubicBezTo>
                    <a:pt x="6809" y="3678"/>
                    <a:pt x="6813" y="3684"/>
                    <a:pt x="6813" y="3699"/>
                  </a:cubicBezTo>
                  <a:cubicBezTo>
                    <a:pt x="6818" y="3716"/>
                    <a:pt x="6823" y="3740"/>
                    <a:pt x="6827" y="3758"/>
                  </a:cubicBezTo>
                  <a:lnTo>
                    <a:pt x="6827" y="3772"/>
                  </a:lnTo>
                  <a:cubicBezTo>
                    <a:pt x="6823" y="3784"/>
                    <a:pt x="6809" y="3784"/>
                    <a:pt x="6797" y="3784"/>
                  </a:cubicBezTo>
                  <a:cubicBezTo>
                    <a:pt x="6770" y="3772"/>
                    <a:pt x="6740" y="3758"/>
                    <a:pt x="6731" y="3722"/>
                  </a:cubicBezTo>
                  <a:cubicBezTo>
                    <a:pt x="6726" y="3710"/>
                    <a:pt x="6726" y="3699"/>
                    <a:pt x="6721" y="3690"/>
                  </a:cubicBezTo>
                  <a:cubicBezTo>
                    <a:pt x="6708" y="3672"/>
                    <a:pt x="6687" y="3690"/>
                    <a:pt x="6673" y="3704"/>
                  </a:cubicBezTo>
                  <a:cubicBezTo>
                    <a:pt x="6659" y="3716"/>
                    <a:pt x="6634" y="3728"/>
                    <a:pt x="6625" y="3704"/>
                  </a:cubicBezTo>
                  <a:cubicBezTo>
                    <a:pt x="6629" y="3746"/>
                    <a:pt x="6625" y="3790"/>
                    <a:pt x="6620" y="3829"/>
                  </a:cubicBezTo>
                  <a:cubicBezTo>
                    <a:pt x="6620" y="3835"/>
                    <a:pt x="6616" y="3840"/>
                    <a:pt x="6620" y="3846"/>
                  </a:cubicBezTo>
                  <a:cubicBezTo>
                    <a:pt x="6625" y="3870"/>
                    <a:pt x="6648" y="3870"/>
                    <a:pt x="6664" y="3864"/>
                  </a:cubicBezTo>
                  <a:cubicBezTo>
                    <a:pt x="6648" y="3908"/>
                    <a:pt x="6669" y="3971"/>
                    <a:pt x="6701" y="3982"/>
                  </a:cubicBezTo>
                  <a:cubicBezTo>
                    <a:pt x="6712" y="3988"/>
                    <a:pt x="6726" y="3988"/>
                    <a:pt x="6735" y="3994"/>
                  </a:cubicBezTo>
                  <a:cubicBezTo>
                    <a:pt x="6744" y="4000"/>
                    <a:pt x="6756" y="4021"/>
                    <a:pt x="6744" y="4033"/>
                  </a:cubicBezTo>
                  <a:cubicBezTo>
                    <a:pt x="6770" y="4015"/>
                    <a:pt x="6797" y="4033"/>
                    <a:pt x="6823" y="4044"/>
                  </a:cubicBezTo>
                  <a:cubicBezTo>
                    <a:pt x="6836" y="4050"/>
                    <a:pt x="6853" y="4062"/>
                    <a:pt x="6857" y="4083"/>
                  </a:cubicBezTo>
                  <a:cubicBezTo>
                    <a:pt x="6857" y="4089"/>
                    <a:pt x="6862" y="4101"/>
                    <a:pt x="6866" y="4107"/>
                  </a:cubicBezTo>
                  <a:cubicBezTo>
                    <a:pt x="6871" y="4112"/>
                    <a:pt x="6876" y="4112"/>
                    <a:pt x="6880" y="4118"/>
                  </a:cubicBezTo>
                  <a:cubicBezTo>
                    <a:pt x="6885" y="4124"/>
                    <a:pt x="6889" y="4130"/>
                    <a:pt x="6885" y="4136"/>
                  </a:cubicBezTo>
                  <a:cubicBezTo>
                    <a:pt x="6880" y="4136"/>
                    <a:pt x="6876" y="4145"/>
                    <a:pt x="6871" y="4145"/>
                  </a:cubicBezTo>
                  <a:cubicBezTo>
                    <a:pt x="6876" y="4175"/>
                    <a:pt x="6885" y="4207"/>
                    <a:pt x="6889" y="4231"/>
                  </a:cubicBezTo>
                  <a:cubicBezTo>
                    <a:pt x="6866" y="4231"/>
                    <a:pt x="6841" y="4213"/>
                    <a:pt x="6827" y="4192"/>
                  </a:cubicBezTo>
                  <a:cubicBezTo>
                    <a:pt x="6823" y="4186"/>
                    <a:pt x="6818" y="4180"/>
                    <a:pt x="6809" y="4175"/>
                  </a:cubicBezTo>
                  <a:lnTo>
                    <a:pt x="6788" y="4175"/>
                  </a:lnTo>
                  <a:cubicBezTo>
                    <a:pt x="6774" y="4180"/>
                    <a:pt x="6756" y="4175"/>
                    <a:pt x="6744" y="4163"/>
                  </a:cubicBezTo>
                  <a:cubicBezTo>
                    <a:pt x="6735" y="4151"/>
                    <a:pt x="6731" y="4118"/>
                    <a:pt x="6744" y="4107"/>
                  </a:cubicBezTo>
                  <a:cubicBezTo>
                    <a:pt x="6731" y="4095"/>
                    <a:pt x="6708" y="4101"/>
                    <a:pt x="6692" y="4112"/>
                  </a:cubicBezTo>
                  <a:cubicBezTo>
                    <a:pt x="6673" y="4124"/>
                    <a:pt x="6659" y="4136"/>
                    <a:pt x="6639" y="4136"/>
                  </a:cubicBezTo>
                  <a:cubicBezTo>
                    <a:pt x="6620" y="4136"/>
                    <a:pt x="6600" y="4107"/>
                    <a:pt x="6616" y="4089"/>
                  </a:cubicBezTo>
                  <a:cubicBezTo>
                    <a:pt x="6606" y="4083"/>
                    <a:pt x="6595" y="4083"/>
                    <a:pt x="6586" y="4083"/>
                  </a:cubicBezTo>
                  <a:cubicBezTo>
                    <a:pt x="6581" y="4074"/>
                    <a:pt x="6581" y="4062"/>
                    <a:pt x="6581" y="4056"/>
                  </a:cubicBezTo>
                  <a:cubicBezTo>
                    <a:pt x="6567" y="4050"/>
                    <a:pt x="6558" y="4044"/>
                    <a:pt x="6542" y="4039"/>
                  </a:cubicBezTo>
                  <a:cubicBezTo>
                    <a:pt x="6537" y="4039"/>
                    <a:pt x="6528" y="4033"/>
                    <a:pt x="6533" y="4021"/>
                  </a:cubicBezTo>
                  <a:cubicBezTo>
                    <a:pt x="6533" y="4015"/>
                    <a:pt x="6537" y="4015"/>
                    <a:pt x="6537" y="4015"/>
                  </a:cubicBezTo>
                  <a:lnTo>
                    <a:pt x="6567" y="3994"/>
                  </a:lnTo>
                  <a:cubicBezTo>
                    <a:pt x="6558" y="3982"/>
                    <a:pt x="6551" y="3971"/>
                    <a:pt x="6551" y="3953"/>
                  </a:cubicBezTo>
                  <a:lnTo>
                    <a:pt x="6551" y="3920"/>
                  </a:lnTo>
                  <a:cubicBezTo>
                    <a:pt x="6551" y="3908"/>
                    <a:pt x="6542" y="3897"/>
                    <a:pt x="6542" y="3882"/>
                  </a:cubicBezTo>
                  <a:cubicBezTo>
                    <a:pt x="6542" y="3873"/>
                    <a:pt x="6549" y="3858"/>
                    <a:pt x="6556" y="3861"/>
                  </a:cubicBezTo>
                  <a:cubicBezTo>
                    <a:pt x="6547" y="3849"/>
                    <a:pt x="6544" y="3826"/>
                    <a:pt x="6551" y="3808"/>
                  </a:cubicBezTo>
                  <a:cubicBezTo>
                    <a:pt x="6558" y="3790"/>
                    <a:pt x="6572" y="3772"/>
                    <a:pt x="6581" y="3752"/>
                  </a:cubicBezTo>
                  <a:cubicBezTo>
                    <a:pt x="6590" y="3734"/>
                    <a:pt x="6595" y="3710"/>
                    <a:pt x="6586" y="3690"/>
                  </a:cubicBezTo>
                  <a:cubicBezTo>
                    <a:pt x="6581" y="3678"/>
                    <a:pt x="6572" y="3672"/>
                    <a:pt x="6572" y="3666"/>
                  </a:cubicBezTo>
                  <a:cubicBezTo>
                    <a:pt x="6567" y="3648"/>
                    <a:pt x="6577" y="3622"/>
                    <a:pt x="6590" y="3610"/>
                  </a:cubicBezTo>
                  <a:cubicBezTo>
                    <a:pt x="6606" y="3598"/>
                    <a:pt x="6616" y="3577"/>
                    <a:pt x="6616" y="3560"/>
                  </a:cubicBezTo>
                  <a:cubicBezTo>
                    <a:pt x="6616" y="3539"/>
                    <a:pt x="6595" y="3530"/>
                    <a:pt x="6586" y="3512"/>
                  </a:cubicBezTo>
                  <a:cubicBezTo>
                    <a:pt x="6563" y="3474"/>
                    <a:pt x="6572" y="3418"/>
                    <a:pt x="6558" y="3367"/>
                  </a:cubicBezTo>
                  <a:cubicBezTo>
                    <a:pt x="6547" y="3332"/>
                    <a:pt x="6519" y="3305"/>
                    <a:pt x="6514" y="3270"/>
                  </a:cubicBezTo>
                  <a:cubicBezTo>
                    <a:pt x="6514" y="3258"/>
                    <a:pt x="6517" y="3237"/>
                    <a:pt x="6510" y="3226"/>
                  </a:cubicBezTo>
                  <a:cubicBezTo>
                    <a:pt x="6505" y="3214"/>
                    <a:pt x="6489" y="3202"/>
                    <a:pt x="6480" y="3208"/>
                  </a:cubicBezTo>
                  <a:cubicBezTo>
                    <a:pt x="6480" y="3140"/>
                    <a:pt x="6422" y="3078"/>
                    <a:pt x="6370" y="3090"/>
                  </a:cubicBezTo>
                  <a:cubicBezTo>
                    <a:pt x="6365" y="3090"/>
                    <a:pt x="6360" y="3090"/>
                    <a:pt x="6360" y="3095"/>
                  </a:cubicBezTo>
                  <a:cubicBezTo>
                    <a:pt x="6353" y="3101"/>
                    <a:pt x="6360" y="3113"/>
                    <a:pt x="6365" y="3119"/>
                  </a:cubicBezTo>
                  <a:cubicBezTo>
                    <a:pt x="6370" y="3128"/>
                    <a:pt x="6379" y="3128"/>
                    <a:pt x="6388" y="3119"/>
                  </a:cubicBezTo>
                  <a:cubicBezTo>
                    <a:pt x="6379" y="3134"/>
                    <a:pt x="6374" y="3152"/>
                    <a:pt x="6374" y="3169"/>
                  </a:cubicBezTo>
                  <a:cubicBezTo>
                    <a:pt x="6374" y="3187"/>
                    <a:pt x="6383" y="3208"/>
                    <a:pt x="6397" y="3208"/>
                  </a:cubicBezTo>
                  <a:cubicBezTo>
                    <a:pt x="6402" y="3231"/>
                    <a:pt x="6393" y="3258"/>
                    <a:pt x="6409" y="3276"/>
                  </a:cubicBezTo>
                  <a:cubicBezTo>
                    <a:pt x="6413" y="3282"/>
                    <a:pt x="6418" y="3282"/>
                    <a:pt x="6422" y="3288"/>
                  </a:cubicBezTo>
                  <a:cubicBezTo>
                    <a:pt x="6445" y="3299"/>
                    <a:pt x="6462" y="3338"/>
                    <a:pt x="6471" y="3367"/>
                  </a:cubicBezTo>
                  <a:cubicBezTo>
                    <a:pt x="6475" y="3382"/>
                    <a:pt x="6480" y="3388"/>
                    <a:pt x="6480" y="3400"/>
                  </a:cubicBezTo>
                  <a:cubicBezTo>
                    <a:pt x="6480" y="3412"/>
                    <a:pt x="6475" y="3424"/>
                    <a:pt x="6466" y="3424"/>
                  </a:cubicBezTo>
                  <a:lnTo>
                    <a:pt x="6445" y="3424"/>
                  </a:lnTo>
                  <a:cubicBezTo>
                    <a:pt x="6436" y="3430"/>
                    <a:pt x="6436" y="3444"/>
                    <a:pt x="6441" y="3456"/>
                  </a:cubicBezTo>
                  <a:cubicBezTo>
                    <a:pt x="6445" y="3468"/>
                    <a:pt x="6450" y="3474"/>
                    <a:pt x="6450" y="3486"/>
                  </a:cubicBezTo>
                  <a:cubicBezTo>
                    <a:pt x="6450" y="3498"/>
                    <a:pt x="6445" y="3512"/>
                    <a:pt x="6455" y="3524"/>
                  </a:cubicBezTo>
                  <a:cubicBezTo>
                    <a:pt x="6462" y="3530"/>
                    <a:pt x="6466" y="3530"/>
                    <a:pt x="6471" y="3536"/>
                  </a:cubicBezTo>
                  <a:cubicBezTo>
                    <a:pt x="6475" y="3542"/>
                    <a:pt x="6480" y="3551"/>
                    <a:pt x="6475" y="3566"/>
                  </a:cubicBezTo>
                  <a:cubicBezTo>
                    <a:pt x="6471" y="3577"/>
                    <a:pt x="6462" y="3586"/>
                    <a:pt x="6450" y="3580"/>
                  </a:cubicBezTo>
                  <a:cubicBezTo>
                    <a:pt x="6455" y="3604"/>
                    <a:pt x="6455" y="3642"/>
                    <a:pt x="6436" y="3654"/>
                  </a:cubicBezTo>
                  <a:cubicBezTo>
                    <a:pt x="6427" y="3660"/>
                    <a:pt x="6413" y="3666"/>
                    <a:pt x="6418" y="3678"/>
                  </a:cubicBezTo>
                  <a:cubicBezTo>
                    <a:pt x="6422" y="3690"/>
                    <a:pt x="6436" y="3690"/>
                    <a:pt x="6432" y="3699"/>
                  </a:cubicBezTo>
                  <a:cubicBezTo>
                    <a:pt x="6418" y="3710"/>
                    <a:pt x="6397" y="3710"/>
                    <a:pt x="6383" y="3716"/>
                  </a:cubicBezTo>
                  <a:cubicBezTo>
                    <a:pt x="6370" y="3722"/>
                    <a:pt x="6353" y="3746"/>
                    <a:pt x="6365" y="3767"/>
                  </a:cubicBezTo>
                  <a:cubicBezTo>
                    <a:pt x="6349" y="3772"/>
                    <a:pt x="6335" y="3772"/>
                    <a:pt x="6317" y="3772"/>
                  </a:cubicBezTo>
                  <a:cubicBezTo>
                    <a:pt x="6301" y="3778"/>
                    <a:pt x="6287" y="3802"/>
                    <a:pt x="6296" y="3814"/>
                  </a:cubicBezTo>
                  <a:cubicBezTo>
                    <a:pt x="6291" y="3814"/>
                    <a:pt x="6287" y="3814"/>
                    <a:pt x="6287" y="3820"/>
                  </a:cubicBezTo>
                  <a:cubicBezTo>
                    <a:pt x="6282" y="3829"/>
                    <a:pt x="6282" y="3829"/>
                    <a:pt x="6278" y="3829"/>
                  </a:cubicBezTo>
                  <a:cubicBezTo>
                    <a:pt x="6273" y="3829"/>
                    <a:pt x="6273" y="3814"/>
                    <a:pt x="6278" y="3814"/>
                  </a:cubicBezTo>
                  <a:cubicBezTo>
                    <a:pt x="6273" y="3814"/>
                    <a:pt x="6264" y="3814"/>
                    <a:pt x="6257" y="3829"/>
                  </a:cubicBezTo>
                  <a:cubicBezTo>
                    <a:pt x="6252" y="3835"/>
                    <a:pt x="6257" y="3846"/>
                    <a:pt x="6257" y="3852"/>
                  </a:cubicBezTo>
                  <a:lnTo>
                    <a:pt x="6257" y="3864"/>
                  </a:lnTo>
                  <a:cubicBezTo>
                    <a:pt x="6257" y="3864"/>
                    <a:pt x="6264" y="3870"/>
                    <a:pt x="6268" y="3870"/>
                  </a:cubicBezTo>
                  <a:cubicBezTo>
                    <a:pt x="6278" y="3876"/>
                    <a:pt x="6282" y="3891"/>
                    <a:pt x="6278" y="3903"/>
                  </a:cubicBezTo>
                  <a:cubicBezTo>
                    <a:pt x="6273" y="3914"/>
                    <a:pt x="6268" y="3926"/>
                    <a:pt x="6257" y="3932"/>
                  </a:cubicBezTo>
                  <a:cubicBezTo>
                    <a:pt x="6252" y="3932"/>
                    <a:pt x="6252" y="3932"/>
                    <a:pt x="6248" y="3938"/>
                  </a:cubicBezTo>
                  <a:cubicBezTo>
                    <a:pt x="6248" y="3938"/>
                    <a:pt x="6243" y="3944"/>
                    <a:pt x="6243" y="3953"/>
                  </a:cubicBezTo>
                  <a:lnTo>
                    <a:pt x="6243" y="3994"/>
                  </a:lnTo>
                  <a:cubicBezTo>
                    <a:pt x="6243" y="4000"/>
                    <a:pt x="6238" y="4000"/>
                    <a:pt x="6238" y="4006"/>
                  </a:cubicBezTo>
                  <a:cubicBezTo>
                    <a:pt x="6234" y="4021"/>
                    <a:pt x="6229" y="4027"/>
                    <a:pt x="6225" y="4039"/>
                  </a:cubicBezTo>
                  <a:cubicBezTo>
                    <a:pt x="6243" y="4050"/>
                    <a:pt x="6264" y="4068"/>
                    <a:pt x="6278" y="4095"/>
                  </a:cubicBezTo>
                  <a:cubicBezTo>
                    <a:pt x="6291" y="4118"/>
                    <a:pt x="6301" y="4145"/>
                    <a:pt x="6317" y="4169"/>
                  </a:cubicBezTo>
                  <a:lnTo>
                    <a:pt x="6317" y="4219"/>
                  </a:lnTo>
                  <a:cubicBezTo>
                    <a:pt x="6335" y="4219"/>
                    <a:pt x="6344" y="4248"/>
                    <a:pt x="6344" y="4281"/>
                  </a:cubicBezTo>
                  <a:lnTo>
                    <a:pt x="6344" y="4355"/>
                  </a:lnTo>
                  <a:cubicBezTo>
                    <a:pt x="6344" y="4361"/>
                    <a:pt x="6344" y="4367"/>
                    <a:pt x="6349" y="4373"/>
                  </a:cubicBezTo>
                  <a:cubicBezTo>
                    <a:pt x="6353" y="4379"/>
                    <a:pt x="6360" y="4379"/>
                    <a:pt x="6365" y="4384"/>
                  </a:cubicBezTo>
                  <a:cubicBezTo>
                    <a:pt x="6379" y="4399"/>
                    <a:pt x="6379" y="4423"/>
                    <a:pt x="6379" y="4441"/>
                  </a:cubicBezTo>
                  <a:cubicBezTo>
                    <a:pt x="6379" y="4461"/>
                    <a:pt x="6383" y="4491"/>
                    <a:pt x="6397" y="4491"/>
                  </a:cubicBezTo>
                  <a:cubicBezTo>
                    <a:pt x="6383" y="4497"/>
                    <a:pt x="6383" y="4529"/>
                    <a:pt x="6388" y="4547"/>
                  </a:cubicBezTo>
                  <a:cubicBezTo>
                    <a:pt x="6393" y="4565"/>
                    <a:pt x="6393" y="4597"/>
                    <a:pt x="6379" y="4603"/>
                  </a:cubicBezTo>
                  <a:cubicBezTo>
                    <a:pt x="6370" y="4609"/>
                    <a:pt x="6360" y="4603"/>
                    <a:pt x="6353" y="4609"/>
                  </a:cubicBezTo>
                  <a:cubicBezTo>
                    <a:pt x="6349" y="4609"/>
                    <a:pt x="6349" y="4615"/>
                    <a:pt x="6344" y="4621"/>
                  </a:cubicBezTo>
                  <a:cubicBezTo>
                    <a:pt x="6335" y="4653"/>
                    <a:pt x="6326" y="4683"/>
                    <a:pt x="6330" y="4721"/>
                  </a:cubicBezTo>
                  <a:lnTo>
                    <a:pt x="6296" y="4721"/>
                  </a:lnTo>
                  <a:lnTo>
                    <a:pt x="6296" y="4846"/>
                  </a:lnTo>
                  <a:cubicBezTo>
                    <a:pt x="6296" y="4869"/>
                    <a:pt x="6291" y="4893"/>
                    <a:pt x="6278" y="4899"/>
                  </a:cubicBezTo>
                  <a:cubicBezTo>
                    <a:pt x="6291" y="4899"/>
                    <a:pt x="6305" y="4920"/>
                    <a:pt x="6305" y="4943"/>
                  </a:cubicBezTo>
                  <a:cubicBezTo>
                    <a:pt x="6312" y="4961"/>
                    <a:pt x="6307" y="4988"/>
                    <a:pt x="6312" y="5005"/>
                  </a:cubicBezTo>
                  <a:cubicBezTo>
                    <a:pt x="6319" y="5023"/>
                    <a:pt x="6321" y="5038"/>
                    <a:pt x="6326" y="5056"/>
                  </a:cubicBezTo>
                  <a:cubicBezTo>
                    <a:pt x="6335" y="5085"/>
                    <a:pt x="6335" y="5118"/>
                    <a:pt x="6330" y="5153"/>
                  </a:cubicBezTo>
                  <a:cubicBezTo>
                    <a:pt x="6326" y="5168"/>
                    <a:pt x="6326" y="5174"/>
                    <a:pt x="6321" y="5186"/>
                  </a:cubicBezTo>
                  <a:cubicBezTo>
                    <a:pt x="6321" y="5209"/>
                    <a:pt x="6326" y="5236"/>
                    <a:pt x="6344" y="5248"/>
                  </a:cubicBezTo>
                  <a:cubicBezTo>
                    <a:pt x="6349" y="5254"/>
                    <a:pt x="6360" y="5254"/>
                    <a:pt x="6365" y="5254"/>
                  </a:cubicBezTo>
                  <a:lnTo>
                    <a:pt x="6374" y="5242"/>
                  </a:lnTo>
                  <a:cubicBezTo>
                    <a:pt x="6383" y="5230"/>
                    <a:pt x="6397" y="5248"/>
                    <a:pt x="6413" y="5254"/>
                  </a:cubicBezTo>
                  <a:cubicBezTo>
                    <a:pt x="6427" y="5265"/>
                    <a:pt x="6445" y="5260"/>
                    <a:pt x="6445" y="5242"/>
                  </a:cubicBezTo>
                  <a:cubicBezTo>
                    <a:pt x="6466" y="5248"/>
                    <a:pt x="6491" y="5242"/>
                    <a:pt x="6510" y="5230"/>
                  </a:cubicBezTo>
                  <a:cubicBezTo>
                    <a:pt x="6540" y="5209"/>
                    <a:pt x="6563" y="5174"/>
                    <a:pt x="6595" y="5180"/>
                  </a:cubicBezTo>
                  <a:cubicBezTo>
                    <a:pt x="6606" y="5209"/>
                    <a:pt x="6639" y="5197"/>
                    <a:pt x="6664" y="5197"/>
                  </a:cubicBezTo>
                  <a:cubicBezTo>
                    <a:pt x="6673" y="5197"/>
                    <a:pt x="6687" y="5209"/>
                    <a:pt x="6696" y="5215"/>
                  </a:cubicBezTo>
                  <a:cubicBezTo>
                    <a:pt x="6721" y="5236"/>
                    <a:pt x="6749" y="5260"/>
                    <a:pt x="6774" y="5277"/>
                  </a:cubicBezTo>
                  <a:cubicBezTo>
                    <a:pt x="6788" y="5292"/>
                    <a:pt x="6800" y="5298"/>
                    <a:pt x="6809" y="5316"/>
                  </a:cubicBezTo>
                  <a:cubicBezTo>
                    <a:pt x="6820" y="5333"/>
                    <a:pt x="6818" y="5354"/>
                    <a:pt x="6813" y="5372"/>
                  </a:cubicBezTo>
                  <a:cubicBezTo>
                    <a:pt x="6832" y="5378"/>
                    <a:pt x="6846" y="5396"/>
                    <a:pt x="6857" y="5422"/>
                  </a:cubicBezTo>
                  <a:cubicBezTo>
                    <a:pt x="6866" y="5446"/>
                    <a:pt x="6866" y="5469"/>
                    <a:pt x="6871" y="5496"/>
                  </a:cubicBezTo>
                  <a:cubicBezTo>
                    <a:pt x="6876" y="5540"/>
                    <a:pt x="6880" y="5582"/>
                    <a:pt x="6866" y="5626"/>
                  </a:cubicBezTo>
                  <a:cubicBezTo>
                    <a:pt x="6862" y="5638"/>
                    <a:pt x="6857" y="5641"/>
                    <a:pt x="6857" y="5656"/>
                  </a:cubicBezTo>
                  <a:cubicBezTo>
                    <a:pt x="6857" y="5668"/>
                    <a:pt x="6857" y="5682"/>
                    <a:pt x="6853" y="5694"/>
                  </a:cubicBezTo>
                  <a:cubicBezTo>
                    <a:pt x="6846" y="5718"/>
                    <a:pt x="6827" y="5739"/>
                    <a:pt x="6813" y="5739"/>
                  </a:cubicBezTo>
                  <a:lnTo>
                    <a:pt x="6813" y="5774"/>
                  </a:lnTo>
                  <a:cubicBezTo>
                    <a:pt x="6804" y="5780"/>
                    <a:pt x="6793" y="5768"/>
                    <a:pt x="6788" y="5756"/>
                  </a:cubicBezTo>
                  <a:cubicBezTo>
                    <a:pt x="6784" y="5744"/>
                    <a:pt x="6788" y="5733"/>
                    <a:pt x="6788" y="5718"/>
                  </a:cubicBezTo>
                  <a:cubicBezTo>
                    <a:pt x="6793" y="5665"/>
                    <a:pt x="6793" y="5603"/>
                    <a:pt x="6784" y="5546"/>
                  </a:cubicBezTo>
                  <a:cubicBezTo>
                    <a:pt x="6788" y="5520"/>
                    <a:pt x="6761" y="5514"/>
                    <a:pt x="6756" y="5496"/>
                  </a:cubicBezTo>
                  <a:lnTo>
                    <a:pt x="6756" y="5464"/>
                  </a:lnTo>
                  <a:cubicBezTo>
                    <a:pt x="6756" y="5446"/>
                    <a:pt x="6735" y="5434"/>
                    <a:pt x="6726" y="5422"/>
                  </a:cubicBezTo>
                  <a:cubicBezTo>
                    <a:pt x="6701" y="5401"/>
                    <a:pt x="6682" y="5372"/>
                    <a:pt x="6669" y="5333"/>
                  </a:cubicBezTo>
                  <a:cubicBezTo>
                    <a:pt x="6648" y="5328"/>
                    <a:pt x="6625" y="5328"/>
                    <a:pt x="6606" y="5348"/>
                  </a:cubicBezTo>
                  <a:cubicBezTo>
                    <a:pt x="6590" y="5360"/>
                    <a:pt x="6577" y="5384"/>
                    <a:pt x="6558" y="5372"/>
                  </a:cubicBezTo>
                  <a:cubicBezTo>
                    <a:pt x="6547" y="5366"/>
                    <a:pt x="6537" y="5354"/>
                    <a:pt x="6528" y="5360"/>
                  </a:cubicBezTo>
                  <a:cubicBezTo>
                    <a:pt x="6519" y="5360"/>
                    <a:pt x="6519" y="5372"/>
                    <a:pt x="6514" y="5378"/>
                  </a:cubicBezTo>
                  <a:cubicBezTo>
                    <a:pt x="6503" y="5390"/>
                    <a:pt x="6489" y="5390"/>
                    <a:pt x="6480" y="5390"/>
                  </a:cubicBezTo>
                  <a:cubicBezTo>
                    <a:pt x="6436" y="5390"/>
                    <a:pt x="6388" y="5396"/>
                    <a:pt x="6360" y="5440"/>
                  </a:cubicBezTo>
                  <a:cubicBezTo>
                    <a:pt x="6379" y="5458"/>
                    <a:pt x="6402" y="5464"/>
                    <a:pt x="6422" y="5458"/>
                  </a:cubicBezTo>
                  <a:cubicBezTo>
                    <a:pt x="6427" y="5478"/>
                    <a:pt x="6427" y="5496"/>
                    <a:pt x="6413" y="5514"/>
                  </a:cubicBezTo>
                  <a:cubicBezTo>
                    <a:pt x="6397" y="5540"/>
                    <a:pt x="6418" y="5564"/>
                    <a:pt x="6422" y="5594"/>
                  </a:cubicBezTo>
                  <a:cubicBezTo>
                    <a:pt x="6427" y="5620"/>
                    <a:pt x="6427" y="5644"/>
                    <a:pt x="6418" y="5665"/>
                  </a:cubicBezTo>
                  <a:cubicBezTo>
                    <a:pt x="6441" y="5665"/>
                    <a:pt x="6450" y="5700"/>
                    <a:pt x="6455" y="5733"/>
                  </a:cubicBezTo>
                  <a:cubicBezTo>
                    <a:pt x="6462" y="5750"/>
                    <a:pt x="6462" y="5768"/>
                    <a:pt x="6455" y="5786"/>
                  </a:cubicBezTo>
                  <a:lnTo>
                    <a:pt x="6441" y="5824"/>
                  </a:lnTo>
                  <a:cubicBezTo>
                    <a:pt x="6436" y="5857"/>
                    <a:pt x="6455" y="5880"/>
                    <a:pt x="6450" y="5910"/>
                  </a:cubicBezTo>
                  <a:lnTo>
                    <a:pt x="6432" y="5910"/>
                  </a:lnTo>
                  <a:cubicBezTo>
                    <a:pt x="6436" y="5931"/>
                    <a:pt x="6422" y="5943"/>
                    <a:pt x="6409" y="5937"/>
                  </a:cubicBezTo>
                  <a:cubicBezTo>
                    <a:pt x="6402" y="5937"/>
                    <a:pt x="6397" y="5931"/>
                    <a:pt x="6393" y="5925"/>
                  </a:cubicBezTo>
                  <a:cubicBezTo>
                    <a:pt x="6379" y="5919"/>
                    <a:pt x="6365" y="5931"/>
                    <a:pt x="6360" y="5948"/>
                  </a:cubicBezTo>
                  <a:cubicBezTo>
                    <a:pt x="6353" y="5966"/>
                    <a:pt x="6365" y="5987"/>
                    <a:pt x="6374" y="6005"/>
                  </a:cubicBezTo>
                  <a:cubicBezTo>
                    <a:pt x="6365" y="5993"/>
                    <a:pt x="6349" y="6008"/>
                    <a:pt x="6344" y="6028"/>
                  </a:cubicBezTo>
                  <a:cubicBezTo>
                    <a:pt x="6340" y="6046"/>
                    <a:pt x="6326" y="6067"/>
                    <a:pt x="6317" y="6055"/>
                  </a:cubicBezTo>
                  <a:cubicBezTo>
                    <a:pt x="6312" y="6079"/>
                    <a:pt x="6330" y="6096"/>
                    <a:pt x="6344" y="6111"/>
                  </a:cubicBezTo>
                  <a:cubicBezTo>
                    <a:pt x="6360" y="6129"/>
                    <a:pt x="6365" y="6158"/>
                    <a:pt x="6349" y="6173"/>
                  </a:cubicBezTo>
                  <a:cubicBezTo>
                    <a:pt x="6344" y="6179"/>
                    <a:pt x="6340" y="6173"/>
                    <a:pt x="6330" y="6179"/>
                  </a:cubicBezTo>
                  <a:cubicBezTo>
                    <a:pt x="6317" y="6179"/>
                    <a:pt x="6301" y="6191"/>
                    <a:pt x="6291" y="6203"/>
                  </a:cubicBezTo>
                  <a:cubicBezTo>
                    <a:pt x="6282" y="6209"/>
                    <a:pt x="6278" y="6212"/>
                    <a:pt x="6273" y="6226"/>
                  </a:cubicBezTo>
                  <a:cubicBezTo>
                    <a:pt x="6268" y="6238"/>
                    <a:pt x="6273" y="6253"/>
                    <a:pt x="6282" y="6259"/>
                  </a:cubicBezTo>
                  <a:lnTo>
                    <a:pt x="6264" y="6259"/>
                  </a:lnTo>
                  <a:cubicBezTo>
                    <a:pt x="6252" y="6283"/>
                    <a:pt x="6234" y="6303"/>
                    <a:pt x="6215" y="6327"/>
                  </a:cubicBezTo>
                  <a:cubicBezTo>
                    <a:pt x="6209" y="6333"/>
                    <a:pt x="6204" y="6339"/>
                    <a:pt x="6199" y="6339"/>
                  </a:cubicBezTo>
                  <a:cubicBezTo>
                    <a:pt x="6190" y="6339"/>
                    <a:pt x="6186" y="6339"/>
                    <a:pt x="6181" y="6345"/>
                  </a:cubicBezTo>
                  <a:cubicBezTo>
                    <a:pt x="6172" y="6365"/>
                    <a:pt x="6204" y="6383"/>
                    <a:pt x="6195" y="6401"/>
                  </a:cubicBezTo>
                  <a:lnTo>
                    <a:pt x="6137" y="6401"/>
                  </a:lnTo>
                  <a:lnTo>
                    <a:pt x="6137" y="6419"/>
                  </a:lnTo>
                  <a:lnTo>
                    <a:pt x="6123" y="6419"/>
                  </a:lnTo>
                  <a:cubicBezTo>
                    <a:pt x="6123" y="6433"/>
                    <a:pt x="6123" y="6445"/>
                    <a:pt x="6128" y="6457"/>
                  </a:cubicBezTo>
                  <a:cubicBezTo>
                    <a:pt x="6114" y="6463"/>
                    <a:pt x="6098" y="6463"/>
                    <a:pt x="6089" y="6463"/>
                  </a:cubicBezTo>
                  <a:cubicBezTo>
                    <a:pt x="6084" y="6475"/>
                    <a:pt x="6089" y="6489"/>
                    <a:pt x="6093" y="6501"/>
                  </a:cubicBezTo>
                  <a:cubicBezTo>
                    <a:pt x="6080" y="6501"/>
                    <a:pt x="6066" y="6501"/>
                    <a:pt x="6054" y="6489"/>
                  </a:cubicBezTo>
                  <a:cubicBezTo>
                    <a:pt x="6045" y="6475"/>
                    <a:pt x="6041" y="6451"/>
                    <a:pt x="6050" y="6445"/>
                  </a:cubicBezTo>
                  <a:cubicBezTo>
                    <a:pt x="6054" y="6439"/>
                    <a:pt x="6059" y="6439"/>
                    <a:pt x="6066" y="6433"/>
                  </a:cubicBezTo>
                  <a:cubicBezTo>
                    <a:pt x="6066" y="6427"/>
                    <a:pt x="6066" y="6419"/>
                    <a:pt x="6059" y="6419"/>
                  </a:cubicBezTo>
                  <a:cubicBezTo>
                    <a:pt x="6050" y="6401"/>
                    <a:pt x="6041" y="6377"/>
                    <a:pt x="6031" y="6356"/>
                  </a:cubicBezTo>
                  <a:cubicBezTo>
                    <a:pt x="6045" y="6356"/>
                    <a:pt x="6054" y="6345"/>
                    <a:pt x="6054" y="6327"/>
                  </a:cubicBezTo>
                  <a:cubicBezTo>
                    <a:pt x="6054" y="6309"/>
                    <a:pt x="6045" y="6294"/>
                    <a:pt x="6036" y="6288"/>
                  </a:cubicBezTo>
                  <a:lnTo>
                    <a:pt x="6080" y="6271"/>
                  </a:lnTo>
                  <a:cubicBezTo>
                    <a:pt x="6080" y="6247"/>
                    <a:pt x="6084" y="6220"/>
                    <a:pt x="6093" y="6203"/>
                  </a:cubicBezTo>
                  <a:cubicBezTo>
                    <a:pt x="6089" y="6197"/>
                    <a:pt x="6080" y="6191"/>
                    <a:pt x="6075" y="6185"/>
                  </a:cubicBezTo>
                  <a:cubicBezTo>
                    <a:pt x="6103" y="6185"/>
                    <a:pt x="6119" y="6147"/>
                    <a:pt x="6123" y="6111"/>
                  </a:cubicBezTo>
                  <a:cubicBezTo>
                    <a:pt x="6128" y="6079"/>
                    <a:pt x="6137" y="6049"/>
                    <a:pt x="6142" y="6011"/>
                  </a:cubicBezTo>
                  <a:cubicBezTo>
                    <a:pt x="6146" y="5993"/>
                    <a:pt x="6146" y="5972"/>
                    <a:pt x="6156" y="5954"/>
                  </a:cubicBezTo>
                  <a:cubicBezTo>
                    <a:pt x="6165" y="5943"/>
                    <a:pt x="6183" y="5937"/>
                    <a:pt x="6195" y="5954"/>
                  </a:cubicBezTo>
                  <a:cubicBezTo>
                    <a:pt x="6192" y="5948"/>
                    <a:pt x="6199" y="5943"/>
                    <a:pt x="6204" y="5943"/>
                  </a:cubicBezTo>
                  <a:cubicBezTo>
                    <a:pt x="6209" y="5943"/>
                    <a:pt x="6215" y="5948"/>
                    <a:pt x="6220" y="5954"/>
                  </a:cubicBezTo>
                  <a:cubicBezTo>
                    <a:pt x="6229" y="5954"/>
                    <a:pt x="6234" y="5937"/>
                    <a:pt x="6229" y="5925"/>
                  </a:cubicBezTo>
                  <a:cubicBezTo>
                    <a:pt x="6225" y="5910"/>
                    <a:pt x="6215" y="5898"/>
                    <a:pt x="6215" y="5886"/>
                  </a:cubicBezTo>
                  <a:cubicBezTo>
                    <a:pt x="6215" y="5875"/>
                    <a:pt x="6225" y="5857"/>
                    <a:pt x="6234" y="5869"/>
                  </a:cubicBezTo>
                  <a:cubicBezTo>
                    <a:pt x="6229" y="5836"/>
                    <a:pt x="6225" y="5812"/>
                    <a:pt x="6225" y="5780"/>
                  </a:cubicBezTo>
                  <a:lnTo>
                    <a:pt x="6225" y="5762"/>
                  </a:lnTo>
                  <a:cubicBezTo>
                    <a:pt x="6225" y="5750"/>
                    <a:pt x="6229" y="5744"/>
                    <a:pt x="6234" y="5733"/>
                  </a:cubicBezTo>
                  <a:cubicBezTo>
                    <a:pt x="6243" y="5706"/>
                    <a:pt x="6243" y="5676"/>
                    <a:pt x="6238" y="5650"/>
                  </a:cubicBezTo>
                  <a:cubicBezTo>
                    <a:pt x="6234" y="5632"/>
                    <a:pt x="6229" y="5614"/>
                    <a:pt x="6229" y="5603"/>
                  </a:cubicBezTo>
                  <a:cubicBezTo>
                    <a:pt x="6234" y="5582"/>
                    <a:pt x="6252" y="5576"/>
                    <a:pt x="6257" y="5588"/>
                  </a:cubicBezTo>
                  <a:cubicBezTo>
                    <a:pt x="6273" y="5570"/>
                    <a:pt x="6282" y="5552"/>
                    <a:pt x="6296" y="5532"/>
                  </a:cubicBezTo>
                  <a:cubicBezTo>
                    <a:pt x="6282" y="5514"/>
                    <a:pt x="6278" y="5490"/>
                    <a:pt x="6282" y="5464"/>
                  </a:cubicBezTo>
                  <a:cubicBezTo>
                    <a:pt x="6257" y="5464"/>
                    <a:pt x="6238" y="5458"/>
                    <a:pt x="6220" y="5440"/>
                  </a:cubicBezTo>
                  <a:cubicBezTo>
                    <a:pt x="6215" y="5452"/>
                    <a:pt x="6195" y="5446"/>
                    <a:pt x="6195" y="5434"/>
                  </a:cubicBezTo>
                  <a:cubicBezTo>
                    <a:pt x="6186" y="5396"/>
                    <a:pt x="6162" y="5366"/>
                    <a:pt x="6142" y="5339"/>
                  </a:cubicBezTo>
                  <a:cubicBezTo>
                    <a:pt x="6137" y="5333"/>
                    <a:pt x="6137" y="5328"/>
                    <a:pt x="6137" y="5322"/>
                  </a:cubicBezTo>
                  <a:cubicBezTo>
                    <a:pt x="6137" y="5310"/>
                    <a:pt x="6158" y="5310"/>
                    <a:pt x="6162" y="5298"/>
                  </a:cubicBezTo>
                  <a:cubicBezTo>
                    <a:pt x="6169" y="5286"/>
                    <a:pt x="6156" y="5271"/>
                    <a:pt x="6146" y="5260"/>
                  </a:cubicBezTo>
                  <a:cubicBezTo>
                    <a:pt x="6137" y="5248"/>
                    <a:pt x="6137" y="5227"/>
                    <a:pt x="6149" y="5227"/>
                  </a:cubicBezTo>
                  <a:cubicBezTo>
                    <a:pt x="6139" y="5224"/>
                    <a:pt x="6133" y="5209"/>
                    <a:pt x="6133" y="5197"/>
                  </a:cubicBezTo>
                  <a:cubicBezTo>
                    <a:pt x="6133" y="5186"/>
                    <a:pt x="6137" y="5174"/>
                    <a:pt x="6142" y="5162"/>
                  </a:cubicBezTo>
                  <a:cubicBezTo>
                    <a:pt x="6151" y="5124"/>
                    <a:pt x="6156" y="5085"/>
                    <a:pt x="6146" y="5050"/>
                  </a:cubicBezTo>
                  <a:cubicBezTo>
                    <a:pt x="6156" y="5044"/>
                    <a:pt x="6162" y="5044"/>
                    <a:pt x="6172" y="5038"/>
                  </a:cubicBezTo>
                  <a:cubicBezTo>
                    <a:pt x="6176" y="5017"/>
                    <a:pt x="6156" y="4999"/>
                    <a:pt x="6162" y="4982"/>
                  </a:cubicBezTo>
                  <a:cubicBezTo>
                    <a:pt x="6162" y="4976"/>
                    <a:pt x="6172" y="4970"/>
                    <a:pt x="6172" y="4961"/>
                  </a:cubicBezTo>
                  <a:cubicBezTo>
                    <a:pt x="6176" y="4949"/>
                    <a:pt x="6167" y="4937"/>
                    <a:pt x="6156" y="4931"/>
                  </a:cubicBezTo>
                  <a:cubicBezTo>
                    <a:pt x="6146" y="4925"/>
                    <a:pt x="6137" y="4920"/>
                    <a:pt x="6133" y="4908"/>
                  </a:cubicBezTo>
                  <a:cubicBezTo>
                    <a:pt x="6123" y="4875"/>
                    <a:pt x="6167" y="4846"/>
                    <a:pt x="6151" y="4807"/>
                  </a:cubicBezTo>
                  <a:cubicBezTo>
                    <a:pt x="6146" y="4795"/>
                    <a:pt x="6133" y="4784"/>
                    <a:pt x="6133" y="4769"/>
                  </a:cubicBezTo>
                  <a:cubicBezTo>
                    <a:pt x="6142" y="4757"/>
                    <a:pt x="6156" y="4745"/>
                    <a:pt x="6172" y="4739"/>
                  </a:cubicBezTo>
                  <a:lnTo>
                    <a:pt x="6156" y="4721"/>
                  </a:lnTo>
                  <a:cubicBezTo>
                    <a:pt x="6162" y="4721"/>
                    <a:pt x="6167" y="4716"/>
                    <a:pt x="6172" y="4716"/>
                  </a:cubicBezTo>
                  <a:cubicBezTo>
                    <a:pt x="6167" y="4689"/>
                    <a:pt x="6167" y="4659"/>
                    <a:pt x="6172" y="4633"/>
                  </a:cubicBezTo>
                  <a:cubicBezTo>
                    <a:pt x="6176" y="4609"/>
                    <a:pt x="6190" y="4591"/>
                    <a:pt x="6190" y="4565"/>
                  </a:cubicBezTo>
                  <a:cubicBezTo>
                    <a:pt x="6190" y="4541"/>
                    <a:pt x="6176" y="4515"/>
                    <a:pt x="6156" y="4523"/>
                  </a:cubicBezTo>
                  <a:cubicBezTo>
                    <a:pt x="6162" y="4509"/>
                    <a:pt x="6167" y="4497"/>
                    <a:pt x="6176" y="4485"/>
                  </a:cubicBezTo>
                  <a:cubicBezTo>
                    <a:pt x="6162" y="4479"/>
                    <a:pt x="6151" y="4464"/>
                    <a:pt x="6146" y="4447"/>
                  </a:cubicBezTo>
                  <a:cubicBezTo>
                    <a:pt x="6142" y="4426"/>
                    <a:pt x="6146" y="4411"/>
                    <a:pt x="6146" y="4390"/>
                  </a:cubicBezTo>
                  <a:cubicBezTo>
                    <a:pt x="6146" y="4379"/>
                    <a:pt x="6151" y="4367"/>
                    <a:pt x="6156" y="4355"/>
                  </a:cubicBezTo>
                  <a:cubicBezTo>
                    <a:pt x="6162" y="4349"/>
                    <a:pt x="6167" y="4349"/>
                    <a:pt x="6167" y="4343"/>
                  </a:cubicBezTo>
                  <a:cubicBezTo>
                    <a:pt x="6167" y="4337"/>
                    <a:pt x="6167" y="4328"/>
                    <a:pt x="6162" y="4328"/>
                  </a:cubicBezTo>
                  <a:cubicBezTo>
                    <a:pt x="6151" y="4299"/>
                    <a:pt x="6133" y="4275"/>
                    <a:pt x="6114" y="4254"/>
                  </a:cubicBezTo>
                  <a:cubicBezTo>
                    <a:pt x="6114" y="4243"/>
                    <a:pt x="6123" y="4237"/>
                    <a:pt x="6123" y="4225"/>
                  </a:cubicBezTo>
                  <a:cubicBezTo>
                    <a:pt x="6133" y="4180"/>
                    <a:pt x="6070" y="4163"/>
                    <a:pt x="6080" y="4118"/>
                  </a:cubicBezTo>
                  <a:cubicBezTo>
                    <a:pt x="6089" y="4124"/>
                    <a:pt x="6098" y="4101"/>
                    <a:pt x="6093" y="4089"/>
                  </a:cubicBezTo>
                  <a:cubicBezTo>
                    <a:pt x="6089" y="4074"/>
                    <a:pt x="6084" y="4056"/>
                    <a:pt x="6093" y="4044"/>
                  </a:cubicBezTo>
                  <a:cubicBezTo>
                    <a:pt x="6084" y="4027"/>
                    <a:pt x="6093" y="3994"/>
                    <a:pt x="6098" y="3976"/>
                  </a:cubicBezTo>
                  <a:cubicBezTo>
                    <a:pt x="6103" y="3959"/>
                    <a:pt x="6103" y="3926"/>
                    <a:pt x="6089" y="3920"/>
                  </a:cubicBezTo>
                  <a:cubicBezTo>
                    <a:pt x="6107" y="3908"/>
                    <a:pt x="6128" y="3882"/>
                    <a:pt x="6137" y="3858"/>
                  </a:cubicBezTo>
                  <a:cubicBezTo>
                    <a:pt x="6146" y="3835"/>
                    <a:pt x="6151" y="3802"/>
                    <a:pt x="6172" y="3802"/>
                  </a:cubicBezTo>
                  <a:cubicBezTo>
                    <a:pt x="6146" y="3767"/>
                    <a:pt x="6156" y="3704"/>
                    <a:pt x="6181" y="3672"/>
                  </a:cubicBezTo>
                  <a:cubicBezTo>
                    <a:pt x="6162" y="3636"/>
                    <a:pt x="6146" y="3586"/>
                    <a:pt x="6151" y="3542"/>
                  </a:cubicBezTo>
                  <a:cubicBezTo>
                    <a:pt x="6142" y="3536"/>
                    <a:pt x="6133" y="3536"/>
                    <a:pt x="6123" y="3536"/>
                  </a:cubicBezTo>
                  <a:cubicBezTo>
                    <a:pt x="6146" y="3518"/>
                    <a:pt x="6167" y="3498"/>
                    <a:pt x="6190" y="3474"/>
                  </a:cubicBezTo>
                  <a:cubicBezTo>
                    <a:pt x="6195" y="3468"/>
                    <a:pt x="6199" y="3468"/>
                    <a:pt x="6199" y="3462"/>
                  </a:cubicBezTo>
                  <a:cubicBezTo>
                    <a:pt x="6204" y="3450"/>
                    <a:pt x="6195" y="3435"/>
                    <a:pt x="6190" y="3424"/>
                  </a:cubicBezTo>
                  <a:cubicBezTo>
                    <a:pt x="6176" y="3400"/>
                    <a:pt x="6156" y="3382"/>
                    <a:pt x="6142" y="3356"/>
                  </a:cubicBezTo>
                  <a:cubicBezTo>
                    <a:pt x="6137" y="3350"/>
                    <a:pt x="6133" y="3344"/>
                    <a:pt x="6128" y="3344"/>
                  </a:cubicBezTo>
                  <a:cubicBezTo>
                    <a:pt x="6119" y="3338"/>
                    <a:pt x="6107" y="3350"/>
                    <a:pt x="6098" y="3344"/>
                  </a:cubicBezTo>
                  <a:cubicBezTo>
                    <a:pt x="6089" y="3344"/>
                    <a:pt x="6084" y="3332"/>
                    <a:pt x="6080" y="3332"/>
                  </a:cubicBezTo>
                  <a:cubicBezTo>
                    <a:pt x="6070" y="3326"/>
                    <a:pt x="6054" y="3326"/>
                    <a:pt x="6041" y="3320"/>
                  </a:cubicBezTo>
                  <a:cubicBezTo>
                    <a:pt x="6027" y="3311"/>
                    <a:pt x="6018" y="3299"/>
                    <a:pt x="6018" y="3282"/>
                  </a:cubicBezTo>
                  <a:cubicBezTo>
                    <a:pt x="6001" y="3288"/>
                    <a:pt x="5988" y="3294"/>
                    <a:pt x="5978" y="3288"/>
                  </a:cubicBezTo>
                  <a:cubicBezTo>
                    <a:pt x="5965" y="3282"/>
                    <a:pt x="5953" y="3264"/>
                    <a:pt x="5965" y="3243"/>
                  </a:cubicBezTo>
                  <a:cubicBezTo>
                    <a:pt x="5974" y="3214"/>
                    <a:pt x="6022" y="3226"/>
                    <a:pt x="6027" y="3187"/>
                  </a:cubicBezTo>
                  <a:cubicBezTo>
                    <a:pt x="6031" y="3175"/>
                    <a:pt x="6022" y="3158"/>
                    <a:pt x="6022" y="3146"/>
                  </a:cubicBezTo>
                  <a:cubicBezTo>
                    <a:pt x="6022" y="3134"/>
                    <a:pt x="6027" y="3119"/>
                    <a:pt x="6027" y="3107"/>
                  </a:cubicBezTo>
                  <a:cubicBezTo>
                    <a:pt x="6031" y="3072"/>
                    <a:pt x="6022" y="3033"/>
                    <a:pt x="6011" y="2995"/>
                  </a:cubicBezTo>
                  <a:cubicBezTo>
                    <a:pt x="6011" y="2989"/>
                    <a:pt x="6006" y="2983"/>
                    <a:pt x="6001" y="2977"/>
                  </a:cubicBezTo>
                  <a:cubicBezTo>
                    <a:pt x="5997" y="2971"/>
                    <a:pt x="5988" y="2971"/>
                    <a:pt x="5983" y="2971"/>
                  </a:cubicBezTo>
                  <a:cubicBezTo>
                    <a:pt x="5974" y="2965"/>
                    <a:pt x="5965" y="2954"/>
                    <a:pt x="5953" y="2948"/>
                  </a:cubicBezTo>
                  <a:cubicBezTo>
                    <a:pt x="5944" y="2942"/>
                    <a:pt x="5930" y="2942"/>
                    <a:pt x="5926" y="2954"/>
                  </a:cubicBezTo>
                  <a:cubicBezTo>
                    <a:pt x="5909" y="2933"/>
                    <a:pt x="5898" y="2921"/>
                    <a:pt x="5877" y="2915"/>
                  </a:cubicBezTo>
                  <a:cubicBezTo>
                    <a:pt x="5859" y="2909"/>
                    <a:pt x="5834" y="2915"/>
                    <a:pt x="5824" y="2933"/>
                  </a:cubicBezTo>
                  <a:cubicBezTo>
                    <a:pt x="5808" y="2959"/>
                    <a:pt x="5820" y="2989"/>
                    <a:pt x="5829" y="3022"/>
                  </a:cubicBezTo>
                  <a:cubicBezTo>
                    <a:pt x="5813" y="3022"/>
                    <a:pt x="5804" y="3039"/>
                    <a:pt x="5804" y="3051"/>
                  </a:cubicBezTo>
                  <a:cubicBezTo>
                    <a:pt x="5804" y="3072"/>
                    <a:pt x="5813" y="3084"/>
                    <a:pt x="5824" y="3090"/>
                  </a:cubicBezTo>
                  <a:cubicBezTo>
                    <a:pt x="5804" y="3113"/>
                    <a:pt x="5790" y="3140"/>
                    <a:pt x="5781" y="3175"/>
                  </a:cubicBezTo>
                  <a:cubicBezTo>
                    <a:pt x="5776" y="3187"/>
                    <a:pt x="5781" y="3214"/>
                    <a:pt x="5790" y="3208"/>
                  </a:cubicBezTo>
                  <a:cubicBezTo>
                    <a:pt x="5790" y="3220"/>
                    <a:pt x="5776" y="3231"/>
                    <a:pt x="5765" y="3231"/>
                  </a:cubicBezTo>
                  <a:lnTo>
                    <a:pt x="5732" y="3231"/>
                  </a:lnTo>
                  <a:cubicBezTo>
                    <a:pt x="5719" y="3237"/>
                    <a:pt x="5707" y="3258"/>
                    <a:pt x="5702" y="3282"/>
                  </a:cubicBezTo>
                  <a:cubicBezTo>
                    <a:pt x="5702" y="3299"/>
                    <a:pt x="5707" y="3326"/>
                    <a:pt x="5712" y="3344"/>
                  </a:cubicBezTo>
                  <a:cubicBezTo>
                    <a:pt x="5719" y="3362"/>
                    <a:pt x="5723" y="3394"/>
                    <a:pt x="5707" y="3400"/>
                  </a:cubicBezTo>
                  <a:cubicBezTo>
                    <a:pt x="5698" y="3406"/>
                    <a:pt x="5684" y="3400"/>
                    <a:pt x="5679" y="3412"/>
                  </a:cubicBezTo>
                  <a:cubicBezTo>
                    <a:pt x="5675" y="3424"/>
                    <a:pt x="5684" y="3430"/>
                    <a:pt x="5684" y="3444"/>
                  </a:cubicBezTo>
                  <a:cubicBezTo>
                    <a:pt x="5684" y="3456"/>
                    <a:pt x="5675" y="3462"/>
                    <a:pt x="5670" y="3474"/>
                  </a:cubicBezTo>
                  <a:cubicBezTo>
                    <a:pt x="5663" y="3486"/>
                    <a:pt x="5675" y="3498"/>
                    <a:pt x="5684" y="3512"/>
                  </a:cubicBezTo>
                  <a:cubicBezTo>
                    <a:pt x="5693" y="3536"/>
                    <a:pt x="5689" y="3560"/>
                    <a:pt x="5689" y="3586"/>
                  </a:cubicBezTo>
                  <a:cubicBezTo>
                    <a:pt x="5684" y="3622"/>
                    <a:pt x="5679" y="3654"/>
                    <a:pt x="5663" y="3684"/>
                  </a:cubicBezTo>
                  <a:cubicBezTo>
                    <a:pt x="5659" y="3699"/>
                    <a:pt x="5654" y="3710"/>
                    <a:pt x="5654" y="3722"/>
                  </a:cubicBezTo>
                  <a:cubicBezTo>
                    <a:pt x="5654" y="3728"/>
                    <a:pt x="5659" y="3734"/>
                    <a:pt x="5659" y="3740"/>
                  </a:cubicBezTo>
                  <a:cubicBezTo>
                    <a:pt x="5670" y="3772"/>
                    <a:pt x="5654" y="3814"/>
                    <a:pt x="5631" y="3820"/>
                  </a:cubicBezTo>
                  <a:cubicBezTo>
                    <a:pt x="5645" y="3820"/>
                    <a:pt x="5650" y="3846"/>
                    <a:pt x="5645" y="3864"/>
                  </a:cubicBezTo>
                  <a:cubicBezTo>
                    <a:pt x="5640" y="3882"/>
                    <a:pt x="5631" y="3897"/>
                    <a:pt x="5636" y="3914"/>
                  </a:cubicBezTo>
                  <a:cubicBezTo>
                    <a:pt x="5622" y="3920"/>
                    <a:pt x="5601" y="3926"/>
                    <a:pt x="5587" y="3932"/>
                  </a:cubicBezTo>
                  <a:cubicBezTo>
                    <a:pt x="5597" y="3944"/>
                    <a:pt x="5592" y="3965"/>
                    <a:pt x="5583" y="3976"/>
                  </a:cubicBezTo>
                  <a:cubicBezTo>
                    <a:pt x="5574" y="3988"/>
                    <a:pt x="5558" y="3994"/>
                    <a:pt x="5553" y="4000"/>
                  </a:cubicBezTo>
                  <a:cubicBezTo>
                    <a:pt x="5544" y="4015"/>
                    <a:pt x="5544" y="4039"/>
                    <a:pt x="5553" y="4044"/>
                  </a:cubicBezTo>
                  <a:cubicBezTo>
                    <a:pt x="5544" y="4068"/>
                    <a:pt x="5525" y="4095"/>
                    <a:pt x="5500" y="4089"/>
                  </a:cubicBezTo>
                  <a:cubicBezTo>
                    <a:pt x="5495" y="4089"/>
                    <a:pt x="5491" y="4083"/>
                    <a:pt x="5486" y="4083"/>
                  </a:cubicBezTo>
                  <a:cubicBezTo>
                    <a:pt x="5477" y="4083"/>
                    <a:pt x="5472" y="4095"/>
                    <a:pt x="5466" y="4107"/>
                  </a:cubicBezTo>
                  <a:cubicBezTo>
                    <a:pt x="5452" y="4130"/>
                    <a:pt x="5433" y="4151"/>
                    <a:pt x="5408" y="4157"/>
                  </a:cubicBezTo>
                  <a:cubicBezTo>
                    <a:pt x="5394" y="4157"/>
                    <a:pt x="5376" y="4157"/>
                    <a:pt x="5376" y="4175"/>
                  </a:cubicBezTo>
                  <a:cubicBezTo>
                    <a:pt x="5376" y="4192"/>
                    <a:pt x="5403" y="4198"/>
                    <a:pt x="5403" y="4225"/>
                  </a:cubicBezTo>
                  <a:cubicBezTo>
                    <a:pt x="5403" y="4231"/>
                    <a:pt x="5399" y="4231"/>
                    <a:pt x="5399" y="4237"/>
                  </a:cubicBezTo>
                  <a:cubicBezTo>
                    <a:pt x="5364" y="4287"/>
                    <a:pt x="5394" y="4373"/>
                    <a:pt x="5360" y="4423"/>
                  </a:cubicBezTo>
                  <a:cubicBezTo>
                    <a:pt x="5376" y="4447"/>
                    <a:pt x="5380" y="4485"/>
                    <a:pt x="5376" y="4515"/>
                  </a:cubicBezTo>
                  <a:cubicBezTo>
                    <a:pt x="5369" y="4541"/>
                    <a:pt x="5380" y="4559"/>
                    <a:pt x="5376" y="4591"/>
                  </a:cubicBezTo>
                  <a:cubicBezTo>
                    <a:pt x="5376" y="4603"/>
                    <a:pt x="5369" y="4609"/>
                    <a:pt x="5364" y="4621"/>
                  </a:cubicBezTo>
                  <a:cubicBezTo>
                    <a:pt x="5364" y="4633"/>
                    <a:pt x="5364" y="4645"/>
                    <a:pt x="5376" y="4645"/>
                  </a:cubicBezTo>
                  <a:cubicBezTo>
                    <a:pt x="5380" y="4639"/>
                    <a:pt x="5390" y="4639"/>
                    <a:pt x="5394" y="4633"/>
                  </a:cubicBezTo>
                  <a:cubicBezTo>
                    <a:pt x="5390" y="4665"/>
                    <a:pt x="5413" y="4689"/>
                    <a:pt x="5417" y="4716"/>
                  </a:cubicBezTo>
                  <a:cubicBezTo>
                    <a:pt x="5433" y="4769"/>
                    <a:pt x="5385" y="4840"/>
                    <a:pt x="5408" y="4887"/>
                  </a:cubicBezTo>
                  <a:cubicBezTo>
                    <a:pt x="5394" y="4925"/>
                    <a:pt x="5385" y="4976"/>
                    <a:pt x="5408" y="4999"/>
                  </a:cubicBezTo>
                  <a:cubicBezTo>
                    <a:pt x="5417" y="5011"/>
                    <a:pt x="5433" y="5011"/>
                    <a:pt x="5443" y="5011"/>
                  </a:cubicBezTo>
                  <a:cubicBezTo>
                    <a:pt x="5466" y="5017"/>
                    <a:pt x="5491" y="5017"/>
                    <a:pt x="5514" y="5023"/>
                  </a:cubicBezTo>
                  <a:cubicBezTo>
                    <a:pt x="5521" y="5023"/>
                    <a:pt x="5525" y="5023"/>
                    <a:pt x="5525" y="5032"/>
                  </a:cubicBezTo>
                  <a:cubicBezTo>
                    <a:pt x="5530" y="5038"/>
                    <a:pt x="5525" y="5044"/>
                    <a:pt x="5530" y="5050"/>
                  </a:cubicBezTo>
                  <a:cubicBezTo>
                    <a:pt x="5535" y="5067"/>
                    <a:pt x="5553" y="5079"/>
                    <a:pt x="5553" y="5100"/>
                  </a:cubicBezTo>
                  <a:cubicBezTo>
                    <a:pt x="5553" y="5106"/>
                    <a:pt x="5548" y="5112"/>
                    <a:pt x="5548" y="5118"/>
                  </a:cubicBezTo>
                  <a:cubicBezTo>
                    <a:pt x="5544" y="5141"/>
                    <a:pt x="5562" y="5162"/>
                    <a:pt x="5583" y="5180"/>
                  </a:cubicBezTo>
                  <a:cubicBezTo>
                    <a:pt x="5597" y="5192"/>
                    <a:pt x="5615" y="5215"/>
                    <a:pt x="5606" y="5242"/>
                  </a:cubicBezTo>
                  <a:cubicBezTo>
                    <a:pt x="5606" y="5248"/>
                    <a:pt x="5601" y="5248"/>
                    <a:pt x="5601" y="5254"/>
                  </a:cubicBezTo>
                  <a:cubicBezTo>
                    <a:pt x="5601" y="5260"/>
                    <a:pt x="5606" y="5265"/>
                    <a:pt x="5606" y="5271"/>
                  </a:cubicBezTo>
                  <a:cubicBezTo>
                    <a:pt x="5615" y="5292"/>
                    <a:pt x="5615" y="5316"/>
                    <a:pt x="5601" y="5328"/>
                  </a:cubicBezTo>
                  <a:cubicBezTo>
                    <a:pt x="5606" y="5339"/>
                    <a:pt x="5622" y="5333"/>
                    <a:pt x="5627" y="5339"/>
                  </a:cubicBezTo>
                  <a:cubicBezTo>
                    <a:pt x="5631" y="5348"/>
                    <a:pt x="5636" y="5354"/>
                    <a:pt x="5636" y="5366"/>
                  </a:cubicBezTo>
                  <a:cubicBezTo>
                    <a:pt x="5645" y="5401"/>
                    <a:pt x="5654" y="5446"/>
                    <a:pt x="5663" y="5484"/>
                  </a:cubicBezTo>
                  <a:cubicBezTo>
                    <a:pt x="5640" y="5496"/>
                    <a:pt x="5650" y="5546"/>
                    <a:pt x="5640" y="5582"/>
                  </a:cubicBezTo>
                  <a:cubicBezTo>
                    <a:pt x="5636" y="5603"/>
                    <a:pt x="5615" y="5614"/>
                    <a:pt x="5601" y="5626"/>
                  </a:cubicBezTo>
                  <a:cubicBezTo>
                    <a:pt x="5592" y="5632"/>
                    <a:pt x="5583" y="5638"/>
                    <a:pt x="5574" y="5638"/>
                  </a:cubicBezTo>
                  <a:cubicBezTo>
                    <a:pt x="5558" y="5638"/>
                    <a:pt x="5553" y="5620"/>
                    <a:pt x="5548" y="5603"/>
                  </a:cubicBezTo>
                  <a:cubicBezTo>
                    <a:pt x="5544" y="5582"/>
                    <a:pt x="5544" y="5564"/>
                    <a:pt x="5539" y="5552"/>
                  </a:cubicBezTo>
                  <a:cubicBezTo>
                    <a:pt x="5535" y="5540"/>
                    <a:pt x="5514" y="5526"/>
                    <a:pt x="5505" y="5540"/>
                  </a:cubicBezTo>
                  <a:cubicBezTo>
                    <a:pt x="5495" y="5502"/>
                    <a:pt x="5482" y="5464"/>
                    <a:pt x="5456" y="5440"/>
                  </a:cubicBezTo>
                  <a:cubicBezTo>
                    <a:pt x="5447" y="5428"/>
                    <a:pt x="5440" y="5422"/>
                    <a:pt x="5429" y="5422"/>
                  </a:cubicBezTo>
                  <a:cubicBezTo>
                    <a:pt x="5420" y="5422"/>
                    <a:pt x="5403" y="5428"/>
                    <a:pt x="5399" y="5440"/>
                  </a:cubicBezTo>
                  <a:cubicBezTo>
                    <a:pt x="5385" y="5422"/>
                    <a:pt x="5369" y="5410"/>
                    <a:pt x="5355" y="5390"/>
                  </a:cubicBezTo>
                  <a:cubicBezTo>
                    <a:pt x="5337" y="5366"/>
                    <a:pt x="5316" y="5348"/>
                    <a:pt x="5293" y="5322"/>
                  </a:cubicBezTo>
                  <a:lnTo>
                    <a:pt x="5219" y="5265"/>
                  </a:lnTo>
                  <a:cubicBezTo>
                    <a:pt x="5206" y="5260"/>
                    <a:pt x="5187" y="5248"/>
                    <a:pt x="5171" y="5230"/>
                  </a:cubicBezTo>
                  <a:cubicBezTo>
                    <a:pt x="5167" y="5215"/>
                    <a:pt x="5162" y="5203"/>
                    <a:pt x="5153" y="5192"/>
                  </a:cubicBezTo>
                  <a:cubicBezTo>
                    <a:pt x="5148" y="5180"/>
                    <a:pt x="5134" y="5174"/>
                    <a:pt x="5123" y="5180"/>
                  </a:cubicBezTo>
                  <a:cubicBezTo>
                    <a:pt x="5104" y="5141"/>
                    <a:pt x="5081" y="5112"/>
                    <a:pt x="5052" y="5085"/>
                  </a:cubicBezTo>
                  <a:cubicBezTo>
                    <a:pt x="5047" y="5079"/>
                    <a:pt x="5042" y="5079"/>
                    <a:pt x="5033" y="5073"/>
                  </a:cubicBezTo>
                  <a:lnTo>
                    <a:pt x="5017" y="5073"/>
                  </a:lnTo>
                  <a:cubicBezTo>
                    <a:pt x="5008" y="5073"/>
                    <a:pt x="5003" y="5067"/>
                    <a:pt x="4994" y="5061"/>
                  </a:cubicBezTo>
                  <a:cubicBezTo>
                    <a:pt x="4985" y="5056"/>
                    <a:pt x="4980" y="5050"/>
                    <a:pt x="4969" y="5044"/>
                  </a:cubicBezTo>
                  <a:cubicBezTo>
                    <a:pt x="4969" y="5248"/>
                    <a:pt x="5017" y="5458"/>
                    <a:pt x="5104" y="5632"/>
                  </a:cubicBezTo>
                  <a:cubicBezTo>
                    <a:pt x="5144" y="5706"/>
                    <a:pt x="5192" y="5780"/>
                    <a:pt x="5192" y="5875"/>
                  </a:cubicBezTo>
                  <a:cubicBezTo>
                    <a:pt x="5192" y="5972"/>
                    <a:pt x="5134" y="6061"/>
                    <a:pt x="5081" y="6129"/>
                  </a:cubicBezTo>
                  <a:cubicBezTo>
                    <a:pt x="4985" y="6247"/>
                    <a:pt x="4872" y="6351"/>
                    <a:pt x="4757" y="6433"/>
                  </a:cubicBezTo>
                  <a:lnTo>
                    <a:pt x="4771" y="6824"/>
                  </a:lnTo>
                  <a:cubicBezTo>
                    <a:pt x="4743" y="6865"/>
                    <a:pt x="4695" y="6886"/>
                    <a:pt x="4651" y="6880"/>
                  </a:cubicBezTo>
                  <a:cubicBezTo>
                    <a:pt x="4656" y="6915"/>
                    <a:pt x="4661" y="6960"/>
                    <a:pt x="4670" y="6998"/>
                  </a:cubicBezTo>
                  <a:cubicBezTo>
                    <a:pt x="4603" y="7039"/>
                    <a:pt x="4523" y="7010"/>
                    <a:pt x="4444" y="6998"/>
                  </a:cubicBezTo>
                  <a:cubicBezTo>
                    <a:pt x="4368" y="6983"/>
                    <a:pt x="4274" y="7004"/>
                    <a:pt x="4242" y="7090"/>
                  </a:cubicBezTo>
                  <a:cubicBezTo>
                    <a:pt x="4221" y="7140"/>
                    <a:pt x="4230" y="7196"/>
                    <a:pt x="4235" y="7243"/>
                  </a:cubicBezTo>
                  <a:cubicBezTo>
                    <a:pt x="4260" y="7412"/>
                    <a:pt x="4279" y="7580"/>
                    <a:pt x="4304" y="7752"/>
                  </a:cubicBezTo>
                  <a:cubicBezTo>
                    <a:pt x="4313" y="7814"/>
                    <a:pt x="4318" y="7885"/>
                    <a:pt x="4299" y="7938"/>
                  </a:cubicBezTo>
                  <a:cubicBezTo>
                    <a:pt x="4283" y="7977"/>
                    <a:pt x="4256" y="8006"/>
                    <a:pt x="4247" y="8050"/>
                  </a:cubicBezTo>
                  <a:cubicBezTo>
                    <a:pt x="4235" y="8107"/>
                    <a:pt x="4260" y="8163"/>
                    <a:pt x="4274" y="8213"/>
                  </a:cubicBezTo>
                  <a:cubicBezTo>
                    <a:pt x="4304" y="8343"/>
                    <a:pt x="4260" y="8479"/>
                    <a:pt x="4242" y="8615"/>
                  </a:cubicBezTo>
                  <a:cubicBezTo>
                    <a:pt x="4212" y="8846"/>
                    <a:pt x="4265" y="9088"/>
                    <a:pt x="4221" y="9310"/>
                  </a:cubicBezTo>
                  <a:cubicBezTo>
                    <a:pt x="4207" y="9390"/>
                    <a:pt x="4178" y="9464"/>
                    <a:pt x="4159" y="9541"/>
                  </a:cubicBezTo>
                  <a:cubicBezTo>
                    <a:pt x="4106" y="9762"/>
                    <a:pt x="4129" y="10005"/>
                    <a:pt x="4155" y="10235"/>
                  </a:cubicBezTo>
                  <a:cubicBezTo>
                    <a:pt x="4164" y="10321"/>
                    <a:pt x="4173" y="10401"/>
                    <a:pt x="4182" y="10490"/>
                  </a:cubicBezTo>
                  <a:cubicBezTo>
                    <a:pt x="4203" y="10676"/>
                    <a:pt x="4226" y="10874"/>
                    <a:pt x="4304" y="11034"/>
                  </a:cubicBezTo>
                  <a:cubicBezTo>
                    <a:pt x="4357" y="11146"/>
                    <a:pt x="4428" y="11246"/>
                    <a:pt x="4472" y="11362"/>
                  </a:cubicBezTo>
                  <a:cubicBezTo>
                    <a:pt x="4516" y="11480"/>
                    <a:pt x="4516" y="11643"/>
                    <a:pt x="4440" y="11728"/>
                  </a:cubicBezTo>
                  <a:cubicBezTo>
                    <a:pt x="4102" y="11672"/>
                    <a:pt x="3764" y="11616"/>
                    <a:pt x="3425" y="11569"/>
                  </a:cubicBezTo>
                  <a:cubicBezTo>
                    <a:pt x="3324" y="11548"/>
                    <a:pt x="3218" y="11536"/>
                    <a:pt x="3122" y="11581"/>
                  </a:cubicBezTo>
                  <a:cubicBezTo>
                    <a:pt x="3073" y="11604"/>
                    <a:pt x="3030" y="11643"/>
                    <a:pt x="2991" y="11672"/>
                  </a:cubicBezTo>
                  <a:cubicBezTo>
                    <a:pt x="2968" y="11699"/>
                    <a:pt x="2938" y="11717"/>
                    <a:pt x="2915" y="11740"/>
                  </a:cubicBezTo>
                  <a:cubicBezTo>
                    <a:pt x="2889" y="11761"/>
                    <a:pt x="2866" y="11785"/>
                    <a:pt x="2841" y="11802"/>
                  </a:cubicBezTo>
                  <a:cubicBezTo>
                    <a:pt x="2653" y="11989"/>
                    <a:pt x="2577" y="12367"/>
                    <a:pt x="2717" y="12609"/>
                  </a:cubicBezTo>
                  <a:cubicBezTo>
                    <a:pt x="2784" y="12728"/>
                    <a:pt x="2903" y="12813"/>
                    <a:pt x="2924" y="12958"/>
                  </a:cubicBezTo>
                  <a:cubicBezTo>
                    <a:pt x="2814" y="13000"/>
                    <a:pt x="2731" y="13156"/>
                    <a:pt x="2740" y="13304"/>
                  </a:cubicBezTo>
                  <a:cubicBezTo>
                    <a:pt x="2745" y="13375"/>
                    <a:pt x="2770" y="13443"/>
                    <a:pt x="2788" y="13511"/>
                  </a:cubicBezTo>
                  <a:cubicBezTo>
                    <a:pt x="2818" y="13618"/>
                    <a:pt x="2837" y="13730"/>
                    <a:pt x="2837" y="13842"/>
                  </a:cubicBezTo>
                  <a:cubicBezTo>
                    <a:pt x="2837" y="13872"/>
                    <a:pt x="2837" y="13901"/>
                    <a:pt x="2823" y="13928"/>
                  </a:cubicBezTo>
                  <a:cubicBezTo>
                    <a:pt x="2788" y="13990"/>
                    <a:pt x="2712" y="13940"/>
                    <a:pt x="2669" y="13890"/>
                  </a:cubicBezTo>
                  <a:cubicBezTo>
                    <a:pt x="2489" y="13691"/>
                    <a:pt x="2273" y="13464"/>
                    <a:pt x="2041" y="13538"/>
                  </a:cubicBezTo>
                  <a:cubicBezTo>
                    <a:pt x="2036" y="13538"/>
                    <a:pt x="2032" y="13544"/>
                    <a:pt x="2027" y="13544"/>
                  </a:cubicBezTo>
                  <a:cubicBezTo>
                    <a:pt x="2032" y="13544"/>
                    <a:pt x="2036" y="13550"/>
                    <a:pt x="2041" y="13550"/>
                  </a:cubicBezTo>
                  <a:cubicBezTo>
                    <a:pt x="2064" y="13567"/>
                    <a:pt x="2075" y="13606"/>
                    <a:pt x="2075" y="13641"/>
                  </a:cubicBezTo>
                  <a:cubicBezTo>
                    <a:pt x="2080" y="13736"/>
                    <a:pt x="2050" y="13822"/>
                    <a:pt x="2027" y="13901"/>
                  </a:cubicBezTo>
                  <a:cubicBezTo>
                    <a:pt x="2022" y="13922"/>
                    <a:pt x="2018" y="13940"/>
                    <a:pt x="2006" y="13952"/>
                  </a:cubicBezTo>
                  <a:cubicBezTo>
                    <a:pt x="2002" y="13972"/>
                    <a:pt x="1992" y="13996"/>
                    <a:pt x="1983" y="14008"/>
                  </a:cubicBezTo>
                  <a:cubicBezTo>
                    <a:pt x="1958" y="14040"/>
                    <a:pt x="1921" y="14046"/>
                    <a:pt x="1882" y="14040"/>
                  </a:cubicBezTo>
                  <a:cubicBezTo>
                    <a:pt x="1848" y="14034"/>
                    <a:pt x="1813" y="14014"/>
                    <a:pt x="1776" y="14014"/>
                  </a:cubicBezTo>
                  <a:cubicBezTo>
                    <a:pt x="1716" y="14008"/>
                    <a:pt x="1659" y="14040"/>
                    <a:pt x="1601" y="14020"/>
                  </a:cubicBezTo>
                  <a:cubicBezTo>
                    <a:pt x="1578" y="14014"/>
                    <a:pt x="1558" y="13996"/>
                    <a:pt x="1535" y="13984"/>
                  </a:cubicBezTo>
                  <a:cubicBezTo>
                    <a:pt x="1452" y="13928"/>
                    <a:pt x="1365" y="13872"/>
                    <a:pt x="1273" y="13854"/>
                  </a:cubicBezTo>
                  <a:cubicBezTo>
                    <a:pt x="1254" y="13848"/>
                    <a:pt x="1236" y="13848"/>
                    <a:pt x="1220" y="13827"/>
                  </a:cubicBezTo>
                  <a:cubicBezTo>
                    <a:pt x="1206" y="13816"/>
                    <a:pt x="1201" y="13792"/>
                    <a:pt x="1192" y="13771"/>
                  </a:cubicBezTo>
                  <a:cubicBezTo>
                    <a:pt x="1167" y="13730"/>
                    <a:pt x="1121" y="13736"/>
                    <a:pt x="1082" y="13754"/>
                  </a:cubicBezTo>
                  <a:cubicBezTo>
                    <a:pt x="1045" y="13771"/>
                    <a:pt x="1008" y="13804"/>
                    <a:pt x="964" y="13804"/>
                  </a:cubicBezTo>
                  <a:cubicBezTo>
                    <a:pt x="921" y="13804"/>
                    <a:pt x="863" y="13786"/>
                    <a:pt x="849" y="13833"/>
                  </a:cubicBezTo>
                  <a:cubicBezTo>
                    <a:pt x="845" y="13854"/>
                    <a:pt x="845" y="13872"/>
                    <a:pt x="836" y="13884"/>
                  </a:cubicBezTo>
                  <a:cubicBezTo>
                    <a:pt x="819" y="13901"/>
                    <a:pt x="801" y="13895"/>
                    <a:pt x="780" y="13901"/>
                  </a:cubicBezTo>
                  <a:cubicBezTo>
                    <a:pt x="748" y="13916"/>
                    <a:pt x="744" y="13978"/>
                    <a:pt x="714" y="14002"/>
                  </a:cubicBezTo>
                  <a:cubicBezTo>
                    <a:pt x="686" y="14026"/>
                    <a:pt x="642" y="14008"/>
                    <a:pt x="608" y="13996"/>
                  </a:cubicBezTo>
                  <a:cubicBezTo>
                    <a:pt x="589" y="14002"/>
                    <a:pt x="560" y="13996"/>
                    <a:pt x="541" y="13990"/>
                  </a:cubicBezTo>
                  <a:cubicBezTo>
                    <a:pt x="534" y="13996"/>
                    <a:pt x="534" y="14002"/>
                    <a:pt x="530" y="14014"/>
                  </a:cubicBezTo>
                  <a:cubicBezTo>
                    <a:pt x="507" y="14008"/>
                    <a:pt x="481" y="14008"/>
                    <a:pt x="458" y="14002"/>
                  </a:cubicBezTo>
                  <a:cubicBezTo>
                    <a:pt x="458" y="14020"/>
                    <a:pt x="458" y="14040"/>
                    <a:pt x="454" y="14052"/>
                  </a:cubicBezTo>
                  <a:cubicBezTo>
                    <a:pt x="449" y="14070"/>
                    <a:pt x="428" y="14076"/>
                    <a:pt x="419" y="14070"/>
                  </a:cubicBezTo>
                  <a:cubicBezTo>
                    <a:pt x="396" y="14102"/>
                    <a:pt x="366" y="14132"/>
                    <a:pt x="336" y="14150"/>
                  </a:cubicBezTo>
                  <a:cubicBezTo>
                    <a:pt x="327" y="14159"/>
                    <a:pt x="313" y="14164"/>
                    <a:pt x="304" y="14164"/>
                  </a:cubicBezTo>
                  <a:cubicBezTo>
                    <a:pt x="295" y="14164"/>
                    <a:pt x="288" y="14159"/>
                    <a:pt x="279" y="14150"/>
                  </a:cubicBezTo>
                  <a:cubicBezTo>
                    <a:pt x="251" y="14144"/>
                    <a:pt x="226" y="14176"/>
                    <a:pt x="203" y="14176"/>
                  </a:cubicBezTo>
                  <a:cubicBezTo>
                    <a:pt x="182" y="14176"/>
                    <a:pt x="164" y="14164"/>
                    <a:pt x="139" y="14164"/>
                  </a:cubicBezTo>
                  <a:cubicBezTo>
                    <a:pt x="120" y="14159"/>
                    <a:pt x="90" y="14176"/>
                    <a:pt x="90" y="14200"/>
                  </a:cubicBezTo>
                  <a:cubicBezTo>
                    <a:pt x="72" y="14188"/>
                    <a:pt x="54" y="14206"/>
                    <a:pt x="37" y="14227"/>
                  </a:cubicBezTo>
                  <a:cubicBezTo>
                    <a:pt x="19" y="14250"/>
                    <a:pt x="-4" y="14280"/>
                    <a:pt x="1" y="14318"/>
                  </a:cubicBezTo>
                  <a:lnTo>
                    <a:pt x="28" y="14318"/>
                  </a:lnTo>
                  <a:cubicBezTo>
                    <a:pt x="28" y="14330"/>
                    <a:pt x="28" y="14342"/>
                    <a:pt x="24" y="14357"/>
                  </a:cubicBezTo>
                  <a:cubicBezTo>
                    <a:pt x="44" y="14342"/>
                    <a:pt x="72" y="14368"/>
                    <a:pt x="72" y="14398"/>
                  </a:cubicBezTo>
                  <a:cubicBezTo>
                    <a:pt x="77" y="14431"/>
                    <a:pt x="58" y="14454"/>
                    <a:pt x="37" y="14466"/>
                  </a:cubicBezTo>
                  <a:cubicBezTo>
                    <a:pt x="37" y="14481"/>
                    <a:pt x="37" y="14499"/>
                    <a:pt x="28" y="14510"/>
                  </a:cubicBezTo>
                  <a:cubicBezTo>
                    <a:pt x="44" y="14516"/>
                    <a:pt x="54" y="14522"/>
                    <a:pt x="67" y="14528"/>
                  </a:cubicBezTo>
                  <a:cubicBezTo>
                    <a:pt x="63" y="14555"/>
                    <a:pt x="58" y="14590"/>
                    <a:pt x="33" y="14596"/>
                  </a:cubicBezTo>
                  <a:cubicBezTo>
                    <a:pt x="44" y="14617"/>
                    <a:pt x="58" y="14629"/>
                    <a:pt x="72" y="14640"/>
                  </a:cubicBezTo>
                  <a:cubicBezTo>
                    <a:pt x="72" y="14646"/>
                    <a:pt x="65" y="14658"/>
                    <a:pt x="58" y="14658"/>
                  </a:cubicBezTo>
                  <a:cubicBezTo>
                    <a:pt x="83" y="14655"/>
                    <a:pt x="102" y="14691"/>
                    <a:pt x="106" y="14729"/>
                  </a:cubicBezTo>
                  <a:cubicBezTo>
                    <a:pt x="111" y="14759"/>
                    <a:pt x="106" y="14797"/>
                    <a:pt x="125" y="14821"/>
                  </a:cubicBezTo>
                  <a:cubicBezTo>
                    <a:pt x="134" y="14833"/>
                    <a:pt x="146" y="14839"/>
                    <a:pt x="155" y="14850"/>
                  </a:cubicBezTo>
                  <a:lnTo>
                    <a:pt x="178" y="14883"/>
                  </a:lnTo>
                  <a:lnTo>
                    <a:pt x="221" y="14957"/>
                  </a:lnTo>
                  <a:cubicBezTo>
                    <a:pt x="256" y="14975"/>
                    <a:pt x="300" y="14963"/>
                    <a:pt x="327" y="14927"/>
                  </a:cubicBezTo>
                  <a:lnTo>
                    <a:pt x="343" y="14945"/>
                  </a:lnTo>
                  <a:cubicBezTo>
                    <a:pt x="362" y="14933"/>
                    <a:pt x="385" y="14933"/>
                    <a:pt x="405" y="14939"/>
                  </a:cubicBezTo>
                  <a:cubicBezTo>
                    <a:pt x="410" y="14939"/>
                    <a:pt x="415" y="14945"/>
                    <a:pt x="415" y="14945"/>
                  </a:cubicBezTo>
                  <a:cubicBezTo>
                    <a:pt x="424" y="14957"/>
                    <a:pt x="401" y="14975"/>
                    <a:pt x="405" y="14995"/>
                  </a:cubicBezTo>
                  <a:cubicBezTo>
                    <a:pt x="424" y="15001"/>
                    <a:pt x="433" y="15025"/>
                    <a:pt x="433" y="15051"/>
                  </a:cubicBezTo>
                  <a:cubicBezTo>
                    <a:pt x="463" y="15025"/>
                    <a:pt x="507" y="15093"/>
                    <a:pt x="530" y="15057"/>
                  </a:cubicBezTo>
                  <a:cubicBezTo>
                    <a:pt x="534" y="15051"/>
                    <a:pt x="534" y="15043"/>
                    <a:pt x="541" y="15037"/>
                  </a:cubicBezTo>
                  <a:cubicBezTo>
                    <a:pt x="546" y="15031"/>
                    <a:pt x="555" y="15031"/>
                    <a:pt x="560" y="15031"/>
                  </a:cubicBezTo>
                  <a:cubicBezTo>
                    <a:pt x="564" y="15031"/>
                    <a:pt x="569" y="15019"/>
                    <a:pt x="569" y="15013"/>
                  </a:cubicBezTo>
                  <a:cubicBezTo>
                    <a:pt x="555" y="15013"/>
                    <a:pt x="546" y="14983"/>
                    <a:pt x="555" y="14969"/>
                  </a:cubicBezTo>
                  <a:cubicBezTo>
                    <a:pt x="560" y="14951"/>
                    <a:pt x="578" y="14945"/>
                    <a:pt x="594" y="14933"/>
                  </a:cubicBezTo>
                  <a:cubicBezTo>
                    <a:pt x="622" y="14945"/>
                    <a:pt x="652" y="14957"/>
                    <a:pt x="679" y="14963"/>
                  </a:cubicBezTo>
                  <a:cubicBezTo>
                    <a:pt x="686" y="14963"/>
                    <a:pt x="691" y="14969"/>
                    <a:pt x="695" y="14963"/>
                  </a:cubicBezTo>
                  <a:cubicBezTo>
                    <a:pt x="700" y="14963"/>
                    <a:pt x="704" y="14957"/>
                    <a:pt x="709" y="14951"/>
                  </a:cubicBezTo>
                  <a:cubicBezTo>
                    <a:pt x="718" y="14939"/>
                    <a:pt x="727" y="14933"/>
                    <a:pt x="744" y="14939"/>
                  </a:cubicBezTo>
                  <a:cubicBezTo>
                    <a:pt x="771" y="14939"/>
                    <a:pt x="792" y="14983"/>
                    <a:pt x="810" y="15013"/>
                  </a:cubicBezTo>
                  <a:cubicBezTo>
                    <a:pt x="819" y="15031"/>
                    <a:pt x="829" y="15057"/>
                    <a:pt x="840" y="15075"/>
                  </a:cubicBezTo>
                  <a:cubicBezTo>
                    <a:pt x="868" y="15075"/>
                    <a:pt x="893" y="15051"/>
                    <a:pt x="902" y="15019"/>
                  </a:cubicBezTo>
                  <a:lnTo>
                    <a:pt x="960" y="15019"/>
                  </a:lnTo>
                  <a:cubicBezTo>
                    <a:pt x="994" y="15019"/>
                    <a:pt x="1036" y="15016"/>
                    <a:pt x="1056" y="14983"/>
                  </a:cubicBezTo>
                  <a:cubicBezTo>
                    <a:pt x="1068" y="14972"/>
                    <a:pt x="1070" y="14951"/>
                    <a:pt x="1086" y="14945"/>
                  </a:cubicBezTo>
                  <a:lnTo>
                    <a:pt x="1105" y="14945"/>
                  </a:lnTo>
                  <a:cubicBezTo>
                    <a:pt x="1153" y="14957"/>
                    <a:pt x="1201" y="14945"/>
                    <a:pt x="1245" y="14921"/>
                  </a:cubicBezTo>
                  <a:cubicBezTo>
                    <a:pt x="1268" y="14921"/>
                    <a:pt x="1293" y="14927"/>
                    <a:pt x="1312" y="14939"/>
                  </a:cubicBezTo>
                  <a:cubicBezTo>
                    <a:pt x="1321" y="14927"/>
                    <a:pt x="1337" y="14933"/>
                    <a:pt x="1351" y="14939"/>
                  </a:cubicBezTo>
                  <a:cubicBezTo>
                    <a:pt x="1360" y="14951"/>
                    <a:pt x="1369" y="14963"/>
                    <a:pt x="1374" y="14983"/>
                  </a:cubicBezTo>
                  <a:cubicBezTo>
                    <a:pt x="1381" y="14995"/>
                    <a:pt x="1385" y="15001"/>
                    <a:pt x="1390" y="15013"/>
                  </a:cubicBezTo>
                  <a:cubicBezTo>
                    <a:pt x="1369" y="15051"/>
                    <a:pt x="1312" y="15037"/>
                    <a:pt x="1307" y="15081"/>
                  </a:cubicBezTo>
                  <a:cubicBezTo>
                    <a:pt x="1316" y="15099"/>
                    <a:pt x="1284" y="15119"/>
                    <a:pt x="1284" y="15137"/>
                  </a:cubicBezTo>
                  <a:cubicBezTo>
                    <a:pt x="1284" y="15143"/>
                    <a:pt x="1289" y="15149"/>
                    <a:pt x="1289" y="15161"/>
                  </a:cubicBezTo>
                  <a:cubicBezTo>
                    <a:pt x="1302" y="15199"/>
                    <a:pt x="1298" y="15244"/>
                    <a:pt x="1273" y="15267"/>
                  </a:cubicBezTo>
                  <a:cubicBezTo>
                    <a:pt x="1289" y="15267"/>
                    <a:pt x="1293" y="15300"/>
                    <a:pt x="1284" y="15312"/>
                  </a:cubicBezTo>
                  <a:cubicBezTo>
                    <a:pt x="1298" y="15317"/>
                    <a:pt x="1298" y="15347"/>
                    <a:pt x="1298" y="15368"/>
                  </a:cubicBezTo>
                  <a:cubicBezTo>
                    <a:pt x="1293" y="15385"/>
                    <a:pt x="1289" y="15409"/>
                    <a:pt x="1293" y="15430"/>
                  </a:cubicBezTo>
                  <a:cubicBezTo>
                    <a:pt x="1259" y="15409"/>
                    <a:pt x="1210" y="15442"/>
                    <a:pt x="1210" y="15492"/>
                  </a:cubicBezTo>
                  <a:cubicBezTo>
                    <a:pt x="1210" y="15510"/>
                    <a:pt x="1220" y="15527"/>
                    <a:pt x="1231" y="15545"/>
                  </a:cubicBezTo>
                  <a:cubicBezTo>
                    <a:pt x="1236" y="15560"/>
                    <a:pt x="1245" y="15566"/>
                    <a:pt x="1240" y="15578"/>
                  </a:cubicBezTo>
                  <a:cubicBezTo>
                    <a:pt x="1240" y="15589"/>
                    <a:pt x="1231" y="15601"/>
                    <a:pt x="1231" y="15613"/>
                  </a:cubicBezTo>
                  <a:cubicBezTo>
                    <a:pt x="1231" y="15628"/>
                    <a:pt x="1236" y="15640"/>
                    <a:pt x="1231" y="15652"/>
                  </a:cubicBezTo>
                  <a:cubicBezTo>
                    <a:pt x="1224" y="15675"/>
                    <a:pt x="1201" y="15675"/>
                    <a:pt x="1183" y="15669"/>
                  </a:cubicBezTo>
                  <a:cubicBezTo>
                    <a:pt x="1171" y="15696"/>
                    <a:pt x="1171" y="15725"/>
                    <a:pt x="1183" y="15752"/>
                  </a:cubicBezTo>
                  <a:cubicBezTo>
                    <a:pt x="1183" y="15758"/>
                    <a:pt x="1187" y="15764"/>
                    <a:pt x="1183" y="15770"/>
                  </a:cubicBezTo>
                  <a:cubicBezTo>
                    <a:pt x="1183" y="15776"/>
                    <a:pt x="1171" y="15776"/>
                    <a:pt x="1167" y="15782"/>
                  </a:cubicBezTo>
                  <a:cubicBezTo>
                    <a:pt x="1153" y="15793"/>
                    <a:pt x="1158" y="15820"/>
                    <a:pt x="1162" y="15838"/>
                  </a:cubicBezTo>
                  <a:cubicBezTo>
                    <a:pt x="1162" y="15870"/>
                    <a:pt x="1144" y="15906"/>
                    <a:pt x="1114" y="15906"/>
                  </a:cubicBezTo>
                  <a:cubicBezTo>
                    <a:pt x="1114" y="15924"/>
                    <a:pt x="1118" y="15938"/>
                    <a:pt x="1114" y="15956"/>
                  </a:cubicBezTo>
                  <a:cubicBezTo>
                    <a:pt x="1109" y="15968"/>
                    <a:pt x="1091" y="15974"/>
                    <a:pt x="1086" y="15962"/>
                  </a:cubicBezTo>
                  <a:cubicBezTo>
                    <a:pt x="1082" y="16000"/>
                    <a:pt x="1070" y="16030"/>
                    <a:pt x="1066" y="16068"/>
                  </a:cubicBezTo>
                  <a:cubicBezTo>
                    <a:pt x="1026" y="16068"/>
                    <a:pt x="985" y="16068"/>
                    <a:pt x="946" y="16063"/>
                  </a:cubicBezTo>
                  <a:lnTo>
                    <a:pt x="946" y="16104"/>
                  </a:lnTo>
                  <a:cubicBezTo>
                    <a:pt x="921" y="16104"/>
                    <a:pt x="893" y="16098"/>
                    <a:pt x="872" y="16092"/>
                  </a:cubicBezTo>
                  <a:cubicBezTo>
                    <a:pt x="859" y="16092"/>
                    <a:pt x="845" y="16092"/>
                    <a:pt x="840" y="16104"/>
                  </a:cubicBezTo>
                  <a:cubicBezTo>
                    <a:pt x="836" y="16110"/>
                    <a:pt x="836" y="16116"/>
                    <a:pt x="836" y="16125"/>
                  </a:cubicBezTo>
                  <a:cubicBezTo>
                    <a:pt x="836" y="16154"/>
                    <a:pt x="845" y="16187"/>
                    <a:pt x="859" y="16204"/>
                  </a:cubicBezTo>
                  <a:cubicBezTo>
                    <a:pt x="863" y="16213"/>
                    <a:pt x="868" y="16216"/>
                    <a:pt x="872" y="16228"/>
                  </a:cubicBezTo>
                  <a:cubicBezTo>
                    <a:pt x="884" y="16255"/>
                    <a:pt x="863" y="16284"/>
                    <a:pt x="868" y="16308"/>
                  </a:cubicBezTo>
                  <a:cubicBezTo>
                    <a:pt x="872" y="16329"/>
                    <a:pt x="893" y="16340"/>
                    <a:pt x="902" y="16358"/>
                  </a:cubicBezTo>
                  <a:cubicBezTo>
                    <a:pt x="911" y="16385"/>
                    <a:pt x="898" y="16414"/>
                    <a:pt x="907" y="16438"/>
                  </a:cubicBezTo>
                  <a:cubicBezTo>
                    <a:pt x="911" y="16459"/>
                    <a:pt x="932" y="16465"/>
                    <a:pt x="941" y="16476"/>
                  </a:cubicBezTo>
                  <a:cubicBezTo>
                    <a:pt x="957" y="16494"/>
                    <a:pt x="955" y="16533"/>
                    <a:pt x="955" y="16562"/>
                  </a:cubicBezTo>
                  <a:lnTo>
                    <a:pt x="955" y="16589"/>
                  </a:lnTo>
                  <a:cubicBezTo>
                    <a:pt x="960" y="16607"/>
                    <a:pt x="974" y="16612"/>
                    <a:pt x="990" y="16618"/>
                  </a:cubicBezTo>
                  <a:cubicBezTo>
                    <a:pt x="1022" y="16639"/>
                    <a:pt x="1052" y="16663"/>
                    <a:pt x="1075" y="16701"/>
                  </a:cubicBezTo>
                  <a:cubicBezTo>
                    <a:pt x="1082" y="16713"/>
                    <a:pt x="1091" y="16725"/>
                    <a:pt x="1095" y="16731"/>
                  </a:cubicBezTo>
                  <a:cubicBezTo>
                    <a:pt x="1105" y="16737"/>
                    <a:pt x="1114" y="16743"/>
                    <a:pt x="1123" y="16737"/>
                  </a:cubicBezTo>
                  <a:cubicBezTo>
                    <a:pt x="1135" y="16731"/>
                    <a:pt x="1139" y="16713"/>
                    <a:pt x="1139" y="16695"/>
                  </a:cubicBezTo>
                  <a:cubicBezTo>
                    <a:pt x="1139" y="16675"/>
                    <a:pt x="1135" y="16663"/>
                    <a:pt x="1135" y="16651"/>
                  </a:cubicBezTo>
                  <a:cubicBezTo>
                    <a:pt x="1139" y="16624"/>
                    <a:pt x="1148" y="16612"/>
                    <a:pt x="1153" y="16589"/>
                  </a:cubicBezTo>
                  <a:cubicBezTo>
                    <a:pt x="1162" y="16562"/>
                    <a:pt x="1158" y="16539"/>
                    <a:pt x="1158" y="16509"/>
                  </a:cubicBezTo>
                  <a:cubicBezTo>
                    <a:pt x="1158" y="16482"/>
                    <a:pt x="1167" y="16453"/>
                    <a:pt x="1187" y="16438"/>
                  </a:cubicBezTo>
                  <a:cubicBezTo>
                    <a:pt x="1183" y="16482"/>
                    <a:pt x="1183" y="16521"/>
                    <a:pt x="1176" y="16562"/>
                  </a:cubicBezTo>
                  <a:cubicBezTo>
                    <a:pt x="1176" y="16583"/>
                    <a:pt x="1171" y="16595"/>
                    <a:pt x="1171" y="16612"/>
                  </a:cubicBezTo>
                  <a:cubicBezTo>
                    <a:pt x="1167" y="16624"/>
                    <a:pt x="1162" y="16639"/>
                    <a:pt x="1162" y="16651"/>
                  </a:cubicBezTo>
                  <a:cubicBezTo>
                    <a:pt x="1162" y="16680"/>
                    <a:pt x="1192" y="16695"/>
                    <a:pt x="1210" y="16707"/>
                  </a:cubicBezTo>
                  <a:cubicBezTo>
                    <a:pt x="1259" y="16737"/>
                    <a:pt x="1284" y="16805"/>
                    <a:pt x="1307" y="16867"/>
                  </a:cubicBezTo>
                  <a:cubicBezTo>
                    <a:pt x="1307" y="16873"/>
                    <a:pt x="1307" y="16873"/>
                    <a:pt x="1302" y="16879"/>
                  </a:cubicBezTo>
                  <a:cubicBezTo>
                    <a:pt x="1346" y="16911"/>
                    <a:pt x="1374" y="16967"/>
                    <a:pt x="1394" y="17023"/>
                  </a:cubicBezTo>
                  <a:cubicBezTo>
                    <a:pt x="1399" y="17041"/>
                    <a:pt x="1404" y="17059"/>
                    <a:pt x="1408" y="17071"/>
                  </a:cubicBezTo>
                  <a:cubicBezTo>
                    <a:pt x="1422" y="17103"/>
                    <a:pt x="1452" y="17127"/>
                    <a:pt x="1461" y="17165"/>
                  </a:cubicBezTo>
                  <a:cubicBezTo>
                    <a:pt x="1461" y="17177"/>
                    <a:pt x="1461" y="17189"/>
                    <a:pt x="1466" y="17195"/>
                  </a:cubicBezTo>
                  <a:cubicBezTo>
                    <a:pt x="1470" y="17210"/>
                    <a:pt x="1477" y="17216"/>
                    <a:pt x="1486" y="17227"/>
                  </a:cubicBezTo>
                  <a:cubicBezTo>
                    <a:pt x="1514" y="17272"/>
                    <a:pt x="1491" y="17352"/>
                    <a:pt x="1519" y="17396"/>
                  </a:cubicBezTo>
                  <a:cubicBezTo>
                    <a:pt x="1539" y="17420"/>
                    <a:pt x="1562" y="17425"/>
                    <a:pt x="1592" y="17431"/>
                  </a:cubicBezTo>
                  <a:cubicBezTo>
                    <a:pt x="1659" y="17464"/>
                    <a:pt x="1707" y="17550"/>
                    <a:pt x="1723" y="17641"/>
                  </a:cubicBezTo>
                  <a:cubicBezTo>
                    <a:pt x="1733" y="17686"/>
                    <a:pt x="1733" y="17730"/>
                    <a:pt x="1733" y="17765"/>
                  </a:cubicBezTo>
                  <a:cubicBezTo>
                    <a:pt x="1733" y="17786"/>
                    <a:pt x="1728" y="17798"/>
                    <a:pt x="1733" y="17816"/>
                  </a:cubicBezTo>
                  <a:cubicBezTo>
                    <a:pt x="1737" y="17828"/>
                    <a:pt x="1742" y="17848"/>
                    <a:pt x="1746" y="17860"/>
                  </a:cubicBezTo>
                  <a:cubicBezTo>
                    <a:pt x="1760" y="17904"/>
                    <a:pt x="1765" y="17946"/>
                    <a:pt x="1776" y="17996"/>
                  </a:cubicBezTo>
                  <a:cubicBezTo>
                    <a:pt x="1785" y="18040"/>
                    <a:pt x="1799" y="18091"/>
                    <a:pt x="1829" y="18114"/>
                  </a:cubicBezTo>
                  <a:cubicBezTo>
                    <a:pt x="1861" y="18144"/>
                    <a:pt x="1914" y="18144"/>
                    <a:pt x="1949" y="18182"/>
                  </a:cubicBezTo>
                  <a:cubicBezTo>
                    <a:pt x="1979" y="18212"/>
                    <a:pt x="1983" y="18262"/>
                    <a:pt x="1992" y="18306"/>
                  </a:cubicBezTo>
                  <a:cubicBezTo>
                    <a:pt x="2002" y="18351"/>
                    <a:pt x="2022" y="18398"/>
                    <a:pt x="2055" y="18413"/>
                  </a:cubicBezTo>
                  <a:cubicBezTo>
                    <a:pt x="2045" y="18448"/>
                    <a:pt x="2089" y="18481"/>
                    <a:pt x="2089" y="18522"/>
                  </a:cubicBezTo>
                  <a:cubicBezTo>
                    <a:pt x="2089" y="18537"/>
                    <a:pt x="2089" y="18549"/>
                    <a:pt x="2094" y="18555"/>
                  </a:cubicBezTo>
                  <a:cubicBezTo>
                    <a:pt x="2098" y="18561"/>
                    <a:pt x="2103" y="18567"/>
                    <a:pt x="2107" y="18567"/>
                  </a:cubicBezTo>
                  <a:cubicBezTo>
                    <a:pt x="2160" y="18599"/>
                    <a:pt x="2195" y="18667"/>
                    <a:pt x="2199" y="18741"/>
                  </a:cubicBezTo>
                  <a:cubicBezTo>
                    <a:pt x="2199" y="18759"/>
                    <a:pt x="2199" y="18777"/>
                    <a:pt x="2204" y="18797"/>
                  </a:cubicBezTo>
                  <a:cubicBezTo>
                    <a:pt x="2209" y="18809"/>
                    <a:pt x="2220" y="18815"/>
                    <a:pt x="2225" y="18827"/>
                  </a:cubicBezTo>
                  <a:cubicBezTo>
                    <a:pt x="2239" y="18853"/>
                    <a:pt x="2239" y="18877"/>
                    <a:pt x="2243" y="18907"/>
                  </a:cubicBezTo>
                  <a:cubicBezTo>
                    <a:pt x="2248" y="18984"/>
                    <a:pt x="2257" y="19057"/>
                    <a:pt x="2252" y="19137"/>
                  </a:cubicBezTo>
                  <a:cubicBezTo>
                    <a:pt x="2252" y="19155"/>
                    <a:pt x="2248" y="19182"/>
                    <a:pt x="2257" y="19193"/>
                  </a:cubicBezTo>
                  <a:cubicBezTo>
                    <a:pt x="2262" y="19199"/>
                    <a:pt x="2273" y="19205"/>
                    <a:pt x="2278" y="19211"/>
                  </a:cubicBezTo>
                  <a:cubicBezTo>
                    <a:pt x="2305" y="19244"/>
                    <a:pt x="2296" y="19291"/>
                    <a:pt x="2296" y="19335"/>
                  </a:cubicBezTo>
                  <a:cubicBezTo>
                    <a:pt x="2296" y="19380"/>
                    <a:pt x="2305" y="19415"/>
                    <a:pt x="2321" y="19454"/>
                  </a:cubicBezTo>
                  <a:cubicBezTo>
                    <a:pt x="2326" y="19460"/>
                    <a:pt x="2326" y="19465"/>
                    <a:pt x="2331" y="19471"/>
                  </a:cubicBezTo>
                  <a:cubicBezTo>
                    <a:pt x="2335" y="19477"/>
                    <a:pt x="2340" y="19477"/>
                    <a:pt x="2344" y="19477"/>
                  </a:cubicBezTo>
                  <a:cubicBezTo>
                    <a:pt x="2388" y="19492"/>
                    <a:pt x="2436" y="19492"/>
                    <a:pt x="2480" y="19471"/>
                  </a:cubicBezTo>
                  <a:cubicBezTo>
                    <a:pt x="2489" y="19465"/>
                    <a:pt x="2498" y="19460"/>
                    <a:pt x="2508" y="19465"/>
                  </a:cubicBezTo>
                  <a:cubicBezTo>
                    <a:pt x="2515" y="19465"/>
                    <a:pt x="2519" y="19471"/>
                    <a:pt x="2524" y="19471"/>
                  </a:cubicBezTo>
                  <a:cubicBezTo>
                    <a:pt x="2538" y="19471"/>
                    <a:pt x="2542" y="19454"/>
                    <a:pt x="2542" y="19442"/>
                  </a:cubicBezTo>
                  <a:cubicBezTo>
                    <a:pt x="2542" y="19424"/>
                    <a:pt x="2533" y="19409"/>
                    <a:pt x="2524" y="19397"/>
                  </a:cubicBezTo>
                  <a:cubicBezTo>
                    <a:pt x="2538" y="19368"/>
                    <a:pt x="2581" y="19392"/>
                    <a:pt x="2595" y="19368"/>
                  </a:cubicBezTo>
                  <a:cubicBezTo>
                    <a:pt x="2600" y="19353"/>
                    <a:pt x="2600" y="19335"/>
                    <a:pt x="2604" y="19324"/>
                  </a:cubicBezTo>
                  <a:cubicBezTo>
                    <a:pt x="2611" y="19312"/>
                    <a:pt x="2625" y="19312"/>
                    <a:pt x="2634" y="19318"/>
                  </a:cubicBezTo>
                  <a:cubicBezTo>
                    <a:pt x="2664" y="19324"/>
                    <a:pt x="2694" y="19335"/>
                    <a:pt x="2722" y="19335"/>
                  </a:cubicBezTo>
                  <a:cubicBezTo>
                    <a:pt x="2751" y="19335"/>
                    <a:pt x="2779" y="19335"/>
                    <a:pt x="2802" y="19318"/>
                  </a:cubicBezTo>
                  <a:cubicBezTo>
                    <a:pt x="2818" y="19306"/>
                    <a:pt x="2827" y="19285"/>
                    <a:pt x="2841" y="19273"/>
                  </a:cubicBezTo>
                  <a:cubicBezTo>
                    <a:pt x="2871" y="19244"/>
                    <a:pt x="2915" y="19250"/>
                    <a:pt x="2952" y="19244"/>
                  </a:cubicBezTo>
                  <a:cubicBezTo>
                    <a:pt x="2991" y="19244"/>
                    <a:pt x="3034" y="19232"/>
                    <a:pt x="3055" y="19193"/>
                  </a:cubicBezTo>
                  <a:cubicBezTo>
                    <a:pt x="3048" y="19188"/>
                    <a:pt x="3044" y="19182"/>
                    <a:pt x="3039" y="19182"/>
                  </a:cubicBezTo>
                  <a:cubicBezTo>
                    <a:pt x="3073" y="19131"/>
                    <a:pt x="3122" y="19093"/>
                    <a:pt x="3170" y="19087"/>
                  </a:cubicBezTo>
                  <a:cubicBezTo>
                    <a:pt x="3184" y="19087"/>
                    <a:pt x="3205" y="19081"/>
                    <a:pt x="3209" y="19063"/>
                  </a:cubicBezTo>
                  <a:cubicBezTo>
                    <a:pt x="3214" y="19063"/>
                    <a:pt x="3218" y="19057"/>
                    <a:pt x="3223" y="19057"/>
                  </a:cubicBezTo>
                  <a:lnTo>
                    <a:pt x="3396" y="19019"/>
                  </a:lnTo>
                  <a:cubicBezTo>
                    <a:pt x="3421" y="19013"/>
                    <a:pt x="3444" y="19007"/>
                    <a:pt x="3455" y="18984"/>
                  </a:cubicBezTo>
                  <a:cubicBezTo>
                    <a:pt x="3469" y="18957"/>
                    <a:pt x="3460" y="18921"/>
                    <a:pt x="3460" y="18889"/>
                  </a:cubicBezTo>
                  <a:cubicBezTo>
                    <a:pt x="3460" y="18827"/>
                    <a:pt x="3504" y="18777"/>
                    <a:pt x="3552" y="18777"/>
                  </a:cubicBezTo>
                  <a:cubicBezTo>
                    <a:pt x="3575" y="18777"/>
                    <a:pt x="3593" y="18791"/>
                    <a:pt x="3619" y="18777"/>
                  </a:cubicBezTo>
                  <a:cubicBezTo>
                    <a:pt x="3628" y="18771"/>
                    <a:pt x="3632" y="18765"/>
                    <a:pt x="3642" y="18759"/>
                  </a:cubicBezTo>
                  <a:cubicBezTo>
                    <a:pt x="3672" y="18735"/>
                    <a:pt x="3711" y="18720"/>
                    <a:pt x="3750" y="18729"/>
                  </a:cubicBezTo>
                  <a:cubicBezTo>
                    <a:pt x="3777" y="18735"/>
                    <a:pt x="3803" y="18753"/>
                    <a:pt x="3830" y="18759"/>
                  </a:cubicBezTo>
                  <a:cubicBezTo>
                    <a:pt x="3860" y="18759"/>
                    <a:pt x="3895" y="18735"/>
                    <a:pt x="3888" y="18697"/>
                  </a:cubicBezTo>
                  <a:cubicBezTo>
                    <a:pt x="3888" y="18667"/>
                    <a:pt x="3856" y="18641"/>
                    <a:pt x="3856" y="18605"/>
                  </a:cubicBezTo>
                  <a:cubicBezTo>
                    <a:pt x="3856" y="18578"/>
                    <a:pt x="3874" y="18561"/>
                    <a:pt x="3895" y="18549"/>
                  </a:cubicBezTo>
                  <a:cubicBezTo>
                    <a:pt x="3927" y="18522"/>
                    <a:pt x="3961" y="18499"/>
                    <a:pt x="3996" y="18516"/>
                  </a:cubicBezTo>
                  <a:cubicBezTo>
                    <a:pt x="4005" y="18522"/>
                    <a:pt x="4010" y="18528"/>
                    <a:pt x="4019" y="18528"/>
                  </a:cubicBezTo>
                  <a:cubicBezTo>
                    <a:pt x="4037" y="18528"/>
                    <a:pt x="4053" y="18499"/>
                    <a:pt x="4049" y="18466"/>
                  </a:cubicBezTo>
                  <a:cubicBezTo>
                    <a:pt x="4044" y="18442"/>
                    <a:pt x="4033" y="18413"/>
                    <a:pt x="4033" y="18386"/>
                  </a:cubicBezTo>
                  <a:cubicBezTo>
                    <a:pt x="4086" y="18374"/>
                    <a:pt x="4134" y="18357"/>
                    <a:pt x="4189" y="18345"/>
                  </a:cubicBezTo>
                  <a:cubicBezTo>
                    <a:pt x="4194" y="18345"/>
                    <a:pt x="4203" y="18336"/>
                    <a:pt x="4203" y="18330"/>
                  </a:cubicBezTo>
                  <a:cubicBezTo>
                    <a:pt x="4212" y="18318"/>
                    <a:pt x="4203" y="18295"/>
                    <a:pt x="4198" y="18283"/>
                  </a:cubicBezTo>
                  <a:cubicBezTo>
                    <a:pt x="4182" y="18244"/>
                    <a:pt x="4178" y="18200"/>
                    <a:pt x="4189" y="18159"/>
                  </a:cubicBezTo>
                  <a:lnTo>
                    <a:pt x="4217" y="18159"/>
                  </a:lnTo>
                  <a:cubicBezTo>
                    <a:pt x="4217" y="18132"/>
                    <a:pt x="4212" y="18114"/>
                    <a:pt x="4203" y="18091"/>
                  </a:cubicBezTo>
                  <a:cubicBezTo>
                    <a:pt x="4217" y="18097"/>
                    <a:pt x="4235" y="18076"/>
                    <a:pt x="4235" y="18058"/>
                  </a:cubicBezTo>
                  <a:cubicBezTo>
                    <a:pt x="4256" y="18064"/>
                    <a:pt x="4274" y="18091"/>
                    <a:pt x="4274" y="18114"/>
                  </a:cubicBezTo>
                  <a:cubicBezTo>
                    <a:pt x="4304" y="18097"/>
                    <a:pt x="4318" y="18046"/>
                    <a:pt x="4309" y="18008"/>
                  </a:cubicBezTo>
                  <a:cubicBezTo>
                    <a:pt x="4304" y="17996"/>
                    <a:pt x="4304" y="17990"/>
                    <a:pt x="4304" y="17978"/>
                  </a:cubicBezTo>
                  <a:cubicBezTo>
                    <a:pt x="4304" y="17952"/>
                    <a:pt x="4334" y="17946"/>
                    <a:pt x="4352" y="17940"/>
                  </a:cubicBezTo>
                  <a:cubicBezTo>
                    <a:pt x="4373" y="17934"/>
                    <a:pt x="4396" y="17910"/>
                    <a:pt x="4380" y="17890"/>
                  </a:cubicBezTo>
                  <a:cubicBezTo>
                    <a:pt x="4401" y="17896"/>
                    <a:pt x="4424" y="17890"/>
                    <a:pt x="4440" y="17872"/>
                  </a:cubicBezTo>
                  <a:cubicBezTo>
                    <a:pt x="4454" y="17854"/>
                    <a:pt x="4449" y="17816"/>
                    <a:pt x="4428" y="17810"/>
                  </a:cubicBezTo>
                  <a:cubicBezTo>
                    <a:pt x="4454" y="17810"/>
                    <a:pt x="4488" y="17798"/>
                    <a:pt x="4497" y="17765"/>
                  </a:cubicBezTo>
                  <a:cubicBezTo>
                    <a:pt x="4502" y="17742"/>
                    <a:pt x="4493" y="17718"/>
                    <a:pt x="4472" y="17703"/>
                  </a:cubicBezTo>
                  <a:cubicBezTo>
                    <a:pt x="4458" y="17692"/>
                    <a:pt x="4440" y="17686"/>
                    <a:pt x="4419" y="17686"/>
                  </a:cubicBezTo>
                  <a:cubicBezTo>
                    <a:pt x="4410" y="17686"/>
                    <a:pt x="4396" y="17686"/>
                    <a:pt x="4391" y="17674"/>
                  </a:cubicBezTo>
                  <a:cubicBezTo>
                    <a:pt x="4387" y="17668"/>
                    <a:pt x="4387" y="17662"/>
                    <a:pt x="4380" y="17656"/>
                  </a:cubicBezTo>
                  <a:cubicBezTo>
                    <a:pt x="4366" y="17612"/>
                    <a:pt x="4352" y="17550"/>
                    <a:pt x="4313" y="17550"/>
                  </a:cubicBezTo>
                  <a:cubicBezTo>
                    <a:pt x="4304" y="17550"/>
                    <a:pt x="4290" y="17556"/>
                    <a:pt x="4279" y="17556"/>
                  </a:cubicBezTo>
                  <a:cubicBezTo>
                    <a:pt x="4265" y="17556"/>
                    <a:pt x="4251" y="17550"/>
                    <a:pt x="4235" y="17544"/>
                  </a:cubicBezTo>
                  <a:cubicBezTo>
                    <a:pt x="4178" y="17520"/>
                    <a:pt x="4115" y="17488"/>
                    <a:pt x="4058" y="17464"/>
                  </a:cubicBezTo>
                  <a:cubicBezTo>
                    <a:pt x="4053" y="17464"/>
                    <a:pt x="4049" y="17458"/>
                    <a:pt x="4044" y="17449"/>
                  </a:cubicBezTo>
                  <a:cubicBezTo>
                    <a:pt x="4037" y="17443"/>
                    <a:pt x="4037" y="17437"/>
                    <a:pt x="4037" y="17431"/>
                  </a:cubicBezTo>
                  <a:lnTo>
                    <a:pt x="4037" y="17307"/>
                  </a:lnTo>
                  <a:cubicBezTo>
                    <a:pt x="3991" y="17266"/>
                    <a:pt x="3971" y="17171"/>
                    <a:pt x="3996" y="17097"/>
                  </a:cubicBezTo>
                  <a:cubicBezTo>
                    <a:pt x="4000" y="17091"/>
                    <a:pt x="4000" y="17080"/>
                    <a:pt x="4000" y="17065"/>
                  </a:cubicBezTo>
                  <a:cubicBezTo>
                    <a:pt x="3996" y="17053"/>
                    <a:pt x="3980" y="17047"/>
                    <a:pt x="3971" y="17059"/>
                  </a:cubicBezTo>
                  <a:cubicBezTo>
                    <a:pt x="3961" y="17071"/>
                    <a:pt x="3957" y="17085"/>
                    <a:pt x="3957" y="17103"/>
                  </a:cubicBezTo>
                  <a:cubicBezTo>
                    <a:pt x="3952" y="17115"/>
                    <a:pt x="3952" y="17133"/>
                    <a:pt x="3943" y="17148"/>
                  </a:cubicBezTo>
                  <a:cubicBezTo>
                    <a:pt x="3931" y="17159"/>
                    <a:pt x="3913" y="17165"/>
                    <a:pt x="3899" y="17165"/>
                  </a:cubicBezTo>
                  <a:cubicBezTo>
                    <a:pt x="3883" y="17171"/>
                    <a:pt x="3865" y="17183"/>
                    <a:pt x="3869" y="17210"/>
                  </a:cubicBezTo>
                  <a:cubicBezTo>
                    <a:pt x="3869" y="17216"/>
                    <a:pt x="3874" y="17221"/>
                    <a:pt x="3874" y="17227"/>
                  </a:cubicBezTo>
                  <a:cubicBezTo>
                    <a:pt x="3874" y="17245"/>
                    <a:pt x="3869" y="17257"/>
                    <a:pt x="3860" y="17266"/>
                  </a:cubicBezTo>
                  <a:cubicBezTo>
                    <a:pt x="3851" y="17278"/>
                    <a:pt x="3835" y="17278"/>
                    <a:pt x="3826" y="17289"/>
                  </a:cubicBezTo>
                  <a:cubicBezTo>
                    <a:pt x="3782" y="17319"/>
                    <a:pt x="3764" y="17402"/>
                    <a:pt x="3715" y="17414"/>
                  </a:cubicBezTo>
                  <a:cubicBezTo>
                    <a:pt x="3706" y="17420"/>
                    <a:pt x="3690" y="17420"/>
                    <a:pt x="3685" y="17431"/>
                  </a:cubicBezTo>
                  <a:cubicBezTo>
                    <a:pt x="3681" y="17437"/>
                    <a:pt x="3681" y="17452"/>
                    <a:pt x="3676" y="17458"/>
                  </a:cubicBezTo>
                  <a:cubicBezTo>
                    <a:pt x="3672" y="17467"/>
                    <a:pt x="3667" y="17464"/>
                    <a:pt x="3658" y="17464"/>
                  </a:cubicBezTo>
                  <a:cubicBezTo>
                    <a:pt x="3609" y="17470"/>
                    <a:pt x="3561" y="17464"/>
                    <a:pt x="3513" y="17458"/>
                  </a:cubicBezTo>
                  <a:cubicBezTo>
                    <a:pt x="3492" y="17449"/>
                    <a:pt x="3469" y="17443"/>
                    <a:pt x="3455" y="17425"/>
                  </a:cubicBezTo>
                  <a:lnTo>
                    <a:pt x="3439" y="17408"/>
                  </a:lnTo>
                  <a:cubicBezTo>
                    <a:pt x="3430" y="17396"/>
                    <a:pt x="3412" y="17402"/>
                    <a:pt x="3396" y="17402"/>
                  </a:cubicBezTo>
                  <a:cubicBezTo>
                    <a:pt x="3382" y="17402"/>
                    <a:pt x="3363" y="17396"/>
                    <a:pt x="3359" y="17375"/>
                  </a:cubicBezTo>
                  <a:cubicBezTo>
                    <a:pt x="3359" y="17369"/>
                    <a:pt x="3359" y="17357"/>
                    <a:pt x="3363" y="17352"/>
                  </a:cubicBezTo>
                  <a:cubicBezTo>
                    <a:pt x="3373" y="17325"/>
                    <a:pt x="3382" y="17295"/>
                    <a:pt x="3396" y="17278"/>
                  </a:cubicBezTo>
                  <a:cubicBezTo>
                    <a:pt x="3402" y="17272"/>
                    <a:pt x="3402" y="17266"/>
                    <a:pt x="3407" y="17266"/>
                  </a:cubicBezTo>
                  <a:cubicBezTo>
                    <a:pt x="3412" y="17245"/>
                    <a:pt x="3391" y="17233"/>
                    <a:pt x="3382" y="17221"/>
                  </a:cubicBezTo>
                  <a:cubicBezTo>
                    <a:pt x="3363" y="17189"/>
                    <a:pt x="3391" y="17133"/>
                    <a:pt x="3368" y="17103"/>
                  </a:cubicBezTo>
                  <a:cubicBezTo>
                    <a:pt x="3363" y="17097"/>
                    <a:pt x="3359" y="17097"/>
                    <a:pt x="3359" y="17091"/>
                  </a:cubicBezTo>
                  <a:cubicBezTo>
                    <a:pt x="3354" y="17085"/>
                    <a:pt x="3354" y="17071"/>
                    <a:pt x="3354" y="17065"/>
                  </a:cubicBezTo>
                  <a:cubicBezTo>
                    <a:pt x="3354" y="17047"/>
                    <a:pt x="3347" y="17029"/>
                    <a:pt x="3338" y="17023"/>
                  </a:cubicBezTo>
                  <a:cubicBezTo>
                    <a:pt x="3324" y="17009"/>
                    <a:pt x="3306" y="17023"/>
                    <a:pt x="3301" y="17041"/>
                  </a:cubicBezTo>
                  <a:cubicBezTo>
                    <a:pt x="3290" y="17059"/>
                    <a:pt x="3294" y="17085"/>
                    <a:pt x="3294" y="17103"/>
                  </a:cubicBezTo>
                  <a:cubicBezTo>
                    <a:pt x="3301" y="17165"/>
                    <a:pt x="3294" y="17227"/>
                    <a:pt x="3294" y="17284"/>
                  </a:cubicBezTo>
                  <a:cubicBezTo>
                    <a:pt x="3285" y="17289"/>
                    <a:pt x="3276" y="17284"/>
                    <a:pt x="3267" y="17272"/>
                  </a:cubicBezTo>
                  <a:cubicBezTo>
                    <a:pt x="3262" y="17257"/>
                    <a:pt x="3258" y="17245"/>
                    <a:pt x="3258" y="17233"/>
                  </a:cubicBezTo>
                  <a:cubicBezTo>
                    <a:pt x="3253" y="17195"/>
                    <a:pt x="3253" y="17165"/>
                    <a:pt x="3258" y="17127"/>
                  </a:cubicBezTo>
                  <a:lnTo>
                    <a:pt x="3237" y="17127"/>
                  </a:lnTo>
                  <a:cubicBezTo>
                    <a:pt x="3241" y="17091"/>
                    <a:pt x="3258" y="17047"/>
                    <a:pt x="3281" y="17023"/>
                  </a:cubicBezTo>
                  <a:cubicBezTo>
                    <a:pt x="3262" y="16991"/>
                    <a:pt x="3237" y="16967"/>
                    <a:pt x="3214" y="16949"/>
                  </a:cubicBezTo>
                  <a:cubicBezTo>
                    <a:pt x="3209" y="16941"/>
                    <a:pt x="3198" y="16941"/>
                    <a:pt x="3193" y="16935"/>
                  </a:cubicBezTo>
                  <a:cubicBezTo>
                    <a:pt x="3184" y="16929"/>
                    <a:pt x="3184" y="16911"/>
                    <a:pt x="3184" y="16899"/>
                  </a:cubicBezTo>
                  <a:cubicBezTo>
                    <a:pt x="3170" y="16899"/>
                    <a:pt x="3161" y="16899"/>
                    <a:pt x="3145" y="16893"/>
                  </a:cubicBezTo>
                  <a:cubicBezTo>
                    <a:pt x="3122" y="16849"/>
                    <a:pt x="3092" y="16811"/>
                    <a:pt x="3069" y="16769"/>
                  </a:cubicBezTo>
                  <a:cubicBezTo>
                    <a:pt x="3064" y="16763"/>
                    <a:pt x="3060" y="16754"/>
                    <a:pt x="3055" y="16743"/>
                  </a:cubicBezTo>
                  <a:cubicBezTo>
                    <a:pt x="3044" y="16731"/>
                    <a:pt x="3034" y="16725"/>
                    <a:pt x="3025" y="16719"/>
                  </a:cubicBezTo>
                  <a:cubicBezTo>
                    <a:pt x="3016" y="16675"/>
                    <a:pt x="3007" y="16624"/>
                    <a:pt x="2977" y="16595"/>
                  </a:cubicBezTo>
                  <a:cubicBezTo>
                    <a:pt x="2963" y="16577"/>
                    <a:pt x="2938" y="16556"/>
                    <a:pt x="2938" y="16527"/>
                  </a:cubicBezTo>
                  <a:cubicBezTo>
                    <a:pt x="2938" y="16509"/>
                    <a:pt x="2942" y="16494"/>
                    <a:pt x="2942" y="16476"/>
                  </a:cubicBezTo>
                  <a:cubicBezTo>
                    <a:pt x="2938" y="16453"/>
                    <a:pt x="2915" y="16438"/>
                    <a:pt x="2894" y="16432"/>
                  </a:cubicBezTo>
                  <a:cubicBezTo>
                    <a:pt x="2894" y="16408"/>
                    <a:pt x="2915" y="16385"/>
                    <a:pt x="2933" y="16391"/>
                  </a:cubicBezTo>
                  <a:cubicBezTo>
                    <a:pt x="2938" y="16391"/>
                    <a:pt x="2947" y="16397"/>
                    <a:pt x="2952" y="16397"/>
                  </a:cubicBezTo>
                  <a:cubicBezTo>
                    <a:pt x="2972" y="16397"/>
                    <a:pt x="2977" y="16358"/>
                    <a:pt x="2972" y="16335"/>
                  </a:cubicBezTo>
                  <a:lnTo>
                    <a:pt x="3073" y="16278"/>
                  </a:lnTo>
                  <a:cubicBezTo>
                    <a:pt x="3083" y="16272"/>
                    <a:pt x="3087" y="16272"/>
                    <a:pt x="3097" y="16272"/>
                  </a:cubicBezTo>
                  <a:cubicBezTo>
                    <a:pt x="3108" y="16272"/>
                    <a:pt x="3117" y="16278"/>
                    <a:pt x="3126" y="16278"/>
                  </a:cubicBezTo>
                  <a:cubicBezTo>
                    <a:pt x="3140" y="16278"/>
                    <a:pt x="3149" y="16246"/>
                    <a:pt x="3170" y="16246"/>
                  </a:cubicBezTo>
                  <a:cubicBezTo>
                    <a:pt x="3179" y="16246"/>
                    <a:pt x="3184" y="16261"/>
                    <a:pt x="3189" y="16267"/>
                  </a:cubicBezTo>
                  <a:cubicBezTo>
                    <a:pt x="3228" y="16329"/>
                    <a:pt x="3262" y="16391"/>
                    <a:pt x="3294" y="16453"/>
                  </a:cubicBezTo>
                  <a:cubicBezTo>
                    <a:pt x="3301" y="16459"/>
                    <a:pt x="3306" y="16471"/>
                    <a:pt x="3306" y="16482"/>
                  </a:cubicBezTo>
                  <a:cubicBezTo>
                    <a:pt x="3310" y="16500"/>
                    <a:pt x="3301" y="16515"/>
                    <a:pt x="3301" y="16533"/>
                  </a:cubicBezTo>
                  <a:cubicBezTo>
                    <a:pt x="3301" y="16589"/>
                    <a:pt x="3363" y="16618"/>
                    <a:pt x="3373" y="16675"/>
                  </a:cubicBezTo>
                  <a:cubicBezTo>
                    <a:pt x="3373" y="16695"/>
                    <a:pt x="3373" y="16713"/>
                    <a:pt x="3382" y="16719"/>
                  </a:cubicBezTo>
                  <a:cubicBezTo>
                    <a:pt x="3396" y="16731"/>
                    <a:pt x="3416" y="16713"/>
                    <a:pt x="3435" y="16713"/>
                  </a:cubicBezTo>
                  <a:cubicBezTo>
                    <a:pt x="3474" y="16713"/>
                    <a:pt x="3483" y="16787"/>
                    <a:pt x="3522" y="16799"/>
                  </a:cubicBezTo>
                  <a:cubicBezTo>
                    <a:pt x="3531" y="16805"/>
                    <a:pt x="3540" y="16799"/>
                    <a:pt x="3557" y="16805"/>
                  </a:cubicBezTo>
                  <a:cubicBezTo>
                    <a:pt x="3575" y="16811"/>
                    <a:pt x="3586" y="16837"/>
                    <a:pt x="3600" y="16849"/>
                  </a:cubicBezTo>
                  <a:cubicBezTo>
                    <a:pt x="3616" y="16861"/>
                    <a:pt x="3637" y="16879"/>
                    <a:pt x="3653" y="16861"/>
                  </a:cubicBezTo>
                  <a:cubicBezTo>
                    <a:pt x="3658" y="16887"/>
                    <a:pt x="3658" y="16905"/>
                    <a:pt x="3662" y="16929"/>
                  </a:cubicBezTo>
                  <a:cubicBezTo>
                    <a:pt x="3697" y="16911"/>
                    <a:pt x="3736" y="16911"/>
                    <a:pt x="3764" y="16929"/>
                  </a:cubicBezTo>
                  <a:cubicBezTo>
                    <a:pt x="3793" y="16949"/>
                    <a:pt x="3821" y="16973"/>
                    <a:pt x="3846" y="16961"/>
                  </a:cubicBezTo>
                  <a:cubicBezTo>
                    <a:pt x="3856" y="16955"/>
                    <a:pt x="3860" y="16941"/>
                    <a:pt x="3869" y="16935"/>
                  </a:cubicBezTo>
                  <a:cubicBezTo>
                    <a:pt x="3883" y="16923"/>
                    <a:pt x="3899" y="16923"/>
                    <a:pt x="3913" y="16917"/>
                  </a:cubicBezTo>
                  <a:cubicBezTo>
                    <a:pt x="3927" y="16911"/>
                    <a:pt x="3936" y="16887"/>
                    <a:pt x="3927" y="16867"/>
                  </a:cubicBezTo>
                  <a:cubicBezTo>
                    <a:pt x="3966" y="16867"/>
                    <a:pt x="4000" y="16861"/>
                    <a:pt x="4037" y="16861"/>
                  </a:cubicBezTo>
                  <a:cubicBezTo>
                    <a:pt x="4049" y="16861"/>
                    <a:pt x="4058" y="16861"/>
                    <a:pt x="4067" y="16867"/>
                  </a:cubicBezTo>
                  <a:cubicBezTo>
                    <a:pt x="4086" y="16879"/>
                    <a:pt x="4092" y="16911"/>
                    <a:pt x="4102" y="16935"/>
                  </a:cubicBezTo>
                  <a:cubicBezTo>
                    <a:pt x="4111" y="16961"/>
                    <a:pt x="4129" y="16973"/>
                    <a:pt x="4141" y="16997"/>
                  </a:cubicBezTo>
                  <a:cubicBezTo>
                    <a:pt x="4145" y="17023"/>
                    <a:pt x="4145" y="17047"/>
                    <a:pt x="4150" y="17071"/>
                  </a:cubicBezTo>
                  <a:cubicBezTo>
                    <a:pt x="4155" y="17097"/>
                    <a:pt x="4173" y="17115"/>
                    <a:pt x="4189" y="17103"/>
                  </a:cubicBezTo>
                  <a:cubicBezTo>
                    <a:pt x="4235" y="17142"/>
                    <a:pt x="4295" y="17115"/>
                    <a:pt x="4352" y="17121"/>
                  </a:cubicBezTo>
                  <a:cubicBezTo>
                    <a:pt x="4396" y="17127"/>
                    <a:pt x="4435" y="17159"/>
                    <a:pt x="4481" y="17159"/>
                  </a:cubicBezTo>
                  <a:cubicBezTo>
                    <a:pt x="4511" y="17159"/>
                    <a:pt x="4541" y="17153"/>
                    <a:pt x="4569" y="17159"/>
                  </a:cubicBezTo>
                  <a:cubicBezTo>
                    <a:pt x="4603" y="17171"/>
                    <a:pt x="4633" y="17204"/>
                    <a:pt x="4665" y="17210"/>
                  </a:cubicBezTo>
                  <a:cubicBezTo>
                    <a:pt x="4690" y="17216"/>
                    <a:pt x="4713" y="17210"/>
                    <a:pt x="4734" y="17195"/>
                  </a:cubicBezTo>
                  <a:cubicBezTo>
                    <a:pt x="4792" y="17177"/>
                    <a:pt x="4849" y="17171"/>
                    <a:pt x="4907" y="17165"/>
                  </a:cubicBezTo>
                  <a:cubicBezTo>
                    <a:pt x="4916" y="17165"/>
                    <a:pt x="4925" y="17165"/>
                    <a:pt x="4932" y="17171"/>
                  </a:cubicBezTo>
                  <a:lnTo>
                    <a:pt x="4950" y="17195"/>
                  </a:lnTo>
                  <a:cubicBezTo>
                    <a:pt x="4973" y="17227"/>
                    <a:pt x="5012" y="17210"/>
                    <a:pt x="5042" y="17195"/>
                  </a:cubicBezTo>
                  <a:cubicBezTo>
                    <a:pt x="5081" y="17183"/>
                    <a:pt x="5123" y="17183"/>
                    <a:pt x="5162" y="17195"/>
                  </a:cubicBezTo>
                  <a:cubicBezTo>
                    <a:pt x="5178" y="17204"/>
                    <a:pt x="5192" y="17210"/>
                    <a:pt x="5206" y="17195"/>
                  </a:cubicBezTo>
                  <a:cubicBezTo>
                    <a:pt x="5215" y="17189"/>
                    <a:pt x="5219" y="17171"/>
                    <a:pt x="5231" y="17165"/>
                  </a:cubicBezTo>
                  <a:cubicBezTo>
                    <a:pt x="5245" y="17153"/>
                    <a:pt x="5263" y="17153"/>
                    <a:pt x="5279" y="17159"/>
                  </a:cubicBezTo>
                  <a:cubicBezTo>
                    <a:pt x="5337" y="17177"/>
                    <a:pt x="5390" y="17204"/>
                    <a:pt x="5438" y="17245"/>
                  </a:cubicBezTo>
                  <a:cubicBezTo>
                    <a:pt x="5447" y="17257"/>
                    <a:pt x="5461" y="17272"/>
                    <a:pt x="5466" y="17284"/>
                  </a:cubicBezTo>
                  <a:cubicBezTo>
                    <a:pt x="5472" y="17295"/>
                    <a:pt x="5472" y="17307"/>
                    <a:pt x="5477" y="17319"/>
                  </a:cubicBezTo>
                  <a:cubicBezTo>
                    <a:pt x="5486" y="17357"/>
                    <a:pt x="5525" y="17381"/>
                    <a:pt x="5514" y="17425"/>
                  </a:cubicBezTo>
                  <a:cubicBezTo>
                    <a:pt x="5514" y="17437"/>
                    <a:pt x="5505" y="17449"/>
                    <a:pt x="5509" y="17464"/>
                  </a:cubicBezTo>
                  <a:cubicBezTo>
                    <a:pt x="5514" y="17482"/>
                    <a:pt x="5535" y="17482"/>
                    <a:pt x="5553" y="17482"/>
                  </a:cubicBezTo>
                  <a:cubicBezTo>
                    <a:pt x="5592" y="17488"/>
                    <a:pt x="5606" y="17544"/>
                    <a:pt x="5631" y="17579"/>
                  </a:cubicBezTo>
                  <a:cubicBezTo>
                    <a:pt x="5670" y="17629"/>
                    <a:pt x="5728" y="17629"/>
                    <a:pt x="5781" y="17641"/>
                  </a:cubicBezTo>
                  <a:cubicBezTo>
                    <a:pt x="5799" y="17641"/>
                    <a:pt x="5820" y="17656"/>
                    <a:pt x="5820" y="17680"/>
                  </a:cubicBezTo>
                  <a:cubicBezTo>
                    <a:pt x="5820" y="17703"/>
                    <a:pt x="5794" y="17718"/>
                    <a:pt x="5776" y="17718"/>
                  </a:cubicBezTo>
                  <a:cubicBezTo>
                    <a:pt x="5746" y="17724"/>
                    <a:pt x="5719" y="17724"/>
                    <a:pt x="5684" y="17730"/>
                  </a:cubicBezTo>
                  <a:cubicBezTo>
                    <a:pt x="5679" y="17730"/>
                    <a:pt x="5675" y="17730"/>
                    <a:pt x="5675" y="17736"/>
                  </a:cubicBezTo>
                  <a:cubicBezTo>
                    <a:pt x="5663" y="17742"/>
                    <a:pt x="5670" y="17768"/>
                    <a:pt x="5679" y="17780"/>
                  </a:cubicBezTo>
                  <a:cubicBezTo>
                    <a:pt x="5689" y="17795"/>
                    <a:pt x="5702" y="17792"/>
                    <a:pt x="5712" y="17804"/>
                  </a:cubicBezTo>
                  <a:cubicBezTo>
                    <a:pt x="5723" y="17816"/>
                    <a:pt x="5723" y="17842"/>
                    <a:pt x="5707" y="17842"/>
                  </a:cubicBezTo>
                  <a:cubicBezTo>
                    <a:pt x="5719" y="17860"/>
                    <a:pt x="5723" y="17866"/>
                    <a:pt x="5737" y="17872"/>
                  </a:cubicBezTo>
                  <a:cubicBezTo>
                    <a:pt x="5746" y="17878"/>
                    <a:pt x="5751" y="17878"/>
                    <a:pt x="5760" y="17878"/>
                  </a:cubicBezTo>
                  <a:cubicBezTo>
                    <a:pt x="5804" y="17896"/>
                    <a:pt x="5829" y="17958"/>
                    <a:pt x="5873" y="17990"/>
                  </a:cubicBezTo>
                  <a:cubicBezTo>
                    <a:pt x="5900" y="18014"/>
                    <a:pt x="5935" y="18020"/>
                    <a:pt x="5969" y="18029"/>
                  </a:cubicBezTo>
                  <a:cubicBezTo>
                    <a:pt x="5978" y="18029"/>
                    <a:pt x="5988" y="18034"/>
                    <a:pt x="5997" y="18029"/>
                  </a:cubicBezTo>
                  <a:cubicBezTo>
                    <a:pt x="6011" y="18020"/>
                    <a:pt x="6018" y="18008"/>
                    <a:pt x="6031" y="17996"/>
                  </a:cubicBezTo>
                  <a:cubicBezTo>
                    <a:pt x="6045" y="17984"/>
                    <a:pt x="6068" y="17987"/>
                    <a:pt x="6080" y="17966"/>
                  </a:cubicBezTo>
                  <a:cubicBezTo>
                    <a:pt x="6091" y="17955"/>
                    <a:pt x="6084" y="17934"/>
                    <a:pt x="6089" y="17916"/>
                  </a:cubicBezTo>
                  <a:cubicBezTo>
                    <a:pt x="6089" y="17878"/>
                    <a:pt x="6107" y="17848"/>
                    <a:pt x="6128" y="17822"/>
                  </a:cubicBezTo>
                  <a:cubicBezTo>
                    <a:pt x="6133" y="17822"/>
                    <a:pt x="6133" y="17816"/>
                    <a:pt x="6137" y="17816"/>
                  </a:cubicBezTo>
                  <a:cubicBezTo>
                    <a:pt x="6142" y="17816"/>
                    <a:pt x="6146" y="17822"/>
                    <a:pt x="6146" y="17822"/>
                  </a:cubicBezTo>
                  <a:cubicBezTo>
                    <a:pt x="6176" y="17866"/>
                    <a:pt x="6190" y="17928"/>
                    <a:pt x="6186" y="17990"/>
                  </a:cubicBezTo>
                  <a:cubicBezTo>
                    <a:pt x="6186" y="18002"/>
                    <a:pt x="6181" y="18014"/>
                    <a:pt x="6186" y="18034"/>
                  </a:cubicBezTo>
                  <a:cubicBezTo>
                    <a:pt x="6190" y="18052"/>
                    <a:pt x="6199" y="18064"/>
                    <a:pt x="6209" y="18076"/>
                  </a:cubicBezTo>
                  <a:cubicBezTo>
                    <a:pt x="6229" y="18114"/>
                    <a:pt x="6234" y="18159"/>
                    <a:pt x="6234" y="18194"/>
                  </a:cubicBezTo>
                  <a:cubicBezTo>
                    <a:pt x="6234" y="18238"/>
                    <a:pt x="6229" y="18283"/>
                    <a:pt x="6220" y="18318"/>
                  </a:cubicBezTo>
                  <a:cubicBezTo>
                    <a:pt x="6220" y="18336"/>
                    <a:pt x="6215" y="18357"/>
                    <a:pt x="6220" y="18374"/>
                  </a:cubicBezTo>
                  <a:cubicBezTo>
                    <a:pt x="6225" y="18425"/>
                    <a:pt x="6264" y="18460"/>
                    <a:pt x="6252" y="18505"/>
                  </a:cubicBezTo>
                  <a:cubicBezTo>
                    <a:pt x="6248" y="18522"/>
                    <a:pt x="6238" y="18543"/>
                    <a:pt x="6234" y="18561"/>
                  </a:cubicBezTo>
                  <a:cubicBezTo>
                    <a:pt x="6234" y="18573"/>
                    <a:pt x="6234" y="18590"/>
                    <a:pt x="6238" y="18605"/>
                  </a:cubicBezTo>
                  <a:cubicBezTo>
                    <a:pt x="6248" y="18646"/>
                    <a:pt x="6268" y="18697"/>
                    <a:pt x="6287" y="18735"/>
                  </a:cubicBezTo>
                  <a:cubicBezTo>
                    <a:pt x="6296" y="18759"/>
                    <a:pt x="6312" y="18782"/>
                    <a:pt x="6301" y="18809"/>
                  </a:cubicBezTo>
                  <a:cubicBezTo>
                    <a:pt x="6326" y="18821"/>
                    <a:pt x="6340" y="18853"/>
                    <a:pt x="6349" y="18883"/>
                  </a:cubicBezTo>
                  <a:cubicBezTo>
                    <a:pt x="6353" y="18901"/>
                    <a:pt x="6360" y="18927"/>
                    <a:pt x="6360" y="18951"/>
                  </a:cubicBezTo>
                  <a:cubicBezTo>
                    <a:pt x="6370" y="19025"/>
                    <a:pt x="6402" y="19087"/>
                    <a:pt x="6436" y="19143"/>
                  </a:cubicBezTo>
                  <a:cubicBezTo>
                    <a:pt x="6445" y="19155"/>
                    <a:pt x="6450" y="19170"/>
                    <a:pt x="6450" y="19188"/>
                  </a:cubicBezTo>
                  <a:cubicBezTo>
                    <a:pt x="6450" y="19205"/>
                    <a:pt x="6436" y="19232"/>
                    <a:pt x="6441" y="19250"/>
                  </a:cubicBezTo>
                  <a:cubicBezTo>
                    <a:pt x="6450" y="19285"/>
                    <a:pt x="6503" y="19267"/>
                    <a:pt x="6519" y="19306"/>
                  </a:cubicBezTo>
                  <a:cubicBezTo>
                    <a:pt x="6528" y="19329"/>
                    <a:pt x="6514" y="19353"/>
                    <a:pt x="6510" y="19380"/>
                  </a:cubicBezTo>
                  <a:cubicBezTo>
                    <a:pt x="6503" y="19409"/>
                    <a:pt x="6514" y="19436"/>
                    <a:pt x="6519" y="19465"/>
                  </a:cubicBezTo>
                  <a:cubicBezTo>
                    <a:pt x="6533" y="19528"/>
                    <a:pt x="6551" y="19596"/>
                    <a:pt x="6595" y="19640"/>
                  </a:cubicBezTo>
                  <a:cubicBezTo>
                    <a:pt x="6606" y="19646"/>
                    <a:pt x="6616" y="19658"/>
                    <a:pt x="6616" y="19669"/>
                  </a:cubicBezTo>
                  <a:cubicBezTo>
                    <a:pt x="6620" y="19684"/>
                    <a:pt x="6616" y="19702"/>
                    <a:pt x="6616" y="19714"/>
                  </a:cubicBezTo>
                  <a:cubicBezTo>
                    <a:pt x="6606" y="19776"/>
                    <a:pt x="6616" y="19838"/>
                    <a:pt x="6625" y="19900"/>
                  </a:cubicBezTo>
                  <a:cubicBezTo>
                    <a:pt x="6629" y="19933"/>
                    <a:pt x="6634" y="19956"/>
                    <a:pt x="6639" y="19986"/>
                  </a:cubicBezTo>
                  <a:cubicBezTo>
                    <a:pt x="6648" y="20036"/>
                    <a:pt x="6652" y="20086"/>
                    <a:pt x="6682" y="20125"/>
                  </a:cubicBezTo>
                  <a:cubicBezTo>
                    <a:pt x="6701" y="20148"/>
                    <a:pt x="6721" y="20160"/>
                    <a:pt x="6744" y="20166"/>
                  </a:cubicBezTo>
                  <a:cubicBezTo>
                    <a:pt x="6779" y="20178"/>
                    <a:pt x="6818" y="20187"/>
                    <a:pt x="6853" y="20178"/>
                  </a:cubicBezTo>
                  <a:cubicBezTo>
                    <a:pt x="6862" y="20178"/>
                    <a:pt x="6871" y="20178"/>
                    <a:pt x="6880" y="20166"/>
                  </a:cubicBezTo>
                  <a:cubicBezTo>
                    <a:pt x="6899" y="20148"/>
                    <a:pt x="6896" y="20113"/>
                    <a:pt x="6910" y="20092"/>
                  </a:cubicBezTo>
                  <a:cubicBezTo>
                    <a:pt x="6926" y="20077"/>
                    <a:pt x="6954" y="20080"/>
                    <a:pt x="6968" y="20057"/>
                  </a:cubicBezTo>
                  <a:cubicBezTo>
                    <a:pt x="6977" y="20036"/>
                    <a:pt x="6972" y="20012"/>
                    <a:pt x="6972" y="19986"/>
                  </a:cubicBezTo>
                  <a:cubicBezTo>
                    <a:pt x="6977" y="19933"/>
                    <a:pt x="7030" y="19912"/>
                    <a:pt x="7060" y="19870"/>
                  </a:cubicBezTo>
                  <a:cubicBezTo>
                    <a:pt x="7096" y="19820"/>
                    <a:pt x="7103" y="19746"/>
                    <a:pt x="7117" y="19678"/>
                  </a:cubicBezTo>
                  <a:cubicBezTo>
                    <a:pt x="7122" y="19664"/>
                    <a:pt x="7122" y="19646"/>
                    <a:pt x="7126" y="19634"/>
                  </a:cubicBezTo>
                  <a:cubicBezTo>
                    <a:pt x="7135" y="19607"/>
                    <a:pt x="7152" y="19584"/>
                    <a:pt x="7165" y="19566"/>
                  </a:cubicBezTo>
                  <a:cubicBezTo>
                    <a:pt x="7184" y="19539"/>
                    <a:pt x="7204" y="19510"/>
                    <a:pt x="7218" y="19471"/>
                  </a:cubicBezTo>
                  <a:cubicBezTo>
                    <a:pt x="7227" y="19436"/>
                    <a:pt x="7232" y="19392"/>
                    <a:pt x="7214" y="19368"/>
                  </a:cubicBezTo>
                  <a:cubicBezTo>
                    <a:pt x="7204" y="19347"/>
                    <a:pt x="7184" y="19335"/>
                    <a:pt x="7175" y="19318"/>
                  </a:cubicBezTo>
                  <a:cubicBezTo>
                    <a:pt x="7152" y="19273"/>
                    <a:pt x="7165" y="19205"/>
                    <a:pt x="7156" y="19149"/>
                  </a:cubicBezTo>
                  <a:cubicBezTo>
                    <a:pt x="7156" y="19137"/>
                    <a:pt x="7140" y="19131"/>
                    <a:pt x="7140" y="19143"/>
                  </a:cubicBezTo>
                  <a:cubicBezTo>
                    <a:pt x="7126" y="19114"/>
                    <a:pt x="7126" y="19069"/>
                    <a:pt x="7140" y="19046"/>
                  </a:cubicBezTo>
                  <a:cubicBezTo>
                    <a:pt x="7152" y="19025"/>
                    <a:pt x="7170" y="19001"/>
                    <a:pt x="7161" y="18984"/>
                  </a:cubicBezTo>
                  <a:cubicBezTo>
                    <a:pt x="7161" y="18975"/>
                    <a:pt x="7156" y="18969"/>
                    <a:pt x="7152" y="18963"/>
                  </a:cubicBezTo>
                  <a:cubicBezTo>
                    <a:pt x="7145" y="18945"/>
                    <a:pt x="7165" y="18927"/>
                    <a:pt x="7179" y="18916"/>
                  </a:cubicBezTo>
                  <a:cubicBezTo>
                    <a:pt x="7227" y="18889"/>
                    <a:pt x="7280" y="18877"/>
                    <a:pt x="7324" y="18839"/>
                  </a:cubicBezTo>
                  <a:cubicBezTo>
                    <a:pt x="7333" y="18833"/>
                    <a:pt x="7338" y="18827"/>
                    <a:pt x="7349" y="18821"/>
                  </a:cubicBezTo>
                  <a:cubicBezTo>
                    <a:pt x="7354" y="18809"/>
                    <a:pt x="7359" y="18791"/>
                    <a:pt x="7363" y="18777"/>
                  </a:cubicBezTo>
                  <a:cubicBezTo>
                    <a:pt x="7372" y="18759"/>
                    <a:pt x="7391" y="18747"/>
                    <a:pt x="7402" y="18729"/>
                  </a:cubicBezTo>
                  <a:cubicBezTo>
                    <a:pt x="7407" y="18720"/>
                    <a:pt x="7407" y="18709"/>
                    <a:pt x="7411" y="18697"/>
                  </a:cubicBezTo>
                  <a:cubicBezTo>
                    <a:pt x="7416" y="18679"/>
                    <a:pt x="7430" y="18667"/>
                    <a:pt x="7446" y="18661"/>
                  </a:cubicBezTo>
                  <a:cubicBezTo>
                    <a:pt x="7460" y="18652"/>
                    <a:pt x="7478" y="18667"/>
                    <a:pt x="7487" y="18685"/>
                  </a:cubicBezTo>
                  <a:cubicBezTo>
                    <a:pt x="7487" y="18691"/>
                    <a:pt x="7494" y="18697"/>
                    <a:pt x="7499" y="18697"/>
                  </a:cubicBezTo>
                  <a:cubicBezTo>
                    <a:pt x="7503" y="18697"/>
                    <a:pt x="7503" y="18691"/>
                    <a:pt x="7508" y="18691"/>
                  </a:cubicBezTo>
                  <a:cubicBezTo>
                    <a:pt x="7536" y="18641"/>
                    <a:pt x="7561" y="18578"/>
                    <a:pt x="7600" y="18543"/>
                  </a:cubicBezTo>
                  <a:cubicBezTo>
                    <a:pt x="7614" y="18528"/>
                    <a:pt x="7628" y="18516"/>
                    <a:pt x="7637" y="18505"/>
                  </a:cubicBezTo>
                  <a:cubicBezTo>
                    <a:pt x="7648" y="18493"/>
                    <a:pt x="7658" y="18466"/>
                    <a:pt x="7658" y="18448"/>
                  </a:cubicBezTo>
                  <a:cubicBezTo>
                    <a:pt x="7658" y="18437"/>
                    <a:pt x="7653" y="18431"/>
                    <a:pt x="7653" y="18419"/>
                  </a:cubicBezTo>
                  <a:cubicBezTo>
                    <a:pt x="7653" y="18392"/>
                    <a:pt x="7667" y="18380"/>
                    <a:pt x="7681" y="18369"/>
                  </a:cubicBezTo>
                  <a:cubicBezTo>
                    <a:pt x="7701" y="18351"/>
                    <a:pt x="7715" y="18336"/>
                    <a:pt x="7733" y="18318"/>
                  </a:cubicBezTo>
                  <a:cubicBezTo>
                    <a:pt x="7733" y="18283"/>
                    <a:pt x="7768" y="18256"/>
                    <a:pt x="7798" y="18256"/>
                  </a:cubicBezTo>
                  <a:cubicBezTo>
                    <a:pt x="7825" y="18256"/>
                    <a:pt x="7865" y="18256"/>
                    <a:pt x="7883" y="18233"/>
                  </a:cubicBezTo>
                  <a:cubicBezTo>
                    <a:pt x="7899" y="18212"/>
                    <a:pt x="7906" y="18179"/>
                    <a:pt x="7917" y="18159"/>
                  </a:cubicBezTo>
                  <a:cubicBezTo>
                    <a:pt x="7934" y="18141"/>
                    <a:pt x="7952" y="18138"/>
                    <a:pt x="7966" y="18120"/>
                  </a:cubicBezTo>
                  <a:cubicBezTo>
                    <a:pt x="7980" y="18108"/>
                    <a:pt x="7984" y="18091"/>
                    <a:pt x="7991" y="18070"/>
                  </a:cubicBezTo>
                  <a:cubicBezTo>
                    <a:pt x="8000" y="18034"/>
                    <a:pt x="8014" y="18002"/>
                    <a:pt x="8023" y="17966"/>
                  </a:cubicBezTo>
                  <a:cubicBezTo>
                    <a:pt x="8023" y="17958"/>
                    <a:pt x="8028" y="17952"/>
                    <a:pt x="8023" y="17946"/>
                  </a:cubicBezTo>
                  <a:cubicBezTo>
                    <a:pt x="8023" y="17940"/>
                    <a:pt x="8014" y="17940"/>
                    <a:pt x="8014" y="17934"/>
                  </a:cubicBezTo>
                  <a:cubicBezTo>
                    <a:pt x="8005" y="17922"/>
                    <a:pt x="8000" y="17904"/>
                    <a:pt x="8009" y="17884"/>
                  </a:cubicBezTo>
                  <a:cubicBezTo>
                    <a:pt x="8014" y="17866"/>
                    <a:pt x="8023" y="17857"/>
                    <a:pt x="8032" y="17842"/>
                  </a:cubicBezTo>
                  <a:cubicBezTo>
                    <a:pt x="8044" y="17830"/>
                    <a:pt x="8049" y="17822"/>
                    <a:pt x="8058" y="17816"/>
                  </a:cubicBezTo>
                  <a:cubicBezTo>
                    <a:pt x="8072" y="17810"/>
                    <a:pt x="8088" y="17810"/>
                    <a:pt x="8101" y="17810"/>
                  </a:cubicBezTo>
                  <a:cubicBezTo>
                    <a:pt x="8145" y="17816"/>
                    <a:pt x="8189" y="17816"/>
                    <a:pt x="8230" y="17822"/>
                  </a:cubicBezTo>
                  <a:cubicBezTo>
                    <a:pt x="8260" y="17822"/>
                    <a:pt x="8290" y="17828"/>
                    <a:pt x="8318" y="17816"/>
                  </a:cubicBezTo>
                  <a:cubicBezTo>
                    <a:pt x="8334" y="17810"/>
                    <a:pt x="8348" y="17798"/>
                    <a:pt x="8361" y="17798"/>
                  </a:cubicBezTo>
                  <a:cubicBezTo>
                    <a:pt x="8382" y="17792"/>
                    <a:pt x="8405" y="17798"/>
                    <a:pt x="8423" y="17804"/>
                  </a:cubicBezTo>
                  <a:cubicBezTo>
                    <a:pt x="8444" y="17810"/>
                    <a:pt x="8467" y="17810"/>
                    <a:pt x="8488" y="17804"/>
                  </a:cubicBezTo>
                  <a:cubicBezTo>
                    <a:pt x="8502" y="17804"/>
                    <a:pt x="8511" y="17798"/>
                    <a:pt x="8520" y="17792"/>
                  </a:cubicBezTo>
                  <a:cubicBezTo>
                    <a:pt x="8532" y="17780"/>
                    <a:pt x="8532" y="17760"/>
                    <a:pt x="8536" y="17748"/>
                  </a:cubicBezTo>
                  <a:cubicBezTo>
                    <a:pt x="8550" y="17712"/>
                    <a:pt x="8589" y="17697"/>
                    <a:pt x="8617" y="17697"/>
                  </a:cubicBezTo>
                  <a:cubicBezTo>
                    <a:pt x="8633" y="17697"/>
                    <a:pt x="8647" y="17692"/>
                    <a:pt x="8656" y="17703"/>
                  </a:cubicBezTo>
                  <a:cubicBezTo>
                    <a:pt x="8665" y="17712"/>
                    <a:pt x="8670" y="17718"/>
                    <a:pt x="8674" y="17730"/>
                  </a:cubicBezTo>
                  <a:cubicBezTo>
                    <a:pt x="8695" y="17760"/>
                    <a:pt x="8709" y="17792"/>
                    <a:pt x="8718" y="17822"/>
                  </a:cubicBezTo>
                  <a:cubicBezTo>
                    <a:pt x="8722" y="17836"/>
                    <a:pt x="8729" y="17854"/>
                    <a:pt x="8718" y="17866"/>
                  </a:cubicBezTo>
                  <a:cubicBezTo>
                    <a:pt x="8713" y="17872"/>
                    <a:pt x="8704" y="17878"/>
                    <a:pt x="8695" y="17884"/>
                  </a:cubicBezTo>
                  <a:cubicBezTo>
                    <a:pt x="8656" y="17910"/>
                    <a:pt x="8656" y="17990"/>
                    <a:pt x="8690" y="18014"/>
                  </a:cubicBezTo>
                  <a:cubicBezTo>
                    <a:pt x="8704" y="18029"/>
                    <a:pt x="8722" y="18029"/>
                    <a:pt x="8739" y="18034"/>
                  </a:cubicBezTo>
                  <a:cubicBezTo>
                    <a:pt x="8766" y="18046"/>
                    <a:pt x="8787" y="18082"/>
                    <a:pt x="8791" y="18120"/>
                  </a:cubicBezTo>
                  <a:cubicBezTo>
                    <a:pt x="8791" y="18138"/>
                    <a:pt x="8791" y="18150"/>
                    <a:pt x="8801" y="18165"/>
                  </a:cubicBezTo>
                  <a:cubicBezTo>
                    <a:pt x="8810" y="18188"/>
                    <a:pt x="8840" y="18188"/>
                    <a:pt x="8858" y="18200"/>
                  </a:cubicBezTo>
                  <a:cubicBezTo>
                    <a:pt x="8911" y="18233"/>
                    <a:pt x="8893" y="18345"/>
                    <a:pt x="8941" y="18386"/>
                  </a:cubicBezTo>
                  <a:cubicBezTo>
                    <a:pt x="8959" y="18407"/>
                    <a:pt x="8989" y="18407"/>
                    <a:pt x="9008" y="18431"/>
                  </a:cubicBezTo>
                  <a:cubicBezTo>
                    <a:pt x="9028" y="18454"/>
                    <a:pt x="9028" y="18499"/>
                    <a:pt x="9024" y="18537"/>
                  </a:cubicBezTo>
                  <a:cubicBezTo>
                    <a:pt x="9012" y="18573"/>
                    <a:pt x="9003" y="18605"/>
                    <a:pt x="8998" y="18641"/>
                  </a:cubicBezTo>
                  <a:lnTo>
                    <a:pt x="8998" y="18691"/>
                  </a:lnTo>
                  <a:cubicBezTo>
                    <a:pt x="8994" y="18709"/>
                    <a:pt x="8985" y="18720"/>
                    <a:pt x="8969" y="18720"/>
                  </a:cubicBezTo>
                  <a:cubicBezTo>
                    <a:pt x="8964" y="18729"/>
                    <a:pt x="8959" y="18720"/>
                    <a:pt x="8959" y="18729"/>
                  </a:cubicBezTo>
                  <a:cubicBezTo>
                    <a:pt x="8955" y="18765"/>
                    <a:pt x="8950" y="18803"/>
                    <a:pt x="8955" y="18833"/>
                  </a:cubicBezTo>
                  <a:cubicBezTo>
                    <a:pt x="8959" y="18871"/>
                    <a:pt x="8980" y="18901"/>
                    <a:pt x="9003" y="18916"/>
                  </a:cubicBezTo>
                  <a:cubicBezTo>
                    <a:pt x="9017" y="18921"/>
                    <a:pt x="9033" y="18927"/>
                    <a:pt x="9047" y="18927"/>
                  </a:cubicBezTo>
                  <a:cubicBezTo>
                    <a:pt x="9077" y="18933"/>
                    <a:pt x="9104" y="18933"/>
                    <a:pt x="9134" y="18939"/>
                  </a:cubicBezTo>
                  <a:cubicBezTo>
                    <a:pt x="9143" y="18907"/>
                    <a:pt x="9153" y="18877"/>
                    <a:pt x="9162" y="18853"/>
                  </a:cubicBezTo>
                  <a:cubicBezTo>
                    <a:pt x="9166" y="18845"/>
                    <a:pt x="9166" y="18833"/>
                    <a:pt x="9166" y="18827"/>
                  </a:cubicBezTo>
                  <a:cubicBezTo>
                    <a:pt x="9166" y="18815"/>
                    <a:pt x="9162" y="18803"/>
                    <a:pt x="9162" y="18791"/>
                  </a:cubicBezTo>
                  <a:cubicBezTo>
                    <a:pt x="9166" y="18777"/>
                    <a:pt x="9182" y="18771"/>
                    <a:pt x="9192" y="18771"/>
                  </a:cubicBezTo>
                  <a:cubicBezTo>
                    <a:pt x="9215" y="18771"/>
                    <a:pt x="9240" y="18777"/>
                    <a:pt x="9263" y="18771"/>
                  </a:cubicBezTo>
                  <a:cubicBezTo>
                    <a:pt x="9279" y="18765"/>
                    <a:pt x="9298" y="18753"/>
                    <a:pt x="9311" y="18753"/>
                  </a:cubicBezTo>
                  <a:cubicBezTo>
                    <a:pt x="9327" y="18747"/>
                    <a:pt x="9341" y="18753"/>
                    <a:pt x="9355" y="18753"/>
                  </a:cubicBezTo>
                  <a:cubicBezTo>
                    <a:pt x="9385" y="18753"/>
                    <a:pt x="9419" y="18759"/>
                    <a:pt x="9447" y="18759"/>
                  </a:cubicBezTo>
                  <a:cubicBezTo>
                    <a:pt x="9461" y="18791"/>
                    <a:pt x="9452" y="18833"/>
                    <a:pt x="9438" y="18865"/>
                  </a:cubicBezTo>
                  <a:cubicBezTo>
                    <a:pt x="9429" y="18901"/>
                    <a:pt x="9413" y="18939"/>
                    <a:pt x="9429" y="18969"/>
                  </a:cubicBezTo>
                  <a:cubicBezTo>
                    <a:pt x="9433" y="18984"/>
                    <a:pt x="9438" y="18989"/>
                    <a:pt x="9447" y="19001"/>
                  </a:cubicBezTo>
                  <a:cubicBezTo>
                    <a:pt x="9482" y="19063"/>
                    <a:pt x="9472" y="19155"/>
                    <a:pt x="9509" y="19211"/>
                  </a:cubicBezTo>
                  <a:cubicBezTo>
                    <a:pt x="9530" y="19238"/>
                    <a:pt x="9553" y="19256"/>
                    <a:pt x="9557" y="19285"/>
                  </a:cubicBezTo>
                  <a:cubicBezTo>
                    <a:pt x="9562" y="19329"/>
                    <a:pt x="9530" y="19362"/>
                    <a:pt x="9525" y="19403"/>
                  </a:cubicBezTo>
                  <a:lnTo>
                    <a:pt x="9525" y="19448"/>
                  </a:lnTo>
                  <a:cubicBezTo>
                    <a:pt x="9525" y="19460"/>
                    <a:pt x="9521" y="19477"/>
                    <a:pt x="9509" y="19486"/>
                  </a:cubicBezTo>
                  <a:cubicBezTo>
                    <a:pt x="9500" y="19492"/>
                    <a:pt x="9482" y="19477"/>
                    <a:pt x="9472" y="19492"/>
                  </a:cubicBezTo>
                  <a:cubicBezTo>
                    <a:pt x="9468" y="19498"/>
                    <a:pt x="9468" y="19510"/>
                    <a:pt x="9468" y="19522"/>
                  </a:cubicBezTo>
                  <a:cubicBezTo>
                    <a:pt x="9472" y="19560"/>
                    <a:pt x="9482" y="19596"/>
                    <a:pt x="9486" y="19634"/>
                  </a:cubicBezTo>
                  <a:cubicBezTo>
                    <a:pt x="9491" y="19658"/>
                    <a:pt x="9495" y="19684"/>
                    <a:pt x="9509" y="19696"/>
                  </a:cubicBezTo>
                  <a:cubicBezTo>
                    <a:pt x="9525" y="19708"/>
                    <a:pt x="9553" y="19702"/>
                    <a:pt x="9553" y="19678"/>
                  </a:cubicBezTo>
                  <a:cubicBezTo>
                    <a:pt x="9569" y="19708"/>
                    <a:pt x="9557" y="19758"/>
                    <a:pt x="9530" y="19770"/>
                  </a:cubicBezTo>
                  <a:cubicBezTo>
                    <a:pt x="9500" y="19838"/>
                    <a:pt x="9525" y="19933"/>
                    <a:pt x="9521" y="20012"/>
                  </a:cubicBezTo>
                  <a:cubicBezTo>
                    <a:pt x="9521" y="20048"/>
                    <a:pt x="9509" y="20086"/>
                    <a:pt x="9530" y="20110"/>
                  </a:cubicBezTo>
                  <a:cubicBezTo>
                    <a:pt x="9534" y="20116"/>
                    <a:pt x="9539" y="20125"/>
                    <a:pt x="9539" y="20131"/>
                  </a:cubicBezTo>
                  <a:cubicBezTo>
                    <a:pt x="9548" y="20148"/>
                    <a:pt x="9539" y="20175"/>
                    <a:pt x="9539" y="20193"/>
                  </a:cubicBezTo>
                  <a:cubicBezTo>
                    <a:pt x="9539" y="20213"/>
                    <a:pt x="9548" y="20222"/>
                    <a:pt x="9557" y="20240"/>
                  </a:cubicBezTo>
                  <a:cubicBezTo>
                    <a:pt x="9574" y="20273"/>
                    <a:pt x="9592" y="20302"/>
                    <a:pt x="9606" y="20335"/>
                  </a:cubicBezTo>
                  <a:cubicBezTo>
                    <a:pt x="9617" y="20352"/>
                    <a:pt x="9631" y="20382"/>
                    <a:pt x="9645" y="20397"/>
                  </a:cubicBezTo>
                  <a:cubicBezTo>
                    <a:pt x="9675" y="20435"/>
                    <a:pt x="9718" y="20459"/>
                    <a:pt x="9728" y="20515"/>
                  </a:cubicBezTo>
                  <a:cubicBezTo>
                    <a:pt x="9728" y="20521"/>
                    <a:pt x="9728" y="20533"/>
                    <a:pt x="9732" y="20539"/>
                  </a:cubicBezTo>
                  <a:cubicBezTo>
                    <a:pt x="9741" y="20556"/>
                    <a:pt x="9760" y="20550"/>
                    <a:pt x="9776" y="20556"/>
                  </a:cubicBezTo>
                  <a:cubicBezTo>
                    <a:pt x="9808" y="20565"/>
                    <a:pt x="9829" y="20613"/>
                    <a:pt x="9833" y="20657"/>
                  </a:cubicBezTo>
                  <a:cubicBezTo>
                    <a:pt x="9838" y="20701"/>
                    <a:pt x="9829" y="20743"/>
                    <a:pt x="9824" y="20787"/>
                  </a:cubicBezTo>
                  <a:cubicBezTo>
                    <a:pt x="9820" y="20831"/>
                    <a:pt x="9829" y="20882"/>
                    <a:pt x="9852" y="20905"/>
                  </a:cubicBezTo>
                  <a:cubicBezTo>
                    <a:pt x="9873" y="20923"/>
                    <a:pt x="9896" y="20929"/>
                    <a:pt x="9912" y="20961"/>
                  </a:cubicBezTo>
                  <a:cubicBezTo>
                    <a:pt x="9935" y="21003"/>
                    <a:pt x="9902" y="21080"/>
                    <a:pt x="9930" y="21115"/>
                  </a:cubicBezTo>
                  <a:cubicBezTo>
                    <a:pt x="9946" y="21136"/>
                    <a:pt x="9965" y="21136"/>
                    <a:pt x="9978" y="21142"/>
                  </a:cubicBezTo>
                  <a:cubicBezTo>
                    <a:pt x="10036" y="21159"/>
                    <a:pt x="10080" y="21222"/>
                    <a:pt x="10119" y="21278"/>
                  </a:cubicBezTo>
                  <a:cubicBezTo>
                    <a:pt x="10119" y="21295"/>
                    <a:pt x="10123" y="21307"/>
                    <a:pt x="10142" y="21319"/>
                  </a:cubicBezTo>
                  <a:cubicBezTo>
                    <a:pt x="10146" y="21328"/>
                    <a:pt x="10158" y="21328"/>
                    <a:pt x="10162" y="21334"/>
                  </a:cubicBezTo>
                  <a:cubicBezTo>
                    <a:pt x="10169" y="21340"/>
                    <a:pt x="10167" y="21346"/>
                    <a:pt x="10172" y="21352"/>
                  </a:cubicBezTo>
                  <a:cubicBezTo>
                    <a:pt x="10195" y="21402"/>
                    <a:pt x="10247" y="21426"/>
                    <a:pt x="10264" y="21482"/>
                  </a:cubicBezTo>
                  <a:cubicBezTo>
                    <a:pt x="10268" y="21499"/>
                    <a:pt x="10268" y="21520"/>
                    <a:pt x="10268" y="21532"/>
                  </a:cubicBezTo>
                  <a:cubicBezTo>
                    <a:pt x="10273" y="21567"/>
                    <a:pt x="10300" y="21594"/>
                    <a:pt x="10330" y="21600"/>
                  </a:cubicBezTo>
                  <a:cubicBezTo>
                    <a:pt x="10321" y="21562"/>
                    <a:pt x="10312" y="21526"/>
                    <a:pt x="10296" y="21482"/>
                  </a:cubicBezTo>
                  <a:cubicBezTo>
                    <a:pt x="10291" y="21470"/>
                    <a:pt x="10287" y="21452"/>
                    <a:pt x="10287" y="21437"/>
                  </a:cubicBezTo>
                  <a:cubicBezTo>
                    <a:pt x="10282" y="21408"/>
                    <a:pt x="10287" y="21375"/>
                    <a:pt x="10277" y="21346"/>
                  </a:cubicBezTo>
                  <a:cubicBezTo>
                    <a:pt x="10273" y="21328"/>
                    <a:pt x="10259" y="21313"/>
                    <a:pt x="10252" y="21295"/>
                  </a:cubicBezTo>
                  <a:cubicBezTo>
                    <a:pt x="10238" y="21266"/>
                    <a:pt x="10234" y="21222"/>
                    <a:pt x="10211" y="21204"/>
                  </a:cubicBezTo>
                  <a:cubicBezTo>
                    <a:pt x="10199" y="21198"/>
                    <a:pt x="10190" y="21189"/>
                    <a:pt x="10185" y="21177"/>
                  </a:cubicBezTo>
                  <a:cubicBezTo>
                    <a:pt x="10181" y="21171"/>
                    <a:pt x="10181" y="21159"/>
                    <a:pt x="10181" y="21154"/>
                  </a:cubicBezTo>
                  <a:cubicBezTo>
                    <a:pt x="10176" y="21121"/>
                    <a:pt x="10176" y="21086"/>
                    <a:pt x="10172" y="21053"/>
                  </a:cubicBezTo>
                  <a:cubicBezTo>
                    <a:pt x="10167" y="20985"/>
                    <a:pt x="10162" y="20905"/>
                    <a:pt x="10190" y="20849"/>
                  </a:cubicBezTo>
                  <a:cubicBezTo>
                    <a:pt x="10199" y="20831"/>
                    <a:pt x="10211" y="20808"/>
                    <a:pt x="10199" y="20793"/>
                  </a:cubicBezTo>
                  <a:cubicBezTo>
                    <a:pt x="10195" y="20790"/>
                    <a:pt x="10190" y="20787"/>
                    <a:pt x="10185" y="20787"/>
                  </a:cubicBezTo>
                  <a:cubicBezTo>
                    <a:pt x="10137" y="20769"/>
                    <a:pt x="10119" y="20707"/>
                    <a:pt x="10084" y="20657"/>
                  </a:cubicBezTo>
                  <a:cubicBezTo>
                    <a:pt x="10050" y="20613"/>
                    <a:pt x="10006" y="20583"/>
                    <a:pt x="9965" y="20571"/>
                  </a:cubicBezTo>
                  <a:cubicBezTo>
                    <a:pt x="9953" y="20571"/>
                    <a:pt x="9944" y="20565"/>
                    <a:pt x="9935" y="20556"/>
                  </a:cubicBezTo>
                  <a:cubicBezTo>
                    <a:pt x="9925" y="20550"/>
                    <a:pt x="9921" y="20539"/>
                    <a:pt x="9912" y="20533"/>
                  </a:cubicBezTo>
                  <a:cubicBezTo>
                    <a:pt x="9886" y="20503"/>
                    <a:pt x="9856" y="20482"/>
                    <a:pt x="9829" y="20465"/>
                  </a:cubicBezTo>
                  <a:cubicBezTo>
                    <a:pt x="9804" y="20453"/>
                    <a:pt x="9781" y="20447"/>
                    <a:pt x="9760" y="20426"/>
                  </a:cubicBezTo>
                  <a:cubicBezTo>
                    <a:pt x="9746" y="20409"/>
                    <a:pt x="9737" y="20379"/>
                    <a:pt x="9732" y="20352"/>
                  </a:cubicBezTo>
                  <a:cubicBezTo>
                    <a:pt x="9723" y="20317"/>
                    <a:pt x="9702" y="20273"/>
                    <a:pt x="9707" y="20228"/>
                  </a:cubicBezTo>
                  <a:cubicBezTo>
                    <a:pt x="9712" y="20199"/>
                    <a:pt x="9723" y="20166"/>
                    <a:pt x="9718" y="20131"/>
                  </a:cubicBezTo>
                  <a:cubicBezTo>
                    <a:pt x="9718" y="20098"/>
                    <a:pt x="9689" y="20063"/>
                    <a:pt x="9666" y="20074"/>
                  </a:cubicBezTo>
                  <a:cubicBezTo>
                    <a:pt x="9654" y="20080"/>
                    <a:pt x="9649" y="20086"/>
                    <a:pt x="9640" y="20080"/>
                  </a:cubicBezTo>
                  <a:cubicBezTo>
                    <a:pt x="9636" y="20080"/>
                    <a:pt x="9631" y="20069"/>
                    <a:pt x="9631" y="20063"/>
                  </a:cubicBezTo>
                  <a:cubicBezTo>
                    <a:pt x="9610" y="19995"/>
                    <a:pt x="9626" y="19912"/>
                    <a:pt x="9670" y="19862"/>
                  </a:cubicBezTo>
                  <a:cubicBezTo>
                    <a:pt x="9679" y="19856"/>
                    <a:pt x="9689" y="19844"/>
                    <a:pt x="9684" y="19832"/>
                  </a:cubicBezTo>
                  <a:cubicBezTo>
                    <a:pt x="9684" y="19820"/>
                    <a:pt x="9670" y="19814"/>
                    <a:pt x="9666" y="19802"/>
                  </a:cubicBezTo>
                  <a:cubicBezTo>
                    <a:pt x="9626" y="19764"/>
                    <a:pt x="9626" y="19684"/>
                    <a:pt x="9666" y="19652"/>
                  </a:cubicBezTo>
                  <a:cubicBezTo>
                    <a:pt x="9675" y="19646"/>
                    <a:pt x="9684" y="19640"/>
                    <a:pt x="9689" y="19628"/>
                  </a:cubicBezTo>
                  <a:cubicBezTo>
                    <a:pt x="9702" y="19596"/>
                    <a:pt x="9666" y="19539"/>
                    <a:pt x="9689" y="19522"/>
                  </a:cubicBezTo>
                  <a:cubicBezTo>
                    <a:pt x="9670" y="19533"/>
                    <a:pt x="9645" y="19498"/>
                    <a:pt x="9654" y="19471"/>
                  </a:cubicBezTo>
                  <a:cubicBezTo>
                    <a:pt x="9659" y="19442"/>
                    <a:pt x="9679" y="19424"/>
                    <a:pt x="9698" y="19403"/>
                  </a:cubicBezTo>
                  <a:cubicBezTo>
                    <a:pt x="9737" y="19362"/>
                    <a:pt x="9767" y="19306"/>
                    <a:pt x="9760" y="19244"/>
                  </a:cubicBezTo>
                  <a:cubicBezTo>
                    <a:pt x="9785" y="19267"/>
                    <a:pt x="9820" y="19279"/>
                    <a:pt x="9847" y="19285"/>
                  </a:cubicBezTo>
                  <a:cubicBezTo>
                    <a:pt x="9843" y="19341"/>
                    <a:pt x="9886" y="19380"/>
                    <a:pt x="9925" y="19409"/>
                  </a:cubicBezTo>
                  <a:cubicBezTo>
                    <a:pt x="9965" y="19436"/>
                    <a:pt x="10006" y="19477"/>
                    <a:pt x="10001" y="19533"/>
                  </a:cubicBezTo>
                  <a:cubicBezTo>
                    <a:pt x="10027" y="19510"/>
                    <a:pt x="10066" y="19539"/>
                    <a:pt x="10080" y="19578"/>
                  </a:cubicBezTo>
                  <a:cubicBezTo>
                    <a:pt x="10093" y="19613"/>
                    <a:pt x="10098" y="19655"/>
                    <a:pt x="10121" y="19687"/>
                  </a:cubicBezTo>
                  <a:cubicBezTo>
                    <a:pt x="10119" y="19678"/>
                    <a:pt x="10135" y="19658"/>
                    <a:pt x="10142" y="19658"/>
                  </a:cubicBezTo>
                  <a:cubicBezTo>
                    <a:pt x="10151" y="19652"/>
                    <a:pt x="10162" y="19658"/>
                    <a:pt x="10172" y="19664"/>
                  </a:cubicBezTo>
                  <a:cubicBezTo>
                    <a:pt x="10190" y="19678"/>
                    <a:pt x="10220" y="19696"/>
                    <a:pt x="10211" y="19726"/>
                  </a:cubicBezTo>
                  <a:cubicBezTo>
                    <a:pt x="10204" y="19752"/>
                    <a:pt x="10176" y="19770"/>
                    <a:pt x="10185" y="19794"/>
                  </a:cubicBezTo>
                  <a:cubicBezTo>
                    <a:pt x="10190" y="19814"/>
                    <a:pt x="10215" y="19808"/>
                    <a:pt x="10229" y="19808"/>
                  </a:cubicBezTo>
                  <a:cubicBezTo>
                    <a:pt x="10268" y="19808"/>
                    <a:pt x="10296" y="19862"/>
                    <a:pt x="10282" y="19912"/>
                  </a:cubicBezTo>
                  <a:cubicBezTo>
                    <a:pt x="10316" y="19912"/>
                    <a:pt x="10349" y="19912"/>
                    <a:pt x="10379" y="19900"/>
                  </a:cubicBezTo>
                  <a:cubicBezTo>
                    <a:pt x="10397" y="19938"/>
                    <a:pt x="10392" y="19989"/>
                    <a:pt x="10369" y="20018"/>
                  </a:cubicBezTo>
                  <a:cubicBezTo>
                    <a:pt x="10360" y="20033"/>
                    <a:pt x="10356" y="20036"/>
                    <a:pt x="10349" y="20048"/>
                  </a:cubicBezTo>
                  <a:cubicBezTo>
                    <a:pt x="10339" y="20074"/>
                    <a:pt x="10360" y="20098"/>
                    <a:pt x="10379" y="20110"/>
                  </a:cubicBezTo>
                  <a:cubicBezTo>
                    <a:pt x="10397" y="20125"/>
                    <a:pt x="10418" y="20142"/>
                    <a:pt x="10418" y="20166"/>
                  </a:cubicBezTo>
                  <a:cubicBezTo>
                    <a:pt x="10418" y="20178"/>
                    <a:pt x="10418" y="20187"/>
                    <a:pt x="10422" y="20199"/>
                  </a:cubicBezTo>
                  <a:cubicBezTo>
                    <a:pt x="10431" y="20216"/>
                    <a:pt x="10457" y="20205"/>
                    <a:pt x="10461" y="20187"/>
                  </a:cubicBezTo>
                  <a:cubicBezTo>
                    <a:pt x="10466" y="20166"/>
                    <a:pt x="10466" y="20142"/>
                    <a:pt x="10475" y="20125"/>
                  </a:cubicBezTo>
                  <a:cubicBezTo>
                    <a:pt x="10489" y="20086"/>
                    <a:pt x="10528" y="20092"/>
                    <a:pt x="10563" y="20092"/>
                  </a:cubicBezTo>
                  <a:cubicBezTo>
                    <a:pt x="10595" y="20092"/>
                    <a:pt x="10634" y="20074"/>
                    <a:pt x="10634" y="20036"/>
                  </a:cubicBezTo>
                  <a:cubicBezTo>
                    <a:pt x="10634" y="20012"/>
                    <a:pt x="10615" y="19986"/>
                    <a:pt x="10615" y="19962"/>
                  </a:cubicBezTo>
                  <a:cubicBezTo>
                    <a:pt x="10615" y="19944"/>
                    <a:pt x="10629" y="19924"/>
                    <a:pt x="10638" y="19912"/>
                  </a:cubicBezTo>
                  <a:cubicBezTo>
                    <a:pt x="10668" y="19882"/>
                    <a:pt x="10696" y="19844"/>
                    <a:pt x="10735" y="19844"/>
                  </a:cubicBezTo>
                  <a:cubicBezTo>
                    <a:pt x="10744" y="19844"/>
                    <a:pt x="10760" y="19844"/>
                    <a:pt x="10770" y="19838"/>
                  </a:cubicBezTo>
                  <a:cubicBezTo>
                    <a:pt x="10788" y="19826"/>
                    <a:pt x="10793" y="19776"/>
                    <a:pt x="10818" y="19770"/>
                  </a:cubicBezTo>
                  <a:cubicBezTo>
                    <a:pt x="10832" y="19764"/>
                    <a:pt x="10852" y="19782"/>
                    <a:pt x="10871" y="19776"/>
                  </a:cubicBezTo>
                  <a:cubicBezTo>
                    <a:pt x="10901" y="19770"/>
                    <a:pt x="10905" y="19723"/>
                    <a:pt x="10928" y="19696"/>
                  </a:cubicBezTo>
                  <a:cubicBezTo>
                    <a:pt x="10954" y="19672"/>
                    <a:pt x="11002" y="19684"/>
                    <a:pt x="11006" y="19646"/>
                  </a:cubicBezTo>
                  <a:cubicBezTo>
                    <a:pt x="11016" y="19601"/>
                    <a:pt x="10954" y="19590"/>
                    <a:pt x="10942" y="19545"/>
                  </a:cubicBezTo>
                  <a:cubicBezTo>
                    <a:pt x="10937" y="19533"/>
                    <a:pt x="10937" y="19522"/>
                    <a:pt x="10942" y="19504"/>
                  </a:cubicBezTo>
                  <a:cubicBezTo>
                    <a:pt x="10949" y="19442"/>
                    <a:pt x="10954" y="19374"/>
                    <a:pt x="10981" y="19324"/>
                  </a:cubicBezTo>
                  <a:cubicBezTo>
                    <a:pt x="10986" y="19318"/>
                    <a:pt x="10990" y="19306"/>
                    <a:pt x="10997" y="19300"/>
                  </a:cubicBezTo>
                  <a:cubicBezTo>
                    <a:pt x="11002" y="19267"/>
                    <a:pt x="10977" y="19244"/>
                    <a:pt x="10963" y="19223"/>
                  </a:cubicBezTo>
                  <a:cubicBezTo>
                    <a:pt x="10928" y="19170"/>
                    <a:pt x="10949" y="19087"/>
                    <a:pt x="10914" y="19031"/>
                  </a:cubicBezTo>
                  <a:lnTo>
                    <a:pt x="10901" y="19013"/>
                  </a:lnTo>
                  <a:cubicBezTo>
                    <a:pt x="10894" y="19007"/>
                    <a:pt x="10885" y="19007"/>
                    <a:pt x="10880" y="19007"/>
                  </a:cubicBezTo>
                  <a:cubicBezTo>
                    <a:pt x="10866" y="19001"/>
                    <a:pt x="10857" y="18984"/>
                    <a:pt x="10852" y="18969"/>
                  </a:cubicBezTo>
                  <a:cubicBezTo>
                    <a:pt x="10804" y="18877"/>
                    <a:pt x="10751" y="18797"/>
                    <a:pt x="10696" y="18714"/>
                  </a:cubicBezTo>
                  <a:lnTo>
                    <a:pt x="10668" y="18679"/>
                  </a:lnTo>
                  <a:cubicBezTo>
                    <a:pt x="10648" y="18667"/>
                    <a:pt x="10629" y="18667"/>
                    <a:pt x="10611" y="18652"/>
                  </a:cubicBezTo>
                  <a:cubicBezTo>
                    <a:pt x="10581" y="18635"/>
                    <a:pt x="10572" y="18584"/>
                    <a:pt x="10567" y="18543"/>
                  </a:cubicBezTo>
                  <a:cubicBezTo>
                    <a:pt x="10563" y="18499"/>
                    <a:pt x="10546" y="18454"/>
                    <a:pt x="10514" y="18442"/>
                  </a:cubicBezTo>
                  <a:cubicBezTo>
                    <a:pt x="10505" y="18442"/>
                    <a:pt x="10498" y="18442"/>
                    <a:pt x="10489" y="18437"/>
                  </a:cubicBezTo>
                  <a:cubicBezTo>
                    <a:pt x="10480" y="18425"/>
                    <a:pt x="10484" y="18407"/>
                    <a:pt x="10489" y="18392"/>
                  </a:cubicBezTo>
                  <a:cubicBezTo>
                    <a:pt x="10505" y="18345"/>
                    <a:pt x="10519" y="18289"/>
                    <a:pt x="10533" y="18238"/>
                  </a:cubicBezTo>
                  <a:cubicBezTo>
                    <a:pt x="10542" y="18212"/>
                    <a:pt x="10553" y="18182"/>
                    <a:pt x="10572" y="18170"/>
                  </a:cubicBezTo>
                  <a:cubicBezTo>
                    <a:pt x="10581" y="18165"/>
                    <a:pt x="10595" y="18170"/>
                    <a:pt x="10606" y="18165"/>
                  </a:cubicBezTo>
                  <a:cubicBezTo>
                    <a:pt x="10638" y="18150"/>
                    <a:pt x="10643" y="18097"/>
                    <a:pt x="10643" y="18052"/>
                  </a:cubicBezTo>
                  <a:cubicBezTo>
                    <a:pt x="10678" y="18034"/>
                    <a:pt x="10717" y="18014"/>
                    <a:pt x="10751" y="18002"/>
                  </a:cubicBezTo>
                  <a:cubicBezTo>
                    <a:pt x="10793" y="17984"/>
                    <a:pt x="10836" y="17958"/>
                    <a:pt x="10880" y="17940"/>
                  </a:cubicBezTo>
                  <a:cubicBezTo>
                    <a:pt x="10885" y="17940"/>
                    <a:pt x="10889" y="17934"/>
                    <a:pt x="10901" y="17934"/>
                  </a:cubicBezTo>
                  <a:cubicBezTo>
                    <a:pt x="10914" y="17940"/>
                    <a:pt x="10919" y="17972"/>
                    <a:pt x="10937" y="17972"/>
                  </a:cubicBezTo>
                  <a:cubicBezTo>
                    <a:pt x="10958" y="17978"/>
                    <a:pt x="10967" y="17940"/>
                    <a:pt x="10986" y="17940"/>
                  </a:cubicBezTo>
                  <a:cubicBezTo>
                    <a:pt x="10990" y="17940"/>
                    <a:pt x="10997" y="17940"/>
                    <a:pt x="11002" y="17946"/>
                  </a:cubicBezTo>
                  <a:cubicBezTo>
                    <a:pt x="11043" y="17978"/>
                    <a:pt x="11055" y="18064"/>
                    <a:pt x="11016" y="18102"/>
                  </a:cubicBezTo>
                  <a:cubicBezTo>
                    <a:pt x="11029" y="18126"/>
                    <a:pt x="11050" y="18159"/>
                    <a:pt x="11064" y="18182"/>
                  </a:cubicBezTo>
                  <a:cubicBezTo>
                    <a:pt x="11039" y="18212"/>
                    <a:pt x="11002" y="18227"/>
                    <a:pt x="10963" y="18238"/>
                  </a:cubicBezTo>
                  <a:cubicBezTo>
                    <a:pt x="10928" y="18250"/>
                    <a:pt x="10889" y="18283"/>
                    <a:pt x="10885" y="18330"/>
                  </a:cubicBezTo>
                  <a:cubicBezTo>
                    <a:pt x="10885" y="18351"/>
                    <a:pt x="10889" y="18374"/>
                    <a:pt x="10885" y="18392"/>
                  </a:cubicBezTo>
                  <a:cubicBezTo>
                    <a:pt x="10880" y="18413"/>
                    <a:pt x="10875" y="18425"/>
                    <a:pt x="10871" y="18437"/>
                  </a:cubicBezTo>
                  <a:cubicBezTo>
                    <a:pt x="10866" y="18454"/>
                    <a:pt x="10871" y="18475"/>
                    <a:pt x="10880" y="18481"/>
                  </a:cubicBezTo>
                  <a:cubicBezTo>
                    <a:pt x="10894" y="18487"/>
                    <a:pt x="10910" y="18466"/>
                    <a:pt x="10928" y="18460"/>
                  </a:cubicBezTo>
                  <a:cubicBezTo>
                    <a:pt x="10954" y="18454"/>
                    <a:pt x="10977" y="18487"/>
                    <a:pt x="11002" y="18487"/>
                  </a:cubicBezTo>
                  <a:cubicBezTo>
                    <a:pt x="11055" y="18487"/>
                    <a:pt x="11064" y="18374"/>
                    <a:pt x="11112" y="18357"/>
                  </a:cubicBezTo>
                  <a:cubicBezTo>
                    <a:pt x="11131" y="18351"/>
                    <a:pt x="11151" y="18357"/>
                    <a:pt x="11170" y="18351"/>
                  </a:cubicBezTo>
                  <a:cubicBezTo>
                    <a:pt x="11209" y="18330"/>
                    <a:pt x="11209" y="18262"/>
                    <a:pt x="11188" y="18221"/>
                  </a:cubicBezTo>
                  <a:cubicBezTo>
                    <a:pt x="11174" y="18176"/>
                    <a:pt x="11147" y="18126"/>
                    <a:pt x="11151" y="18076"/>
                  </a:cubicBezTo>
                  <a:cubicBezTo>
                    <a:pt x="11151" y="18058"/>
                    <a:pt x="11161" y="18034"/>
                    <a:pt x="11179" y="18029"/>
                  </a:cubicBezTo>
                  <a:cubicBezTo>
                    <a:pt x="11188" y="18020"/>
                    <a:pt x="11204" y="18029"/>
                    <a:pt x="11209" y="18014"/>
                  </a:cubicBezTo>
                  <a:cubicBezTo>
                    <a:pt x="11218" y="17996"/>
                    <a:pt x="11188" y="17966"/>
                    <a:pt x="11200" y="17946"/>
                  </a:cubicBezTo>
                  <a:cubicBezTo>
                    <a:pt x="11204" y="17934"/>
                    <a:pt x="11213" y="17934"/>
                    <a:pt x="11223" y="17928"/>
                  </a:cubicBezTo>
                  <a:cubicBezTo>
                    <a:pt x="11271" y="17916"/>
                    <a:pt x="11324" y="17910"/>
                    <a:pt x="11372" y="17904"/>
                  </a:cubicBezTo>
                  <a:cubicBezTo>
                    <a:pt x="11407" y="17896"/>
                    <a:pt x="11430" y="17872"/>
                    <a:pt x="11464" y="17854"/>
                  </a:cubicBezTo>
                  <a:cubicBezTo>
                    <a:pt x="11473" y="17848"/>
                    <a:pt x="11478" y="17848"/>
                    <a:pt x="11487" y="17842"/>
                  </a:cubicBezTo>
                  <a:cubicBezTo>
                    <a:pt x="11503" y="17836"/>
                    <a:pt x="11522" y="17822"/>
                    <a:pt x="11535" y="17816"/>
                  </a:cubicBezTo>
                  <a:cubicBezTo>
                    <a:pt x="11570" y="17792"/>
                    <a:pt x="11600" y="17748"/>
                    <a:pt x="11627" y="17718"/>
                  </a:cubicBezTo>
                  <a:cubicBezTo>
                    <a:pt x="11662" y="17686"/>
                    <a:pt x="11706" y="17668"/>
                    <a:pt x="11740" y="17692"/>
                  </a:cubicBezTo>
                  <a:cubicBezTo>
                    <a:pt x="11749" y="17697"/>
                    <a:pt x="11754" y="17712"/>
                    <a:pt x="11763" y="17712"/>
                  </a:cubicBezTo>
                  <a:cubicBezTo>
                    <a:pt x="11772" y="17718"/>
                    <a:pt x="11788" y="17712"/>
                    <a:pt x="11802" y="17712"/>
                  </a:cubicBezTo>
                  <a:cubicBezTo>
                    <a:pt x="11837" y="17703"/>
                    <a:pt x="11869" y="17686"/>
                    <a:pt x="11899" y="17668"/>
                  </a:cubicBezTo>
                  <a:cubicBezTo>
                    <a:pt x="11917" y="17656"/>
                    <a:pt x="11938" y="17641"/>
                    <a:pt x="11938" y="17618"/>
                  </a:cubicBezTo>
                  <a:cubicBezTo>
                    <a:pt x="11938" y="17606"/>
                    <a:pt x="11931" y="17594"/>
                    <a:pt x="11938" y="17579"/>
                  </a:cubicBezTo>
                  <a:cubicBezTo>
                    <a:pt x="11943" y="17556"/>
                    <a:pt x="11966" y="17544"/>
                    <a:pt x="11986" y="17538"/>
                  </a:cubicBezTo>
                  <a:cubicBezTo>
                    <a:pt x="12053" y="17511"/>
                    <a:pt x="12117" y="17467"/>
                    <a:pt x="12163" y="17402"/>
                  </a:cubicBezTo>
                  <a:cubicBezTo>
                    <a:pt x="12175" y="17390"/>
                    <a:pt x="12184" y="17375"/>
                    <a:pt x="12184" y="17363"/>
                  </a:cubicBezTo>
                  <a:cubicBezTo>
                    <a:pt x="12184" y="17352"/>
                    <a:pt x="12177" y="17340"/>
                    <a:pt x="12184" y="17334"/>
                  </a:cubicBezTo>
                  <a:cubicBezTo>
                    <a:pt x="12189" y="17319"/>
                    <a:pt x="12198" y="17313"/>
                    <a:pt x="12202" y="17307"/>
                  </a:cubicBezTo>
                  <a:cubicBezTo>
                    <a:pt x="12237" y="17284"/>
                    <a:pt x="12274" y="17257"/>
                    <a:pt x="12313" y="17239"/>
                  </a:cubicBezTo>
                  <a:cubicBezTo>
                    <a:pt x="12329" y="17233"/>
                    <a:pt x="12347" y="17221"/>
                    <a:pt x="12357" y="17204"/>
                  </a:cubicBezTo>
                  <a:cubicBezTo>
                    <a:pt x="12366" y="17183"/>
                    <a:pt x="12366" y="17153"/>
                    <a:pt x="12347" y="17148"/>
                  </a:cubicBezTo>
                  <a:cubicBezTo>
                    <a:pt x="12343" y="17148"/>
                    <a:pt x="12338" y="17142"/>
                    <a:pt x="12334" y="17142"/>
                  </a:cubicBezTo>
                  <a:cubicBezTo>
                    <a:pt x="12329" y="17133"/>
                    <a:pt x="12329" y="17115"/>
                    <a:pt x="12334" y="17103"/>
                  </a:cubicBezTo>
                  <a:cubicBezTo>
                    <a:pt x="12343" y="17071"/>
                    <a:pt x="12352" y="17041"/>
                    <a:pt x="12375" y="17023"/>
                  </a:cubicBezTo>
                  <a:cubicBezTo>
                    <a:pt x="12391" y="17003"/>
                    <a:pt x="12410" y="16997"/>
                    <a:pt x="12423" y="16979"/>
                  </a:cubicBezTo>
                  <a:cubicBezTo>
                    <a:pt x="12453" y="16935"/>
                    <a:pt x="12435" y="16849"/>
                    <a:pt x="12472" y="16811"/>
                  </a:cubicBezTo>
                  <a:cubicBezTo>
                    <a:pt x="12492" y="16793"/>
                    <a:pt x="12518" y="16799"/>
                    <a:pt x="12536" y="16793"/>
                  </a:cubicBezTo>
                  <a:cubicBezTo>
                    <a:pt x="12557" y="16787"/>
                    <a:pt x="12584" y="16781"/>
                    <a:pt x="12589" y="16748"/>
                  </a:cubicBezTo>
                  <a:cubicBezTo>
                    <a:pt x="12594" y="16737"/>
                    <a:pt x="12589" y="16719"/>
                    <a:pt x="12589" y="16701"/>
                  </a:cubicBezTo>
                  <a:cubicBezTo>
                    <a:pt x="12594" y="16651"/>
                    <a:pt x="12651" y="16618"/>
                    <a:pt x="12651" y="16562"/>
                  </a:cubicBezTo>
                  <a:cubicBezTo>
                    <a:pt x="12651" y="16539"/>
                    <a:pt x="12633" y="16509"/>
                    <a:pt x="12642" y="16482"/>
                  </a:cubicBezTo>
                  <a:cubicBezTo>
                    <a:pt x="12646" y="16471"/>
                    <a:pt x="12656" y="16459"/>
                    <a:pt x="12660" y="16453"/>
                  </a:cubicBezTo>
                  <a:cubicBezTo>
                    <a:pt x="12690" y="16408"/>
                    <a:pt x="12686" y="16340"/>
                    <a:pt x="12676" y="16284"/>
                  </a:cubicBezTo>
                  <a:cubicBezTo>
                    <a:pt x="12676" y="16272"/>
                    <a:pt x="12669" y="16264"/>
                    <a:pt x="12665" y="16255"/>
                  </a:cubicBezTo>
                  <a:cubicBezTo>
                    <a:pt x="12660" y="16249"/>
                    <a:pt x="12651" y="16246"/>
                    <a:pt x="12646" y="16246"/>
                  </a:cubicBezTo>
                  <a:cubicBezTo>
                    <a:pt x="12637" y="16240"/>
                    <a:pt x="12633" y="16222"/>
                    <a:pt x="12633" y="16210"/>
                  </a:cubicBezTo>
                  <a:cubicBezTo>
                    <a:pt x="12633" y="16160"/>
                    <a:pt x="12665" y="16116"/>
                    <a:pt x="12676" y="16068"/>
                  </a:cubicBezTo>
                  <a:cubicBezTo>
                    <a:pt x="12690" y="15992"/>
                    <a:pt x="12646" y="15924"/>
                    <a:pt x="12603" y="15876"/>
                  </a:cubicBezTo>
                  <a:cubicBezTo>
                    <a:pt x="12603" y="15826"/>
                    <a:pt x="12545" y="15814"/>
                    <a:pt x="12531" y="15770"/>
                  </a:cubicBezTo>
                  <a:cubicBezTo>
                    <a:pt x="12527" y="15752"/>
                    <a:pt x="12527" y="15731"/>
                    <a:pt x="12520" y="15708"/>
                  </a:cubicBezTo>
                  <a:cubicBezTo>
                    <a:pt x="12511" y="15640"/>
                    <a:pt x="12458" y="15595"/>
                    <a:pt x="12453" y="15527"/>
                  </a:cubicBezTo>
                  <a:cubicBezTo>
                    <a:pt x="12453" y="15510"/>
                    <a:pt x="12458" y="15492"/>
                    <a:pt x="12453" y="15477"/>
                  </a:cubicBezTo>
                  <a:cubicBezTo>
                    <a:pt x="12444" y="15442"/>
                    <a:pt x="12396" y="15448"/>
                    <a:pt x="12366" y="15436"/>
                  </a:cubicBezTo>
                  <a:cubicBezTo>
                    <a:pt x="12329" y="15421"/>
                    <a:pt x="12299" y="15385"/>
                    <a:pt x="12290" y="15335"/>
                  </a:cubicBezTo>
                  <a:cubicBezTo>
                    <a:pt x="12285" y="15285"/>
                    <a:pt x="12304" y="15238"/>
                    <a:pt x="12338" y="15211"/>
                  </a:cubicBezTo>
                  <a:cubicBezTo>
                    <a:pt x="12366" y="15193"/>
                    <a:pt x="12410" y="15181"/>
                    <a:pt x="12410" y="15137"/>
                  </a:cubicBezTo>
                  <a:cubicBezTo>
                    <a:pt x="12410" y="15125"/>
                    <a:pt x="12405" y="15113"/>
                    <a:pt x="12410" y="15099"/>
                  </a:cubicBezTo>
                  <a:cubicBezTo>
                    <a:pt x="12414" y="15087"/>
                    <a:pt x="12423" y="15081"/>
                    <a:pt x="12435" y="15081"/>
                  </a:cubicBezTo>
                  <a:cubicBezTo>
                    <a:pt x="12449" y="15075"/>
                    <a:pt x="12462" y="15069"/>
                    <a:pt x="12483" y="15069"/>
                  </a:cubicBezTo>
                  <a:cubicBezTo>
                    <a:pt x="12492" y="15063"/>
                    <a:pt x="12506" y="15063"/>
                    <a:pt x="12515" y="15051"/>
                  </a:cubicBezTo>
                  <a:cubicBezTo>
                    <a:pt x="12527" y="15037"/>
                    <a:pt x="12531" y="15019"/>
                    <a:pt x="12536" y="15007"/>
                  </a:cubicBezTo>
                  <a:cubicBezTo>
                    <a:pt x="12554" y="14963"/>
                    <a:pt x="12603" y="14951"/>
                    <a:pt x="12642" y="14957"/>
                  </a:cubicBezTo>
                  <a:cubicBezTo>
                    <a:pt x="12660" y="14963"/>
                    <a:pt x="12681" y="14969"/>
                    <a:pt x="12699" y="14963"/>
                  </a:cubicBezTo>
                  <a:cubicBezTo>
                    <a:pt x="12718" y="14963"/>
                    <a:pt x="12738" y="14951"/>
                    <a:pt x="12748" y="14927"/>
                  </a:cubicBezTo>
                  <a:cubicBezTo>
                    <a:pt x="12752" y="14901"/>
                    <a:pt x="12738" y="14871"/>
                    <a:pt x="12718" y="14877"/>
                  </a:cubicBezTo>
                  <a:cubicBezTo>
                    <a:pt x="12729" y="14850"/>
                    <a:pt x="12743" y="14833"/>
                    <a:pt x="12752" y="14809"/>
                  </a:cubicBezTo>
                  <a:cubicBezTo>
                    <a:pt x="12718" y="14771"/>
                    <a:pt x="12669" y="14765"/>
                    <a:pt x="12633" y="14782"/>
                  </a:cubicBezTo>
                  <a:cubicBezTo>
                    <a:pt x="12617" y="14788"/>
                    <a:pt x="12603" y="14803"/>
                    <a:pt x="12589" y="14797"/>
                  </a:cubicBezTo>
                  <a:cubicBezTo>
                    <a:pt x="12568" y="14788"/>
                    <a:pt x="12554" y="14765"/>
                    <a:pt x="12541" y="14741"/>
                  </a:cubicBezTo>
                  <a:cubicBezTo>
                    <a:pt x="12515" y="14708"/>
                    <a:pt x="12479" y="14697"/>
                    <a:pt x="12449" y="14714"/>
                  </a:cubicBezTo>
                  <a:cubicBezTo>
                    <a:pt x="12419" y="14735"/>
                    <a:pt x="12396" y="14776"/>
                    <a:pt x="12400" y="14821"/>
                  </a:cubicBezTo>
                  <a:cubicBezTo>
                    <a:pt x="12375" y="14844"/>
                    <a:pt x="12347" y="14865"/>
                    <a:pt x="12317" y="14865"/>
                  </a:cubicBezTo>
                  <a:cubicBezTo>
                    <a:pt x="12290" y="14865"/>
                    <a:pt x="12255" y="14827"/>
                    <a:pt x="12265" y="14788"/>
                  </a:cubicBezTo>
                  <a:cubicBezTo>
                    <a:pt x="12290" y="14815"/>
                    <a:pt x="12334" y="14776"/>
                    <a:pt x="12329" y="14735"/>
                  </a:cubicBezTo>
                  <a:cubicBezTo>
                    <a:pt x="12317" y="14697"/>
                    <a:pt x="12269" y="14685"/>
                    <a:pt x="12251" y="14714"/>
                  </a:cubicBezTo>
                  <a:cubicBezTo>
                    <a:pt x="12242" y="14697"/>
                    <a:pt x="12242" y="14673"/>
                    <a:pt x="12242" y="14646"/>
                  </a:cubicBezTo>
                  <a:cubicBezTo>
                    <a:pt x="12216" y="14652"/>
                    <a:pt x="12193" y="14652"/>
                    <a:pt x="12173" y="14635"/>
                  </a:cubicBezTo>
                  <a:cubicBezTo>
                    <a:pt x="12154" y="14617"/>
                    <a:pt x="12150" y="14578"/>
                    <a:pt x="12163" y="14555"/>
                  </a:cubicBezTo>
                  <a:cubicBezTo>
                    <a:pt x="12140" y="14549"/>
                    <a:pt x="12110" y="14534"/>
                    <a:pt x="12101" y="14504"/>
                  </a:cubicBezTo>
                  <a:cubicBezTo>
                    <a:pt x="12097" y="14466"/>
                    <a:pt x="12124" y="14436"/>
                    <a:pt x="12154" y="14436"/>
                  </a:cubicBezTo>
                  <a:cubicBezTo>
                    <a:pt x="12184" y="14436"/>
                    <a:pt x="12212" y="14448"/>
                    <a:pt x="12242" y="14448"/>
                  </a:cubicBezTo>
                  <a:cubicBezTo>
                    <a:pt x="12269" y="14448"/>
                    <a:pt x="12304" y="14425"/>
                    <a:pt x="12299" y="14386"/>
                  </a:cubicBezTo>
                  <a:cubicBezTo>
                    <a:pt x="12299" y="14368"/>
                    <a:pt x="12285" y="14351"/>
                    <a:pt x="12294" y="14330"/>
                  </a:cubicBezTo>
                  <a:cubicBezTo>
                    <a:pt x="12299" y="14318"/>
                    <a:pt x="12304" y="14318"/>
                    <a:pt x="12313" y="14312"/>
                  </a:cubicBezTo>
                  <a:cubicBezTo>
                    <a:pt x="12343" y="14295"/>
                    <a:pt x="12370" y="14289"/>
                    <a:pt x="12396" y="14268"/>
                  </a:cubicBezTo>
                  <a:cubicBezTo>
                    <a:pt x="12423" y="14250"/>
                    <a:pt x="12449" y="14218"/>
                    <a:pt x="12449" y="14182"/>
                  </a:cubicBezTo>
                  <a:cubicBezTo>
                    <a:pt x="12449" y="14170"/>
                    <a:pt x="12449" y="14150"/>
                    <a:pt x="12453" y="14144"/>
                  </a:cubicBezTo>
                  <a:cubicBezTo>
                    <a:pt x="12467" y="14120"/>
                    <a:pt x="12497" y="14132"/>
                    <a:pt x="12520" y="14126"/>
                  </a:cubicBezTo>
                  <a:cubicBezTo>
                    <a:pt x="12541" y="14120"/>
                    <a:pt x="12550" y="14096"/>
                    <a:pt x="12559" y="14082"/>
                  </a:cubicBezTo>
                  <a:cubicBezTo>
                    <a:pt x="12573" y="14064"/>
                    <a:pt x="12594" y="14052"/>
                    <a:pt x="12607" y="14064"/>
                  </a:cubicBezTo>
                  <a:lnTo>
                    <a:pt x="12621" y="14082"/>
                  </a:lnTo>
                  <a:cubicBezTo>
                    <a:pt x="12633" y="14108"/>
                    <a:pt x="12646" y="14132"/>
                    <a:pt x="12646" y="14159"/>
                  </a:cubicBezTo>
                  <a:cubicBezTo>
                    <a:pt x="12646" y="14182"/>
                    <a:pt x="12628" y="14212"/>
                    <a:pt x="12607" y="14200"/>
                  </a:cubicBezTo>
                  <a:cubicBezTo>
                    <a:pt x="12598" y="14218"/>
                    <a:pt x="12628" y="14232"/>
                    <a:pt x="12633" y="14250"/>
                  </a:cubicBezTo>
                  <a:cubicBezTo>
                    <a:pt x="12637" y="14268"/>
                    <a:pt x="12621" y="14274"/>
                    <a:pt x="12612" y="14289"/>
                  </a:cubicBezTo>
                  <a:cubicBezTo>
                    <a:pt x="12584" y="14318"/>
                    <a:pt x="12568" y="14380"/>
                    <a:pt x="12584" y="14425"/>
                  </a:cubicBezTo>
                  <a:cubicBezTo>
                    <a:pt x="12589" y="14436"/>
                    <a:pt x="12594" y="14448"/>
                    <a:pt x="12589" y="14460"/>
                  </a:cubicBezTo>
                  <a:cubicBezTo>
                    <a:pt x="12584" y="14466"/>
                    <a:pt x="12580" y="14472"/>
                    <a:pt x="12580" y="14481"/>
                  </a:cubicBezTo>
                  <a:cubicBezTo>
                    <a:pt x="12573" y="14504"/>
                    <a:pt x="12603" y="14510"/>
                    <a:pt x="12617" y="14499"/>
                  </a:cubicBezTo>
                  <a:cubicBezTo>
                    <a:pt x="12676" y="14472"/>
                    <a:pt x="12725" y="14425"/>
                    <a:pt x="12766" y="14368"/>
                  </a:cubicBezTo>
                  <a:cubicBezTo>
                    <a:pt x="12778" y="14357"/>
                    <a:pt x="12787" y="14336"/>
                    <a:pt x="12805" y="14330"/>
                  </a:cubicBezTo>
                  <a:cubicBezTo>
                    <a:pt x="12835" y="14318"/>
                    <a:pt x="12874" y="14342"/>
                    <a:pt x="12902" y="14324"/>
                  </a:cubicBezTo>
                  <a:cubicBezTo>
                    <a:pt x="12916" y="14318"/>
                    <a:pt x="12922" y="14300"/>
                    <a:pt x="12936" y="14289"/>
                  </a:cubicBezTo>
                  <a:cubicBezTo>
                    <a:pt x="12959" y="14262"/>
                    <a:pt x="12994" y="14268"/>
                    <a:pt x="13024" y="14274"/>
                  </a:cubicBezTo>
                  <a:cubicBezTo>
                    <a:pt x="13033" y="14274"/>
                    <a:pt x="13042" y="14274"/>
                    <a:pt x="13047" y="14289"/>
                  </a:cubicBezTo>
                  <a:cubicBezTo>
                    <a:pt x="13051" y="14295"/>
                    <a:pt x="13056" y="14300"/>
                    <a:pt x="13056" y="14312"/>
                  </a:cubicBezTo>
                  <a:cubicBezTo>
                    <a:pt x="13072" y="14363"/>
                    <a:pt x="13081" y="14413"/>
                    <a:pt x="13095" y="14460"/>
                  </a:cubicBezTo>
                  <a:cubicBezTo>
                    <a:pt x="13100" y="14466"/>
                    <a:pt x="13100" y="14481"/>
                    <a:pt x="13095" y="14493"/>
                  </a:cubicBezTo>
                  <a:cubicBezTo>
                    <a:pt x="13090" y="14510"/>
                    <a:pt x="13065" y="14499"/>
                    <a:pt x="13056" y="14510"/>
                  </a:cubicBezTo>
                  <a:cubicBezTo>
                    <a:pt x="13042" y="14516"/>
                    <a:pt x="13042" y="14543"/>
                    <a:pt x="13042" y="14561"/>
                  </a:cubicBezTo>
                  <a:cubicBezTo>
                    <a:pt x="13042" y="14611"/>
                    <a:pt x="13042" y="14658"/>
                    <a:pt x="13065" y="14697"/>
                  </a:cubicBezTo>
                  <a:cubicBezTo>
                    <a:pt x="13090" y="14735"/>
                    <a:pt x="13148" y="14735"/>
                    <a:pt x="13157" y="14691"/>
                  </a:cubicBezTo>
                  <a:cubicBezTo>
                    <a:pt x="13173" y="14720"/>
                    <a:pt x="13196" y="14741"/>
                    <a:pt x="13226" y="14741"/>
                  </a:cubicBezTo>
                  <a:cubicBezTo>
                    <a:pt x="13210" y="14821"/>
                    <a:pt x="13221" y="14912"/>
                    <a:pt x="13254" y="14983"/>
                  </a:cubicBezTo>
                  <a:cubicBezTo>
                    <a:pt x="13263" y="15001"/>
                    <a:pt x="13274" y="15019"/>
                    <a:pt x="13274" y="15037"/>
                  </a:cubicBezTo>
                  <a:cubicBezTo>
                    <a:pt x="13274" y="15057"/>
                    <a:pt x="13270" y="15081"/>
                    <a:pt x="13274" y="15099"/>
                  </a:cubicBezTo>
                  <a:cubicBezTo>
                    <a:pt x="13279" y="15113"/>
                    <a:pt x="13288" y="15125"/>
                    <a:pt x="13288" y="15137"/>
                  </a:cubicBezTo>
                  <a:cubicBezTo>
                    <a:pt x="13297" y="15167"/>
                    <a:pt x="13274" y="15199"/>
                    <a:pt x="13254" y="15211"/>
                  </a:cubicBezTo>
                  <a:cubicBezTo>
                    <a:pt x="13231" y="15223"/>
                    <a:pt x="13205" y="15229"/>
                    <a:pt x="13187" y="15255"/>
                  </a:cubicBezTo>
                  <a:cubicBezTo>
                    <a:pt x="13157" y="15291"/>
                    <a:pt x="13169" y="15374"/>
                    <a:pt x="13125" y="15391"/>
                  </a:cubicBezTo>
                  <a:cubicBezTo>
                    <a:pt x="13169" y="15409"/>
                    <a:pt x="13205" y="15436"/>
                    <a:pt x="13249" y="15453"/>
                  </a:cubicBezTo>
                  <a:cubicBezTo>
                    <a:pt x="13263" y="15459"/>
                    <a:pt x="13279" y="15465"/>
                    <a:pt x="13293" y="15465"/>
                  </a:cubicBezTo>
                  <a:cubicBezTo>
                    <a:pt x="13318" y="15465"/>
                    <a:pt x="13341" y="15442"/>
                    <a:pt x="13366" y="15448"/>
                  </a:cubicBezTo>
                  <a:cubicBezTo>
                    <a:pt x="13376" y="15448"/>
                    <a:pt x="13385" y="15453"/>
                    <a:pt x="13394" y="15453"/>
                  </a:cubicBezTo>
                  <a:cubicBezTo>
                    <a:pt x="13424" y="15453"/>
                    <a:pt x="13433" y="15403"/>
                    <a:pt x="13451" y="15374"/>
                  </a:cubicBezTo>
                  <a:cubicBezTo>
                    <a:pt x="13477" y="15335"/>
                    <a:pt x="13520" y="15341"/>
                    <a:pt x="13557" y="15329"/>
                  </a:cubicBezTo>
                  <a:cubicBezTo>
                    <a:pt x="13596" y="15317"/>
                    <a:pt x="13635" y="15273"/>
                    <a:pt x="13617" y="15229"/>
                  </a:cubicBezTo>
                  <a:cubicBezTo>
                    <a:pt x="13612" y="15217"/>
                    <a:pt x="13601" y="15211"/>
                    <a:pt x="13596" y="15199"/>
                  </a:cubicBezTo>
                  <a:cubicBezTo>
                    <a:pt x="13587" y="15167"/>
                    <a:pt x="13612" y="15137"/>
                    <a:pt x="13626" y="15105"/>
                  </a:cubicBezTo>
                  <a:cubicBezTo>
                    <a:pt x="13654" y="15057"/>
                    <a:pt x="13658" y="14995"/>
                    <a:pt x="13649" y="14939"/>
                  </a:cubicBezTo>
                  <a:cubicBezTo>
                    <a:pt x="13640" y="14883"/>
                    <a:pt x="13626" y="14827"/>
                    <a:pt x="13606" y="14771"/>
                  </a:cubicBezTo>
                  <a:cubicBezTo>
                    <a:pt x="13592" y="14729"/>
                    <a:pt x="13573" y="14679"/>
                    <a:pt x="13539" y="14652"/>
                  </a:cubicBezTo>
                  <a:cubicBezTo>
                    <a:pt x="13525" y="14646"/>
                    <a:pt x="13509" y="14640"/>
                    <a:pt x="13500" y="14623"/>
                  </a:cubicBezTo>
                  <a:cubicBezTo>
                    <a:pt x="13477" y="14590"/>
                    <a:pt x="13500" y="14528"/>
                    <a:pt x="13477" y="14493"/>
                  </a:cubicBezTo>
                  <a:cubicBezTo>
                    <a:pt x="13461" y="14466"/>
                    <a:pt x="13433" y="14466"/>
                    <a:pt x="13419" y="14442"/>
                  </a:cubicBezTo>
                  <a:cubicBezTo>
                    <a:pt x="13403" y="14419"/>
                    <a:pt x="13403" y="14386"/>
                    <a:pt x="13389" y="14368"/>
                  </a:cubicBezTo>
                  <a:cubicBezTo>
                    <a:pt x="13385" y="14363"/>
                    <a:pt x="13376" y="14357"/>
                    <a:pt x="13371" y="14351"/>
                  </a:cubicBezTo>
                  <a:cubicBezTo>
                    <a:pt x="13359" y="14330"/>
                    <a:pt x="13371" y="14312"/>
                    <a:pt x="13380" y="14300"/>
                  </a:cubicBezTo>
                  <a:cubicBezTo>
                    <a:pt x="13394" y="14274"/>
                    <a:pt x="13415" y="14250"/>
                    <a:pt x="13438" y="14250"/>
                  </a:cubicBezTo>
                  <a:cubicBezTo>
                    <a:pt x="13447" y="14250"/>
                    <a:pt x="13461" y="14256"/>
                    <a:pt x="13472" y="14262"/>
                  </a:cubicBezTo>
                  <a:cubicBezTo>
                    <a:pt x="13520" y="14274"/>
                    <a:pt x="13564" y="14232"/>
                    <a:pt x="13596" y="14194"/>
                  </a:cubicBezTo>
                  <a:cubicBezTo>
                    <a:pt x="13606" y="14182"/>
                    <a:pt x="13596" y="14159"/>
                    <a:pt x="13587" y="14144"/>
                  </a:cubicBezTo>
                  <a:cubicBezTo>
                    <a:pt x="13583" y="14132"/>
                    <a:pt x="13578" y="14108"/>
                    <a:pt x="13587" y="14102"/>
                  </a:cubicBezTo>
                  <a:cubicBezTo>
                    <a:pt x="13596" y="14096"/>
                    <a:pt x="13608" y="14105"/>
                    <a:pt x="13612" y="14096"/>
                  </a:cubicBezTo>
                  <a:cubicBezTo>
                    <a:pt x="13619" y="14091"/>
                    <a:pt x="13622" y="14082"/>
                    <a:pt x="13622" y="14076"/>
                  </a:cubicBezTo>
                  <a:cubicBezTo>
                    <a:pt x="13658" y="13972"/>
                    <a:pt x="13675" y="13833"/>
                    <a:pt x="13746" y="13765"/>
                  </a:cubicBezTo>
                  <a:cubicBezTo>
                    <a:pt x="13750" y="13759"/>
                    <a:pt x="13755" y="13759"/>
                    <a:pt x="13755" y="13759"/>
                  </a:cubicBezTo>
                  <a:cubicBezTo>
                    <a:pt x="13762" y="13759"/>
                    <a:pt x="13767" y="13765"/>
                    <a:pt x="13767" y="13765"/>
                  </a:cubicBezTo>
                  <a:cubicBezTo>
                    <a:pt x="13785" y="13780"/>
                    <a:pt x="13810" y="13748"/>
                    <a:pt x="13819" y="13724"/>
                  </a:cubicBezTo>
                  <a:cubicBezTo>
                    <a:pt x="13847" y="13668"/>
                    <a:pt x="13882" y="13618"/>
                    <a:pt x="13925" y="13579"/>
                  </a:cubicBezTo>
                  <a:cubicBezTo>
                    <a:pt x="13944" y="13567"/>
                    <a:pt x="13964" y="13555"/>
                    <a:pt x="13983" y="13555"/>
                  </a:cubicBezTo>
                  <a:cubicBezTo>
                    <a:pt x="14001" y="13561"/>
                    <a:pt x="14022" y="13594"/>
                    <a:pt x="14013" y="13612"/>
                  </a:cubicBezTo>
                  <a:cubicBezTo>
                    <a:pt x="14008" y="13618"/>
                    <a:pt x="14008" y="13623"/>
                    <a:pt x="14001" y="13629"/>
                  </a:cubicBezTo>
                  <a:cubicBezTo>
                    <a:pt x="13992" y="13656"/>
                    <a:pt x="14013" y="13686"/>
                    <a:pt x="14031" y="13697"/>
                  </a:cubicBezTo>
                  <a:cubicBezTo>
                    <a:pt x="14066" y="13718"/>
                    <a:pt x="14098" y="13718"/>
                    <a:pt x="14132" y="13697"/>
                  </a:cubicBezTo>
                  <a:cubicBezTo>
                    <a:pt x="14146" y="13691"/>
                    <a:pt x="14162" y="13680"/>
                    <a:pt x="14176" y="13674"/>
                  </a:cubicBezTo>
                  <a:cubicBezTo>
                    <a:pt x="14210" y="13662"/>
                    <a:pt x="14247" y="13674"/>
                    <a:pt x="14277" y="13656"/>
                  </a:cubicBezTo>
                  <a:cubicBezTo>
                    <a:pt x="14312" y="13635"/>
                    <a:pt x="14330" y="13579"/>
                    <a:pt x="14339" y="13538"/>
                  </a:cubicBezTo>
                  <a:cubicBezTo>
                    <a:pt x="14348" y="13487"/>
                    <a:pt x="14360" y="13437"/>
                    <a:pt x="14388" y="13408"/>
                  </a:cubicBezTo>
                  <a:cubicBezTo>
                    <a:pt x="14397" y="13402"/>
                    <a:pt x="14404" y="13387"/>
                    <a:pt x="14404" y="13375"/>
                  </a:cubicBezTo>
                  <a:cubicBezTo>
                    <a:pt x="14404" y="13369"/>
                    <a:pt x="14397" y="13369"/>
                    <a:pt x="14397" y="13363"/>
                  </a:cubicBezTo>
                  <a:cubicBezTo>
                    <a:pt x="14392" y="13346"/>
                    <a:pt x="14399" y="13322"/>
                    <a:pt x="14408" y="13304"/>
                  </a:cubicBezTo>
                  <a:cubicBezTo>
                    <a:pt x="14420" y="13283"/>
                    <a:pt x="14431" y="13280"/>
                    <a:pt x="14445" y="13266"/>
                  </a:cubicBezTo>
                  <a:cubicBezTo>
                    <a:pt x="14519" y="13218"/>
                    <a:pt x="14590" y="13136"/>
                    <a:pt x="14606" y="13032"/>
                  </a:cubicBezTo>
                  <a:cubicBezTo>
                    <a:pt x="14668" y="12949"/>
                    <a:pt x="14726" y="12858"/>
                    <a:pt x="14788" y="12772"/>
                  </a:cubicBezTo>
                  <a:cubicBezTo>
                    <a:pt x="14799" y="12757"/>
                    <a:pt x="14804" y="12745"/>
                    <a:pt x="14804" y="12734"/>
                  </a:cubicBezTo>
                  <a:cubicBezTo>
                    <a:pt x="14804" y="12722"/>
                    <a:pt x="14799" y="12710"/>
                    <a:pt x="14792" y="12689"/>
                  </a:cubicBezTo>
                  <a:cubicBezTo>
                    <a:pt x="14783" y="12648"/>
                    <a:pt x="14804" y="12595"/>
                    <a:pt x="14827" y="12565"/>
                  </a:cubicBezTo>
                  <a:cubicBezTo>
                    <a:pt x="14852" y="12532"/>
                    <a:pt x="14884" y="12509"/>
                    <a:pt x="14914" y="12485"/>
                  </a:cubicBezTo>
                  <a:cubicBezTo>
                    <a:pt x="14923" y="12473"/>
                    <a:pt x="14933" y="12467"/>
                    <a:pt x="14937" y="12456"/>
                  </a:cubicBezTo>
                  <a:cubicBezTo>
                    <a:pt x="14953" y="12423"/>
                    <a:pt x="14944" y="12388"/>
                    <a:pt x="14953" y="12355"/>
                  </a:cubicBezTo>
                  <a:cubicBezTo>
                    <a:pt x="14967" y="12287"/>
                    <a:pt x="15045" y="12255"/>
                    <a:pt x="15059" y="12187"/>
                  </a:cubicBezTo>
                  <a:cubicBezTo>
                    <a:pt x="15064" y="12157"/>
                    <a:pt x="15055" y="12119"/>
                    <a:pt x="15050" y="12083"/>
                  </a:cubicBezTo>
                  <a:cubicBezTo>
                    <a:pt x="15034" y="11965"/>
                    <a:pt x="15094" y="11853"/>
                    <a:pt x="15078" y="11734"/>
                  </a:cubicBezTo>
                  <a:cubicBezTo>
                    <a:pt x="15073" y="11711"/>
                    <a:pt x="15068" y="11684"/>
                    <a:pt x="15073" y="11660"/>
                  </a:cubicBezTo>
                  <a:cubicBezTo>
                    <a:pt x="15078" y="11631"/>
                    <a:pt x="15098" y="11598"/>
                    <a:pt x="15087" y="11569"/>
                  </a:cubicBezTo>
                  <a:cubicBezTo>
                    <a:pt x="15082" y="11554"/>
                    <a:pt x="15078" y="11542"/>
                    <a:pt x="15073" y="11524"/>
                  </a:cubicBezTo>
                  <a:cubicBezTo>
                    <a:pt x="15068" y="11492"/>
                    <a:pt x="15087" y="11468"/>
                    <a:pt x="15107" y="11445"/>
                  </a:cubicBezTo>
                  <a:cubicBezTo>
                    <a:pt x="15126" y="11424"/>
                    <a:pt x="15142" y="11388"/>
                    <a:pt x="15130" y="11362"/>
                  </a:cubicBezTo>
                  <a:cubicBezTo>
                    <a:pt x="15126" y="11356"/>
                    <a:pt x="15121" y="11344"/>
                    <a:pt x="15117" y="11338"/>
                  </a:cubicBezTo>
                  <a:cubicBezTo>
                    <a:pt x="15107" y="11314"/>
                    <a:pt x="15130" y="11288"/>
                    <a:pt x="15147" y="11264"/>
                  </a:cubicBezTo>
                  <a:cubicBezTo>
                    <a:pt x="15170" y="11220"/>
                    <a:pt x="15156" y="11158"/>
                    <a:pt x="15160" y="11107"/>
                  </a:cubicBezTo>
                  <a:cubicBezTo>
                    <a:pt x="15165" y="11060"/>
                    <a:pt x="15183" y="11016"/>
                    <a:pt x="15204" y="10977"/>
                  </a:cubicBezTo>
                  <a:cubicBezTo>
                    <a:pt x="15174" y="10966"/>
                    <a:pt x="15170" y="10915"/>
                    <a:pt x="15156" y="10880"/>
                  </a:cubicBezTo>
                  <a:cubicBezTo>
                    <a:pt x="15135" y="10830"/>
                    <a:pt x="15098" y="10791"/>
                    <a:pt x="15059" y="10762"/>
                  </a:cubicBezTo>
                  <a:cubicBezTo>
                    <a:pt x="15029" y="10738"/>
                    <a:pt x="14981" y="10711"/>
                    <a:pt x="14958" y="10744"/>
                  </a:cubicBezTo>
                  <a:cubicBezTo>
                    <a:pt x="14958" y="10717"/>
                    <a:pt x="14944" y="10705"/>
                    <a:pt x="14923" y="10699"/>
                  </a:cubicBezTo>
                  <a:cubicBezTo>
                    <a:pt x="14905" y="10694"/>
                    <a:pt x="14889" y="10699"/>
                    <a:pt x="14871" y="10705"/>
                  </a:cubicBezTo>
                  <a:cubicBezTo>
                    <a:pt x="14848" y="10717"/>
                    <a:pt x="14818" y="10738"/>
                    <a:pt x="14804" y="10762"/>
                  </a:cubicBezTo>
                  <a:cubicBezTo>
                    <a:pt x="14792" y="10785"/>
                    <a:pt x="14788" y="10812"/>
                    <a:pt x="14779" y="10835"/>
                  </a:cubicBezTo>
                  <a:cubicBezTo>
                    <a:pt x="14774" y="10859"/>
                    <a:pt x="14760" y="10886"/>
                    <a:pt x="14739" y="10898"/>
                  </a:cubicBezTo>
                  <a:cubicBezTo>
                    <a:pt x="14721" y="10909"/>
                    <a:pt x="14691" y="10903"/>
                    <a:pt x="14687" y="10874"/>
                  </a:cubicBezTo>
                  <a:cubicBezTo>
                    <a:pt x="14682" y="10847"/>
                    <a:pt x="14698" y="10830"/>
                    <a:pt x="14707" y="10806"/>
                  </a:cubicBezTo>
                  <a:cubicBezTo>
                    <a:pt x="14716" y="10785"/>
                    <a:pt x="14721" y="10750"/>
                    <a:pt x="14703" y="10744"/>
                  </a:cubicBezTo>
                  <a:cubicBezTo>
                    <a:pt x="14721" y="10699"/>
                    <a:pt x="14673" y="10637"/>
                    <a:pt x="14638" y="10643"/>
                  </a:cubicBezTo>
                  <a:cubicBezTo>
                    <a:pt x="14634" y="10655"/>
                    <a:pt x="14634" y="10667"/>
                    <a:pt x="14629" y="10688"/>
                  </a:cubicBezTo>
                  <a:cubicBezTo>
                    <a:pt x="14606" y="10682"/>
                    <a:pt x="14615" y="10631"/>
                    <a:pt x="14601" y="10605"/>
                  </a:cubicBezTo>
                  <a:cubicBezTo>
                    <a:pt x="14590" y="10593"/>
                    <a:pt x="14576" y="10587"/>
                    <a:pt x="14562" y="10587"/>
                  </a:cubicBezTo>
                  <a:cubicBezTo>
                    <a:pt x="14519" y="10581"/>
                    <a:pt x="14475" y="10575"/>
                    <a:pt x="14431" y="10575"/>
                  </a:cubicBezTo>
                  <a:cubicBezTo>
                    <a:pt x="14408" y="10575"/>
                    <a:pt x="14378" y="10569"/>
                    <a:pt x="14365" y="10543"/>
                  </a:cubicBezTo>
                  <a:cubicBezTo>
                    <a:pt x="14344" y="10513"/>
                    <a:pt x="14355" y="10457"/>
                    <a:pt x="14383" y="10439"/>
                  </a:cubicBezTo>
                  <a:cubicBezTo>
                    <a:pt x="14408" y="10413"/>
                    <a:pt x="14445" y="10413"/>
                    <a:pt x="14475" y="10427"/>
                  </a:cubicBezTo>
                  <a:cubicBezTo>
                    <a:pt x="14480" y="10413"/>
                    <a:pt x="14484" y="10395"/>
                    <a:pt x="14489" y="10383"/>
                  </a:cubicBezTo>
                  <a:cubicBezTo>
                    <a:pt x="14470" y="10389"/>
                    <a:pt x="14457" y="10351"/>
                    <a:pt x="14461" y="10327"/>
                  </a:cubicBezTo>
                  <a:cubicBezTo>
                    <a:pt x="14470" y="10303"/>
                    <a:pt x="14493" y="10289"/>
                    <a:pt x="14514" y="10289"/>
                  </a:cubicBezTo>
                  <a:cubicBezTo>
                    <a:pt x="14532" y="10283"/>
                    <a:pt x="14558" y="10289"/>
                    <a:pt x="14576" y="10283"/>
                  </a:cubicBezTo>
                  <a:cubicBezTo>
                    <a:pt x="14638" y="10265"/>
                    <a:pt x="14664" y="10167"/>
                    <a:pt x="14682" y="10085"/>
                  </a:cubicBezTo>
                  <a:cubicBezTo>
                    <a:pt x="14707" y="10105"/>
                    <a:pt x="14737" y="10090"/>
                    <a:pt x="14756" y="10073"/>
                  </a:cubicBezTo>
                  <a:cubicBezTo>
                    <a:pt x="14776" y="10055"/>
                    <a:pt x="14783" y="10017"/>
                    <a:pt x="14792" y="9987"/>
                  </a:cubicBezTo>
                  <a:cubicBezTo>
                    <a:pt x="14804" y="9960"/>
                    <a:pt x="14813" y="9931"/>
                    <a:pt x="14822" y="9904"/>
                  </a:cubicBezTo>
                  <a:cubicBezTo>
                    <a:pt x="14827" y="9898"/>
                    <a:pt x="14827" y="9886"/>
                    <a:pt x="14831" y="9886"/>
                  </a:cubicBezTo>
                  <a:cubicBezTo>
                    <a:pt x="14848" y="9875"/>
                    <a:pt x="14861" y="9881"/>
                    <a:pt x="14875" y="9881"/>
                  </a:cubicBezTo>
                  <a:cubicBezTo>
                    <a:pt x="14910" y="9881"/>
                    <a:pt x="14933" y="9818"/>
                    <a:pt x="14910" y="9789"/>
                  </a:cubicBezTo>
                  <a:cubicBezTo>
                    <a:pt x="14944" y="9789"/>
                    <a:pt x="14981" y="9789"/>
                    <a:pt x="15006" y="9750"/>
                  </a:cubicBezTo>
                  <a:cubicBezTo>
                    <a:pt x="15025" y="9727"/>
                    <a:pt x="15029" y="9694"/>
                    <a:pt x="15038" y="9665"/>
                  </a:cubicBezTo>
                  <a:cubicBezTo>
                    <a:pt x="15050" y="9632"/>
                    <a:pt x="15068" y="9603"/>
                    <a:pt x="15094" y="9603"/>
                  </a:cubicBezTo>
                  <a:cubicBezTo>
                    <a:pt x="15103" y="9603"/>
                    <a:pt x="15107" y="9603"/>
                    <a:pt x="15117" y="9597"/>
                  </a:cubicBezTo>
                  <a:cubicBezTo>
                    <a:pt x="15126" y="9582"/>
                    <a:pt x="15121" y="9564"/>
                    <a:pt x="15112" y="9552"/>
                  </a:cubicBezTo>
                  <a:cubicBezTo>
                    <a:pt x="15103" y="9541"/>
                    <a:pt x="15087" y="9541"/>
                    <a:pt x="15078" y="9520"/>
                  </a:cubicBezTo>
                  <a:cubicBezTo>
                    <a:pt x="15064" y="9496"/>
                    <a:pt x="15078" y="9458"/>
                    <a:pt x="15098" y="9446"/>
                  </a:cubicBezTo>
                  <a:cubicBezTo>
                    <a:pt x="15121" y="9428"/>
                    <a:pt x="15151" y="9422"/>
                    <a:pt x="15174" y="9434"/>
                  </a:cubicBezTo>
                  <a:cubicBezTo>
                    <a:pt x="15183" y="9440"/>
                    <a:pt x="15190" y="9440"/>
                    <a:pt x="15199" y="9440"/>
                  </a:cubicBezTo>
                  <a:cubicBezTo>
                    <a:pt x="15222" y="9440"/>
                    <a:pt x="15243" y="9410"/>
                    <a:pt x="15232" y="9378"/>
                  </a:cubicBezTo>
                  <a:cubicBezTo>
                    <a:pt x="15227" y="9366"/>
                    <a:pt x="15218" y="9354"/>
                    <a:pt x="15213" y="9342"/>
                  </a:cubicBezTo>
                  <a:cubicBezTo>
                    <a:pt x="15209" y="9316"/>
                    <a:pt x="15225" y="9283"/>
                    <a:pt x="15243" y="9266"/>
                  </a:cubicBezTo>
                  <a:cubicBezTo>
                    <a:pt x="15264" y="9245"/>
                    <a:pt x="15282" y="9233"/>
                    <a:pt x="15291" y="9204"/>
                  </a:cubicBezTo>
                  <a:cubicBezTo>
                    <a:pt x="15303" y="9171"/>
                    <a:pt x="15291" y="9130"/>
                    <a:pt x="15310" y="9118"/>
                  </a:cubicBezTo>
                  <a:cubicBezTo>
                    <a:pt x="15319" y="9112"/>
                    <a:pt x="15328" y="9112"/>
                    <a:pt x="15340" y="9112"/>
                  </a:cubicBezTo>
                  <a:lnTo>
                    <a:pt x="15469" y="9112"/>
                  </a:lnTo>
                  <a:cubicBezTo>
                    <a:pt x="15499" y="9112"/>
                    <a:pt x="15526" y="9112"/>
                    <a:pt x="15547" y="9079"/>
                  </a:cubicBezTo>
                  <a:cubicBezTo>
                    <a:pt x="15561" y="9106"/>
                    <a:pt x="15591" y="9100"/>
                    <a:pt x="15614" y="9094"/>
                  </a:cubicBezTo>
                  <a:cubicBezTo>
                    <a:pt x="15639" y="9079"/>
                    <a:pt x="15662" y="9068"/>
                    <a:pt x="15687" y="9079"/>
                  </a:cubicBezTo>
                  <a:cubicBezTo>
                    <a:pt x="15696" y="9088"/>
                    <a:pt x="15706" y="9100"/>
                    <a:pt x="15715" y="9106"/>
                  </a:cubicBezTo>
                  <a:cubicBezTo>
                    <a:pt x="15735" y="9118"/>
                    <a:pt x="15758" y="9112"/>
                    <a:pt x="15777" y="9124"/>
                  </a:cubicBezTo>
                  <a:cubicBezTo>
                    <a:pt x="15798" y="9136"/>
                    <a:pt x="15807" y="9174"/>
                    <a:pt x="15788" y="9186"/>
                  </a:cubicBezTo>
                  <a:cubicBezTo>
                    <a:pt x="15788" y="9209"/>
                    <a:pt x="15816" y="9209"/>
                    <a:pt x="15832" y="9198"/>
                  </a:cubicBezTo>
                  <a:cubicBezTo>
                    <a:pt x="15846" y="9180"/>
                    <a:pt x="15850" y="9153"/>
                    <a:pt x="15860" y="9141"/>
                  </a:cubicBezTo>
                  <a:cubicBezTo>
                    <a:pt x="15869" y="9127"/>
                    <a:pt x="15878" y="9124"/>
                    <a:pt x="15894" y="9124"/>
                  </a:cubicBezTo>
                  <a:cubicBezTo>
                    <a:pt x="15933" y="9112"/>
                    <a:pt x="15975" y="9106"/>
                    <a:pt x="16018" y="9124"/>
                  </a:cubicBezTo>
                  <a:cubicBezTo>
                    <a:pt x="16044" y="9130"/>
                    <a:pt x="16062" y="9156"/>
                    <a:pt x="16076" y="9180"/>
                  </a:cubicBezTo>
                  <a:cubicBezTo>
                    <a:pt x="16092" y="9147"/>
                    <a:pt x="16131" y="9136"/>
                    <a:pt x="16154" y="9162"/>
                  </a:cubicBezTo>
                  <a:cubicBezTo>
                    <a:pt x="16163" y="9168"/>
                    <a:pt x="16168" y="9180"/>
                    <a:pt x="16179" y="9180"/>
                  </a:cubicBezTo>
                  <a:cubicBezTo>
                    <a:pt x="16198" y="9180"/>
                    <a:pt x="16202" y="9147"/>
                    <a:pt x="16202" y="9130"/>
                  </a:cubicBezTo>
                  <a:cubicBezTo>
                    <a:pt x="16198" y="9106"/>
                    <a:pt x="16189" y="9088"/>
                    <a:pt x="16189" y="9062"/>
                  </a:cubicBezTo>
                  <a:cubicBezTo>
                    <a:pt x="16193" y="9032"/>
                    <a:pt x="16216" y="9011"/>
                    <a:pt x="16241" y="9005"/>
                  </a:cubicBezTo>
                  <a:cubicBezTo>
                    <a:pt x="16251" y="9000"/>
                    <a:pt x="16255" y="9000"/>
                    <a:pt x="16264" y="9000"/>
                  </a:cubicBezTo>
                  <a:cubicBezTo>
                    <a:pt x="16269" y="9000"/>
                    <a:pt x="16276" y="9005"/>
                    <a:pt x="16285" y="9011"/>
                  </a:cubicBezTo>
                  <a:cubicBezTo>
                    <a:pt x="16333" y="9044"/>
                    <a:pt x="16400" y="9017"/>
                    <a:pt x="16435" y="9068"/>
                  </a:cubicBezTo>
                  <a:cubicBezTo>
                    <a:pt x="16444" y="9088"/>
                    <a:pt x="16448" y="9106"/>
                    <a:pt x="16462" y="9118"/>
                  </a:cubicBezTo>
                  <a:cubicBezTo>
                    <a:pt x="16474" y="9130"/>
                    <a:pt x="16488" y="9130"/>
                    <a:pt x="16501" y="9141"/>
                  </a:cubicBezTo>
                  <a:cubicBezTo>
                    <a:pt x="16511" y="9156"/>
                    <a:pt x="16520" y="9180"/>
                    <a:pt x="16506" y="9186"/>
                  </a:cubicBezTo>
                  <a:cubicBezTo>
                    <a:pt x="16497" y="9192"/>
                    <a:pt x="16488" y="9186"/>
                    <a:pt x="16478" y="9186"/>
                  </a:cubicBezTo>
                  <a:cubicBezTo>
                    <a:pt x="16458" y="9186"/>
                    <a:pt x="16444" y="9218"/>
                    <a:pt x="16448" y="9242"/>
                  </a:cubicBezTo>
                  <a:cubicBezTo>
                    <a:pt x="16448" y="9266"/>
                    <a:pt x="16462" y="9286"/>
                    <a:pt x="16474" y="9310"/>
                  </a:cubicBezTo>
                  <a:cubicBezTo>
                    <a:pt x="16515" y="9310"/>
                    <a:pt x="16559" y="9304"/>
                    <a:pt x="16603" y="9304"/>
                  </a:cubicBezTo>
                  <a:cubicBezTo>
                    <a:pt x="16607" y="9304"/>
                    <a:pt x="16616" y="9304"/>
                    <a:pt x="16623" y="9298"/>
                  </a:cubicBezTo>
                  <a:lnTo>
                    <a:pt x="16637" y="9280"/>
                  </a:lnTo>
                  <a:cubicBezTo>
                    <a:pt x="16655" y="9260"/>
                    <a:pt x="16681" y="9292"/>
                    <a:pt x="16699" y="9292"/>
                  </a:cubicBezTo>
                  <a:cubicBezTo>
                    <a:pt x="16738" y="9286"/>
                    <a:pt x="16738" y="9192"/>
                    <a:pt x="16782" y="9192"/>
                  </a:cubicBezTo>
                  <a:cubicBezTo>
                    <a:pt x="16800" y="9192"/>
                    <a:pt x="16814" y="9224"/>
                    <a:pt x="16839" y="9230"/>
                  </a:cubicBezTo>
                  <a:cubicBezTo>
                    <a:pt x="16853" y="9236"/>
                    <a:pt x="16869" y="9230"/>
                    <a:pt x="16879" y="9242"/>
                  </a:cubicBezTo>
                  <a:cubicBezTo>
                    <a:pt x="16888" y="9254"/>
                    <a:pt x="16883" y="9272"/>
                    <a:pt x="16892" y="9280"/>
                  </a:cubicBezTo>
                  <a:cubicBezTo>
                    <a:pt x="16902" y="9286"/>
                    <a:pt x="16911" y="9286"/>
                    <a:pt x="16922" y="9280"/>
                  </a:cubicBezTo>
                  <a:cubicBezTo>
                    <a:pt x="16950" y="9266"/>
                    <a:pt x="16980" y="9254"/>
                    <a:pt x="17003" y="9242"/>
                  </a:cubicBezTo>
                  <a:cubicBezTo>
                    <a:pt x="17042" y="9224"/>
                    <a:pt x="17081" y="9198"/>
                    <a:pt x="17090" y="9147"/>
                  </a:cubicBezTo>
                  <a:cubicBezTo>
                    <a:pt x="17033" y="9147"/>
                    <a:pt x="16975" y="9112"/>
                    <a:pt x="16941" y="9050"/>
                  </a:cubicBezTo>
                  <a:cubicBezTo>
                    <a:pt x="16936" y="9044"/>
                    <a:pt x="16931" y="9032"/>
                    <a:pt x="16927" y="9026"/>
                  </a:cubicBezTo>
                  <a:cubicBezTo>
                    <a:pt x="16906" y="9011"/>
                    <a:pt x="16879" y="9038"/>
                    <a:pt x="16862" y="9017"/>
                  </a:cubicBezTo>
                  <a:cubicBezTo>
                    <a:pt x="16849" y="9005"/>
                    <a:pt x="16853" y="8976"/>
                    <a:pt x="16869" y="8964"/>
                  </a:cubicBezTo>
                  <a:cubicBezTo>
                    <a:pt x="16883" y="8949"/>
                    <a:pt x="16902" y="8943"/>
                    <a:pt x="16918" y="8932"/>
                  </a:cubicBezTo>
                  <a:cubicBezTo>
                    <a:pt x="16945" y="8914"/>
                    <a:pt x="16964" y="8875"/>
                    <a:pt x="16971" y="8831"/>
                  </a:cubicBezTo>
                  <a:cubicBezTo>
                    <a:pt x="16971" y="8819"/>
                    <a:pt x="16971" y="8807"/>
                    <a:pt x="16975" y="8796"/>
                  </a:cubicBezTo>
                  <a:cubicBezTo>
                    <a:pt x="16984" y="8772"/>
                    <a:pt x="17012" y="8772"/>
                    <a:pt x="17037" y="8784"/>
                  </a:cubicBezTo>
                  <a:cubicBezTo>
                    <a:pt x="17056" y="8790"/>
                    <a:pt x="17086" y="8801"/>
                    <a:pt x="17099" y="8778"/>
                  </a:cubicBezTo>
                  <a:cubicBezTo>
                    <a:pt x="17120" y="8745"/>
                    <a:pt x="17095" y="8689"/>
                    <a:pt x="17125" y="8665"/>
                  </a:cubicBezTo>
                  <a:cubicBezTo>
                    <a:pt x="17129" y="8660"/>
                    <a:pt x="17138" y="8660"/>
                    <a:pt x="17143" y="8654"/>
                  </a:cubicBezTo>
                  <a:cubicBezTo>
                    <a:pt x="17152" y="8639"/>
                    <a:pt x="17152" y="8621"/>
                    <a:pt x="17143" y="8609"/>
                  </a:cubicBezTo>
                  <a:cubicBezTo>
                    <a:pt x="17138" y="8603"/>
                    <a:pt x="17134" y="8603"/>
                    <a:pt x="17134" y="8597"/>
                  </a:cubicBezTo>
                  <a:cubicBezTo>
                    <a:pt x="17125" y="8586"/>
                    <a:pt x="17134" y="8559"/>
                    <a:pt x="17148" y="8547"/>
                  </a:cubicBezTo>
                  <a:cubicBezTo>
                    <a:pt x="17164" y="8541"/>
                    <a:pt x="17178" y="8547"/>
                    <a:pt x="17191" y="8547"/>
                  </a:cubicBezTo>
                  <a:cubicBezTo>
                    <a:pt x="17205" y="8547"/>
                    <a:pt x="17226" y="8541"/>
                    <a:pt x="17230" y="8524"/>
                  </a:cubicBezTo>
                  <a:cubicBezTo>
                    <a:pt x="17235" y="8509"/>
                    <a:pt x="17230" y="8491"/>
                    <a:pt x="17230" y="8479"/>
                  </a:cubicBezTo>
                  <a:cubicBezTo>
                    <a:pt x="17226" y="8461"/>
                    <a:pt x="17221" y="8435"/>
                    <a:pt x="17217" y="8417"/>
                  </a:cubicBezTo>
                  <a:cubicBezTo>
                    <a:pt x="17217" y="8411"/>
                    <a:pt x="17210" y="8399"/>
                    <a:pt x="17217" y="8393"/>
                  </a:cubicBezTo>
                  <a:cubicBezTo>
                    <a:pt x="17221" y="8379"/>
                    <a:pt x="17235" y="8385"/>
                    <a:pt x="17244" y="8385"/>
                  </a:cubicBezTo>
                  <a:cubicBezTo>
                    <a:pt x="17283" y="8385"/>
                    <a:pt x="17306" y="8311"/>
                    <a:pt x="17350" y="8311"/>
                  </a:cubicBezTo>
                  <a:cubicBezTo>
                    <a:pt x="17355" y="8299"/>
                    <a:pt x="17375" y="8299"/>
                    <a:pt x="17385" y="8305"/>
                  </a:cubicBezTo>
                  <a:cubicBezTo>
                    <a:pt x="17394" y="8311"/>
                    <a:pt x="17403" y="8317"/>
                    <a:pt x="17414" y="8311"/>
                  </a:cubicBezTo>
                  <a:cubicBezTo>
                    <a:pt x="17424" y="8311"/>
                    <a:pt x="17428" y="8299"/>
                    <a:pt x="17433" y="8293"/>
                  </a:cubicBezTo>
                  <a:cubicBezTo>
                    <a:pt x="17463" y="8260"/>
                    <a:pt x="17516" y="8293"/>
                    <a:pt x="17552" y="8275"/>
                  </a:cubicBezTo>
                  <a:cubicBezTo>
                    <a:pt x="17559" y="8293"/>
                    <a:pt x="17573" y="8305"/>
                    <a:pt x="17587" y="8305"/>
                  </a:cubicBezTo>
                  <a:cubicBezTo>
                    <a:pt x="17601" y="8305"/>
                    <a:pt x="17617" y="8305"/>
                    <a:pt x="17631" y="8299"/>
                  </a:cubicBezTo>
                  <a:cubicBezTo>
                    <a:pt x="17670" y="8355"/>
                    <a:pt x="17679" y="8429"/>
                    <a:pt x="17665" y="8503"/>
                  </a:cubicBezTo>
                  <a:cubicBezTo>
                    <a:pt x="17661" y="8535"/>
                    <a:pt x="17649" y="8571"/>
                    <a:pt x="17670" y="8592"/>
                  </a:cubicBezTo>
                  <a:cubicBezTo>
                    <a:pt x="17674" y="8597"/>
                    <a:pt x="17679" y="8597"/>
                    <a:pt x="17684" y="8603"/>
                  </a:cubicBezTo>
                  <a:cubicBezTo>
                    <a:pt x="17693" y="8615"/>
                    <a:pt x="17693" y="8639"/>
                    <a:pt x="17688" y="8660"/>
                  </a:cubicBezTo>
                  <a:cubicBezTo>
                    <a:pt x="17684" y="8677"/>
                    <a:pt x="17674" y="8695"/>
                    <a:pt x="17674" y="8716"/>
                  </a:cubicBezTo>
                  <a:cubicBezTo>
                    <a:pt x="17697" y="8701"/>
                    <a:pt x="17727" y="8728"/>
                    <a:pt x="17750" y="8716"/>
                  </a:cubicBezTo>
                  <a:cubicBezTo>
                    <a:pt x="17771" y="8701"/>
                    <a:pt x="17776" y="8671"/>
                    <a:pt x="17776" y="8648"/>
                  </a:cubicBezTo>
                  <a:cubicBezTo>
                    <a:pt x="17780" y="8621"/>
                    <a:pt x="17785" y="8586"/>
                    <a:pt x="17805" y="8586"/>
                  </a:cubicBezTo>
                  <a:lnTo>
                    <a:pt x="17828" y="8586"/>
                  </a:lnTo>
                  <a:cubicBezTo>
                    <a:pt x="17851" y="8577"/>
                    <a:pt x="17868" y="8547"/>
                    <a:pt x="17872" y="8524"/>
                  </a:cubicBezTo>
                  <a:cubicBezTo>
                    <a:pt x="17881" y="8491"/>
                    <a:pt x="17886" y="8461"/>
                    <a:pt x="17907" y="8441"/>
                  </a:cubicBezTo>
                  <a:cubicBezTo>
                    <a:pt x="17920" y="8429"/>
                    <a:pt x="17941" y="8429"/>
                    <a:pt x="17960" y="8423"/>
                  </a:cubicBezTo>
                  <a:cubicBezTo>
                    <a:pt x="17980" y="8417"/>
                    <a:pt x="17996" y="8411"/>
                    <a:pt x="18008" y="8385"/>
                  </a:cubicBezTo>
                  <a:cubicBezTo>
                    <a:pt x="18022" y="8417"/>
                    <a:pt x="18056" y="8423"/>
                    <a:pt x="18075" y="8393"/>
                  </a:cubicBezTo>
                  <a:cubicBezTo>
                    <a:pt x="18093" y="8367"/>
                    <a:pt x="18084" y="8322"/>
                    <a:pt x="18065" y="8293"/>
                  </a:cubicBezTo>
                  <a:cubicBezTo>
                    <a:pt x="18061" y="8287"/>
                    <a:pt x="18056" y="8281"/>
                    <a:pt x="18056" y="8275"/>
                  </a:cubicBezTo>
                  <a:cubicBezTo>
                    <a:pt x="18049" y="8249"/>
                    <a:pt x="18070" y="8231"/>
                    <a:pt x="18084" y="8219"/>
                  </a:cubicBezTo>
                  <a:cubicBezTo>
                    <a:pt x="18098" y="8207"/>
                    <a:pt x="18114" y="8175"/>
                    <a:pt x="18098" y="8163"/>
                  </a:cubicBezTo>
                  <a:cubicBezTo>
                    <a:pt x="18093" y="8157"/>
                    <a:pt x="18084" y="8157"/>
                    <a:pt x="18079" y="8145"/>
                  </a:cubicBezTo>
                  <a:cubicBezTo>
                    <a:pt x="18070" y="8124"/>
                    <a:pt x="18084" y="8107"/>
                    <a:pt x="18093" y="8095"/>
                  </a:cubicBezTo>
                  <a:cubicBezTo>
                    <a:pt x="18114" y="8077"/>
                    <a:pt x="18127" y="8050"/>
                    <a:pt x="18137" y="8021"/>
                  </a:cubicBezTo>
                  <a:cubicBezTo>
                    <a:pt x="18141" y="8015"/>
                    <a:pt x="18141" y="8000"/>
                    <a:pt x="18146" y="7994"/>
                  </a:cubicBezTo>
                  <a:cubicBezTo>
                    <a:pt x="18153" y="7988"/>
                    <a:pt x="18157" y="7988"/>
                    <a:pt x="18162" y="7988"/>
                  </a:cubicBezTo>
                  <a:cubicBezTo>
                    <a:pt x="18201" y="7988"/>
                    <a:pt x="18233" y="8015"/>
                    <a:pt x="18259" y="8045"/>
                  </a:cubicBezTo>
                  <a:lnTo>
                    <a:pt x="18263" y="8050"/>
                  </a:lnTo>
                  <a:cubicBezTo>
                    <a:pt x="18268" y="8068"/>
                    <a:pt x="18249" y="8077"/>
                    <a:pt x="18233" y="8077"/>
                  </a:cubicBezTo>
                  <a:cubicBezTo>
                    <a:pt x="18215" y="8083"/>
                    <a:pt x="18201" y="8107"/>
                    <a:pt x="18190" y="8124"/>
                  </a:cubicBezTo>
                  <a:cubicBezTo>
                    <a:pt x="18180" y="8151"/>
                    <a:pt x="18180" y="8175"/>
                    <a:pt x="18180" y="8201"/>
                  </a:cubicBezTo>
                  <a:cubicBezTo>
                    <a:pt x="18180" y="8225"/>
                    <a:pt x="18180" y="8254"/>
                    <a:pt x="18176" y="8281"/>
                  </a:cubicBezTo>
                  <a:cubicBezTo>
                    <a:pt x="18176" y="8299"/>
                    <a:pt x="18176" y="8317"/>
                    <a:pt x="18185" y="8337"/>
                  </a:cubicBezTo>
                  <a:cubicBezTo>
                    <a:pt x="18190" y="8343"/>
                    <a:pt x="18194" y="8349"/>
                    <a:pt x="18194" y="8355"/>
                  </a:cubicBezTo>
                  <a:cubicBezTo>
                    <a:pt x="18194" y="8367"/>
                    <a:pt x="18190" y="8373"/>
                    <a:pt x="18180" y="8373"/>
                  </a:cubicBezTo>
                  <a:lnTo>
                    <a:pt x="18157" y="8373"/>
                  </a:lnTo>
                  <a:cubicBezTo>
                    <a:pt x="18137" y="8373"/>
                    <a:pt x="18118" y="8399"/>
                    <a:pt x="18114" y="8423"/>
                  </a:cubicBezTo>
                  <a:cubicBezTo>
                    <a:pt x="18109" y="8447"/>
                    <a:pt x="18109" y="8473"/>
                    <a:pt x="18114" y="8503"/>
                  </a:cubicBezTo>
                  <a:cubicBezTo>
                    <a:pt x="18114" y="8529"/>
                    <a:pt x="18118" y="8553"/>
                    <a:pt x="18118" y="8571"/>
                  </a:cubicBezTo>
                  <a:lnTo>
                    <a:pt x="18118" y="8592"/>
                  </a:lnTo>
                  <a:cubicBezTo>
                    <a:pt x="18114" y="8597"/>
                    <a:pt x="18109" y="8603"/>
                    <a:pt x="18104" y="8603"/>
                  </a:cubicBezTo>
                  <a:cubicBezTo>
                    <a:pt x="18079" y="8615"/>
                    <a:pt x="18049" y="8621"/>
                    <a:pt x="18026" y="8633"/>
                  </a:cubicBezTo>
                  <a:cubicBezTo>
                    <a:pt x="18012" y="8639"/>
                    <a:pt x="17996" y="8648"/>
                    <a:pt x="17987" y="8665"/>
                  </a:cubicBezTo>
                  <a:cubicBezTo>
                    <a:pt x="17978" y="8683"/>
                    <a:pt x="17978" y="8710"/>
                    <a:pt x="17992" y="8716"/>
                  </a:cubicBezTo>
                  <a:cubicBezTo>
                    <a:pt x="17964" y="8745"/>
                    <a:pt x="17911" y="8716"/>
                    <a:pt x="17881" y="8757"/>
                  </a:cubicBezTo>
                  <a:cubicBezTo>
                    <a:pt x="17868" y="8784"/>
                    <a:pt x="17872" y="8819"/>
                    <a:pt x="17863" y="8846"/>
                  </a:cubicBezTo>
                  <a:cubicBezTo>
                    <a:pt x="17851" y="8869"/>
                    <a:pt x="17833" y="8887"/>
                    <a:pt x="17833" y="8914"/>
                  </a:cubicBezTo>
                  <a:lnTo>
                    <a:pt x="17833" y="8932"/>
                  </a:lnTo>
                  <a:cubicBezTo>
                    <a:pt x="17833" y="8943"/>
                    <a:pt x="17819" y="8949"/>
                    <a:pt x="17805" y="8949"/>
                  </a:cubicBezTo>
                  <a:cubicBezTo>
                    <a:pt x="17794" y="8949"/>
                    <a:pt x="17780" y="8943"/>
                    <a:pt x="17771" y="8943"/>
                  </a:cubicBezTo>
                  <a:cubicBezTo>
                    <a:pt x="17741" y="8949"/>
                    <a:pt x="17736" y="9000"/>
                    <a:pt x="17723" y="9032"/>
                  </a:cubicBezTo>
                  <a:cubicBezTo>
                    <a:pt x="17702" y="9068"/>
                    <a:pt x="17670" y="9094"/>
                    <a:pt x="17674" y="9130"/>
                  </a:cubicBezTo>
                  <a:cubicBezTo>
                    <a:pt x="17654" y="9130"/>
                    <a:pt x="17661" y="9168"/>
                    <a:pt x="17649" y="9186"/>
                  </a:cubicBezTo>
                  <a:cubicBezTo>
                    <a:pt x="17640" y="9209"/>
                    <a:pt x="17617" y="9218"/>
                    <a:pt x="17601" y="9198"/>
                  </a:cubicBezTo>
                  <a:cubicBezTo>
                    <a:pt x="17612" y="9242"/>
                    <a:pt x="17578" y="9280"/>
                    <a:pt x="17564" y="9316"/>
                  </a:cubicBezTo>
                  <a:cubicBezTo>
                    <a:pt x="17559" y="9334"/>
                    <a:pt x="17559" y="9348"/>
                    <a:pt x="17552" y="9366"/>
                  </a:cubicBezTo>
                  <a:cubicBezTo>
                    <a:pt x="17543" y="9410"/>
                    <a:pt x="17520" y="9440"/>
                    <a:pt x="17495" y="9473"/>
                  </a:cubicBezTo>
                  <a:cubicBezTo>
                    <a:pt x="17490" y="9478"/>
                    <a:pt x="17486" y="9484"/>
                    <a:pt x="17477" y="9490"/>
                  </a:cubicBezTo>
                  <a:cubicBezTo>
                    <a:pt x="17463" y="9496"/>
                    <a:pt x="17447" y="9490"/>
                    <a:pt x="17428" y="9490"/>
                  </a:cubicBezTo>
                  <a:cubicBezTo>
                    <a:pt x="17389" y="9496"/>
                    <a:pt x="17380" y="9570"/>
                    <a:pt x="17345" y="9588"/>
                  </a:cubicBezTo>
                  <a:cubicBezTo>
                    <a:pt x="17327" y="9597"/>
                    <a:pt x="17306" y="9588"/>
                    <a:pt x="17288" y="9597"/>
                  </a:cubicBezTo>
                  <a:cubicBezTo>
                    <a:pt x="17270" y="9597"/>
                    <a:pt x="17249" y="9620"/>
                    <a:pt x="17253" y="9638"/>
                  </a:cubicBezTo>
                  <a:cubicBezTo>
                    <a:pt x="17253" y="9650"/>
                    <a:pt x="17265" y="9659"/>
                    <a:pt x="17258" y="9665"/>
                  </a:cubicBezTo>
                  <a:cubicBezTo>
                    <a:pt x="17258" y="9671"/>
                    <a:pt x="17253" y="9671"/>
                    <a:pt x="17249" y="9671"/>
                  </a:cubicBezTo>
                  <a:cubicBezTo>
                    <a:pt x="17230" y="9682"/>
                    <a:pt x="17205" y="9694"/>
                    <a:pt x="17187" y="9706"/>
                  </a:cubicBezTo>
                  <a:cubicBezTo>
                    <a:pt x="17178" y="9712"/>
                    <a:pt x="17168" y="9718"/>
                    <a:pt x="17164" y="9733"/>
                  </a:cubicBezTo>
                  <a:cubicBezTo>
                    <a:pt x="17157" y="9756"/>
                    <a:pt x="17187" y="9762"/>
                    <a:pt x="17201" y="9780"/>
                  </a:cubicBezTo>
                  <a:cubicBezTo>
                    <a:pt x="17221" y="9807"/>
                    <a:pt x="17201" y="9851"/>
                    <a:pt x="17178" y="9875"/>
                  </a:cubicBezTo>
                  <a:cubicBezTo>
                    <a:pt x="17152" y="9892"/>
                    <a:pt x="17125" y="9904"/>
                    <a:pt x="17109" y="9937"/>
                  </a:cubicBezTo>
                  <a:cubicBezTo>
                    <a:pt x="17104" y="9943"/>
                    <a:pt x="17104" y="9949"/>
                    <a:pt x="17104" y="9954"/>
                  </a:cubicBezTo>
                  <a:cubicBezTo>
                    <a:pt x="17109" y="9972"/>
                    <a:pt x="17125" y="9972"/>
                    <a:pt x="17134" y="9987"/>
                  </a:cubicBezTo>
                  <a:cubicBezTo>
                    <a:pt x="17143" y="9999"/>
                    <a:pt x="17134" y="10022"/>
                    <a:pt x="17125" y="10034"/>
                  </a:cubicBezTo>
                  <a:lnTo>
                    <a:pt x="17095" y="10073"/>
                  </a:lnTo>
                  <a:cubicBezTo>
                    <a:pt x="17086" y="10096"/>
                    <a:pt x="17095" y="10129"/>
                    <a:pt x="17090" y="10158"/>
                  </a:cubicBezTo>
                  <a:cubicBezTo>
                    <a:pt x="17086" y="10173"/>
                    <a:pt x="17081" y="10185"/>
                    <a:pt x="17076" y="10203"/>
                  </a:cubicBezTo>
                  <a:cubicBezTo>
                    <a:pt x="17072" y="10229"/>
                    <a:pt x="17081" y="10259"/>
                    <a:pt x="17076" y="10283"/>
                  </a:cubicBezTo>
                  <a:cubicBezTo>
                    <a:pt x="17076" y="10297"/>
                    <a:pt x="17067" y="10309"/>
                    <a:pt x="17067" y="10327"/>
                  </a:cubicBezTo>
                  <a:cubicBezTo>
                    <a:pt x="17067" y="10351"/>
                    <a:pt x="17086" y="10377"/>
                    <a:pt x="17081" y="10401"/>
                  </a:cubicBezTo>
                  <a:cubicBezTo>
                    <a:pt x="17081" y="10427"/>
                    <a:pt x="17060" y="10457"/>
                    <a:pt x="17076" y="10475"/>
                  </a:cubicBezTo>
                  <a:lnTo>
                    <a:pt x="17086" y="10490"/>
                  </a:lnTo>
                  <a:cubicBezTo>
                    <a:pt x="17095" y="10501"/>
                    <a:pt x="17081" y="10519"/>
                    <a:pt x="17072" y="10537"/>
                  </a:cubicBezTo>
                  <a:cubicBezTo>
                    <a:pt x="17056" y="10558"/>
                    <a:pt x="17051" y="10593"/>
                    <a:pt x="17072" y="10599"/>
                  </a:cubicBezTo>
                  <a:cubicBezTo>
                    <a:pt x="17090" y="10614"/>
                    <a:pt x="17090" y="10655"/>
                    <a:pt x="17086" y="10688"/>
                  </a:cubicBezTo>
                  <a:cubicBezTo>
                    <a:pt x="17086" y="10694"/>
                    <a:pt x="17081" y="10705"/>
                    <a:pt x="17081" y="10711"/>
                  </a:cubicBezTo>
                  <a:cubicBezTo>
                    <a:pt x="17081" y="10729"/>
                    <a:pt x="17104" y="10744"/>
                    <a:pt x="17115" y="10756"/>
                  </a:cubicBezTo>
                  <a:cubicBezTo>
                    <a:pt x="17120" y="10767"/>
                    <a:pt x="17120" y="10785"/>
                    <a:pt x="17120" y="10797"/>
                  </a:cubicBezTo>
                  <a:cubicBezTo>
                    <a:pt x="17120" y="10824"/>
                    <a:pt x="17115" y="10841"/>
                    <a:pt x="17109" y="10868"/>
                  </a:cubicBezTo>
                  <a:cubicBezTo>
                    <a:pt x="17109" y="10874"/>
                    <a:pt x="17104" y="10880"/>
                    <a:pt x="17109" y="10886"/>
                  </a:cubicBezTo>
                  <a:cubicBezTo>
                    <a:pt x="17109" y="10898"/>
                    <a:pt x="17120" y="10903"/>
                    <a:pt x="17120" y="10909"/>
                  </a:cubicBezTo>
                  <a:cubicBezTo>
                    <a:pt x="17125" y="10930"/>
                    <a:pt x="17115" y="10948"/>
                    <a:pt x="17109" y="10966"/>
                  </a:cubicBezTo>
                  <a:cubicBezTo>
                    <a:pt x="17099" y="10983"/>
                    <a:pt x="17095" y="11010"/>
                    <a:pt x="17104" y="11022"/>
                  </a:cubicBezTo>
                  <a:cubicBezTo>
                    <a:pt x="17109" y="11028"/>
                    <a:pt x="17115" y="11028"/>
                    <a:pt x="17120" y="11034"/>
                  </a:cubicBezTo>
                  <a:cubicBezTo>
                    <a:pt x="17143" y="11054"/>
                    <a:pt x="17148" y="11096"/>
                    <a:pt x="17138" y="11128"/>
                  </a:cubicBezTo>
                  <a:cubicBezTo>
                    <a:pt x="17134" y="11134"/>
                    <a:pt x="17129" y="11146"/>
                    <a:pt x="17129" y="11152"/>
                  </a:cubicBezTo>
                  <a:cubicBezTo>
                    <a:pt x="17125" y="11175"/>
                    <a:pt x="17138" y="11214"/>
                    <a:pt x="17125" y="11232"/>
                  </a:cubicBezTo>
                  <a:lnTo>
                    <a:pt x="17115" y="11246"/>
                  </a:lnTo>
                  <a:cubicBezTo>
                    <a:pt x="17109" y="11252"/>
                    <a:pt x="17115" y="11264"/>
                    <a:pt x="17120" y="11276"/>
                  </a:cubicBezTo>
                  <a:cubicBezTo>
                    <a:pt x="17125" y="11282"/>
                    <a:pt x="17134" y="11288"/>
                    <a:pt x="17138" y="11300"/>
                  </a:cubicBezTo>
                  <a:cubicBezTo>
                    <a:pt x="17152" y="11332"/>
                    <a:pt x="17138" y="11368"/>
                    <a:pt x="17152" y="11400"/>
                  </a:cubicBezTo>
                  <a:cubicBezTo>
                    <a:pt x="17157" y="11418"/>
                    <a:pt x="17173" y="11430"/>
                    <a:pt x="17173" y="11450"/>
                  </a:cubicBezTo>
                  <a:cubicBezTo>
                    <a:pt x="17173" y="11468"/>
                    <a:pt x="17164" y="11474"/>
                    <a:pt x="17157" y="11492"/>
                  </a:cubicBezTo>
                  <a:cubicBezTo>
                    <a:pt x="17148" y="11518"/>
                    <a:pt x="17152" y="11542"/>
                    <a:pt x="17157" y="11569"/>
                  </a:cubicBezTo>
                  <a:cubicBezTo>
                    <a:pt x="17164" y="11586"/>
                    <a:pt x="17134" y="11592"/>
                    <a:pt x="17138" y="11610"/>
                  </a:cubicBezTo>
                  <a:cubicBezTo>
                    <a:pt x="17138" y="11616"/>
                    <a:pt x="17143" y="11616"/>
                    <a:pt x="17143" y="11625"/>
                  </a:cubicBezTo>
                  <a:cubicBezTo>
                    <a:pt x="17152" y="11637"/>
                    <a:pt x="17152" y="11660"/>
                    <a:pt x="17143" y="11678"/>
                  </a:cubicBezTo>
                  <a:cubicBezTo>
                    <a:pt x="17152" y="11684"/>
                    <a:pt x="17168" y="11672"/>
                    <a:pt x="17173" y="11660"/>
                  </a:cubicBezTo>
                  <a:lnTo>
                    <a:pt x="17187" y="11625"/>
                  </a:lnTo>
                  <a:lnTo>
                    <a:pt x="17201" y="11604"/>
                  </a:lnTo>
                  <a:cubicBezTo>
                    <a:pt x="17235" y="11569"/>
                    <a:pt x="17274" y="11524"/>
                    <a:pt x="17306" y="11480"/>
                  </a:cubicBezTo>
                  <a:cubicBezTo>
                    <a:pt x="17313" y="11474"/>
                    <a:pt x="17318" y="11468"/>
                    <a:pt x="17318" y="11456"/>
                  </a:cubicBezTo>
                  <a:cubicBezTo>
                    <a:pt x="17318" y="11450"/>
                    <a:pt x="17313" y="11450"/>
                    <a:pt x="17313" y="11445"/>
                  </a:cubicBezTo>
                  <a:cubicBezTo>
                    <a:pt x="17306" y="11424"/>
                    <a:pt x="17318" y="11406"/>
                    <a:pt x="17327" y="11394"/>
                  </a:cubicBezTo>
                  <a:cubicBezTo>
                    <a:pt x="17345" y="11377"/>
                    <a:pt x="17375" y="11368"/>
                    <a:pt x="17394" y="11350"/>
                  </a:cubicBezTo>
                  <a:cubicBezTo>
                    <a:pt x="17419" y="11332"/>
                    <a:pt x="17433" y="11309"/>
                    <a:pt x="17442" y="11276"/>
                  </a:cubicBezTo>
                  <a:cubicBezTo>
                    <a:pt x="17442" y="11270"/>
                    <a:pt x="17447" y="11264"/>
                    <a:pt x="17442" y="11258"/>
                  </a:cubicBezTo>
                  <a:cubicBezTo>
                    <a:pt x="17442" y="11252"/>
                    <a:pt x="17437" y="11246"/>
                    <a:pt x="17437" y="11238"/>
                  </a:cubicBezTo>
                  <a:cubicBezTo>
                    <a:pt x="17424" y="11208"/>
                    <a:pt x="17424" y="11164"/>
                    <a:pt x="17424" y="11128"/>
                  </a:cubicBezTo>
                  <a:cubicBezTo>
                    <a:pt x="17424" y="11107"/>
                    <a:pt x="17424" y="11096"/>
                    <a:pt x="17428" y="11078"/>
                  </a:cubicBezTo>
                  <a:cubicBezTo>
                    <a:pt x="17437" y="11054"/>
                    <a:pt x="17456" y="11039"/>
                    <a:pt x="17477" y="11034"/>
                  </a:cubicBezTo>
                  <a:cubicBezTo>
                    <a:pt x="17495" y="11028"/>
                    <a:pt x="17516" y="11028"/>
                    <a:pt x="17534" y="11016"/>
                  </a:cubicBezTo>
                  <a:cubicBezTo>
                    <a:pt x="17582" y="10998"/>
                    <a:pt x="17612" y="10930"/>
                    <a:pt x="17608" y="10868"/>
                  </a:cubicBezTo>
                  <a:cubicBezTo>
                    <a:pt x="17601" y="10835"/>
                    <a:pt x="17601" y="10806"/>
                    <a:pt x="17601" y="10773"/>
                  </a:cubicBezTo>
                  <a:cubicBezTo>
                    <a:pt x="17601" y="10762"/>
                    <a:pt x="17601" y="10750"/>
                    <a:pt x="17608" y="10744"/>
                  </a:cubicBezTo>
                  <a:cubicBezTo>
                    <a:pt x="17612" y="10729"/>
                    <a:pt x="17621" y="10729"/>
                    <a:pt x="17631" y="10738"/>
                  </a:cubicBezTo>
                  <a:cubicBezTo>
                    <a:pt x="17635" y="10717"/>
                    <a:pt x="17656" y="10705"/>
                    <a:pt x="17670" y="10694"/>
                  </a:cubicBezTo>
                  <a:cubicBezTo>
                    <a:pt x="17686" y="10682"/>
                    <a:pt x="17697" y="10655"/>
                    <a:pt x="17688" y="10637"/>
                  </a:cubicBezTo>
                  <a:cubicBezTo>
                    <a:pt x="17684" y="10631"/>
                    <a:pt x="17679" y="10626"/>
                    <a:pt x="17679" y="10614"/>
                  </a:cubicBezTo>
                  <a:cubicBezTo>
                    <a:pt x="17679" y="10599"/>
                    <a:pt x="17674" y="10593"/>
                    <a:pt x="17684" y="10587"/>
                  </a:cubicBezTo>
                  <a:lnTo>
                    <a:pt x="17693" y="10587"/>
                  </a:lnTo>
                  <a:cubicBezTo>
                    <a:pt x="17713" y="10587"/>
                    <a:pt x="17732" y="10593"/>
                    <a:pt x="17750" y="10593"/>
                  </a:cubicBezTo>
                  <a:cubicBezTo>
                    <a:pt x="17771" y="10593"/>
                    <a:pt x="17789" y="10581"/>
                    <a:pt x="17799" y="10563"/>
                  </a:cubicBezTo>
                  <a:cubicBezTo>
                    <a:pt x="17838" y="10605"/>
                    <a:pt x="17891" y="10637"/>
                    <a:pt x="17939" y="10649"/>
                  </a:cubicBezTo>
                  <a:cubicBezTo>
                    <a:pt x="17948" y="10649"/>
                    <a:pt x="17960" y="10649"/>
                    <a:pt x="17969" y="10643"/>
                  </a:cubicBezTo>
                  <a:cubicBezTo>
                    <a:pt x="17978" y="10626"/>
                    <a:pt x="17964" y="10605"/>
                    <a:pt x="17948" y="10593"/>
                  </a:cubicBezTo>
                  <a:cubicBezTo>
                    <a:pt x="17920" y="10569"/>
                    <a:pt x="17891" y="10537"/>
                    <a:pt x="17872" y="10495"/>
                  </a:cubicBezTo>
                  <a:cubicBezTo>
                    <a:pt x="17863" y="10484"/>
                    <a:pt x="17858" y="10457"/>
                    <a:pt x="17863" y="10445"/>
                  </a:cubicBezTo>
                  <a:cubicBezTo>
                    <a:pt x="17868" y="10439"/>
                    <a:pt x="17872" y="10433"/>
                    <a:pt x="17872" y="10422"/>
                  </a:cubicBezTo>
                  <a:cubicBezTo>
                    <a:pt x="17872" y="10413"/>
                    <a:pt x="17868" y="10404"/>
                    <a:pt x="17863" y="10401"/>
                  </a:cubicBezTo>
                  <a:cubicBezTo>
                    <a:pt x="17842" y="10374"/>
                    <a:pt x="17833" y="10333"/>
                    <a:pt x="17838" y="10303"/>
                  </a:cubicBezTo>
                  <a:cubicBezTo>
                    <a:pt x="17858" y="10309"/>
                    <a:pt x="17872" y="10289"/>
                    <a:pt x="17881" y="10265"/>
                  </a:cubicBezTo>
                  <a:cubicBezTo>
                    <a:pt x="17900" y="10221"/>
                    <a:pt x="17916" y="10167"/>
                    <a:pt x="17916" y="10111"/>
                  </a:cubicBezTo>
                  <a:cubicBezTo>
                    <a:pt x="17930" y="10105"/>
                    <a:pt x="17939" y="10096"/>
                    <a:pt x="17955" y="10085"/>
                  </a:cubicBezTo>
                  <a:cubicBezTo>
                    <a:pt x="17969" y="10111"/>
                    <a:pt x="17978" y="10135"/>
                    <a:pt x="17983" y="10158"/>
                  </a:cubicBezTo>
                  <a:cubicBezTo>
                    <a:pt x="17987" y="10179"/>
                    <a:pt x="17992" y="10197"/>
                    <a:pt x="18008" y="10203"/>
                  </a:cubicBezTo>
                  <a:cubicBezTo>
                    <a:pt x="18022" y="10209"/>
                    <a:pt x="18035" y="10197"/>
                    <a:pt x="18040" y="10185"/>
                  </a:cubicBezTo>
                  <a:cubicBezTo>
                    <a:pt x="18049" y="10173"/>
                    <a:pt x="18049" y="10153"/>
                    <a:pt x="18049" y="10135"/>
                  </a:cubicBezTo>
                  <a:cubicBezTo>
                    <a:pt x="18049" y="10123"/>
                    <a:pt x="18049" y="10111"/>
                    <a:pt x="18045" y="10096"/>
                  </a:cubicBezTo>
                  <a:lnTo>
                    <a:pt x="18031" y="10079"/>
                  </a:lnTo>
                  <a:cubicBezTo>
                    <a:pt x="18012" y="10049"/>
                    <a:pt x="18049" y="9999"/>
                    <a:pt x="18040" y="9960"/>
                  </a:cubicBezTo>
                  <a:cubicBezTo>
                    <a:pt x="18035" y="9937"/>
                    <a:pt x="18012" y="9925"/>
                    <a:pt x="17996" y="9925"/>
                  </a:cubicBezTo>
                  <a:cubicBezTo>
                    <a:pt x="17992" y="9925"/>
                    <a:pt x="17987" y="9925"/>
                    <a:pt x="17983" y="9919"/>
                  </a:cubicBezTo>
                  <a:cubicBezTo>
                    <a:pt x="17978" y="9919"/>
                    <a:pt x="17978" y="9913"/>
                    <a:pt x="17973" y="9904"/>
                  </a:cubicBezTo>
                  <a:cubicBezTo>
                    <a:pt x="17955" y="9857"/>
                    <a:pt x="18008" y="9801"/>
                    <a:pt x="17987" y="9750"/>
                  </a:cubicBezTo>
                  <a:cubicBezTo>
                    <a:pt x="18003" y="9750"/>
                    <a:pt x="18022" y="9750"/>
                    <a:pt x="18031" y="9739"/>
                  </a:cubicBezTo>
                  <a:cubicBezTo>
                    <a:pt x="18045" y="9727"/>
                    <a:pt x="18049" y="9700"/>
                    <a:pt x="18040" y="9688"/>
                  </a:cubicBezTo>
                  <a:cubicBezTo>
                    <a:pt x="18035" y="9677"/>
                    <a:pt x="18022" y="9671"/>
                    <a:pt x="18017" y="9659"/>
                  </a:cubicBezTo>
                  <a:cubicBezTo>
                    <a:pt x="18008" y="9632"/>
                    <a:pt x="18035" y="9603"/>
                    <a:pt x="18031" y="9570"/>
                  </a:cubicBezTo>
                  <a:cubicBezTo>
                    <a:pt x="18031" y="9564"/>
                    <a:pt x="18026" y="9552"/>
                    <a:pt x="18022" y="9546"/>
                  </a:cubicBezTo>
                  <a:cubicBezTo>
                    <a:pt x="18003" y="9520"/>
                    <a:pt x="17973" y="9520"/>
                    <a:pt x="17948" y="9535"/>
                  </a:cubicBezTo>
                  <a:cubicBezTo>
                    <a:pt x="17934" y="9541"/>
                    <a:pt x="17925" y="9558"/>
                    <a:pt x="17911" y="9552"/>
                  </a:cubicBezTo>
                  <a:cubicBezTo>
                    <a:pt x="17886" y="9546"/>
                    <a:pt x="17886" y="9496"/>
                    <a:pt x="17863" y="9478"/>
                  </a:cubicBezTo>
                  <a:cubicBezTo>
                    <a:pt x="17858" y="9473"/>
                    <a:pt x="17847" y="9473"/>
                    <a:pt x="17847" y="9464"/>
                  </a:cubicBezTo>
                  <a:cubicBezTo>
                    <a:pt x="17842" y="9452"/>
                    <a:pt x="17842" y="9440"/>
                    <a:pt x="17847" y="9428"/>
                  </a:cubicBezTo>
                  <a:cubicBezTo>
                    <a:pt x="17851" y="9410"/>
                    <a:pt x="17863" y="9390"/>
                    <a:pt x="17877" y="9372"/>
                  </a:cubicBezTo>
                  <a:cubicBezTo>
                    <a:pt x="17886" y="9360"/>
                    <a:pt x="17900" y="9348"/>
                    <a:pt x="17900" y="9328"/>
                  </a:cubicBezTo>
                  <a:lnTo>
                    <a:pt x="17900" y="9304"/>
                  </a:lnTo>
                  <a:cubicBezTo>
                    <a:pt x="17900" y="9286"/>
                    <a:pt x="17920" y="9280"/>
                    <a:pt x="17930" y="9280"/>
                  </a:cubicBezTo>
                  <a:cubicBezTo>
                    <a:pt x="17943" y="9280"/>
                    <a:pt x="17960" y="9286"/>
                    <a:pt x="17969" y="9286"/>
                  </a:cubicBezTo>
                  <a:cubicBezTo>
                    <a:pt x="17992" y="9286"/>
                    <a:pt x="18022" y="9266"/>
                    <a:pt x="18031" y="9236"/>
                  </a:cubicBezTo>
                  <a:cubicBezTo>
                    <a:pt x="18045" y="9198"/>
                    <a:pt x="18017" y="9147"/>
                    <a:pt x="18031" y="9118"/>
                  </a:cubicBezTo>
                  <a:cubicBezTo>
                    <a:pt x="18035" y="9112"/>
                    <a:pt x="18035" y="9106"/>
                    <a:pt x="18040" y="9100"/>
                  </a:cubicBezTo>
                  <a:lnTo>
                    <a:pt x="18040" y="9073"/>
                  </a:lnTo>
                  <a:cubicBezTo>
                    <a:pt x="18031" y="9032"/>
                    <a:pt x="18026" y="8988"/>
                    <a:pt x="18017" y="8943"/>
                  </a:cubicBezTo>
                  <a:cubicBezTo>
                    <a:pt x="18049" y="8914"/>
                    <a:pt x="18084" y="8875"/>
                    <a:pt x="18118" y="8846"/>
                  </a:cubicBezTo>
                  <a:cubicBezTo>
                    <a:pt x="18123" y="8840"/>
                    <a:pt x="18127" y="8831"/>
                    <a:pt x="18137" y="8840"/>
                  </a:cubicBezTo>
                  <a:cubicBezTo>
                    <a:pt x="18141" y="8840"/>
                    <a:pt x="18141" y="8846"/>
                    <a:pt x="18146" y="8852"/>
                  </a:cubicBezTo>
                  <a:cubicBezTo>
                    <a:pt x="18153" y="8852"/>
                    <a:pt x="18157" y="8852"/>
                    <a:pt x="18162" y="8846"/>
                  </a:cubicBezTo>
                  <a:lnTo>
                    <a:pt x="18206" y="8807"/>
                  </a:lnTo>
                  <a:cubicBezTo>
                    <a:pt x="18219" y="8852"/>
                    <a:pt x="18238" y="8893"/>
                    <a:pt x="18268" y="8932"/>
                  </a:cubicBezTo>
                  <a:cubicBezTo>
                    <a:pt x="18295" y="8914"/>
                    <a:pt x="18311" y="8869"/>
                    <a:pt x="18311" y="8825"/>
                  </a:cubicBezTo>
                  <a:cubicBezTo>
                    <a:pt x="18334" y="8801"/>
                    <a:pt x="18369" y="8784"/>
                    <a:pt x="18403" y="8778"/>
                  </a:cubicBezTo>
                  <a:cubicBezTo>
                    <a:pt x="18403" y="8790"/>
                    <a:pt x="18413" y="8790"/>
                    <a:pt x="18422" y="8790"/>
                  </a:cubicBezTo>
                  <a:cubicBezTo>
                    <a:pt x="18431" y="8784"/>
                    <a:pt x="18436" y="8784"/>
                    <a:pt x="18447" y="8784"/>
                  </a:cubicBezTo>
                  <a:cubicBezTo>
                    <a:pt x="18452" y="8790"/>
                    <a:pt x="18456" y="8796"/>
                    <a:pt x="18456" y="8801"/>
                  </a:cubicBezTo>
                  <a:cubicBezTo>
                    <a:pt x="18466" y="8825"/>
                    <a:pt x="18475" y="8852"/>
                    <a:pt x="18493" y="8864"/>
                  </a:cubicBezTo>
                  <a:cubicBezTo>
                    <a:pt x="18514" y="8875"/>
                    <a:pt x="18537" y="8869"/>
                    <a:pt x="18548" y="8852"/>
                  </a:cubicBezTo>
                  <a:cubicBezTo>
                    <a:pt x="18553" y="8846"/>
                    <a:pt x="18553" y="8831"/>
                    <a:pt x="18558" y="8825"/>
                  </a:cubicBezTo>
                  <a:cubicBezTo>
                    <a:pt x="18562" y="8807"/>
                    <a:pt x="18571" y="8796"/>
                    <a:pt x="18581" y="8784"/>
                  </a:cubicBezTo>
                  <a:cubicBezTo>
                    <a:pt x="18606" y="8751"/>
                    <a:pt x="18638" y="8739"/>
                    <a:pt x="18663" y="8710"/>
                  </a:cubicBezTo>
                  <a:cubicBezTo>
                    <a:pt x="18682" y="8689"/>
                    <a:pt x="18693" y="8657"/>
                    <a:pt x="18712" y="8639"/>
                  </a:cubicBezTo>
                  <a:cubicBezTo>
                    <a:pt x="18730" y="8618"/>
                    <a:pt x="18760" y="8609"/>
                    <a:pt x="18778" y="8627"/>
                  </a:cubicBezTo>
                  <a:cubicBezTo>
                    <a:pt x="18788" y="8639"/>
                    <a:pt x="18795" y="8654"/>
                    <a:pt x="18804" y="8665"/>
                  </a:cubicBezTo>
                  <a:cubicBezTo>
                    <a:pt x="18818" y="8683"/>
                    <a:pt x="18836" y="8689"/>
                    <a:pt x="18857" y="8683"/>
                  </a:cubicBezTo>
                  <a:cubicBezTo>
                    <a:pt x="18852" y="8701"/>
                    <a:pt x="18843" y="8722"/>
                    <a:pt x="18836" y="8739"/>
                  </a:cubicBezTo>
                  <a:cubicBezTo>
                    <a:pt x="18836" y="8745"/>
                    <a:pt x="18831" y="8751"/>
                    <a:pt x="18836" y="8757"/>
                  </a:cubicBezTo>
                  <a:cubicBezTo>
                    <a:pt x="18843" y="8763"/>
                    <a:pt x="18847" y="8763"/>
                    <a:pt x="18857" y="8763"/>
                  </a:cubicBezTo>
                  <a:cubicBezTo>
                    <a:pt x="18891" y="8772"/>
                    <a:pt x="18923" y="8807"/>
                    <a:pt x="18923" y="8858"/>
                  </a:cubicBezTo>
                  <a:cubicBezTo>
                    <a:pt x="18923" y="8887"/>
                    <a:pt x="18914" y="8926"/>
                    <a:pt x="18933" y="8943"/>
                  </a:cubicBezTo>
                  <a:cubicBezTo>
                    <a:pt x="18949" y="8955"/>
                    <a:pt x="18972" y="8943"/>
                    <a:pt x="18985" y="8926"/>
                  </a:cubicBezTo>
                  <a:cubicBezTo>
                    <a:pt x="18976" y="8943"/>
                    <a:pt x="18985" y="8964"/>
                    <a:pt x="19002" y="8970"/>
                  </a:cubicBezTo>
                  <a:cubicBezTo>
                    <a:pt x="19015" y="8976"/>
                    <a:pt x="19029" y="8964"/>
                    <a:pt x="19041" y="8949"/>
                  </a:cubicBezTo>
                  <a:cubicBezTo>
                    <a:pt x="19050" y="8937"/>
                    <a:pt x="19054" y="8914"/>
                    <a:pt x="19054" y="8902"/>
                  </a:cubicBezTo>
                  <a:cubicBezTo>
                    <a:pt x="19064" y="8852"/>
                    <a:pt x="19068" y="8807"/>
                    <a:pt x="19073" y="8757"/>
                  </a:cubicBezTo>
                  <a:cubicBezTo>
                    <a:pt x="19073" y="8739"/>
                    <a:pt x="19077" y="8713"/>
                    <a:pt x="19082" y="8695"/>
                  </a:cubicBezTo>
                  <a:cubicBezTo>
                    <a:pt x="19089" y="8674"/>
                    <a:pt x="19107" y="8660"/>
                    <a:pt x="19121" y="8660"/>
                  </a:cubicBezTo>
                  <a:lnTo>
                    <a:pt x="19142" y="8660"/>
                  </a:lnTo>
                  <a:cubicBezTo>
                    <a:pt x="19151" y="8648"/>
                    <a:pt x="19151" y="8615"/>
                    <a:pt x="19160" y="8615"/>
                  </a:cubicBezTo>
                  <a:cubicBezTo>
                    <a:pt x="19160" y="8597"/>
                    <a:pt x="19165" y="8571"/>
                    <a:pt x="19165" y="8553"/>
                  </a:cubicBezTo>
                  <a:cubicBezTo>
                    <a:pt x="19195" y="8553"/>
                    <a:pt x="19227" y="8547"/>
                    <a:pt x="19248" y="8509"/>
                  </a:cubicBezTo>
                  <a:cubicBezTo>
                    <a:pt x="19252" y="8497"/>
                    <a:pt x="19257" y="8479"/>
                    <a:pt x="19261" y="8467"/>
                  </a:cubicBezTo>
                  <a:cubicBezTo>
                    <a:pt x="19266" y="8456"/>
                    <a:pt x="19275" y="8441"/>
                    <a:pt x="19291" y="8441"/>
                  </a:cubicBezTo>
                  <a:cubicBezTo>
                    <a:pt x="19296" y="8441"/>
                    <a:pt x="19301" y="8447"/>
                    <a:pt x="19305" y="8447"/>
                  </a:cubicBezTo>
                  <a:cubicBezTo>
                    <a:pt x="19319" y="8447"/>
                    <a:pt x="19328" y="8435"/>
                    <a:pt x="19335" y="8423"/>
                  </a:cubicBezTo>
                  <a:cubicBezTo>
                    <a:pt x="19340" y="8405"/>
                    <a:pt x="19340" y="8393"/>
                    <a:pt x="19340" y="8373"/>
                  </a:cubicBezTo>
                  <a:cubicBezTo>
                    <a:pt x="19353" y="8349"/>
                    <a:pt x="19381" y="8337"/>
                    <a:pt x="19406" y="8331"/>
                  </a:cubicBezTo>
                  <a:cubicBezTo>
                    <a:pt x="19420" y="8322"/>
                    <a:pt x="19436" y="8317"/>
                    <a:pt x="19455" y="8317"/>
                  </a:cubicBezTo>
                  <a:cubicBezTo>
                    <a:pt x="19468" y="8311"/>
                    <a:pt x="19489" y="8311"/>
                    <a:pt x="19498" y="8322"/>
                  </a:cubicBezTo>
                  <a:cubicBezTo>
                    <a:pt x="19526" y="8281"/>
                    <a:pt x="19560" y="8237"/>
                    <a:pt x="19600" y="8207"/>
                  </a:cubicBezTo>
                  <a:cubicBezTo>
                    <a:pt x="19618" y="8192"/>
                    <a:pt x="19634" y="8181"/>
                    <a:pt x="19648" y="8169"/>
                  </a:cubicBezTo>
                  <a:cubicBezTo>
                    <a:pt x="19666" y="8151"/>
                    <a:pt x="19682" y="8118"/>
                    <a:pt x="19701" y="8095"/>
                  </a:cubicBezTo>
                  <a:cubicBezTo>
                    <a:pt x="19705" y="8089"/>
                    <a:pt x="19710" y="8083"/>
                    <a:pt x="19715" y="8083"/>
                  </a:cubicBezTo>
                  <a:cubicBezTo>
                    <a:pt x="19724" y="8083"/>
                    <a:pt x="19731" y="8083"/>
                    <a:pt x="19740" y="8089"/>
                  </a:cubicBezTo>
                  <a:cubicBezTo>
                    <a:pt x="19772" y="8101"/>
                    <a:pt x="19811" y="8068"/>
                    <a:pt x="19816" y="8027"/>
                  </a:cubicBezTo>
                  <a:cubicBezTo>
                    <a:pt x="19816" y="8021"/>
                    <a:pt x="19816" y="8006"/>
                    <a:pt x="19820" y="8000"/>
                  </a:cubicBezTo>
                  <a:cubicBezTo>
                    <a:pt x="19825" y="7994"/>
                    <a:pt x="19832" y="7988"/>
                    <a:pt x="19836" y="7988"/>
                  </a:cubicBezTo>
                  <a:cubicBezTo>
                    <a:pt x="19855" y="7982"/>
                    <a:pt x="19873" y="7971"/>
                    <a:pt x="19894" y="7971"/>
                  </a:cubicBezTo>
                  <a:cubicBezTo>
                    <a:pt x="19912" y="7971"/>
                    <a:pt x="19933" y="7977"/>
                    <a:pt x="19947" y="8000"/>
                  </a:cubicBezTo>
                  <a:cubicBezTo>
                    <a:pt x="19951" y="8006"/>
                    <a:pt x="19951" y="8015"/>
                    <a:pt x="19956" y="8021"/>
                  </a:cubicBezTo>
                  <a:cubicBezTo>
                    <a:pt x="19970" y="8033"/>
                    <a:pt x="20000" y="8015"/>
                    <a:pt x="20009" y="8033"/>
                  </a:cubicBezTo>
                  <a:cubicBezTo>
                    <a:pt x="20014" y="8039"/>
                    <a:pt x="20014" y="8045"/>
                    <a:pt x="20014" y="8050"/>
                  </a:cubicBezTo>
                  <a:cubicBezTo>
                    <a:pt x="20018" y="8077"/>
                    <a:pt x="20048" y="8083"/>
                    <a:pt x="20066" y="8083"/>
                  </a:cubicBezTo>
                  <a:cubicBezTo>
                    <a:pt x="20092" y="8083"/>
                    <a:pt x="20115" y="8083"/>
                    <a:pt x="20140" y="8077"/>
                  </a:cubicBezTo>
                  <a:cubicBezTo>
                    <a:pt x="20149" y="8077"/>
                    <a:pt x="20158" y="8068"/>
                    <a:pt x="20163" y="8077"/>
                  </a:cubicBezTo>
                  <a:cubicBezTo>
                    <a:pt x="20179" y="8083"/>
                    <a:pt x="20188" y="8101"/>
                    <a:pt x="20202" y="8101"/>
                  </a:cubicBezTo>
                  <a:cubicBezTo>
                    <a:pt x="20223" y="8062"/>
                    <a:pt x="20223" y="8015"/>
                    <a:pt x="20211" y="7977"/>
                  </a:cubicBezTo>
                  <a:cubicBezTo>
                    <a:pt x="20193" y="7914"/>
                    <a:pt x="20149" y="7870"/>
                    <a:pt x="20154" y="7808"/>
                  </a:cubicBezTo>
                  <a:cubicBezTo>
                    <a:pt x="20154" y="7796"/>
                    <a:pt x="20158" y="7784"/>
                    <a:pt x="20158" y="7773"/>
                  </a:cubicBezTo>
                  <a:cubicBezTo>
                    <a:pt x="20158" y="7752"/>
                    <a:pt x="20154" y="7734"/>
                    <a:pt x="20145" y="7722"/>
                  </a:cubicBezTo>
                  <a:cubicBezTo>
                    <a:pt x="20135" y="7710"/>
                    <a:pt x="20115" y="7705"/>
                    <a:pt x="20106" y="7690"/>
                  </a:cubicBezTo>
                  <a:cubicBezTo>
                    <a:pt x="20092" y="7678"/>
                    <a:pt x="20083" y="7660"/>
                    <a:pt x="20083" y="7642"/>
                  </a:cubicBezTo>
                  <a:cubicBezTo>
                    <a:pt x="20083" y="7637"/>
                    <a:pt x="20087" y="7631"/>
                    <a:pt x="20087" y="7616"/>
                  </a:cubicBezTo>
                  <a:cubicBezTo>
                    <a:pt x="20087" y="7610"/>
                    <a:pt x="20083" y="7598"/>
                    <a:pt x="20078" y="7604"/>
                  </a:cubicBezTo>
                  <a:cubicBezTo>
                    <a:pt x="20083" y="7569"/>
                    <a:pt x="20083" y="7512"/>
                    <a:pt x="20062" y="7486"/>
                  </a:cubicBezTo>
                  <a:cubicBezTo>
                    <a:pt x="20053" y="7474"/>
                    <a:pt x="20039" y="7462"/>
                    <a:pt x="20034" y="7450"/>
                  </a:cubicBezTo>
                  <a:cubicBezTo>
                    <a:pt x="20018" y="7418"/>
                    <a:pt x="20034" y="7382"/>
                    <a:pt x="20048" y="7350"/>
                  </a:cubicBezTo>
                  <a:cubicBezTo>
                    <a:pt x="20030" y="7344"/>
                    <a:pt x="20014" y="7338"/>
                    <a:pt x="19995" y="7332"/>
                  </a:cubicBezTo>
                  <a:cubicBezTo>
                    <a:pt x="19991" y="7332"/>
                    <a:pt x="19986" y="7326"/>
                    <a:pt x="19981" y="7320"/>
                  </a:cubicBezTo>
                  <a:cubicBezTo>
                    <a:pt x="19981" y="7314"/>
                    <a:pt x="19981" y="7314"/>
                    <a:pt x="19986" y="7305"/>
                  </a:cubicBezTo>
                  <a:cubicBezTo>
                    <a:pt x="20000" y="7282"/>
                    <a:pt x="20009" y="7258"/>
                    <a:pt x="20023" y="7232"/>
                  </a:cubicBezTo>
                  <a:cubicBezTo>
                    <a:pt x="20030" y="7226"/>
                    <a:pt x="20030" y="7220"/>
                    <a:pt x="20034" y="7220"/>
                  </a:cubicBezTo>
                  <a:cubicBezTo>
                    <a:pt x="20039" y="7214"/>
                    <a:pt x="20048" y="7220"/>
                    <a:pt x="20053" y="7220"/>
                  </a:cubicBezTo>
                  <a:cubicBezTo>
                    <a:pt x="20083" y="7226"/>
                    <a:pt x="20106" y="7202"/>
                    <a:pt x="20119" y="7169"/>
                  </a:cubicBezTo>
                  <a:cubicBezTo>
                    <a:pt x="20140" y="7146"/>
                    <a:pt x="20158" y="7113"/>
                    <a:pt x="20184" y="7107"/>
                  </a:cubicBezTo>
                  <a:cubicBezTo>
                    <a:pt x="20202" y="7101"/>
                    <a:pt x="20223" y="7107"/>
                    <a:pt x="20241" y="7107"/>
                  </a:cubicBezTo>
                  <a:cubicBezTo>
                    <a:pt x="20260" y="7107"/>
                    <a:pt x="20285" y="7101"/>
                    <a:pt x="20290" y="7078"/>
                  </a:cubicBezTo>
                  <a:cubicBezTo>
                    <a:pt x="20299" y="7045"/>
                    <a:pt x="20280" y="7010"/>
                    <a:pt x="20280" y="6977"/>
                  </a:cubicBezTo>
                  <a:cubicBezTo>
                    <a:pt x="20280" y="6936"/>
                    <a:pt x="20317" y="6903"/>
                    <a:pt x="20352" y="6886"/>
                  </a:cubicBezTo>
                  <a:cubicBezTo>
                    <a:pt x="20338" y="6847"/>
                    <a:pt x="20299" y="6841"/>
                    <a:pt x="20285" y="6812"/>
                  </a:cubicBezTo>
                  <a:cubicBezTo>
                    <a:pt x="20276" y="6785"/>
                    <a:pt x="20280" y="6756"/>
                    <a:pt x="20276" y="6729"/>
                  </a:cubicBezTo>
                  <a:cubicBezTo>
                    <a:pt x="20269" y="6699"/>
                    <a:pt x="20246" y="6667"/>
                    <a:pt x="20246" y="6637"/>
                  </a:cubicBezTo>
                  <a:cubicBezTo>
                    <a:pt x="20246" y="6593"/>
                    <a:pt x="20280" y="6557"/>
                    <a:pt x="20313" y="6575"/>
                  </a:cubicBezTo>
                  <a:cubicBezTo>
                    <a:pt x="20317" y="6581"/>
                    <a:pt x="20329" y="6581"/>
                    <a:pt x="20333" y="6581"/>
                  </a:cubicBezTo>
                  <a:cubicBezTo>
                    <a:pt x="20342" y="6581"/>
                    <a:pt x="20352" y="6569"/>
                    <a:pt x="20361" y="6557"/>
                  </a:cubicBezTo>
                  <a:cubicBezTo>
                    <a:pt x="20372" y="6543"/>
                    <a:pt x="20382" y="6537"/>
                    <a:pt x="20391" y="6552"/>
                  </a:cubicBezTo>
                  <a:cubicBezTo>
                    <a:pt x="20395" y="6557"/>
                    <a:pt x="20395" y="6557"/>
                    <a:pt x="20395" y="6563"/>
                  </a:cubicBezTo>
                  <a:cubicBezTo>
                    <a:pt x="20409" y="6605"/>
                    <a:pt x="20421" y="6655"/>
                    <a:pt x="20391" y="6688"/>
                  </a:cubicBezTo>
                  <a:cubicBezTo>
                    <a:pt x="20382" y="6699"/>
                    <a:pt x="20372" y="6705"/>
                    <a:pt x="20365" y="6717"/>
                  </a:cubicBezTo>
                  <a:cubicBezTo>
                    <a:pt x="20361" y="6735"/>
                    <a:pt x="20377" y="6756"/>
                    <a:pt x="20391" y="6761"/>
                  </a:cubicBezTo>
                  <a:cubicBezTo>
                    <a:pt x="20405" y="6767"/>
                    <a:pt x="20421" y="6773"/>
                    <a:pt x="20430" y="6785"/>
                  </a:cubicBezTo>
                  <a:cubicBezTo>
                    <a:pt x="20439" y="6806"/>
                    <a:pt x="20430" y="6832"/>
                    <a:pt x="20414" y="6853"/>
                  </a:cubicBezTo>
                  <a:cubicBezTo>
                    <a:pt x="20400" y="6871"/>
                    <a:pt x="20386" y="6892"/>
                    <a:pt x="20386" y="6915"/>
                  </a:cubicBezTo>
                  <a:cubicBezTo>
                    <a:pt x="20400" y="6909"/>
                    <a:pt x="20409" y="6909"/>
                    <a:pt x="20425" y="6903"/>
                  </a:cubicBezTo>
                  <a:cubicBezTo>
                    <a:pt x="20453" y="6897"/>
                    <a:pt x="20487" y="6892"/>
                    <a:pt x="20515" y="6897"/>
                  </a:cubicBezTo>
                  <a:cubicBezTo>
                    <a:pt x="20531" y="6903"/>
                    <a:pt x="20545" y="6909"/>
                    <a:pt x="20559" y="6909"/>
                  </a:cubicBezTo>
                  <a:cubicBezTo>
                    <a:pt x="20575" y="6909"/>
                    <a:pt x="20589" y="6892"/>
                    <a:pt x="20584" y="6880"/>
                  </a:cubicBezTo>
                  <a:cubicBezTo>
                    <a:pt x="20584" y="6874"/>
                    <a:pt x="20579" y="6859"/>
                    <a:pt x="20579" y="6853"/>
                  </a:cubicBezTo>
                  <a:cubicBezTo>
                    <a:pt x="20579" y="6835"/>
                    <a:pt x="20598" y="6835"/>
                    <a:pt x="20612" y="6835"/>
                  </a:cubicBezTo>
                  <a:cubicBezTo>
                    <a:pt x="20646" y="6841"/>
                    <a:pt x="20681" y="6859"/>
                    <a:pt x="20713" y="6874"/>
                  </a:cubicBezTo>
                  <a:cubicBezTo>
                    <a:pt x="20724" y="6880"/>
                    <a:pt x="20729" y="6880"/>
                    <a:pt x="20733" y="6886"/>
                  </a:cubicBezTo>
                  <a:cubicBezTo>
                    <a:pt x="20738" y="6892"/>
                    <a:pt x="20738" y="6897"/>
                    <a:pt x="20743" y="6903"/>
                  </a:cubicBezTo>
                  <a:cubicBezTo>
                    <a:pt x="20752" y="6921"/>
                    <a:pt x="20777" y="6927"/>
                    <a:pt x="20791" y="6915"/>
                  </a:cubicBezTo>
                  <a:cubicBezTo>
                    <a:pt x="20805" y="6948"/>
                    <a:pt x="20796" y="6989"/>
                    <a:pt x="20791" y="7033"/>
                  </a:cubicBezTo>
                  <a:cubicBezTo>
                    <a:pt x="20791" y="7066"/>
                    <a:pt x="20796" y="7096"/>
                    <a:pt x="20805" y="7128"/>
                  </a:cubicBezTo>
                  <a:cubicBezTo>
                    <a:pt x="20816" y="7152"/>
                    <a:pt x="20835" y="7175"/>
                    <a:pt x="20858" y="7181"/>
                  </a:cubicBezTo>
                  <a:cubicBezTo>
                    <a:pt x="20878" y="7190"/>
                    <a:pt x="20901" y="7169"/>
                    <a:pt x="20911" y="7146"/>
                  </a:cubicBezTo>
                  <a:cubicBezTo>
                    <a:pt x="20966" y="7214"/>
                    <a:pt x="21019" y="7288"/>
                    <a:pt x="21067" y="7356"/>
                  </a:cubicBezTo>
                  <a:cubicBezTo>
                    <a:pt x="21072" y="7362"/>
                    <a:pt x="21076" y="7368"/>
                    <a:pt x="21085" y="7376"/>
                  </a:cubicBezTo>
                  <a:cubicBezTo>
                    <a:pt x="21099" y="7382"/>
                    <a:pt x="21115" y="7376"/>
                    <a:pt x="21124" y="7368"/>
                  </a:cubicBezTo>
                  <a:cubicBezTo>
                    <a:pt x="21124" y="7394"/>
                    <a:pt x="21150" y="7418"/>
                    <a:pt x="21168" y="7406"/>
                  </a:cubicBezTo>
                  <a:cubicBezTo>
                    <a:pt x="21189" y="7394"/>
                    <a:pt x="21177" y="7350"/>
                    <a:pt x="21157" y="7344"/>
                  </a:cubicBezTo>
                  <a:cubicBezTo>
                    <a:pt x="21191" y="7344"/>
                    <a:pt x="21226" y="7344"/>
                    <a:pt x="21253" y="7332"/>
                  </a:cubicBezTo>
                  <a:cubicBezTo>
                    <a:pt x="21260" y="7305"/>
                    <a:pt x="21244" y="7282"/>
                    <a:pt x="21226" y="7276"/>
                  </a:cubicBezTo>
                  <a:cubicBezTo>
                    <a:pt x="21205" y="7264"/>
                    <a:pt x="21187" y="7258"/>
                    <a:pt x="21173" y="7237"/>
                  </a:cubicBezTo>
                  <a:cubicBezTo>
                    <a:pt x="21168" y="7232"/>
                    <a:pt x="21168" y="7226"/>
                    <a:pt x="21168" y="7226"/>
                  </a:cubicBezTo>
                  <a:cubicBezTo>
                    <a:pt x="21168" y="7220"/>
                    <a:pt x="21173" y="7214"/>
                    <a:pt x="21182" y="7214"/>
                  </a:cubicBezTo>
                  <a:cubicBezTo>
                    <a:pt x="21212" y="7202"/>
                    <a:pt x="21239" y="7181"/>
                    <a:pt x="21269" y="7169"/>
                  </a:cubicBezTo>
                  <a:cubicBezTo>
                    <a:pt x="21279" y="7134"/>
                    <a:pt x="21249" y="7096"/>
                    <a:pt x="21221" y="7101"/>
                  </a:cubicBezTo>
                  <a:cubicBezTo>
                    <a:pt x="21216" y="7090"/>
                    <a:pt x="21212" y="7066"/>
                    <a:pt x="21212" y="7051"/>
                  </a:cubicBezTo>
                  <a:cubicBezTo>
                    <a:pt x="21230" y="7060"/>
                    <a:pt x="21249" y="7022"/>
                    <a:pt x="21239" y="6998"/>
                  </a:cubicBezTo>
                  <a:cubicBezTo>
                    <a:pt x="21235" y="6983"/>
                    <a:pt x="21226" y="6977"/>
                    <a:pt x="21226" y="6965"/>
                  </a:cubicBezTo>
                  <a:cubicBezTo>
                    <a:pt x="21226" y="6954"/>
                    <a:pt x="21239" y="6948"/>
                    <a:pt x="21244" y="6927"/>
                  </a:cubicBezTo>
                  <a:cubicBezTo>
                    <a:pt x="21253" y="6897"/>
                    <a:pt x="21212" y="6886"/>
                    <a:pt x="21205" y="6853"/>
                  </a:cubicBezTo>
                  <a:cubicBezTo>
                    <a:pt x="21200" y="6829"/>
                    <a:pt x="21230" y="6818"/>
                    <a:pt x="21249" y="6824"/>
                  </a:cubicBezTo>
                  <a:cubicBezTo>
                    <a:pt x="21269" y="6835"/>
                    <a:pt x="21283" y="6853"/>
                    <a:pt x="21297" y="6865"/>
                  </a:cubicBezTo>
                  <a:cubicBezTo>
                    <a:pt x="21318" y="6880"/>
                    <a:pt x="21345" y="6877"/>
                    <a:pt x="21350" y="6853"/>
                  </a:cubicBezTo>
                  <a:cubicBezTo>
                    <a:pt x="21354" y="6826"/>
                    <a:pt x="21336" y="6797"/>
                    <a:pt x="21341" y="6773"/>
                  </a:cubicBezTo>
                  <a:cubicBezTo>
                    <a:pt x="21354" y="6761"/>
                    <a:pt x="21371" y="6779"/>
                    <a:pt x="21380" y="6791"/>
                  </a:cubicBezTo>
                  <a:cubicBezTo>
                    <a:pt x="21398" y="6812"/>
                    <a:pt x="21419" y="6829"/>
                    <a:pt x="21442" y="6835"/>
                  </a:cubicBezTo>
                  <a:cubicBezTo>
                    <a:pt x="21467" y="6785"/>
                    <a:pt x="21490" y="6735"/>
                    <a:pt x="21486" y="6682"/>
                  </a:cubicBezTo>
                  <a:cubicBezTo>
                    <a:pt x="21515" y="6673"/>
                    <a:pt x="21543" y="6649"/>
                    <a:pt x="21564" y="6625"/>
                  </a:cubicBezTo>
                  <a:lnTo>
                    <a:pt x="21568" y="6620"/>
                  </a:lnTo>
                  <a:cubicBezTo>
                    <a:pt x="21596" y="6537"/>
                    <a:pt x="21596" y="6531"/>
                    <a:pt x="21591" y="6525"/>
                  </a:cubicBezTo>
                  <a:close/>
                  <a:moveTo>
                    <a:pt x="18620" y="4813"/>
                  </a:moveTo>
                  <a:lnTo>
                    <a:pt x="18622" y="4813"/>
                  </a:lnTo>
                  <a:lnTo>
                    <a:pt x="18620" y="4813"/>
                  </a:lnTo>
                  <a:close/>
                  <a:moveTo>
                    <a:pt x="11579" y="1215"/>
                  </a:moveTo>
                  <a:cubicBezTo>
                    <a:pt x="11579" y="1218"/>
                    <a:pt x="11579" y="1218"/>
                    <a:pt x="11579" y="1218"/>
                  </a:cubicBezTo>
                  <a:cubicBezTo>
                    <a:pt x="11579" y="1218"/>
                    <a:pt x="11579" y="1218"/>
                    <a:pt x="11579" y="1215"/>
                  </a:cubicBezTo>
                  <a:close/>
                  <a:moveTo>
                    <a:pt x="6563" y="3864"/>
                  </a:moveTo>
                  <a:cubicBezTo>
                    <a:pt x="6560" y="3864"/>
                    <a:pt x="6558" y="3861"/>
                    <a:pt x="6556" y="3861"/>
                  </a:cubicBezTo>
                  <a:cubicBezTo>
                    <a:pt x="6558" y="3861"/>
                    <a:pt x="6560" y="3861"/>
                    <a:pt x="6563" y="3864"/>
                  </a:cubicBezTo>
                  <a:close/>
                  <a:moveTo>
                    <a:pt x="6195" y="5954"/>
                  </a:moveTo>
                  <a:close/>
                  <a:moveTo>
                    <a:pt x="6151" y="5230"/>
                  </a:moveTo>
                  <a:cubicBezTo>
                    <a:pt x="6151" y="5230"/>
                    <a:pt x="6149" y="5230"/>
                    <a:pt x="6149" y="5227"/>
                  </a:cubicBezTo>
                  <a:cubicBezTo>
                    <a:pt x="6149" y="5227"/>
                    <a:pt x="6151" y="5227"/>
                    <a:pt x="6151" y="5230"/>
                  </a:cubicBezTo>
                  <a:close/>
                  <a:moveTo>
                    <a:pt x="58" y="14658"/>
                  </a:moveTo>
                  <a:close/>
                  <a:moveTo>
                    <a:pt x="10123" y="19690"/>
                  </a:moveTo>
                  <a:cubicBezTo>
                    <a:pt x="10121" y="19687"/>
                    <a:pt x="10121" y="19687"/>
                    <a:pt x="10121" y="19687"/>
                  </a:cubicBezTo>
                  <a:cubicBezTo>
                    <a:pt x="10121" y="19687"/>
                    <a:pt x="10121" y="19687"/>
                    <a:pt x="10123" y="19690"/>
                  </a:cubicBezTo>
                  <a:close/>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931" name="Shape 1931"/>
            <p:cNvSpPr/>
            <p:nvPr/>
          </p:nvSpPr>
          <p:spPr>
            <a:xfrm>
              <a:off x="5586450" y="4869519"/>
              <a:ext cx="25386" cy="22424"/>
            </a:xfrm>
            <a:custGeom>
              <a:pathLst>
                <a:path extrusionOk="0" h="21600" w="20029">
                  <a:moveTo>
                    <a:pt x="4730" y="1350"/>
                  </a:moveTo>
                  <a:cubicBezTo>
                    <a:pt x="4730" y="0"/>
                    <a:pt x="2673" y="0"/>
                    <a:pt x="1644" y="0"/>
                  </a:cubicBezTo>
                  <a:cubicBezTo>
                    <a:pt x="2673" y="2700"/>
                    <a:pt x="1644" y="7425"/>
                    <a:pt x="616" y="10125"/>
                  </a:cubicBezTo>
                  <a:cubicBezTo>
                    <a:pt x="-413" y="12825"/>
                    <a:pt x="-413" y="18225"/>
                    <a:pt x="2673" y="20250"/>
                  </a:cubicBezTo>
                  <a:cubicBezTo>
                    <a:pt x="4730" y="20250"/>
                    <a:pt x="5758" y="18225"/>
                    <a:pt x="8330" y="16875"/>
                  </a:cubicBezTo>
                  <a:cubicBezTo>
                    <a:pt x="11416" y="15525"/>
                    <a:pt x="14501" y="16875"/>
                    <a:pt x="16558" y="21600"/>
                  </a:cubicBezTo>
                  <a:cubicBezTo>
                    <a:pt x="21187" y="20250"/>
                    <a:pt x="21187" y="10800"/>
                    <a:pt x="16558" y="7425"/>
                  </a:cubicBezTo>
                  <a:cubicBezTo>
                    <a:pt x="14501" y="6750"/>
                    <a:pt x="13473" y="7425"/>
                    <a:pt x="11416" y="7425"/>
                  </a:cubicBezTo>
                  <a:cubicBezTo>
                    <a:pt x="9358" y="7425"/>
                    <a:pt x="12444" y="2700"/>
                    <a:pt x="11416" y="1350"/>
                  </a:cubicBezTo>
                  <a:cubicBezTo>
                    <a:pt x="10387" y="6075"/>
                    <a:pt x="5758" y="1350"/>
                    <a:pt x="5758" y="7425"/>
                  </a:cubicBezTo>
                  <a:cubicBezTo>
                    <a:pt x="5758" y="4725"/>
                    <a:pt x="5758" y="1350"/>
                    <a:pt x="4730" y="1350"/>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932" name="Shape 1932"/>
            <p:cNvSpPr/>
            <p:nvPr/>
          </p:nvSpPr>
          <p:spPr>
            <a:xfrm>
              <a:off x="5482666" y="4904851"/>
              <a:ext cx="24136" cy="29116"/>
            </a:xfrm>
            <a:custGeom>
              <a:pathLst>
                <a:path extrusionOk="0" h="20842" w="21210">
                  <a:moveTo>
                    <a:pt x="5863" y="3757"/>
                  </a:moveTo>
                  <a:cubicBezTo>
                    <a:pt x="4726" y="3757"/>
                    <a:pt x="3589" y="3757"/>
                    <a:pt x="1884" y="3757"/>
                  </a:cubicBezTo>
                  <a:cubicBezTo>
                    <a:pt x="-390" y="7983"/>
                    <a:pt x="-390" y="11739"/>
                    <a:pt x="747" y="14557"/>
                  </a:cubicBezTo>
                  <a:cubicBezTo>
                    <a:pt x="1884" y="18783"/>
                    <a:pt x="6431" y="21600"/>
                    <a:pt x="11547" y="20661"/>
                  </a:cubicBezTo>
                  <a:cubicBezTo>
                    <a:pt x="16094" y="19722"/>
                    <a:pt x="20073" y="15496"/>
                    <a:pt x="17799" y="11739"/>
                  </a:cubicBezTo>
                  <a:cubicBezTo>
                    <a:pt x="15526" y="8922"/>
                    <a:pt x="10410" y="6574"/>
                    <a:pt x="11547" y="3757"/>
                  </a:cubicBezTo>
                  <a:cubicBezTo>
                    <a:pt x="15526" y="3757"/>
                    <a:pt x="18936" y="4696"/>
                    <a:pt x="21210" y="6574"/>
                  </a:cubicBezTo>
                  <a:cubicBezTo>
                    <a:pt x="20073" y="5635"/>
                    <a:pt x="21210" y="4696"/>
                    <a:pt x="20073" y="3757"/>
                  </a:cubicBezTo>
                  <a:cubicBezTo>
                    <a:pt x="20073" y="2817"/>
                    <a:pt x="18936" y="2817"/>
                    <a:pt x="17799" y="1878"/>
                  </a:cubicBezTo>
                  <a:cubicBezTo>
                    <a:pt x="16663" y="939"/>
                    <a:pt x="13821" y="0"/>
                    <a:pt x="12684" y="0"/>
                  </a:cubicBezTo>
                  <a:cubicBezTo>
                    <a:pt x="11547" y="0"/>
                    <a:pt x="11547" y="0"/>
                    <a:pt x="10410" y="0"/>
                  </a:cubicBezTo>
                  <a:cubicBezTo>
                    <a:pt x="10410" y="939"/>
                    <a:pt x="8136" y="1878"/>
                    <a:pt x="5863" y="3757"/>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933" name="Shape 1933"/>
            <p:cNvSpPr/>
            <p:nvPr/>
          </p:nvSpPr>
          <p:spPr>
            <a:xfrm>
              <a:off x="5514723" y="4920032"/>
              <a:ext cx="25707" cy="28188"/>
            </a:xfrm>
            <a:custGeom>
              <a:pathLst>
                <a:path extrusionOk="0" h="20177" w="20282">
                  <a:moveTo>
                    <a:pt x="225" y="9964"/>
                  </a:moveTo>
                  <a:cubicBezTo>
                    <a:pt x="-1318" y="4799"/>
                    <a:pt x="5368" y="-836"/>
                    <a:pt x="11025" y="103"/>
                  </a:cubicBezTo>
                  <a:cubicBezTo>
                    <a:pt x="8453" y="103"/>
                    <a:pt x="7425" y="2921"/>
                    <a:pt x="8453" y="4799"/>
                  </a:cubicBezTo>
                  <a:cubicBezTo>
                    <a:pt x="9482" y="7147"/>
                    <a:pt x="12053" y="8086"/>
                    <a:pt x="14111" y="8086"/>
                  </a:cubicBezTo>
                  <a:cubicBezTo>
                    <a:pt x="16168" y="8086"/>
                    <a:pt x="18225" y="9025"/>
                    <a:pt x="20282" y="10903"/>
                  </a:cubicBezTo>
                  <a:cubicBezTo>
                    <a:pt x="17196" y="12781"/>
                    <a:pt x="17196" y="17947"/>
                    <a:pt x="14111" y="19825"/>
                  </a:cubicBezTo>
                  <a:cubicBezTo>
                    <a:pt x="12053" y="20764"/>
                    <a:pt x="7425" y="19825"/>
                    <a:pt x="6396" y="17007"/>
                  </a:cubicBezTo>
                  <a:cubicBezTo>
                    <a:pt x="5368" y="14660"/>
                    <a:pt x="5368" y="11842"/>
                    <a:pt x="5368" y="9025"/>
                  </a:cubicBezTo>
                  <a:cubicBezTo>
                    <a:pt x="4339" y="9025"/>
                    <a:pt x="2282" y="9025"/>
                    <a:pt x="225" y="9964"/>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934" name="Shape 1934"/>
            <p:cNvSpPr/>
            <p:nvPr/>
          </p:nvSpPr>
          <p:spPr>
            <a:xfrm>
              <a:off x="5588729" y="4784332"/>
              <a:ext cx="28294" cy="24579"/>
            </a:xfrm>
            <a:custGeom>
              <a:pathLst>
                <a:path extrusionOk="0" h="21600" w="20236">
                  <a:moveTo>
                    <a:pt x="0" y="0"/>
                  </a:moveTo>
                  <a:cubicBezTo>
                    <a:pt x="0" y="4547"/>
                    <a:pt x="0" y="8526"/>
                    <a:pt x="0" y="13074"/>
                  </a:cubicBezTo>
                  <a:cubicBezTo>
                    <a:pt x="0" y="14211"/>
                    <a:pt x="0" y="15347"/>
                    <a:pt x="0" y="15347"/>
                  </a:cubicBezTo>
                  <a:cubicBezTo>
                    <a:pt x="0" y="16484"/>
                    <a:pt x="900" y="16484"/>
                    <a:pt x="1800" y="16484"/>
                  </a:cubicBezTo>
                  <a:cubicBezTo>
                    <a:pt x="4500" y="17621"/>
                    <a:pt x="7650" y="19326"/>
                    <a:pt x="10350" y="21600"/>
                  </a:cubicBezTo>
                  <a:cubicBezTo>
                    <a:pt x="10350" y="19326"/>
                    <a:pt x="12600" y="16484"/>
                    <a:pt x="14850" y="16484"/>
                  </a:cubicBezTo>
                  <a:cubicBezTo>
                    <a:pt x="16650" y="16484"/>
                    <a:pt x="18900" y="19326"/>
                    <a:pt x="18900" y="21600"/>
                  </a:cubicBezTo>
                  <a:cubicBezTo>
                    <a:pt x="21600" y="17621"/>
                    <a:pt x="19800" y="10800"/>
                    <a:pt x="17100" y="7389"/>
                  </a:cubicBezTo>
                  <a:cubicBezTo>
                    <a:pt x="16200" y="4547"/>
                    <a:pt x="13950" y="2274"/>
                    <a:pt x="11250" y="1137"/>
                  </a:cubicBezTo>
                  <a:cubicBezTo>
                    <a:pt x="9450" y="1137"/>
                    <a:pt x="6750" y="3411"/>
                    <a:pt x="7650" y="5684"/>
                  </a:cubicBezTo>
                  <a:cubicBezTo>
                    <a:pt x="5850" y="3411"/>
                    <a:pt x="2700" y="2274"/>
                    <a:pt x="0" y="0"/>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935" name="Shape 1935"/>
            <p:cNvSpPr/>
            <p:nvPr/>
          </p:nvSpPr>
          <p:spPr>
            <a:xfrm>
              <a:off x="6435581" y="2912780"/>
              <a:ext cx="22423" cy="22423"/>
            </a:xfrm>
            <a:custGeom>
              <a:pathLst>
                <a:path extrusionOk="0" h="16200" w="9600">
                  <a:moveTo>
                    <a:pt x="0" y="0"/>
                  </a:moveTo>
                  <a:cubicBezTo>
                    <a:pt x="0" y="21600"/>
                    <a:pt x="21600" y="21600"/>
                    <a:pt x="0" y="0"/>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936" name="Shape 1936"/>
            <p:cNvSpPr/>
            <p:nvPr/>
          </p:nvSpPr>
          <p:spPr>
            <a:xfrm>
              <a:off x="7841977" y="2420542"/>
              <a:ext cx="96305" cy="101318"/>
            </a:xfrm>
            <a:custGeom>
              <a:pathLst>
                <a:path extrusionOk="0" h="21233" w="20183">
                  <a:moveTo>
                    <a:pt x="596" y="21233"/>
                  </a:moveTo>
                  <a:cubicBezTo>
                    <a:pt x="1663" y="20033"/>
                    <a:pt x="2730" y="18966"/>
                    <a:pt x="3663" y="17633"/>
                  </a:cubicBezTo>
                  <a:cubicBezTo>
                    <a:pt x="4463" y="18433"/>
                    <a:pt x="4996" y="19233"/>
                    <a:pt x="4996" y="20433"/>
                  </a:cubicBezTo>
                  <a:cubicBezTo>
                    <a:pt x="6730" y="20433"/>
                    <a:pt x="8330" y="20033"/>
                    <a:pt x="10063" y="20033"/>
                  </a:cubicBezTo>
                  <a:cubicBezTo>
                    <a:pt x="10596" y="20033"/>
                    <a:pt x="11396" y="20033"/>
                    <a:pt x="12063" y="19500"/>
                  </a:cubicBezTo>
                  <a:cubicBezTo>
                    <a:pt x="13130" y="18700"/>
                    <a:pt x="13130" y="16966"/>
                    <a:pt x="14196" y="16166"/>
                  </a:cubicBezTo>
                  <a:cubicBezTo>
                    <a:pt x="15130" y="15366"/>
                    <a:pt x="16463" y="15366"/>
                    <a:pt x="17663" y="15100"/>
                  </a:cubicBezTo>
                  <a:cubicBezTo>
                    <a:pt x="18730" y="14833"/>
                    <a:pt x="20063" y="14166"/>
                    <a:pt x="20063" y="13100"/>
                  </a:cubicBezTo>
                  <a:cubicBezTo>
                    <a:pt x="20063" y="12300"/>
                    <a:pt x="19530" y="11633"/>
                    <a:pt x="19530" y="10833"/>
                  </a:cubicBezTo>
                  <a:cubicBezTo>
                    <a:pt x="19530" y="10033"/>
                    <a:pt x="20063" y="9500"/>
                    <a:pt x="20063" y="8566"/>
                  </a:cubicBezTo>
                  <a:cubicBezTo>
                    <a:pt x="20463" y="7766"/>
                    <a:pt x="19796" y="6700"/>
                    <a:pt x="18996" y="6966"/>
                  </a:cubicBezTo>
                  <a:cubicBezTo>
                    <a:pt x="18730" y="6966"/>
                    <a:pt x="18463" y="7233"/>
                    <a:pt x="18196" y="7233"/>
                  </a:cubicBezTo>
                  <a:cubicBezTo>
                    <a:pt x="17263" y="7500"/>
                    <a:pt x="16463" y="6300"/>
                    <a:pt x="16463" y="5500"/>
                  </a:cubicBezTo>
                  <a:cubicBezTo>
                    <a:pt x="16463" y="4566"/>
                    <a:pt x="16196" y="3633"/>
                    <a:pt x="15396" y="3366"/>
                  </a:cubicBezTo>
                  <a:cubicBezTo>
                    <a:pt x="14863" y="2966"/>
                    <a:pt x="13930" y="3366"/>
                    <a:pt x="13396" y="3633"/>
                  </a:cubicBezTo>
                  <a:cubicBezTo>
                    <a:pt x="13663" y="2966"/>
                    <a:pt x="13130" y="2433"/>
                    <a:pt x="12596" y="2166"/>
                  </a:cubicBezTo>
                  <a:cubicBezTo>
                    <a:pt x="12063" y="1900"/>
                    <a:pt x="11396" y="1900"/>
                    <a:pt x="10863" y="1900"/>
                  </a:cubicBezTo>
                  <a:cubicBezTo>
                    <a:pt x="10330" y="1633"/>
                    <a:pt x="10063" y="1366"/>
                    <a:pt x="9530" y="1100"/>
                  </a:cubicBezTo>
                  <a:cubicBezTo>
                    <a:pt x="7530" y="-367"/>
                    <a:pt x="4463" y="-367"/>
                    <a:pt x="2463" y="1100"/>
                  </a:cubicBezTo>
                  <a:cubicBezTo>
                    <a:pt x="6730" y="1633"/>
                    <a:pt x="-1137" y="6700"/>
                    <a:pt x="2463" y="7233"/>
                  </a:cubicBezTo>
                  <a:cubicBezTo>
                    <a:pt x="2196" y="8300"/>
                    <a:pt x="1130" y="8566"/>
                    <a:pt x="863" y="9500"/>
                  </a:cubicBezTo>
                  <a:cubicBezTo>
                    <a:pt x="-70" y="10566"/>
                    <a:pt x="596" y="11633"/>
                    <a:pt x="596" y="13100"/>
                  </a:cubicBezTo>
                  <a:cubicBezTo>
                    <a:pt x="863" y="15900"/>
                    <a:pt x="-870" y="18700"/>
                    <a:pt x="596" y="21233"/>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937" name="Shape 1937"/>
            <p:cNvSpPr/>
            <p:nvPr/>
          </p:nvSpPr>
          <p:spPr>
            <a:xfrm>
              <a:off x="6753804" y="3391354"/>
              <a:ext cx="50011" cy="88632"/>
            </a:xfrm>
            <a:custGeom>
              <a:pathLst>
                <a:path extrusionOk="0" h="21496" w="20532">
                  <a:moveTo>
                    <a:pt x="12644" y="11104"/>
                  </a:moveTo>
                  <a:cubicBezTo>
                    <a:pt x="12644" y="11408"/>
                    <a:pt x="13171" y="11713"/>
                    <a:pt x="13171" y="12017"/>
                  </a:cubicBezTo>
                  <a:cubicBezTo>
                    <a:pt x="13698" y="13386"/>
                    <a:pt x="11590" y="14299"/>
                    <a:pt x="9747" y="15211"/>
                  </a:cubicBezTo>
                  <a:cubicBezTo>
                    <a:pt x="7639" y="16580"/>
                    <a:pt x="6586" y="18710"/>
                    <a:pt x="7639" y="20383"/>
                  </a:cubicBezTo>
                  <a:lnTo>
                    <a:pt x="7639" y="20687"/>
                  </a:lnTo>
                  <a:cubicBezTo>
                    <a:pt x="7639" y="20687"/>
                    <a:pt x="7112" y="20687"/>
                    <a:pt x="7112" y="20992"/>
                  </a:cubicBezTo>
                  <a:cubicBezTo>
                    <a:pt x="6059" y="20992"/>
                    <a:pt x="5532" y="21296"/>
                    <a:pt x="4215" y="21296"/>
                  </a:cubicBezTo>
                  <a:cubicBezTo>
                    <a:pt x="3161" y="21600"/>
                    <a:pt x="1054" y="21600"/>
                    <a:pt x="527" y="20992"/>
                  </a:cubicBezTo>
                  <a:cubicBezTo>
                    <a:pt x="-790" y="20079"/>
                    <a:pt x="3161" y="19166"/>
                    <a:pt x="2634" y="17797"/>
                  </a:cubicBezTo>
                  <a:cubicBezTo>
                    <a:pt x="2634" y="17189"/>
                    <a:pt x="1054" y="16580"/>
                    <a:pt x="527" y="15972"/>
                  </a:cubicBezTo>
                  <a:cubicBezTo>
                    <a:pt x="0" y="15211"/>
                    <a:pt x="527" y="14299"/>
                    <a:pt x="527" y="13690"/>
                  </a:cubicBezTo>
                  <a:cubicBezTo>
                    <a:pt x="1054" y="13082"/>
                    <a:pt x="1054" y="12017"/>
                    <a:pt x="0" y="11408"/>
                  </a:cubicBezTo>
                  <a:cubicBezTo>
                    <a:pt x="1054" y="11104"/>
                    <a:pt x="2108" y="10800"/>
                    <a:pt x="2108" y="10192"/>
                  </a:cubicBezTo>
                  <a:cubicBezTo>
                    <a:pt x="2108" y="9887"/>
                    <a:pt x="2108" y="9583"/>
                    <a:pt x="1581" y="9279"/>
                  </a:cubicBezTo>
                  <a:cubicBezTo>
                    <a:pt x="1581" y="8823"/>
                    <a:pt x="1581" y="8214"/>
                    <a:pt x="1581" y="7910"/>
                  </a:cubicBezTo>
                  <a:cubicBezTo>
                    <a:pt x="2634" y="4107"/>
                    <a:pt x="8693" y="608"/>
                    <a:pt x="15278" y="0"/>
                  </a:cubicBezTo>
                  <a:cubicBezTo>
                    <a:pt x="17122" y="304"/>
                    <a:pt x="18703" y="608"/>
                    <a:pt x="20283" y="608"/>
                  </a:cubicBezTo>
                  <a:cubicBezTo>
                    <a:pt x="20810" y="608"/>
                    <a:pt x="20810" y="3803"/>
                    <a:pt x="17122" y="3194"/>
                  </a:cubicBezTo>
                  <a:cubicBezTo>
                    <a:pt x="15278" y="5324"/>
                    <a:pt x="10273" y="7606"/>
                    <a:pt x="12644" y="11104"/>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938" name="Shape 1938"/>
            <p:cNvSpPr/>
            <p:nvPr/>
          </p:nvSpPr>
          <p:spPr>
            <a:xfrm>
              <a:off x="6504058" y="3522028"/>
              <a:ext cx="60391" cy="90113"/>
            </a:xfrm>
            <a:custGeom>
              <a:pathLst>
                <a:path extrusionOk="0" h="21189" w="20435">
                  <a:moveTo>
                    <a:pt x="733" y="8080"/>
                  </a:moveTo>
                  <a:cubicBezTo>
                    <a:pt x="2016" y="9272"/>
                    <a:pt x="4155" y="12400"/>
                    <a:pt x="4155" y="6441"/>
                  </a:cubicBezTo>
                  <a:cubicBezTo>
                    <a:pt x="4583" y="7186"/>
                    <a:pt x="5010" y="8974"/>
                    <a:pt x="5438" y="9570"/>
                  </a:cubicBezTo>
                  <a:cubicBezTo>
                    <a:pt x="5866" y="10166"/>
                    <a:pt x="7363" y="9570"/>
                    <a:pt x="6935" y="10166"/>
                  </a:cubicBezTo>
                  <a:cubicBezTo>
                    <a:pt x="6507" y="10612"/>
                    <a:pt x="5866" y="10910"/>
                    <a:pt x="5438" y="11208"/>
                  </a:cubicBezTo>
                  <a:cubicBezTo>
                    <a:pt x="4155" y="12102"/>
                    <a:pt x="2872" y="12996"/>
                    <a:pt x="2444" y="14635"/>
                  </a:cubicBezTo>
                  <a:cubicBezTo>
                    <a:pt x="2872" y="14337"/>
                    <a:pt x="4155" y="14635"/>
                    <a:pt x="4155" y="15230"/>
                  </a:cubicBezTo>
                  <a:cubicBezTo>
                    <a:pt x="4155" y="15826"/>
                    <a:pt x="3727" y="16422"/>
                    <a:pt x="3300" y="17167"/>
                  </a:cubicBezTo>
                  <a:cubicBezTo>
                    <a:pt x="2872" y="17763"/>
                    <a:pt x="2444" y="18061"/>
                    <a:pt x="2872" y="18657"/>
                  </a:cubicBezTo>
                  <a:cubicBezTo>
                    <a:pt x="3300" y="19252"/>
                    <a:pt x="3300" y="19997"/>
                    <a:pt x="4155" y="19997"/>
                  </a:cubicBezTo>
                  <a:cubicBezTo>
                    <a:pt x="4583" y="19997"/>
                    <a:pt x="5438" y="19997"/>
                    <a:pt x="5438" y="20295"/>
                  </a:cubicBezTo>
                  <a:cubicBezTo>
                    <a:pt x="5866" y="20295"/>
                    <a:pt x="5866" y="20593"/>
                    <a:pt x="5866" y="20891"/>
                  </a:cubicBezTo>
                  <a:cubicBezTo>
                    <a:pt x="6507" y="21189"/>
                    <a:pt x="7363" y="21189"/>
                    <a:pt x="7791" y="21189"/>
                  </a:cubicBezTo>
                  <a:cubicBezTo>
                    <a:pt x="8218" y="20891"/>
                    <a:pt x="8646" y="20593"/>
                    <a:pt x="9074" y="20295"/>
                  </a:cubicBezTo>
                  <a:cubicBezTo>
                    <a:pt x="9501" y="19550"/>
                    <a:pt x="10357" y="19252"/>
                    <a:pt x="10999" y="18657"/>
                  </a:cubicBezTo>
                  <a:cubicBezTo>
                    <a:pt x="11426" y="18359"/>
                    <a:pt x="11854" y="17763"/>
                    <a:pt x="11854" y="17465"/>
                  </a:cubicBezTo>
                  <a:cubicBezTo>
                    <a:pt x="12282" y="16422"/>
                    <a:pt x="10999" y="15230"/>
                    <a:pt x="11426" y="14337"/>
                  </a:cubicBezTo>
                  <a:cubicBezTo>
                    <a:pt x="11854" y="13294"/>
                    <a:pt x="13565" y="12996"/>
                    <a:pt x="14848" y="12698"/>
                  </a:cubicBezTo>
                  <a:cubicBezTo>
                    <a:pt x="16345" y="12400"/>
                    <a:pt x="17628" y="11208"/>
                    <a:pt x="17200" y="10612"/>
                  </a:cubicBezTo>
                  <a:cubicBezTo>
                    <a:pt x="16773" y="10166"/>
                    <a:pt x="16345" y="9868"/>
                    <a:pt x="15917" y="9868"/>
                  </a:cubicBezTo>
                  <a:cubicBezTo>
                    <a:pt x="14848" y="9272"/>
                    <a:pt x="14848" y="8080"/>
                    <a:pt x="15490" y="7484"/>
                  </a:cubicBezTo>
                  <a:cubicBezTo>
                    <a:pt x="15917" y="6441"/>
                    <a:pt x="17200" y="6143"/>
                    <a:pt x="18484" y="5548"/>
                  </a:cubicBezTo>
                  <a:cubicBezTo>
                    <a:pt x="18911" y="5548"/>
                    <a:pt x="19339" y="5250"/>
                    <a:pt x="19339" y="4952"/>
                  </a:cubicBezTo>
                  <a:cubicBezTo>
                    <a:pt x="19981" y="4356"/>
                    <a:pt x="21050" y="3015"/>
                    <a:pt x="19981" y="3015"/>
                  </a:cubicBezTo>
                  <a:cubicBezTo>
                    <a:pt x="19125" y="3015"/>
                    <a:pt x="16773" y="3313"/>
                    <a:pt x="16345" y="2717"/>
                  </a:cubicBezTo>
                  <a:cubicBezTo>
                    <a:pt x="18484" y="483"/>
                    <a:pt x="14420" y="2121"/>
                    <a:pt x="13137" y="1823"/>
                  </a:cubicBezTo>
                  <a:cubicBezTo>
                    <a:pt x="12282" y="1526"/>
                    <a:pt x="11854" y="483"/>
                    <a:pt x="10357" y="185"/>
                  </a:cubicBezTo>
                  <a:cubicBezTo>
                    <a:pt x="8646" y="-411"/>
                    <a:pt x="6507" y="483"/>
                    <a:pt x="6507" y="2121"/>
                  </a:cubicBezTo>
                  <a:cubicBezTo>
                    <a:pt x="6507" y="2419"/>
                    <a:pt x="6507" y="2717"/>
                    <a:pt x="6507" y="2717"/>
                  </a:cubicBezTo>
                  <a:cubicBezTo>
                    <a:pt x="6507" y="3015"/>
                    <a:pt x="5866" y="3015"/>
                    <a:pt x="5438" y="3313"/>
                  </a:cubicBezTo>
                  <a:cubicBezTo>
                    <a:pt x="5010" y="3313"/>
                    <a:pt x="4583" y="3313"/>
                    <a:pt x="3727" y="3313"/>
                  </a:cubicBezTo>
                  <a:cubicBezTo>
                    <a:pt x="2872" y="3313"/>
                    <a:pt x="2444" y="3015"/>
                    <a:pt x="1802" y="3015"/>
                  </a:cubicBezTo>
                  <a:cubicBezTo>
                    <a:pt x="-122" y="1823"/>
                    <a:pt x="-550" y="6441"/>
                    <a:pt x="733" y="8080"/>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939" name="Shape 1939"/>
            <p:cNvSpPr/>
            <p:nvPr/>
          </p:nvSpPr>
          <p:spPr>
            <a:xfrm>
              <a:off x="6511936" y="3461423"/>
              <a:ext cx="22423" cy="33000"/>
            </a:xfrm>
            <a:custGeom>
              <a:pathLst>
                <a:path extrusionOk="0" h="21600" w="21600">
                  <a:moveTo>
                    <a:pt x="0" y="12046"/>
                  </a:moveTo>
                  <a:lnTo>
                    <a:pt x="0" y="13708"/>
                  </a:lnTo>
                  <a:cubicBezTo>
                    <a:pt x="0" y="14538"/>
                    <a:pt x="1394" y="14538"/>
                    <a:pt x="2787" y="14538"/>
                  </a:cubicBezTo>
                  <a:cubicBezTo>
                    <a:pt x="5574" y="15785"/>
                    <a:pt x="5574" y="18277"/>
                    <a:pt x="4181" y="19938"/>
                  </a:cubicBezTo>
                  <a:cubicBezTo>
                    <a:pt x="5574" y="19938"/>
                    <a:pt x="6968" y="20769"/>
                    <a:pt x="6968" y="21600"/>
                  </a:cubicBezTo>
                  <a:cubicBezTo>
                    <a:pt x="16026" y="21600"/>
                    <a:pt x="21600" y="16615"/>
                    <a:pt x="21600" y="12046"/>
                  </a:cubicBezTo>
                  <a:cubicBezTo>
                    <a:pt x="20206" y="12046"/>
                    <a:pt x="18813" y="11215"/>
                    <a:pt x="17419" y="9554"/>
                  </a:cubicBezTo>
                  <a:cubicBezTo>
                    <a:pt x="17419" y="8723"/>
                    <a:pt x="16026" y="7062"/>
                    <a:pt x="14632" y="7062"/>
                  </a:cubicBezTo>
                  <a:lnTo>
                    <a:pt x="11845" y="7062"/>
                  </a:lnTo>
                  <a:cubicBezTo>
                    <a:pt x="10452" y="5815"/>
                    <a:pt x="10452" y="4154"/>
                    <a:pt x="11845" y="3323"/>
                  </a:cubicBezTo>
                  <a:cubicBezTo>
                    <a:pt x="11845" y="2492"/>
                    <a:pt x="11845" y="0"/>
                    <a:pt x="10452" y="0"/>
                  </a:cubicBezTo>
                  <a:cubicBezTo>
                    <a:pt x="10452" y="0"/>
                    <a:pt x="8361" y="0"/>
                    <a:pt x="8361" y="831"/>
                  </a:cubicBezTo>
                  <a:cubicBezTo>
                    <a:pt x="4181" y="2492"/>
                    <a:pt x="1394" y="4154"/>
                    <a:pt x="1394" y="7062"/>
                  </a:cubicBezTo>
                  <a:cubicBezTo>
                    <a:pt x="0" y="8723"/>
                    <a:pt x="0" y="10385"/>
                    <a:pt x="0" y="12046"/>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940" name="Shape 1940"/>
            <p:cNvSpPr/>
            <p:nvPr/>
          </p:nvSpPr>
          <p:spPr>
            <a:xfrm>
              <a:off x="6413276" y="4247268"/>
              <a:ext cx="37334" cy="102002"/>
            </a:xfrm>
            <a:custGeom>
              <a:pathLst>
                <a:path extrusionOk="0" h="21376" w="20888">
                  <a:moveTo>
                    <a:pt x="6431" y="2824"/>
                  </a:moveTo>
                  <a:cubicBezTo>
                    <a:pt x="5369" y="2824"/>
                    <a:pt x="5014" y="3354"/>
                    <a:pt x="5014" y="3751"/>
                  </a:cubicBezTo>
                  <a:cubicBezTo>
                    <a:pt x="4660" y="4149"/>
                    <a:pt x="3952" y="4547"/>
                    <a:pt x="3598" y="4944"/>
                  </a:cubicBezTo>
                  <a:lnTo>
                    <a:pt x="6431" y="2824"/>
                  </a:lnTo>
                  <a:close/>
                  <a:moveTo>
                    <a:pt x="5014" y="4149"/>
                  </a:moveTo>
                  <a:cubicBezTo>
                    <a:pt x="5014" y="4679"/>
                    <a:pt x="5723" y="5607"/>
                    <a:pt x="4306" y="5607"/>
                  </a:cubicBezTo>
                  <a:cubicBezTo>
                    <a:pt x="2890" y="5872"/>
                    <a:pt x="1473" y="5342"/>
                    <a:pt x="765" y="5607"/>
                  </a:cubicBezTo>
                  <a:cubicBezTo>
                    <a:pt x="-297" y="6004"/>
                    <a:pt x="57" y="6137"/>
                    <a:pt x="57" y="6402"/>
                  </a:cubicBezTo>
                  <a:lnTo>
                    <a:pt x="57" y="9715"/>
                  </a:lnTo>
                  <a:cubicBezTo>
                    <a:pt x="57" y="10245"/>
                    <a:pt x="57" y="10775"/>
                    <a:pt x="765" y="11437"/>
                  </a:cubicBezTo>
                  <a:cubicBezTo>
                    <a:pt x="1473" y="12232"/>
                    <a:pt x="2890" y="12763"/>
                    <a:pt x="3598" y="13293"/>
                  </a:cubicBezTo>
                  <a:cubicBezTo>
                    <a:pt x="4306" y="13823"/>
                    <a:pt x="5014" y="14750"/>
                    <a:pt x="4306" y="15545"/>
                  </a:cubicBezTo>
                  <a:cubicBezTo>
                    <a:pt x="5723" y="15545"/>
                    <a:pt x="7493" y="16075"/>
                    <a:pt x="8201" y="17003"/>
                  </a:cubicBezTo>
                  <a:lnTo>
                    <a:pt x="8201" y="18858"/>
                  </a:lnTo>
                  <a:cubicBezTo>
                    <a:pt x="8201" y="19653"/>
                    <a:pt x="9618" y="20581"/>
                    <a:pt x="11742" y="21111"/>
                  </a:cubicBezTo>
                  <a:cubicBezTo>
                    <a:pt x="12451" y="21376"/>
                    <a:pt x="13867" y="21376"/>
                    <a:pt x="14929" y="21376"/>
                  </a:cubicBezTo>
                  <a:cubicBezTo>
                    <a:pt x="15637" y="21376"/>
                    <a:pt x="17054" y="20846"/>
                    <a:pt x="17054" y="20581"/>
                  </a:cubicBezTo>
                  <a:cubicBezTo>
                    <a:pt x="17054" y="20051"/>
                    <a:pt x="15283" y="19653"/>
                    <a:pt x="13867" y="19388"/>
                  </a:cubicBezTo>
                  <a:cubicBezTo>
                    <a:pt x="12096" y="19123"/>
                    <a:pt x="11742" y="18328"/>
                    <a:pt x="13159" y="18063"/>
                  </a:cubicBezTo>
                  <a:cubicBezTo>
                    <a:pt x="13867" y="17798"/>
                    <a:pt x="14929" y="18063"/>
                    <a:pt x="14929" y="17798"/>
                  </a:cubicBezTo>
                  <a:cubicBezTo>
                    <a:pt x="16346" y="17268"/>
                    <a:pt x="13867" y="16738"/>
                    <a:pt x="14929" y="15810"/>
                  </a:cubicBezTo>
                  <a:cubicBezTo>
                    <a:pt x="15637" y="15015"/>
                    <a:pt x="19887" y="15545"/>
                    <a:pt x="20595" y="14750"/>
                  </a:cubicBezTo>
                  <a:cubicBezTo>
                    <a:pt x="21303" y="14485"/>
                    <a:pt x="20595" y="13823"/>
                    <a:pt x="19887" y="13558"/>
                  </a:cubicBezTo>
                  <a:cubicBezTo>
                    <a:pt x="18470" y="13028"/>
                    <a:pt x="17762" y="12232"/>
                    <a:pt x="16346" y="11702"/>
                  </a:cubicBezTo>
                  <a:cubicBezTo>
                    <a:pt x="14929" y="10775"/>
                    <a:pt x="13867" y="9980"/>
                    <a:pt x="15637" y="9185"/>
                  </a:cubicBezTo>
                  <a:cubicBezTo>
                    <a:pt x="16346" y="8920"/>
                    <a:pt x="17054" y="8655"/>
                    <a:pt x="17054" y="8257"/>
                  </a:cubicBezTo>
                  <a:cubicBezTo>
                    <a:pt x="17054" y="7992"/>
                    <a:pt x="16346" y="7992"/>
                    <a:pt x="16346" y="7727"/>
                  </a:cubicBezTo>
                  <a:cubicBezTo>
                    <a:pt x="13867" y="6932"/>
                    <a:pt x="14929" y="5872"/>
                    <a:pt x="15637" y="4944"/>
                  </a:cubicBezTo>
                  <a:cubicBezTo>
                    <a:pt x="16346" y="3884"/>
                    <a:pt x="17054" y="2426"/>
                    <a:pt x="17762" y="1366"/>
                  </a:cubicBezTo>
                  <a:lnTo>
                    <a:pt x="17762" y="836"/>
                  </a:lnTo>
                  <a:cubicBezTo>
                    <a:pt x="17762" y="571"/>
                    <a:pt x="17054" y="571"/>
                    <a:pt x="16346" y="306"/>
                  </a:cubicBezTo>
                  <a:cubicBezTo>
                    <a:pt x="13867" y="41"/>
                    <a:pt x="11742" y="-224"/>
                    <a:pt x="10326" y="306"/>
                  </a:cubicBezTo>
                  <a:cubicBezTo>
                    <a:pt x="9618" y="704"/>
                    <a:pt x="9618" y="836"/>
                    <a:pt x="8910" y="1101"/>
                  </a:cubicBezTo>
                  <a:cubicBezTo>
                    <a:pt x="7847" y="2029"/>
                    <a:pt x="6431" y="2956"/>
                    <a:pt x="5014" y="3751"/>
                  </a:cubicBezTo>
                  <a:cubicBezTo>
                    <a:pt x="5014" y="3884"/>
                    <a:pt x="5014" y="4016"/>
                    <a:pt x="5014" y="4149"/>
                  </a:cubicBezTo>
                  <a:close/>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941" name="Shape 1941"/>
            <p:cNvSpPr/>
            <p:nvPr/>
          </p:nvSpPr>
          <p:spPr>
            <a:xfrm>
              <a:off x="6395927" y="4355507"/>
              <a:ext cx="61020" cy="108678"/>
            </a:xfrm>
            <a:custGeom>
              <a:pathLst>
                <a:path extrusionOk="0" h="21600" w="21600">
                  <a:moveTo>
                    <a:pt x="2956" y="879"/>
                  </a:moveTo>
                  <a:cubicBezTo>
                    <a:pt x="2956" y="879"/>
                    <a:pt x="2956" y="1005"/>
                    <a:pt x="2956" y="1130"/>
                  </a:cubicBezTo>
                  <a:cubicBezTo>
                    <a:pt x="2956" y="1130"/>
                    <a:pt x="2956" y="1256"/>
                    <a:pt x="2956" y="1381"/>
                  </a:cubicBezTo>
                  <a:cubicBezTo>
                    <a:pt x="2046" y="1381"/>
                    <a:pt x="909" y="1130"/>
                    <a:pt x="0" y="1130"/>
                  </a:cubicBezTo>
                  <a:lnTo>
                    <a:pt x="2956" y="879"/>
                  </a:lnTo>
                  <a:close/>
                  <a:moveTo>
                    <a:pt x="4320" y="2135"/>
                  </a:moveTo>
                  <a:cubicBezTo>
                    <a:pt x="5229" y="3014"/>
                    <a:pt x="4775" y="4019"/>
                    <a:pt x="4320" y="5023"/>
                  </a:cubicBezTo>
                  <a:cubicBezTo>
                    <a:pt x="3865" y="6153"/>
                    <a:pt x="2956" y="6907"/>
                    <a:pt x="2956" y="7912"/>
                  </a:cubicBezTo>
                  <a:cubicBezTo>
                    <a:pt x="2956" y="9544"/>
                    <a:pt x="5684" y="10800"/>
                    <a:pt x="5684" y="12181"/>
                  </a:cubicBezTo>
                  <a:cubicBezTo>
                    <a:pt x="6366" y="14065"/>
                    <a:pt x="2501" y="16074"/>
                    <a:pt x="3865" y="17958"/>
                  </a:cubicBezTo>
                  <a:cubicBezTo>
                    <a:pt x="4775" y="17958"/>
                    <a:pt x="5229" y="18712"/>
                    <a:pt x="4775" y="19088"/>
                  </a:cubicBezTo>
                  <a:cubicBezTo>
                    <a:pt x="4775" y="19591"/>
                    <a:pt x="4320" y="20093"/>
                    <a:pt x="4775" y="20344"/>
                  </a:cubicBezTo>
                  <a:cubicBezTo>
                    <a:pt x="4775" y="21098"/>
                    <a:pt x="6366" y="21600"/>
                    <a:pt x="7276" y="21600"/>
                  </a:cubicBezTo>
                  <a:cubicBezTo>
                    <a:pt x="8640" y="21600"/>
                    <a:pt x="9549" y="21098"/>
                    <a:pt x="10004" y="20344"/>
                  </a:cubicBezTo>
                  <a:cubicBezTo>
                    <a:pt x="10459" y="19591"/>
                    <a:pt x="9549" y="18460"/>
                    <a:pt x="11141" y="18209"/>
                  </a:cubicBezTo>
                  <a:lnTo>
                    <a:pt x="12960" y="18209"/>
                  </a:lnTo>
                  <a:cubicBezTo>
                    <a:pt x="14324" y="18460"/>
                    <a:pt x="16825" y="18084"/>
                    <a:pt x="16825" y="16953"/>
                  </a:cubicBezTo>
                  <a:cubicBezTo>
                    <a:pt x="16825" y="15949"/>
                    <a:pt x="12960" y="15321"/>
                    <a:pt x="12960" y="14316"/>
                  </a:cubicBezTo>
                  <a:cubicBezTo>
                    <a:pt x="12960" y="13814"/>
                    <a:pt x="13642" y="13186"/>
                    <a:pt x="14779" y="13186"/>
                  </a:cubicBezTo>
                  <a:cubicBezTo>
                    <a:pt x="15688" y="13186"/>
                    <a:pt x="16598" y="13312"/>
                    <a:pt x="17735" y="13814"/>
                  </a:cubicBezTo>
                  <a:cubicBezTo>
                    <a:pt x="17962" y="14191"/>
                    <a:pt x="18644" y="14065"/>
                    <a:pt x="19099" y="14065"/>
                  </a:cubicBezTo>
                  <a:cubicBezTo>
                    <a:pt x="20008" y="14065"/>
                    <a:pt x="20463" y="13437"/>
                    <a:pt x="20463" y="12935"/>
                  </a:cubicBezTo>
                  <a:cubicBezTo>
                    <a:pt x="21145" y="11679"/>
                    <a:pt x="21145" y="10047"/>
                    <a:pt x="20008" y="8791"/>
                  </a:cubicBezTo>
                  <a:cubicBezTo>
                    <a:pt x="20008" y="8540"/>
                    <a:pt x="19554" y="8288"/>
                    <a:pt x="19554" y="7912"/>
                  </a:cubicBezTo>
                  <a:cubicBezTo>
                    <a:pt x="19554" y="7409"/>
                    <a:pt x="20008" y="7158"/>
                    <a:pt x="20008" y="6656"/>
                  </a:cubicBezTo>
                  <a:cubicBezTo>
                    <a:pt x="21145" y="5274"/>
                    <a:pt x="21145" y="4019"/>
                    <a:pt x="21600" y="2637"/>
                  </a:cubicBezTo>
                  <a:cubicBezTo>
                    <a:pt x="21600" y="1884"/>
                    <a:pt x="21600" y="879"/>
                    <a:pt x="20008" y="628"/>
                  </a:cubicBezTo>
                  <a:cubicBezTo>
                    <a:pt x="19554" y="377"/>
                    <a:pt x="19099" y="377"/>
                    <a:pt x="18644" y="377"/>
                  </a:cubicBezTo>
                  <a:cubicBezTo>
                    <a:pt x="14324" y="377"/>
                    <a:pt x="10004" y="377"/>
                    <a:pt x="5684" y="0"/>
                  </a:cubicBezTo>
                  <a:cubicBezTo>
                    <a:pt x="5229" y="0"/>
                    <a:pt x="4320" y="0"/>
                    <a:pt x="3865" y="377"/>
                  </a:cubicBezTo>
                  <a:cubicBezTo>
                    <a:pt x="3411" y="502"/>
                    <a:pt x="3183" y="753"/>
                    <a:pt x="2956" y="1130"/>
                  </a:cubicBezTo>
                  <a:cubicBezTo>
                    <a:pt x="3183" y="1507"/>
                    <a:pt x="3865" y="1758"/>
                    <a:pt x="4320" y="2135"/>
                  </a:cubicBezTo>
                  <a:close/>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942" name="Shape 1942"/>
            <p:cNvSpPr/>
            <p:nvPr/>
          </p:nvSpPr>
          <p:spPr>
            <a:xfrm>
              <a:off x="6192027" y="4406177"/>
              <a:ext cx="42419" cy="38363"/>
            </a:xfrm>
            <a:custGeom>
              <a:pathLst>
                <a:path extrusionOk="0" h="20022" w="20723">
                  <a:moveTo>
                    <a:pt x="4903" y="4936"/>
                  </a:moveTo>
                  <a:cubicBezTo>
                    <a:pt x="4903" y="4936"/>
                    <a:pt x="4286" y="4936"/>
                    <a:pt x="4286" y="5622"/>
                  </a:cubicBezTo>
                  <a:cubicBezTo>
                    <a:pt x="3668" y="5622"/>
                    <a:pt x="3668" y="6308"/>
                    <a:pt x="3668" y="6308"/>
                  </a:cubicBezTo>
                  <a:cubicBezTo>
                    <a:pt x="2434" y="8365"/>
                    <a:pt x="1817" y="10765"/>
                    <a:pt x="274" y="12822"/>
                  </a:cubicBezTo>
                  <a:cubicBezTo>
                    <a:pt x="274" y="12822"/>
                    <a:pt x="-343" y="13508"/>
                    <a:pt x="274" y="14193"/>
                  </a:cubicBezTo>
                  <a:cubicBezTo>
                    <a:pt x="274" y="14193"/>
                    <a:pt x="274" y="14879"/>
                    <a:pt x="1200" y="14879"/>
                  </a:cubicBezTo>
                  <a:cubicBezTo>
                    <a:pt x="2434" y="15565"/>
                    <a:pt x="3668" y="15565"/>
                    <a:pt x="4903" y="14193"/>
                  </a:cubicBezTo>
                  <a:cubicBezTo>
                    <a:pt x="5520" y="13508"/>
                    <a:pt x="5520" y="13508"/>
                    <a:pt x="6137" y="13508"/>
                  </a:cubicBezTo>
                  <a:cubicBezTo>
                    <a:pt x="6754" y="13508"/>
                    <a:pt x="7371" y="14879"/>
                    <a:pt x="7371" y="15565"/>
                  </a:cubicBezTo>
                  <a:cubicBezTo>
                    <a:pt x="8297" y="17279"/>
                    <a:pt x="8914" y="17965"/>
                    <a:pt x="9531" y="18651"/>
                  </a:cubicBezTo>
                  <a:cubicBezTo>
                    <a:pt x="10148" y="19336"/>
                    <a:pt x="10766" y="20022"/>
                    <a:pt x="12000" y="20022"/>
                  </a:cubicBezTo>
                  <a:cubicBezTo>
                    <a:pt x="12617" y="20022"/>
                    <a:pt x="13851" y="20022"/>
                    <a:pt x="14777" y="18651"/>
                  </a:cubicBezTo>
                  <a:cubicBezTo>
                    <a:pt x="14777" y="18651"/>
                    <a:pt x="14777" y="17965"/>
                    <a:pt x="15394" y="17279"/>
                  </a:cubicBezTo>
                  <a:cubicBezTo>
                    <a:pt x="15394" y="16251"/>
                    <a:pt x="16011" y="15565"/>
                    <a:pt x="16011" y="14879"/>
                  </a:cubicBezTo>
                  <a:cubicBezTo>
                    <a:pt x="16011" y="14193"/>
                    <a:pt x="16628" y="12822"/>
                    <a:pt x="17246" y="12136"/>
                  </a:cubicBezTo>
                  <a:cubicBezTo>
                    <a:pt x="17863" y="11451"/>
                    <a:pt x="19097" y="11108"/>
                    <a:pt x="19714" y="10079"/>
                  </a:cubicBezTo>
                  <a:cubicBezTo>
                    <a:pt x="20331" y="9393"/>
                    <a:pt x="21257" y="7679"/>
                    <a:pt x="20331" y="6993"/>
                  </a:cubicBezTo>
                  <a:cubicBezTo>
                    <a:pt x="19714" y="6993"/>
                    <a:pt x="19714" y="6308"/>
                    <a:pt x="19714" y="6308"/>
                  </a:cubicBezTo>
                  <a:cubicBezTo>
                    <a:pt x="17863" y="6308"/>
                    <a:pt x="15394" y="6308"/>
                    <a:pt x="13234" y="4936"/>
                  </a:cubicBezTo>
                  <a:cubicBezTo>
                    <a:pt x="12617" y="4936"/>
                    <a:pt x="12000" y="4251"/>
                    <a:pt x="12000" y="3565"/>
                  </a:cubicBezTo>
                  <a:cubicBezTo>
                    <a:pt x="12000" y="3565"/>
                    <a:pt x="12617" y="3565"/>
                    <a:pt x="12617" y="2879"/>
                  </a:cubicBezTo>
                  <a:cubicBezTo>
                    <a:pt x="13234" y="1851"/>
                    <a:pt x="13234" y="1165"/>
                    <a:pt x="13234" y="479"/>
                  </a:cubicBezTo>
                  <a:cubicBezTo>
                    <a:pt x="6754" y="-1578"/>
                    <a:pt x="8297" y="3565"/>
                    <a:pt x="4903" y="4936"/>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943" name="Shape 1943"/>
            <p:cNvSpPr/>
            <p:nvPr/>
          </p:nvSpPr>
          <p:spPr>
            <a:xfrm>
              <a:off x="6228387" y="4397386"/>
              <a:ext cx="22423" cy="22423"/>
            </a:xfrm>
            <a:custGeom>
              <a:pathLst>
                <a:path extrusionOk="0" h="19807" w="20517">
                  <a:moveTo>
                    <a:pt x="6075" y="11917"/>
                  </a:moveTo>
                  <a:cubicBezTo>
                    <a:pt x="7425" y="13151"/>
                    <a:pt x="8775" y="15620"/>
                    <a:pt x="11475" y="16854"/>
                  </a:cubicBezTo>
                  <a:cubicBezTo>
                    <a:pt x="12825" y="19323"/>
                    <a:pt x="16875" y="20557"/>
                    <a:pt x="18225" y="19323"/>
                  </a:cubicBezTo>
                  <a:cubicBezTo>
                    <a:pt x="20250" y="18088"/>
                    <a:pt x="20250" y="16854"/>
                    <a:pt x="20250" y="15620"/>
                  </a:cubicBezTo>
                  <a:cubicBezTo>
                    <a:pt x="20250" y="13151"/>
                    <a:pt x="21600" y="10066"/>
                    <a:pt x="18225" y="10066"/>
                  </a:cubicBezTo>
                  <a:cubicBezTo>
                    <a:pt x="18225" y="10066"/>
                    <a:pt x="16875" y="10066"/>
                    <a:pt x="16875" y="8831"/>
                  </a:cubicBezTo>
                  <a:cubicBezTo>
                    <a:pt x="15525" y="7597"/>
                    <a:pt x="15525" y="6363"/>
                    <a:pt x="15525" y="5128"/>
                  </a:cubicBezTo>
                  <a:cubicBezTo>
                    <a:pt x="15525" y="2660"/>
                    <a:pt x="12825" y="1426"/>
                    <a:pt x="11475" y="1426"/>
                  </a:cubicBezTo>
                  <a:cubicBezTo>
                    <a:pt x="8775" y="191"/>
                    <a:pt x="1350" y="-1043"/>
                    <a:pt x="0" y="1426"/>
                  </a:cubicBezTo>
                  <a:cubicBezTo>
                    <a:pt x="0" y="3894"/>
                    <a:pt x="4050" y="10066"/>
                    <a:pt x="6075" y="11917"/>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944" name="Shape 1944"/>
            <p:cNvSpPr/>
            <p:nvPr/>
          </p:nvSpPr>
          <p:spPr>
            <a:xfrm>
              <a:off x="6174041" y="4445081"/>
              <a:ext cx="22423" cy="22423"/>
            </a:xfrm>
            <a:custGeom>
              <a:pathLst>
                <a:path extrusionOk="0" h="20720" w="20965">
                  <a:moveTo>
                    <a:pt x="0" y="20720"/>
                  </a:moveTo>
                  <a:cubicBezTo>
                    <a:pt x="6353" y="18020"/>
                    <a:pt x="8894" y="18020"/>
                    <a:pt x="13976" y="15320"/>
                  </a:cubicBezTo>
                  <a:cubicBezTo>
                    <a:pt x="16518" y="15320"/>
                    <a:pt x="19059" y="12620"/>
                    <a:pt x="19059" y="12620"/>
                  </a:cubicBezTo>
                  <a:cubicBezTo>
                    <a:pt x="21600" y="9920"/>
                    <a:pt x="21600" y="4520"/>
                    <a:pt x="19059" y="470"/>
                  </a:cubicBezTo>
                  <a:cubicBezTo>
                    <a:pt x="11435" y="-880"/>
                    <a:pt x="5082" y="470"/>
                    <a:pt x="1271" y="7220"/>
                  </a:cubicBezTo>
                  <a:cubicBezTo>
                    <a:pt x="2541" y="7220"/>
                    <a:pt x="3812" y="7220"/>
                    <a:pt x="3812" y="7220"/>
                  </a:cubicBezTo>
                  <a:cubicBezTo>
                    <a:pt x="3812" y="12620"/>
                    <a:pt x="3812" y="15320"/>
                    <a:pt x="0" y="20720"/>
                  </a:cubicBezTo>
                  <a:close/>
                  <a:moveTo>
                    <a:pt x="0" y="9920"/>
                  </a:moveTo>
                  <a:cubicBezTo>
                    <a:pt x="0" y="8570"/>
                    <a:pt x="1271" y="7220"/>
                    <a:pt x="1271" y="7220"/>
                  </a:cubicBezTo>
                  <a:cubicBezTo>
                    <a:pt x="1271" y="8570"/>
                    <a:pt x="1271" y="8570"/>
                    <a:pt x="0" y="9920"/>
                  </a:cubicBezTo>
                  <a:close/>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945" name="Shape 1945"/>
            <p:cNvSpPr/>
            <p:nvPr/>
          </p:nvSpPr>
          <p:spPr>
            <a:xfrm>
              <a:off x="5829113" y="3303462"/>
              <a:ext cx="334913" cy="599070"/>
            </a:xfrm>
            <a:custGeom>
              <a:pathLst>
                <a:path extrusionOk="0" h="21496" w="21371">
                  <a:moveTo>
                    <a:pt x="11660" y="6603"/>
                  </a:moveTo>
                  <a:cubicBezTo>
                    <a:pt x="11334" y="6649"/>
                    <a:pt x="10887" y="6740"/>
                    <a:pt x="10724" y="6923"/>
                  </a:cubicBezTo>
                  <a:cubicBezTo>
                    <a:pt x="10561" y="7128"/>
                    <a:pt x="10805" y="7402"/>
                    <a:pt x="11131" y="7357"/>
                  </a:cubicBezTo>
                  <a:cubicBezTo>
                    <a:pt x="10805" y="7562"/>
                    <a:pt x="10724" y="7836"/>
                    <a:pt x="10805" y="8087"/>
                  </a:cubicBezTo>
                  <a:cubicBezTo>
                    <a:pt x="11212" y="8087"/>
                    <a:pt x="11660" y="8087"/>
                    <a:pt x="12066" y="8042"/>
                  </a:cubicBezTo>
                  <a:cubicBezTo>
                    <a:pt x="12188" y="8087"/>
                    <a:pt x="12188" y="8179"/>
                    <a:pt x="12188" y="8270"/>
                  </a:cubicBezTo>
                  <a:cubicBezTo>
                    <a:pt x="12270" y="8270"/>
                    <a:pt x="12351" y="8224"/>
                    <a:pt x="12432" y="8224"/>
                  </a:cubicBezTo>
                  <a:cubicBezTo>
                    <a:pt x="12595" y="8521"/>
                    <a:pt x="12758" y="8750"/>
                    <a:pt x="13002" y="9046"/>
                  </a:cubicBezTo>
                  <a:cubicBezTo>
                    <a:pt x="13124" y="9138"/>
                    <a:pt x="13124" y="9229"/>
                    <a:pt x="12921" y="9320"/>
                  </a:cubicBezTo>
                  <a:cubicBezTo>
                    <a:pt x="13205" y="9320"/>
                    <a:pt x="13449" y="9320"/>
                    <a:pt x="13694" y="9366"/>
                  </a:cubicBezTo>
                  <a:cubicBezTo>
                    <a:pt x="13856" y="9480"/>
                    <a:pt x="13978" y="9663"/>
                    <a:pt x="13775" y="9754"/>
                  </a:cubicBezTo>
                  <a:cubicBezTo>
                    <a:pt x="14141" y="9800"/>
                    <a:pt x="14141" y="10142"/>
                    <a:pt x="13856" y="10234"/>
                  </a:cubicBezTo>
                  <a:cubicBezTo>
                    <a:pt x="14141" y="10325"/>
                    <a:pt x="14304" y="10576"/>
                    <a:pt x="14222" y="10759"/>
                  </a:cubicBezTo>
                  <a:cubicBezTo>
                    <a:pt x="14222" y="10919"/>
                    <a:pt x="14141" y="11147"/>
                    <a:pt x="13856" y="11193"/>
                  </a:cubicBezTo>
                  <a:cubicBezTo>
                    <a:pt x="13775" y="11238"/>
                    <a:pt x="13612" y="11193"/>
                    <a:pt x="13531" y="11238"/>
                  </a:cubicBezTo>
                  <a:cubicBezTo>
                    <a:pt x="13287" y="11284"/>
                    <a:pt x="13205" y="11489"/>
                    <a:pt x="13368" y="11626"/>
                  </a:cubicBezTo>
                  <a:cubicBezTo>
                    <a:pt x="13449" y="11763"/>
                    <a:pt x="13694" y="11878"/>
                    <a:pt x="13978" y="11923"/>
                  </a:cubicBezTo>
                  <a:cubicBezTo>
                    <a:pt x="14222" y="11626"/>
                    <a:pt x="14873" y="11535"/>
                    <a:pt x="15483" y="11581"/>
                  </a:cubicBezTo>
                  <a:cubicBezTo>
                    <a:pt x="16053" y="11626"/>
                    <a:pt x="16622" y="11878"/>
                    <a:pt x="17029" y="12060"/>
                  </a:cubicBezTo>
                  <a:cubicBezTo>
                    <a:pt x="16866" y="12243"/>
                    <a:pt x="16622" y="12403"/>
                    <a:pt x="16338" y="12494"/>
                  </a:cubicBezTo>
                  <a:cubicBezTo>
                    <a:pt x="16622" y="12540"/>
                    <a:pt x="16866" y="12585"/>
                    <a:pt x="17029" y="12585"/>
                  </a:cubicBezTo>
                  <a:lnTo>
                    <a:pt x="17029" y="12768"/>
                  </a:lnTo>
                  <a:cubicBezTo>
                    <a:pt x="17558" y="12837"/>
                    <a:pt x="17721" y="13248"/>
                    <a:pt x="17273" y="13407"/>
                  </a:cubicBezTo>
                  <a:cubicBezTo>
                    <a:pt x="17477" y="13590"/>
                    <a:pt x="17558" y="13727"/>
                    <a:pt x="17721" y="13933"/>
                  </a:cubicBezTo>
                  <a:cubicBezTo>
                    <a:pt x="17802" y="13978"/>
                    <a:pt x="17802" y="14070"/>
                    <a:pt x="17802" y="14161"/>
                  </a:cubicBezTo>
                  <a:cubicBezTo>
                    <a:pt x="17802" y="14412"/>
                    <a:pt x="17477" y="14549"/>
                    <a:pt x="17355" y="14800"/>
                  </a:cubicBezTo>
                  <a:cubicBezTo>
                    <a:pt x="17273" y="15074"/>
                    <a:pt x="17965" y="15325"/>
                    <a:pt x="18412" y="15166"/>
                  </a:cubicBezTo>
                  <a:cubicBezTo>
                    <a:pt x="18575" y="15120"/>
                    <a:pt x="18656" y="15029"/>
                    <a:pt x="18819" y="14983"/>
                  </a:cubicBezTo>
                  <a:cubicBezTo>
                    <a:pt x="19266" y="14846"/>
                    <a:pt x="19836" y="14937"/>
                    <a:pt x="20039" y="15166"/>
                  </a:cubicBezTo>
                  <a:cubicBezTo>
                    <a:pt x="20202" y="15166"/>
                    <a:pt x="20365" y="15120"/>
                    <a:pt x="20446" y="15029"/>
                  </a:cubicBezTo>
                  <a:cubicBezTo>
                    <a:pt x="20446" y="15120"/>
                    <a:pt x="20446" y="15211"/>
                    <a:pt x="20527" y="15325"/>
                  </a:cubicBezTo>
                  <a:cubicBezTo>
                    <a:pt x="20771" y="15325"/>
                    <a:pt x="21056" y="15371"/>
                    <a:pt x="21219" y="15417"/>
                  </a:cubicBezTo>
                  <a:cubicBezTo>
                    <a:pt x="21382" y="15508"/>
                    <a:pt x="21422" y="15622"/>
                    <a:pt x="21300" y="15736"/>
                  </a:cubicBezTo>
                  <a:cubicBezTo>
                    <a:pt x="21178" y="15782"/>
                    <a:pt x="21138" y="15805"/>
                    <a:pt x="21056" y="15851"/>
                  </a:cubicBezTo>
                  <a:cubicBezTo>
                    <a:pt x="20975" y="15942"/>
                    <a:pt x="21219" y="16033"/>
                    <a:pt x="21300" y="16125"/>
                  </a:cubicBezTo>
                  <a:cubicBezTo>
                    <a:pt x="21463" y="16376"/>
                    <a:pt x="20771" y="16558"/>
                    <a:pt x="20853" y="16810"/>
                  </a:cubicBezTo>
                  <a:lnTo>
                    <a:pt x="20121" y="16810"/>
                  </a:lnTo>
                  <a:lnTo>
                    <a:pt x="20121" y="17335"/>
                  </a:lnTo>
                  <a:cubicBezTo>
                    <a:pt x="19917" y="17563"/>
                    <a:pt x="19429" y="17700"/>
                    <a:pt x="18982" y="17700"/>
                  </a:cubicBezTo>
                  <a:cubicBezTo>
                    <a:pt x="18819" y="17700"/>
                    <a:pt x="18656" y="17700"/>
                    <a:pt x="18575" y="17769"/>
                  </a:cubicBezTo>
                  <a:cubicBezTo>
                    <a:pt x="18331" y="17860"/>
                    <a:pt x="18575" y="18088"/>
                    <a:pt x="18819" y="18180"/>
                  </a:cubicBezTo>
                  <a:cubicBezTo>
                    <a:pt x="19266" y="18294"/>
                    <a:pt x="19673" y="18339"/>
                    <a:pt x="20121" y="18431"/>
                  </a:cubicBezTo>
                  <a:cubicBezTo>
                    <a:pt x="20527" y="18522"/>
                    <a:pt x="20975" y="18773"/>
                    <a:pt x="20853" y="19002"/>
                  </a:cubicBezTo>
                  <a:cubicBezTo>
                    <a:pt x="20609" y="19093"/>
                    <a:pt x="20202" y="19047"/>
                    <a:pt x="19917" y="19047"/>
                  </a:cubicBezTo>
                  <a:cubicBezTo>
                    <a:pt x="19592" y="19093"/>
                    <a:pt x="19348" y="19344"/>
                    <a:pt x="19510" y="19435"/>
                  </a:cubicBezTo>
                  <a:lnTo>
                    <a:pt x="18819" y="19435"/>
                  </a:lnTo>
                  <a:cubicBezTo>
                    <a:pt x="18575" y="19572"/>
                    <a:pt x="18331" y="19778"/>
                    <a:pt x="18127" y="19915"/>
                  </a:cubicBezTo>
                  <a:cubicBezTo>
                    <a:pt x="17273" y="19687"/>
                    <a:pt x="16338" y="19572"/>
                    <a:pt x="15402" y="19572"/>
                  </a:cubicBezTo>
                  <a:cubicBezTo>
                    <a:pt x="15402" y="19778"/>
                    <a:pt x="15077" y="19915"/>
                    <a:pt x="14629" y="19961"/>
                  </a:cubicBezTo>
                  <a:cubicBezTo>
                    <a:pt x="14304" y="19961"/>
                    <a:pt x="13978" y="19869"/>
                    <a:pt x="13612" y="19778"/>
                  </a:cubicBezTo>
                  <a:cubicBezTo>
                    <a:pt x="13612" y="19824"/>
                    <a:pt x="13531" y="19915"/>
                    <a:pt x="13531" y="19961"/>
                  </a:cubicBezTo>
                  <a:cubicBezTo>
                    <a:pt x="13124" y="19778"/>
                    <a:pt x="12432" y="19732"/>
                    <a:pt x="11985" y="19915"/>
                  </a:cubicBezTo>
                  <a:cubicBezTo>
                    <a:pt x="11660" y="19687"/>
                    <a:pt x="10805" y="19778"/>
                    <a:pt x="10643" y="20052"/>
                  </a:cubicBezTo>
                  <a:cubicBezTo>
                    <a:pt x="10358" y="19824"/>
                    <a:pt x="9707" y="19915"/>
                    <a:pt x="9178" y="20052"/>
                  </a:cubicBezTo>
                  <a:cubicBezTo>
                    <a:pt x="9016" y="20098"/>
                    <a:pt x="8771" y="20212"/>
                    <a:pt x="8649" y="20303"/>
                  </a:cubicBezTo>
                  <a:cubicBezTo>
                    <a:pt x="8609" y="20394"/>
                    <a:pt x="8812" y="20554"/>
                    <a:pt x="8975" y="20554"/>
                  </a:cubicBezTo>
                  <a:cubicBezTo>
                    <a:pt x="8649" y="20600"/>
                    <a:pt x="8487" y="20783"/>
                    <a:pt x="8487" y="20965"/>
                  </a:cubicBezTo>
                  <a:cubicBezTo>
                    <a:pt x="8080" y="20828"/>
                    <a:pt x="7551" y="20874"/>
                    <a:pt x="7063" y="20965"/>
                  </a:cubicBezTo>
                  <a:cubicBezTo>
                    <a:pt x="6982" y="20965"/>
                    <a:pt x="6778" y="21011"/>
                    <a:pt x="6697" y="21011"/>
                  </a:cubicBezTo>
                  <a:cubicBezTo>
                    <a:pt x="6371" y="21057"/>
                    <a:pt x="6005" y="21171"/>
                    <a:pt x="5680" y="21262"/>
                  </a:cubicBezTo>
                  <a:cubicBezTo>
                    <a:pt x="5436" y="21353"/>
                    <a:pt x="5151" y="21445"/>
                    <a:pt x="4907" y="21490"/>
                  </a:cubicBezTo>
                  <a:cubicBezTo>
                    <a:pt x="4500" y="21536"/>
                    <a:pt x="4053" y="21331"/>
                    <a:pt x="3971" y="21102"/>
                  </a:cubicBezTo>
                  <a:cubicBezTo>
                    <a:pt x="3890" y="20851"/>
                    <a:pt x="4216" y="20623"/>
                    <a:pt x="4744" y="20577"/>
                  </a:cubicBezTo>
                  <a:cubicBezTo>
                    <a:pt x="4988" y="20577"/>
                    <a:pt x="5273" y="20623"/>
                    <a:pt x="5517" y="20531"/>
                  </a:cubicBezTo>
                  <a:cubicBezTo>
                    <a:pt x="5843" y="20440"/>
                    <a:pt x="5843" y="20212"/>
                    <a:pt x="5761" y="19961"/>
                  </a:cubicBezTo>
                  <a:cubicBezTo>
                    <a:pt x="5924" y="20006"/>
                    <a:pt x="6127" y="19961"/>
                    <a:pt x="6209" y="19869"/>
                  </a:cubicBezTo>
                  <a:cubicBezTo>
                    <a:pt x="6290" y="19778"/>
                    <a:pt x="6290" y="19687"/>
                    <a:pt x="6371" y="19572"/>
                  </a:cubicBezTo>
                  <a:cubicBezTo>
                    <a:pt x="6697" y="19207"/>
                    <a:pt x="7836" y="19253"/>
                    <a:pt x="8243" y="18910"/>
                  </a:cubicBezTo>
                  <a:cubicBezTo>
                    <a:pt x="8934" y="19093"/>
                    <a:pt x="9951" y="18773"/>
                    <a:pt x="9870" y="18339"/>
                  </a:cubicBezTo>
                  <a:cubicBezTo>
                    <a:pt x="10114" y="18339"/>
                    <a:pt x="10480" y="18385"/>
                    <a:pt x="10724" y="18385"/>
                  </a:cubicBezTo>
                  <a:cubicBezTo>
                    <a:pt x="10968" y="18385"/>
                    <a:pt x="11334" y="18248"/>
                    <a:pt x="11131" y="18088"/>
                  </a:cubicBezTo>
                  <a:cubicBezTo>
                    <a:pt x="11049" y="18043"/>
                    <a:pt x="11049" y="17997"/>
                    <a:pt x="10968" y="17997"/>
                  </a:cubicBezTo>
                  <a:cubicBezTo>
                    <a:pt x="10643" y="17906"/>
                    <a:pt x="10277" y="17769"/>
                    <a:pt x="9951" y="17860"/>
                  </a:cubicBezTo>
                  <a:cubicBezTo>
                    <a:pt x="9788" y="17906"/>
                    <a:pt x="9626" y="17951"/>
                    <a:pt x="9504" y="17997"/>
                  </a:cubicBezTo>
                  <a:cubicBezTo>
                    <a:pt x="9097" y="18088"/>
                    <a:pt x="8649" y="18088"/>
                    <a:pt x="8243" y="18088"/>
                  </a:cubicBezTo>
                  <a:cubicBezTo>
                    <a:pt x="7836" y="18088"/>
                    <a:pt x="7388" y="18088"/>
                    <a:pt x="6982" y="18043"/>
                  </a:cubicBezTo>
                  <a:cubicBezTo>
                    <a:pt x="6209" y="18180"/>
                    <a:pt x="5273" y="18088"/>
                    <a:pt x="4582" y="17860"/>
                  </a:cubicBezTo>
                  <a:cubicBezTo>
                    <a:pt x="4744" y="17814"/>
                    <a:pt x="4826" y="17814"/>
                    <a:pt x="4988" y="17814"/>
                  </a:cubicBezTo>
                  <a:cubicBezTo>
                    <a:pt x="5070" y="17609"/>
                    <a:pt x="5151" y="17380"/>
                    <a:pt x="5436" y="17243"/>
                  </a:cubicBezTo>
                  <a:cubicBezTo>
                    <a:pt x="5680" y="17084"/>
                    <a:pt x="6127" y="16992"/>
                    <a:pt x="6371" y="17129"/>
                  </a:cubicBezTo>
                  <a:cubicBezTo>
                    <a:pt x="6371" y="16855"/>
                    <a:pt x="6941" y="16695"/>
                    <a:pt x="7470" y="16695"/>
                  </a:cubicBezTo>
                  <a:cubicBezTo>
                    <a:pt x="7958" y="16695"/>
                    <a:pt x="8487" y="16764"/>
                    <a:pt x="8934" y="16604"/>
                  </a:cubicBezTo>
                  <a:cubicBezTo>
                    <a:pt x="9016" y="16558"/>
                    <a:pt x="9097" y="16558"/>
                    <a:pt x="9097" y="16513"/>
                  </a:cubicBezTo>
                  <a:cubicBezTo>
                    <a:pt x="9178" y="16376"/>
                    <a:pt x="8853" y="16284"/>
                    <a:pt x="8568" y="16170"/>
                  </a:cubicBezTo>
                  <a:cubicBezTo>
                    <a:pt x="8161" y="16079"/>
                    <a:pt x="7917" y="15851"/>
                    <a:pt x="7836" y="15599"/>
                  </a:cubicBezTo>
                  <a:cubicBezTo>
                    <a:pt x="7470" y="15554"/>
                    <a:pt x="7063" y="15554"/>
                    <a:pt x="6778" y="15645"/>
                  </a:cubicBezTo>
                  <a:cubicBezTo>
                    <a:pt x="6697" y="15691"/>
                    <a:pt x="6616" y="15691"/>
                    <a:pt x="6534" y="15691"/>
                  </a:cubicBezTo>
                  <a:cubicBezTo>
                    <a:pt x="6290" y="15691"/>
                    <a:pt x="6290" y="15462"/>
                    <a:pt x="6453" y="15371"/>
                  </a:cubicBezTo>
                  <a:cubicBezTo>
                    <a:pt x="6616" y="15280"/>
                    <a:pt x="6778" y="15166"/>
                    <a:pt x="6778" y="15029"/>
                  </a:cubicBezTo>
                  <a:cubicBezTo>
                    <a:pt x="6778" y="14937"/>
                    <a:pt x="6697" y="14892"/>
                    <a:pt x="6778" y="14800"/>
                  </a:cubicBezTo>
                  <a:cubicBezTo>
                    <a:pt x="6860" y="14732"/>
                    <a:pt x="7063" y="14732"/>
                    <a:pt x="7144" y="14732"/>
                  </a:cubicBezTo>
                  <a:cubicBezTo>
                    <a:pt x="7470" y="14732"/>
                    <a:pt x="7836" y="14549"/>
                    <a:pt x="7714" y="14366"/>
                  </a:cubicBezTo>
                  <a:cubicBezTo>
                    <a:pt x="7999" y="14366"/>
                    <a:pt x="8324" y="14412"/>
                    <a:pt x="8568" y="14412"/>
                  </a:cubicBezTo>
                  <a:cubicBezTo>
                    <a:pt x="9178" y="14458"/>
                    <a:pt x="9788" y="14458"/>
                    <a:pt x="10480" y="14503"/>
                  </a:cubicBezTo>
                  <a:cubicBezTo>
                    <a:pt x="10805" y="14503"/>
                    <a:pt x="11334" y="14458"/>
                    <a:pt x="11334" y="14252"/>
                  </a:cubicBezTo>
                  <a:cubicBezTo>
                    <a:pt x="10968" y="14252"/>
                    <a:pt x="10805" y="14115"/>
                    <a:pt x="10724" y="13933"/>
                  </a:cubicBezTo>
                  <a:cubicBezTo>
                    <a:pt x="10724" y="13727"/>
                    <a:pt x="10805" y="13590"/>
                    <a:pt x="10805" y="13407"/>
                  </a:cubicBezTo>
                  <a:cubicBezTo>
                    <a:pt x="10968" y="13019"/>
                    <a:pt x="10805" y="12631"/>
                    <a:pt x="10561" y="12243"/>
                  </a:cubicBezTo>
                  <a:cubicBezTo>
                    <a:pt x="10480" y="12197"/>
                    <a:pt x="10358" y="12106"/>
                    <a:pt x="10277" y="12106"/>
                  </a:cubicBezTo>
                  <a:cubicBezTo>
                    <a:pt x="10195" y="12106"/>
                    <a:pt x="10114" y="12060"/>
                    <a:pt x="10032" y="12060"/>
                  </a:cubicBezTo>
                  <a:cubicBezTo>
                    <a:pt x="9178" y="11969"/>
                    <a:pt x="9219" y="11101"/>
                    <a:pt x="8405" y="10919"/>
                  </a:cubicBezTo>
                  <a:cubicBezTo>
                    <a:pt x="7958" y="10804"/>
                    <a:pt x="7388" y="10964"/>
                    <a:pt x="6982" y="11101"/>
                  </a:cubicBezTo>
                  <a:cubicBezTo>
                    <a:pt x="6778" y="11010"/>
                    <a:pt x="6616" y="10919"/>
                    <a:pt x="6534" y="10804"/>
                  </a:cubicBezTo>
                  <a:cubicBezTo>
                    <a:pt x="6290" y="11010"/>
                    <a:pt x="6005" y="11238"/>
                    <a:pt x="5843" y="11489"/>
                  </a:cubicBezTo>
                  <a:cubicBezTo>
                    <a:pt x="5599" y="11193"/>
                    <a:pt x="5436" y="10873"/>
                    <a:pt x="5273" y="10531"/>
                  </a:cubicBezTo>
                  <a:cubicBezTo>
                    <a:pt x="5599" y="10439"/>
                    <a:pt x="5924" y="10234"/>
                    <a:pt x="5924" y="10005"/>
                  </a:cubicBezTo>
                  <a:cubicBezTo>
                    <a:pt x="5924" y="9960"/>
                    <a:pt x="5924" y="9846"/>
                    <a:pt x="6005" y="9800"/>
                  </a:cubicBezTo>
                  <a:cubicBezTo>
                    <a:pt x="6127" y="9754"/>
                    <a:pt x="6290" y="9754"/>
                    <a:pt x="6371" y="9709"/>
                  </a:cubicBezTo>
                  <a:cubicBezTo>
                    <a:pt x="6982" y="9617"/>
                    <a:pt x="6982" y="9138"/>
                    <a:pt x="6778" y="8795"/>
                  </a:cubicBezTo>
                  <a:cubicBezTo>
                    <a:pt x="6616" y="8841"/>
                    <a:pt x="6453" y="8955"/>
                    <a:pt x="6290" y="9001"/>
                  </a:cubicBezTo>
                  <a:cubicBezTo>
                    <a:pt x="6005" y="8795"/>
                    <a:pt x="5517" y="8795"/>
                    <a:pt x="5273" y="8955"/>
                  </a:cubicBezTo>
                  <a:cubicBezTo>
                    <a:pt x="4907" y="9092"/>
                    <a:pt x="4744" y="9275"/>
                    <a:pt x="4582" y="9480"/>
                  </a:cubicBezTo>
                  <a:cubicBezTo>
                    <a:pt x="4419" y="9663"/>
                    <a:pt x="4134" y="9846"/>
                    <a:pt x="3727" y="9914"/>
                  </a:cubicBezTo>
                  <a:cubicBezTo>
                    <a:pt x="3727" y="9800"/>
                    <a:pt x="3646" y="9709"/>
                    <a:pt x="3646" y="9617"/>
                  </a:cubicBezTo>
                  <a:cubicBezTo>
                    <a:pt x="3565" y="9366"/>
                    <a:pt x="3199" y="9092"/>
                    <a:pt x="3483" y="8841"/>
                  </a:cubicBezTo>
                  <a:cubicBezTo>
                    <a:pt x="3565" y="8795"/>
                    <a:pt x="3565" y="8750"/>
                    <a:pt x="3646" y="8704"/>
                  </a:cubicBezTo>
                  <a:cubicBezTo>
                    <a:pt x="3727" y="8567"/>
                    <a:pt x="3361" y="8476"/>
                    <a:pt x="3199" y="8567"/>
                  </a:cubicBezTo>
                  <a:cubicBezTo>
                    <a:pt x="3117" y="8613"/>
                    <a:pt x="3117" y="8658"/>
                    <a:pt x="3036" y="8704"/>
                  </a:cubicBezTo>
                  <a:cubicBezTo>
                    <a:pt x="2629" y="8750"/>
                    <a:pt x="2263" y="8430"/>
                    <a:pt x="2629" y="8270"/>
                  </a:cubicBezTo>
                  <a:cubicBezTo>
                    <a:pt x="2629" y="8224"/>
                    <a:pt x="2710" y="8224"/>
                    <a:pt x="2710" y="8179"/>
                  </a:cubicBezTo>
                  <a:cubicBezTo>
                    <a:pt x="2792" y="8087"/>
                    <a:pt x="2588" y="8042"/>
                    <a:pt x="2426" y="7950"/>
                  </a:cubicBezTo>
                  <a:cubicBezTo>
                    <a:pt x="2141" y="7791"/>
                    <a:pt x="2182" y="7562"/>
                    <a:pt x="2344" y="7402"/>
                  </a:cubicBezTo>
                  <a:cubicBezTo>
                    <a:pt x="2182" y="7357"/>
                    <a:pt x="2019" y="7311"/>
                    <a:pt x="1938" y="7220"/>
                  </a:cubicBezTo>
                  <a:cubicBezTo>
                    <a:pt x="1856" y="7128"/>
                    <a:pt x="1775" y="7037"/>
                    <a:pt x="1938" y="6923"/>
                  </a:cubicBezTo>
                  <a:cubicBezTo>
                    <a:pt x="2019" y="6877"/>
                    <a:pt x="2100" y="6877"/>
                    <a:pt x="2182" y="6832"/>
                  </a:cubicBezTo>
                  <a:cubicBezTo>
                    <a:pt x="2710" y="6649"/>
                    <a:pt x="2629" y="6169"/>
                    <a:pt x="3036" y="5987"/>
                  </a:cubicBezTo>
                  <a:cubicBezTo>
                    <a:pt x="2426" y="5781"/>
                    <a:pt x="2507" y="5210"/>
                    <a:pt x="1938" y="4914"/>
                  </a:cubicBezTo>
                  <a:cubicBezTo>
                    <a:pt x="1856" y="4868"/>
                    <a:pt x="1653" y="4822"/>
                    <a:pt x="1571" y="4731"/>
                  </a:cubicBezTo>
                  <a:cubicBezTo>
                    <a:pt x="1490" y="4685"/>
                    <a:pt x="1490" y="4640"/>
                    <a:pt x="1490" y="4548"/>
                  </a:cubicBezTo>
                  <a:cubicBezTo>
                    <a:pt x="1327" y="4388"/>
                    <a:pt x="1002" y="4434"/>
                    <a:pt x="839" y="4594"/>
                  </a:cubicBezTo>
                  <a:cubicBezTo>
                    <a:pt x="636" y="4685"/>
                    <a:pt x="636" y="4868"/>
                    <a:pt x="555" y="5028"/>
                  </a:cubicBezTo>
                  <a:cubicBezTo>
                    <a:pt x="555" y="5165"/>
                    <a:pt x="473" y="5347"/>
                    <a:pt x="310" y="5439"/>
                  </a:cubicBezTo>
                  <a:cubicBezTo>
                    <a:pt x="-137" y="5347"/>
                    <a:pt x="-15" y="4959"/>
                    <a:pt x="148" y="4731"/>
                  </a:cubicBezTo>
                  <a:cubicBezTo>
                    <a:pt x="310" y="4503"/>
                    <a:pt x="392" y="4206"/>
                    <a:pt x="555" y="3955"/>
                  </a:cubicBezTo>
                  <a:cubicBezTo>
                    <a:pt x="555" y="3909"/>
                    <a:pt x="636" y="3863"/>
                    <a:pt x="717" y="3818"/>
                  </a:cubicBezTo>
                  <a:cubicBezTo>
                    <a:pt x="839" y="3772"/>
                    <a:pt x="1002" y="3772"/>
                    <a:pt x="1083" y="3726"/>
                  </a:cubicBezTo>
                  <a:cubicBezTo>
                    <a:pt x="1246" y="3635"/>
                    <a:pt x="1165" y="3475"/>
                    <a:pt x="1165" y="3338"/>
                  </a:cubicBezTo>
                  <a:cubicBezTo>
                    <a:pt x="1246" y="3201"/>
                    <a:pt x="1409" y="3110"/>
                    <a:pt x="1571" y="2950"/>
                  </a:cubicBezTo>
                  <a:cubicBezTo>
                    <a:pt x="1938" y="2767"/>
                    <a:pt x="2182" y="2516"/>
                    <a:pt x="2263" y="2242"/>
                  </a:cubicBezTo>
                  <a:cubicBezTo>
                    <a:pt x="2629" y="2516"/>
                    <a:pt x="2629" y="2950"/>
                    <a:pt x="2263" y="3247"/>
                  </a:cubicBezTo>
                  <a:cubicBezTo>
                    <a:pt x="2263" y="3292"/>
                    <a:pt x="2182" y="3292"/>
                    <a:pt x="2182" y="3338"/>
                  </a:cubicBezTo>
                  <a:cubicBezTo>
                    <a:pt x="2182" y="3384"/>
                    <a:pt x="2222" y="3475"/>
                    <a:pt x="2344" y="3544"/>
                  </a:cubicBezTo>
                  <a:cubicBezTo>
                    <a:pt x="2588" y="3681"/>
                    <a:pt x="2710" y="3909"/>
                    <a:pt x="2629" y="4114"/>
                  </a:cubicBezTo>
                  <a:cubicBezTo>
                    <a:pt x="3036" y="4114"/>
                    <a:pt x="3483" y="4297"/>
                    <a:pt x="3646" y="4548"/>
                  </a:cubicBezTo>
                  <a:cubicBezTo>
                    <a:pt x="3971" y="4434"/>
                    <a:pt x="4216" y="4251"/>
                    <a:pt x="4338" y="4069"/>
                  </a:cubicBezTo>
                  <a:cubicBezTo>
                    <a:pt x="4419" y="3909"/>
                    <a:pt x="4338" y="3772"/>
                    <a:pt x="4338" y="3681"/>
                  </a:cubicBezTo>
                  <a:cubicBezTo>
                    <a:pt x="4338" y="3384"/>
                    <a:pt x="4419" y="3064"/>
                    <a:pt x="4500" y="2767"/>
                  </a:cubicBezTo>
                  <a:lnTo>
                    <a:pt x="4744" y="2059"/>
                  </a:lnTo>
                  <a:cubicBezTo>
                    <a:pt x="4744" y="1945"/>
                    <a:pt x="4826" y="1854"/>
                    <a:pt x="4988" y="1763"/>
                  </a:cubicBezTo>
                  <a:cubicBezTo>
                    <a:pt x="5151" y="1671"/>
                    <a:pt x="5436" y="1717"/>
                    <a:pt x="5680" y="1717"/>
                  </a:cubicBezTo>
                  <a:cubicBezTo>
                    <a:pt x="5924" y="1717"/>
                    <a:pt x="6209" y="1671"/>
                    <a:pt x="6290" y="1580"/>
                  </a:cubicBezTo>
                  <a:cubicBezTo>
                    <a:pt x="6371" y="1671"/>
                    <a:pt x="6616" y="1717"/>
                    <a:pt x="6778" y="1671"/>
                  </a:cubicBezTo>
                  <a:cubicBezTo>
                    <a:pt x="6982" y="1626"/>
                    <a:pt x="7144" y="1580"/>
                    <a:pt x="7307" y="1466"/>
                  </a:cubicBezTo>
                  <a:cubicBezTo>
                    <a:pt x="7388" y="1626"/>
                    <a:pt x="7714" y="1671"/>
                    <a:pt x="7999" y="1671"/>
                  </a:cubicBezTo>
                  <a:cubicBezTo>
                    <a:pt x="8243" y="1671"/>
                    <a:pt x="8568" y="1626"/>
                    <a:pt x="8853" y="1671"/>
                  </a:cubicBezTo>
                  <a:lnTo>
                    <a:pt x="9341" y="1808"/>
                  </a:lnTo>
                  <a:cubicBezTo>
                    <a:pt x="9504" y="1854"/>
                    <a:pt x="9788" y="1808"/>
                    <a:pt x="9788" y="1671"/>
                  </a:cubicBezTo>
                  <a:cubicBezTo>
                    <a:pt x="9788" y="1626"/>
                    <a:pt x="9788" y="1580"/>
                    <a:pt x="9707" y="1511"/>
                  </a:cubicBezTo>
                  <a:cubicBezTo>
                    <a:pt x="9422" y="1237"/>
                    <a:pt x="9422" y="849"/>
                    <a:pt x="9707" y="552"/>
                  </a:cubicBezTo>
                  <a:cubicBezTo>
                    <a:pt x="10032" y="552"/>
                    <a:pt x="10195" y="370"/>
                    <a:pt x="10480" y="233"/>
                  </a:cubicBezTo>
                  <a:cubicBezTo>
                    <a:pt x="10643" y="96"/>
                    <a:pt x="10968" y="-64"/>
                    <a:pt x="11334" y="27"/>
                  </a:cubicBezTo>
                  <a:cubicBezTo>
                    <a:pt x="11416" y="96"/>
                    <a:pt x="11497" y="141"/>
                    <a:pt x="11578" y="233"/>
                  </a:cubicBezTo>
                  <a:cubicBezTo>
                    <a:pt x="11334" y="552"/>
                    <a:pt x="10968" y="895"/>
                    <a:pt x="10724" y="1237"/>
                  </a:cubicBezTo>
                  <a:cubicBezTo>
                    <a:pt x="10643" y="1329"/>
                    <a:pt x="10561" y="1511"/>
                    <a:pt x="10805" y="1511"/>
                  </a:cubicBezTo>
                  <a:cubicBezTo>
                    <a:pt x="10561" y="1671"/>
                    <a:pt x="10521" y="1900"/>
                    <a:pt x="10805" y="2059"/>
                  </a:cubicBezTo>
                  <a:cubicBezTo>
                    <a:pt x="10846" y="2105"/>
                    <a:pt x="11049" y="2151"/>
                    <a:pt x="11049" y="2242"/>
                  </a:cubicBezTo>
                  <a:cubicBezTo>
                    <a:pt x="11049" y="2379"/>
                    <a:pt x="10724" y="2470"/>
                    <a:pt x="10480" y="2470"/>
                  </a:cubicBezTo>
                  <a:cubicBezTo>
                    <a:pt x="9870" y="2516"/>
                    <a:pt x="9341" y="2722"/>
                    <a:pt x="8934" y="2904"/>
                  </a:cubicBezTo>
                  <a:cubicBezTo>
                    <a:pt x="9178" y="2950"/>
                    <a:pt x="9260" y="3110"/>
                    <a:pt x="9097" y="3201"/>
                  </a:cubicBezTo>
                  <a:cubicBezTo>
                    <a:pt x="9016" y="3247"/>
                    <a:pt x="8934" y="3292"/>
                    <a:pt x="8771" y="3338"/>
                  </a:cubicBezTo>
                  <a:cubicBezTo>
                    <a:pt x="8487" y="3475"/>
                    <a:pt x="8405" y="3726"/>
                    <a:pt x="8649" y="3909"/>
                  </a:cubicBezTo>
                  <a:cubicBezTo>
                    <a:pt x="8934" y="4069"/>
                    <a:pt x="9422" y="4069"/>
                    <a:pt x="9707" y="3863"/>
                  </a:cubicBezTo>
                  <a:cubicBezTo>
                    <a:pt x="9707" y="3955"/>
                    <a:pt x="9951" y="4069"/>
                    <a:pt x="10114" y="4069"/>
                  </a:cubicBezTo>
                  <a:cubicBezTo>
                    <a:pt x="10277" y="4069"/>
                    <a:pt x="10480" y="4023"/>
                    <a:pt x="10643" y="3955"/>
                  </a:cubicBezTo>
                  <a:cubicBezTo>
                    <a:pt x="11416" y="3772"/>
                    <a:pt x="12432" y="4023"/>
                    <a:pt x="12758" y="4503"/>
                  </a:cubicBezTo>
                  <a:cubicBezTo>
                    <a:pt x="12432" y="4548"/>
                    <a:pt x="12188" y="4685"/>
                    <a:pt x="12066" y="4868"/>
                  </a:cubicBezTo>
                  <a:cubicBezTo>
                    <a:pt x="12270" y="4914"/>
                    <a:pt x="12432" y="5028"/>
                    <a:pt x="12595" y="5119"/>
                  </a:cubicBezTo>
                  <a:cubicBezTo>
                    <a:pt x="12758" y="5210"/>
                    <a:pt x="12677" y="5347"/>
                    <a:pt x="12595" y="5439"/>
                  </a:cubicBezTo>
                  <a:cubicBezTo>
                    <a:pt x="12514" y="5507"/>
                    <a:pt x="12351" y="5553"/>
                    <a:pt x="12351" y="5599"/>
                  </a:cubicBezTo>
                  <a:cubicBezTo>
                    <a:pt x="12270" y="5736"/>
                    <a:pt x="12595" y="5873"/>
                    <a:pt x="12514" y="6032"/>
                  </a:cubicBezTo>
                  <a:lnTo>
                    <a:pt x="12270" y="6169"/>
                  </a:lnTo>
                  <a:cubicBezTo>
                    <a:pt x="12066" y="6261"/>
                    <a:pt x="12066" y="6352"/>
                    <a:pt x="11985" y="6512"/>
                  </a:cubicBezTo>
                  <a:cubicBezTo>
                    <a:pt x="11985" y="6558"/>
                    <a:pt x="11822" y="6649"/>
                    <a:pt x="11660" y="6603"/>
                  </a:cubicBezTo>
                  <a:close/>
                  <a:moveTo>
                    <a:pt x="9016" y="20531"/>
                  </a:moveTo>
                  <a:cubicBezTo>
                    <a:pt x="9016" y="20531"/>
                    <a:pt x="8975" y="20531"/>
                    <a:pt x="8975" y="20554"/>
                  </a:cubicBezTo>
                  <a:lnTo>
                    <a:pt x="9016" y="20531"/>
                  </a:lnTo>
                  <a:close/>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946" name="Shape 1946"/>
            <p:cNvSpPr/>
            <p:nvPr/>
          </p:nvSpPr>
          <p:spPr>
            <a:xfrm>
              <a:off x="5726065" y="3574100"/>
              <a:ext cx="174670" cy="238089"/>
            </a:xfrm>
            <a:custGeom>
              <a:pathLst>
                <a:path extrusionOk="0" h="21392" w="21444">
                  <a:moveTo>
                    <a:pt x="8500" y="2692"/>
                  </a:moveTo>
                  <a:cubicBezTo>
                    <a:pt x="8656" y="3435"/>
                    <a:pt x="8500" y="4120"/>
                    <a:pt x="7876" y="4749"/>
                  </a:cubicBezTo>
                  <a:cubicBezTo>
                    <a:pt x="8344" y="4978"/>
                    <a:pt x="8032" y="5606"/>
                    <a:pt x="7564" y="5720"/>
                  </a:cubicBezTo>
                  <a:cubicBezTo>
                    <a:pt x="7018" y="5835"/>
                    <a:pt x="6238" y="5720"/>
                    <a:pt x="5770" y="5949"/>
                  </a:cubicBezTo>
                  <a:cubicBezTo>
                    <a:pt x="5536" y="6063"/>
                    <a:pt x="5381" y="6178"/>
                    <a:pt x="5069" y="6178"/>
                  </a:cubicBezTo>
                  <a:cubicBezTo>
                    <a:pt x="4601" y="6178"/>
                    <a:pt x="4289" y="5720"/>
                    <a:pt x="3743" y="5606"/>
                  </a:cubicBezTo>
                  <a:cubicBezTo>
                    <a:pt x="2963" y="5320"/>
                    <a:pt x="2261" y="6063"/>
                    <a:pt x="1638" y="6406"/>
                  </a:cubicBezTo>
                  <a:cubicBezTo>
                    <a:pt x="1482" y="6406"/>
                    <a:pt x="1326" y="6520"/>
                    <a:pt x="1326" y="6692"/>
                  </a:cubicBezTo>
                  <a:cubicBezTo>
                    <a:pt x="1326" y="6806"/>
                    <a:pt x="1170" y="6806"/>
                    <a:pt x="1170" y="6920"/>
                  </a:cubicBezTo>
                  <a:cubicBezTo>
                    <a:pt x="1014" y="7606"/>
                    <a:pt x="624" y="8235"/>
                    <a:pt x="468" y="8920"/>
                  </a:cubicBezTo>
                  <a:cubicBezTo>
                    <a:pt x="1014" y="8920"/>
                    <a:pt x="1482" y="9435"/>
                    <a:pt x="1326" y="9778"/>
                  </a:cubicBezTo>
                  <a:cubicBezTo>
                    <a:pt x="1326" y="9892"/>
                    <a:pt x="1170" y="10006"/>
                    <a:pt x="1170" y="10120"/>
                  </a:cubicBezTo>
                  <a:cubicBezTo>
                    <a:pt x="1170" y="10235"/>
                    <a:pt x="1326" y="10406"/>
                    <a:pt x="1326" y="10406"/>
                  </a:cubicBezTo>
                  <a:cubicBezTo>
                    <a:pt x="1794" y="10863"/>
                    <a:pt x="2495" y="11206"/>
                    <a:pt x="2963" y="11720"/>
                  </a:cubicBezTo>
                  <a:cubicBezTo>
                    <a:pt x="3119" y="11949"/>
                    <a:pt x="2651" y="12235"/>
                    <a:pt x="2651" y="12635"/>
                  </a:cubicBezTo>
                  <a:cubicBezTo>
                    <a:pt x="2651" y="12978"/>
                    <a:pt x="3275" y="13378"/>
                    <a:pt x="3431" y="13720"/>
                  </a:cubicBezTo>
                  <a:cubicBezTo>
                    <a:pt x="3743" y="14463"/>
                    <a:pt x="2261" y="14806"/>
                    <a:pt x="1949" y="15549"/>
                  </a:cubicBezTo>
                  <a:cubicBezTo>
                    <a:pt x="1794" y="15778"/>
                    <a:pt x="1794" y="16006"/>
                    <a:pt x="1638" y="16235"/>
                  </a:cubicBezTo>
                  <a:cubicBezTo>
                    <a:pt x="1482" y="16520"/>
                    <a:pt x="1170" y="16635"/>
                    <a:pt x="858" y="16520"/>
                  </a:cubicBezTo>
                  <a:cubicBezTo>
                    <a:pt x="468" y="17206"/>
                    <a:pt x="312" y="17835"/>
                    <a:pt x="0" y="18520"/>
                  </a:cubicBezTo>
                  <a:cubicBezTo>
                    <a:pt x="468" y="18406"/>
                    <a:pt x="858" y="18749"/>
                    <a:pt x="1014" y="19149"/>
                  </a:cubicBezTo>
                  <a:cubicBezTo>
                    <a:pt x="1170" y="19492"/>
                    <a:pt x="1170" y="19835"/>
                    <a:pt x="1326" y="20235"/>
                  </a:cubicBezTo>
                  <a:cubicBezTo>
                    <a:pt x="1482" y="20578"/>
                    <a:pt x="1794" y="20692"/>
                    <a:pt x="2261" y="20920"/>
                  </a:cubicBezTo>
                  <a:cubicBezTo>
                    <a:pt x="3587" y="21549"/>
                    <a:pt x="5536" y="21549"/>
                    <a:pt x="6862" y="20920"/>
                  </a:cubicBezTo>
                  <a:cubicBezTo>
                    <a:pt x="7876" y="20463"/>
                    <a:pt x="8656" y="19606"/>
                    <a:pt x="9513" y="19035"/>
                  </a:cubicBezTo>
                  <a:cubicBezTo>
                    <a:pt x="9981" y="18635"/>
                    <a:pt x="10839" y="18406"/>
                    <a:pt x="11307" y="18749"/>
                  </a:cubicBezTo>
                  <a:cubicBezTo>
                    <a:pt x="11775" y="18406"/>
                    <a:pt x="12243" y="18063"/>
                    <a:pt x="12788" y="17835"/>
                  </a:cubicBezTo>
                  <a:cubicBezTo>
                    <a:pt x="12944" y="17720"/>
                    <a:pt x="13256" y="17549"/>
                    <a:pt x="13412" y="17549"/>
                  </a:cubicBezTo>
                  <a:cubicBezTo>
                    <a:pt x="13568" y="17549"/>
                    <a:pt x="13724" y="17720"/>
                    <a:pt x="13880" y="17835"/>
                  </a:cubicBezTo>
                  <a:cubicBezTo>
                    <a:pt x="14270" y="17949"/>
                    <a:pt x="14582" y="17835"/>
                    <a:pt x="14738" y="17720"/>
                  </a:cubicBezTo>
                  <a:cubicBezTo>
                    <a:pt x="15518" y="17435"/>
                    <a:pt x="16531" y="17320"/>
                    <a:pt x="17311" y="17320"/>
                  </a:cubicBezTo>
                  <a:cubicBezTo>
                    <a:pt x="17701" y="17320"/>
                    <a:pt x="18013" y="17320"/>
                    <a:pt x="18325" y="17206"/>
                  </a:cubicBezTo>
                  <a:cubicBezTo>
                    <a:pt x="18637" y="17092"/>
                    <a:pt x="18793" y="16749"/>
                    <a:pt x="18793" y="16520"/>
                  </a:cubicBezTo>
                  <a:cubicBezTo>
                    <a:pt x="18949" y="16235"/>
                    <a:pt x="19339" y="15892"/>
                    <a:pt x="19806" y="16006"/>
                  </a:cubicBezTo>
                  <a:cubicBezTo>
                    <a:pt x="19495" y="15549"/>
                    <a:pt x="18325" y="15435"/>
                    <a:pt x="18325" y="14920"/>
                  </a:cubicBezTo>
                  <a:cubicBezTo>
                    <a:pt x="18325" y="14349"/>
                    <a:pt x="19417" y="13835"/>
                    <a:pt x="18949" y="13492"/>
                  </a:cubicBezTo>
                  <a:cubicBezTo>
                    <a:pt x="18715" y="13378"/>
                    <a:pt x="18637" y="13378"/>
                    <a:pt x="18481" y="13263"/>
                  </a:cubicBezTo>
                  <a:cubicBezTo>
                    <a:pt x="18013" y="13035"/>
                    <a:pt x="18169" y="12520"/>
                    <a:pt x="18325" y="12063"/>
                  </a:cubicBezTo>
                  <a:cubicBezTo>
                    <a:pt x="18481" y="11720"/>
                    <a:pt x="18793" y="11206"/>
                    <a:pt x="18481" y="10863"/>
                  </a:cubicBezTo>
                  <a:cubicBezTo>
                    <a:pt x="18325" y="10635"/>
                    <a:pt x="18169" y="10520"/>
                    <a:pt x="18013" y="10406"/>
                  </a:cubicBezTo>
                  <a:cubicBezTo>
                    <a:pt x="17701" y="9892"/>
                    <a:pt x="18325" y="9320"/>
                    <a:pt x="18637" y="8806"/>
                  </a:cubicBezTo>
                  <a:cubicBezTo>
                    <a:pt x="18949" y="8349"/>
                    <a:pt x="18793" y="7606"/>
                    <a:pt x="19495" y="7263"/>
                  </a:cubicBezTo>
                  <a:cubicBezTo>
                    <a:pt x="19962" y="7035"/>
                    <a:pt x="20586" y="7149"/>
                    <a:pt x="20976" y="6920"/>
                  </a:cubicBezTo>
                  <a:cubicBezTo>
                    <a:pt x="21600" y="6520"/>
                    <a:pt x="21132" y="5949"/>
                    <a:pt x="20976" y="5320"/>
                  </a:cubicBezTo>
                  <a:cubicBezTo>
                    <a:pt x="20820" y="4635"/>
                    <a:pt x="21132" y="3778"/>
                    <a:pt x="21444" y="2978"/>
                  </a:cubicBezTo>
                  <a:cubicBezTo>
                    <a:pt x="21444" y="2806"/>
                    <a:pt x="21444" y="2692"/>
                    <a:pt x="21444" y="2578"/>
                  </a:cubicBezTo>
                  <a:cubicBezTo>
                    <a:pt x="21444" y="2463"/>
                    <a:pt x="21288" y="2349"/>
                    <a:pt x="21132" y="2349"/>
                  </a:cubicBezTo>
                  <a:cubicBezTo>
                    <a:pt x="20430" y="2006"/>
                    <a:pt x="19806" y="1606"/>
                    <a:pt x="19183" y="1263"/>
                  </a:cubicBezTo>
                  <a:cubicBezTo>
                    <a:pt x="18793" y="1035"/>
                    <a:pt x="18481" y="692"/>
                    <a:pt x="18481" y="406"/>
                  </a:cubicBezTo>
                  <a:cubicBezTo>
                    <a:pt x="17857" y="-51"/>
                    <a:pt x="16687" y="-51"/>
                    <a:pt x="15908" y="63"/>
                  </a:cubicBezTo>
                  <a:cubicBezTo>
                    <a:pt x="14894" y="178"/>
                    <a:pt x="13724" y="178"/>
                    <a:pt x="12788" y="292"/>
                  </a:cubicBezTo>
                  <a:cubicBezTo>
                    <a:pt x="11619" y="406"/>
                    <a:pt x="10839" y="578"/>
                    <a:pt x="9981" y="806"/>
                  </a:cubicBezTo>
                  <a:cubicBezTo>
                    <a:pt x="9513" y="920"/>
                    <a:pt x="8656" y="806"/>
                    <a:pt x="8344" y="1035"/>
                  </a:cubicBezTo>
                  <a:cubicBezTo>
                    <a:pt x="7720" y="1149"/>
                    <a:pt x="8344" y="2235"/>
                    <a:pt x="8500" y="2692"/>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947" name="Shape 1947"/>
            <p:cNvSpPr/>
            <p:nvPr/>
          </p:nvSpPr>
          <p:spPr>
            <a:xfrm>
              <a:off x="6545395" y="4486925"/>
              <a:ext cx="116163" cy="85043"/>
            </a:xfrm>
            <a:custGeom>
              <a:pathLst>
                <a:path extrusionOk="0" h="20629" w="21430">
                  <a:moveTo>
                    <a:pt x="6719" y="9257"/>
                  </a:moveTo>
                  <a:cubicBezTo>
                    <a:pt x="8704" y="10509"/>
                    <a:pt x="10338" y="11918"/>
                    <a:pt x="12323" y="13483"/>
                  </a:cubicBezTo>
                  <a:cubicBezTo>
                    <a:pt x="12790" y="13796"/>
                    <a:pt x="13607" y="14579"/>
                    <a:pt x="14074" y="15205"/>
                  </a:cubicBezTo>
                  <a:cubicBezTo>
                    <a:pt x="14541" y="15987"/>
                    <a:pt x="14775" y="16457"/>
                    <a:pt x="15008" y="16770"/>
                  </a:cubicBezTo>
                  <a:cubicBezTo>
                    <a:pt x="15475" y="17396"/>
                    <a:pt x="16059" y="17709"/>
                    <a:pt x="16526" y="18179"/>
                  </a:cubicBezTo>
                  <a:cubicBezTo>
                    <a:pt x="17227" y="18805"/>
                    <a:pt x="17694" y="19118"/>
                    <a:pt x="18511" y="19744"/>
                  </a:cubicBezTo>
                  <a:cubicBezTo>
                    <a:pt x="19445" y="20370"/>
                    <a:pt x="20613" y="20996"/>
                    <a:pt x="21430" y="20370"/>
                  </a:cubicBezTo>
                  <a:cubicBezTo>
                    <a:pt x="20613" y="20057"/>
                    <a:pt x="20146" y="19118"/>
                    <a:pt x="20146" y="18179"/>
                  </a:cubicBezTo>
                  <a:cubicBezTo>
                    <a:pt x="20146" y="17083"/>
                    <a:pt x="20379" y="15831"/>
                    <a:pt x="19912" y="14892"/>
                  </a:cubicBezTo>
                  <a:cubicBezTo>
                    <a:pt x="19679" y="14109"/>
                    <a:pt x="19212" y="13796"/>
                    <a:pt x="19445" y="13170"/>
                  </a:cubicBezTo>
                  <a:cubicBezTo>
                    <a:pt x="19679" y="12857"/>
                    <a:pt x="19912" y="12857"/>
                    <a:pt x="19912" y="12544"/>
                  </a:cubicBezTo>
                  <a:cubicBezTo>
                    <a:pt x="20146" y="12231"/>
                    <a:pt x="20146" y="11605"/>
                    <a:pt x="19912" y="11135"/>
                  </a:cubicBezTo>
                  <a:cubicBezTo>
                    <a:pt x="19679" y="10822"/>
                    <a:pt x="19445" y="10509"/>
                    <a:pt x="19212" y="9883"/>
                  </a:cubicBezTo>
                  <a:cubicBezTo>
                    <a:pt x="18161" y="7535"/>
                    <a:pt x="20963" y="5031"/>
                    <a:pt x="19912" y="2683"/>
                  </a:cubicBezTo>
                  <a:cubicBezTo>
                    <a:pt x="19912" y="2370"/>
                    <a:pt x="19679" y="2370"/>
                    <a:pt x="19679" y="2057"/>
                  </a:cubicBezTo>
                  <a:cubicBezTo>
                    <a:pt x="19212" y="961"/>
                    <a:pt x="17927" y="22"/>
                    <a:pt x="17227" y="648"/>
                  </a:cubicBezTo>
                  <a:cubicBezTo>
                    <a:pt x="16526" y="961"/>
                    <a:pt x="16409" y="2370"/>
                    <a:pt x="16059" y="2996"/>
                  </a:cubicBezTo>
                  <a:cubicBezTo>
                    <a:pt x="15826" y="3622"/>
                    <a:pt x="15242" y="4718"/>
                    <a:pt x="14775" y="5031"/>
                  </a:cubicBezTo>
                  <a:cubicBezTo>
                    <a:pt x="14541" y="5344"/>
                    <a:pt x="14541" y="5344"/>
                    <a:pt x="14308" y="5344"/>
                  </a:cubicBezTo>
                  <a:cubicBezTo>
                    <a:pt x="14074" y="5344"/>
                    <a:pt x="13841" y="5031"/>
                    <a:pt x="13607" y="4718"/>
                  </a:cubicBezTo>
                  <a:cubicBezTo>
                    <a:pt x="12790" y="3935"/>
                    <a:pt x="11856" y="3935"/>
                    <a:pt x="11389" y="4718"/>
                  </a:cubicBezTo>
                  <a:cubicBezTo>
                    <a:pt x="10572" y="2996"/>
                    <a:pt x="8704" y="4718"/>
                    <a:pt x="7419" y="3309"/>
                  </a:cubicBezTo>
                  <a:cubicBezTo>
                    <a:pt x="7186" y="2996"/>
                    <a:pt x="6952" y="2370"/>
                    <a:pt x="6485" y="2370"/>
                  </a:cubicBezTo>
                  <a:cubicBezTo>
                    <a:pt x="6252" y="2370"/>
                    <a:pt x="5668" y="2683"/>
                    <a:pt x="5434" y="2683"/>
                  </a:cubicBezTo>
                  <a:cubicBezTo>
                    <a:pt x="4734" y="2683"/>
                    <a:pt x="4267" y="2057"/>
                    <a:pt x="3800" y="1431"/>
                  </a:cubicBezTo>
                  <a:cubicBezTo>
                    <a:pt x="2982" y="648"/>
                    <a:pt x="1348" y="-604"/>
                    <a:pt x="531" y="335"/>
                  </a:cubicBezTo>
                  <a:cubicBezTo>
                    <a:pt x="297" y="648"/>
                    <a:pt x="-170" y="3309"/>
                    <a:pt x="64" y="3935"/>
                  </a:cubicBezTo>
                  <a:cubicBezTo>
                    <a:pt x="297" y="5344"/>
                    <a:pt x="1815" y="5657"/>
                    <a:pt x="2515" y="5970"/>
                  </a:cubicBezTo>
                  <a:cubicBezTo>
                    <a:pt x="4267" y="7535"/>
                    <a:pt x="5434" y="8318"/>
                    <a:pt x="6719" y="9257"/>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948" name="Shape 1948"/>
            <p:cNvSpPr/>
            <p:nvPr/>
          </p:nvSpPr>
          <p:spPr>
            <a:xfrm>
              <a:off x="6958090" y="4611121"/>
              <a:ext cx="112230" cy="36824"/>
            </a:xfrm>
            <a:custGeom>
              <a:pathLst>
                <a:path extrusionOk="0" h="19201" w="21213">
                  <a:moveTo>
                    <a:pt x="58" y="4371"/>
                  </a:moveTo>
                  <a:cubicBezTo>
                    <a:pt x="1023" y="3727"/>
                    <a:pt x="1989" y="5661"/>
                    <a:pt x="1989" y="8240"/>
                  </a:cubicBezTo>
                  <a:cubicBezTo>
                    <a:pt x="1989" y="9852"/>
                    <a:pt x="1989" y="10497"/>
                    <a:pt x="2230" y="11142"/>
                  </a:cubicBezTo>
                  <a:cubicBezTo>
                    <a:pt x="2592" y="11786"/>
                    <a:pt x="3075" y="11786"/>
                    <a:pt x="3557" y="11786"/>
                  </a:cubicBezTo>
                  <a:cubicBezTo>
                    <a:pt x="4281" y="12431"/>
                    <a:pt x="4523" y="14365"/>
                    <a:pt x="5126" y="15977"/>
                  </a:cubicBezTo>
                  <a:cubicBezTo>
                    <a:pt x="6092" y="18556"/>
                    <a:pt x="7902" y="19201"/>
                    <a:pt x="9108" y="17267"/>
                  </a:cubicBezTo>
                  <a:cubicBezTo>
                    <a:pt x="9350" y="16622"/>
                    <a:pt x="9591" y="16622"/>
                    <a:pt x="9832" y="16622"/>
                  </a:cubicBezTo>
                  <a:cubicBezTo>
                    <a:pt x="10074" y="16622"/>
                    <a:pt x="10436" y="17912"/>
                    <a:pt x="10677" y="18556"/>
                  </a:cubicBezTo>
                  <a:cubicBezTo>
                    <a:pt x="11401" y="19846"/>
                    <a:pt x="12970" y="17267"/>
                    <a:pt x="13452" y="19201"/>
                  </a:cubicBezTo>
                  <a:cubicBezTo>
                    <a:pt x="14176" y="17267"/>
                    <a:pt x="15745" y="16945"/>
                    <a:pt x="16952" y="15977"/>
                  </a:cubicBezTo>
                  <a:cubicBezTo>
                    <a:pt x="18279" y="15333"/>
                    <a:pt x="19486" y="13721"/>
                    <a:pt x="19969" y="11142"/>
                  </a:cubicBezTo>
                  <a:cubicBezTo>
                    <a:pt x="19727" y="10497"/>
                    <a:pt x="19727" y="10174"/>
                    <a:pt x="19969" y="9207"/>
                  </a:cubicBezTo>
                  <a:cubicBezTo>
                    <a:pt x="20210" y="8562"/>
                    <a:pt x="20451" y="8240"/>
                    <a:pt x="20813" y="7595"/>
                  </a:cubicBezTo>
                  <a:cubicBezTo>
                    <a:pt x="21296" y="6306"/>
                    <a:pt x="21296" y="4694"/>
                    <a:pt x="21055" y="3082"/>
                  </a:cubicBezTo>
                  <a:cubicBezTo>
                    <a:pt x="20813" y="1792"/>
                    <a:pt x="19969" y="825"/>
                    <a:pt x="19245" y="1470"/>
                  </a:cubicBezTo>
                  <a:cubicBezTo>
                    <a:pt x="19003" y="2437"/>
                    <a:pt x="18762" y="2437"/>
                    <a:pt x="18521" y="3082"/>
                  </a:cubicBezTo>
                  <a:cubicBezTo>
                    <a:pt x="16469" y="6306"/>
                    <a:pt x="13694" y="-1754"/>
                    <a:pt x="11642" y="1470"/>
                  </a:cubicBezTo>
                  <a:cubicBezTo>
                    <a:pt x="11401" y="2437"/>
                    <a:pt x="10918" y="3082"/>
                    <a:pt x="10677" y="3727"/>
                  </a:cubicBezTo>
                  <a:cubicBezTo>
                    <a:pt x="10074" y="3727"/>
                    <a:pt x="9832" y="3727"/>
                    <a:pt x="9350" y="3727"/>
                  </a:cubicBezTo>
                  <a:cubicBezTo>
                    <a:pt x="7540" y="2437"/>
                    <a:pt x="5609" y="1470"/>
                    <a:pt x="3557" y="825"/>
                  </a:cubicBezTo>
                  <a:cubicBezTo>
                    <a:pt x="3075" y="825"/>
                    <a:pt x="1023" y="-464"/>
                    <a:pt x="782" y="180"/>
                  </a:cubicBezTo>
                  <a:cubicBezTo>
                    <a:pt x="-304" y="-464"/>
                    <a:pt x="58" y="4371"/>
                    <a:pt x="58" y="4371"/>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949" name="Shape 1949"/>
            <p:cNvSpPr/>
            <p:nvPr/>
          </p:nvSpPr>
          <p:spPr>
            <a:xfrm>
              <a:off x="6040933" y="3175836"/>
              <a:ext cx="41564" cy="88756"/>
            </a:xfrm>
            <a:custGeom>
              <a:pathLst>
                <a:path extrusionOk="0" h="20871" w="19093">
                  <a:moveTo>
                    <a:pt x="1728" y="9321"/>
                  </a:moveTo>
                  <a:cubicBezTo>
                    <a:pt x="1152" y="9021"/>
                    <a:pt x="0" y="9621"/>
                    <a:pt x="576" y="10221"/>
                  </a:cubicBezTo>
                  <a:cubicBezTo>
                    <a:pt x="1152" y="10821"/>
                    <a:pt x="1728" y="11121"/>
                    <a:pt x="1728" y="11421"/>
                  </a:cubicBezTo>
                  <a:cubicBezTo>
                    <a:pt x="1728" y="12471"/>
                    <a:pt x="0" y="12921"/>
                    <a:pt x="0" y="13971"/>
                  </a:cubicBezTo>
                  <a:cubicBezTo>
                    <a:pt x="0" y="14871"/>
                    <a:pt x="1152" y="15621"/>
                    <a:pt x="3168" y="15921"/>
                  </a:cubicBezTo>
                  <a:cubicBezTo>
                    <a:pt x="4320" y="16221"/>
                    <a:pt x="6048" y="16521"/>
                    <a:pt x="7200" y="17121"/>
                  </a:cubicBezTo>
                  <a:cubicBezTo>
                    <a:pt x="8640" y="18471"/>
                    <a:pt x="7200" y="19971"/>
                    <a:pt x="8640" y="20871"/>
                  </a:cubicBezTo>
                  <a:cubicBezTo>
                    <a:pt x="10368" y="19371"/>
                    <a:pt x="10944" y="17421"/>
                    <a:pt x="9792" y="15921"/>
                  </a:cubicBezTo>
                  <a:cubicBezTo>
                    <a:pt x="9792" y="15621"/>
                    <a:pt x="9216" y="15021"/>
                    <a:pt x="9792" y="14571"/>
                  </a:cubicBezTo>
                  <a:cubicBezTo>
                    <a:pt x="10368" y="14271"/>
                    <a:pt x="10944" y="13971"/>
                    <a:pt x="12096" y="13671"/>
                  </a:cubicBezTo>
                  <a:cubicBezTo>
                    <a:pt x="15264" y="12471"/>
                    <a:pt x="12096" y="9321"/>
                    <a:pt x="15264" y="8271"/>
                  </a:cubicBezTo>
                  <a:cubicBezTo>
                    <a:pt x="12672" y="7071"/>
                    <a:pt x="12672" y="4521"/>
                    <a:pt x="15840" y="3621"/>
                  </a:cubicBezTo>
                  <a:cubicBezTo>
                    <a:pt x="16992" y="3321"/>
                    <a:pt x="18144" y="3021"/>
                    <a:pt x="18720" y="2721"/>
                  </a:cubicBezTo>
                  <a:cubicBezTo>
                    <a:pt x="19872" y="1671"/>
                    <a:pt x="18144" y="471"/>
                    <a:pt x="16416" y="171"/>
                  </a:cubicBezTo>
                  <a:cubicBezTo>
                    <a:pt x="9216" y="-729"/>
                    <a:pt x="9216" y="2121"/>
                    <a:pt x="6624" y="3921"/>
                  </a:cubicBezTo>
                  <a:cubicBezTo>
                    <a:pt x="4896" y="5121"/>
                    <a:pt x="-1728" y="7371"/>
                    <a:pt x="1728" y="9321"/>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950" name="Shape 1950"/>
            <p:cNvSpPr/>
            <p:nvPr/>
          </p:nvSpPr>
          <p:spPr>
            <a:xfrm>
              <a:off x="5822224" y="3055021"/>
              <a:ext cx="55540" cy="57485"/>
            </a:xfrm>
            <a:custGeom>
              <a:pathLst>
                <a:path extrusionOk="0" h="21325" w="18001">
                  <a:moveTo>
                    <a:pt x="7694" y="16670"/>
                  </a:moveTo>
                  <a:cubicBezTo>
                    <a:pt x="7694" y="18313"/>
                    <a:pt x="7694" y="19722"/>
                    <a:pt x="7694" y="21130"/>
                  </a:cubicBezTo>
                  <a:cubicBezTo>
                    <a:pt x="8905" y="21600"/>
                    <a:pt x="10116" y="21130"/>
                    <a:pt x="11530" y="20661"/>
                  </a:cubicBezTo>
                  <a:cubicBezTo>
                    <a:pt x="11126" y="20191"/>
                    <a:pt x="10722" y="18783"/>
                    <a:pt x="11530" y="18313"/>
                  </a:cubicBezTo>
                  <a:cubicBezTo>
                    <a:pt x="12337" y="17843"/>
                    <a:pt x="13145" y="17374"/>
                    <a:pt x="13548" y="17843"/>
                  </a:cubicBezTo>
                  <a:cubicBezTo>
                    <a:pt x="13952" y="18313"/>
                    <a:pt x="14356" y="18783"/>
                    <a:pt x="14961" y="19252"/>
                  </a:cubicBezTo>
                  <a:cubicBezTo>
                    <a:pt x="15365" y="19722"/>
                    <a:pt x="16173" y="19252"/>
                    <a:pt x="16576" y="18783"/>
                  </a:cubicBezTo>
                  <a:cubicBezTo>
                    <a:pt x="16980" y="18313"/>
                    <a:pt x="16980" y="17374"/>
                    <a:pt x="16980" y="16200"/>
                  </a:cubicBezTo>
                  <a:cubicBezTo>
                    <a:pt x="16980" y="15730"/>
                    <a:pt x="16980" y="15261"/>
                    <a:pt x="16980" y="15261"/>
                  </a:cubicBezTo>
                  <a:cubicBezTo>
                    <a:pt x="16980" y="14791"/>
                    <a:pt x="16576" y="14791"/>
                    <a:pt x="16173" y="14791"/>
                  </a:cubicBezTo>
                  <a:cubicBezTo>
                    <a:pt x="15365" y="13852"/>
                    <a:pt x="16173" y="12209"/>
                    <a:pt x="16980" y="11270"/>
                  </a:cubicBezTo>
                  <a:cubicBezTo>
                    <a:pt x="17788" y="10096"/>
                    <a:pt x="18595" y="8452"/>
                    <a:pt x="17384" y="7983"/>
                  </a:cubicBezTo>
                  <a:cubicBezTo>
                    <a:pt x="16980" y="7983"/>
                    <a:pt x="16980" y="7983"/>
                    <a:pt x="16576" y="7513"/>
                  </a:cubicBezTo>
                  <a:cubicBezTo>
                    <a:pt x="15769" y="6809"/>
                    <a:pt x="15365" y="5400"/>
                    <a:pt x="14961" y="4461"/>
                  </a:cubicBezTo>
                  <a:cubicBezTo>
                    <a:pt x="13952" y="2583"/>
                    <a:pt x="12337" y="470"/>
                    <a:pt x="10116" y="0"/>
                  </a:cubicBezTo>
                  <a:cubicBezTo>
                    <a:pt x="9713" y="0"/>
                    <a:pt x="9309" y="0"/>
                    <a:pt x="8905" y="0"/>
                  </a:cubicBezTo>
                  <a:cubicBezTo>
                    <a:pt x="8098" y="470"/>
                    <a:pt x="8502" y="2113"/>
                    <a:pt x="8098" y="3522"/>
                  </a:cubicBezTo>
                  <a:cubicBezTo>
                    <a:pt x="7290" y="6809"/>
                    <a:pt x="2244" y="8452"/>
                    <a:pt x="831" y="11739"/>
                  </a:cubicBezTo>
                  <a:cubicBezTo>
                    <a:pt x="-3005" y="19722"/>
                    <a:pt x="7694" y="15730"/>
                    <a:pt x="7694" y="16670"/>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951" name="Shape 1951"/>
            <p:cNvSpPr/>
            <p:nvPr/>
          </p:nvSpPr>
          <p:spPr>
            <a:xfrm>
              <a:off x="5204749" y="2723390"/>
              <a:ext cx="404688" cy="262282"/>
            </a:xfrm>
            <a:custGeom>
              <a:pathLst>
                <a:path extrusionOk="0" h="21105" w="21543">
                  <a:moveTo>
                    <a:pt x="8952" y="3515"/>
                  </a:moveTo>
                  <a:cubicBezTo>
                    <a:pt x="9155" y="3617"/>
                    <a:pt x="9528" y="3617"/>
                    <a:pt x="9664" y="3311"/>
                  </a:cubicBezTo>
                  <a:cubicBezTo>
                    <a:pt x="9868" y="4024"/>
                    <a:pt x="10444" y="4585"/>
                    <a:pt x="11020" y="4483"/>
                  </a:cubicBezTo>
                  <a:cubicBezTo>
                    <a:pt x="11156" y="4024"/>
                    <a:pt x="11224" y="3515"/>
                    <a:pt x="11156" y="2955"/>
                  </a:cubicBezTo>
                  <a:cubicBezTo>
                    <a:pt x="11529" y="3056"/>
                    <a:pt x="11936" y="2751"/>
                    <a:pt x="12072" y="2241"/>
                  </a:cubicBezTo>
                  <a:lnTo>
                    <a:pt x="12309" y="2853"/>
                  </a:lnTo>
                  <a:cubicBezTo>
                    <a:pt x="12377" y="2649"/>
                    <a:pt x="12512" y="2445"/>
                    <a:pt x="12580" y="2241"/>
                  </a:cubicBezTo>
                  <a:cubicBezTo>
                    <a:pt x="12716" y="2445"/>
                    <a:pt x="12851" y="2649"/>
                    <a:pt x="13089" y="2649"/>
                  </a:cubicBezTo>
                  <a:cubicBezTo>
                    <a:pt x="13292" y="2649"/>
                    <a:pt x="13801" y="2751"/>
                    <a:pt x="13801" y="2445"/>
                  </a:cubicBezTo>
                  <a:cubicBezTo>
                    <a:pt x="14208" y="2955"/>
                    <a:pt x="15056" y="3209"/>
                    <a:pt x="15429" y="2547"/>
                  </a:cubicBezTo>
                  <a:cubicBezTo>
                    <a:pt x="15293" y="2751"/>
                    <a:pt x="15293" y="2241"/>
                    <a:pt x="15361" y="1885"/>
                  </a:cubicBezTo>
                  <a:cubicBezTo>
                    <a:pt x="15429" y="1579"/>
                    <a:pt x="14988" y="1579"/>
                    <a:pt x="15225" y="1477"/>
                  </a:cubicBezTo>
                  <a:cubicBezTo>
                    <a:pt x="15429" y="1375"/>
                    <a:pt x="15700" y="1477"/>
                    <a:pt x="15768" y="1273"/>
                  </a:cubicBezTo>
                  <a:cubicBezTo>
                    <a:pt x="15632" y="917"/>
                    <a:pt x="16073" y="509"/>
                    <a:pt x="15768" y="305"/>
                  </a:cubicBezTo>
                  <a:cubicBezTo>
                    <a:pt x="16141" y="-153"/>
                    <a:pt x="16480" y="204"/>
                    <a:pt x="17124" y="0"/>
                  </a:cubicBezTo>
                  <a:cubicBezTo>
                    <a:pt x="17192" y="815"/>
                    <a:pt x="18141" y="1273"/>
                    <a:pt x="18480" y="509"/>
                  </a:cubicBezTo>
                  <a:cubicBezTo>
                    <a:pt x="18616" y="1070"/>
                    <a:pt x="18548" y="1681"/>
                    <a:pt x="18277" y="1987"/>
                  </a:cubicBezTo>
                  <a:cubicBezTo>
                    <a:pt x="18209" y="2139"/>
                    <a:pt x="18141" y="2241"/>
                    <a:pt x="18141" y="2343"/>
                  </a:cubicBezTo>
                  <a:cubicBezTo>
                    <a:pt x="18141" y="2547"/>
                    <a:pt x="18345" y="2649"/>
                    <a:pt x="18480" y="2751"/>
                  </a:cubicBezTo>
                  <a:cubicBezTo>
                    <a:pt x="18853" y="2955"/>
                    <a:pt x="19057" y="3719"/>
                    <a:pt x="18921" y="4228"/>
                  </a:cubicBezTo>
                  <a:cubicBezTo>
                    <a:pt x="19125" y="4483"/>
                    <a:pt x="19396" y="4687"/>
                    <a:pt x="19565" y="4992"/>
                  </a:cubicBezTo>
                  <a:cubicBezTo>
                    <a:pt x="19701" y="5298"/>
                    <a:pt x="19769" y="5858"/>
                    <a:pt x="19565" y="6164"/>
                  </a:cubicBezTo>
                  <a:cubicBezTo>
                    <a:pt x="19905" y="6724"/>
                    <a:pt x="20481" y="6928"/>
                    <a:pt x="20990" y="6724"/>
                  </a:cubicBezTo>
                  <a:cubicBezTo>
                    <a:pt x="21261" y="7030"/>
                    <a:pt x="21397" y="7438"/>
                    <a:pt x="21532" y="7896"/>
                  </a:cubicBezTo>
                  <a:cubicBezTo>
                    <a:pt x="21125" y="7794"/>
                    <a:pt x="20752" y="8609"/>
                    <a:pt x="20990" y="9170"/>
                  </a:cubicBezTo>
                  <a:cubicBezTo>
                    <a:pt x="21329" y="9068"/>
                    <a:pt x="21600" y="9577"/>
                    <a:pt x="21532" y="10036"/>
                  </a:cubicBezTo>
                  <a:cubicBezTo>
                    <a:pt x="21329" y="10341"/>
                    <a:pt x="20922" y="9832"/>
                    <a:pt x="20617" y="10036"/>
                  </a:cubicBezTo>
                  <a:cubicBezTo>
                    <a:pt x="20481" y="10138"/>
                    <a:pt x="20413" y="10239"/>
                    <a:pt x="20345" y="10443"/>
                  </a:cubicBezTo>
                  <a:cubicBezTo>
                    <a:pt x="20210" y="10749"/>
                    <a:pt x="20108" y="11004"/>
                    <a:pt x="19972" y="11309"/>
                  </a:cubicBezTo>
                  <a:lnTo>
                    <a:pt x="19769" y="11972"/>
                  </a:lnTo>
                  <a:cubicBezTo>
                    <a:pt x="19769" y="12175"/>
                    <a:pt x="19905" y="12481"/>
                    <a:pt x="20040" y="12481"/>
                  </a:cubicBezTo>
                  <a:cubicBezTo>
                    <a:pt x="19769" y="12481"/>
                    <a:pt x="19837" y="13041"/>
                    <a:pt x="19837" y="13449"/>
                  </a:cubicBezTo>
                  <a:cubicBezTo>
                    <a:pt x="19905" y="14060"/>
                    <a:pt x="19735" y="14672"/>
                    <a:pt x="19396" y="15130"/>
                  </a:cubicBezTo>
                  <a:cubicBezTo>
                    <a:pt x="19023" y="15538"/>
                    <a:pt x="18548" y="15589"/>
                    <a:pt x="18209" y="15130"/>
                  </a:cubicBezTo>
                  <a:cubicBezTo>
                    <a:pt x="18141" y="15487"/>
                    <a:pt x="18141" y="15894"/>
                    <a:pt x="18073" y="16200"/>
                  </a:cubicBezTo>
                  <a:cubicBezTo>
                    <a:pt x="17768" y="16353"/>
                    <a:pt x="17497" y="15996"/>
                    <a:pt x="17192" y="15894"/>
                  </a:cubicBezTo>
                  <a:cubicBezTo>
                    <a:pt x="16921" y="15690"/>
                    <a:pt x="16581" y="15690"/>
                    <a:pt x="16344" y="15894"/>
                  </a:cubicBezTo>
                  <a:cubicBezTo>
                    <a:pt x="16208" y="16149"/>
                    <a:pt x="16242" y="16556"/>
                    <a:pt x="16344" y="16709"/>
                  </a:cubicBezTo>
                  <a:cubicBezTo>
                    <a:pt x="16141" y="16760"/>
                    <a:pt x="15971" y="16964"/>
                    <a:pt x="15869" y="17168"/>
                  </a:cubicBezTo>
                  <a:cubicBezTo>
                    <a:pt x="15700" y="17626"/>
                    <a:pt x="15869" y="18034"/>
                    <a:pt x="16141" y="18238"/>
                  </a:cubicBezTo>
                  <a:cubicBezTo>
                    <a:pt x="15768" y="18798"/>
                    <a:pt x="15225" y="19002"/>
                    <a:pt x="14716" y="18798"/>
                  </a:cubicBezTo>
                  <a:cubicBezTo>
                    <a:pt x="14445" y="18696"/>
                    <a:pt x="14140" y="18339"/>
                    <a:pt x="13869" y="18339"/>
                  </a:cubicBezTo>
                  <a:cubicBezTo>
                    <a:pt x="13564" y="18339"/>
                    <a:pt x="13292" y="18900"/>
                    <a:pt x="13496" y="19205"/>
                  </a:cubicBezTo>
                  <a:cubicBezTo>
                    <a:pt x="13089" y="19002"/>
                    <a:pt x="12648" y="19664"/>
                    <a:pt x="12716" y="20275"/>
                  </a:cubicBezTo>
                  <a:cubicBezTo>
                    <a:pt x="12004" y="21447"/>
                    <a:pt x="10580" y="21345"/>
                    <a:pt x="9868" y="20173"/>
                  </a:cubicBezTo>
                  <a:cubicBezTo>
                    <a:pt x="9664" y="20581"/>
                    <a:pt x="9223" y="20734"/>
                    <a:pt x="8884" y="20581"/>
                  </a:cubicBezTo>
                  <a:cubicBezTo>
                    <a:pt x="8240" y="20275"/>
                    <a:pt x="7969" y="18900"/>
                    <a:pt x="7324" y="18594"/>
                  </a:cubicBezTo>
                  <a:cubicBezTo>
                    <a:pt x="6951" y="18339"/>
                    <a:pt x="6612" y="18441"/>
                    <a:pt x="6239" y="18441"/>
                  </a:cubicBezTo>
                  <a:cubicBezTo>
                    <a:pt x="5765" y="18441"/>
                    <a:pt x="5188" y="18238"/>
                    <a:pt x="4747" y="17932"/>
                  </a:cubicBezTo>
                  <a:cubicBezTo>
                    <a:pt x="4612" y="17830"/>
                    <a:pt x="4544" y="17728"/>
                    <a:pt x="4476" y="17524"/>
                  </a:cubicBezTo>
                  <a:cubicBezTo>
                    <a:pt x="4408" y="16964"/>
                    <a:pt x="5052" y="16862"/>
                    <a:pt x="5120" y="16353"/>
                  </a:cubicBezTo>
                  <a:cubicBezTo>
                    <a:pt x="5188" y="15792"/>
                    <a:pt x="4612" y="15487"/>
                    <a:pt x="4612" y="14926"/>
                  </a:cubicBezTo>
                  <a:cubicBezTo>
                    <a:pt x="4612" y="14722"/>
                    <a:pt x="4679" y="14417"/>
                    <a:pt x="4612" y="14213"/>
                  </a:cubicBezTo>
                  <a:cubicBezTo>
                    <a:pt x="4476" y="13856"/>
                    <a:pt x="4103" y="13856"/>
                    <a:pt x="3967" y="13653"/>
                  </a:cubicBezTo>
                  <a:cubicBezTo>
                    <a:pt x="3900" y="13449"/>
                    <a:pt x="3900" y="13245"/>
                    <a:pt x="3832" y="13041"/>
                  </a:cubicBezTo>
                  <a:cubicBezTo>
                    <a:pt x="3764" y="12583"/>
                    <a:pt x="3391" y="12277"/>
                    <a:pt x="3120" y="12175"/>
                  </a:cubicBezTo>
                  <a:cubicBezTo>
                    <a:pt x="2781" y="12073"/>
                    <a:pt x="2475" y="12175"/>
                    <a:pt x="2136" y="12277"/>
                  </a:cubicBezTo>
                  <a:cubicBezTo>
                    <a:pt x="1967" y="12277"/>
                    <a:pt x="1763" y="12379"/>
                    <a:pt x="1628" y="12277"/>
                  </a:cubicBezTo>
                  <a:cubicBezTo>
                    <a:pt x="1289" y="11972"/>
                    <a:pt x="1492" y="11105"/>
                    <a:pt x="1424" y="10443"/>
                  </a:cubicBezTo>
                  <a:cubicBezTo>
                    <a:pt x="2068" y="11105"/>
                    <a:pt x="3120" y="9832"/>
                    <a:pt x="3628" y="10749"/>
                  </a:cubicBezTo>
                  <a:cubicBezTo>
                    <a:pt x="3764" y="10545"/>
                    <a:pt x="3900" y="10341"/>
                    <a:pt x="4103" y="10138"/>
                  </a:cubicBezTo>
                  <a:cubicBezTo>
                    <a:pt x="4103" y="9832"/>
                    <a:pt x="4035" y="9475"/>
                    <a:pt x="3900" y="9272"/>
                  </a:cubicBezTo>
                  <a:lnTo>
                    <a:pt x="4815" y="9272"/>
                  </a:lnTo>
                  <a:cubicBezTo>
                    <a:pt x="4917" y="8762"/>
                    <a:pt x="4679" y="8100"/>
                    <a:pt x="4340" y="7794"/>
                  </a:cubicBezTo>
                  <a:cubicBezTo>
                    <a:pt x="3967" y="7438"/>
                    <a:pt x="3493" y="7692"/>
                    <a:pt x="3255" y="8202"/>
                  </a:cubicBezTo>
                  <a:cubicBezTo>
                    <a:pt x="2340" y="7998"/>
                    <a:pt x="1424" y="7998"/>
                    <a:pt x="576" y="8202"/>
                  </a:cubicBezTo>
                  <a:cubicBezTo>
                    <a:pt x="339" y="8202"/>
                    <a:pt x="136" y="7998"/>
                    <a:pt x="0" y="7692"/>
                  </a:cubicBezTo>
                  <a:lnTo>
                    <a:pt x="848" y="6062"/>
                  </a:lnTo>
                  <a:cubicBezTo>
                    <a:pt x="712" y="5858"/>
                    <a:pt x="576" y="6062"/>
                    <a:pt x="407" y="5858"/>
                  </a:cubicBezTo>
                  <a:cubicBezTo>
                    <a:pt x="644" y="5553"/>
                    <a:pt x="1356" y="5858"/>
                    <a:pt x="1356" y="5298"/>
                  </a:cubicBezTo>
                  <a:cubicBezTo>
                    <a:pt x="1356" y="5094"/>
                    <a:pt x="1289" y="4992"/>
                    <a:pt x="1187" y="4789"/>
                  </a:cubicBezTo>
                  <a:cubicBezTo>
                    <a:pt x="1051" y="4126"/>
                    <a:pt x="1187" y="3311"/>
                    <a:pt x="1628" y="3209"/>
                  </a:cubicBezTo>
                  <a:lnTo>
                    <a:pt x="1967" y="3209"/>
                  </a:lnTo>
                  <a:cubicBezTo>
                    <a:pt x="2340" y="2955"/>
                    <a:pt x="2068" y="1987"/>
                    <a:pt x="2340" y="1681"/>
                  </a:cubicBezTo>
                  <a:cubicBezTo>
                    <a:pt x="2781" y="1375"/>
                    <a:pt x="3052" y="917"/>
                    <a:pt x="3255" y="305"/>
                  </a:cubicBezTo>
                  <a:cubicBezTo>
                    <a:pt x="3493" y="407"/>
                    <a:pt x="3696" y="407"/>
                    <a:pt x="3832" y="509"/>
                  </a:cubicBezTo>
                  <a:cubicBezTo>
                    <a:pt x="3696" y="815"/>
                    <a:pt x="4035" y="1273"/>
                    <a:pt x="4273" y="1273"/>
                  </a:cubicBezTo>
                  <a:cubicBezTo>
                    <a:pt x="4476" y="1273"/>
                    <a:pt x="4917" y="1273"/>
                    <a:pt x="4985" y="1681"/>
                  </a:cubicBezTo>
                  <a:lnTo>
                    <a:pt x="4985" y="2139"/>
                  </a:lnTo>
                  <a:cubicBezTo>
                    <a:pt x="5052" y="2547"/>
                    <a:pt x="5392" y="2649"/>
                    <a:pt x="5697" y="2547"/>
                  </a:cubicBezTo>
                  <a:cubicBezTo>
                    <a:pt x="5595" y="2751"/>
                    <a:pt x="5459" y="2955"/>
                    <a:pt x="5392" y="3209"/>
                  </a:cubicBezTo>
                  <a:cubicBezTo>
                    <a:pt x="5832" y="3056"/>
                    <a:pt x="6477" y="3209"/>
                    <a:pt x="6544" y="3821"/>
                  </a:cubicBezTo>
                  <a:cubicBezTo>
                    <a:pt x="6544" y="4126"/>
                    <a:pt x="6477" y="4381"/>
                    <a:pt x="6477" y="4687"/>
                  </a:cubicBezTo>
                  <a:cubicBezTo>
                    <a:pt x="6477" y="4992"/>
                    <a:pt x="6544" y="5298"/>
                    <a:pt x="6748" y="5298"/>
                  </a:cubicBezTo>
                  <a:cubicBezTo>
                    <a:pt x="6544" y="5655"/>
                    <a:pt x="6307" y="5960"/>
                    <a:pt x="6171" y="6266"/>
                  </a:cubicBezTo>
                  <a:cubicBezTo>
                    <a:pt x="6477" y="6062"/>
                    <a:pt x="6816" y="6368"/>
                    <a:pt x="6951" y="6724"/>
                  </a:cubicBezTo>
                  <a:cubicBezTo>
                    <a:pt x="7189" y="7030"/>
                    <a:pt x="7257" y="7590"/>
                    <a:pt x="7528" y="7896"/>
                  </a:cubicBezTo>
                  <a:cubicBezTo>
                    <a:pt x="7731" y="8202"/>
                    <a:pt x="8172" y="8304"/>
                    <a:pt x="8376" y="7896"/>
                  </a:cubicBezTo>
                  <a:cubicBezTo>
                    <a:pt x="8104" y="7692"/>
                    <a:pt x="7969" y="7234"/>
                    <a:pt x="7969" y="6826"/>
                  </a:cubicBezTo>
                  <a:cubicBezTo>
                    <a:pt x="8613" y="6622"/>
                    <a:pt x="8613" y="6622"/>
                    <a:pt x="8681" y="5858"/>
                  </a:cubicBezTo>
                  <a:cubicBezTo>
                    <a:pt x="8816" y="5756"/>
                    <a:pt x="8816" y="3413"/>
                    <a:pt x="8952" y="3515"/>
                  </a:cubicBezTo>
                  <a:close/>
                  <a:moveTo>
                    <a:pt x="16581" y="16760"/>
                  </a:moveTo>
                  <a:cubicBezTo>
                    <a:pt x="16480" y="16709"/>
                    <a:pt x="16412" y="16709"/>
                    <a:pt x="16344" y="16709"/>
                  </a:cubicBezTo>
                  <a:cubicBezTo>
                    <a:pt x="16412" y="16811"/>
                    <a:pt x="16480" y="16811"/>
                    <a:pt x="16581" y="16760"/>
                  </a:cubicBezTo>
                  <a:close/>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952" name="Shape 1952"/>
            <p:cNvSpPr/>
            <p:nvPr/>
          </p:nvSpPr>
          <p:spPr>
            <a:xfrm>
              <a:off x="6477458" y="928318"/>
              <a:ext cx="495206" cy="604162"/>
            </a:xfrm>
            <a:custGeom>
              <a:pathLst>
                <a:path extrusionOk="0" h="21186" w="19594">
                  <a:moveTo>
                    <a:pt x="735" y="2535"/>
                  </a:moveTo>
                  <a:cubicBezTo>
                    <a:pt x="157" y="2825"/>
                    <a:pt x="182" y="3584"/>
                    <a:pt x="458" y="4143"/>
                  </a:cubicBezTo>
                  <a:cubicBezTo>
                    <a:pt x="710" y="4701"/>
                    <a:pt x="1087" y="5260"/>
                    <a:pt x="835" y="5818"/>
                  </a:cubicBezTo>
                  <a:cubicBezTo>
                    <a:pt x="1338" y="5818"/>
                    <a:pt x="1766" y="5304"/>
                    <a:pt x="1590" y="4880"/>
                  </a:cubicBezTo>
                  <a:cubicBezTo>
                    <a:pt x="1917" y="5550"/>
                    <a:pt x="2168" y="6198"/>
                    <a:pt x="2495" y="6913"/>
                  </a:cubicBezTo>
                  <a:cubicBezTo>
                    <a:pt x="2646" y="7181"/>
                    <a:pt x="2696" y="7605"/>
                    <a:pt x="2445" y="7784"/>
                  </a:cubicBezTo>
                  <a:cubicBezTo>
                    <a:pt x="1967" y="8074"/>
                    <a:pt x="1238" y="7426"/>
                    <a:pt x="886" y="7784"/>
                  </a:cubicBezTo>
                  <a:cubicBezTo>
                    <a:pt x="735" y="7985"/>
                    <a:pt x="861" y="8253"/>
                    <a:pt x="1087" y="8409"/>
                  </a:cubicBezTo>
                  <a:cubicBezTo>
                    <a:pt x="1288" y="8543"/>
                    <a:pt x="1590" y="8588"/>
                    <a:pt x="1816" y="8677"/>
                  </a:cubicBezTo>
                  <a:cubicBezTo>
                    <a:pt x="2696" y="9102"/>
                    <a:pt x="2872" y="10174"/>
                    <a:pt x="2872" y="11112"/>
                  </a:cubicBezTo>
                  <a:cubicBezTo>
                    <a:pt x="3023" y="11157"/>
                    <a:pt x="3224" y="11157"/>
                    <a:pt x="3400" y="11201"/>
                  </a:cubicBezTo>
                  <a:cubicBezTo>
                    <a:pt x="3174" y="11536"/>
                    <a:pt x="3652" y="11916"/>
                    <a:pt x="4079" y="11871"/>
                  </a:cubicBezTo>
                  <a:cubicBezTo>
                    <a:pt x="4507" y="11782"/>
                    <a:pt x="4758" y="11447"/>
                    <a:pt x="4984" y="11112"/>
                  </a:cubicBezTo>
                  <a:cubicBezTo>
                    <a:pt x="5236" y="10688"/>
                    <a:pt x="5336" y="10084"/>
                    <a:pt x="4859" y="9861"/>
                  </a:cubicBezTo>
                  <a:cubicBezTo>
                    <a:pt x="5286" y="9705"/>
                    <a:pt x="5663" y="9571"/>
                    <a:pt x="6091" y="9392"/>
                  </a:cubicBezTo>
                  <a:cubicBezTo>
                    <a:pt x="6015" y="9571"/>
                    <a:pt x="6242" y="9816"/>
                    <a:pt x="6443" y="9816"/>
                  </a:cubicBezTo>
                  <a:cubicBezTo>
                    <a:pt x="7147" y="9906"/>
                    <a:pt x="7826" y="9749"/>
                    <a:pt x="8404" y="9392"/>
                  </a:cubicBezTo>
                  <a:cubicBezTo>
                    <a:pt x="8781" y="9816"/>
                    <a:pt x="9033" y="10375"/>
                    <a:pt x="8983" y="10933"/>
                  </a:cubicBezTo>
                  <a:cubicBezTo>
                    <a:pt x="8354" y="10643"/>
                    <a:pt x="7549" y="11023"/>
                    <a:pt x="7348" y="11581"/>
                  </a:cubicBezTo>
                  <a:cubicBezTo>
                    <a:pt x="7298" y="11737"/>
                    <a:pt x="7298" y="11916"/>
                    <a:pt x="7197" y="12005"/>
                  </a:cubicBezTo>
                  <a:cubicBezTo>
                    <a:pt x="6971" y="12206"/>
                    <a:pt x="6669" y="12206"/>
                    <a:pt x="6342" y="12139"/>
                  </a:cubicBezTo>
                  <a:cubicBezTo>
                    <a:pt x="5437" y="12095"/>
                    <a:pt x="4557" y="12430"/>
                    <a:pt x="3979" y="13033"/>
                  </a:cubicBezTo>
                  <a:cubicBezTo>
                    <a:pt x="4557" y="13279"/>
                    <a:pt x="4859" y="13882"/>
                    <a:pt x="4708" y="14396"/>
                  </a:cubicBezTo>
                  <a:cubicBezTo>
                    <a:pt x="4859" y="14641"/>
                    <a:pt x="5336" y="14485"/>
                    <a:pt x="5563" y="14261"/>
                  </a:cubicBezTo>
                  <a:cubicBezTo>
                    <a:pt x="5764" y="14060"/>
                    <a:pt x="6091" y="13792"/>
                    <a:pt x="6393" y="13926"/>
                  </a:cubicBezTo>
                  <a:cubicBezTo>
                    <a:pt x="6493" y="13971"/>
                    <a:pt x="6543" y="14060"/>
                    <a:pt x="6619" y="14127"/>
                  </a:cubicBezTo>
                  <a:cubicBezTo>
                    <a:pt x="6921" y="14530"/>
                    <a:pt x="7021" y="15066"/>
                    <a:pt x="7021" y="15579"/>
                  </a:cubicBezTo>
                  <a:cubicBezTo>
                    <a:pt x="7398" y="15512"/>
                    <a:pt x="7826" y="15847"/>
                    <a:pt x="7826" y="16182"/>
                  </a:cubicBezTo>
                  <a:cubicBezTo>
                    <a:pt x="6870" y="16272"/>
                    <a:pt x="5865" y="16182"/>
                    <a:pt x="4984" y="15937"/>
                  </a:cubicBezTo>
                  <a:cubicBezTo>
                    <a:pt x="5286" y="16451"/>
                    <a:pt x="5613" y="17031"/>
                    <a:pt x="5865" y="17545"/>
                  </a:cubicBezTo>
                  <a:cubicBezTo>
                    <a:pt x="6493" y="17724"/>
                    <a:pt x="6870" y="18439"/>
                    <a:pt x="6719" y="18997"/>
                  </a:cubicBezTo>
                  <a:cubicBezTo>
                    <a:pt x="7021" y="18841"/>
                    <a:pt x="7398" y="19042"/>
                    <a:pt x="7600" y="19310"/>
                  </a:cubicBezTo>
                  <a:cubicBezTo>
                    <a:pt x="7826" y="19555"/>
                    <a:pt x="7926" y="19890"/>
                    <a:pt x="8077" y="20158"/>
                  </a:cubicBezTo>
                  <a:cubicBezTo>
                    <a:pt x="8404" y="20672"/>
                    <a:pt x="8932" y="21052"/>
                    <a:pt x="9511" y="21186"/>
                  </a:cubicBezTo>
                  <a:cubicBezTo>
                    <a:pt x="9662" y="20918"/>
                    <a:pt x="9511" y="20628"/>
                    <a:pt x="9460" y="20293"/>
                  </a:cubicBezTo>
                  <a:cubicBezTo>
                    <a:pt x="9033" y="18707"/>
                    <a:pt x="10240" y="17076"/>
                    <a:pt x="9838" y="15512"/>
                  </a:cubicBezTo>
                  <a:cubicBezTo>
                    <a:pt x="10039" y="15624"/>
                    <a:pt x="10190" y="15669"/>
                    <a:pt x="10416" y="15758"/>
                  </a:cubicBezTo>
                  <a:cubicBezTo>
                    <a:pt x="10667" y="15713"/>
                    <a:pt x="10718" y="15468"/>
                    <a:pt x="10768" y="15244"/>
                  </a:cubicBezTo>
                  <a:cubicBezTo>
                    <a:pt x="10869" y="14440"/>
                    <a:pt x="10869" y="13658"/>
                    <a:pt x="10818" y="12854"/>
                  </a:cubicBezTo>
                  <a:cubicBezTo>
                    <a:pt x="11573" y="12720"/>
                    <a:pt x="12000" y="11961"/>
                    <a:pt x="11723" y="11358"/>
                  </a:cubicBezTo>
                  <a:cubicBezTo>
                    <a:pt x="11623" y="11157"/>
                    <a:pt x="11522" y="11023"/>
                    <a:pt x="11472" y="10799"/>
                  </a:cubicBezTo>
                  <a:cubicBezTo>
                    <a:pt x="11296" y="10174"/>
                    <a:pt x="12101" y="9615"/>
                    <a:pt x="12000" y="9012"/>
                  </a:cubicBezTo>
                  <a:cubicBezTo>
                    <a:pt x="12252" y="9057"/>
                    <a:pt x="12528" y="9102"/>
                    <a:pt x="12729" y="9146"/>
                  </a:cubicBezTo>
                  <a:cubicBezTo>
                    <a:pt x="13106" y="8364"/>
                    <a:pt x="14615" y="8297"/>
                    <a:pt x="14992" y="9102"/>
                  </a:cubicBezTo>
                  <a:cubicBezTo>
                    <a:pt x="14515" y="9146"/>
                    <a:pt x="13936" y="9392"/>
                    <a:pt x="14037" y="9816"/>
                  </a:cubicBezTo>
                  <a:cubicBezTo>
                    <a:pt x="14087" y="9950"/>
                    <a:pt x="14213" y="10040"/>
                    <a:pt x="14313" y="10174"/>
                  </a:cubicBezTo>
                  <a:cubicBezTo>
                    <a:pt x="14565" y="10509"/>
                    <a:pt x="14515" y="10978"/>
                    <a:pt x="14263" y="11313"/>
                  </a:cubicBezTo>
                  <a:cubicBezTo>
                    <a:pt x="14892" y="11782"/>
                    <a:pt x="15420" y="12340"/>
                    <a:pt x="15847" y="12988"/>
                  </a:cubicBezTo>
                  <a:cubicBezTo>
                    <a:pt x="15898" y="13078"/>
                    <a:pt x="15948" y="13189"/>
                    <a:pt x="15948" y="13279"/>
                  </a:cubicBezTo>
                  <a:cubicBezTo>
                    <a:pt x="15948" y="13502"/>
                    <a:pt x="15722" y="13658"/>
                    <a:pt x="15621" y="13837"/>
                  </a:cubicBezTo>
                  <a:cubicBezTo>
                    <a:pt x="15520" y="14016"/>
                    <a:pt x="15621" y="14351"/>
                    <a:pt x="15847" y="14261"/>
                  </a:cubicBezTo>
                  <a:cubicBezTo>
                    <a:pt x="15621" y="14485"/>
                    <a:pt x="15420" y="14686"/>
                    <a:pt x="15143" y="14909"/>
                  </a:cubicBezTo>
                  <a:cubicBezTo>
                    <a:pt x="14791" y="15289"/>
                    <a:pt x="14414" y="15892"/>
                    <a:pt x="14841" y="16227"/>
                  </a:cubicBezTo>
                  <a:cubicBezTo>
                    <a:pt x="15093" y="16406"/>
                    <a:pt x="15470" y="16361"/>
                    <a:pt x="15722" y="16182"/>
                  </a:cubicBezTo>
                  <a:cubicBezTo>
                    <a:pt x="15998" y="15981"/>
                    <a:pt x="16149" y="15758"/>
                    <a:pt x="16250" y="15468"/>
                  </a:cubicBezTo>
                  <a:cubicBezTo>
                    <a:pt x="16577" y="15758"/>
                    <a:pt x="16727" y="16182"/>
                    <a:pt x="16577" y="16562"/>
                  </a:cubicBezTo>
                  <a:cubicBezTo>
                    <a:pt x="16727" y="16406"/>
                    <a:pt x="17054" y="16518"/>
                    <a:pt x="17205" y="16696"/>
                  </a:cubicBezTo>
                  <a:cubicBezTo>
                    <a:pt x="17381" y="16875"/>
                    <a:pt x="17431" y="17076"/>
                    <a:pt x="17633" y="17210"/>
                  </a:cubicBezTo>
                  <a:cubicBezTo>
                    <a:pt x="18060" y="17545"/>
                    <a:pt x="18689" y="17210"/>
                    <a:pt x="18890" y="16741"/>
                  </a:cubicBezTo>
                  <a:cubicBezTo>
                    <a:pt x="19116" y="16317"/>
                    <a:pt x="19016" y="15803"/>
                    <a:pt x="18940" y="15334"/>
                  </a:cubicBezTo>
                  <a:cubicBezTo>
                    <a:pt x="18940" y="14865"/>
                    <a:pt x="19116" y="14306"/>
                    <a:pt x="19594" y="14127"/>
                  </a:cubicBezTo>
                  <a:cubicBezTo>
                    <a:pt x="18689" y="13971"/>
                    <a:pt x="18110" y="13234"/>
                    <a:pt x="17683" y="12564"/>
                  </a:cubicBezTo>
                  <a:cubicBezTo>
                    <a:pt x="17482" y="12251"/>
                    <a:pt x="17255" y="11871"/>
                    <a:pt x="17381" y="11536"/>
                  </a:cubicBezTo>
                  <a:cubicBezTo>
                    <a:pt x="16903" y="11536"/>
                    <a:pt x="16551" y="11157"/>
                    <a:pt x="16375" y="10755"/>
                  </a:cubicBezTo>
                  <a:cubicBezTo>
                    <a:pt x="16224" y="10330"/>
                    <a:pt x="16199" y="9906"/>
                    <a:pt x="16149" y="9481"/>
                  </a:cubicBezTo>
                  <a:cubicBezTo>
                    <a:pt x="15998" y="8543"/>
                    <a:pt x="15420" y="7694"/>
                    <a:pt x="14615" y="7091"/>
                  </a:cubicBezTo>
                  <a:cubicBezTo>
                    <a:pt x="14213" y="6756"/>
                    <a:pt x="13735" y="6578"/>
                    <a:pt x="13308" y="6242"/>
                  </a:cubicBezTo>
                  <a:cubicBezTo>
                    <a:pt x="12880" y="5907"/>
                    <a:pt x="12578" y="5438"/>
                    <a:pt x="12679" y="4969"/>
                  </a:cubicBezTo>
                  <a:cubicBezTo>
                    <a:pt x="12402" y="4969"/>
                    <a:pt x="12201" y="5036"/>
                    <a:pt x="11925" y="5036"/>
                  </a:cubicBezTo>
                  <a:cubicBezTo>
                    <a:pt x="12050" y="3986"/>
                    <a:pt x="11472" y="2959"/>
                    <a:pt x="10516" y="2400"/>
                  </a:cubicBezTo>
                  <a:cubicBezTo>
                    <a:pt x="10567" y="1083"/>
                    <a:pt x="9083" y="-124"/>
                    <a:pt x="7600" y="10"/>
                  </a:cubicBezTo>
                  <a:cubicBezTo>
                    <a:pt x="7499" y="1194"/>
                    <a:pt x="7499" y="2356"/>
                    <a:pt x="7725" y="3473"/>
                  </a:cubicBezTo>
                  <a:cubicBezTo>
                    <a:pt x="7826" y="4187"/>
                    <a:pt x="8027" y="4969"/>
                    <a:pt x="8656" y="5394"/>
                  </a:cubicBezTo>
                  <a:cubicBezTo>
                    <a:pt x="8781" y="5505"/>
                    <a:pt x="8932" y="5595"/>
                    <a:pt x="8983" y="5684"/>
                  </a:cubicBezTo>
                  <a:cubicBezTo>
                    <a:pt x="9083" y="5974"/>
                    <a:pt x="8832" y="6242"/>
                    <a:pt x="8505" y="6376"/>
                  </a:cubicBezTo>
                  <a:cubicBezTo>
                    <a:pt x="8354" y="6488"/>
                    <a:pt x="8128" y="6578"/>
                    <a:pt x="7977" y="6533"/>
                  </a:cubicBezTo>
                  <a:cubicBezTo>
                    <a:pt x="7876" y="6488"/>
                    <a:pt x="7826" y="6376"/>
                    <a:pt x="7776" y="6332"/>
                  </a:cubicBezTo>
                  <a:cubicBezTo>
                    <a:pt x="6971" y="5081"/>
                    <a:pt x="6292" y="3674"/>
                    <a:pt x="6543" y="2266"/>
                  </a:cubicBezTo>
                  <a:cubicBezTo>
                    <a:pt x="6015" y="1887"/>
                    <a:pt x="5437" y="1552"/>
                    <a:pt x="4859" y="1239"/>
                  </a:cubicBezTo>
                  <a:cubicBezTo>
                    <a:pt x="4658" y="1753"/>
                    <a:pt x="4658" y="2356"/>
                    <a:pt x="4909" y="2870"/>
                  </a:cubicBezTo>
                  <a:cubicBezTo>
                    <a:pt x="4557" y="3249"/>
                    <a:pt x="3803" y="2780"/>
                    <a:pt x="3752" y="2311"/>
                  </a:cubicBezTo>
                  <a:cubicBezTo>
                    <a:pt x="3702" y="1820"/>
                    <a:pt x="4104" y="1418"/>
                    <a:pt x="4456" y="1083"/>
                  </a:cubicBezTo>
                  <a:cubicBezTo>
                    <a:pt x="3752" y="1552"/>
                    <a:pt x="-2006" y="-414"/>
                    <a:pt x="735" y="2535"/>
                  </a:cubicBezTo>
                  <a:close/>
                  <a:moveTo>
                    <a:pt x="4507" y="1038"/>
                  </a:moveTo>
                  <a:cubicBezTo>
                    <a:pt x="4482" y="1060"/>
                    <a:pt x="4482" y="1083"/>
                    <a:pt x="4456" y="1083"/>
                  </a:cubicBezTo>
                  <a:cubicBezTo>
                    <a:pt x="4456" y="1083"/>
                    <a:pt x="4482" y="1060"/>
                    <a:pt x="4507" y="1038"/>
                  </a:cubicBezTo>
                  <a:close/>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953" name="Shape 1953"/>
            <p:cNvSpPr/>
            <p:nvPr/>
          </p:nvSpPr>
          <p:spPr>
            <a:xfrm>
              <a:off x="6755451" y="749501"/>
              <a:ext cx="338072" cy="339062"/>
            </a:xfrm>
            <a:custGeom>
              <a:pathLst>
                <a:path extrusionOk="0" h="21458" w="20881">
                  <a:moveTo>
                    <a:pt x="7236" y="19226"/>
                  </a:moveTo>
                  <a:cubicBezTo>
                    <a:pt x="7589" y="19064"/>
                    <a:pt x="7902" y="18822"/>
                    <a:pt x="8215" y="18822"/>
                  </a:cubicBezTo>
                  <a:cubicBezTo>
                    <a:pt x="8958" y="18903"/>
                    <a:pt x="9232" y="20235"/>
                    <a:pt x="10054" y="20154"/>
                  </a:cubicBezTo>
                  <a:cubicBezTo>
                    <a:pt x="9780" y="20598"/>
                    <a:pt x="10054" y="21164"/>
                    <a:pt x="10523" y="21366"/>
                  </a:cubicBezTo>
                  <a:cubicBezTo>
                    <a:pt x="11032" y="21527"/>
                    <a:pt x="11541" y="21446"/>
                    <a:pt x="11932" y="21366"/>
                  </a:cubicBezTo>
                  <a:cubicBezTo>
                    <a:pt x="12363" y="21244"/>
                    <a:pt x="12676" y="21164"/>
                    <a:pt x="12989" y="20921"/>
                  </a:cubicBezTo>
                  <a:cubicBezTo>
                    <a:pt x="13223" y="20679"/>
                    <a:pt x="13341" y="20397"/>
                    <a:pt x="13497" y="20154"/>
                  </a:cubicBezTo>
                  <a:cubicBezTo>
                    <a:pt x="14045" y="19226"/>
                    <a:pt x="15376" y="18983"/>
                    <a:pt x="16276" y="19589"/>
                  </a:cubicBezTo>
                  <a:cubicBezTo>
                    <a:pt x="15963" y="18216"/>
                    <a:pt x="15767" y="16359"/>
                    <a:pt x="17019" y="15673"/>
                  </a:cubicBezTo>
                  <a:cubicBezTo>
                    <a:pt x="17528" y="15431"/>
                    <a:pt x="17997" y="15511"/>
                    <a:pt x="18428" y="15148"/>
                  </a:cubicBezTo>
                  <a:cubicBezTo>
                    <a:pt x="18976" y="14744"/>
                    <a:pt x="19132" y="13816"/>
                    <a:pt x="19719" y="13573"/>
                  </a:cubicBezTo>
                  <a:cubicBezTo>
                    <a:pt x="20071" y="13371"/>
                    <a:pt x="20384" y="13452"/>
                    <a:pt x="20619" y="13291"/>
                  </a:cubicBezTo>
                  <a:cubicBezTo>
                    <a:pt x="21206" y="12887"/>
                    <a:pt x="20697" y="11878"/>
                    <a:pt x="20149" y="11514"/>
                  </a:cubicBezTo>
                  <a:cubicBezTo>
                    <a:pt x="19484" y="11191"/>
                    <a:pt x="18663" y="11030"/>
                    <a:pt x="18349" y="10424"/>
                  </a:cubicBezTo>
                  <a:cubicBezTo>
                    <a:pt x="18154" y="10182"/>
                    <a:pt x="18076" y="9819"/>
                    <a:pt x="17997" y="9576"/>
                  </a:cubicBezTo>
                  <a:cubicBezTo>
                    <a:pt x="17332" y="8204"/>
                    <a:pt x="15141" y="8123"/>
                    <a:pt x="14397" y="9496"/>
                  </a:cubicBezTo>
                  <a:cubicBezTo>
                    <a:pt x="14397" y="8809"/>
                    <a:pt x="14319" y="8042"/>
                    <a:pt x="14045" y="7477"/>
                  </a:cubicBezTo>
                  <a:cubicBezTo>
                    <a:pt x="13810" y="6871"/>
                    <a:pt x="13067" y="6346"/>
                    <a:pt x="12402" y="6629"/>
                  </a:cubicBezTo>
                  <a:cubicBezTo>
                    <a:pt x="10876" y="7114"/>
                    <a:pt x="11776" y="10343"/>
                    <a:pt x="10210" y="10828"/>
                  </a:cubicBezTo>
                  <a:cubicBezTo>
                    <a:pt x="9310" y="11111"/>
                    <a:pt x="8410" y="9657"/>
                    <a:pt x="9154" y="8971"/>
                  </a:cubicBezTo>
                  <a:cubicBezTo>
                    <a:pt x="8723" y="8890"/>
                    <a:pt x="8332" y="9132"/>
                    <a:pt x="8136" y="9576"/>
                  </a:cubicBezTo>
                  <a:cubicBezTo>
                    <a:pt x="8136" y="8971"/>
                    <a:pt x="7667" y="8567"/>
                    <a:pt x="7158" y="8325"/>
                  </a:cubicBezTo>
                  <a:cubicBezTo>
                    <a:pt x="6689" y="8042"/>
                    <a:pt x="6102" y="7961"/>
                    <a:pt x="5671" y="7558"/>
                  </a:cubicBezTo>
                  <a:cubicBezTo>
                    <a:pt x="5280" y="7114"/>
                    <a:pt x="5280" y="6266"/>
                    <a:pt x="5867" y="6104"/>
                  </a:cubicBezTo>
                  <a:cubicBezTo>
                    <a:pt x="5358" y="6023"/>
                    <a:pt x="4849" y="5862"/>
                    <a:pt x="4536" y="5418"/>
                  </a:cubicBezTo>
                  <a:cubicBezTo>
                    <a:pt x="4145" y="4812"/>
                    <a:pt x="4458" y="4005"/>
                    <a:pt x="4849" y="3480"/>
                  </a:cubicBezTo>
                  <a:cubicBezTo>
                    <a:pt x="5280" y="2874"/>
                    <a:pt x="5867" y="2471"/>
                    <a:pt x="6180" y="1784"/>
                  </a:cubicBezTo>
                  <a:cubicBezTo>
                    <a:pt x="6415" y="1098"/>
                    <a:pt x="6258" y="169"/>
                    <a:pt x="5515" y="8"/>
                  </a:cubicBezTo>
                  <a:cubicBezTo>
                    <a:pt x="4849" y="-73"/>
                    <a:pt x="4380" y="533"/>
                    <a:pt x="4223" y="1179"/>
                  </a:cubicBezTo>
                  <a:cubicBezTo>
                    <a:pt x="4028" y="1784"/>
                    <a:pt x="4028" y="2551"/>
                    <a:pt x="3636" y="3036"/>
                  </a:cubicBezTo>
                  <a:cubicBezTo>
                    <a:pt x="3402" y="3399"/>
                    <a:pt x="3049" y="3561"/>
                    <a:pt x="2815" y="3884"/>
                  </a:cubicBezTo>
                  <a:cubicBezTo>
                    <a:pt x="1836" y="5095"/>
                    <a:pt x="2228" y="6952"/>
                    <a:pt x="2658" y="8486"/>
                  </a:cubicBezTo>
                  <a:cubicBezTo>
                    <a:pt x="1993" y="8406"/>
                    <a:pt x="1328" y="8325"/>
                    <a:pt x="780" y="8325"/>
                  </a:cubicBezTo>
                  <a:cubicBezTo>
                    <a:pt x="349" y="8567"/>
                    <a:pt x="428" y="9132"/>
                    <a:pt x="663" y="9576"/>
                  </a:cubicBezTo>
                  <a:cubicBezTo>
                    <a:pt x="858" y="9980"/>
                    <a:pt x="1171" y="10424"/>
                    <a:pt x="1093" y="10949"/>
                  </a:cubicBezTo>
                  <a:cubicBezTo>
                    <a:pt x="1015" y="11434"/>
                    <a:pt x="271" y="11676"/>
                    <a:pt x="115" y="11272"/>
                  </a:cubicBezTo>
                  <a:cubicBezTo>
                    <a:pt x="-394" y="12806"/>
                    <a:pt x="858" y="14663"/>
                    <a:pt x="2423" y="14744"/>
                  </a:cubicBezTo>
                  <a:cubicBezTo>
                    <a:pt x="2893" y="14744"/>
                    <a:pt x="3480" y="14663"/>
                    <a:pt x="3949" y="14502"/>
                  </a:cubicBezTo>
                  <a:cubicBezTo>
                    <a:pt x="5515" y="14058"/>
                    <a:pt x="7002" y="13735"/>
                    <a:pt x="8567" y="13291"/>
                  </a:cubicBezTo>
                  <a:cubicBezTo>
                    <a:pt x="8645" y="14663"/>
                    <a:pt x="7236" y="15834"/>
                    <a:pt x="5945" y="15592"/>
                  </a:cubicBezTo>
                  <a:cubicBezTo>
                    <a:pt x="5945" y="18741"/>
                    <a:pt x="3128" y="15148"/>
                    <a:pt x="3636" y="17530"/>
                  </a:cubicBezTo>
                  <a:cubicBezTo>
                    <a:pt x="3715" y="18620"/>
                    <a:pt x="6102" y="19831"/>
                    <a:pt x="7236" y="19226"/>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954" name="Shape 1954"/>
            <p:cNvSpPr/>
            <p:nvPr/>
          </p:nvSpPr>
          <p:spPr>
            <a:xfrm>
              <a:off x="7971085" y="1475102"/>
              <a:ext cx="610787" cy="853336"/>
            </a:xfrm>
            <a:custGeom>
              <a:pathLst>
                <a:path extrusionOk="0" h="20892" w="21418">
                  <a:moveTo>
                    <a:pt x="20662" y="2548"/>
                  </a:moveTo>
                  <a:cubicBezTo>
                    <a:pt x="19947" y="3233"/>
                    <a:pt x="18540" y="3420"/>
                    <a:pt x="17981" y="4152"/>
                  </a:cubicBezTo>
                  <a:cubicBezTo>
                    <a:pt x="17892" y="4246"/>
                    <a:pt x="17847" y="4370"/>
                    <a:pt x="17669" y="4433"/>
                  </a:cubicBezTo>
                  <a:cubicBezTo>
                    <a:pt x="17468" y="4510"/>
                    <a:pt x="17289" y="4433"/>
                    <a:pt x="17088" y="4433"/>
                  </a:cubicBezTo>
                  <a:cubicBezTo>
                    <a:pt x="16440" y="4401"/>
                    <a:pt x="15971" y="4837"/>
                    <a:pt x="15413" y="5055"/>
                  </a:cubicBezTo>
                  <a:cubicBezTo>
                    <a:pt x="14944" y="5289"/>
                    <a:pt x="14340" y="5383"/>
                    <a:pt x="13827" y="5585"/>
                  </a:cubicBezTo>
                  <a:cubicBezTo>
                    <a:pt x="12687" y="5943"/>
                    <a:pt x="11749" y="6628"/>
                    <a:pt x="11325" y="7485"/>
                  </a:cubicBezTo>
                  <a:cubicBezTo>
                    <a:pt x="11280" y="7609"/>
                    <a:pt x="11191" y="7734"/>
                    <a:pt x="11102" y="7812"/>
                  </a:cubicBezTo>
                  <a:cubicBezTo>
                    <a:pt x="10632" y="8092"/>
                    <a:pt x="9694" y="7765"/>
                    <a:pt x="9404" y="8170"/>
                  </a:cubicBezTo>
                  <a:cubicBezTo>
                    <a:pt x="9784" y="8450"/>
                    <a:pt x="9516" y="8886"/>
                    <a:pt x="9225" y="9214"/>
                  </a:cubicBezTo>
                  <a:cubicBezTo>
                    <a:pt x="8622" y="9992"/>
                    <a:pt x="8108" y="10802"/>
                    <a:pt x="7684" y="11627"/>
                  </a:cubicBezTo>
                  <a:cubicBezTo>
                    <a:pt x="7126" y="11861"/>
                    <a:pt x="6790" y="12344"/>
                    <a:pt x="6880" y="12764"/>
                  </a:cubicBezTo>
                  <a:cubicBezTo>
                    <a:pt x="6701" y="12795"/>
                    <a:pt x="6500" y="12842"/>
                    <a:pt x="6321" y="12873"/>
                  </a:cubicBezTo>
                  <a:cubicBezTo>
                    <a:pt x="6500" y="13091"/>
                    <a:pt x="6187" y="13418"/>
                    <a:pt x="5808" y="13387"/>
                  </a:cubicBezTo>
                  <a:cubicBezTo>
                    <a:pt x="6143" y="13683"/>
                    <a:pt x="5473" y="14041"/>
                    <a:pt x="5249" y="14368"/>
                  </a:cubicBezTo>
                  <a:cubicBezTo>
                    <a:pt x="5093" y="14571"/>
                    <a:pt x="5048" y="14789"/>
                    <a:pt x="5004" y="14991"/>
                  </a:cubicBezTo>
                  <a:cubicBezTo>
                    <a:pt x="4869" y="15972"/>
                    <a:pt x="4735" y="16953"/>
                    <a:pt x="4624" y="17934"/>
                  </a:cubicBezTo>
                  <a:cubicBezTo>
                    <a:pt x="4624" y="18168"/>
                    <a:pt x="4579" y="18386"/>
                    <a:pt x="4780" y="18589"/>
                  </a:cubicBezTo>
                  <a:cubicBezTo>
                    <a:pt x="4914" y="18744"/>
                    <a:pt x="5205" y="18853"/>
                    <a:pt x="5473" y="18947"/>
                  </a:cubicBezTo>
                  <a:cubicBezTo>
                    <a:pt x="6143" y="19211"/>
                    <a:pt x="6701" y="19632"/>
                    <a:pt x="6969" y="20115"/>
                  </a:cubicBezTo>
                  <a:cubicBezTo>
                    <a:pt x="7059" y="20255"/>
                    <a:pt x="7126" y="20411"/>
                    <a:pt x="7059" y="20551"/>
                  </a:cubicBezTo>
                  <a:cubicBezTo>
                    <a:pt x="7014" y="20644"/>
                    <a:pt x="6925" y="20738"/>
                    <a:pt x="6790" y="20800"/>
                  </a:cubicBezTo>
                  <a:cubicBezTo>
                    <a:pt x="5808" y="21236"/>
                    <a:pt x="4490" y="19959"/>
                    <a:pt x="3507" y="20411"/>
                  </a:cubicBezTo>
                  <a:cubicBezTo>
                    <a:pt x="3127" y="20317"/>
                    <a:pt x="2770" y="20224"/>
                    <a:pt x="2524" y="20021"/>
                  </a:cubicBezTo>
                  <a:cubicBezTo>
                    <a:pt x="2301" y="19819"/>
                    <a:pt x="2189" y="19507"/>
                    <a:pt x="2479" y="19305"/>
                  </a:cubicBezTo>
                  <a:cubicBezTo>
                    <a:pt x="1832" y="19336"/>
                    <a:pt x="1206" y="18947"/>
                    <a:pt x="1206" y="18480"/>
                  </a:cubicBezTo>
                  <a:cubicBezTo>
                    <a:pt x="648" y="18448"/>
                    <a:pt x="179" y="18121"/>
                    <a:pt x="45" y="17732"/>
                  </a:cubicBezTo>
                  <a:cubicBezTo>
                    <a:pt x="0" y="17607"/>
                    <a:pt x="0" y="17467"/>
                    <a:pt x="0" y="17343"/>
                  </a:cubicBezTo>
                  <a:cubicBezTo>
                    <a:pt x="0" y="16922"/>
                    <a:pt x="0" y="16502"/>
                    <a:pt x="45" y="16066"/>
                  </a:cubicBezTo>
                  <a:cubicBezTo>
                    <a:pt x="268" y="16175"/>
                    <a:pt x="603" y="16066"/>
                    <a:pt x="737" y="15910"/>
                  </a:cubicBezTo>
                  <a:cubicBezTo>
                    <a:pt x="893" y="15739"/>
                    <a:pt x="938" y="15552"/>
                    <a:pt x="938" y="15349"/>
                  </a:cubicBezTo>
                  <a:cubicBezTo>
                    <a:pt x="983" y="14898"/>
                    <a:pt x="1028" y="14399"/>
                    <a:pt x="1028" y="13948"/>
                  </a:cubicBezTo>
                  <a:cubicBezTo>
                    <a:pt x="1296" y="13917"/>
                    <a:pt x="1586" y="13854"/>
                    <a:pt x="1832" y="13808"/>
                  </a:cubicBezTo>
                  <a:cubicBezTo>
                    <a:pt x="2010" y="13590"/>
                    <a:pt x="1363" y="13387"/>
                    <a:pt x="1452" y="13169"/>
                  </a:cubicBezTo>
                  <a:cubicBezTo>
                    <a:pt x="1497" y="12998"/>
                    <a:pt x="1876" y="12998"/>
                    <a:pt x="2144" y="12935"/>
                  </a:cubicBezTo>
                  <a:cubicBezTo>
                    <a:pt x="2278" y="12904"/>
                    <a:pt x="2390" y="12795"/>
                    <a:pt x="2479" y="12733"/>
                  </a:cubicBezTo>
                  <a:cubicBezTo>
                    <a:pt x="2569" y="12640"/>
                    <a:pt x="2703" y="12577"/>
                    <a:pt x="2814" y="12468"/>
                  </a:cubicBezTo>
                  <a:cubicBezTo>
                    <a:pt x="3217" y="12157"/>
                    <a:pt x="3641" y="11752"/>
                    <a:pt x="3686" y="11331"/>
                  </a:cubicBezTo>
                  <a:cubicBezTo>
                    <a:pt x="3373" y="11394"/>
                    <a:pt x="3038" y="11503"/>
                    <a:pt x="2703" y="11565"/>
                  </a:cubicBezTo>
                  <a:cubicBezTo>
                    <a:pt x="2524" y="11129"/>
                    <a:pt x="3127" y="10771"/>
                    <a:pt x="3641" y="10522"/>
                  </a:cubicBezTo>
                  <a:cubicBezTo>
                    <a:pt x="4155" y="10257"/>
                    <a:pt x="4668" y="9727"/>
                    <a:pt x="4266" y="9400"/>
                  </a:cubicBezTo>
                  <a:cubicBezTo>
                    <a:pt x="4579" y="9307"/>
                    <a:pt x="4869" y="9214"/>
                    <a:pt x="5205" y="9104"/>
                  </a:cubicBezTo>
                  <a:cubicBezTo>
                    <a:pt x="5048" y="8886"/>
                    <a:pt x="5249" y="8559"/>
                    <a:pt x="5607" y="8450"/>
                  </a:cubicBezTo>
                  <a:cubicBezTo>
                    <a:pt x="5383" y="8497"/>
                    <a:pt x="5093" y="8388"/>
                    <a:pt x="5004" y="8232"/>
                  </a:cubicBezTo>
                  <a:cubicBezTo>
                    <a:pt x="5249" y="8123"/>
                    <a:pt x="5562" y="8061"/>
                    <a:pt x="5852" y="8123"/>
                  </a:cubicBezTo>
                  <a:cubicBezTo>
                    <a:pt x="5383" y="7703"/>
                    <a:pt x="5138" y="7189"/>
                    <a:pt x="5093" y="6660"/>
                  </a:cubicBezTo>
                  <a:cubicBezTo>
                    <a:pt x="5473" y="6784"/>
                    <a:pt x="5942" y="6597"/>
                    <a:pt x="5986" y="6301"/>
                  </a:cubicBezTo>
                  <a:cubicBezTo>
                    <a:pt x="6366" y="6426"/>
                    <a:pt x="6880" y="6146"/>
                    <a:pt x="6790" y="5850"/>
                  </a:cubicBezTo>
                  <a:cubicBezTo>
                    <a:pt x="6969" y="5943"/>
                    <a:pt x="7215" y="6068"/>
                    <a:pt x="7394" y="6177"/>
                  </a:cubicBezTo>
                  <a:cubicBezTo>
                    <a:pt x="7639" y="5772"/>
                    <a:pt x="7863" y="5351"/>
                    <a:pt x="8153" y="4962"/>
                  </a:cubicBezTo>
                  <a:cubicBezTo>
                    <a:pt x="8510" y="4931"/>
                    <a:pt x="8846" y="4635"/>
                    <a:pt x="8756" y="4370"/>
                  </a:cubicBezTo>
                  <a:cubicBezTo>
                    <a:pt x="8980" y="4401"/>
                    <a:pt x="9270" y="4433"/>
                    <a:pt x="9516" y="4479"/>
                  </a:cubicBezTo>
                  <a:cubicBezTo>
                    <a:pt x="9516" y="4246"/>
                    <a:pt x="9918" y="4183"/>
                    <a:pt x="10208" y="4106"/>
                  </a:cubicBezTo>
                  <a:cubicBezTo>
                    <a:pt x="10543" y="4074"/>
                    <a:pt x="10856" y="3825"/>
                    <a:pt x="10632" y="3654"/>
                  </a:cubicBezTo>
                  <a:cubicBezTo>
                    <a:pt x="11057" y="3685"/>
                    <a:pt x="11526" y="3654"/>
                    <a:pt x="11906" y="3560"/>
                  </a:cubicBezTo>
                  <a:cubicBezTo>
                    <a:pt x="11526" y="3420"/>
                    <a:pt x="11437" y="2953"/>
                    <a:pt x="11749" y="2766"/>
                  </a:cubicBezTo>
                  <a:cubicBezTo>
                    <a:pt x="12084" y="2564"/>
                    <a:pt x="12687" y="2642"/>
                    <a:pt x="12889" y="2938"/>
                  </a:cubicBezTo>
                  <a:cubicBezTo>
                    <a:pt x="13581" y="3000"/>
                    <a:pt x="14296" y="2875"/>
                    <a:pt x="14854" y="2610"/>
                  </a:cubicBezTo>
                  <a:cubicBezTo>
                    <a:pt x="15167" y="2813"/>
                    <a:pt x="15681" y="2673"/>
                    <a:pt x="16060" y="2517"/>
                  </a:cubicBezTo>
                  <a:cubicBezTo>
                    <a:pt x="16686" y="2283"/>
                    <a:pt x="17334" y="2019"/>
                    <a:pt x="17937" y="1801"/>
                  </a:cubicBezTo>
                  <a:cubicBezTo>
                    <a:pt x="18071" y="1723"/>
                    <a:pt x="18272" y="1661"/>
                    <a:pt x="18316" y="1536"/>
                  </a:cubicBezTo>
                  <a:cubicBezTo>
                    <a:pt x="18361" y="1396"/>
                    <a:pt x="18272" y="1240"/>
                    <a:pt x="18071" y="1271"/>
                  </a:cubicBezTo>
                  <a:cubicBezTo>
                    <a:pt x="18495" y="1100"/>
                    <a:pt x="18786" y="820"/>
                    <a:pt x="19121" y="555"/>
                  </a:cubicBezTo>
                  <a:cubicBezTo>
                    <a:pt x="19679" y="88"/>
                    <a:pt x="20997" y="-364"/>
                    <a:pt x="21354" y="446"/>
                  </a:cubicBezTo>
                  <a:cubicBezTo>
                    <a:pt x="21600" y="944"/>
                    <a:pt x="21086" y="2112"/>
                    <a:pt x="20662" y="2548"/>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955" name="Shape 1955"/>
            <p:cNvSpPr/>
            <p:nvPr/>
          </p:nvSpPr>
          <p:spPr>
            <a:xfrm>
              <a:off x="8245757" y="748340"/>
              <a:ext cx="86244" cy="94342"/>
            </a:xfrm>
            <a:custGeom>
              <a:pathLst>
                <a:path extrusionOk="0" h="21528" w="21600">
                  <a:moveTo>
                    <a:pt x="19988" y="9423"/>
                  </a:moveTo>
                  <a:cubicBezTo>
                    <a:pt x="20633" y="9423"/>
                    <a:pt x="21278" y="9423"/>
                    <a:pt x="21600" y="10003"/>
                  </a:cubicBezTo>
                  <a:cubicBezTo>
                    <a:pt x="20633" y="11887"/>
                    <a:pt x="20955" y="13627"/>
                    <a:pt x="20310" y="15801"/>
                  </a:cubicBezTo>
                  <a:cubicBezTo>
                    <a:pt x="19666" y="17541"/>
                    <a:pt x="17570" y="19426"/>
                    <a:pt x="15958" y="18846"/>
                  </a:cubicBezTo>
                  <a:cubicBezTo>
                    <a:pt x="16603" y="19426"/>
                    <a:pt x="16281" y="21020"/>
                    <a:pt x="15152" y="21310"/>
                  </a:cubicBezTo>
                  <a:cubicBezTo>
                    <a:pt x="14185" y="21600"/>
                    <a:pt x="13218" y="21600"/>
                    <a:pt x="11767" y="21310"/>
                  </a:cubicBezTo>
                  <a:cubicBezTo>
                    <a:pt x="9188" y="20585"/>
                    <a:pt x="6770" y="20295"/>
                    <a:pt x="4030" y="19715"/>
                  </a:cubicBezTo>
                  <a:cubicBezTo>
                    <a:pt x="3385" y="19715"/>
                    <a:pt x="2740" y="19426"/>
                    <a:pt x="2418" y="19136"/>
                  </a:cubicBezTo>
                  <a:cubicBezTo>
                    <a:pt x="2096" y="18846"/>
                    <a:pt x="1612" y="18266"/>
                    <a:pt x="1290" y="17541"/>
                  </a:cubicBezTo>
                  <a:cubicBezTo>
                    <a:pt x="322" y="14932"/>
                    <a:pt x="0" y="12177"/>
                    <a:pt x="0" y="9423"/>
                  </a:cubicBezTo>
                  <a:cubicBezTo>
                    <a:pt x="0" y="7828"/>
                    <a:pt x="322" y="5799"/>
                    <a:pt x="2096" y="5509"/>
                  </a:cubicBezTo>
                  <a:cubicBezTo>
                    <a:pt x="3385" y="4784"/>
                    <a:pt x="4675" y="5799"/>
                    <a:pt x="6448" y="5799"/>
                  </a:cubicBezTo>
                  <a:cubicBezTo>
                    <a:pt x="7737" y="6089"/>
                    <a:pt x="9833" y="5074"/>
                    <a:pt x="9510" y="3914"/>
                  </a:cubicBezTo>
                  <a:cubicBezTo>
                    <a:pt x="11445" y="3914"/>
                    <a:pt x="13540" y="3624"/>
                    <a:pt x="15475" y="3624"/>
                  </a:cubicBezTo>
                  <a:cubicBezTo>
                    <a:pt x="14507" y="3624"/>
                    <a:pt x="16603" y="0"/>
                    <a:pt x="19343" y="0"/>
                  </a:cubicBezTo>
                  <a:cubicBezTo>
                    <a:pt x="18215" y="2754"/>
                    <a:pt x="20633" y="6379"/>
                    <a:pt x="19988" y="9423"/>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956" name="Shape 1956"/>
            <p:cNvSpPr/>
            <p:nvPr/>
          </p:nvSpPr>
          <p:spPr>
            <a:xfrm>
              <a:off x="8360109" y="669862"/>
              <a:ext cx="85846" cy="117836"/>
            </a:xfrm>
            <a:custGeom>
              <a:pathLst>
                <a:path extrusionOk="0" h="21232" w="20823">
                  <a:moveTo>
                    <a:pt x="13131" y="21138"/>
                  </a:moveTo>
                  <a:cubicBezTo>
                    <a:pt x="16083" y="20560"/>
                    <a:pt x="18103" y="18712"/>
                    <a:pt x="19036" y="16749"/>
                  </a:cubicBezTo>
                  <a:cubicBezTo>
                    <a:pt x="20434" y="14323"/>
                    <a:pt x="20745" y="11435"/>
                    <a:pt x="20745" y="8779"/>
                  </a:cubicBezTo>
                  <a:cubicBezTo>
                    <a:pt x="20745" y="6815"/>
                    <a:pt x="21056" y="4620"/>
                    <a:pt x="20434" y="2657"/>
                  </a:cubicBezTo>
                  <a:cubicBezTo>
                    <a:pt x="19968" y="1502"/>
                    <a:pt x="18725" y="0"/>
                    <a:pt x="17171" y="0"/>
                  </a:cubicBezTo>
                  <a:cubicBezTo>
                    <a:pt x="14840" y="0"/>
                    <a:pt x="13908" y="2426"/>
                    <a:pt x="14219" y="4158"/>
                  </a:cubicBezTo>
                  <a:cubicBezTo>
                    <a:pt x="14529" y="9241"/>
                    <a:pt x="8624" y="9010"/>
                    <a:pt x="4429" y="12128"/>
                  </a:cubicBezTo>
                  <a:cubicBezTo>
                    <a:pt x="2719" y="13399"/>
                    <a:pt x="-544" y="15016"/>
                    <a:pt x="78" y="16980"/>
                  </a:cubicBezTo>
                  <a:cubicBezTo>
                    <a:pt x="1165" y="19174"/>
                    <a:pt x="4739" y="19174"/>
                    <a:pt x="6915" y="17904"/>
                  </a:cubicBezTo>
                  <a:cubicBezTo>
                    <a:pt x="7692" y="20329"/>
                    <a:pt x="10178" y="21600"/>
                    <a:pt x="13131" y="21138"/>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957" name="Shape 1957"/>
            <p:cNvSpPr/>
            <p:nvPr/>
          </p:nvSpPr>
          <p:spPr>
            <a:xfrm>
              <a:off x="8273396" y="695087"/>
              <a:ext cx="46220" cy="34886"/>
            </a:xfrm>
            <a:custGeom>
              <a:pathLst>
                <a:path extrusionOk="0" h="21043" w="20046">
                  <a:moveTo>
                    <a:pt x="2319" y="7200"/>
                  </a:moveTo>
                  <a:cubicBezTo>
                    <a:pt x="-1047" y="8716"/>
                    <a:pt x="-486" y="15916"/>
                    <a:pt x="2319" y="18947"/>
                  </a:cubicBezTo>
                  <a:cubicBezTo>
                    <a:pt x="5405" y="21600"/>
                    <a:pt x="9613" y="21600"/>
                    <a:pt x="12979" y="19705"/>
                  </a:cubicBezTo>
                  <a:cubicBezTo>
                    <a:pt x="16065" y="18947"/>
                    <a:pt x="19431" y="16674"/>
                    <a:pt x="19992" y="12884"/>
                  </a:cubicBezTo>
                  <a:cubicBezTo>
                    <a:pt x="20553" y="7200"/>
                    <a:pt x="16626" y="3032"/>
                    <a:pt x="12979" y="758"/>
                  </a:cubicBezTo>
                  <a:cubicBezTo>
                    <a:pt x="12418" y="758"/>
                    <a:pt x="11857" y="0"/>
                    <a:pt x="11296" y="0"/>
                  </a:cubicBezTo>
                  <a:cubicBezTo>
                    <a:pt x="10174" y="0"/>
                    <a:pt x="9613" y="0"/>
                    <a:pt x="8771" y="758"/>
                  </a:cubicBezTo>
                  <a:cubicBezTo>
                    <a:pt x="5966" y="2274"/>
                    <a:pt x="3722" y="3789"/>
                    <a:pt x="636" y="5684"/>
                  </a:cubicBezTo>
                  <a:cubicBezTo>
                    <a:pt x="-486" y="6442"/>
                    <a:pt x="2319" y="7200"/>
                    <a:pt x="2319" y="7200"/>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958" name="Shape 1958"/>
            <p:cNvSpPr/>
            <p:nvPr/>
          </p:nvSpPr>
          <p:spPr>
            <a:xfrm>
              <a:off x="8125238" y="826817"/>
              <a:ext cx="87989" cy="80898"/>
            </a:xfrm>
            <a:custGeom>
              <a:pathLst>
                <a:path extrusionOk="0" h="20939" w="21341">
                  <a:moveTo>
                    <a:pt x="9651" y="1473"/>
                  </a:moveTo>
                  <a:cubicBezTo>
                    <a:pt x="9345" y="2127"/>
                    <a:pt x="9345" y="9000"/>
                    <a:pt x="9957" y="9000"/>
                  </a:cubicBezTo>
                  <a:cubicBezTo>
                    <a:pt x="5515" y="8018"/>
                    <a:pt x="306" y="12109"/>
                    <a:pt x="0" y="17182"/>
                  </a:cubicBezTo>
                  <a:cubicBezTo>
                    <a:pt x="1685" y="20291"/>
                    <a:pt x="5515" y="21600"/>
                    <a:pt x="8732" y="20618"/>
                  </a:cubicBezTo>
                  <a:cubicBezTo>
                    <a:pt x="11949" y="19473"/>
                    <a:pt x="14094" y="15873"/>
                    <a:pt x="13481" y="12436"/>
                  </a:cubicBezTo>
                  <a:cubicBezTo>
                    <a:pt x="15166" y="12764"/>
                    <a:pt x="17157" y="13091"/>
                    <a:pt x="18689" y="12436"/>
                  </a:cubicBezTo>
                  <a:cubicBezTo>
                    <a:pt x="20374" y="11782"/>
                    <a:pt x="21600" y="9982"/>
                    <a:pt x="21294" y="8345"/>
                  </a:cubicBezTo>
                  <a:cubicBezTo>
                    <a:pt x="18996" y="8345"/>
                    <a:pt x="17004" y="6218"/>
                    <a:pt x="16698" y="4255"/>
                  </a:cubicBezTo>
                  <a:cubicBezTo>
                    <a:pt x="15166" y="4582"/>
                    <a:pt x="13634" y="4582"/>
                    <a:pt x="12255" y="3927"/>
                  </a:cubicBezTo>
                  <a:cubicBezTo>
                    <a:pt x="11030" y="3109"/>
                    <a:pt x="9651" y="1473"/>
                    <a:pt x="10264" y="0"/>
                  </a:cubicBezTo>
                  <a:cubicBezTo>
                    <a:pt x="9957" y="0"/>
                    <a:pt x="9345" y="1473"/>
                    <a:pt x="9651" y="1473"/>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959" name="Shape 1959"/>
            <p:cNvSpPr/>
            <p:nvPr/>
          </p:nvSpPr>
          <p:spPr>
            <a:xfrm>
              <a:off x="8111286" y="738058"/>
              <a:ext cx="92577" cy="56057"/>
            </a:xfrm>
            <a:custGeom>
              <a:pathLst>
                <a:path extrusionOk="0" h="20795" w="15934">
                  <a:moveTo>
                    <a:pt x="3584" y="20785"/>
                  </a:moveTo>
                  <a:cubicBezTo>
                    <a:pt x="4886" y="20785"/>
                    <a:pt x="6297" y="18907"/>
                    <a:pt x="6731" y="15855"/>
                  </a:cubicBezTo>
                  <a:cubicBezTo>
                    <a:pt x="6948" y="14446"/>
                    <a:pt x="6948" y="13038"/>
                    <a:pt x="7382" y="11864"/>
                  </a:cubicBezTo>
                  <a:cubicBezTo>
                    <a:pt x="7600" y="10455"/>
                    <a:pt x="8359" y="9516"/>
                    <a:pt x="9011" y="9985"/>
                  </a:cubicBezTo>
                  <a:cubicBezTo>
                    <a:pt x="9445" y="9985"/>
                    <a:pt x="9662" y="10925"/>
                    <a:pt x="9879" y="10925"/>
                  </a:cubicBezTo>
                  <a:cubicBezTo>
                    <a:pt x="11507" y="13507"/>
                    <a:pt x="13787" y="9985"/>
                    <a:pt x="15198" y="7168"/>
                  </a:cubicBezTo>
                  <a:cubicBezTo>
                    <a:pt x="15415" y="6464"/>
                    <a:pt x="15632" y="5994"/>
                    <a:pt x="15849" y="5525"/>
                  </a:cubicBezTo>
                  <a:cubicBezTo>
                    <a:pt x="16283" y="3177"/>
                    <a:pt x="14980" y="1533"/>
                    <a:pt x="13787" y="1533"/>
                  </a:cubicBezTo>
                  <a:cubicBezTo>
                    <a:pt x="12701" y="1533"/>
                    <a:pt x="11507" y="2707"/>
                    <a:pt x="10639" y="1533"/>
                  </a:cubicBezTo>
                  <a:cubicBezTo>
                    <a:pt x="10205" y="1064"/>
                    <a:pt x="9879" y="594"/>
                    <a:pt x="9445" y="125"/>
                  </a:cubicBezTo>
                  <a:cubicBezTo>
                    <a:pt x="8794" y="-345"/>
                    <a:pt x="7925" y="594"/>
                    <a:pt x="7165" y="1533"/>
                  </a:cubicBezTo>
                  <a:cubicBezTo>
                    <a:pt x="4886" y="4585"/>
                    <a:pt x="-5317" y="21255"/>
                    <a:pt x="3584" y="20785"/>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960" name="Shape 1960"/>
            <p:cNvSpPr/>
            <p:nvPr/>
          </p:nvSpPr>
          <p:spPr>
            <a:xfrm>
              <a:off x="8087490" y="697890"/>
              <a:ext cx="53170" cy="33727"/>
            </a:xfrm>
            <a:custGeom>
              <a:pathLst>
                <a:path extrusionOk="0" h="20357" w="20721">
                  <a:moveTo>
                    <a:pt x="401" y="6676"/>
                  </a:moveTo>
                  <a:cubicBezTo>
                    <a:pt x="-581" y="9033"/>
                    <a:pt x="401" y="13353"/>
                    <a:pt x="1628" y="14924"/>
                  </a:cubicBezTo>
                  <a:cubicBezTo>
                    <a:pt x="3101" y="17280"/>
                    <a:pt x="5064" y="18065"/>
                    <a:pt x="6783" y="18851"/>
                  </a:cubicBezTo>
                  <a:cubicBezTo>
                    <a:pt x="10219" y="20815"/>
                    <a:pt x="15374" y="21600"/>
                    <a:pt x="17583" y="16495"/>
                  </a:cubicBezTo>
                  <a:cubicBezTo>
                    <a:pt x="18074" y="14924"/>
                    <a:pt x="18074" y="13353"/>
                    <a:pt x="19055" y="12567"/>
                  </a:cubicBezTo>
                  <a:cubicBezTo>
                    <a:pt x="19546" y="11782"/>
                    <a:pt x="20037" y="11782"/>
                    <a:pt x="20528" y="10604"/>
                  </a:cubicBezTo>
                  <a:cubicBezTo>
                    <a:pt x="21019" y="9818"/>
                    <a:pt x="20528" y="8247"/>
                    <a:pt x="19546" y="7462"/>
                  </a:cubicBezTo>
                  <a:cubicBezTo>
                    <a:pt x="15864" y="3535"/>
                    <a:pt x="11446" y="1571"/>
                    <a:pt x="7274" y="2356"/>
                  </a:cubicBezTo>
                  <a:cubicBezTo>
                    <a:pt x="4819" y="3142"/>
                    <a:pt x="1874" y="3927"/>
                    <a:pt x="1137" y="785"/>
                  </a:cubicBezTo>
                  <a:cubicBezTo>
                    <a:pt x="1137" y="2356"/>
                    <a:pt x="401" y="5891"/>
                    <a:pt x="401" y="6676"/>
                  </a:cubicBezTo>
                  <a:close/>
                  <a:moveTo>
                    <a:pt x="1137" y="0"/>
                  </a:moveTo>
                  <a:cubicBezTo>
                    <a:pt x="1137" y="393"/>
                    <a:pt x="1137" y="393"/>
                    <a:pt x="1137" y="785"/>
                  </a:cubicBezTo>
                  <a:cubicBezTo>
                    <a:pt x="1137" y="785"/>
                    <a:pt x="1137" y="393"/>
                    <a:pt x="1137" y="0"/>
                  </a:cubicBezTo>
                  <a:close/>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961" name="Shape 1961"/>
            <p:cNvSpPr/>
            <p:nvPr/>
          </p:nvSpPr>
          <p:spPr>
            <a:xfrm>
              <a:off x="8163584" y="568962"/>
              <a:ext cx="51579" cy="47022"/>
            </a:xfrm>
            <a:custGeom>
              <a:pathLst>
                <a:path extrusionOk="0" h="21600" w="20106">
                  <a:moveTo>
                    <a:pt x="260" y="8352"/>
                  </a:moveTo>
                  <a:cubicBezTo>
                    <a:pt x="-745" y="12672"/>
                    <a:pt x="1264" y="16704"/>
                    <a:pt x="4529" y="19296"/>
                  </a:cubicBezTo>
                  <a:cubicBezTo>
                    <a:pt x="7543" y="21024"/>
                    <a:pt x="11813" y="21600"/>
                    <a:pt x="15581" y="21600"/>
                  </a:cubicBezTo>
                  <a:cubicBezTo>
                    <a:pt x="16083" y="21600"/>
                    <a:pt x="17088" y="21600"/>
                    <a:pt x="17590" y="21600"/>
                  </a:cubicBezTo>
                  <a:cubicBezTo>
                    <a:pt x="20855" y="20448"/>
                    <a:pt x="20855" y="14400"/>
                    <a:pt x="18092" y="12096"/>
                  </a:cubicBezTo>
                  <a:cubicBezTo>
                    <a:pt x="15581" y="9504"/>
                    <a:pt x="12064" y="8928"/>
                    <a:pt x="8799" y="7776"/>
                  </a:cubicBezTo>
                  <a:cubicBezTo>
                    <a:pt x="5785" y="6624"/>
                    <a:pt x="1767" y="4032"/>
                    <a:pt x="1767" y="0"/>
                  </a:cubicBezTo>
                  <a:lnTo>
                    <a:pt x="260" y="8352"/>
                  </a:ln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962" name="Shape 1962"/>
            <p:cNvSpPr/>
            <p:nvPr/>
          </p:nvSpPr>
          <p:spPr>
            <a:xfrm>
              <a:off x="8187835" y="496090"/>
              <a:ext cx="39392" cy="40400"/>
            </a:xfrm>
            <a:custGeom>
              <a:pathLst>
                <a:path extrusionOk="0" h="21086" w="20550">
                  <a:moveTo>
                    <a:pt x="20447" y="8914"/>
                  </a:moveTo>
                  <a:cubicBezTo>
                    <a:pt x="21112" y="13029"/>
                    <a:pt x="18454" y="17486"/>
                    <a:pt x="14798" y="19543"/>
                  </a:cubicBezTo>
                  <a:cubicBezTo>
                    <a:pt x="11475" y="21600"/>
                    <a:pt x="6490" y="21600"/>
                    <a:pt x="2835" y="19543"/>
                  </a:cubicBezTo>
                  <a:cubicBezTo>
                    <a:pt x="1506" y="18857"/>
                    <a:pt x="177" y="17486"/>
                    <a:pt x="177" y="15771"/>
                  </a:cubicBezTo>
                  <a:cubicBezTo>
                    <a:pt x="-488" y="13714"/>
                    <a:pt x="841" y="11657"/>
                    <a:pt x="2170" y="9600"/>
                  </a:cubicBezTo>
                  <a:cubicBezTo>
                    <a:pt x="4829" y="5829"/>
                    <a:pt x="7820" y="3086"/>
                    <a:pt x="10478" y="0"/>
                  </a:cubicBezTo>
                  <a:cubicBezTo>
                    <a:pt x="10478" y="2057"/>
                    <a:pt x="10478" y="4114"/>
                    <a:pt x="10146" y="5829"/>
                  </a:cubicBezTo>
                  <a:cubicBezTo>
                    <a:pt x="13469" y="5829"/>
                    <a:pt x="17124" y="6857"/>
                    <a:pt x="20447" y="8914"/>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963" name="Shape 1963"/>
            <p:cNvSpPr/>
            <p:nvPr/>
          </p:nvSpPr>
          <p:spPr>
            <a:xfrm>
              <a:off x="8153419" y="564007"/>
              <a:ext cx="22423" cy="22423"/>
            </a:xfrm>
            <a:custGeom>
              <a:pathLst>
                <a:path extrusionOk="0" h="19713" w="18138">
                  <a:moveTo>
                    <a:pt x="18138" y="513"/>
                  </a:moveTo>
                  <a:cubicBezTo>
                    <a:pt x="9498" y="-1887"/>
                    <a:pt x="-3462" y="4713"/>
                    <a:pt x="858" y="8313"/>
                  </a:cubicBezTo>
                  <a:cubicBezTo>
                    <a:pt x="5178" y="11913"/>
                    <a:pt x="13818" y="16113"/>
                    <a:pt x="5178" y="19713"/>
                  </a:cubicBezTo>
                  <a:lnTo>
                    <a:pt x="18138" y="513"/>
                  </a:ln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964" name="Shape 1964"/>
            <p:cNvSpPr/>
            <p:nvPr/>
          </p:nvSpPr>
          <p:spPr>
            <a:xfrm>
              <a:off x="5755955" y="2257141"/>
              <a:ext cx="2720598" cy="2340585"/>
            </a:xfrm>
            <a:custGeom>
              <a:pathLst>
                <a:path extrusionOk="0" h="21582" w="21576">
                  <a:moveTo>
                    <a:pt x="16044" y="19102"/>
                  </a:moveTo>
                  <a:cubicBezTo>
                    <a:pt x="16140" y="19196"/>
                    <a:pt x="16306" y="19295"/>
                    <a:pt x="16382" y="19172"/>
                  </a:cubicBezTo>
                  <a:cubicBezTo>
                    <a:pt x="16412" y="19126"/>
                    <a:pt x="16412" y="19061"/>
                    <a:pt x="16412" y="19003"/>
                  </a:cubicBezTo>
                  <a:cubicBezTo>
                    <a:pt x="16402" y="18780"/>
                    <a:pt x="16372" y="18557"/>
                    <a:pt x="16306" y="18352"/>
                  </a:cubicBezTo>
                  <a:cubicBezTo>
                    <a:pt x="16266" y="18212"/>
                    <a:pt x="16210" y="18083"/>
                    <a:pt x="16200" y="17936"/>
                  </a:cubicBezTo>
                  <a:cubicBezTo>
                    <a:pt x="16170" y="17643"/>
                    <a:pt x="16351" y="17333"/>
                    <a:pt x="16603" y="17251"/>
                  </a:cubicBezTo>
                  <a:cubicBezTo>
                    <a:pt x="16558" y="16970"/>
                    <a:pt x="16306" y="16794"/>
                    <a:pt x="16150" y="16560"/>
                  </a:cubicBezTo>
                  <a:cubicBezTo>
                    <a:pt x="15832" y="16079"/>
                    <a:pt x="16009" y="15329"/>
                    <a:pt x="16422" y="14966"/>
                  </a:cubicBezTo>
                  <a:cubicBezTo>
                    <a:pt x="16477" y="14913"/>
                    <a:pt x="16528" y="14878"/>
                    <a:pt x="16583" y="14843"/>
                  </a:cubicBezTo>
                  <a:cubicBezTo>
                    <a:pt x="16634" y="14790"/>
                    <a:pt x="16699" y="14755"/>
                    <a:pt x="16750" y="14708"/>
                  </a:cubicBezTo>
                  <a:cubicBezTo>
                    <a:pt x="16846" y="14632"/>
                    <a:pt x="16931" y="14556"/>
                    <a:pt x="17037" y="14521"/>
                  </a:cubicBezTo>
                  <a:cubicBezTo>
                    <a:pt x="17249" y="14433"/>
                    <a:pt x="17481" y="14462"/>
                    <a:pt x="17703" y="14497"/>
                  </a:cubicBezTo>
                  <a:cubicBezTo>
                    <a:pt x="18444" y="14609"/>
                    <a:pt x="19185" y="14720"/>
                    <a:pt x="19926" y="14814"/>
                  </a:cubicBezTo>
                  <a:cubicBezTo>
                    <a:pt x="20103" y="14656"/>
                    <a:pt x="20093" y="14339"/>
                    <a:pt x="19997" y="14093"/>
                  </a:cubicBezTo>
                  <a:cubicBezTo>
                    <a:pt x="19901" y="13859"/>
                    <a:pt x="19745" y="13660"/>
                    <a:pt x="19629" y="13437"/>
                  </a:cubicBezTo>
                  <a:cubicBezTo>
                    <a:pt x="19467" y="13109"/>
                    <a:pt x="19417" y="12728"/>
                    <a:pt x="19361" y="12359"/>
                  </a:cubicBezTo>
                  <a:cubicBezTo>
                    <a:pt x="19341" y="12183"/>
                    <a:pt x="19321" y="12025"/>
                    <a:pt x="19301" y="11855"/>
                  </a:cubicBezTo>
                  <a:cubicBezTo>
                    <a:pt x="19246" y="11398"/>
                    <a:pt x="19185" y="10918"/>
                    <a:pt x="19311" y="10479"/>
                  </a:cubicBezTo>
                  <a:cubicBezTo>
                    <a:pt x="19351" y="10320"/>
                    <a:pt x="19417" y="10186"/>
                    <a:pt x="19447" y="10022"/>
                  </a:cubicBezTo>
                  <a:cubicBezTo>
                    <a:pt x="19553" y="9582"/>
                    <a:pt x="19427" y="9102"/>
                    <a:pt x="19493" y="8645"/>
                  </a:cubicBezTo>
                  <a:cubicBezTo>
                    <a:pt x="19533" y="8375"/>
                    <a:pt x="19629" y="8106"/>
                    <a:pt x="19563" y="7848"/>
                  </a:cubicBezTo>
                  <a:cubicBezTo>
                    <a:pt x="19533" y="7737"/>
                    <a:pt x="19477" y="7626"/>
                    <a:pt x="19503" y="7526"/>
                  </a:cubicBezTo>
                  <a:cubicBezTo>
                    <a:pt x="19523" y="7444"/>
                    <a:pt x="19573" y="7379"/>
                    <a:pt x="19619" y="7309"/>
                  </a:cubicBezTo>
                  <a:cubicBezTo>
                    <a:pt x="19669" y="7198"/>
                    <a:pt x="19649" y="7063"/>
                    <a:pt x="19629" y="6940"/>
                  </a:cubicBezTo>
                  <a:cubicBezTo>
                    <a:pt x="19573" y="6606"/>
                    <a:pt x="19533" y="6272"/>
                    <a:pt x="19477" y="5932"/>
                  </a:cubicBezTo>
                  <a:cubicBezTo>
                    <a:pt x="19467" y="5833"/>
                    <a:pt x="19447" y="5722"/>
                    <a:pt x="19493" y="5622"/>
                  </a:cubicBezTo>
                  <a:cubicBezTo>
                    <a:pt x="19563" y="5452"/>
                    <a:pt x="19770" y="5417"/>
                    <a:pt x="19936" y="5440"/>
                  </a:cubicBezTo>
                  <a:cubicBezTo>
                    <a:pt x="20108" y="5464"/>
                    <a:pt x="20274" y="5522"/>
                    <a:pt x="20430" y="5440"/>
                  </a:cubicBezTo>
                  <a:cubicBezTo>
                    <a:pt x="20420" y="5364"/>
                    <a:pt x="20410" y="5276"/>
                    <a:pt x="20390" y="5206"/>
                  </a:cubicBezTo>
                  <a:cubicBezTo>
                    <a:pt x="20486" y="5229"/>
                    <a:pt x="20592" y="5183"/>
                    <a:pt x="20652" y="5095"/>
                  </a:cubicBezTo>
                  <a:lnTo>
                    <a:pt x="20622" y="4321"/>
                  </a:lnTo>
                  <a:cubicBezTo>
                    <a:pt x="20874" y="4146"/>
                    <a:pt x="21121" y="3952"/>
                    <a:pt x="21333" y="3718"/>
                  </a:cubicBezTo>
                  <a:cubicBezTo>
                    <a:pt x="21459" y="3583"/>
                    <a:pt x="21585" y="3413"/>
                    <a:pt x="21575" y="3214"/>
                  </a:cubicBezTo>
                  <a:cubicBezTo>
                    <a:pt x="21575" y="3044"/>
                    <a:pt x="21469" y="2880"/>
                    <a:pt x="21383" y="2734"/>
                  </a:cubicBezTo>
                  <a:cubicBezTo>
                    <a:pt x="21192" y="2394"/>
                    <a:pt x="21086" y="1984"/>
                    <a:pt x="21086" y="1568"/>
                  </a:cubicBezTo>
                  <a:cubicBezTo>
                    <a:pt x="21046" y="1533"/>
                    <a:pt x="20990" y="1492"/>
                    <a:pt x="20950" y="1468"/>
                  </a:cubicBezTo>
                  <a:cubicBezTo>
                    <a:pt x="20919" y="1480"/>
                    <a:pt x="20884" y="1492"/>
                    <a:pt x="20844" y="1503"/>
                  </a:cubicBezTo>
                  <a:cubicBezTo>
                    <a:pt x="20854" y="1480"/>
                    <a:pt x="20854" y="1468"/>
                    <a:pt x="20864" y="1445"/>
                  </a:cubicBezTo>
                  <a:cubicBezTo>
                    <a:pt x="20793" y="1445"/>
                    <a:pt x="20718" y="1421"/>
                    <a:pt x="20652" y="1398"/>
                  </a:cubicBezTo>
                  <a:cubicBezTo>
                    <a:pt x="20602" y="1421"/>
                    <a:pt x="20546" y="1410"/>
                    <a:pt x="20506" y="1357"/>
                  </a:cubicBezTo>
                  <a:cubicBezTo>
                    <a:pt x="20486" y="1380"/>
                    <a:pt x="20451" y="1421"/>
                    <a:pt x="20420" y="1433"/>
                  </a:cubicBezTo>
                  <a:cubicBezTo>
                    <a:pt x="20390" y="1445"/>
                    <a:pt x="20350" y="1445"/>
                    <a:pt x="20324" y="1410"/>
                  </a:cubicBezTo>
                  <a:cubicBezTo>
                    <a:pt x="20314" y="1380"/>
                    <a:pt x="20304" y="1357"/>
                    <a:pt x="20294" y="1345"/>
                  </a:cubicBezTo>
                  <a:cubicBezTo>
                    <a:pt x="20274" y="1334"/>
                    <a:pt x="20244" y="1334"/>
                    <a:pt x="20219" y="1345"/>
                  </a:cubicBezTo>
                  <a:cubicBezTo>
                    <a:pt x="20188" y="1345"/>
                    <a:pt x="20158" y="1322"/>
                    <a:pt x="20168" y="1298"/>
                  </a:cubicBezTo>
                  <a:cubicBezTo>
                    <a:pt x="20219" y="1175"/>
                    <a:pt x="20082" y="1029"/>
                    <a:pt x="19997" y="918"/>
                  </a:cubicBezTo>
                  <a:cubicBezTo>
                    <a:pt x="19977" y="894"/>
                    <a:pt x="19956" y="853"/>
                    <a:pt x="19926" y="841"/>
                  </a:cubicBezTo>
                  <a:cubicBezTo>
                    <a:pt x="19916" y="841"/>
                    <a:pt x="19901" y="830"/>
                    <a:pt x="19891" y="818"/>
                  </a:cubicBezTo>
                  <a:cubicBezTo>
                    <a:pt x="19881" y="806"/>
                    <a:pt x="19871" y="795"/>
                    <a:pt x="19861" y="771"/>
                  </a:cubicBezTo>
                  <a:cubicBezTo>
                    <a:pt x="19840" y="718"/>
                    <a:pt x="19810" y="683"/>
                    <a:pt x="19765" y="660"/>
                  </a:cubicBezTo>
                  <a:cubicBezTo>
                    <a:pt x="19745" y="648"/>
                    <a:pt x="19724" y="636"/>
                    <a:pt x="19689" y="648"/>
                  </a:cubicBezTo>
                  <a:cubicBezTo>
                    <a:pt x="19674" y="654"/>
                    <a:pt x="19664" y="683"/>
                    <a:pt x="19674" y="707"/>
                  </a:cubicBezTo>
                  <a:cubicBezTo>
                    <a:pt x="19669" y="707"/>
                    <a:pt x="19664" y="707"/>
                    <a:pt x="19659" y="707"/>
                  </a:cubicBezTo>
                  <a:cubicBezTo>
                    <a:pt x="19609" y="730"/>
                    <a:pt x="19659" y="824"/>
                    <a:pt x="19619" y="877"/>
                  </a:cubicBezTo>
                  <a:cubicBezTo>
                    <a:pt x="19609" y="888"/>
                    <a:pt x="19573" y="906"/>
                    <a:pt x="19573" y="929"/>
                  </a:cubicBezTo>
                  <a:cubicBezTo>
                    <a:pt x="19573" y="941"/>
                    <a:pt x="19573" y="941"/>
                    <a:pt x="19583" y="953"/>
                  </a:cubicBezTo>
                  <a:lnTo>
                    <a:pt x="19679" y="1140"/>
                  </a:lnTo>
                  <a:cubicBezTo>
                    <a:pt x="19689" y="1152"/>
                    <a:pt x="19704" y="1175"/>
                    <a:pt x="19714" y="1187"/>
                  </a:cubicBezTo>
                  <a:cubicBezTo>
                    <a:pt x="19735" y="1199"/>
                    <a:pt x="19755" y="1199"/>
                    <a:pt x="19765" y="1211"/>
                  </a:cubicBezTo>
                  <a:cubicBezTo>
                    <a:pt x="19795" y="1234"/>
                    <a:pt x="19810" y="1298"/>
                    <a:pt x="19820" y="1334"/>
                  </a:cubicBezTo>
                  <a:cubicBezTo>
                    <a:pt x="19840" y="1380"/>
                    <a:pt x="19901" y="1410"/>
                    <a:pt x="19946" y="1398"/>
                  </a:cubicBezTo>
                  <a:cubicBezTo>
                    <a:pt x="19987" y="1457"/>
                    <a:pt x="20032" y="1521"/>
                    <a:pt x="20062" y="1591"/>
                  </a:cubicBezTo>
                  <a:cubicBezTo>
                    <a:pt x="20072" y="1603"/>
                    <a:pt x="20072" y="1626"/>
                    <a:pt x="20072" y="1644"/>
                  </a:cubicBezTo>
                  <a:cubicBezTo>
                    <a:pt x="20072" y="1679"/>
                    <a:pt x="20052" y="1703"/>
                    <a:pt x="20052" y="1726"/>
                  </a:cubicBezTo>
                  <a:cubicBezTo>
                    <a:pt x="20052" y="1779"/>
                    <a:pt x="20103" y="1814"/>
                    <a:pt x="20093" y="1849"/>
                  </a:cubicBezTo>
                  <a:cubicBezTo>
                    <a:pt x="20123" y="1873"/>
                    <a:pt x="20168" y="1902"/>
                    <a:pt x="20198" y="1925"/>
                  </a:cubicBezTo>
                  <a:cubicBezTo>
                    <a:pt x="20219" y="1960"/>
                    <a:pt x="20198" y="2007"/>
                    <a:pt x="20168" y="2037"/>
                  </a:cubicBezTo>
                  <a:cubicBezTo>
                    <a:pt x="20178" y="2095"/>
                    <a:pt x="20158" y="2171"/>
                    <a:pt x="20103" y="2206"/>
                  </a:cubicBezTo>
                  <a:cubicBezTo>
                    <a:pt x="20123" y="2206"/>
                    <a:pt x="20138" y="2230"/>
                    <a:pt x="20138" y="2242"/>
                  </a:cubicBezTo>
                  <a:cubicBezTo>
                    <a:pt x="20138" y="2271"/>
                    <a:pt x="20113" y="2283"/>
                    <a:pt x="20103" y="2294"/>
                  </a:cubicBezTo>
                  <a:cubicBezTo>
                    <a:pt x="20062" y="2330"/>
                    <a:pt x="20017" y="2353"/>
                    <a:pt x="19977" y="2330"/>
                  </a:cubicBezTo>
                  <a:cubicBezTo>
                    <a:pt x="19901" y="2294"/>
                    <a:pt x="19916" y="2130"/>
                    <a:pt x="19830" y="2095"/>
                  </a:cubicBezTo>
                  <a:cubicBezTo>
                    <a:pt x="19795" y="2119"/>
                    <a:pt x="19755" y="2119"/>
                    <a:pt x="19724" y="2083"/>
                  </a:cubicBezTo>
                  <a:cubicBezTo>
                    <a:pt x="19704" y="2119"/>
                    <a:pt x="19679" y="2160"/>
                    <a:pt x="19649" y="2171"/>
                  </a:cubicBezTo>
                  <a:cubicBezTo>
                    <a:pt x="19619" y="2195"/>
                    <a:pt x="19573" y="2195"/>
                    <a:pt x="19553" y="2171"/>
                  </a:cubicBezTo>
                  <a:cubicBezTo>
                    <a:pt x="19553" y="2230"/>
                    <a:pt x="19493" y="2253"/>
                    <a:pt x="19437" y="2283"/>
                  </a:cubicBezTo>
                  <a:cubicBezTo>
                    <a:pt x="19407" y="2294"/>
                    <a:pt x="19377" y="2306"/>
                    <a:pt x="19361" y="2341"/>
                  </a:cubicBezTo>
                  <a:cubicBezTo>
                    <a:pt x="19341" y="2283"/>
                    <a:pt x="19246" y="2283"/>
                    <a:pt x="19225" y="2353"/>
                  </a:cubicBezTo>
                  <a:cubicBezTo>
                    <a:pt x="19165" y="2253"/>
                    <a:pt x="19059" y="2195"/>
                    <a:pt x="18953" y="2183"/>
                  </a:cubicBezTo>
                  <a:cubicBezTo>
                    <a:pt x="18918" y="2107"/>
                    <a:pt x="18837" y="2060"/>
                    <a:pt x="18761" y="2072"/>
                  </a:cubicBezTo>
                  <a:cubicBezTo>
                    <a:pt x="18761" y="2119"/>
                    <a:pt x="18716" y="2160"/>
                    <a:pt x="18676" y="2148"/>
                  </a:cubicBezTo>
                  <a:cubicBezTo>
                    <a:pt x="18635" y="2148"/>
                    <a:pt x="18600" y="2107"/>
                    <a:pt x="18570" y="2072"/>
                  </a:cubicBezTo>
                  <a:cubicBezTo>
                    <a:pt x="18540" y="2107"/>
                    <a:pt x="18484" y="2095"/>
                    <a:pt x="18464" y="2072"/>
                  </a:cubicBezTo>
                  <a:cubicBezTo>
                    <a:pt x="18454" y="2083"/>
                    <a:pt x="18454" y="2107"/>
                    <a:pt x="18444" y="2119"/>
                  </a:cubicBezTo>
                  <a:cubicBezTo>
                    <a:pt x="18368" y="2107"/>
                    <a:pt x="18308" y="2095"/>
                    <a:pt x="18232" y="2095"/>
                  </a:cubicBezTo>
                  <a:cubicBezTo>
                    <a:pt x="18202" y="2095"/>
                    <a:pt x="18156" y="2095"/>
                    <a:pt x="18136" y="2130"/>
                  </a:cubicBezTo>
                  <a:cubicBezTo>
                    <a:pt x="18167" y="2130"/>
                    <a:pt x="18192" y="2148"/>
                    <a:pt x="18222" y="2148"/>
                  </a:cubicBezTo>
                  <a:cubicBezTo>
                    <a:pt x="18232" y="2183"/>
                    <a:pt x="18192" y="2195"/>
                    <a:pt x="18167" y="2195"/>
                  </a:cubicBezTo>
                  <a:cubicBezTo>
                    <a:pt x="18136" y="2195"/>
                    <a:pt x="18106" y="2183"/>
                    <a:pt x="18086" y="2206"/>
                  </a:cubicBezTo>
                  <a:cubicBezTo>
                    <a:pt x="18071" y="2218"/>
                    <a:pt x="18071" y="2230"/>
                    <a:pt x="18061" y="2242"/>
                  </a:cubicBezTo>
                  <a:cubicBezTo>
                    <a:pt x="18030" y="2306"/>
                    <a:pt x="17955" y="2283"/>
                    <a:pt x="17904" y="2271"/>
                  </a:cubicBezTo>
                  <a:cubicBezTo>
                    <a:pt x="17864" y="2294"/>
                    <a:pt x="17819" y="2365"/>
                    <a:pt x="17849" y="2406"/>
                  </a:cubicBezTo>
                  <a:cubicBezTo>
                    <a:pt x="17798" y="2417"/>
                    <a:pt x="17743" y="2464"/>
                    <a:pt x="17733" y="2529"/>
                  </a:cubicBezTo>
                  <a:cubicBezTo>
                    <a:pt x="17723" y="2488"/>
                    <a:pt x="17682" y="2499"/>
                    <a:pt x="17652" y="2511"/>
                  </a:cubicBezTo>
                  <a:cubicBezTo>
                    <a:pt x="17617" y="2529"/>
                    <a:pt x="17597" y="2552"/>
                    <a:pt x="17567" y="2564"/>
                  </a:cubicBezTo>
                  <a:cubicBezTo>
                    <a:pt x="17531" y="2564"/>
                    <a:pt x="17511" y="2552"/>
                    <a:pt x="17481" y="2552"/>
                  </a:cubicBezTo>
                  <a:cubicBezTo>
                    <a:pt x="17451" y="2552"/>
                    <a:pt x="17430" y="2587"/>
                    <a:pt x="17440" y="2611"/>
                  </a:cubicBezTo>
                  <a:cubicBezTo>
                    <a:pt x="17395" y="2587"/>
                    <a:pt x="17335" y="2634"/>
                    <a:pt x="17335" y="2687"/>
                  </a:cubicBezTo>
                  <a:cubicBezTo>
                    <a:pt x="17299" y="2675"/>
                    <a:pt x="17269" y="2663"/>
                    <a:pt x="17249" y="2699"/>
                  </a:cubicBezTo>
                  <a:cubicBezTo>
                    <a:pt x="17239" y="2710"/>
                    <a:pt x="17239" y="2722"/>
                    <a:pt x="17249" y="2745"/>
                  </a:cubicBezTo>
                  <a:cubicBezTo>
                    <a:pt x="17249" y="2786"/>
                    <a:pt x="17249" y="2822"/>
                    <a:pt x="17259" y="2857"/>
                  </a:cubicBezTo>
                  <a:cubicBezTo>
                    <a:pt x="17183" y="2845"/>
                    <a:pt x="17123" y="2898"/>
                    <a:pt x="17067" y="2945"/>
                  </a:cubicBezTo>
                  <a:cubicBezTo>
                    <a:pt x="17052" y="2962"/>
                    <a:pt x="17027" y="2992"/>
                    <a:pt x="17037" y="3015"/>
                  </a:cubicBezTo>
                  <a:cubicBezTo>
                    <a:pt x="17007" y="2992"/>
                    <a:pt x="16951" y="3027"/>
                    <a:pt x="16931" y="3068"/>
                  </a:cubicBezTo>
                  <a:cubicBezTo>
                    <a:pt x="16901" y="3115"/>
                    <a:pt x="16846" y="3167"/>
                    <a:pt x="16815" y="3126"/>
                  </a:cubicBezTo>
                  <a:cubicBezTo>
                    <a:pt x="16770" y="3191"/>
                    <a:pt x="16740" y="3249"/>
                    <a:pt x="16719" y="3325"/>
                  </a:cubicBezTo>
                  <a:cubicBezTo>
                    <a:pt x="16644" y="3302"/>
                    <a:pt x="16573" y="3302"/>
                    <a:pt x="16508" y="3349"/>
                  </a:cubicBezTo>
                  <a:cubicBezTo>
                    <a:pt x="16488" y="3361"/>
                    <a:pt x="16477" y="3384"/>
                    <a:pt x="16477" y="3413"/>
                  </a:cubicBezTo>
                  <a:cubicBezTo>
                    <a:pt x="16488" y="3437"/>
                    <a:pt x="16518" y="3448"/>
                    <a:pt x="16518" y="3472"/>
                  </a:cubicBezTo>
                  <a:cubicBezTo>
                    <a:pt x="16518" y="3507"/>
                    <a:pt x="16493" y="3525"/>
                    <a:pt x="16467" y="3548"/>
                  </a:cubicBezTo>
                  <a:cubicBezTo>
                    <a:pt x="16427" y="3595"/>
                    <a:pt x="16442" y="3683"/>
                    <a:pt x="16467" y="3753"/>
                  </a:cubicBezTo>
                  <a:cubicBezTo>
                    <a:pt x="16488" y="3818"/>
                    <a:pt x="16498" y="3888"/>
                    <a:pt x="16488" y="3952"/>
                  </a:cubicBezTo>
                  <a:cubicBezTo>
                    <a:pt x="16488" y="3987"/>
                    <a:pt x="16493" y="4028"/>
                    <a:pt x="16467" y="4052"/>
                  </a:cubicBezTo>
                  <a:cubicBezTo>
                    <a:pt x="16447" y="4075"/>
                    <a:pt x="16402" y="4075"/>
                    <a:pt x="16392" y="4040"/>
                  </a:cubicBezTo>
                  <a:cubicBezTo>
                    <a:pt x="16306" y="4110"/>
                    <a:pt x="16200" y="4122"/>
                    <a:pt x="16094" y="4087"/>
                  </a:cubicBezTo>
                  <a:cubicBezTo>
                    <a:pt x="16064" y="4075"/>
                    <a:pt x="16034" y="4052"/>
                    <a:pt x="16009" y="4011"/>
                  </a:cubicBezTo>
                  <a:cubicBezTo>
                    <a:pt x="15998" y="3987"/>
                    <a:pt x="15998" y="3976"/>
                    <a:pt x="15988" y="3952"/>
                  </a:cubicBezTo>
                  <a:cubicBezTo>
                    <a:pt x="15968" y="3905"/>
                    <a:pt x="15903" y="3888"/>
                    <a:pt x="15893" y="3841"/>
                  </a:cubicBezTo>
                  <a:lnTo>
                    <a:pt x="15893" y="3782"/>
                  </a:lnTo>
                  <a:cubicBezTo>
                    <a:pt x="15882" y="3741"/>
                    <a:pt x="15842" y="3730"/>
                    <a:pt x="15812" y="3706"/>
                  </a:cubicBezTo>
                  <a:cubicBezTo>
                    <a:pt x="15756" y="3671"/>
                    <a:pt x="15746" y="3595"/>
                    <a:pt x="15756" y="3525"/>
                  </a:cubicBezTo>
                  <a:cubicBezTo>
                    <a:pt x="15767" y="3460"/>
                    <a:pt x="15797" y="3402"/>
                    <a:pt x="15832" y="3337"/>
                  </a:cubicBezTo>
                  <a:lnTo>
                    <a:pt x="15862" y="3302"/>
                  </a:lnTo>
                  <a:cubicBezTo>
                    <a:pt x="15872" y="3290"/>
                    <a:pt x="15893" y="3290"/>
                    <a:pt x="15903" y="3302"/>
                  </a:cubicBezTo>
                  <a:cubicBezTo>
                    <a:pt x="15968" y="3302"/>
                    <a:pt x="16044" y="3314"/>
                    <a:pt x="16104" y="3337"/>
                  </a:cubicBezTo>
                  <a:cubicBezTo>
                    <a:pt x="16140" y="3349"/>
                    <a:pt x="16180" y="3349"/>
                    <a:pt x="16190" y="3314"/>
                  </a:cubicBezTo>
                  <a:cubicBezTo>
                    <a:pt x="16200" y="3261"/>
                    <a:pt x="16124" y="3238"/>
                    <a:pt x="16114" y="3191"/>
                  </a:cubicBezTo>
                  <a:cubicBezTo>
                    <a:pt x="16104" y="3138"/>
                    <a:pt x="16170" y="3091"/>
                    <a:pt x="16170" y="3044"/>
                  </a:cubicBezTo>
                  <a:cubicBezTo>
                    <a:pt x="16170" y="2980"/>
                    <a:pt x="16104" y="2968"/>
                    <a:pt x="16074" y="2933"/>
                  </a:cubicBezTo>
                  <a:cubicBezTo>
                    <a:pt x="16034" y="2880"/>
                    <a:pt x="16024" y="2804"/>
                    <a:pt x="15998" y="2734"/>
                  </a:cubicBezTo>
                  <a:cubicBezTo>
                    <a:pt x="15978" y="2658"/>
                    <a:pt x="15928" y="2587"/>
                    <a:pt x="15862" y="2611"/>
                  </a:cubicBezTo>
                  <a:cubicBezTo>
                    <a:pt x="15872" y="2576"/>
                    <a:pt x="15857" y="2523"/>
                    <a:pt x="15822" y="2499"/>
                  </a:cubicBezTo>
                  <a:cubicBezTo>
                    <a:pt x="15792" y="2470"/>
                    <a:pt x="15756" y="2464"/>
                    <a:pt x="15716" y="2453"/>
                  </a:cubicBezTo>
                  <a:cubicBezTo>
                    <a:pt x="15640" y="2429"/>
                    <a:pt x="15555" y="2417"/>
                    <a:pt x="15494" y="2453"/>
                  </a:cubicBezTo>
                  <a:cubicBezTo>
                    <a:pt x="15459" y="2394"/>
                    <a:pt x="15398" y="2353"/>
                    <a:pt x="15333" y="2365"/>
                  </a:cubicBezTo>
                  <a:cubicBezTo>
                    <a:pt x="15272" y="2376"/>
                    <a:pt x="15217" y="2429"/>
                    <a:pt x="15197" y="2499"/>
                  </a:cubicBezTo>
                  <a:cubicBezTo>
                    <a:pt x="15187" y="2529"/>
                    <a:pt x="15187" y="2564"/>
                    <a:pt x="15207" y="2587"/>
                  </a:cubicBezTo>
                  <a:cubicBezTo>
                    <a:pt x="15227" y="2622"/>
                    <a:pt x="15282" y="2611"/>
                    <a:pt x="15303" y="2634"/>
                  </a:cubicBezTo>
                  <a:cubicBezTo>
                    <a:pt x="15333" y="2663"/>
                    <a:pt x="15333" y="2710"/>
                    <a:pt x="15343" y="2745"/>
                  </a:cubicBezTo>
                  <a:cubicBezTo>
                    <a:pt x="15353" y="2786"/>
                    <a:pt x="15388" y="2822"/>
                    <a:pt x="15419" y="2810"/>
                  </a:cubicBezTo>
                  <a:cubicBezTo>
                    <a:pt x="15388" y="2868"/>
                    <a:pt x="15459" y="2933"/>
                    <a:pt x="15469" y="3003"/>
                  </a:cubicBezTo>
                  <a:cubicBezTo>
                    <a:pt x="15484" y="3068"/>
                    <a:pt x="15439" y="3126"/>
                    <a:pt x="15419" y="3191"/>
                  </a:cubicBezTo>
                  <a:cubicBezTo>
                    <a:pt x="15398" y="3249"/>
                    <a:pt x="15409" y="3325"/>
                    <a:pt x="15439" y="3372"/>
                  </a:cubicBezTo>
                  <a:cubicBezTo>
                    <a:pt x="15409" y="3349"/>
                    <a:pt x="15378" y="3413"/>
                    <a:pt x="15388" y="3460"/>
                  </a:cubicBezTo>
                  <a:cubicBezTo>
                    <a:pt x="15398" y="3495"/>
                    <a:pt x="15419" y="3548"/>
                    <a:pt x="15398" y="3583"/>
                  </a:cubicBezTo>
                  <a:lnTo>
                    <a:pt x="15363" y="3618"/>
                  </a:lnTo>
                  <a:cubicBezTo>
                    <a:pt x="15323" y="3671"/>
                    <a:pt x="15353" y="3765"/>
                    <a:pt x="15419" y="3765"/>
                  </a:cubicBezTo>
                  <a:cubicBezTo>
                    <a:pt x="15398" y="3806"/>
                    <a:pt x="15388" y="3829"/>
                    <a:pt x="15363" y="3864"/>
                  </a:cubicBezTo>
                  <a:cubicBezTo>
                    <a:pt x="15439" y="3888"/>
                    <a:pt x="15484" y="3999"/>
                    <a:pt x="15439" y="4075"/>
                  </a:cubicBezTo>
                  <a:cubicBezTo>
                    <a:pt x="15484" y="4134"/>
                    <a:pt x="15494" y="4210"/>
                    <a:pt x="15469" y="4286"/>
                  </a:cubicBezTo>
                  <a:cubicBezTo>
                    <a:pt x="15449" y="4357"/>
                    <a:pt x="15398" y="4409"/>
                    <a:pt x="15333" y="4433"/>
                  </a:cubicBezTo>
                  <a:cubicBezTo>
                    <a:pt x="15343" y="4456"/>
                    <a:pt x="15333" y="4503"/>
                    <a:pt x="15303" y="4515"/>
                  </a:cubicBezTo>
                  <a:cubicBezTo>
                    <a:pt x="15272" y="4532"/>
                    <a:pt x="15237" y="4515"/>
                    <a:pt x="15217" y="4503"/>
                  </a:cubicBezTo>
                  <a:cubicBezTo>
                    <a:pt x="15197" y="4491"/>
                    <a:pt x="15187" y="4468"/>
                    <a:pt x="15177" y="4456"/>
                  </a:cubicBezTo>
                  <a:cubicBezTo>
                    <a:pt x="15111" y="4392"/>
                    <a:pt x="15035" y="4357"/>
                    <a:pt x="14955" y="4368"/>
                  </a:cubicBezTo>
                  <a:cubicBezTo>
                    <a:pt x="14945" y="4392"/>
                    <a:pt x="14945" y="4421"/>
                    <a:pt x="14930" y="4444"/>
                  </a:cubicBezTo>
                  <a:cubicBezTo>
                    <a:pt x="14839" y="4444"/>
                    <a:pt x="14743" y="4532"/>
                    <a:pt x="14708" y="4626"/>
                  </a:cubicBezTo>
                  <a:cubicBezTo>
                    <a:pt x="14647" y="4614"/>
                    <a:pt x="14602" y="4749"/>
                    <a:pt x="14541" y="4749"/>
                  </a:cubicBezTo>
                  <a:lnTo>
                    <a:pt x="14496" y="4749"/>
                  </a:lnTo>
                  <a:cubicBezTo>
                    <a:pt x="14476" y="4749"/>
                    <a:pt x="14466" y="4761"/>
                    <a:pt x="14446" y="4761"/>
                  </a:cubicBezTo>
                  <a:cubicBezTo>
                    <a:pt x="14299" y="4837"/>
                    <a:pt x="14193" y="4995"/>
                    <a:pt x="14138" y="5165"/>
                  </a:cubicBezTo>
                  <a:cubicBezTo>
                    <a:pt x="14153" y="5130"/>
                    <a:pt x="14193" y="5159"/>
                    <a:pt x="14203" y="5194"/>
                  </a:cubicBezTo>
                  <a:cubicBezTo>
                    <a:pt x="14203" y="5229"/>
                    <a:pt x="14193" y="5253"/>
                    <a:pt x="14178" y="5294"/>
                  </a:cubicBezTo>
                  <a:cubicBezTo>
                    <a:pt x="14158" y="5388"/>
                    <a:pt x="14254" y="5487"/>
                    <a:pt x="14234" y="5587"/>
                  </a:cubicBezTo>
                  <a:cubicBezTo>
                    <a:pt x="14234" y="5610"/>
                    <a:pt x="14224" y="5634"/>
                    <a:pt x="14224" y="5645"/>
                  </a:cubicBezTo>
                  <a:cubicBezTo>
                    <a:pt x="14234" y="5686"/>
                    <a:pt x="14274" y="5686"/>
                    <a:pt x="14299" y="5710"/>
                  </a:cubicBezTo>
                  <a:cubicBezTo>
                    <a:pt x="14319" y="5745"/>
                    <a:pt x="14284" y="5798"/>
                    <a:pt x="14254" y="5809"/>
                  </a:cubicBezTo>
                  <a:cubicBezTo>
                    <a:pt x="14224" y="5821"/>
                    <a:pt x="14178" y="5809"/>
                    <a:pt x="14148" y="5821"/>
                  </a:cubicBezTo>
                  <a:cubicBezTo>
                    <a:pt x="14118" y="5821"/>
                    <a:pt x="14077" y="5845"/>
                    <a:pt x="14062" y="5891"/>
                  </a:cubicBezTo>
                  <a:cubicBezTo>
                    <a:pt x="14012" y="5798"/>
                    <a:pt x="13916" y="5733"/>
                    <a:pt x="13830" y="5686"/>
                  </a:cubicBezTo>
                  <a:cubicBezTo>
                    <a:pt x="13760" y="5645"/>
                    <a:pt x="13684" y="5599"/>
                    <a:pt x="13609" y="5563"/>
                  </a:cubicBezTo>
                  <a:lnTo>
                    <a:pt x="13356" y="5417"/>
                  </a:lnTo>
                  <a:cubicBezTo>
                    <a:pt x="13336" y="5475"/>
                    <a:pt x="13301" y="5540"/>
                    <a:pt x="13281" y="5599"/>
                  </a:cubicBezTo>
                  <a:cubicBezTo>
                    <a:pt x="13261" y="5634"/>
                    <a:pt x="13251" y="5686"/>
                    <a:pt x="13251" y="5733"/>
                  </a:cubicBezTo>
                  <a:cubicBezTo>
                    <a:pt x="13251" y="5786"/>
                    <a:pt x="13271" y="5833"/>
                    <a:pt x="13311" y="5845"/>
                  </a:cubicBezTo>
                  <a:cubicBezTo>
                    <a:pt x="13336" y="5845"/>
                    <a:pt x="13367" y="5845"/>
                    <a:pt x="13377" y="5856"/>
                  </a:cubicBezTo>
                  <a:cubicBezTo>
                    <a:pt x="13397" y="5880"/>
                    <a:pt x="13387" y="5921"/>
                    <a:pt x="13397" y="5944"/>
                  </a:cubicBezTo>
                  <a:cubicBezTo>
                    <a:pt x="13407" y="6003"/>
                    <a:pt x="13472" y="6014"/>
                    <a:pt x="13513" y="6044"/>
                  </a:cubicBezTo>
                  <a:cubicBezTo>
                    <a:pt x="13609" y="6091"/>
                    <a:pt x="13664" y="6225"/>
                    <a:pt x="13629" y="6337"/>
                  </a:cubicBezTo>
                  <a:cubicBezTo>
                    <a:pt x="13609" y="6337"/>
                    <a:pt x="13598" y="6325"/>
                    <a:pt x="13578" y="6325"/>
                  </a:cubicBezTo>
                  <a:cubicBezTo>
                    <a:pt x="13588" y="6360"/>
                    <a:pt x="13558" y="6407"/>
                    <a:pt x="13523" y="6425"/>
                  </a:cubicBezTo>
                  <a:cubicBezTo>
                    <a:pt x="13493" y="6436"/>
                    <a:pt x="13452" y="6436"/>
                    <a:pt x="13417" y="6425"/>
                  </a:cubicBezTo>
                  <a:cubicBezTo>
                    <a:pt x="13397" y="6425"/>
                    <a:pt x="13387" y="6425"/>
                    <a:pt x="13367" y="6407"/>
                  </a:cubicBezTo>
                  <a:lnTo>
                    <a:pt x="13336" y="6372"/>
                  </a:lnTo>
                  <a:cubicBezTo>
                    <a:pt x="13261" y="6237"/>
                    <a:pt x="13089" y="6214"/>
                    <a:pt x="12998" y="6102"/>
                  </a:cubicBezTo>
                  <a:cubicBezTo>
                    <a:pt x="12983" y="6091"/>
                    <a:pt x="12973" y="6067"/>
                    <a:pt x="12973" y="6044"/>
                  </a:cubicBezTo>
                  <a:cubicBezTo>
                    <a:pt x="12973" y="6026"/>
                    <a:pt x="12983" y="6014"/>
                    <a:pt x="12983" y="6003"/>
                  </a:cubicBezTo>
                  <a:cubicBezTo>
                    <a:pt x="12983" y="5979"/>
                    <a:pt x="12953" y="5968"/>
                    <a:pt x="12933" y="5956"/>
                  </a:cubicBezTo>
                  <a:cubicBezTo>
                    <a:pt x="12893" y="5944"/>
                    <a:pt x="12837" y="5891"/>
                    <a:pt x="12827" y="5845"/>
                  </a:cubicBezTo>
                  <a:cubicBezTo>
                    <a:pt x="12807" y="5798"/>
                    <a:pt x="12827" y="5722"/>
                    <a:pt x="12867" y="5698"/>
                  </a:cubicBezTo>
                  <a:cubicBezTo>
                    <a:pt x="12817" y="5675"/>
                    <a:pt x="12772" y="5587"/>
                    <a:pt x="12807" y="5522"/>
                  </a:cubicBezTo>
                  <a:cubicBezTo>
                    <a:pt x="12751" y="5499"/>
                    <a:pt x="12701" y="5452"/>
                    <a:pt x="12721" y="5399"/>
                  </a:cubicBezTo>
                  <a:lnTo>
                    <a:pt x="12751" y="5364"/>
                  </a:lnTo>
                  <a:cubicBezTo>
                    <a:pt x="12772" y="5329"/>
                    <a:pt x="12772" y="5276"/>
                    <a:pt x="12751" y="5253"/>
                  </a:cubicBezTo>
                  <a:cubicBezTo>
                    <a:pt x="12807" y="5206"/>
                    <a:pt x="12827" y="5101"/>
                    <a:pt x="12807" y="5019"/>
                  </a:cubicBezTo>
                  <a:cubicBezTo>
                    <a:pt x="12787" y="4931"/>
                    <a:pt x="12741" y="4872"/>
                    <a:pt x="12701" y="4802"/>
                  </a:cubicBezTo>
                  <a:cubicBezTo>
                    <a:pt x="12681" y="4772"/>
                    <a:pt x="12656" y="4737"/>
                    <a:pt x="12625" y="4726"/>
                  </a:cubicBezTo>
                  <a:cubicBezTo>
                    <a:pt x="12615" y="4726"/>
                    <a:pt x="12595" y="4726"/>
                    <a:pt x="12585" y="4714"/>
                  </a:cubicBezTo>
                  <a:cubicBezTo>
                    <a:pt x="12540" y="4690"/>
                    <a:pt x="12575" y="4591"/>
                    <a:pt x="12530" y="4567"/>
                  </a:cubicBezTo>
                  <a:cubicBezTo>
                    <a:pt x="12509" y="4556"/>
                    <a:pt x="12489" y="4556"/>
                    <a:pt x="12469" y="4544"/>
                  </a:cubicBezTo>
                  <a:cubicBezTo>
                    <a:pt x="12459" y="4532"/>
                    <a:pt x="12459" y="4503"/>
                    <a:pt x="12434" y="4491"/>
                  </a:cubicBezTo>
                  <a:cubicBezTo>
                    <a:pt x="12424" y="4480"/>
                    <a:pt x="12403" y="4480"/>
                    <a:pt x="12383" y="4480"/>
                  </a:cubicBezTo>
                  <a:cubicBezTo>
                    <a:pt x="12308" y="4468"/>
                    <a:pt x="12277" y="4368"/>
                    <a:pt x="12257" y="4298"/>
                  </a:cubicBezTo>
                  <a:cubicBezTo>
                    <a:pt x="12338" y="4286"/>
                    <a:pt x="12424" y="4269"/>
                    <a:pt x="12499" y="4245"/>
                  </a:cubicBezTo>
                  <a:cubicBezTo>
                    <a:pt x="12530" y="4245"/>
                    <a:pt x="12565" y="4233"/>
                    <a:pt x="12595" y="4245"/>
                  </a:cubicBezTo>
                  <a:cubicBezTo>
                    <a:pt x="12635" y="4257"/>
                    <a:pt x="12671" y="4310"/>
                    <a:pt x="12701" y="4333"/>
                  </a:cubicBezTo>
                  <a:cubicBezTo>
                    <a:pt x="12731" y="4368"/>
                    <a:pt x="12772" y="4392"/>
                    <a:pt x="12817" y="4368"/>
                  </a:cubicBezTo>
                  <a:lnTo>
                    <a:pt x="12817" y="4491"/>
                  </a:lnTo>
                  <a:cubicBezTo>
                    <a:pt x="12847" y="4456"/>
                    <a:pt x="12903" y="4468"/>
                    <a:pt x="12943" y="4491"/>
                  </a:cubicBezTo>
                  <a:cubicBezTo>
                    <a:pt x="12998" y="4515"/>
                    <a:pt x="13049" y="4544"/>
                    <a:pt x="13114" y="4567"/>
                  </a:cubicBezTo>
                  <a:cubicBezTo>
                    <a:pt x="13165" y="4591"/>
                    <a:pt x="13205" y="4614"/>
                    <a:pt x="13261" y="4603"/>
                  </a:cubicBezTo>
                  <a:cubicBezTo>
                    <a:pt x="13291" y="4603"/>
                    <a:pt x="13326" y="4579"/>
                    <a:pt x="13356" y="4591"/>
                  </a:cubicBezTo>
                  <a:cubicBezTo>
                    <a:pt x="13387" y="4591"/>
                    <a:pt x="13432" y="4626"/>
                    <a:pt x="13407" y="4667"/>
                  </a:cubicBezTo>
                  <a:cubicBezTo>
                    <a:pt x="13548" y="4702"/>
                    <a:pt x="13684" y="4726"/>
                    <a:pt x="13820" y="4726"/>
                  </a:cubicBezTo>
                  <a:cubicBezTo>
                    <a:pt x="13800" y="4726"/>
                    <a:pt x="13790" y="4714"/>
                    <a:pt x="13770" y="4714"/>
                  </a:cubicBezTo>
                  <a:cubicBezTo>
                    <a:pt x="13840" y="4702"/>
                    <a:pt x="13926" y="4690"/>
                    <a:pt x="14002" y="4679"/>
                  </a:cubicBezTo>
                  <a:cubicBezTo>
                    <a:pt x="14002" y="4655"/>
                    <a:pt x="14002" y="4626"/>
                    <a:pt x="13992" y="4603"/>
                  </a:cubicBezTo>
                  <a:cubicBezTo>
                    <a:pt x="14052" y="4603"/>
                    <a:pt x="14128" y="4603"/>
                    <a:pt x="14193" y="4579"/>
                  </a:cubicBezTo>
                  <a:cubicBezTo>
                    <a:pt x="14234" y="4556"/>
                    <a:pt x="14274" y="4515"/>
                    <a:pt x="14319" y="4468"/>
                  </a:cubicBezTo>
                  <a:cubicBezTo>
                    <a:pt x="14360" y="4421"/>
                    <a:pt x="14415" y="4368"/>
                    <a:pt x="14456" y="4321"/>
                  </a:cubicBezTo>
                  <a:lnTo>
                    <a:pt x="14425" y="4286"/>
                  </a:lnTo>
                  <a:cubicBezTo>
                    <a:pt x="14486" y="4245"/>
                    <a:pt x="14531" y="4146"/>
                    <a:pt x="14496" y="4064"/>
                  </a:cubicBezTo>
                  <a:cubicBezTo>
                    <a:pt x="14486" y="4064"/>
                    <a:pt x="14476" y="4040"/>
                    <a:pt x="14486" y="4028"/>
                  </a:cubicBezTo>
                  <a:cubicBezTo>
                    <a:pt x="14496" y="4011"/>
                    <a:pt x="14521" y="4011"/>
                    <a:pt x="14531" y="3999"/>
                  </a:cubicBezTo>
                  <a:cubicBezTo>
                    <a:pt x="14561" y="3987"/>
                    <a:pt x="14561" y="3941"/>
                    <a:pt x="14561" y="3888"/>
                  </a:cubicBezTo>
                  <a:lnTo>
                    <a:pt x="14531" y="3782"/>
                  </a:lnTo>
                  <a:cubicBezTo>
                    <a:pt x="14531" y="3741"/>
                    <a:pt x="14541" y="3706"/>
                    <a:pt x="14521" y="3683"/>
                  </a:cubicBezTo>
                  <a:cubicBezTo>
                    <a:pt x="14511" y="3659"/>
                    <a:pt x="14486" y="3642"/>
                    <a:pt x="14476" y="3630"/>
                  </a:cubicBezTo>
                  <a:cubicBezTo>
                    <a:pt x="14456" y="3583"/>
                    <a:pt x="14511" y="3548"/>
                    <a:pt x="14511" y="3495"/>
                  </a:cubicBezTo>
                  <a:cubicBezTo>
                    <a:pt x="14511" y="3448"/>
                    <a:pt x="14456" y="3413"/>
                    <a:pt x="14425" y="3437"/>
                  </a:cubicBezTo>
                  <a:cubicBezTo>
                    <a:pt x="14446" y="3402"/>
                    <a:pt x="14440" y="3349"/>
                    <a:pt x="14415" y="3314"/>
                  </a:cubicBezTo>
                  <a:cubicBezTo>
                    <a:pt x="14395" y="3279"/>
                    <a:pt x="14360" y="3249"/>
                    <a:pt x="14330" y="3226"/>
                  </a:cubicBezTo>
                  <a:cubicBezTo>
                    <a:pt x="14284" y="3167"/>
                    <a:pt x="14264" y="3068"/>
                    <a:pt x="14203" y="3068"/>
                  </a:cubicBezTo>
                  <a:cubicBezTo>
                    <a:pt x="14193" y="3003"/>
                    <a:pt x="14108" y="2980"/>
                    <a:pt x="14052" y="2956"/>
                  </a:cubicBezTo>
                  <a:cubicBezTo>
                    <a:pt x="13982" y="2921"/>
                    <a:pt x="13916" y="2845"/>
                    <a:pt x="13866" y="2775"/>
                  </a:cubicBezTo>
                  <a:cubicBezTo>
                    <a:pt x="13830" y="2722"/>
                    <a:pt x="13800" y="2652"/>
                    <a:pt x="13745" y="2652"/>
                  </a:cubicBezTo>
                  <a:cubicBezTo>
                    <a:pt x="13745" y="2587"/>
                    <a:pt x="13714" y="2540"/>
                    <a:pt x="13664" y="2529"/>
                  </a:cubicBezTo>
                  <a:cubicBezTo>
                    <a:pt x="13629" y="2529"/>
                    <a:pt x="13598" y="2540"/>
                    <a:pt x="13578" y="2511"/>
                  </a:cubicBezTo>
                  <a:cubicBezTo>
                    <a:pt x="13568" y="2499"/>
                    <a:pt x="13558" y="2476"/>
                    <a:pt x="13558" y="2464"/>
                  </a:cubicBezTo>
                  <a:cubicBezTo>
                    <a:pt x="13513" y="2353"/>
                    <a:pt x="13367" y="2330"/>
                    <a:pt x="13326" y="2218"/>
                  </a:cubicBezTo>
                  <a:lnTo>
                    <a:pt x="13104" y="2072"/>
                  </a:lnTo>
                  <a:cubicBezTo>
                    <a:pt x="13079" y="2060"/>
                    <a:pt x="13049" y="2031"/>
                    <a:pt x="13039" y="2007"/>
                  </a:cubicBezTo>
                  <a:cubicBezTo>
                    <a:pt x="13029" y="1978"/>
                    <a:pt x="13019" y="1960"/>
                    <a:pt x="12998" y="1949"/>
                  </a:cubicBezTo>
                  <a:cubicBezTo>
                    <a:pt x="12963" y="1925"/>
                    <a:pt x="12923" y="1925"/>
                    <a:pt x="12877" y="1925"/>
                  </a:cubicBezTo>
                  <a:cubicBezTo>
                    <a:pt x="12837" y="1925"/>
                    <a:pt x="12797" y="1902"/>
                    <a:pt x="12741" y="1884"/>
                  </a:cubicBezTo>
                  <a:cubicBezTo>
                    <a:pt x="12701" y="1873"/>
                    <a:pt x="12646" y="1884"/>
                    <a:pt x="12615" y="1925"/>
                  </a:cubicBezTo>
                  <a:cubicBezTo>
                    <a:pt x="12605" y="1861"/>
                    <a:pt x="12540" y="1849"/>
                    <a:pt x="12489" y="1861"/>
                  </a:cubicBezTo>
                  <a:cubicBezTo>
                    <a:pt x="12414" y="1861"/>
                    <a:pt x="12338" y="1884"/>
                    <a:pt x="12267" y="1914"/>
                  </a:cubicBezTo>
                  <a:cubicBezTo>
                    <a:pt x="12222" y="1884"/>
                    <a:pt x="12212" y="1814"/>
                    <a:pt x="12232" y="1767"/>
                  </a:cubicBezTo>
                  <a:cubicBezTo>
                    <a:pt x="12257" y="1714"/>
                    <a:pt x="12288" y="1679"/>
                    <a:pt x="12318" y="1644"/>
                  </a:cubicBezTo>
                  <a:cubicBezTo>
                    <a:pt x="12288" y="1626"/>
                    <a:pt x="12257" y="1626"/>
                    <a:pt x="12212" y="1615"/>
                  </a:cubicBezTo>
                  <a:cubicBezTo>
                    <a:pt x="12202" y="1615"/>
                    <a:pt x="12202" y="1615"/>
                    <a:pt x="12192" y="1603"/>
                  </a:cubicBezTo>
                  <a:cubicBezTo>
                    <a:pt x="12172" y="1591"/>
                    <a:pt x="12182" y="1556"/>
                    <a:pt x="12202" y="1533"/>
                  </a:cubicBezTo>
                  <a:cubicBezTo>
                    <a:pt x="12212" y="1503"/>
                    <a:pt x="12222" y="1468"/>
                    <a:pt x="12202" y="1457"/>
                  </a:cubicBezTo>
                  <a:cubicBezTo>
                    <a:pt x="12212" y="1398"/>
                    <a:pt x="12131" y="1357"/>
                    <a:pt x="12076" y="1334"/>
                  </a:cubicBezTo>
                  <a:cubicBezTo>
                    <a:pt x="12035" y="1310"/>
                    <a:pt x="11985" y="1298"/>
                    <a:pt x="11940" y="1275"/>
                  </a:cubicBezTo>
                  <a:cubicBezTo>
                    <a:pt x="11899" y="1246"/>
                    <a:pt x="11834" y="1234"/>
                    <a:pt x="11788" y="1263"/>
                  </a:cubicBezTo>
                  <a:cubicBezTo>
                    <a:pt x="11748" y="1287"/>
                    <a:pt x="11748" y="1380"/>
                    <a:pt x="11788" y="1398"/>
                  </a:cubicBezTo>
                  <a:cubicBezTo>
                    <a:pt x="11768" y="1421"/>
                    <a:pt x="11738" y="1445"/>
                    <a:pt x="11718" y="1468"/>
                  </a:cubicBezTo>
                  <a:cubicBezTo>
                    <a:pt x="11738" y="1492"/>
                    <a:pt x="11748" y="1521"/>
                    <a:pt x="11768" y="1544"/>
                  </a:cubicBezTo>
                  <a:cubicBezTo>
                    <a:pt x="11698" y="1568"/>
                    <a:pt x="11612" y="1544"/>
                    <a:pt x="11536" y="1492"/>
                  </a:cubicBezTo>
                  <a:cubicBezTo>
                    <a:pt x="11536" y="1468"/>
                    <a:pt x="11546" y="1433"/>
                    <a:pt x="11567" y="1421"/>
                  </a:cubicBezTo>
                  <a:cubicBezTo>
                    <a:pt x="11461" y="1398"/>
                    <a:pt x="11355" y="1357"/>
                    <a:pt x="11249" y="1298"/>
                  </a:cubicBezTo>
                  <a:cubicBezTo>
                    <a:pt x="11229" y="1263"/>
                    <a:pt x="11219" y="1222"/>
                    <a:pt x="11219" y="1175"/>
                  </a:cubicBezTo>
                  <a:cubicBezTo>
                    <a:pt x="11274" y="1175"/>
                    <a:pt x="11324" y="1111"/>
                    <a:pt x="11314" y="1052"/>
                  </a:cubicBezTo>
                  <a:cubicBezTo>
                    <a:pt x="11365" y="1029"/>
                    <a:pt x="11420" y="1017"/>
                    <a:pt x="11486" y="1017"/>
                  </a:cubicBezTo>
                  <a:cubicBezTo>
                    <a:pt x="11516" y="1017"/>
                    <a:pt x="11561" y="1011"/>
                    <a:pt x="11592" y="1000"/>
                  </a:cubicBezTo>
                  <a:cubicBezTo>
                    <a:pt x="11627" y="982"/>
                    <a:pt x="11652" y="953"/>
                    <a:pt x="11652" y="918"/>
                  </a:cubicBezTo>
                  <a:cubicBezTo>
                    <a:pt x="11652" y="841"/>
                    <a:pt x="11567" y="818"/>
                    <a:pt x="11536" y="759"/>
                  </a:cubicBezTo>
                  <a:cubicBezTo>
                    <a:pt x="11516" y="718"/>
                    <a:pt x="11516" y="683"/>
                    <a:pt x="11496" y="648"/>
                  </a:cubicBezTo>
                  <a:cubicBezTo>
                    <a:pt x="11461" y="607"/>
                    <a:pt x="11410" y="607"/>
                    <a:pt x="11365" y="595"/>
                  </a:cubicBezTo>
                  <a:cubicBezTo>
                    <a:pt x="11324" y="584"/>
                    <a:pt x="11274" y="549"/>
                    <a:pt x="11284" y="496"/>
                  </a:cubicBezTo>
                  <a:cubicBezTo>
                    <a:pt x="11249" y="513"/>
                    <a:pt x="11209" y="537"/>
                    <a:pt x="11178" y="549"/>
                  </a:cubicBezTo>
                  <a:cubicBezTo>
                    <a:pt x="11168" y="484"/>
                    <a:pt x="11143" y="437"/>
                    <a:pt x="11103" y="414"/>
                  </a:cubicBezTo>
                  <a:cubicBezTo>
                    <a:pt x="11082" y="402"/>
                    <a:pt x="11062" y="373"/>
                    <a:pt x="11037" y="361"/>
                  </a:cubicBezTo>
                  <a:cubicBezTo>
                    <a:pt x="11017" y="338"/>
                    <a:pt x="11007" y="302"/>
                    <a:pt x="11027" y="279"/>
                  </a:cubicBezTo>
                  <a:cubicBezTo>
                    <a:pt x="10987" y="314"/>
                    <a:pt x="10921" y="279"/>
                    <a:pt x="10891" y="238"/>
                  </a:cubicBezTo>
                  <a:cubicBezTo>
                    <a:pt x="10861" y="191"/>
                    <a:pt x="10840" y="133"/>
                    <a:pt x="10785" y="103"/>
                  </a:cubicBezTo>
                  <a:cubicBezTo>
                    <a:pt x="10745" y="80"/>
                    <a:pt x="10689" y="92"/>
                    <a:pt x="10649" y="103"/>
                  </a:cubicBezTo>
                  <a:cubicBezTo>
                    <a:pt x="10583" y="115"/>
                    <a:pt x="10533" y="144"/>
                    <a:pt x="10467" y="168"/>
                  </a:cubicBezTo>
                  <a:cubicBezTo>
                    <a:pt x="10488" y="250"/>
                    <a:pt x="10498" y="349"/>
                    <a:pt x="10498" y="449"/>
                  </a:cubicBezTo>
                  <a:cubicBezTo>
                    <a:pt x="10447" y="484"/>
                    <a:pt x="10417" y="560"/>
                    <a:pt x="10417" y="636"/>
                  </a:cubicBezTo>
                  <a:cubicBezTo>
                    <a:pt x="10341" y="560"/>
                    <a:pt x="10256" y="449"/>
                    <a:pt x="10301" y="338"/>
                  </a:cubicBezTo>
                  <a:cubicBezTo>
                    <a:pt x="10311" y="302"/>
                    <a:pt x="10331" y="267"/>
                    <a:pt x="10311" y="238"/>
                  </a:cubicBezTo>
                  <a:cubicBezTo>
                    <a:pt x="10291" y="215"/>
                    <a:pt x="10256" y="226"/>
                    <a:pt x="10235" y="215"/>
                  </a:cubicBezTo>
                  <a:cubicBezTo>
                    <a:pt x="10195" y="191"/>
                    <a:pt x="10205" y="133"/>
                    <a:pt x="10195" y="80"/>
                  </a:cubicBezTo>
                  <a:cubicBezTo>
                    <a:pt x="10160" y="-8"/>
                    <a:pt x="10054" y="-8"/>
                    <a:pt x="9983" y="10"/>
                  </a:cubicBezTo>
                  <a:cubicBezTo>
                    <a:pt x="9958" y="56"/>
                    <a:pt x="9948" y="133"/>
                    <a:pt x="9973" y="179"/>
                  </a:cubicBezTo>
                  <a:cubicBezTo>
                    <a:pt x="9938" y="191"/>
                    <a:pt x="9918" y="215"/>
                    <a:pt x="9898" y="238"/>
                  </a:cubicBezTo>
                  <a:cubicBezTo>
                    <a:pt x="9877" y="215"/>
                    <a:pt x="9852" y="203"/>
                    <a:pt x="9832" y="179"/>
                  </a:cubicBezTo>
                  <a:cubicBezTo>
                    <a:pt x="9802" y="156"/>
                    <a:pt x="9772" y="115"/>
                    <a:pt x="9726" y="103"/>
                  </a:cubicBezTo>
                  <a:cubicBezTo>
                    <a:pt x="9686" y="92"/>
                    <a:pt x="9646" y="115"/>
                    <a:pt x="9630" y="168"/>
                  </a:cubicBezTo>
                  <a:cubicBezTo>
                    <a:pt x="9630" y="203"/>
                    <a:pt x="9656" y="250"/>
                    <a:pt x="9676" y="279"/>
                  </a:cubicBezTo>
                  <a:cubicBezTo>
                    <a:pt x="9630" y="250"/>
                    <a:pt x="9600" y="226"/>
                    <a:pt x="9550" y="226"/>
                  </a:cubicBezTo>
                  <a:cubicBezTo>
                    <a:pt x="9504" y="226"/>
                    <a:pt x="9454" y="267"/>
                    <a:pt x="9464" y="326"/>
                  </a:cubicBezTo>
                  <a:cubicBezTo>
                    <a:pt x="9464" y="361"/>
                    <a:pt x="9494" y="390"/>
                    <a:pt x="9504" y="426"/>
                  </a:cubicBezTo>
                  <a:cubicBezTo>
                    <a:pt x="9514" y="461"/>
                    <a:pt x="9504" y="513"/>
                    <a:pt x="9474" y="496"/>
                  </a:cubicBezTo>
                  <a:cubicBezTo>
                    <a:pt x="9409" y="402"/>
                    <a:pt x="9282" y="361"/>
                    <a:pt x="9187" y="414"/>
                  </a:cubicBezTo>
                  <a:cubicBezTo>
                    <a:pt x="9187" y="437"/>
                    <a:pt x="9197" y="461"/>
                    <a:pt x="9197" y="484"/>
                  </a:cubicBezTo>
                  <a:cubicBezTo>
                    <a:pt x="9167" y="496"/>
                    <a:pt x="9136" y="513"/>
                    <a:pt x="9106" y="537"/>
                  </a:cubicBezTo>
                  <a:cubicBezTo>
                    <a:pt x="9081" y="560"/>
                    <a:pt x="9071" y="607"/>
                    <a:pt x="9091" y="648"/>
                  </a:cubicBezTo>
                  <a:cubicBezTo>
                    <a:pt x="9061" y="595"/>
                    <a:pt x="8985" y="619"/>
                    <a:pt x="8975" y="672"/>
                  </a:cubicBezTo>
                  <a:cubicBezTo>
                    <a:pt x="8955" y="730"/>
                    <a:pt x="8985" y="795"/>
                    <a:pt x="9040" y="818"/>
                  </a:cubicBezTo>
                  <a:cubicBezTo>
                    <a:pt x="9010" y="818"/>
                    <a:pt x="8985" y="841"/>
                    <a:pt x="8975" y="865"/>
                  </a:cubicBezTo>
                  <a:cubicBezTo>
                    <a:pt x="8935" y="841"/>
                    <a:pt x="8894" y="830"/>
                    <a:pt x="8839" y="830"/>
                  </a:cubicBezTo>
                  <a:cubicBezTo>
                    <a:pt x="8798" y="841"/>
                    <a:pt x="8753" y="877"/>
                    <a:pt x="8743" y="929"/>
                  </a:cubicBezTo>
                  <a:lnTo>
                    <a:pt x="8743" y="964"/>
                  </a:lnTo>
                  <a:cubicBezTo>
                    <a:pt x="8723" y="1000"/>
                    <a:pt x="8682" y="941"/>
                    <a:pt x="8647" y="929"/>
                  </a:cubicBezTo>
                  <a:cubicBezTo>
                    <a:pt x="8607" y="918"/>
                    <a:pt x="8577" y="964"/>
                    <a:pt x="8531" y="964"/>
                  </a:cubicBezTo>
                  <a:cubicBezTo>
                    <a:pt x="8491" y="964"/>
                    <a:pt x="8461" y="894"/>
                    <a:pt x="8491" y="853"/>
                  </a:cubicBezTo>
                  <a:cubicBezTo>
                    <a:pt x="8425" y="841"/>
                    <a:pt x="8365" y="865"/>
                    <a:pt x="8299" y="894"/>
                  </a:cubicBezTo>
                  <a:cubicBezTo>
                    <a:pt x="8259" y="853"/>
                    <a:pt x="8188" y="865"/>
                    <a:pt x="8153" y="894"/>
                  </a:cubicBezTo>
                  <a:cubicBezTo>
                    <a:pt x="8123" y="918"/>
                    <a:pt x="8098" y="964"/>
                    <a:pt x="8077" y="1017"/>
                  </a:cubicBezTo>
                  <a:cubicBezTo>
                    <a:pt x="8047" y="1088"/>
                    <a:pt x="7992" y="1152"/>
                    <a:pt x="7931" y="1187"/>
                  </a:cubicBezTo>
                  <a:cubicBezTo>
                    <a:pt x="7951" y="1187"/>
                    <a:pt x="7961" y="1199"/>
                    <a:pt x="7982" y="1222"/>
                  </a:cubicBezTo>
                  <a:cubicBezTo>
                    <a:pt x="7992" y="1234"/>
                    <a:pt x="7992" y="1246"/>
                    <a:pt x="7992" y="1263"/>
                  </a:cubicBezTo>
                  <a:cubicBezTo>
                    <a:pt x="8012" y="1334"/>
                    <a:pt x="7961" y="1410"/>
                    <a:pt x="7906" y="1457"/>
                  </a:cubicBezTo>
                  <a:cubicBezTo>
                    <a:pt x="7856" y="1503"/>
                    <a:pt x="7805" y="1568"/>
                    <a:pt x="7805" y="1644"/>
                  </a:cubicBezTo>
                  <a:cubicBezTo>
                    <a:pt x="7730" y="1626"/>
                    <a:pt x="7659" y="1650"/>
                    <a:pt x="7603" y="1714"/>
                  </a:cubicBezTo>
                  <a:cubicBezTo>
                    <a:pt x="7553" y="1773"/>
                    <a:pt x="7528" y="1873"/>
                    <a:pt x="7548" y="1949"/>
                  </a:cubicBezTo>
                  <a:cubicBezTo>
                    <a:pt x="7528" y="1972"/>
                    <a:pt x="7518" y="2007"/>
                    <a:pt x="7498" y="2037"/>
                  </a:cubicBezTo>
                  <a:cubicBezTo>
                    <a:pt x="7472" y="2072"/>
                    <a:pt x="7452" y="2107"/>
                    <a:pt x="7412" y="2119"/>
                  </a:cubicBezTo>
                  <a:cubicBezTo>
                    <a:pt x="7382" y="2130"/>
                    <a:pt x="7356" y="2119"/>
                    <a:pt x="7326" y="2107"/>
                  </a:cubicBezTo>
                  <a:cubicBezTo>
                    <a:pt x="7296" y="2107"/>
                    <a:pt x="7266" y="2119"/>
                    <a:pt x="7251" y="2148"/>
                  </a:cubicBezTo>
                  <a:cubicBezTo>
                    <a:pt x="7240" y="2095"/>
                    <a:pt x="7190" y="2083"/>
                    <a:pt x="7135" y="2083"/>
                  </a:cubicBezTo>
                  <a:cubicBezTo>
                    <a:pt x="7074" y="2095"/>
                    <a:pt x="7019" y="2130"/>
                    <a:pt x="6978" y="2183"/>
                  </a:cubicBezTo>
                  <a:cubicBezTo>
                    <a:pt x="6948" y="2218"/>
                    <a:pt x="6913" y="2271"/>
                    <a:pt x="6872" y="2271"/>
                  </a:cubicBezTo>
                  <a:lnTo>
                    <a:pt x="6832" y="2271"/>
                  </a:lnTo>
                  <a:cubicBezTo>
                    <a:pt x="6787" y="2294"/>
                    <a:pt x="6807" y="2376"/>
                    <a:pt x="6787" y="2429"/>
                  </a:cubicBezTo>
                  <a:cubicBezTo>
                    <a:pt x="6817" y="2429"/>
                    <a:pt x="6852" y="2453"/>
                    <a:pt x="6852" y="2488"/>
                  </a:cubicBezTo>
                  <a:cubicBezTo>
                    <a:pt x="6852" y="2499"/>
                    <a:pt x="6842" y="2529"/>
                    <a:pt x="6842" y="2540"/>
                  </a:cubicBezTo>
                  <a:cubicBezTo>
                    <a:pt x="6832" y="2587"/>
                    <a:pt x="6852" y="2652"/>
                    <a:pt x="6882" y="2675"/>
                  </a:cubicBezTo>
                  <a:cubicBezTo>
                    <a:pt x="6787" y="2699"/>
                    <a:pt x="6691" y="2734"/>
                    <a:pt x="6595" y="2757"/>
                  </a:cubicBezTo>
                  <a:cubicBezTo>
                    <a:pt x="6575" y="2775"/>
                    <a:pt x="6555" y="2775"/>
                    <a:pt x="6535" y="2786"/>
                  </a:cubicBezTo>
                  <a:cubicBezTo>
                    <a:pt x="6524" y="2798"/>
                    <a:pt x="6514" y="2822"/>
                    <a:pt x="6499" y="2845"/>
                  </a:cubicBezTo>
                  <a:cubicBezTo>
                    <a:pt x="6469" y="2909"/>
                    <a:pt x="6449" y="2968"/>
                    <a:pt x="6419" y="3015"/>
                  </a:cubicBezTo>
                  <a:cubicBezTo>
                    <a:pt x="6439" y="3056"/>
                    <a:pt x="6489" y="3044"/>
                    <a:pt x="6535" y="3033"/>
                  </a:cubicBezTo>
                  <a:cubicBezTo>
                    <a:pt x="6605" y="2992"/>
                    <a:pt x="6671" y="2956"/>
                    <a:pt x="6736" y="2909"/>
                  </a:cubicBezTo>
                  <a:lnTo>
                    <a:pt x="6797" y="2868"/>
                  </a:lnTo>
                  <a:cubicBezTo>
                    <a:pt x="6832" y="2868"/>
                    <a:pt x="6862" y="2880"/>
                    <a:pt x="6893" y="2880"/>
                  </a:cubicBezTo>
                  <a:cubicBezTo>
                    <a:pt x="6923" y="2880"/>
                    <a:pt x="6933" y="2857"/>
                    <a:pt x="6958" y="2833"/>
                  </a:cubicBezTo>
                  <a:cubicBezTo>
                    <a:pt x="6998" y="2798"/>
                    <a:pt x="7064" y="2775"/>
                    <a:pt x="7124" y="2786"/>
                  </a:cubicBezTo>
                  <a:cubicBezTo>
                    <a:pt x="7170" y="2880"/>
                    <a:pt x="7124" y="3015"/>
                    <a:pt x="7039" y="3056"/>
                  </a:cubicBezTo>
                  <a:cubicBezTo>
                    <a:pt x="7009" y="3068"/>
                    <a:pt x="6978" y="3068"/>
                    <a:pt x="6958" y="3091"/>
                  </a:cubicBezTo>
                  <a:cubicBezTo>
                    <a:pt x="6948" y="3103"/>
                    <a:pt x="6933" y="3115"/>
                    <a:pt x="6923" y="3138"/>
                  </a:cubicBezTo>
                  <a:cubicBezTo>
                    <a:pt x="6882" y="3226"/>
                    <a:pt x="6862" y="3337"/>
                    <a:pt x="6862" y="3437"/>
                  </a:cubicBezTo>
                  <a:cubicBezTo>
                    <a:pt x="6862" y="3460"/>
                    <a:pt x="6862" y="3484"/>
                    <a:pt x="6852" y="3507"/>
                  </a:cubicBezTo>
                  <a:cubicBezTo>
                    <a:pt x="6832" y="3583"/>
                    <a:pt x="6736" y="3583"/>
                    <a:pt x="6701" y="3525"/>
                  </a:cubicBezTo>
                  <a:cubicBezTo>
                    <a:pt x="6681" y="3607"/>
                    <a:pt x="6585" y="3642"/>
                    <a:pt x="6555" y="3718"/>
                  </a:cubicBezTo>
                  <a:cubicBezTo>
                    <a:pt x="6535" y="3782"/>
                    <a:pt x="6555" y="3841"/>
                    <a:pt x="6575" y="3905"/>
                  </a:cubicBezTo>
                  <a:cubicBezTo>
                    <a:pt x="6524" y="3941"/>
                    <a:pt x="6449" y="3929"/>
                    <a:pt x="6409" y="3888"/>
                  </a:cubicBezTo>
                  <a:cubicBezTo>
                    <a:pt x="6383" y="3941"/>
                    <a:pt x="6363" y="3987"/>
                    <a:pt x="6343" y="4028"/>
                  </a:cubicBezTo>
                  <a:cubicBezTo>
                    <a:pt x="6333" y="4064"/>
                    <a:pt x="6318" y="4099"/>
                    <a:pt x="6293" y="4122"/>
                  </a:cubicBezTo>
                  <a:cubicBezTo>
                    <a:pt x="6272" y="4146"/>
                    <a:pt x="6227" y="4163"/>
                    <a:pt x="6197" y="4134"/>
                  </a:cubicBezTo>
                  <a:cubicBezTo>
                    <a:pt x="6207" y="4187"/>
                    <a:pt x="6187" y="4233"/>
                    <a:pt x="6151" y="4257"/>
                  </a:cubicBezTo>
                  <a:cubicBezTo>
                    <a:pt x="6141" y="4269"/>
                    <a:pt x="6131" y="4269"/>
                    <a:pt x="6121" y="4286"/>
                  </a:cubicBezTo>
                  <a:cubicBezTo>
                    <a:pt x="6111" y="4298"/>
                    <a:pt x="6121" y="4321"/>
                    <a:pt x="6131" y="4333"/>
                  </a:cubicBezTo>
                  <a:cubicBezTo>
                    <a:pt x="6161" y="4380"/>
                    <a:pt x="6197" y="4433"/>
                    <a:pt x="6217" y="4468"/>
                  </a:cubicBezTo>
                  <a:cubicBezTo>
                    <a:pt x="6187" y="4491"/>
                    <a:pt x="6141" y="4515"/>
                    <a:pt x="6131" y="4556"/>
                  </a:cubicBezTo>
                  <a:cubicBezTo>
                    <a:pt x="6111" y="4591"/>
                    <a:pt x="6121" y="4655"/>
                    <a:pt x="6161" y="4667"/>
                  </a:cubicBezTo>
                  <a:cubicBezTo>
                    <a:pt x="6131" y="4690"/>
                    <a:pt x="6111" y="4726"/>
                    <a:pt x="6101" y="4761"/>
                  </a:cubicBezTo>
                  <a:cubicBezTo>
                    <a:pt x="6025" y="4813"/>
                    <a:pt x="5955" y="4895"/>
                    <a:pt x="5924" y="4995"/>
                  </a:cubicBezTo>
                  <a:cubicBezTo>
                    <a:pt x="5945" y="4972"/>
                    <a:pt x="5990" y="4995"/>
                    <a:pt x="5975" y="5036"/>
                  </a:cubicBezTo>
                  <a:cubicBezTo>
                    <a:pt x="5965" y="5071"/>
                    <a:pt x="5945" y="5095"/>
                    <a:pt x="5914" y="5095"/>
                  </a:cubicBezTo>
                  <a:cubicBezTo>
                    <a:pt x="5924" y="5130"/>
                    <a:pt x="5970" y="5171"/>
                    <a:pt x="6005" y="5159"/>
                  </a:cubicBezTo>
                  <a:cubicBezTo>
                    <a:pt x="5995" y="5241"/>
                    <a:pt x="5995" y="5317"/>
                    <a:pt x="5995" y="5399"/>
                  </a:cubicBezTo>
                  <a:cubicBezTo>
                    <a:pt x="5995" y="5376"/>
                    <a:pt x="5975" y="5364"/>
                    <a:pt x="5955" y="5364"/>
                  </a:cubicBezTo>
                  <a:cubicBezTo>
                    <a:pt x="5930" y="5364"/>
                    <a:pt x="5924" y="5388"/>
                    <a:pt x="5904" y="5399"/>
                  </a:cubicBezTo>
                  <a:cubicBezTo>
                    <a:pt x="5864" y="5452"/>
                    <a:pt x="5819" y="5511"/>
                    <a:pt x="5788" y="5563"/>
                  </a:cubicBezTo>
                  <a:cubicBezTo>
                    <a:pt x="5758" y="5511"/>
                    <a:pt x="5743" y="5440"/>
                    <a:pt x="5768" y="5376"/>
                  </a:cubicBezTo>
                  <a:cubicBezTo>
                    <a:pt x="5723" y="5388"/>
                    <a:pt x="5682" y="5417"/>
                    <a:pt x="5672" y="5452"/>
                  </a:cubicBezTo>
                  <a:cubicBezTo>
                    <a:pt x="5662" y="5499"/>
                    <a:pt x="5693" y="5552"/>
                    <a:pt x="5733" y="5540"/>
                  </a:cubicBezTo>
                  <a:cubicBezTo>
                    <a:pt x="5703" y="5575"/>
                    <a:pt x="5682" y="5622"/>
                    <a:pt x="5682" y="5675"/>
                  </a:cubicBezTo>
                  <a:cubicBezTo>
                    <a:pt x="5682" y="5722"/>
                    <a:pt x="5723" y="5786"/>
                    <a:pt x="5768" y="5757"/>
                  </a:cubicBezTo>
                  <a:cubicBezTo>
                    <a:pt x="5788" y="5798"/>
                    <a:pt x="5763" y="5833"/>
                    <a:pt x="5743" y="5868"/>
                  </a:cubicBezTo>
                  <a:cubicBezTo>
                    <a:pt x="5718" y="5903"/>
                    <a:pt x="5693" y="5932"/>
                    <a:pt x="5703" y="5968"/>
                  </a:cubicBezTo>
                  <a:cubicBezTo>
                    <a:pt x="5682" y="5944"/>
                    <a:pt x="5652" y="5956"/>
                    <a:pt x="5637" y="5968"/>
                  </a:cubicBezTo>
                  <a:cubicBezTo>
                    <a:pt x="5617" y="5979"/>
                    <a:pt x="5607" y="6014"/>
                    <a:pt x="5597" y="6044"/>
                  </a:cubicBezTo>
                  <a:cubicBezTo>
                    <a:pt x="5607" y="6067"/>
                    <a:pt x="5607" y="6079"/>
                    <a:pt x="5617" y="6102"/>
                  </a:cubicBezTo>
                  <a:cubicBezTo>
                    <a:pt x="5567" y="6149"/>
                    <a:pt x="5481" y="6167"/>
                    <a:pt x="5415" y="6126"/>
                  </a:cubicBezTo>
                  <a:lnTo>
                    <a:pt x="5415" y="6137"/>
                  </a:lnTo>
                  <a:cubicBezTo>
                    <a:pt x="5415" y="6149"/>
                    <a:pt x="5405" y="6149"/>
                    <a:pt x="5395" y="6149"/>
                  </a:cubicBezTo>
                  <a:cubicBezTo>
                    <a:pt x="5375" y="6167"/>
                    <a:pt x="5375" y="6202"/>
                    <a:pt x="5385" y="6237"/>
                  </a:cubicBezTo>
                  <a:cubicBezTo>
                    <a:pt x="5395" y="6261"/>
                    <a:pt x="5415" y="6302"/>
                    <a:pt x="5405" y="6325"/>
                  </a:cubicBezTo>
                  <a:cubicBezTo>
                    <a:pt x="5405" y="6337"/>
                    <a:pt x="5395" y="6360"/>
                    <a:pt x="5395" y="6372"/>
                  </a:cubicBezTo>
                  <a:cubicBezTo>
                    <a:pt x="5395" y="6407"/>
                    <a:pt x="5440" y="6436"/>
                    <a:pt x="5440" y="6471"/>
                  </a:cubicBezTo>
                  <a:cubicBezTo>
                    <a:pt x="5440" y="6483"/>
                    <a:pt x="5440" y="6507"/>
                    <a:pt x="5430" y="6518"/>
                  </a:cubicBezTo>
                  <a:cubicBezTo>
                    <a:pt x="5405" y="6571"/>
                    <a:pt x="5385" y="6618"/>
                    <a:pt x="5335" y="6630"/>
                  </a:cubicBezTo>
                  <a:cubicBezTo>
                    <a:pt x="5279" y="6641"/>
                    <a:pt x="5229" y="6571"/>
                    <a:pt x="5239" y="6507"/>
                  </a:cubicBezTo>
                  <a:cubicBezTo>
                    <a:pt x="5239" y="6448"/>
                    <a:pt x="5279" y="6384"/>
                    <a:pt x="5335" y="6360"/>
                  </a:cubicBezTo>
                  <a:cubicBezTo>
                    <a:pt x="5299" y="6325"/>
                    <a:pt x="5249" y="6313"/>
                    <a:pt x="5203" y="6337"/>
                  </a:cubicBezTo>
                  <a:cubicBezTo>
                    <a:pt x="5183" y="6348"/>
                    <a:pt x="5163" y="6395"/>
                    <a:pt x="5183" y="6407"/>
                  </a:cubicBezTo>
                  <a:cubicBezTo>
                    <a:pt x="5133" y="6384"/>
                    <a:pt x="5077" y="6407"/>
                    <a:pt x="5037" y="6448"/>
                  </a:cubicBezTo>
                  <a:cubicBezTo>
                    <a:pt x="5057" y="6507"/>
                    <a:pt x="5088" y="6571"/>
                    <a:pt x="5113" y="6630"/>
                  </a:cubicBezTo>
                  <a:cubicBezTo>
                    <a:pt x="5123" y="6641"/>
                    <a:pt x="5123" y="6653"/>
                    <a:pt x="5123" y="6682"/>
                  </a:cubicBezTo>
                  <a:cubicBezTo>
                    <a:pt x="5123" y="6694"/>
                    <a:pt x="5113" y="6706"/>
                    <a:pt x="5113" y="6717"/>
                  </a:cubicBezTo>
                  <a:cubicBezTo>
                    <a:pt x="5077" y="6753"/>
                    <a:pt x="5027" y="6764"/>
                    <a:pt x="4997" y="6741"/>
                  </a:cubicBezTo>
                  <a:cubicBezTo>
                    <a:pt x="5007" y="6753"/>
                    <a:pt x="5007" y="6764"/>
                    <a:pt x="4997" y="6764"/>
                  </a:cubicBezTo>
                  <a:cubicBezTo>
                    <a:pt x="4982" y="6776"/>
                    <a:pt x="4961" y="6764"/>
                    <a:pt x="4951" y="6764"/>
                  </a:cubicBezTo>
                  <a:cubicBezTo>
                    <a:pt x="4941" y="6753"/>
                    <a:pt x="4931" y="6741"/>
                    <a:pt x="4921" y="6741"/>
                  </a:cubicBezTo>
                  <a:cubicBezTo>
                    <a:pt x="4891" y="6729"/>
                    <a:pt x="4856" y="6764"/>
                    <a:pt x="4866" y="6805"/>
                  </a:cubicBezTo>
                  <a:cubicBezTo>
                    <a:pt x="4866" y="6840"/>
                    <a:pt x="4901" y="6852"/>
                    <a:pt x="4911" y="6887"/>
                  </a:cubicBezTo>
                  <a:cubicBezTo>
                    <a:pt x="4921" y="6940"/>
                    <a:pt x="4866" y="6975"/>
                    <a:pt x="4825" y="6987"/>
                  </a:cubicBezTo>
                  <a:cubicBezTo>
                    <a:pt x="4785" y="6999"/>
                    <a:pt x="4740" y="7051"/>
                    <a:pt x="4760" y="7098"/>
                  </a:cubicBezTo>
                  <a:cubicBezTo>
                    <a:pt x="4730" y="7063"/>
                    <a:pt x="4674" y="7063"/>
                    <a:pt x="4644" y="7098"/>
                  </a:cubicBezTo>
                  <a:cubicBezTo>
                    <a:pt x="4609" y="7133"/>
                    <a:pt x="4593" y="7186"/>
                    <a:pt x="4583" y="7233"/>
                  </a:cubicBezTo>
                  <a:cubicBezTo>
                    <a:pt x="4538" y="7256"/>
                    <a:pt x="4508" y="7309"/>
                    <a:pt x="4477" y="7344"/>
                  </a:cubicBezTo>
                  <a:cubicBezTo>
                    <a:pt x="4442" y="7379"/>
                    <a:pt x="4392" y="7420"/>
                    <a:pt x="4351" y="7403"/>
                  </a:cubicBezTo>
                  <a:cubicBezTo>
                    <a:pt x="4372" y="7444"/>
                    <a:pt x="4346" y="7497"/>
                    <a:pt x="4326" y="7526"/>
                  </a:cubicBezTo>
                  <a:cubicBezTo>
                    <a:pt x="4291" y="7561"/>
                    <a:pt x="4266" y="7590"/>
                    <a:pt x="4246" y="7626"/>
                  </a:cubicBezTo>
                  <a:cubicBezTo>
                    <a:pt x="4230" y="7649"/>
                    <a:pt x="4230" y="7661"/>
                    <a:pt x="4220" y="7690"/>
                  </a:cubicBezTo>
                  <a:cubicBezTo>
                    <a:pt x="4200" y="7725"/>
                    <a:pt x="4160" y="7731"/>
                    <a:pt x="4140" y="7772"/>
                  </a:cubicBezTo>
                  <a:cubicBezTo>
                    <a:pt x="4114" y="7807"/>
                    <a:pt x="4124" y="7860"/>
                    <a:pt x="4124" y="7907"/>
                  </a:cubicBezTo>
                  <a:cubicBezTo>
                    <a:pt x="4124" y="7983"/>
                    <a:pt x="4084" y="8041"/>
                    <a:pt x="4064" y="8118"/>
                  </a:cubicBezTo>
                  <a:cubicBezTo>
                    <a:pt x="4044" y="8194"/>
                    <a:pt x="4024" y="8264"/>
                    <a:pt x="4064" y="8329"/>
                  </a:cubicBezTo>
                  <a:cubicBezTo>
                    <a:pt x="4094" y="8329"/>
                    <a:pt x="4104" y="8364"/>
                    <a:pt x="4104" y="8399"/>
                  </a:cubicBezTo>
                  <a:lnTo>
                    <a:pt x="4104" y="8598"/>
                  </a:lnTo>
                  <a:cubicBezTo>
                    <a:pt x="4104" y="8645"/>
                    <a:pt x="4104" y="8709"/>
                    <a:pt x="4140" y="8733"/>
                  </a:cubicBezTo>
                  <a:cubicBezTo>
                    <a:pt x="4150" y="8733"/>
                    <a:pt x="4150" y="8733"/>
                    <a:pt x="4160" y="8744"/>
                  </a:cubicBezTo>
                  <a:lnTo>
                    <a:pt x="4160" y="8756"/>
                  </a:lnTo>
                  <a:cubicBezTo>
                    <a:pt x="4150" y="8809"/>
                    <a:pt x="4150" y="8856"/>
                    <a:pt x="4140" y="8903"/>
                  </a:cubicBezTo>
                  <a:cubicBezTo>
                    <a:pt x="4140" y="8944"/>
                    <a:pt x="4150" y="8991"/>
                    <a:pt x="4180" y="8991"/>
                  </a:cubicBezTo>
                  <a:cubicBezTo>
                    <a:pt x="4180" y="9067"/>
                    <a:pt x="4170" y="9125"/>
                    <a:pt x="4160" y="9201"/>
                  </a:cubicBezTo>
                  <a:cubicBezTo>
                    <a:pt x="4200" y="9248"/>
                    <a:pt x="4200" y="9336"/>
                    <a:pt x="4160" y="9395"/>
                  </a:cubicBezTo>
                  <a:cubicBezTo>
                    <a:pt x="4230" y="9436"/>
                    <a:pt x="4256" y="9541"/>
                    <a:pt x="4210" y="9617"/>
                  </a:cubicBezTo>
                  <a:cubicBezTo>
                    <a:pt x="4246" y="9641"/>
                    <a:pt x="4286" y="9664"/>
                    <a:pt x="4306" y="9717"/>
                  </a:cubicBezTo>
                  <a:cubicBezTo>
                    <a:pt x="4326" y="9764"/>
                    <a:pt x="4316" y="9828"/>
                    <a:pt x="4276" y="9840"/>
                  </a:cubicBezTo>
                  <a:cubicBezTo>
                    <a:pt x="4336" y="9922"/>
                    <a:pt x="4361" y="10033"/>
                    <a:pt x="4336" y="10145"/>
                  </a:cubicBezTo>
                  <a:cubicBezTo>
                    <a:pt x="4372" y="10145"/>
                    <a:pt x="4392" y="10168"/>
                    <a:pt x="4402" y="10209"/>
                  </a:cubicBezTo>
                  <a:cubicBezTo>
                    <a:pt x="4412" y="10244"/>
                    <a:pt x="4422" y="10268"/>
                    <a:pt x="4442" y="10291"/>
                  </a:cubicBezTo>
                  <a:cubicBezTo>
                    <a:pt x="4477" y="10320"/>
                    <a:pt x="4508" y="10332"/>
                    <a:pt x="4548" y="10344"/>
                  </a:cubicBezTo>
                  <a:cubicBezTo>
                    <a:pt x="4624" y="10367"/>
                    <a:pt x="4664" y="10426"/>
                    <a:pt x="4730" y="10490"/>
                  </a:cubicBezTo>
                  <a:cubicBezTo>
                    <a:pt x="4785" y="10537"/>
                    <a:pt x="4856" y="10590"/>
                    <a:pt x="4931" y="10566"/>
                  </a:cubicBezTo>
                  <a:cubicBezTo>
                    <a:pt x="4982" y="10537"/>
                    <a:pt x="5027" y="10479"/>
                    <a:pt x="5077" y="10455"/>
                  </a:cubicBezTo>
                  <a:cubicBezTo>
                    <a:pt x="5113" y="10426"/>
                    <a:pt x="5153" y="10426"/>
                    <a:pt x="5193" y="10414"/>
                  </a:cubicBezTo>
                  <a:cubicBezTo>
                    <a:pt x="5239" y="10402"/>
                    <a:pt x="5269" y="10367"/>
                    <a:pt x="5259" y="10320"/>
                  </a:cubicBezTo>
                  <a:cubicBezTo>
                    <a:pt x="5259" y="10303"/>
                    <a:pt x="5249" y="10279"/>
                    <a:pt x="5249" y="10268"/>
                  </a:cubicBezTo>
                  <a:cubicBezTo>
                    <a:pt x="5249" y="10233"/>
                    <a:pt x="5274" y="10221"/>
                    <a:pt x="5299" y="10209"/>
                  </a:cubicBezTo>
                  <a:cubicBezTo>
                    <a:pt x="5319" y="10197"/>
                    <a:pt x="5355" y="10197"/>
                    <a:pt x="5375" y="10186"/>
                  </a:cubicBezTo>
                  <a:cubicBezTo>
                    <a:pt x="5405" y="10156"/>
                    <a:pt x="5430" y="10121"/>
                    <a:pt x="5451" y="10086"/>
                  </a:cubicBezTo>
                  <a:cubicBezTo>
                    <a:pt x="5481" y="10033"/>
                    <a:pt x="5531" y="10010"/>
                    <a:pt x="5587" y="9986"/>
                  </a:cubicBezTo>
                  <a:cubicBezTo>
                    <a:pt x="5672" y="9951"/>
                    <a:pt x="5768" y="9899"/>
                    <a:pt x="5849" y="9951"/>
                  </a:cubicBezTo>
                  <a:cubicBezTo>
                    <a:pt x="5884" y="9975"/>
                    <a:pt x="5914" y="10010"/>
                    <a:pt x="5894" y="10045"/>
                  </a:cubicBezTo>
                  <a:cubicBezTo>
                    <a:pt x="5955" y="10121"/>
                    <a:pt x="5995" y="10221"/>
                    <a:pt x="5995" y="10320"/>
                  </a:cubicBezTo>
                  <a:cubicBezTo>
                    <a:pt x="5995" y="10379"/>
                    <a:pt x="5995" y="10455"/>
                    <a:pt x="6046" y="10479"/>
                  </a:cubicBezTo>
                  <a:cubicBezTo>
                    <a:pt x="6005" y="10502"/>
                    <a:pt x="6015" y="10590"/>
                    <a:pt x="6046" y="10625"/>
                  </a:cubicBezTo>
                  <a:cubicBezTo>
                    <a:pt x="6081" y="10660"/>
                    <a:pt x="6111" y="10725"/>
                    <a:pt x="6091" y="10760"/>
                  </a:cubicBezTo>
                  <a:lnTo>
                    <a:pt x="6343" y="11129"/>
                  </a:lnTo>
                  <a:cubicBezTo>
                    <a:pt x="6353" y="11141"/>
                    <a:pt x="6363" y="11164"/>
                    <a:pt x="6373" y="11193"/>
                  </a:cubicBezTo>
                  <a:cubicBezTo>
                    <a:pt x="6373" y="11205"/>
                    <a:pt x="6373" y="11228"/>
                    <a:pt x="6383" y="11240"/>
                  </a:cubicBezTo>
                  <a:cubicBezTo>
                    <a:pt x="6398" y="11275"/>
                    <a:pt x="6449" y="11287"/>
                    <a:pt x="6439" y="11328"/>
                  </a:cubicBezTo>
                  <a:cubicBezTo>
                    <a:pt x="6429" y="11340"/>
                    <a:pt x="6419" y="11340"/>
                    <a:pt x="6398" y="11351"/>
                  </a:cubicBezTo>
                  <a:cubicBezTo>
                    <a:pt x="6429" y="11398"/>
                    <a:pt x="6383" y="11463"/>
                    <a:pt x="6333" y="11498"/>
                  </a:cubicBezTo>
                  <a:cubicBezTo>
                    <a:pt x="6293" y="11533"/>
                    <a:pt x="6237" y="11586"/>
                    <a:pt x="6257" y="11633"/>
                  </a:cubicBezTo>
                  <a:cubicBezTo>
                    <a:pt x="6333" y="11697"/>
                    <a:pt x="6409" y="11721"/>
                    <a:pt x="6489" y="11732"/>
                  </a:cubicBezTo>
                  <a:cubicBezTo>
                    <a:pt x="6514" y="11767"/>
                    <a:pt x="6514" y="11803"/>
                    <a:pt x="6514" y="11844"/>
                  </a:cubicBezTo>
                  <a:cubicBezTo>
                    <a:pt x="6535" y="11832"/>
                    <a:pt x="6565" y="11855"/>
                    <a:pt x="6555" y="11890"/>
                  </a:cubicBezTo>
                  <a:cubicBezTo>
                    <a:pt x="6555" y="11914"/>
                    <a:pt x="6535" y="11943"/>
                    <a:pt x="6514" y="11967"/>
                  </a:cubicBezTo>
                  <a:cubicBezTo>
                    <a:pt x="6585" y="12025"/>
                    <a:pt x="6671" y="12060"/>
                    <a:pt x="6767" y="12060"/>
                  </a:cubicBezTo>
                  <a:cubicBezTo>
                    <a:pt x="6736" y="12037"/>
                    <a:pt x="6746" y="11978"/>
                    <a:pt x="6767" y="11926"/>
                  </a:cubicBezTo>
                  <a:cubicBezTo>
                    <a:pt x="6787" y="11890"/>
                    <a:pt x="6817" y="11844"/>
                    <a:pt x="6807" y="11791"/>
                  </a:cubicBezTo>
                  <a:cubicBezTo>
                    <a:pt x="6807" y="11779"/>
                    <a:pt x="6797" y="11767"/>
                    <a:pt x="6807" y="11756"/>
                  </a:cubicBezTo>
                  <a:cubicBezTo>
                    <a:pt x="6807" y="11732"/>
                    <a:pt x="6832" y="11721"/>
                    <a:pt x="6842" y="11721"/>
                  </a:cubicBezTo>
                  <a:cubicBezTo>
                    <a:pt x="6978" y="11621"/>
                    <a:pt x="7160" y="11621"/>
                    <a:pt x="7296" y="11709"/>
                  </a:cubicBezTo>
                  <a:cubicBezTo>
                    <a:pt x="7286" y="11668"/>
                    <a:pt x="7316" y="11633"/>
                    <a:pt x="7346" y="11609"/>
                  </a:cubicBezTo>
                  <a:cubicBezTo>
                    <a:pt x="7382" y="11598"/>
                    <a:pt x="7422" y="11586"/>
                    <a:pt x="7442" y="11545"/>
                  </a:cubicBezTo>
                  <a:cubicBezTo>
                    <a:pt x="7462" y="11510"/>
                    <a:pt x="7462" y="11475"/>
                    <a:pt x="7472" y="11433"/>
                  </a:cubicBezTo>
                  <a:cubicBezTo>
                    <a:pt x="7488" y="11398"/>
                    <a:pt x="7528" y="11363"/>
                    <a:pt x="7558" y="11398"/>
                  </a:cubicBezTo>
                  <a:cubicBezTo>
                    <a:pt x="7548" y="11340"/>
                    <a:pt x="7538" y="11252"/>
                    <a:pt x="7578" y="11217"/>
                  </a:cubicBezTo>
                  <a:cubicBezTo>
                    <a:pt x="7548" y="11205"/>
                    <a:pt x="7508" y="11176"/>
                    <a:pt x="7518" y="11141"/>
                  </a:cubicBezTo>
                  <a:cubicBezTo>
                    <a:pt x="7518" y="11129"/>
                    <a:pt x="7528" y="11117"/>
                    <a:pt x="7538" y="11105"/>
                  </a:cubicBezTo>
                  <a:cubicBezTo>
                    <a:pt x="7578" y="11029"/>
                    <a:pt x="7578" y="10930"/>
                    <a:pt x="7538" y="10859"/>
                  </a:cubicBezTo>
                  <a:cubicBezTo>
                    <a:pt x="7518" y="10848"/>
                    <a:pt x="7548" y="10824"/>
                    <a:pt x="7558" y="10795"/>
                  </a:cubicBezTo>
                  <a:cubicBezTo>
                    <a:pt x="7614" y="10713"/>
                    <a:pt x="7452" y="10602"/>
                    <a:pt x="7498" y="10514"/>
                  </a:cubicBezTo>
                  <a:cubicBezTo>
                    <a:pt x="7508" y="10502"/>
                    <a:pt x="7528" y="10490"/>
                    <a:pt x="7538" y="10479"/>
                  </a:cubicBezTo>
                  <a:cubicBezTo>
                    <a:pt x="7593" y="10426"/>
                    <a:pt x="7624" y="10344"/>
                    <a:pt x="7603" y="10268"/>
                  </a:cubicBezTo>
                  <a:cubicBezTo>
                    <a:pt x="7593" y="10244"/>
                    <a:pt x="7593" y="10233"/>
                    <a:pt x="7578" y="10209"/>
                  </a:cubicBezTo>
                  <a:cubicBezTo>
                    <a:pt x="7578" y="10121"/>
                    <a:pt x="7664" y="10098"/>
                    <a:pt x="7740" y="10074"/>
                  </a:cubicBezTo>
                  <a:cubicBezTo>
                    <a:pt x="7825" y="10045"/>
                    <a:pt x="7896" y="10010"/>
                    <a:pt x="7972" y="9963"/>
                  </a:cubicBezTo>
                  <a:cubicBezTo>
                    <a:pt x="8027" y="9922"/>
                    <a:pt x="8077" y="9887"/>
                    <a:pt x="8133" y="9840"/>
                  </a:cubicBezTo>
                  <a:cubicBezTo>
                    <a:pt x="8098" y="9828"/>
                    <a:pt x="8098" y="9776"/>
                    <a:pt x="8118" y="9752"/>
                  </a:cubicBezTo>
                  <a:cubicBezTo>
                    <a:pt x="8143" y="9729"/>
                    <a:pt x="8173" y="9717"/>
                    <a:pt x="8193" y="9694"/>
                  </a:cubicBezTo>
                  <a:cubicBezTo>
                    <a:pt x="8259" y="9653"/>
                    <a:pt x="8319" y="9559"/>
                    <a:pt x="8279" y="9494"/>
                  </a:cubicBezTo>
                  <a:cubicBezTo>
                    <a:pt x="8269" y="9483"/>
                    <a:pt x="8259" y="9471"/>
                    <a:pt x="8259" y="9459"/>
                  </a:cubicBezTo>
                  <a:cubicBezTo>
                    <a:pt x="8249" y="9436"/>
                    <a:pt x="8279" y="9406"/>
                    <a:pt x="8289" y="9371"/>
                  </a:cubicBezTo>
                  <a:cubicBezTo>
                    <a:pt x="8309" y="9295"/>
                    <a:pt x="8183" y="9260"/>
                    <a:pt x="8183" y="9172"/>
                  </a:cubicBezTo>
                  <a:cubicBezTo>
                    <a:pt x="8239" y="9149"/>
                    <a:pt x="8214" y="9067"/>
                    <a:pt x="8183" y="9002"/>
                  </a:cubicBezTo>
                  <a:cubicBezTo>
                    <a:pt x="8163" y="8967"/>
                    <a:pt x="8133" y="8914"/>
                    <a:pt x="8088" y="8903"/>
                  </a:cubicBezTo>
                  <a:cubicBezTo>
                    <a:pt x="8047" y="8879"/>
                    <a:pt x="7992" y="8891"/>
                    <a:pt x="7972" y="8944"/>
                  </a:cubicBezTo>
                  <a:cubicBezTo>
                    <a:pt x="7931" y="8879"/>
                    <a:pt x="7866" y="8832"/>
                    <a:pt x="7790" y="8821"/>
                  </a:cubicBezTo>
                  <a:cubicBezTo>
                    <a:pt x="7770" y="8821"/>
                    <a:pt x="7750" y="8809"/>
                    <a:pt x="7730" y="8791"/>
                  </a:cubicBezTo>
                  <a:cubicBezTo>
                    <a:pt x="7674" y="8756"/>
                    <a:pt x="7699" y="8645"/>
                    <a:pt x="7750" y="8633"/>
                  </a:cubicBezTo>
                  <a:cubicBezTo>
                    <a:pt x="7709" y="8633"/>
                    <a:pt x="7674" y="8586"/>
                    <a:pt x="7664" y="8534"/>
                  </a:cubicBezTo>
                  <a:cubicBezTo>
                    <a:pt x="7654" y="8487"/>
                    <a:pt x="7654" y="8428"/>
                    <a:pt x="7634" y="8387"/>
                  </a:cubicBezTo>
                  <a:cubicBezTo>
                    <a:pt x="7664" y="8399"/>
                    <a:pt x="7699" y="8364"/>
                    <a:pt x="7699" y="8329"/>
                  </a:cubicBezTo>
                  <a:cubicBezTo>
                    <a:pt x="7699" y="8288"/>
                    <a:pt x="7684" y="8252"/>
                    <a:pt x="7664" y="8217"/>
                  </a:cubicBezTo>
                  <a:cubicBezTo>
                    <a:pt x="7654" y="8182"/>
                    <a:pt x="7644" y="8141"/>
                    <a:pt x="7664" y="8106"/>
                  </a:cubicBezTo>
                  <a:lnTo>
                    <a:pt x="7740" y="8106"/>
                  </a:lnTo>
                  <a:cubicBezTo>
                    <a:pt x="7740" y="8059"/>
                    <a:pt x="7740" y="7995"/>
                    <a:pt x="7760" y="7948"/>
                  </a:cubicBezTo>
                  <a:cubicBezTo>
                    <a:pt x="7730" y="7883"/>
                    <a:pt x="7825" y="7813"/>
                    <a:pt x="7815" y="7737"/>
                  </a:cubicBezTo>
                  <a:cubicBezTo>
                    <a:pt x="7815" y="7713"/>
                    <a:pt x="7805" y="7702"/>
                    <a:pt x="7790" y="7690"/>
                  </a:cubicBezTo>
                  <a:cubicBezTo>
                    <a:pt x="7770" y="7649"/>
                    <a:pt x="7770" y="7590"/>
                    <a:pt x="7780" y="7555"/>
                  </a:cubicBezTo>
                  <a:cubicBezTo>
                    <a:pt x="7815" y="7567"/>
                    <a:pt x="7825" y="7514"/>
                    <a:pt x="7835" y="7479"/>
                  </a:cubicBezTo>
                  <a:cubicBezTo>
                    <a:pt x="7856" y="7420"/>
                    <a:pt x="7906" y="7391"/>
                    <a:pt x="7961" y="7356"/>
                  </a:cubicBezTo>
                  <a:cubicBezTo>
                    <a:pt x="8002" y="7321"/>
                    <a:pt x="8047" y="7245"/>
                    <a:pt x="8012" y="7198"/>
                  </a:cubicBezTo>
                  <a:cubicBezTo>
                    <a:pt x="8077" y="7210"/>
                    <a:pt x="8143" y="7122"/>
                    <a:pt x="8133" y="7051"/>
                  </a:cubicBezTo>
                  <a:cubicBezTo>
                    <a:pt x="8259" y="7034"/>
                    <a:pt x="8330" y="6876"/>
                    <a:pt x="8375" y="6741"/>
                  </a:cubicBezTo>
                  <a:cubicBezTo>
                    <a:pt x="8385" y="6794"/>
                    <a:pt x="8461" y="6764"/>
                    <a:pt x="8491" y="6717"/>
                  </a:cubicBezTo>
                  <a:lnTo>
                    <a:pt x="8551" y="6641"/>
                  </a:lnTo>
                  <a:cubicBezTo>
                    <a:pt x="8577" y="6618"/>
                    <a:pt x="8607" y="6583"/>
                    <a:pt x="8637" y="6583"/>
                  </a:cubicBezTo>
                  <a:cubicBezTo>
                    <a:pt x="8672" y="6583"/>
                    <a:pt x="8703" y="6618"/>
                    <a:pt x="8693" y="6653"/>
                  </a:cubicBezTo>
                  <a:cubicBezTo>
                    <a:pt x="8713" y="6682"/>
                    <a:pt x="8753" y="6630"/>
                    <a:pt x="8743" y="6594"/>
                  </a:cubicBezTo>
                  <a:cubicBezTo>
                    <a:pt x="8743" y="6559"/>
                    <a:pt x="8723" y="6518"/>
                    <a:pt x="8723" y="6483"/>
                  </a:cubicBezTo>
                  <a:cubicBezTo>
                    <a:pt x="8723" y="6425"/>
                    <a:pt x="8778" y="6395"/>
                    <a:pt x="8809" y="6360"/>
                  </a:cubicBezTo>
                  <a:cubicBezTo>
                    <a:pt x="8839" y="6325"/>
                    <a:pt x="8839" y="6225"/>
                    <a:pt x="8788" y="6237"/>
                  </a:cubicBezTo>
                  <a:cubicBezTo>
                    <a:pt x="8809" y="6178"/>
                    <a:pt x="8904" y="6225"/>
                    <a:pt x="8935" y="6178"/>
                  </a:cubicBezTo>
                  <a:cubicBezTo>
                    <a:pt x="8955" y="6137"/>
                    <a:pt x="8955" y="6079"/>
                    <a:pt x="8985" y="6079"/>
                  </a:cubicBezTo>
                  <a:cubicBezTo>
                    <a:pt x="8985" y="6044"/>
                    <a:pt x="8945" y="6026"/>
                    <a:pt x="8924" y="6003"/>
                  </a:cubicBezTo>
                  <a:cubicBezTo>
                    <a:pt x="8894" y="5968"/>
                    <a:pt x="8894" y="5921"/>
                    <a:pt x="8894" y="5868"/>
                  </a:cubicBezTo>
                  <a:cubicBezTo>
                    <a:pt x="8894" y="5821"/>
                    <a:pt x="8859" y="5768"/>
                    <a:pt x="8819" y="5768"/>
                  </a:cubicBezTo>
                  <a:lnTo>
                    <a:pt x="8924" y="5645"/>
                  </a:lnTo>
                  <a:cubicBezTo>
                    <a:pt x="8955" y="5610"/>
                    <a:pt x="9000" y="5563"/>
                    <a:pt x="9020" y="5511"/>
                  </a:cubicBezTo>
                  <a:cubicBezTo>
                    <a:pt x="9040" y="5464"/>
                    <a:pt x="9040" y="5388"/>
                    <a:pt x="9010" y="5341"/>
                  </a:cubicBezTo>
                  <a:cubicBezTo>
                    <a:pt x="9040" y="5352"/>
                    <a:pt x="9081" y="5317"/>
                    <a:pt x="9081" y="5276"/>
                  </a:cubicBezTo>
                  <a:cubicBezTo>
                    <a:pt x="9091" y="5276"/>
                    <a:pt x="9116" y="5294"/>
                    <a:pt x="9126" y="5294"/>
                  </a:cubicBezTo>
                  <a:cubicBezTo>
                    <a:pt x="9146" y="5241"/>
                    <a:pt x="9177" y="5206"/>
                    <a:pt x="9212" y="5183"/>
                  </a:cubicBezTo>
                  <a:cubicBezTo>
                    <a:pt x="9232" y="5194"/>
                    <a:pt x="9242" y="5206"/>
                    <a:pt x="9262" y="5218"/>
                  </a:cubicBezTo>
                  <a:cubicBezTo>
                    <a:pt x="9303" y="5171"/>
                    <a:pt x="9303" y="5095"/>
                    <a:pt x="9272" y="5048"/>
                  </a:cubicBezTo>
                  <a:cubicBezTo>
                    <a:pt x="9434" y="5036"/>
                    <a:pt x="9590" y="5019"/>
                    <a:pt x="9751" y="5036"/>
                  </a:cubicBezTo>
                  <a:cubicBezTo>
                    <a:pt x="9782" y="5071"/>
                    <a:pt x="9822" y="5095"/>
                    <a:pt x="9852" y="5130"/>
                  </a:cubicBezTo>
                  <a:lnTo>
                    <a:pt x="9908" y="5130"/>
                  </a:lnTo>
                  <a:cubicBezTo>
                    <a:pt x="9852" y="5194"/>
                    <a:pt x="9918" y="5294"/>
                    <a:pt x="9973" y="5352"/>
                  </a:cubicBezTo>
                  <a:cubicBezTo>
                    <a:pt x="9938" y="5364"/>
                    <a:pt x="9918" y="5429"/>
                    <a:pt x="9928" y="5464"/>
                  </a:cubicBezTo>
                  <a:cubicBezTo>
                    <a:pt x="9938" y="5487"/>
                    <a:pt x="9948" y="5511"/>
                    <a:pt x="9948" y="5522"/>
                  </a:cubicBezTo>
                  <a:cubicBezTo>
                    <a:pt x="9938" y="5563"/>
                    <a:pt x="9898" y="5552"/>
                    <a:pt x="9877" y="5540"/>
                  </a:cubicBezTo>
                  <a:cubicBezTo>
                    <a:pt x="9852" y="5511"/>
                    <a:pt x="9832" y="5487"/>
                    <a:pt x="9802" y="5487"/>
                  </a:cubicBezTo>
                  <a:cubicBezTo>
                    <a:pt x="9782" y="5563"/>
                    <a:pt x="9792" y="5663"/>
                    <a:pt x="9832" y="5722"/>
                  </a:cubicBezTo>
                  <a:cubicBezTo>
                    <a:pt x="9782" y="5722"/>
                    <a:pt x="9736" y="5757"/>
                    <a:pt x="9706" y="5798"/>
                  </a:cubicBezTo>
                  <a:cubicBezTo>
                    <a:pt x="9686" y="5821"/>
                    <a:pt x="9666" y="5845"/>
                    <a:pt x="9656" y="5868"/>
                  </a:cubicBezTo>
                  <a:cubicBezTo>
                    <a:pt x="9646" y="5891"/>
                    <a:pt x="9646" y="5944"/>
                    <a:pt x="9666" y="5956"/>
                  </a:cubicBezTo>
                  <a:lnTo>
                    <a:pt x="9600" y="6026"/>
                  </a:lnTo>
                  <a:cubicBezTo>
                    <a:pt x="9610" y="6055"/>
                    <a:pt x="9630" y="6067"/>
                    <a:pt x="9646" y="6091"/>
                  </a:cubicBezTo>
                  <a:cubicBezTo>
                    <a:pt x="9550" y="6126"/>
                    <a:pt x="9474" y="6225"/>
                    <a:pt x="9454" y="6337"/>
                  </a:cubicBezTo>
                  <a:cubicBezTo>
                    <a:pt x="9398" y="6360"/>
                    <a:pt x="9348" y="6395"/>
                    <a:pt x="9303" y="6460"/>
                  </a:cubicBezTo>
                  <a:cubicBezTo>
                    <a:pt x="9303" y="6425"/>
                    <a:pt x="9262" y="6407"/>
                    <a:pt x="9232" y="6436"/>
                  </a:cubicBezTo>
                  <a:cubicBezTo>
                    <a:pt x="9212" y="6460"/>
                    <a:pt x="9197" y="6483"/>
                    <a:pt x="9187" y="6518"/>
                  </a:cubicBezTo>
                  <a:cubicBezTo>
                    <a:pt x="9167" y="6583"/>
                    <a:pt x="9156" y="6641"/>
                    <a:pt x="9136" y="6706"/>
                  </a:cubicBezTo>
                  <a:cubicBezTo>
                    <a:pt x="9071" y="6829"/>
                    <a:pt x="8914" y="6864"/>
                    <a:pt x="8809" y="6794"/>
                  </a:cubicBezTo>
                  <a:cubicBezTo>
                    <a:pt x="8788" y="6805"/>
                    <a:pt x="8763" y="6840"/>
                    <a:pt x="8778" y="6864"/>
                  </a:cubicBezTo>
                  <a:cubicBezTo>
                    <a:pt x="8788" y="6887"/>
                    <a:pt x="8819" y="6917"/>
                    <a:pt x="8839" y="6899"/>
                  </a:cubicBezTo>
                  <a:cubicBezTo>
                    <a:pt x="8849" y="6928"/>
                    <a:pt x="8829" y="6952"/>
                    <a:pt x="8809" y="6964"/>
                  </a:cubicBezTo>
                  <a:cubicBezTo>
                    <a:pt x="8788" y="6964"/>
                    <a:pt x="8753" y="6952"/>
                    <a:pt x="8733" y="6964"/>
                  </a:cubicBezTo>
                  <a:cubicBezTo>
                    <a:pt x="8703" y="6975"/>
                    <a:pt x="8682" y="6993"/>
                    <a:pt x="8682" y="7034"/>
                  </a:cubicBezTo>
                  <a:cubicBezTo>
                    <a:pt x="8682" y="7069"/>
                    <a:pt x="8713" y="7098"/>
                    <a:pt x="8733" y="7110"/>
                  </a:cubicBezTo>
                  <a:cubicBezTo>
                    <a:pt x="8693" y="7157"/>
                    <a:pt x="8693" y="7233"/>
                    <a:pt x="8713" y="7280"/>
                  </a:cubicBezTo>
                  <a:cubicBezTo>
                    <a:pt x="8723" y="7309"/>
                    <a:pt x="8733" y="7321"/>
                    <a:pt x="8743" y="7333"/>
                  </a:cubicBezTo>
                  <a:cubicBezTo>
                    <a:pt x="8763" y="7368"/>
                    <a:pt x="8753" y="7432"/>
                    <a:pt x="8753" y="7479"/>
                  </a:cubicBezTo>
                  <a:cubicBezTo>
                    <a:pt x="8753" y="7526"/>
                    <a:pt x="8788" y="7579"/>
                    <a:pt x="8829" y="7579"/>
                  </a:cubicBezTo>
                  <a:cubicBezTo>
                    <a:pt x="8798" y="7626"/>
                    <a:pt x="8809" y="7690"/>
                    <a:pt x="8839" y="7725"/>
                  </a:cubicBezTo>
                  <a:cubicBezTo>
                    <a:pt x="8819" y="7737"/>
                    <a:pt x="8798" y="7760"/>
                    <a:pt x="8778" y="7772"/>
                  </a:cubicBezTo>
                  <a:cubicBezTo>
                    <a:pt x="8859" y="7860"/>
                    <a:pt x="8904" y="8006"/>
                    <a:pt x="8849" y="8129"/>
                  </a:cubicBezTo>
                  <a:cubicBezTo>
                    <a:pt x="8839" y="8153"/>
                    <a:pt x="8819" y="8194"/>
                    <a:pt x="8829" y="8217"/>
                  </a:cubicBezTo>
                  <a:cubicBezTo>
                    <a:pt x="8829" y="8241"/>
                    <a:pt x="8849" y="8264"/>
                    <a:pt x="8849" y="8276"/>
                  </a:cubicBezTo>
                  <a:cubicBezTo>
                    <a:pt x="8859" y="8329"/>
                    <a:pt x="8839" y="8375"/>
                    <a:pt x="8819" y="8428"/>
                  </a:cubicBezTo>
                  <a:cubicBezTo>
                    <a:pt x="8798" y="8475"/>
                    <a:pt x="8798" y="8551"/>
                    <a:pt x="8849" y="8563"/>
                  </a:cubicBezTo>
                  <a:cubicBezTo>
                    <a:pt x="8788" y="8633"/>
                    <a:pt x="8733" y="8721"/>
                    <a:pt x="8693" y="8809"/>
                  </a:cubicBezTo>
                  <a:cubicBezTo>
                    <a:pt x="8682" y="8791"/>
                    <a:pt x="8657" y="8791"/>
                    <a:pt x="8647" y="8780"/>
                  </a:cubicBezTo>
                  <a:cubicBezTo>
                    <a:pt x="8627" y="8791"/>
                    <a:pt x="8627" y="8821"/>
                    <a:pt x="8627" y="8844"/>
                  </a:cubicBezTo>
                  <a:cubicBezTo>
                    <a:pt x="8567" y="8879"/>
                    <a:pt x="8481" y="8868"/>
                    <a:pt x="8415" y="8832"/>
                  </a:cubicBezTo>
                  <a:cubicBezTo>
                    <a:pt x="8395" y="8809"/>
                    <a:pt x="8355" y="8844"/>
                    <a:pt x="8355" y="8891"/>
                  </a:cubicBezTo>
                  <a:cubicBezTo>
                    <a:pt x="8355" y="8932"/>
                    <a:pt x="8375" y="8979"/>
                    <a:pt x="8355" y="9014"/>
                  </a:cubicBezTo>
                  <a:cubicBezTo>
                    <a:pt x="8345" y="9037"/>
                    <a:pt x="8319" y="9067"/>
                    <a:pt x="8330" y="9090"/>
                  </a:cubicBezTo>
                  <a:cubicBezTo>
                    <a:pt x="8345" y="9102"/>
                    <a:pt x="8355" y="9102"/>
                    <a:pt x="8365" y="9102"/>
                  </a:cubicBezTo>
                  <a:cubicBezTo>
                    <a:pt x="8395" y="9125"/>
                    <a:pt x="8355" y="9190"/>
                    <a:pt x="8375" y="9225"/>
                  </a:cubicBezTo>
                  <a:cubicBezTo>
                    <a:pt x="8385" y="9237"/>
                    <a:pt x="8395" y="9237"/>
                    <a:pt x="8405" y="9248"/>
                  </a:cubicBezTo>
                  <a:cubicBezTo>
                    <a:pt x="8446" y="9260"/>
                    <a:pt x="8491" y="9272"/>
                    <a:pt x="8521" y="9283"/>
                  </a:cubicBezTo>
                  <a:cubicBezTo>
                    <a:pt x="8541" y="9283"/>
                    <a:pt x="8551" y="9295"/>
                    <a:pt x="8577" y="9283"/>
                  </a:cubicBezTo>
                  <a:cubicBezTo>
                    <a:pt x="8587" y="9272"/>
                    <a:pt x="8607" y="9260"/>
                    <a:pt x="8617" y="9260"/>
                  </a:cubicBezTo>
                  <a:cubicBezTo>
                    <a:pt x="8637" y="9248"/>
                    <a:pt x="8672" y="9272"/>
                    <a:pt x="8693" y="9283"/>
                  </a:cubicBezTo>
                  <a:cubicBezTo>
                    <a:pt x="8788" y="9348"/>
                    <a:pt x="8894" y="9324"/>
                    <a:pt x="9000" y="9313"/>
                  </a:cubicBezTo>
                  <a:cubicBezTo>
                    <a:pt x="9071" y="9295"/>
                    <a:pt x="9136" y="9283"/>
                    <a:pt x="9212" y="9272"/>
                  </a:cubicBezTo>
                  <a:cubicBezTo>
                    <a:pt x="9303" y="9260"/>
                    <a:pt x="9419" y="9295"/>
                    <a:pt x="9484" y="9225"/>
                  </a:cubicBezTo>
                  <a:cubicBezTo>
                    <a:pt x="9494" y="9213"/>
                    <a:pt x="9504" y="9201"/>
                    <a:pt x="9524" y="9190"/>
                  </a:cubicBezTo>
                  <a:cubicBezTo>
                    <a:pt x="9560" y="9160"/>
                    <a:pt x="9590" y="9160"/>
                    <a:pt x="9630" y="9160"/>
                  </a:cubicBezTo>
                  <a:lnTo>
                    <a:pt x="9736" y="9160"/>
                  </a:lnTo>
                  <a:cubicBezTo>
                    <a:pt x="9792" y="9160"/>
                    <a:pt x="9852" y="9160"/>
                    <a:pt x="9898" y="9125"/>
                  </a:cubicBezTo>
                  <a:cubicBezTo>
                    <a:pt x="9918" y="9102"/>
                    <a:pt x="9943" y="9067"/>
                    <a:pt x="9958" y="9055"/>
                  </a:cubicBezTo>
                  <a:cubicBezTo>
                    <a:pt x="10009" y="9026"/>
                    <a:pt x="10044" y="9067"/>
                    <a:pt x="10099" y="9067"/>
                  </a:cubicBezTo>
                  <a:cubicBezTo>
                    <a:pt x="10170" y="9078"/>
                    <a:pt x="10256" y="9037"/>
                    <a:pt x="10321" y="8991"/>
                  </a:cubicBezTo>
                  <a:cubicBezTo>
                    <a:pt x="10321" y="9014"/>
                    <a:pt x="10351" y="9002"/>
                    <a:pt x="10361" y="9002"/>
                  </a:cubicBezTo>
                  <a:cubicBezTo>
                    <a:pt x="10392" y="8979"/>
                    <a:pt x="10437" y="8955"/>
                    <a:pt x="10467" y="8944"/>
                  </a:cubicBezTo>
                  <a:cubicBezTo>
                    <a:pt x="10513" y="8944"/>
                    <a:pt x="10553" y="8967"/>
                    <a:pt x="10553" y="9014"/>
                  </a:cubicBezTo>
                  <a:cubicBezTo>
                    <a:pt x="10593" y="9014"/>
                    <a:pt x="10629" y="8991"/>
                    <a:pt x="10649" y="8955"/>
                  </a:cubicBezTo>
                  <a:cubicBezTo>
                    <a:pt x="10659" y="8944"/>
                    <a:pt x="10659" y="8932"/>
                    <a:pt x="10669" y="8932"/>
                  </a:cubicBezTo>
                  <a:cubicBezTo>
                    <a:pt x="10679" y="8914"/>
                    <a:pt x="10689" y="8932"/>
                    <a:pt x="10699" y="8932"/>
                  </a:cubicBezTo>
                  <a:cubicBezTo>
                    <a:pt x="10745" y="8944"/>
                    <a:pt x="10775" y="8944"/>
                    <a:pt x="10815" y="8955"/>
                  </a:cubicBezTo>
                  <a:cubicBezTo>
                    <a:pt x="10911" y="8955"/>
                    <a:pt x="10987" y="9037"/>
                    <a:pt x="11052" y="9114"/>
                  </a:cubicBezTo>
                  <a:cubicBezTo>
                    <a:pt x="11052" y="9160"/>
                    <a:pt x="11027" y="9225"/>
                    <a:pt x="10977" y="9237"/>
                  </a:cubicBezTo>
                  <a:lnTo>
                    <a:pt x="10911" y="9237"/>
                  </a:lnTo>
                  <a:cubicBezTo>
                    <a:pt x="10840" y="9237"/>
                    <a:pt x="10765" y="9336"/>
                    <a:pt x="10785" y="9418"/>
                  </a:cubicBezTo>
                  <a:cubicBezTo>
                    <a:pt x="10724" y="9436"/>
                    <a:pt x="10669" y="9506"/>
                    <a:pt x="10603" y="9506"/>
                  </a:cubicBezTo>
                  <a:cubicBezTo>
                    <a:pt x="10573" y="9506"/>
                    <a:pt x="10553" y="9483"/>
                    <a:pt x="10533" y="9483"/>
                  </a:cubicBezTo>
                  <a:cubicBezTo>
                    <a:pt x="10513" y="9471"/>
                    <a:pt x="10477" y="9483"/>
                    <a:pt x="10457" y="9506"/>
                  </a:cubicBezTo>
                  <a:cubicBezTo>
                    <a:pt x="10407" y="9459"/>
                    <a:pt x="10331" y="9447"/>
                    <a:pt x="10266" y="9436"/>
                  </a:cubicBezTo>
                  <a:lnTo>
                    <a:pt x="10014" y="9395"/>
                  </a:lnTo>
                  <a:lnTo>
                    <a:pt x="10014" y="9459"/>
                  </a:lnTo>
                  <a:cubicBezTo>
                    <a:pt x="9958" y="9471"/>
                    <a:pt x="9898" y="9459"/>
                    <a:pt x="9842" y="9436"/>
                  </a:cubicBezTo>
                  <a:cubicBezTo>
                    <a:pt x="9716" y="9530"/>
                    <a:pt x="9550" y="9571"/>
                    <a:pt x="9464" y="9717"/>
                  </a:cubicBezTo>
                  <a:cubicBezTo>
                    <a:pt x="9484" y="9729"/>
                    <a:pt x="9474" y="9752"/>
                    <a:pt x="9464" y="9764"/>
                  </a:cubicBezTo>
                  <a:cubicBezTo>
                    <a:pt x="9454" y="9776"/>
                    <a:pt x="9434" y="9776"/>
                    <a:pt x="9409" y="9764"/>
                  </a:cubicBezTo>
                  <a:cubicBezTo>
                    <a:pt x="9348" y="9752"/>
                    <a:pt x="9282" y="9740"/>
                    <a:pt x="9212" y="9729"/>
                  </a:cubicBezTo>
                  <a:cubicBezTo>
                    <a:pt x="9212" y="9740"/>
                    <a:pt x="9197" y="9752"/>
                    <a:pt x="9197" y="9776"/>
                  </a:cubicBezTo>
                  <a:cubicBezTo>
                    <a:pt x="9177" y="9776"/>
                    <a:pt x="9156" y="9764"/>
                    <a:pt x="9146" y="9776"/>
                  </a:cubicBezTo>
                  <a:cubicBezTo>
                    <a:pt x="9136" y="9787"/>
                    <a:pt x="9116" y="9799"/>
                    <a:pt x="9116" y="9828"/>
                  </a:cubicBezTo>
                  <a:cubicBezTo>
                    <a:pt x="9071" y="9828"/>
                    <a:pt x="9040" y="9828"/>
                    <a:pt x="9010" y="9863"/>
                  </a:cubicBezTo>
                  <a:cubicBezTo>
                    <a:pt x="8975" y="9887"/>
                    <a:pt x="8975" y="9963"/>
                    <a:pt x="9020" y="9975"/>
                  </a:cubicBezTo>
                  <a:cubicBezTo>
                    <a:pt x="9040" y="9986"/>
                    <a:pt x="9061" y="9975"/>
                    <a:pt x="9071" y="9986"/>
                  </a:cubicBezTo>
                  <a:cubicBezTo>
                    <a:pt x="9106" y="9998"/>
                    <a:pt x="9106" y="10063"/>
                    <a:pt x="9071" y="10086"/>
                  </a:cubicBezTo>
                  <a:cubicBezTo>
                    <a:pt x="9051" y="10109"/>
                    <a:pt x="9020" y="10121"/>
                    <a:pt x="8985" y="10133"/>
                  </a:cubicBezTo>
                  <a:cubicBezTo>
                    <a:pt x="8955" y="10145"/>
                    <a:pt x="8924" y="10168"/>
                    <a:pt x="8914" y="10209"/>
                  </a:cubicBezTo>
                  <a:cubicBezTo>
                    <a:pt x="8924" y="10221"/>
                    <a:pt x="8945" y="10221"/>
                    <a:pt x="8965" y="10221"/>
                  </a:cubicBezTo>
                  <a:cubicBezTo>
                    <a:pt x="8965" y="10244"/>
                    <a:pt x="8945" y="10256"/>
                    <a:pt x="8945" y="10279"/>
                  </a:cubicBezTo>
                  <a:cubicBezTo>
                    <a:pt x="8924" y="10344"/>
                    <a:pt x="9020" y="10402"/>
                    <a:pt x="8985" y="10455"/>
                  </a:cubicBezTo>
                  <a:cubicBezTo>
                    <a:pt x="9010" y="10426"/>
                    <a:pt x="9030" y="10490"/>
                    <a:pt x="9061" y="10490"/>
                  </a:cubicBezTo>
                  <a:cubicBezTo>
                    <a:pt x="9081" y="10490"/>
                    <a:pt x="9096" y="10467"/>
                    <a:pt x="9106" y="10443"/>
                  </a:cubicBezTo>
                  <a:cubicBezTo>
                    <a:pt x="9121" y="10414"/>
                    <a:pt x="9126" y="10391"/>
                    <a:pt x="9146" y="10391"/>
                  </a:cubicBezTo>
                  <a:cubicBezTo>
                    <a:pt x="9156" y="10391"/>
                    <a:pt x="9156" y="10402"/>
                    <a:pt x="9167" y="10414"/>
                  </a:cubicBezTo>
                  <a:cubicBezTo>
                    <a:pt x="9187" y="10426"/>
                    <a:pt x="9212" y="10391"/>
                    <a:pt x="9222" y="10367"/>
                  </a:cubicBezTo>
                  <a:cubicBezTo>
                    <a:pt x="9252" y="10320"/>
                    <a:pt x="9318" y="10303"/>
                    <a:pt x="9358" y="10344"/>
                  </a:cubicBezTo>
                  <a:cubicBezTo>
                    <a:pt x="9358" y="10303"/>
                    <a:pt x="9388" y="10291"/>
                    <a:pt x="9419" y="10291"/>
                  </a:cubicBezTo>
                  <a:cubicBezTo>
                    <a:pt x="9454" y="10291"/>
                    <a:pt x="9484" y="10303"/>
                    <a:pt x="9504" y="10279"/>
                  </a:cubicBezTo>
                  <a:cubicBezTo>
                    <a:pt x="9514" y="10268"/>
                    <a:pt x="9514" y="10268"/>
                    <a:pt x="9524" y="10268"/>
                  </a:cubicBezTo>
                  <a:cubicBezTo>
                    <a:pt x="9540" y="10268"/>
                    <a:pt x="9540" y="10268"/>
                    <a:pt x="9550" y="10279"/>
                  </a:cubicBezTo>
                  <a:cubicBezTo>
                    <a:pt x="9600" y="10320"/>
                    <a:pt x="9630" y="10402"/>
                    <a:pt x="9610" y="10479"/>
                  </a:cubicBezTo>
                  <a:cubicBezTo>
                    <a:pt x="9610" y="10502"/>
                    <a:pt x="9600" y="10514"/>
                    <a:pt x="9600" y="10537"/>
                  </a:cubicBezTo>
                  <a:cubicBezTo>
                    <a:pt x="9600" y="10549"/>
                    <a:pt x="9610" y="10578"/>
                    <a:pt x="9620" y="10590"/>
                  </a:cubicBezTo>
                  <a:cubicBezTo>
                    <a:pt x="9676" y="10672"/>
                    <a:pt x="9696" y="10783"/>
                    <a:pt x="9676" y="10883"/>
                  </a:cubicBezTo>
                  <a:cubicBezTo>
                    <a:pt x="9676" y="10906"/>
                    <a:pt x="9666" y="10930"/>
                    <a:pt x="9676" y="10947"/>
                  </a:cubicBezTo>
                  <a:cubicBezTo>
                    <a:pt x="9686" y="10971"/>
                    <a:pt x="9706" y="10982"/>
                    <a:pt x="9716" y="10971"/>
                  </a:cubicBezTo>
                  <a:cubicBezTo>
                    <a:pt x="9716" y="11006"/>
                    <a:pt x="9686" y="11029"/>
                    <a:pt x="9666" y="11018"/>
                  </a:cubicBezTo>
                  <a:cubicBezTo>
                    <a:pt x="9686" y="11094"/>
                    <a:pt x="9600" y="11164"/>
                    <a:pt x="9540" y="11152"/>
                  </a:cubicBezTo>
                  <a:cubicBezTo>
                    <a:pt x="9474" y="11141"/>
                    <a:pt x="9419" y="11082"/>
                    <a:pt x="9388" y="11006"/>
                  </a:cubicBezTo>
                  <a:cubicBezTo>
                    <a:pt x="9398" y="11006"/>
                    <a:pt x="9409" y="10994"/>
                    <a:pt x="9419" y="10982"/>
                  </a:cubicBezTo>
                  <a:cubicBezTo>
                    <a:pt x="9368" y="10930"/>
                    <a:pt x="9318" y="10883"/>
                    <a:pt x="9252" y="10824"/>
                  </a:cubicBezTo>
                  <a:cubicBezTo>
                    <a:pt x="9242" y="10813"/>
                    <a:pt x="9232" y="10795"/>
                    <a:pt x="9222" y="10771"/>
                  </a:cubicBezTo>
                  <a:cubicBezTo>
                    <a:pt x="9212" y="10748"/>
                    <a:pt x="9222" y="10725"/>
                    <a:pt x="9222" y="10701"/>
                  </a:cubicBezTo>
                  <a:cubicBezTo>
                    <a:pt x="9222" y="10660"/>
                    <a:pt x="9197" y="10613"/>
                    <a:pt x="9167" y="10602"/>
                  </a:cubicBezTo>
                  <a:cubicBezTo>
                    <a:pt x="9156" y="10625"/>
                    <a:pt x="9156" y="10648"/>
                    <a:pt x="9156" y="10689"/>
                  </a:cubicBezTo>
                  <a:cubicBezTo>
                    <a:pt x="9156" y="10713"/>
                    <a:pt x="9136" y="10748"/>
                    <a:pt x="9116" y="10748"/>
                  </a:cubicBezTo>
                  <a:cubicBezTo>
                    <a:pt x="9106" y="10748"/>
                    <a:pt x="9091" y="10736"/>
                    <a:pt x="9071" y="10736"/>
                  </a:cubicBezTo>
                  <a:cubicBezTo>
                    <a:pt x="9010" y="10713"/>
                    <a:pt x="8924" y="10748"/>
                    <a:pt x="8894" y="10836"/>
                  </a:cubicBezTo>
                  <a:cubicBezTo>
                    <a:pt x="8904" y="10848"/>
                    <a:pt x="8914" y="10848"/>
                    <a:pt x="8924" y="10859"/>
                  </a:cubicBezTo>
                  <a:cubicBezTo>
                    <a:pt x="8914" y="10883"/>
                    <a:pt x="8879" y="10895"/>
                    <a:pt x="8859" y="10906"/>
                  </a:cubicBezTo>
                  <a:cubicBezTo>
                    <a:pt x="8839" y="10918"/>
                    <a:pt x="8809" y="10930"/>
                    <a:pt x="8798" y="10959"/>
                  </a:cubicBezTo>
                  <a:cubicBezTo>
                    <a:pt x="8788" y="10982"/>
                    <a:pt x="8819" y="11029"/>
                    <a:pt x="8839" y="11006"/>
                  </a:cubicBezTo>
                  <a:cubicBezTo>
                    <a:pt x="8829" y="11041"/>
                    <a:pt x="8829" y="11094"/>
                    <a:pt x="8839" y="11129"/>
                  </a:cubicBezTo>
                  <a:cubicBezTo>
                    <a:pt x="8798" y="11193"/>
                    <a:pt x="8753" y="11252"/>
                    <a:pt x="8723" y="11299"/>
                  </a:cubicBezTo>
                  <a:cubicBezTo>
                    <a:pt x="8703" y="11340"/>
                    <a:pt x="8693" y="11387"/>
                    <a:pt x="8693" y="11422"/>
                  </a:cubicBezTo>
                  <a:cubicBezTo>
                    <a:pt x="8693" y="11498"/>
                    <a:pt x="8723" y="11557"/>
                    <a:pt x="8733" y="11621"/>
                  </a:cubicBezTo>
                  <a:cubicBezTo>
                    <a:pt x="8743" y="11680"/>
                    <a:pt x="8723" y="11767"/>
                    <a:pt x="8657" y="11779"/>
                  </a:cubicBezTo>
                  <a:cubicBezTo>
                    <a:pt x="8703" y="11890"/>
                    <a:pt x="8723" y="12013"/>
                    <a:pt x="8713" y="12137"/>
                  </a:cubicBezTo>
                  <a:cubicBezTo>
                    <a:pt x="8713" y="12148"/>
                    <a:pt x="8713" y="12160"/>
                    <a:pt x="8703" y="12172"/>
                  </a:cubicBezTo>
                  <a:cubicBezTo>
                    <a:pt x="8693" y="12201"/>
                    <a:pt x="8657" y="12201"/>
                    <a:pt x="8627" y="12213"/>
                  </a:cubicBezTo>
                  <a:cubicBezTo>
                    <a:pt x="8577" y="12224"/>
                    <a:pt x="8521" y="12283"/>
                    <a:pt x="8521" y="12359"/>
                  </a:cubicBezTo>
                  <a:cubicBezTo>
                    <a:pt x="8521" y="12371"/>
                    <a:pt x="8521" y="12394"/>
                    <a:pt x="8511" y="12394"/>
                  </a:cubicBezTo>
                  <a:cubicBezTo>
                    <a:pt x="8501" y="12418"/>
                    <a:pt x="8476" y="12394"/>
                    <a:pt x="8461" y="12371"/>
                  </a:cubicBezTo>
                  <a:cubicBezTo>
                    <a:pt x="8451" y="12347"/>
                    <a:pt x="8435" y="12324"/>
                    <a:pt x="8415" y="12306"/>
                  </a:cubicBezTo>
                  <a:cubicBezTo>
                    <a:pt x="8405" y="12371"/>
                    <a:pt x="8395" y="12429"/>
                    <a:pt x="8405" y="12482"/>
                  </a:cubicBezTo>
                  <a:cubicBezTo>
                    <a:pt x="8355" y="12470"/>
                    <a:pt x="8309" y="12552"/>
                    <a:pt x="8279" y="12605"/>
                  </a:cubicBezTo>
                  <a:cubicBezTo>
                    <a:pt x="8269" y="12617"/>
                    <a:pt x="8259" y="12640"/>
                    <a:pt x="8239" y="12640"/>
                  </a:cubicBezTo>
                  <a:cubicBezTo>
                    <a:pt x="8193" y="12664"/>
                    <a:pt x="8153" y="12664"/>
                    <a:pt x="8108" y="12629"/>
                  </a:cubicBezTo>
                  <a:cubicBezTo>
                    <a:pt x="8077" y="12593"/>
                    <a:pt x="8057" y="12541"/>
                    <a:pt x="8067" y="12494"/>
                  </a:cubicBezTo>
                  <a:cubicBezTo>
                    <a:pt x="8037" y="12482"/>
                    <a:pt x="8002" y="12470"/>
                    <a:pt x="7961" y="12459"/>
                  </a:cubicBezTo>
                  <a:lnTo>
                    <a:pt x="7961" y="12406"/>
                  </a:lnTo>
                  <a:cubicBezTo>
                    <a:pt x="7896" y="12347"/>
                    <a:pt x="7805" y="12347"/>
                    <a:pt x="7740" y="12394"/>
                  </a:cubicBezTo>
                  <a:cubicBezTo>
                    <a:pt x="7719" y="12406"/>
                    <a:pt x="7699" y="12429"/>
                    <a:pt x="7674" y="12429"/>
                  </a:cubicBezTo>
                  <a:cubicBezTo>
                    <a:pt x="7664" y="12429"/>
                    <a:pt x="7644" y="12418"/>
                    <a:pt x="7634" y="12418"/>
                  </a:cubicBezTo>
                  <a:cubicBezTo>
                    <a:pt x="7568" y="12394"/>
                    <a:pt x="7498" y="12429"/>
                    <a:pt x="7472" y="12506"/>
                  </a:cubicBezTo>
                  <a:cubicBezTo>
                    <a:pt x="7442" y="12482"/>
                    <a:pt x="7402" y="12494"/>
                    <a:pt x="7372" y="12517"/>
                  </a:cubicBezTo>
                  <a:cubicBezTo>
                    <a:pt x="7336" y="12541"/>
                    <a:pt x="7316" y="12593"/>
                    <a:pt x="7296" y="12617"/>
                  </a:cubicBezTo>
                  <a:cubicBezTo>
                    <a:pt x="7210" y="12740"/>
                    <a:pt x="7094" y="12828"/>
                    <a:pt x="6958" y="12851"/>
                  </a:cubicBezTo>
                  <a:cubicBezTo>
                    <a:pt x="6903" y="12863"/>
                    <a:pt x="6842" y="12851"/>
                    <a:pt x="6832" y="12787"/>
                  </a:cubicBezTo>
                  <a:lnTo>
                    <a:pt x="6671" y="12787"/>
                  </a:lnTo>
                  <a:cubicBezTo>
                    <a:pt x="6661" y="12787"/>
                    <a:pt x="6640" y="12787"/>
                    <a:pt x="6630" y="12775"/>
                  </a:cubicBezTo>
                  <a:cubicBezTo>
                    <a:pt x="6595" y="12752"/>
                    <a:pt x="6630" y="12705"/>
                    <a:pt x="6651" y="12664"/>
                  </a:cubicBezTo>
                  <a:cubicBezTo>
                    <a:pt x="6585" y="12675"/>
                    <a:pt x="6545" y="12582"/>
                    <a:pt x="6575" y="12517"/>
                  </a:cubicBezTo>
                  <a:cubicBezTo>
                    <a:pt x="6535" y="12506"/>
                    <a:pt x="6489" y="12494"/>
                    <a:pt x="6459" y="12494"/>
                  </a:cubicBezTo>
                  <a:cubicBezTo>
                    <a:pt x="6429" y="12494"/>
                    <a:pt x="6398" y="12494"/>
                    <a:pt x="6373" y="12517"/>
                  </a:cubicBezTo>
                  <a:cubicBezTo>
                    <a:pt x="6353" y="12541"/>
                    <a:pt x="6343" y="12582"/>
                    <a:pt x="6353" y="12617"/>
                  </a:cubicBezTo>
                  <a:cubicBezTo>
                    <a:pt x="6313" y="12640"/>
                    <a:pt x="6247" y="12629"/>
                    <a:pt x="6207" y="12593"/>
                  </a:cubicBezTo>
                  <a:cubicBezTo>
                    <a:pt x="6161" y="12728"/>
                    <a:pt x="6015" y="12787"/>
                    <a:pt x="5894" y="12810"/>
                  </a:cubicBezTo>
                  <a:cubicBezTo>
                    <a:pt x="5874" y="12799"/>
                    <a:pt x="5849" y="12787"/>
                    <a:pt x="5829" y="12763"/>
                  </a:cubicBezTo>
                  <a:cubicBezTo>
                    <a:pt x="5819" y="12740"/>
                    <a:pt x="5819" y="12705"/>
                    <a:pt x="5839" y="12687"/>
                  </a:cubicBezTo>
                  <a:cubicBezTo>
                    <a:pt x="5829" y="12652"/>
                    <a:pt x="5788" y="12617"/>
                    <a:pt x="5758" y="12629"/>
                  </a:cubicBezTo>
                  <a:cubicBezTo>
                    <a:pt x="5723" y="12640"/>
                    <a:pt x="5733" y="12775"/>
                    <a:pt x="5627" y="12640"/>
                  </a:cubicBezTo>
                  <a:cubicBezTo>
                    <a:pt x="5617" y="12629"/>
                    <a:pt x="5587" y="12605"/>
                    <a:pt x="5577" y="12582"/>
                  </a:cubicBezTo>
                  <a:cubicBezTo>
                    <a:pt x="5567" y="12552"/>
                    <a:pt x="5577" y="12494"/>
                    <a:pt x="5567" y="12470"/>
                  </a:cubicBezTo>
                  <a:cubicBezTo>
                    <a:pt x="5556" y="12447"/>
                    <a:pt x="5546" y="12406"/>
                    <a:pt x="5567" y="12383"/>
                  </a:cubicBezTo>
                  <a:cubicBezTo>
                    <a:pt x="5556" y="12336"/>
                    <a:pt x="5521" y="12213"/>
                    <a:pt x="5617" y="12324"/>
                  </a:cubicBezTo>
                  <a:cubicBezTo>
                    <a:pt x="5637" y="12347"/>
                    <a:pt x="5637" y="12271"/>
                    <a:pt x="5672" y="12260"/>
                  </a:cubicBezTo>
                  <a:cubicBezTo>
                    <a:pt x="5693" y="12248"/>
                    <a:pt x="5743" y="12248"/>
                    <a:pt x="5758" y="12224"/>
                  </a:cubicBezTo>
                  <a:cubicBezTo>
                    <a:pt x="5778" y="12183"/>
                    <a:pt x="5809" y="12224"/>
                    <a:pt x="5839" y="12201"/>
                  </a:cubicBezTo>
                  <a:cubicBezTo>
                    <a:pt x="5935" y="12125"/>
                    <a:pt x="5924" y="12049"/>
                    <a:pt x="5894" y="12037"/>
                  </a:cubicBezTo>
                  <a:cubicBezTo>
                    <a:pt x="5839" y="12025"/>
                    <a:pt x="5809" y="11967"/>
                    <a:pt x="5743" y="12060"/>
                  </a:cubicBezTo>
                  <a:cubicBezTo>
                    <a:pt x="5723" y="12090"/>
                    <a:pt x="5682" y="12025"/>
                    <a:pt x="5703" y="11990"/>
                  </a:cubicBezTo>
                  <a:cubicBezTo>
                    <a:pt x="5713" y="11978"/>
                    <a:pt x="5723" y="11967"/>
                    <a:pt x="5723" y="11955"/>
                  </a:cubicBezTo>
                  <a:cubicBezTo>
                    <a:pt x="5713" y="11914"/>
                    <a:pt x="5733" y="11955"/>
                    <a:pt x="5617" y="11943"/>
                  </a:cubicBezTo>
                  <a:cubicBezTo>
                    <a:pt x="5597" y="11943"/>
                    <a:pt x="5567" y="11879"/>
                    <a:pt x="5577" y="11855"/>
                  </a:cubicBezTo>
                  <a:cubicBezTo>
                    <a:pt x="5587" y="11832"/>
                    <a:pt x="5652" y="11820"/>
                    <a:pt x="5662" y="11779"/>
                  </a:cubicBezTo>
                  <a:cubicBezTo>
                    <a:pt x="5637" y="11791"/>
                    <a:pt x="5607" y="11756"/>
                    <a:pt x="5617" y="11732"/>
                  </a:cubicBezTo>
                  <a:cubicBezTo>
                    <a:pt x="5627" y="11709"/>
                    <a:pt x="5652" y="11697"/>
                    <a:pt x="5672" y="11680"/>
                  </a:cubicBezTo>
                  <a:lnTo>
                    <a:pt x="5743" y="11680"/>
                  </a:lnTo>
                  <a:cubicBezTo>
                    <a:pt x="5768" y="11680"/>
                    <a:pt x="5798" y="11656"/>
                    <a:pt x="5798" y="11633"/>
                  </a:cubicBezTo>
                  <a:cubicBezTo>
                    <a:pt x="5798" y="11609"/>
                    <a:pt x="5788" y="11586"/>
                    <a:pt x="5768" y="11574"/>
                  </a:cubicBezTo>
                  <a:lnTo>
                    <a:pt x="5864" y="11498"/>
                  </a:lnTo>
                  <a:cubicBezTo>
                    <a:pt x="5839" y="11475"/>
                    <a:pt x="5809" y="11463"/>
                    <a:pt x="5778" y="11463"/>
                  </a:cubicBezTo>
                  <a:cubicBezTo>
                    <a:pt x="5788" y="11433"/>
                    <a:pt x="5798" y="11410"/>
                    <a:pt x="5798" y="11387"/>
                  </a:cubicBezTo>
                  <a:cubicBezTo>
                    <a:pt x="5733" y="11398"/>
                    <a:pt x="5672" y="11316"/>
                    <a:pt x="5682" y="11240"/>
                  </a:cubicBezTo>
                  <a:cubicBezTo>
                    <a:pt x="5652" y="11252"/>
                    <a:pt x="5622" y="11199"/>
                    <a:pt x="5637" y="11164"/>
                  </a:cubicBezTo>
                  <a:cubicBezTo>
                    <a:pt x="5647" y="11123"/>
                    <a:pt x="5682" y="11117"/>
                    <a:pt x="5713" y="11094"/>
                  </a:cubicBezTo>
                  <a:cubicBezTo>
                    <a:pt x="5733" y="11070"/>
                    <a:pt x="5758" y="11029"/>
                    <a:pt x="5743" y="11006"/>
                  </a:cubicBezTo>
                  <a:cubicBezTo>
                    <a:pt x="5733" y="10994"/>
                    <a:pt x="5723" y="10982"/>
                    <a:pt x="5723" y="10959"/>
                  </a:cubicBezTo>
                  <a:cubicBezTo>
                    <a:pt x="5723" y="10947"/>
                    <a:pt x="5743" y="10930"/>
                    <a:pt x="5758" y="10930"/>
                  </a:cubicBezTo>
                  <a:cubicBezTo>
                    <a:pt x="5798" y="10918"/>
                    <a:pt x="5839" y="10930"/>
                    <a:pt x="5884" y="10971"/>
                  </a:cubicBezTo>
                  <a:cubicBezTo>
                    <a:pt x="5904" y="10918"/>
                    <a:pt x="5864" y="10871"/>
                    <a:pt x="5819" y="10848"/>
                  </a:cubicBezTo>
                  <a:cubicBezTo>
                    <a:pt x="5778" y="10824"/>
                    <a:pt x="5723" y="10795"/>
                    <a:pt x="5723" y="10736"/>
                  </a:cubicBezTo>
                  <a:cubicBezTo>
                    <a:pt x="5723" y="10713"/>
                    <a:pt x="5733" y="10701"/>
                    <a:pt x="5723" y="10689"/>
                  </a:cubicBezTo>
                  <a:cubicBezTo>
                    <a:pt x="5713" y="10648"/>
                    <a:pt x="5682" y="10637"/>
                    <a:pt x="5652" y="10625"/>
                  </a:cubicBezTo>
                  <a:cubicBezTo>
                    <a:pt x="5597" y="10613"/>
                    <a:pt x="5541" y="10596"/>
                    <a:pt x="5501" y="10648"/>
                  </a:cubicBezTo>
                  <a:cubicBezTo>
                    <a:pt x="5476" y="10666"/>
                    <a:pt x="5481" y="10701"/>
                    <a:pt x="5471" y="10725"/>
                  </a:cubicBezTo>
                  <a:cubicBezTo>
                    <a:pt x="5461" y="10771"/>
                    <a:pt x="5440" y="10824"/>
                    <a:pt x="5430" y="10871"/>
                  </a:cubicBezTo>
                  <a:cubicBezTo>
                    <a:pt x="5430" y="10883"/>
                    <a:pt x="5415" y="10906"/>
                    <a:pt x="5405" y="10918"/>
                  </a:cubicBezTo>
                  <a:cubicBezTo>
                    <a:pt x="5385" y="10930"/>
                    <a:pt x="5375" y="10918"/>
                    <a:pt x="5355" y="10918"/>
                  </a:cubicBezTo>
                  <a:cubicBezTo>
                    <a:pt x="5335" y="10930"/>
                    <a:pt x="5324" y="10947"/>
                    <a:pt x="5309" y="10971"/>
                  </a:cubicBezTo>
                  <a:cubicBezTo>
                    <a:pt x="5279" y="11006"/>
                    <a:pt x="5224" y="10982"/>
                    <a:pt x="5183" y="10971"/>
                  </a:cubicBezTo>
                  <a:cubicBezTo>
                    <a:pt x="5138" y="10959"/>
                    <a:pt x="5077" y="10982"/>
                    <a:pt x="5077" y="11029"/>
                  </a:cubicBezTo>
                  <a:cubicBezTo>
                    <a:pt x="5077" y="11053"/>
                    <a:pt x="5098" y="11082"/>
                    <a:pt x="5098" y="11105"/>
                  </a:cubicBezTo>
                  <a:cubicBezTo>
                    <a:pt x="5098" y="11152"/>
                    <a:pt x="5057" y="11176"/>
                    <a:pt x="5037" y="11228"/>
                  </a:cubicBezTo>
                  <a:cubicBezTo>
                    <a:pt x="5017" y="11275"/>
                    <a:pt x="5037" y="11340"/>
                    <a:pt x="5027" y="11387"/>
                  </a:cubicBezTo>
                  <a:cubicBezTo>
                    <a:pt x="5007" y="11451"/>
                    <a:pt x="4941" y="11498"/>
                    <a:pt x="4951" y="11574"/>
                  </a:cubicBezTo>
                  <a:cubicBezTo>
                    <a:pt x="4972" y="11574"/>
                    <a:pt x="4997" y="11586"/>
                    <a:pt x="5017" y="11586"/>
                  </a:cubicBezTo>
                  <a:cubicBezTo>
                    <a:pt x="4982" y="11680"/>
                    <a:pt x="5017" y="11791"/>
                    <a:pt x="5047" y="11902"/>
                  </a:cubicBezTo>
                  <a:cubicBezTo>
                    <a:pt x="5077" y="12002"/>
                    <a:pt x="5098" y="12125"/>
                    <a:pt x="5057" y="12213"/>
                  </a:cubicBezTo>
                  <a:cubicBezTo>
                    <a:pt x="5088" y="12224"/>
                    <a:pt x="5123" y="12224"/>
                    <a:pt x="5153" y="12236"/>
                  </a:cubicBezTo>
                  <a:cubicBezTo>
                    <a:pt x="5133" y="12306"/>
                    <a:pt x="5123" y="12394"/>
                    <a:pt x="5143" y="12470"/>
                  </a:cubicBezTo>
                  <a:cubicBezTo>
                    <a:pt x="5143" y="12482"/>
                    <a:pt x="5153" y="12494"/>
                    <a:pt x="5143" y="12506"/>
                  </a:cubicBezTo>
                  <a:cubicBezTo>
                    <a:pt x="5133" y="12529"/>
                    <a:pt x="5113" y="12541"/>
                    <a:pt x="5088" y="12564"/>
                  </a:cubicBezTo>
                  <a:cubicBezTo>
                    <a:pt x="5067" y="12605"/>
                    <a:pt x="5098" y="12640"/>
                    <a:pt x="5113" y="12675"/>
                  </a:cubicBezTo>
                  <a:cubicBezTo>
                    <a:pt x="5153" y="12775"/>
                    <a:pt x="5133" y="12910"/>
                    <a:pt x="5047" y="12986"/>
                  </a:cubicBezTo>
                  <a:cubicBezTo>
                    <a:pt x="5007" y="12963"/>
                    <a:pt x="4941" y="12922"/>
                    <a:pt x="4901" y="12974"/>
                  </a:cubicBezTo>
                  <a:lnTo>
                    <a:pt x="4866" y="13009"/>
                  </a:lnTo>
                  <a:cubicBezTo>
                    <a:pt x="4835" y="13045"/>
                    <a:pt x="4770" y="13009"/>
                    <a:pt x="4740" y="13033"/>
                  </a:cubicBezTo>
                  <a:cubicBezTo>
                    <a:pt x="4719" y="13021"/>
                    <a:pt x="4740" y="13021"/>
                    <a:pt x="4730" y="13009"/>
                  </a:cubicBezTo>
                  <a:cubicBezTo>
                    <a:pt x="4699" y="12986"/>
                    <a:pt x="4699" y="12974"/>
                    <a:pt x="4679" y="13009"/>
                  </a:cubicBezTo>
                  <a:cubicBezTo>
                    <a:pt x="4679" y="13021"/>
                    <a:pt x="4664" y="13033"/>
                    <a:pt x="4664" y="13045"/>
                  </a:cubicBezTo>
                  <a:cubicBezTo>
                    <a:pt x="4654" y="13056"/>
                    <a:pt x="4644" y="13056"/>
                    <a:pt x="4644" y="13056"/>
                  </a:cubicBezTo>
                  <a:cubicBezTo>
                    <a:pt x="4573" y="13086"/>
                    <a:pt x="4488" y="13109"/>
                    <a:pt x="4412" y="13132"/>
                  </a:cubicBezTo>
                  <a:cubicBezTo>
                    <a:pt x="4402" y="13132"/>
                    <a:pt x="4392" y="13144"/>
                    <a:pt x="4382" y="13156"/>
                  </a:cubicBezTo>
                  <a:cubicBezTo>
                    <a:pt x="4372" y="13168"/>
                    <a:pt x="4372" y="13185"/>
                    <a:pt x="4377" y="13191"/>
                  </a:cubicBezTo>
                  <a:cubicBezTo>
                    <a:pt x="4336" y="13173"/>
                    <a:pt x="4296" y="13197"/>
                    <a:pt x="4266" y="13232"/>
                  </a:cubicBezTo>
                  <a:cubicBezTo>
                    <a:pt x="4230" y="13267"/>
                    <a:pt x="4200" y="13302"/>
                    <a:pt x="4160" y="13314"/>
                  </a:cubicBezTo>
                  <a:lnTo>
                    <a:pt x="4190" y="13355"/>
                  </a:lnTo>
                  <a:cubicBezTo>
                    <a:pt x="4160" y="13367"/>
                    <a:pt x="4124" y="13367"/>
                    <a:pt x="4094" y="13378"/>
                  </a:cubicBezTo>
                  <a:cubicBezTo>
                    <a:pt x="4084" y="13378"/>
                    <a:pt x="4074" y="13378"/>
                    <a:pt x="4074" y="13390"/>
                  </a:cubicBezTo>
                  <a:lnTo>
                    <a:pt x="4074" y="13414"/>
                  </a:lnTo>
                  <a:cubicBezTo>
                    <a:pt x="4074" y="13437"/>
                    <a:pt x="4074" y="13466"/>
                    <a:pt x="4084" y="13490"/>
                  </a:cubicBezTo>
                  <a:lnTo>
                    <a:pt x="4009" y="13490"/>
                  </a:lnTo>
                  <a:cubicBezTo>
                    <a:pt x="3998" y="13490"/>
                    <a:pt x="3988" y="13490"/>
                    <a:pt x="3988" y="13502"/>
                  </a:cubicBezTo>
                  <a:lnTo>
                    <a:pt x="3988" y="13513"/>
                  </a:lnTo>
                  <a:cubicBezTo>
                    <a:pt x="3998" y="13537"/>
                    <a:pt x="4024" y="13548"/>
                    <a:pt x="4034" y="13578"/>
                  </a:cubicBezTo>
                  <a:cubicBezTo>
                    <a:pt x="4054" y="13589"/>
                    <a:pt x="4064" y="13613"/>
                    <a:pt x="4054" y="13636"/>
                  </a:cubicBezTo>
                  <a:cubicBezTo>
                    <a:pt x="4044" y="13660"/>
                    <a:pt x="4019" y="13660"/>
                    <a:pt x="3998" y="13671"/>
                  </a:cubicBezTo>
                  <a:cubicBezTo>
                    <a:pt x="3973" y="13683"/>
                    <a:pt x="3948" y="13695"/>
                    <a:pt x="3938" y="13724"/>
                  </a:cubicBezTo>
                  <a:cubicBezTo>
                    <a:pt x="3928" y="13748"/>
                    <a:pt x="3938" y="13783"/>
                    <a:pt x="3968" y="13794"/>
                  </a:cubicBezTo>
                  <a:cubicBezTo>
                    <a:pt x="3938" y="13818"/>
                    <a:pt x="3938" y="13882"/>
                    <a:pt x="3958" y="13917"/>
                  </a:cubicBezTo>
                  <a:cubicBezTo>
                    <a:pt x="3928" y="13917"/>
                    <a:pt x="3893" y="13941"/>
                    <a:pt x="3882" y="13982"/>
                  </a:cubicBezTo>
                  <a:cubicBezTo>
                    <a:pt x="3882" y="13994"/>
                    <a:pt x="3882" y="14005"/>
                    <a:pt x="3872" y="14017"/>
                  </a:cubicBezTo>
                  <a:cubicBezTo>
                    <a:pt x="3872" y="14029"/>
                    <a:pt x="3852" y="14029"/>
                    <a:pt x="3852" y="14029"/>
                  </a:cubicBezTo>
                  <a:lnTo>
                    <a:pt x="3852" y="14064"/>
                  </a:lnTo>
                  <a:lnTo>
                    <a:pt x="3777" y="14064"/>
                  </a:lnTo>
                  <a:cubicBezTo>
                    <a:pt x="3787" y="14093"/>
                    <a:pt x="3777" y="14128"/>
                    <a:pt x="3767" y="14140"/>
                  </a:cubicBezTo>
                  <a:cubicBezTo>
                    <a:pt x="3746" y="14164"/>
                    <a:pt x="3726" y="14164"/>
                    <a:pt x="3691" y="14152"/>
                  </a:cubicBezTo>
                  <a:cubicBezTo>
                    <a:pt x="3681" y="14140"/>
                    <a:pt x="3671" y="14140"/>
                    <a:pt x="3661" y="14140"/>
                  </a:cubicBezTo>
                  <a:lnTo>
                    <a:pt x="3651" y="14152"/>
                  </a:lnTo>
                  <a:cubicBezTo>
                    <a:pt x="3651" y="14175"/>
                    <a:pt x="3651" y="14216"/>
                    <a:pt x="3661" y="14240"/>
                  </a:cubicBezTo>
                  <a:cubicBezTo>
                    <a:pt x="3651" y="14275"/>
                    <a:pt x="3585" y="14240"/>
                    <a:pt x="3565" y="14275"/>
                  </a:cubicBezTo>
                  <a:lnTo>
                    <a:pt x="3565" y="14298"/>
                  </a:lnTo>
                  <a:cubicBezTo>
                    <a:pt x="3565" y="14339"/>
                    <a:pt x="3585" y="14374"/>
                    <a:pt x="3610" y="14398"/>
                  </a:cubicBezTo>
                  <a:cubicBezTo>
                    <a:pt x="3545" y="14445"/>
                    <a:pt x="3469" y="14486"/>
                    <a:pt x="3388" y="14474"/>
                  </a:cubicBezTo>
                  <a:lnTo>
                    <a:pt x="3333" y="14474"/>
                  </a:lnTo>
                  <a:cubicBezTo>
                    <a:pt x="3303" y="14486"/>
                    <a:pt x="3313" y="14533"/>
                    <a:pt x="3313" y="14568"/>
                  </a:cubicBezTo>
                  <a:lnTo>
                    <a:pt x="3272" y="14568"/>
                  </a:lnTo>
                  <a:cubicBezTo>
                    <a:pt x="3257" y="14609"/>
                    <a:pt x="3237" y="14656"/>
                    <a:pt x="3227" y="14691"/>
                  </a:cubicBezTo>
                  <a:cubicBezTo>
                    <a:pt x="3217" y="14744"/>
                    <a:pt x="3187" y="14779"/>
                    <a:pt x="3151" y="14790"/>
                  </a:cubicBezTo>
                  <a:cubicBezTo>
                    <a:pt x="3141" y="14802"/>
                    <a:pt x="3131" y="14802"/>
                    <a:pt x="3121" y="14814"/>
                  </a:cubicBezTo>
                  <a:lnTo>
                    <a:pt x="3121" y="14843"/>
                  </a:lnTo>
                  <a:cubicBezTo>
                    <a:pt x="3131" y="14867"/>
                    <a:pt x="3141" y="14902"/>
                    <a:pt x="3141" y="14925"/>
                  </a:cubicBezTo>
                  <a:cubicBezTo>
                    <a:pt x="3071" y="14925"/>
                    <a:pt x="2995" y="14990"/>
                    <a:pt x="2975" y="15060"/>
                  </a:cubicBezTo>
                  <a:cubicBezTo>
                    <a:pt x="2965" y="15089"/>
                    <a:pt x="2965" y="15124"/>
                    <a:pt x="2930" y="15124"/>
                  </a:cubicBezTo>
                  <a:cubicBezTo>
                    <a:pt x="2919" y="15124"/>
                    <a:pt x="2919" y="15124"/>
                    <a:pt x="2909" y="15113"/>
                  </a:cubicBezTo>
                  <a:cubicBezTo>
                    <a:pt x="2859" y="15089"/>
                    <a:pt x="2793" y="15113"/>
                    <a:pt x="2743" y="15148"/>
                  </a:cubicBezTo>
                  <a:cubicBezTo>
                    <a:pt x="2708" y="15171"/>
                    <a:pt x="2677" y="15183"/>
                    <a:pt x="2657" y="15224"/>
                  </a:cubicBezTo>
                  <a:cubicBezTo>
                    <a:pt x="2637" y="15259"/>
                    <a:pt x="2647" y="15306"/>
                    <a:pt x="2677" y="15329"/>
                  </a:cubicBezTo>
                  <a:cubicBezTo>
                    <a:pt x="2657" y="15382"/>
                    <a:pt x="2592" y="15406"/>
                    <a:pt x="2541" y="15382"/>
                  </a:cubicBezTo>
                  <a:cubicBezTo>
                    <a:pt x="2486" y="15370"/>
                    <a:pt x="2446" y="15318"/>
                    <a:pt x="2405" y="15294"/>
                  </a:cubicBezTo>
                  <a:cubicBezTo>
                    <a:pt x="2274" y="15195"/>
                    <a:pt x="2128" y="15159"/>
                    <a:pt x="1992" y="15195"/>
                  </a:cubicBezTo>
                  <a:cubicBezTo>
                    <a:pt x="1992" y="15236"/>
                    <a:pt x="2017" y="15259"/>
                    <a:pt x="2052" y="15271"/>
                  </a:cubicBezTo>
                  <a:cubicBezTo>
                    <a:pt x="2082" y="15282"/>
                    <a:pt x="2118" y="15282"/>
                    <a:pt x="2148" y="15294"/>
                  </a:cubicBezTo>
                  <a:cubicBezTo>
                    <a:pt x="2203" y="15318"/>
                    <a:pt x="2234" y="15382"/>
                    <a:pt x="2234" y="15441"/>
                  </a:cubicBezTo>
                  <a:cubicBezTo>
                    <a:pt x="2234" y="15470"/>
                    <a:pt x="2224" y="15493"/>
                    <a:pt x="2234" y="15529"/>
                  </a:cubicBezTo>
                  <a:cubicBezTo>
                    <a:pt x="2244" y="15575"/>
                    <a:pt x="2284" y="15616"/>
                    <a:pt x="2284" y="15663"/>
                  </a:cubicBezTo>
                  <a:cubicBezTo>
                    <a:pt x="2234" y="15698"/>
                    <a:pt x="2178" y="15640"/>
                    <a:pt x="2118" y="15628"/>
                  </a:cubicBezTo>
                  <a:cubicBezTo>
                    <a:pt x="2042" y="15616"/>
                    <a:pt x="1956" y="15687"/>
                    <a:pt x="1886" y="15652"/>
                  </a:cubicBezTo>
                  <a:cubicBezTo>
                    <a:pt x="1866" y="15640"/>
                    <a:pt x="1851" y="15616"/>
                    <a:pt x="1820" y="15605"/>
                  </a:cubicBezTo>
                  <a:cubicBezTo>
                    <a:pt x="1780" y="15575"/>
                    <a:pt x="1735" y="15616"/>
                    <a:pt x="1694" y="15628"/>
                  </a:cubicBezTo>
                  <a:cubicBezTo>
                    <a:pt x="1664" y="15628"/>
                    <a:pt x="1629" y="15616"/>
                    <a:pt x="1598" y="15616"/>
                  </a:cubicBezTo>
                  <a:cubicBezTo>
                    <a:pt x="1568" y="15616"/>
                    <a:pt x="1538" y="15616"/>
                    <a:pt x="1513" y="15640"/>
                  </a:cubicBezTo>
                  <a:cubicBezTo>
                    <a:pt x="1452" y="15652"/>
                    <a:pt x="1397" y="15675"/>
                    <a:pt x="1346" y="15728"/>
                  </a:cubicBezTo>
                  <a:cubicBezTo>
                    <a:pt x="1326" y="15751"/>
                    <a:pt x="1301" y="15769"/>
                    <a:pt x="1291" y="15810"/>
                  </a:cubicBezTo>
                  <a:cubicBezTo>
                    <a:pt x="1281" y="15845"/>
                    <a:pt x="1291" y="15886"/>
                    <a:pt x="1326" y="15909"/>
                  </a:cubicBezTo>
                  <a:cubicBezTo>
                    <a:pt x="1356" y="15921"/>
                    <a:pt x="1397" y="15909"/>
                    <a:pt x="1407" y="15944"/>
                  </a:cubicBezTo>
                  <a:cubicBezTo>
                    <a:pt x="1432" y="15985"/>
                    <a:pt x="1382" y="16027"/>
                    <a:pt x="1407" y="16068"/>
                  </a:cubicBezTo>
                  <a:cubicBezTo>
                    <a:pt x="1427" y="16103"/>
                    <a:pt x="1482" y="16079"/>
                    <a:pt x="1513" y="16097"/>
                  </a:cubicBezTo>
                  <a:cubicBezTo>
                    <a:pt x="1558" y="16109"/>
                    <a:pt x="1578" y="16155"/>
                    <a:pt x="1609" y="16167"/>
                  </a:cubicBezTo>
                  <a:cubicBezTo>
                    <a:pt x="1629" y="16179"/>
                    <a:pt x="1664" y="16155"/>
                    <a:pt x="1684" y="16167"/>
                  </a:cubicBezTo>
                  <a:cubicBezTo>
                    <a:pt x="1724" y="16179"/>
                    <a:pt x="1724" y="16243"/>
                    <a:pt x="1745" y="16278"/>
                  </a:cubicBezTo>
                  <a:cubicBezTo>
                    <a:pt x="1780" y="16343"/>
                    <a:pt x="1866" y="16343"/>
                    <a:pt x="1896" y="16278"/>
                  </a:cubicBezTo>
                  <a:cubicBezTo>
                    <a:pt x="1926" y="16355"/>
                    <a:pt x="1936" y="16425"/>
                    <a:pt x="1926" y="16513"/>
                  </a:cubicBezTo>
                  <a:lnTo>
                    <a:pt x="1926" y="16548"/>
                  </a:lnTo>
                  <a:cubicBezTo>
                    <a:pt x="1936" y="16571"/>
                    <a:pt x="1946" y="16571"/>
                    <a:pt x="1972" y="16583"/>
                  </a:cubicBezTo>
                  <a:cubicBezTo>
                    <a:pt x="2032" y="16612"/>
                    <a:pt x="2098" y="16659"/>
                    <a:pt x="2148" y="16706"/>
                  </a:cubicBezTo>
                  <a:lnTo>
                    <a:pt x="2193" y="16759"/>
                  </a:lnTo>
                  <a:cubicBezTo>
                    <a:pt x="2203" y="16771"/>
                    <a:pt x="2224" y="16771"/>
                    <a:pt x="2234" y="16782"/>
                  </a:cubicBezTo>
                  <a:cubicBezTo>
                    <a:pt x="2264" y="16806"/>
                    <a:pt x="2274" y="16847"/>
                    <a:pt x="2274" y="16882"/>
                  </a:cubicBezTo>
                  <a:cubicBezTo>
                    <a:pt x="2254" y="16905"/>
                    <a:pt x="2254" y="16940"/>
                    <a:pt x="2254" y="16981"/>
                  </a:cubicBezTo>
                  <a:cubicBezTo>
                    <a:pt x="2264" y="16993"/>
                    <a:pt x="2274" y="16993"/>
                    <a:pt x="2299" y="17005"/>
                  </a:cubicBezTo>
                  <a:cubicBezTo>
                    <a:pt x="2284" y="17017"/>
                    <a:pt x="2284" y="17040"/>
                    <a:pt x="2284" y="17052"/>
                  </a:cubicBezTo>
                  <a:lnTo>
                    <a:pt x="2284" y="17239"/>
                  </a:lnTo>
                  <a:cubicBezTo>
                    <a:pt x="2284" y="17351"/>
                    <a:pt x="2284" y="17456"/>
                    <a:pt x="2330" y="17556"/>
                  </a:cubicBezTo>
                  <a:cubicBezTo>
                    <a:pt x="2299" y="17579"/>
                    <a:pt x="2284" y="17632"/>
                    <a:pt x="2299" y="17679"/>
                  </a:cubicBezTo>
                  <a:cubicBezTo>
                    <a:pt x="2274" y="17679"/>
                    <a:pt x="2234" y="17679"/>
                    <a:pt x="2234" y="17714"/>
                  </a:cubicBezTo>
                  <a:cubicBezTo>
                    <a:pt x="2234" y="17731"/>
                    <a:pt x="2234" y="17743"/>
                    <a:pt x="2244" y="17755"/>
                  </a:cubicBezTo>
                  <a:cubicBezTo>
                    <a:pt x="2319" y="17925"/>
                    <a:pt x="2274" y="18153"/>
                    <a:pt x="2138" y="18264"/>
                  </a:cubicBezTo>
                  <a:cubicBezTo>
                    <a:pt x="2128" y="18264"/>
                    <a:pt x="2118" y="18253"/>
                    <a:pt x="2108" y="18253"/>
                  </a:cubicBezTo>
                  <a:cubicBezTo>
                    <a:pt x="2077" y="18264"/>
                    <a:pt x="2032" y="18288"/>
                    <a:pt x="2012" y="18323"/>
                  </a:cubicBezTo>
                  <a:cubicBezTo>
                    <a:pt x="1936" y="18323"/>
                    <a:pt x="1866" y="18300"/>
                    <a:pt x="1800" y="18241"/>
                  </a:cubicBezTo>
                  <a:cubicBezTo>
                    <a:pt x="1790" y="18253"/>
                    <a:pt x="1780" y="18264"/>
                    <a:pt x="1770" y="18288"/>
                  </a:cubicBezTo>
                  <a:cubicBezTo>
                    <a:pt x="1684" y="18276"/>
                    <a:pt x="1598" y="18264"/>
                    <a:pt x="1523" y="18241"/>
                  </a:cubicBezTo>
                  <a:cubicBezTo>
                    <a:pt x="1493" y="18241"/>
                    <a:pt x="1462" y="18229"/>
                    <a:pt x="1432" y="18241"/>
                  </a:cubicBezTo>
                  <a:cubicBezTo>
                    <a:pt x="1377" y="18177"/>
                    <a:pt x="1301" y="18212"/>
                    <a:pt x="1240" y="18253"/>
                  </a:cubicBezTo>
                  <a:cubicBezTo>
                    <a:pt x="1230" y="18229"/>
                    <a:pt x="1195" y="18212"/>
                    <a:pt x="1175" y="18212"/>
                  </a:cubicBezTo>
                  <a:cubicBezTo>
                    <a:pt x="1155" y="18212"/>
                    <a:pt x="1124" y="18229"/>
                    <a:pt x="1104" y="18229"/>
                  </a:cubicBezTo>
                  <a:cubicBezTo>
                    <a:pt x="1039" y="18229"/>
                    <a:pt x="983" y="18153"/>
                    <a:pt x="923" y="18141"/>
                  </a:cubicBezTo>
                  <a:cubicBezTo>
                    <a:pt x="847" y="18130"/>
                    <a:pt x="787" y="18188"/>
                    <a:pt x="711" y="18177"/>
                  </a:cubicBezTo>
                  <a:cubicBezTo>
                    <a:pt x="681" y="18177"/>
                    <a:pt x="646" y="18153"/>
                    <a:pt x="625" y="18165"/>
                  </a:cubicBezTo>
                  <a:cubicBezTo>
                    <a:pt x="615" y="18165"/>
                    <a:pt x="605" y="18177"/>
                    <a:pt x="595" y="18177"/>
                  </a:cubicBezTo>
                  <a:cubicBezTo>
                    <a:pt x="585" y="18177"/>
                    <a:pt x="575" y="18159"/>
                    <a:pt x="565" y="18141"/>
                  </a:cubicBezTo>
                  <a:cubicBezTo>
                    <a:pt x="550" y="18130"/>
                    <a:pt x="530" y="18130"/>
                    <a:pt x="509" y="18118"/>
                  </a:cubicBezTo>
                  <a:cubicBezTo>
                    <a:pt x="459" y="18106"/>
                    <a:pt x="403" y="18106"/>
                    <a:pt x="353" y="18100"/>
                  </a:cubicBezTo>
                  <a:lnTo>
                    <a:pt x="328" y="18100"/>
                  </a:lnTo>
                  <a:cubicBezTo>
                    <a:pt x="308" y="18106"/>
                    <a:pt x="308" y="18141"/>
                    <a:pt x="308" y="18165"/>
                  </a:cubicBezTo>
                  <a:cubicBezTo>
                    <a:pt x="298" y="18212"/>
                    <a:pt x="267" y="18253"/>
                    <a:pt x="222" y="18253"/>
                  </a:cubicBezTo>
                  <a:lnTo>
                    <a:pt x="192" y="18253"/>
                  </a:lnTo>
                  <a:cubicBezTo>
                    <a:pt x="172" y="18264"/>
                    <a:pt x="172" y="18300"/>
                    <a:pt x="182" y="18311"/>
                  </a:cubicBezTo>
                  <a:cubicBezTo>
                    <a:pt x="192" y="18335"/>
                    <a:pt x="212" y="18352"/>
                    <a:pt x="232" y="18364"/>
                  </a:cubicBezTo>
                  <a:lnTo>
                    <a:pt x="96" y="18364"/>
                  </a:lnTo>
                  <a:cubicBezTo>
                    <a:pt x="66" y="18364"/>
                    <a:pt x="30" y="18364"/>
                    <a:pt x="10" y="18387"/>
                  </a:cubicBezTo>
                  <a:cubicBezTo>
                    <a:pt x="-15" y="18417"/>
                    <a:pt x="10" y="18475"/>
                    <a:pt x="35" y="18458"/>
                  </a:cubicBezTo>
                  <a:cubicBezTo>
                    <a:pt x="25" y="18499"/>
                    <a:pt x="25" y="18522"/>
                    <a:pt x="10" y="18557"/>
                  </a:cubicBezTo>
                  <a:cubicBezTo>
                    <a:pt x="46" y="18557"/>
                    <a:pt x="66" y="18598"/>
                    <a:pt x="66" y="18633"/>
                  </a:cubicBezTo>
                  <a:cubicBezTo>
                    <a:pt x="66" y="18669"/>
                    <a:pt x="56" y="18704"/>
                    <a:pt x="56" y="18745"/>
                  </a:cubicBezTo>
                  <a:cubicBezTo>
                    <a:pt x="56" y="18780"/>
                    <a:pt x="56" y="18815"/>
                    <a:pt x="86" y="18827"/>
                  </a:cubicBezTo>
                  <a:cubicBezTo>
                    <a:pt x="96" y="18827"/>
                    <a:pt x="106" y="18827"/>
                    <a:pt x="116" y="18839"/>
                  </a:cubicBezTo>
                  <a:cubicBezTo>
                    <a:pt x="151" y="18868"/>
                    <a:pt x="131" y="18926"/>
                    <a:pt x="106" y="18962"/>
                  </a:cubicBezTo>
                  <a:cubicBezTo>
                    <a:pt x="116" y="19014"/>
                    <a:pt x="202" y="18979"/>
                    <a:pt x="222" y="19014"/>
                  </a:cubicBezTo>
                  <a:cubicBezTo>
                    <a:pt x="232" y="19026"/>
                    <a:pt x="222" y="19049"/>
                    <a:pt x="232" y="19061"/>
                  </a:cubicBezTo>
                  <a:cubicBezTo>
                    <a:pt x="232" y="19085"/>
                    <a:pt x="257" y="19102"/>
                    <a:pt x="267" y="19114"/>
                  </a:cubicBezTo>
                  <a:cubicBezTo>
                    <a:pt x="308" y="19196"/>
                    <a:pt x="202" y="19307"/>
                    <a:pt x="257" y="19395"/>
                  </a:cubicBezTo>
                  <a:cubicBezTo>
                    <a:pt x="222" y="19395"/>
                    <a:pt x="202" y="19442"/>
                    <a:pt x="222" y="19483"/>
                  </a:cubicBezTo>
                  <a:cubicBezTo>
                    <a:pt x="192" y="19565"/>
                    <a:pt x="141" y="19653"/>
                    <a:pt x="106" y="19741"/>
                  </a:cubicBezTo>
                  <a:cubicBezTo>
                    <a:pt x="141" y="19729"/>
                    <a:pt x="151" y="19788"/>
                    <a:pt x="141" y="19811"/>
                  </a:cubicBezTo>
                  <a:cubicBezTo>
                    <a:pt x="131" y="19846"/>
                    <a:pt x="96" y="19864"/>
                    <a:pt x="86" y="19899"/>
                  </a:cubicBezTo>
                  <a:cubicBezTo>
                    <a:pt x="76" y="19934"/>
                    <a:pt x="86" y="19975"/>
                    <a:pt x="86" y="20010"/>
                  </a:cubicBezTo>
                  <a:cubicBezTo>
                    <a:pt x="86" y="20051"/>
                    <a:pt x="76" y="20081"/>
                    <a:pt x="56" y="20110"/>
                  </a:cubicBezTo>
                  <a:cubicBezTo>
                    <a:pt x="96" y="20110"/>
                    <a:pt x="96" y="20168"/>
                    <a:pt x="86" y="20215"/>
                  </a:cubicBezTo>
                  <a:cubicBezTo>
                    <a:pt x="76" y="20315"/>
                    <a:pt x="86" y="20414"/>
                    <a:pt x="116" y="20502"/>
                  </a:cubicBezTo>
                  <a:cubicBezTo>
                    <a:pt x="131" y="20514"/>
                    <a:pt x="131" y="20537"/>
                    <a:pt x="141" y="20537"/>
                  </a:cubicBezTo>
                  <a:cubicBezTo>
                    <a:pt x="151" y="20549"/>
                    <a:pt x="172" y="20549"/>
                    <a:pt x="182" y="20549"/>
                  </a:cubicBezTo>
                  <a:cubicBezTo>
                    <a:pt x="247" y="20561"/>
                    <a:pt x="277" y="20637"/>
                    <a:pt x="298" y="20696"/>
                  </a:cubicBezTo>
                  <a:cubicBezTo>
                    <a:pt x="308" y="20737"/>
                    <a:pt x="318" y="20784"/>
                    <a:pt x="328" y="20819"/>
                  </a:cubicBezTo>
                  <a:cubicBezTo>
                    <a:pt x="338" y="20860"/>
                    <a:pt x="353" y="20895"/>
                    <a:pt x="373" y="20918"/>
                  </a:cubicBezTo>
                  <a:cubicBezTo>
                    <a:pt x="393" y="20942"/>
                    <a:pt x="434" y="20942"/>
                    <a:pt x="459" y="20918"/>
                  </a:cubicBezTo>
                  <a:cubicBezTo>
                    <a:pt x="489" y="20953"/>
                    <a:pt x="519" y="20977"/>
                    <a:pt x="565" y="20994"/>
                  </a:cubicBezTo>
                  <a:cubicBezTo>
                    <a:pt x="635" y="21018"/>
                    <a:pt x="721" y="21006"/>
                    <a:pt x="807" y="21030"/>
                  </a:cubicBezTo>
                  <a:cubicBezTo>
                    <a:pt x="837" y="21041"/>
                    <a:pt x="857" y="21053"/>
                    <a:pt x="867" y="21076"/>
                  </a:cubicBezTo>
                  <a:cubicBezTo>
                    <a:pt x="893" y="21117"/>
                    <a:pt x="857" y="21176"/>
                    <a:pt x="893" y="21211"/>
                  </a:cubicBezTo>
                  <a:cubicBezTo>
                    <a:pt x="903" y="21240"/>
                    <a:pt x="933" y="21240"/>
                    <a:pt x="943" y="21264"/>
                  </a:cubicBezTo>
                  <a:cubicBezTo>
                    <a:pt x="953" y="21287"/>
                    <a:pt x="943" y="21323"/>
                    <a:pt x="953" y="21364"/>
                  </a:cubicBezTo>
                  <a:cubicBezTo>
                    <a:pt x="963" y="21387"/>
                    <a:pt x="998" y="21399"/>
                    <a:pt x="1019" y="21422"/>
                  </a:cubicBezTo>
                  <a:cubicBezTo>
                    <a:pt x="1039" y="21446"/>
                    <a:pt x="1029" y="21487"/>
                    <a:pt x="1029" y="21522"/>
                  </a:cubicBezTo>
                  <a:cubicBezTo>
                    <a:pt x="1029" y="21563"/>
                    <a:pt x="1059" y="21592"/>
                    <a:pt x="1079" y="21580"/>
                  </a:cubicBezTo>
                  <a:cubicBezTo>
                    <a:pt x="1114" y="21569"/>
                    <a:pt x="1089" y="21498"/>
                    <a:pt x="1124" y="21457"/>
                  </a:cubicBezTo>
                  <a:cubicBezTo>
                    <a:pt x="1135" y="21434"/>
                    <a:pt x="1175" y="21434"/>
                    <a:pt x="1185" y="21410"/>
                  </a:cubicBezTo>
                  <a:cubicBezTo>
                    <a:pt x="1195" y="21387"/>
                    <a:pt x="1195" y="21364"/>
                    <a:pt x="1195" y="21346"/>
                  </a:cubicBezTo>
                  <a:cubicBezTo>
                    <a:pt x="1205" y="21276"/>
                    <a:pt x="1261" y="21223"/>
                    <a:pt x="1326" y="21199"/>
                  </a:cubicBezTo>
                  <a:cubicBezTo>
                    <a:pt x="1387" y="21176"/>
                    <a:pt x="1452" y="21176"/>
                    <a:pt x="1513" y="21153"/>
                  </a:cubicBezTo>
                  <a:cubicBezTo>
                    <a:pt x="1523" y="21153"/>
                    <a:pt x="1548" y="21141"/>
                    <a:pt x="1558" y="21141"/>
                  </a:cubicBezTo>
                  <a:cubicBezTo>
                    <a:pt x="1578" y="21141"/>
                    <a:pt x="1588" y="21153"/>
                    <a:pt x="1609" y="21153"/>
                  </a:cubicBezTo>
                  <a:lnTo>
                    <a:pt x="1704" y="21188"/>
                  </a:lnTo>
                  <a:cubicBezTo>
                    <a:pt x="1770" y="21199"/>
                    <a:pt x="1840" y="21188"/>
                    <a:pt x="1886" y="21141"/>
                  </a:cubicBezTo>
                  <a:cubicBezTo>
                    <a:pt x="1896" y="21211"/>
                    <a:pt x="1992" y="21211"/>
                    <a:pt x="2052" y="21199"/>
                  </a:cubicBezTo>
                  <a:cubicBezTo>
                    <a:pt x="2042" y="21176"/>
                    <a:pt x="2032" y="21153"/>
                    <a:pt x="2012" y="21153"/>
                  </a:cubicBezTo>
                  <a:cubicBezTo>
                    <a:pt x="2077" y="21129"/>
                    <a:pt x="2138" y="21088"/>
                    <a:pt x="2168" y="21018"/>
                  </a:cubicBezTo>
                  <a:cubicBezTo>
                    <a:pt x="2193" y="20977"/>
                    <a:pt x="2193" y="20930"/>
                    <a:pt x="2224" y="20895"/>
                  </a:cubicBezTo>
                  <a:cubicBezTo>
                    <a:pt x="2254" y="20860"/>
                    <a:pt x="2309" y="20842"/>
                    <a:pt x="2319" y="20883"/>
                  </a:cubicBezTo>
                  <a:cubicBezTo>
                    <a:pt x="2350" y="20842"/>
                    <a:pt x="2390" y="20819"/>
                    <a:pt x="2435" y="20830"/>
                  </a:cubicBezTo>
                  <a:cubicBezTo>
                    <a:pt x="2456" y="20830"/>
                    <a:pt x="2476" y="20842"/>
                    <a:pt x="2496" y="20830"/>
                  </a:cubicBezTo>
                  <a:cubicBezTo>
                    <a:pt x="2531" y="20819"/>
                    <a:pt x="2551" y="20784"/>
                    <a:pt x="2551" y="20748"/>
                  </a:cubicBezTo>
                  <a:cubicBezTo>
                    <a:pt x="2551" y="20707"/>
                    <a:pt x="2541" y="20672"/>
                    <a:pt x="2531" y="20637"/>
                  </a:cubicBezTo>
                  <a:cubicBezTo>
                    <a:pt x="2561" y="20661"/>
                    <a:pt x="2602" y="20625"/>
                    <a:pt x="2612" y="20573"/>
                  </a:cubicBezTo>
                  <a:cubicBezTo>
                    <a:pt x="2627" y="20537"/>
                    <a:pt x="2602" y="20491"/>
                    <a:pt x="2582" y="20450"/>
                  </a:cubicBezTo>
                  <a:cubicBezTo>
                    <a:pt x="2627" y="20461"/>
                    <a:pt x="2657" y="20414"/>
                    <a:pt x="2657" y="20368"/>
                  </a:cubicBezTo>
                  <a:cubicBezTo>
                    <a:pt x="2657" y="20315"/>
                    <a:pt x="2647" y="20280"/>
                    <a:pt x="2637" y="20233"/>
                  </a:cubicBezTo>
                  <a:cubicBezTo>
                    <a:pt x="2627" y="20168"/>
                    <a:pt x="2647" y="20092"/>
                    <a:pt x="2688" y="20045"/>
                  </a:cubicBezTo>
                  <a:cubicBezTo>
                    <a:pt x="2688" y="19969"/>
                    <a:pt x="2677" y="19911"/>
                    <a:pt x="2647" y="19846"/>
                  </a:cubicBezTo>
                  <a:cubicBezTo>
                    <a:pt x="2647" y="19776"/>
                    <a:pt x="2667" y="19700"/>
                    <a:pt x="2708" y="19653"/>
                  </a:cubicBezTo>
                  <a:cubicBezTo>
                    <a:pt x="2708" y="19618"/>
                    <a:pt x="2718" y="19577"/>
                    <a:pt x="2718" y="19542"/>
                  </a:cubicBezTo>
                  <a:cubicBezTo>
                    <a:pt x="2763" y="19565"/>
                    <a:pt x="2814" y="19588"/>
                    <a:pt x="2869" y="19588"/>
                  </a:cubicBezTo>
                  <a:cubicBezTo>
                    <a:pt x="2879" y="19588"/>
                    <a:pt x="2899" y="19588"/>
                    <a:pt x="2909" y="19577"/>
                  </a:cubicBezTo>
                  <a:cubicBezTo>
                    <a:pt x="2919" y="19553"/>
                    <a:pt x="2889" y="19530"/>
                    <a:pt x="2889" y="19506"/>
                  </a:cubicBezTo>
                  <a:cubicBezTo>
                    <a:pt x="2889" y="19495"/>
                    <a:pt x="2899" y="19483"/>
                    <a:pt x="2909" y="19465"/>
                  </a:cubicBezTo>
                  <a:cubicBezTo>
                    <a:pt x="2965" y="19407"/>
                    <a:pt x="3015" y="19342"/>
                    <a:pt x="3091" y="19360"/>
                  </a:cubicBezTo>
                  <a:cubicBezTo>
                    <a:pt x="3071" y="19307"/>
                    <a:pt x="3106" y="19249"/>
                    <a:pt x="3141" y="19208"/>
                  </a:cubicBezTo>
                  <a:cubicBezTo>
                    <a:pt x="3172" y="19172"/>
                    <a:pt x="3217" y="19161"/>
                    <a:pt x="3247" y="19126"/>
                  </a:cubicBezTo>
                  <a:lnTo>
                    <a:pt x="3282" y="19085"/>
                  </a:lnTo>
                  <a:cubicBezTo>
                    <a:pt x="3313" y="19049"/>
                    <a:pt x="3353" y="19049"/>
                    <a:pt x="3388" y="19049"/>
                  </a:cubicBezTo>
                  <a:cubicBezTo>
                    <a:pt x="3429" y="19038"/>
                    <a:pt x="3469" y="19026"/>
                    <a:pt x="3469" y="18979"/>
                  </a:cubicBezTo>
                  <a:lnTo>
                    <a:pt x="3469" y="18938"/>
                  </a:lnTo>
                  <a:cubicBezTo>
                    <a:pt x="3484" y="18915"/>
                    <a:pt x="3504" y="18891"/>
                    <a:pt x="3504" y="18868"/>
                  </a:cubicBezTo>
                  <a:cubicBezTo>
                    <a:pt x="3504" y="18856"/>
                    <a:pt x="3504" y="18839"/>
                    <a:pt x="3494" y="18827"/>
                  </a:cubicBezTo>
                  <a:cubicBezTo>
                    <a:pt x="3484" y="18792"/>
                    <a:pt x="3484" y="18745"/>
                    <a:pt x="3494" y="18692"/>
                  </a:cubicBezTo>
                  <a:lnTo>
                    <a:pt x="3494" y="18645"/>
                  </a:lnTo>
                  <a:cubicBezTo>
                    <a:pt x="3504" y="18581"/>
                    <a:pt x="3504" y="18522"/>
                    <a:pt x="3514" y="18446"/>
                  </a:cubicBezTo>
                  <a:cubicBezTo>
                    <a:pt x="3514" y="18411"/>
                    <a:pt x="3524" y="18364"/>
                    <a:pt x="3524" y="18323"/>
                  </a:cubicBezTo>
                  <a:cubicBezTo>
                    <a:pt x="3524" y="18300"/>
                    <a:pt x="3524" y="18276"/>
                    <a:pt x="3545" y="18264"/>
                  </a:cubicBezTo>
                  <a:cubicBezTo>
                    <a:pt x="3555" y="18253"/>
                    <a:pt x="3585" y="18253"/>
                    <a:pt x="3585" y="18276"/>
                  </a:cubicBezTo>
                  <a:cubicBezTo>
                    <a:pt x="3585" y="18253"/>
                    <a:pt x="3585" y="18212"/>
                    <a:pt x="3600" y="18200"/>
                  </a:cubicBezTo>
                  <a:cubicBezTo>
                    <a:pt x="3610" y="18177"/>
                    <a:pt x="3640" y="18177"/>
                    <a:pt x="3661" y="18188"/>
                  </a:cubicBezTo>
                  <a:cubicBezTo>
                    <a:pt x="3681" y="18177"/>
                    <a:pt x="3706" y="18153"/>
                    <a:pt x="3726" y="18141"/>
                  </a:cubicBezTo>
                  <a:cubicBezTo>
                    <a:pt x="3756" y="18153"/>
                    <a:pt x="3787" y="18153"/>
                    <a:pt x="3822" y="18141"/>
                  </a:cubicBezTo>
                  <a:cubicBezTo>
                    <a:pt x="3893" y="18118"/>
                    <a:pt x="3968" y="18100"/>
                    <a:pt x="4044" y="18059"/>
                  </a:cubicBezTo>
                  <a:cubicBezTo>
                    <a:pt x="4044" y="18083"/>
                    <a:pt x="4054" y="18106"/>
                    <a:pt x="4054" y="18130"/>
                  </a:cubicBezTo>
                  <a:cubicBezTo>
                    <a:pt x="4084" y="18130"/>
                    <a:pt x="4124" y="18130"/>
                    <a:pt x="4150" y="18165"/>
                  </a:cubicBezTo>
                  <a:cubicBezTo>
                    <a:pt x="4150" y="18177"/>
                    <a:pt x="4150" y="18188"/>
                    <a:pt x="4160" y="18200"/>
                  </a:cubicBezTo>
                  <a:cubicBezTo>
                    <a:pt x="4170" y="18241"/>
                    <a:pt x="4200" y="18276"/>
                    <a:pt x="4230" y="18276"/>
                  </a:cubicBezTo>
                  <a:cubicBezTo>
                    <a:pt x="4266" y="18288"/>
                    <a:pt x="4306" y="18276"/>
                    <a:pt x="4336" y="18276"/>
                  </a:cubicBezTo>
                  <a:cubicBezTo>
                    <a:pt x="4316" y="18335"/>
                    <a:pt x="4392" y="18399"/>
                    <a:pt x="4442" y="18364"/>
                  </a:cubicBezTo>
                  <a:cubicBezTo>
                    <a:pt x="4488" y="18411"/>
                    <a:pt x="4573" y="18387"/>
                    <a:pt x="4583" y="18311"/>
                  </a:cubicBezTo>
                  <a:cubicBezTo>
                    <a:pt x="4593" y="18288"/>
                    <a:pt x="4593" y="18276"/>
                    <a:pt x="4603" y="18253"/>
                  </a:cubicBezTo>
                  <a:cubicBezTo>
                    <a:pt x="4634" y="18200"/>
                    <a:pt x="4699" y="18241"/>
                    <a:pt x="4750" y="18200"/>
                  </a:cubicBezTo>
                  <a:cubicBezTo>
                    <a:pt x="4730" y="18188"/>
                    <a:pt x="4730" y="18141"/>
                    <a:pt x="4740" y="18118"/>
                  </a:cubicBezTo>
                  <a:cubicBezTo>
                    <a:pt x="4750" y="18100"/>
                    <a:pt x="4785" y="18083"/>
                    <a:pt x="4815" y="18083"/>
                  </a:cubicBezTo>
                  <a:cubicBezTo>
                    <a:pt x="4846" y="18083"/>
                    <a:pt x="4901" y="18100"/>
                    <a:pt x="4901" y="18059"/>
                  </a:cubicBezTo>
                  <a:lnTo>
                    <a:pt x="4866" y="17989"/>
                  </a:lnTo>
                  <a:cubicBezTo>
                    <a:pt x="4901" y="18001"/>
                    <a:pt x="4931" y="17977"/>
                    <a:pt x="4951" y="17936"/>
                  </a:cubicBezTo>
                  <a:cubicBezTo>
                    <a:pt x="4997" y="17878"/>
                    <a:pt x="5037" y="17825"/>
                    <a:pt x="5077" y="17766"/>
                  </a:cubicBezTo>
                  <a:cubicBezTo>
                    <a:pt x="5143" y="17778"/>
                    <a:pt x="5203" y="17743"/>
                    <a:pt x="5229" y="17679"/>
                  </a:cubicBezTo>
                  <a:cubicBezTo>
                    <a:pt x="5269" y="17714"/>
                    <a:pt x="5335" y="17714"/>
                    <a:pt x="5385" y="17679"/>
                  </a:cubicBezTo>
                  <a:cubicBezTo>
                    <a:pt x="5405" y="17714"/>
                    <a:pt x="5415" y="17755"/>
                    <a:pt x="5405" y="17790"/>
                  </a:cubicBezTo>
                  <a:cubicBezTo>
                    <a:pt x="5451" y="17802"/>
                    <a:pt x="5481" y="17837"/>
                    <a:pt x="5511" y="17866"/>
                  </a:cubicBezTo>
                  <a:cubicBezTo>
                    <a:pt x="5546" y="17889"/>
                    <a:pt x="5597" y="17901"/>
                    <a:pt x="5627" y="17878"/>
                  </a:cubicBezTo>
                  <a:cubicBezTo>
                    <a:pt x="5637" y="17901"/>
                    <a:pt x="5637" y="17936"/>
                    <a:pt x="5627" y="17960"/>
                  </a:cubicBezTo>
                  <a:cubicBezTo>
                    <a:pt x="5703" y="17989"/>
                    <a:pt x="5758" y="18095"/>
                    <a:pt x="5723" y="18165"/>
                  </a:cubicBezTo>
                  <a:cubicBezTo>
                    <a:pt x="5713" y="18177"/>
                    <a:pt x="5713" y="18200"/>
                    <a:pt x="5713" y="18212"/>
                  </a:cubicBezTo>
                  <a:cubicBezTo>
                    <a:pt x="5723" y="18241"/>
                    <a:pt x="5758" y="18241"/>
                    <a:pt x="5768" y="18276"/>
                  </a:cubicBezTo>
                  <a:lnTo>
                    <a:pt x="5768" y="18311"/>
                  </a:lnTo>
                  <a:cubicBezTo>
                    <a:pt x="5768" y="18376"/>
                    <a:pt x="5758" y="18434"/>
                    <a:pt x="5758" y="18499"/>
                  </a:cubicBezTo>
                  <a:cubicBezTo>
                    <a:pt x="5788" y="18510"/>
                    <a:pt x="5819" y="18522"/>
                    <a:pt x="5864" y="18546"/>
                  </a:cubicBezTo>
                  <a:cubicBezTo>
                    <a:pt x="5874" y="18534"/>
                    <a:pt x="5894" y="18534"/>
                    <a:pt x="5904" y="18522"/>
                  </a:cubicBezTo>
                  <a:cubicBezTo>
                    <a:pt x="5904" y="18581"/>
                    <a:pt x="5995" y="18546"/>
                    <a:pt x="6015" y="18598"/>
                  </a:cubicBezTo>
                  <a:cubicBezTo>
                    <a:pt x="6025" y="18622"/>
                    <a:pt x="6015" y="18645"/>
                    <a:pt x="6025" y="18669"/>
                  </a:cubicBezTo>
                  <a:cubicBezTo>
                    <a:pt x="6035" y="18704"/>
                    <a:pt x="6101" y="18704"/>
                    <a:pt x="6131" y="18733"/>
                  </a:cubicBezTo>
                  <a:cubicBezTo>
                    <a:pt x="6141" y="18745"/>
                    <a:pt x="6151" y="18768"/>
                    <a:pt x="6161" y="18780"/>
                  </a:cubicBezTo>
                  <a:cubicBezTo>
                    <a:pt x="6187" y="18815"/>
                    <a:pt x="6227" y="18856"/>
                    <a:pt x="6257" y="18880"/>
                  </a:cubicBezTo>
                  <a:cubicBezTo>
                    <a:pt x="6303" y="18903"/>
                    <a:pt x="6343" y="18938"/>
                    <a:pt x="6373" y="18962"/>
                  </a:cubicBezTo>
                  <a:cubicBezTo>
                    <a:pt x="6419" y="19003"/>
                    <a:pt x="6469" y="19026"/>
                    <a:pt x="6514" y="19061"/>
                  </a:cubicBezTo>
                  <a:cubicBezTo>
                    <a:pt x="6545" y="19126"/>
                    <a:pt x="6605" y="19161"/>
                    <a:pt x="6671" y="19149"/>
                  </a:cubicBezTo>
                  <a:cubicBezTo>
                    <a:pt x="6671" y="19219"/>
                    <a:pt x="6736" y="19272"/>
                    <a:pt x="6787" y="19319"/>
                  </a:cubicBezTo>
                  <a:cubicBezTo>
                    <a:pt x="6852" y="19360"/>
                    <a:pt x="6903" y="19407"/>
                    <a:pt x="6968" y="19442"/>
                  </a:cubicBezTo>
                  <a:cubicBezTo>
                    <a:pt x="6958" y="19506"/>
                    <a:pt x="7009" y="19542"/>
                    <a:pt x="7064" y="19565"/>
                  </a:cubicBezTo>
                  <a:cubicBezTo>
                    <a:pt x="7104" y="19588"/>
                    <a:pt x="7170" y="19606"/>
                    <a:pt x="7180" y="19665"/>
                  </a:cubicBezTo>
                  <a:cubicBezTo>
                    <a:pt x="7190" y="19729"/>
                    <a:pt x="7160" y="19811"/>
                    <a:pt x="7200" y="19834"/>
                  </a:cubicBezTo>
                  <a:cubicBezTo>
                    <a:pt x="7210" y="19846"/>
                    <a:pt x="7230" y="19846"/>
                    <a:pt x="7230" y="19864"/>
                  </a:cubicBezTo>
                  <a:cubicBezTo>
                    <a:pt x="7240" y="19875"/>
                    <a:pt x="7230" y="19887"/>
                    <a:pt x="7230" y="19911"/>
                  </a:cubicBezTo>
                  <a:cubicBezTo>
                    <a:pt x="7230" y="19946"/>
                    <a:pt x="7256" y="19975"/>
                    <a:pt x="7266" y="19999"/>
                  </a:cubicBezTo>
                  <a:cubicBezTo>
                    <a:pt x="7281" y="20028"/>
                    <a:pt x="7276" y="20069"/>
                    <a:pt x="7251" y="20081"/>
                  </a:cubicBezTo>
                  <a:cubicBezTo>
                    <a:pt x="7306" y="20092"/>
                    <a:pt x="7336" y="20157"/>
                    <a:pt x="7326" y="20215"/>
                  </a:cubicBezTo>
                  <a:cubicBezTo>
                    <a:pt x="7316" y="20291"/>
                    <a:pt x="7240" y="20327"/>
                    <a:pt x="7200" y="20391"/>
                  </a:cubicBezTo>
                  <a:cubicBezTo>
                    <a:pt x="7180" y="20426"/>
                    <a:pt x="7170" y="20473"/>
                    <a:pt x="7170" y="20526"/>
                  </a:cubicBezTo>
                  <a:cubicBezTo>
                    <a:pt x="7170" y="20537"/>
                    <a:pt x="7170" y="20549"/>
                    <a:pt x="7180" y="20561"/>
                  </a:cubicBezTo>
                  <a:cubicBezTo>
                    <a:pt x="7190" y="20573"/>
                    <a:pt x="7200" y="20573"/>
                    <a:pt x="7210" y="20573"/>
                  </a:cubicBezTo>
                  <a:cubicBezTo>
                    <a:pt x="7240" y="20596"/>
                    <a:pt x="7240" y="20661"/>
                    <a:pt x="7286" y="20672"/>
                  </a:cubicBezTo>
                  <a:cubicBezTo>
                    <a:pt x="7296" y="20672"/>
                    <a:pt x="7316" y="20661"/>
                    <a:pt x="7326" y="20672"/>
                  </a:cubicBezTo>
                  <a:cubicBezTo>
                    <a:pt x="7336" y="20672"/>
                    <a:pt x="7346" y="20684"/>
                    <a:pt x="7372" y="20684"/>
                  </a:cubicBezTo>
                  <a:cubicBezTo>
                    <a:pt x="7412" y="20696"/>
                    <a:pt x="7442" y="20637"/>
                    <a:pt x="7452" y="20596"/>
                  </a:cubicBezTo>
                  <a:cubicBezTo>
                    <a:pt x="7462" y="20549"/>
                    <a:pt x="7472" y="20502"/>
                    <a:pt x="7508" y="20461"/>
                  </a:cubicBezTo>
                  <a:cubicBezTo>
                    <a:pt x="7538" y="20438"/>
                    <a:pt x="7578" y="20438"/>
                    <a:pt x="7593" y="20403"/>
                  </a:cubicBezTo>
                  <a:cubicBezTo>
                    <a:pt x="7593" y="20379"/>
                    <a:pt x="7568" y="20379"/>
                    <a:pt x="7558" y="20368"/>
                  </a:cubicBezTo>
                  <a:cubicBezTo>
                    <a:pt x="7538" y="20350"/>
                    <a:pt x="7558" y="20315"/>
                    <a:pt x="7568" y="20291"/>
                  </a:cubicBezTo>
                  <a:cubicBezTo>
                    <a:pt x="7578" y="20268"/>
                    <a:pt x="7614" y="20268"/>
                    <a:pt x="7624" y="20245"/>
                  </a:cubicBezTo>
                  <a:cubicBezTo>
                    <a:pt x="7634" y="20215"/>
                    <a:pt x="7614" y="20192"/>
                    <a:pt x="7614" y="20180"/>
                  </a:cubicBezTo>
                  <a:cubicBezTo>
                    <a:pt x="7578" y="20110"/>
                    <a:pt x="7568" y="20022"/>
                    <a:pt x="7578" y="19946"/>
                  </a:cubicBezTo>
                  <a:cubicBezTo>
                    <a:pt x="7548" y="19946"/>
                    <a:pt x="7548" y="19899"/>
                    <a:pt x="7548" y="19864"/>
                  </a:cubicBezTo>
                  <a:cubicBezTo>
                    <a:pt x="7568" y="19764"/>
                    <a:pt x="7593" y="19676"/>
                    <a:pt x="7644" y="19606"/>
                  </a:cubicBezTo>
                  <a:lnTo>
                    <a:pt x="7770" y="19641"/>
                  </a:lnTo>
                  <a:cubicBezTo>
                    <a:pt x="7790" y="19641"/>
                    <a:pt x="7805" y="19653"/>
                    <a:pt x="7825" y="19665"/>
                  </a:cubicBezTo>
                  <a:cubicBezTo>
                    <a:pt x="7835" y="19676"/>
                    <a:pt x="7846" y="19688"/>
                    <a:pt x="7846" y="19700"/>
                  </a:cubicBezTo>
                  <a:cubicBezTo>
                    <a:pt x="7876" y="19776"/>
                    <a:pt x="7921" y="19834"/>
                    <a:pt x="7951" y="19911"/>
                  </a:cubicBezTo>
                  <a:cubicBezTo>
                    <a:pt x="8002" y="19911"/>
                    <a:pt x="8057" y="19834"/>
                    <a:pt x="8037" y="19776"/>
                  </a:cubicBezTo>
                  <a:cubicBezTo>
                    <a:pt x="8057" y="19764"/>
                    <a:pt x="8067" y="19752"/>
                    <a:pt x="8088" y="19741"/>
                  </a:cubicBezTo>
                  <a:cubicBezTo>
                    <a:pt x="8057" y="19729"/>
                    <a:pt x="8037" y="19688"/>
                    <a:pt x="8027" y="19641"/>
                  </a:cubicBezTo>
                  <a:cubicBezTo>
                    <a:pt x="8012" y="19606"/>
                    <a:pt x="8027" y="19553"/>
                    <a:pt x="8012" y="19518"/>
                  </a:cubicBezTo>
                  <a:cubicBezTo>
                    <a:pt x="7992" y="19419"/>
                    <a:pt x="7896" y="19372"/>
                    <a:pt x="7805" y="19342"/>
                  </a:cubicBezTo>
                  <a:cubicBezTo>
                    <a:pt x="7719" y="19331"/>
                    <a:pt x="7634" y="19331"/>
                    <a:pt x="7558" y="19284"/>
                  </a:cubicBezTo>
                  <a:lnTo>
                    <a:pt x="7558" y="19196"/>
                  </a:lnTo>
                  <a:cubicBezTo>
                    <a:pt x="7452" y="19184"/>
                    <a:pt x="7372" y="19085"/>
                    <a:pt x="7336" y="18979"/>
                  </a:cubicBezTo>
                  <a:cubicBezTo>
                    <a:pt x="7306" y="18950"/>
                    <a:pt x="7276" y="18962"/>
                    <a:pt x="7240" y="18962"/>
                  </a:cubicBezTo>
                  <a:cubicBezTo>
                    <a:pt x="7210" y="18962"/>
                    <a:pt x="7170" y="18938"/>
                    <a:pt x="7180" y="18903"/>
                  </a:cubicBezTo>
                  <a:cubicBezTo>
                    <a:pt x="7124" y="18891"/>
                    <a:pt x="7074" y="18856"/>
                    <a:pt x="7029" y="18815"/>
                  </a:cubicBezTo>
                  <a:cubicBezTo>
                    <a:pt x="6988" y="18780"/>
                    <a:pt x="6933" y="18733"/>
                    <a:pt x="6893" y="18757"/>
                  </a:cubicBezTo>
                  <a:cubicBezTo>
                    <a:pt x="6807" y="18692"/>
                    <a:pt x="6746" y="18610"/>
                    <a:pt x="6711" y="18510"/>
                  </a:cubicBezTo>
                  <a:cubicBezTo>
                    <a:pt x="6691" y="18446"/>
                    <a:pt x="6681" y="18376"/>
                    <a:pt x="6671" y="18300"/>
                  </a:cubicBezTo>
                  <a:cubicBezTo>
                    <a:pt x="6651" y="18253"/>
                    <a:pt x="6620" y="18200"/>
                    <a:pt x="6585" y="18165"/>
                  </a:cubicBezTo>
                  <a:cubicBezTo>
                    <a:pt x="6535" y="18095"/>
                    <a:pt x="6459" y="18036"/>
                    <a:pt x="6383" y="17977"/>
                  </a:cubicBezTo>
                  <a:cubicBezTo>
                    <a:pt x="6398" y="17936"/>
                    <a:pt x="6363" y="17889"/>
                    <a:pt x="6333" y="17889"/>
                  </a:cubicBezTo>
                  <a:cubicBezTo>
                    <a:pt x="6343" y="17854"/>
                    <a:pt x="6343" y="17802"/>
                    <a:pt x="6333" y="17766"/>
                  </a:cubicBezTo>
                  <a:cubicBezTo>
                    <a:pt x="6323" y="17778"/>
                    <a:pt x="6313" y="17802"/>
                    <a:pt x="6303" y="17813"/>
                  </a:cubicBezTo>
                  <a:cubicBezTo>
                    <a:pt x="6277" y="17755"/>
                    <a:pt x="6267" y="17690"/>
                    <a:pt x="6293" y="17632"/>
                  </a:cubicBezTo>
                  <a:lnTo>
                    <a:pt x="6257" y="17632"/>
                  </a:lnTo>
                  <a:cubicBezTo>
                    <a:pt x="6267" y="17591"/>
                    <a:pt x="6293" y="17567"/>
                    <a:pt x="6313" y="17532"/>
                  </a:cubicBezTo>
                  <a:cubicBezTo>
                    <a:pt x="6257" y="17497"/>
                    <a:pt x="6217" y="17421"/>
                    <a:pt x="6217" y="17351"/>
                  </a:cubicBezTo>
                  <a:cubicBezTo>
                    <a:pt x="6227" y="17362"/>
                    <a:pt x="6247" y="17351"/>
                    <a:pt x="6257" y="17333"/>
                  </a:cubicBezTo>
                  <a:cubicBezTo>
                    <a:pt x="6267" y="17321"/>
                    <a:pt x="6267" y="17298"/>
                    <a:pt x="6277" y="17286"/>
                  </a:cubicBezTo>
                  <a:cubicBezTo>
                    <a:pt x="6293" y="17263"/>
                    <a:pt x="6313" y="17263"/>
                    <a:pt x="6333" y="17251"/>
                  </a:cubicBezTo>
                  <a:cubicBezTo>
                    <a:pt x="6398" y="17227"/>
                    <a:pt x="6449" y="17186"/>
                    <a:pt x="6499" y="17140"/>
                  </a:cubicBezTo>
                  <a:cubicBezTo>
                    <a:pt x="6514" y="17163"/>
                    <a:pt x="6545" y="17163"/>
                    <a:pt x="6555" y="17151"/>
                  </a:cubicBezTo>
                  <a:cubicBezTo>
                    <a:pt x="6605" y="17186"/>
                    <a:pt x="6630" y="17251"/>
                    <a:pt x="6620" y="17309"/>
                  </a:cubicBezTo>
                  <a:cubicBezTo>
                    <a:pt x="6651" y="17298"/>
                    <a:pt x="6691" y="17321"/>
                    <a:pt x="6701" y="17362"/>
                  </a:cubicBezTo>
                  <a:cubicBezTo>
                    <a:pt x="6711" y="17397"/>
                    <a:pt x="6711" y="17433"/>
                    <a:pt x="6726" y="17485"/>
                  </a:cubicBezTo>
                  <a:cubicBezTo>
                    <a:pt x="6746" y="17474"/>
                    <a:pt x="6767" y="17456"/>
                    <a:pt x="6787" y="17485"/>
                  </a:cubicBezTo>
                  <a:cubicBezTo>
                    <a:pt x="6807" y="17497"/>
                    <a:pt x="6807" y="17532"/>
                    <a:pt x="6807" y="17556"/>
                  </a:cubicBezTo>
                  <a:cubicBezTo>
                    <a:pt x="6817" y="17556"/>
                    <a:pt x="6832" y="17556"/>
                    <a:pt x="6842" y="17544"/>
                  </a:cubicBezTo>
                  <a:lnTo>
                    <a:pt x="6842" y="17591"/>
                  </a:lnTo>
                  <a:cubicBezTo>
                    <a:pt x="6862" y="17579"/>
                    <a:pt x="6872" y="17579"/>
                    <a:pt x="6893" y="17567"/>
                  </a:cubicBezTo>
                  <a:cubicBezTo>
                    <a:pt x="6893" y="17591"/>
                    <a:pt x="6903" y="17608"/>
                    <a:pt x="6903" y="17632"/>
                  </a:cubicBezTo>
                  <a:cubicBezTo>
                    <a:pt x="6933" y="17632"/>
                    <a:pt x="6968" y="17643"/>
                    <a:pt x="6978" y="17679"/>
                  </a:cubicBezTo>
                  <a:cubicBezTo>
                    <a:pt x="6988" y="17702"/>
                    <a:pt x="6988" y="17755"/>
                    <a:pt x="6968" y="17778"/>
                  </a:cubicBezTo>
                  <a:cubicBezTo>
                    <a:pt x="6988" y="17778"/>
                    <a:pt x="6998" y="17790"/>
                    <a:pt x="7019" y="17790"/>
                  </a:cubicBezTo>
                  <a:lnTo>
                    <a:pt x="7054" y="17866"/>
                  </a:lnTo>
                  <a:cubicBezTo>
                    <a:pt x="7054" y="17878"/>
                    <a:pt x="7074" y="17889"/>
                    <a:pt x="7074" y="17878"/>
                  </a:cubicBezTo>
                  <a:lnTo>
                    <a:pt x="7074" y="17913"/>
                  </a:lnTo>
                  <a:cubicBezTo>
                    <a:pt x="7104" y="17913"/>
                    <a:pt x="7124" y="17960"/>
                    <a:pt x="7114" y="18001"/>
                  </a:cubicBezTo>
                  <a:cubicBezTo>
                    <a:pt x="7135" y="18001"/>
                    <a:pt x="7145" y="18024"/>
                    <a:pt x="7160" y="18048"/>
                  </a:cubicBezTo>
                  <a:cubicBezTo>
                    <a:pt x="7190" y="18048"/>
                    <a:pt x="7220" y="18059"/>
                    <a:pt x="7251" y="18071"/>
                  </a:cubicBezTo>
                  <a:cubicBezTo>
                    <a:pt x="7240" y="18106"/>
                    <a:pt x="7230" y="18130"/>
                    <a:pt x="7230" y="18165"/>
                  </a:cubicBezTo>
                  <a:cubicBezTo>
                    <a:pt x="7240" y="18165"/>
                    <a:pt x="7266" y="18177"/>
                    <a:pt x="7266" y="18188"/>
                  </a:cubicBezTo>
                  <a:cubicBezTo>
                    <a:pt x="7276" y="18188"/>
                    <a:pt x="7286" y="18188"/>
                    <a:pt x="7286" y="18177"/>
                  </a:cubicBezTo>
                  <a:cubicBezTo>
                    <a:pt x="7286" y="18188"/>
                    <a:pt x="7296" y="18200"/>
                    <a:pt x="7306" y="18200"/>
                  </a:cubicBezTo>
                  <a:cubicBezTo>
                    <a:pt x="7316" y="18188"/>
                    <a:pt x="7336" y="18177"/>
                    <a:pt x="7346" y="18153"/>
                  </a:cubicBezTo>
                  <a:cubicBezTo>
                    <a:pt x="7372" y="18188"/>
                    <a:pt x="7392" y="18229"/>
                    <a:pt x="7402" y="18264"/>
                  </a:cubicBezTo>
                  <a:cubicBezTo>
                    <a:pt x="7432" y="18288"/>
                    <a:pt x="7462" y="18288"/>
                    <a:pt x="7498" y="18264"/>
                  </a:cubicBezTo>
                  <a:cubicBezTo>
                    <a:pt x="7548" y="18352"/>
                    <a:pt x="7634" y="18399"/>
                    <a:pt x="7730" y="18376"/>
                  </a:cubicBezTo>
                  <a:cubicBezTo>
                    <a:pt x="7719" y="18411"/>
                    <a:pt x="7750" y="18434"/>
                    <a:pt x="7780" y="18446"/>
                  </a:cubicBezTo>
                  <a:cubicBezTo>
                    <a:pt x="7815" y="18458"/>
                    <a:pt x="7846" y="18487"/>
                    <a:pt x="7846" y="18522"/>
                  </a:cubicBezTo>
                  <a:cubicBezTo>
                    <a:pt x="7846" y="18546"/>
                    <a:pt x="7846" y="18569"/>
                    <a:pt x="7856" y="18581"/>
                  </a:cubicBezTo>
                  <a:cubicBezTo>
                    <a:pt x="7866" y="18598"/>
                    <a:pt x="7876" y="18598"/>
                    <a:pt x="7896" y="18610"/>
                  </a:cubicBezTo>
                  <a:cubicBezTo>
                    <a:pt x="7951" y="18622"/>
                    <a:pt x="8002" y="18645"/>
                    <a:pt x="8047" y="18692"/>
                  </a:cubicBezTo>
                  <a:cubicBezTo>
                    <a:pt x="8067" y="18669"/>
                    <a:pt x="8108" y="18704"/>
                    <a:pt x="8108" y="18745"/>
                  </a:cubicBezTo>
                  <a:cubicBezTo>
                    <a:pt x="8143" y="18745"/>
                    <a:pt x="8183" y="18757"/>
                    <a:pt x="8214" y="18757"/>
                  </a:cubicBezTo>
                  <a:cubicBezTo>
                    <a:pt x="8224" y="18757"/>
                    <a:pt x="8229" y="18757"/>
                    <a:pt x="8239" y="18768"/>
                  </a:cubicBezTo>
                  <a:cubicBezTo>
                    <a:pt x="8254" y="18786"/>
                    <a:pt x="8249" y="18792"/>
                    <a:pt x="8249" y="18803"/>
                  </a:cubicBezTo>
                  <a:cubicBezTo>
                    <a:pt x="8259" y="18880"/>
                    <a:pt x="8345" y="18938"/>
                    <a:pt x="8405" y="18903"/>
                  </a:cubicBezTo>
                  <a:cubicBezTo>
                    <a:pt x="8435" y="18926"/>
                    <a:pt x="8395" y="18991"/>
                    <a:pt x="8405" y="19026"/>
                  </a:cubicBezTo>
                  <a:cubicBezTo>
                    <a:pt x="8405" y="19038"/>
                    <a:pt x="8415" y="19049"/>
                    <a:pt x="8425" y="19061"/>
                  </a:cubicBezTo>
                  <a:cubicBezTo>
                    <a:pt x="8446" y="19114"/>
                    <a:pt x="8415" y="19172"/>
                    <a:pt x="8446" y="19219"/>
                  </a:cubicBezTo>
                  <a:cubicBezTo>
                    <a:pt x="8425" y="19208"/>
                    <a:pt x="8395" y="19219"/>
                    <a:pt x="8395" y="19260"/>
                  </a:cubicBezTo>
                  <a:cubicBezTo>
                    <a:pt x="8385" y="19284"/>
                    <a:pt x="8405" y="19319"/>
                    <a:pt x="8415" y="19331"/>
                  </a:cubicBezTo>
                  <a:cubicBezTo>
                    <a:pt x="8375" y="19319"/>
                    <a:pt x="8330" y="19360"/>
                    <a:pt x="8319" y="19407"/>
                  </a:cubicBezTo>
                  <a:cubicBezTo>
                    <a:pt x="8355" y="19419"/>
                    <a:pt x="8385" y="19430"/>
                    <a:pt x="8375" y="19465"/>
                  </a:cubicBezTo>
                  <a:cubicBezTo>
                    <a:pt x="8375" y="19483"/>
                    <a:pt x="8365" y="19483"/>
                    <a:pt x="8365" y="19495"/>
                  </a:cubicBezTo>
                  <a:cubicBezTo>
                    <a:pt x="8355" y="19530"/>
                    <a:pt x="8395" y="19565"/>
                    <a:pt x="8425" y="19577"/>
                  </a:cubicBezTo>
                  <a:cubicBezTo>
                    <a:pt x="8415" y="19606"/>
                    <a:pt x="8425" y="19641"/>
                    <a:pt x="8435" y="19665"/>
                  </a:cubicBezTo>
                  <a:cubicBezTo>
                    <a:pt x="8446" y="19676"/>
                    <a:pt x="8461" y="19700"/>
                    <a:pt x="8471" y="19711"/>
                  </a:cubicBezTo>
                  <a:cubicBezTo>
                    <a:pt x="8471" y="19741"/>
                    <a:pt x="8446" y="19776"/>
                    <a:pt x="8471" y="19799"/>
                  </a:cubicBezTo>
                  <a:cubicBezTo>
                    <a:pt x="8481" y="19823"/>
                    <a:pt x="8511" y="19823"/>
                    <a:pt x="8511" y="19846"/>
                  </a:cubicBezTo>
                  <a:cubicBezTo>
                    <a:pt x="8511" y="19864"/>
                    <a:pt x="8501" y="19887"/>
                    <a:pt x="8501" y="19899"/>
                  </a:cubicBezTo>
                  <a:cubicBezTo>
                    <a:pt x="8491" y="19934"/>
                    <a:pt x="8511" y="19969"/>
                    <a:pt x="8531" y="19999"/>
                  </a:cubicBezTo>
                  <a:cubicBezTo>
                    <a:pt x="8541" y="19999"/>
                    <a:pt x="8551" y="19987"/>
                    <a:pt x="8567" y="19987"/>
                  </a:cubicBezTo>
                  <a:cubicBezTo>
                    <a:pt x="8587" y="20022"/>
                    <a:pt x="8607" y="20069"/>
                    <a:pt x="8617" y="20110"/>
                  </a:cubicBezTo>
                  <a:cubicBezTo>
                    <a:pt x="8637" y="20092"/>
                    <a:pt x="8652" y="20122"/>
                    <a:pt x="8672" y="20133"/>
                  </a:cubicBezTo>
                  <a:cubicBezTo>
                    <a:pt x="8698" y="20145"/>
                    <a:pt x="8713" y="20145"/>
                    <a:pt x="8723" y="20133"/>
                  </a:cubicBezTo>
                  <a:cubicBezTo>
                    <a:pt x="8723" y="20157"/>
                    <a:pt x="8733" y="20168"/>
                    <a:pt x="8753" y="20180"/>
                  </a:cubicBezTo>
                  <a:cubicBezTo>
                    <a:pt x="8763" y="20192"/>
                    <a:pt x="8778" y="20215"/>
                    <a:pt x="8763" y="20233"/>
                  </a:cubicBezTo>
                  <a:cubicBezTo>
                    <a:pt x="8763" y="20233"/>
                    <a:pt x="8753" y="20233"/>
                    <a:pt x="8753" y="20245"/>
                  </a:cubicBezTo>
                  <a:cubicBezTo>
                    <a:pt x="8733" y="20256"/>
                    <a:pt x="8743" y="20291"/>
                    <a:pt x="8763" y="20315"/>
                  </a:cubicBezTo>
                  <a:cubicBezTo>
                    <a:pt x="8778" y="20338"/>
                    <a:pt x="8798" y="20379"/>
                    <a:pt x="8778" y="20391"/>
                  </a:cubicBezTo>
                  <a:cubicBezTo>
                    <a:pt x="8778" y="20414"/>
                    <a:pt x="8753" y="20450"/>
                    <a:pt x="8753" y="20473"/>
                  </a:cubicBezTo>
                  <a:cubicBezTo>
                    <a:pt x="8743" y="20461"/>
                    <a:pt x="8723" y="20473"/>
                    <a:pt x="8713" y="20491"/>
                  </a:cubicBezTo>
                  <a:cubicBezTo>
                    <a:pt x="8733" y="20491"/>
                    <a:pt x="8733" y="20526"/>
                    <a:pt x="8713" y="20537"/>
                  </a:cubicBezTo>
                  <a:cubicBezTo>
                    <a:pt x="8703" y="20549"/>
                    <a:pt x="8682" y="20549"/>
                    <a:pt x="8657" y="20549"/>
                  </a:cubicBezTo>
                  <a:cubicBezTo>
                    <a:pt x="8637" y="20549"/>
                    <a:pt x="8617" y="20561"/>
                    <a:pt x="8617" y="20584"/>
                  </a:cubicBezTo>
                  <a:cubicBezTo>
                    <a:pt x="8617" y="20596"/>
                    <a:pt x="8627" y="20614"/>
                    <a:pt x="8627" y="20614"/>
                  </a:cubicBezTo>
                  <a:cubicBezTo>
                    <a:pt x="8637" y="20637"/>
                    <a:pt x="8627" y="20672"/>
                    <a:pt x="8607" y="20684"/>
                  </a:cubicBezTo>
                  <a:cubicBezTo>
                    <a:pt x="8713" y="20684"/>
                    <a:pt x="8809" y="20696"/>
                    <a:pt x="8904" y="20737"/>
                  </a:cubicBezTo>
                  <a:cubicBezTo>
                    <a:pt x="8914" y="20737"/>
                    <a:pt x="8914" y="20737"/>
                    <a:pt x="8914" y="20748"/>
                  </a:cubicBezTo>
                  <a:cubicBezTo>
                    <a:pt x="8914" y="20748"/>
                    <a:pt x="8924" y="20760"/>
                    <a:pt x="8924" y="20772"/>
                  </a:cubicBezTo>
                  <a:cubicBezTo>
                    <a:pt x="8924" y="20795"/>
                    <a:pt x="8935" y="20819"/>
                    <a:pt x="8935" y="20842"/>
                  </a:cubicBezTo>
                  <a:cubicBezTo>
                    <a:pt x="8955" y="20860"/>
                    <a:pt x="8965" y="20883"/>
                    <a:pt x="8955" y="20907"/>
                  </a:cubicBezTo>
                  <a:cubicBezTo>
                    <a:pt x="8975" y="20895"/>
                    <a:pt x="9010" y="20918"/>
                    <a:pt x="9020" y="20942"/>
                  </a:cubicBezTo>
                  <a:cubicBezTo>
                    <a:pt x="9030" y="20965"/>
                    <a:pt x="9040" y="21006"/>
                    <a:pt x="9051" y="21030"/>
                  </a:cubicBezTo>
                  <a:cubicBezTo>
                    <a:pt x="9071" y="21088"/>
                    <a:pt x="9106" y="21153"/>
                    <a:pt x="9146" y="21199"/>
                  </a:cubicBezTo>
                  <a:lnTo>
                    <a:pt x="9156" y="21188"/>
                  </a:lnTo>
                  <a:cubicBezTo>
                    <a:pt x="9167" y="21199"/>
                    <a:pt x="9187" y="21211"/>
                    <a:pt x="9212" y="21211"/>
                  </a:cubicBezTo>
                  <a:cubicBezTo>
                    <a:pt x="9222" y="21199"/>
                    <a:pt x="9222" y="21188"/>
                    <a:pt x="9222" y="21164"/>
                  </a:cubicBezTo>
                  <a:cubicBezTo>
                    <a:pt x="9252" y="21188"/>
                    <a:pt x="9293" y="21188"/>
                    <a:pt x="9328" y="21176"/>
                  </a:cubicBezTo>
                  <a:cubicBezTo>
                    <a:pt x="9338" y="21188"/>
                    <a:pt x="9338" y="21199"/>
                    <a:pt x="9348" y="21199"/>
                  </a:cubicBezTo>
                  <a:cubicBezTo>
                    <a:pt x="9368" y="21188"/>
                    <a:pt x="9388" y="21176"/>
                    <a:pt x="9398" y="21153"/>
                  </a:cubicBezTo>
                  <a:lnTo>
                    <a:pt x="9409" y="21141"/>
                  </a:lnTo>
                  <a:cubicBezTo>
                    <a:pt x="9409" y="21129"/>
                    <a:pt x="9398" y="21117"/>
                    <a:pt x="9398" y="21117"/>
                  </a:cubicBezTo>
                  <a:cubicBezTo>
                    <a:pt x="9378" y="21100"/>
                    <a:pt x="9358" y="21076"/>
                    <a:pt x="9348" y="21065"/>
                  </a:cubicBezTo>
                  <a:cubicBezTo>
                    <a:pt x="9368" y="21041"/>
                    <a:pt x="9368" y="21006"/>
                    <a:pt x="9368" y="20977"/>
                  </a:cubicBezTo>
                  <a:cubicBezTo>
                    <a:pt x="9348" y="20977"/>
                    <a:pt x="9328" y="20965"/>
                    <a:pt x="9303" y="20965"/>
                  </a:cubicBezTo>
                  <a:cubicBezTo>
                    <a:pt x="9328" y="20953"/>
                    <a:pt x="9338" y="20942"/>
                    <a:pt x="9358" y="20942"/>
                  </a:cubicBezTo>
                  <a:cubicBezTo>
                    <a:pt x="9348" y="20930"/>
                    <a:pt x="9338" y="20907"/>
                    <a:pt x="9318" y="20895"/>
                  </a:cubicBezTo>
                  <a:cubicBezTo>
                    <a:pt x="9328" y="20895"/>
                    <a:pt x="9338" y="20883"/>
                    <a:pt x="9348" y="20883"/>
                  </a:cubicBezTo>
                  <a:cubicBezTo>
                    <a:pt x="9348" y="20860"/>
                    <a:pt x="9338" y="20830"/>
                    <a:pt x="9318" y="20819"/>
                  </a:cubicBezTo>
                  <a:cubicBezTo>
                    <a:pt x="9328" y="20819"/>
                    <a:pt x="9348" y="20807"/>
                    <a:pt x="9358" y="20807"/>
                  </a:cubicBezTo>
                  <a:cubicBezTo>
                    <a:pt x="9368" y="20830"/>
                    <a:pt x="9388" y="20860"/>
                    <a:pt x="9398" y="20883"/>
                  </a:cubicBezTo>
                  <a:lnTo>
                    <a:pt x="9434" y="20842"/>
                  </a:lnTo>
                  <a:cubicBezTo>
                    <a:pt x="9444" y="20860"/>
                    <a:pt x="9444" y="20883"/>
                    <a:pt x="9454" y="20895"/>
                  </a:cubicBezTo>
                  <a:cubicBezTo>
                    <a:pt x="9464" y="20907"/>
                    <a:pt x="9474" y="20930"/>
                    <a:pt x="9494" y="20918"/>
                  </a:cubicBezTo>
                  <a:cubicBezTo>
                    <a:pt x="9504" y="20907"/>
                    <a:pt x="9504" y="20883"/>
                    <a:pt x="9514" y="20871"/>
                  </a:cubicBezTo>
                  <a:cubicBezTo>
                    <a:pt x="9524" y="20848"/>
                    <a:pt x="9560" y="20842"/>
                    <a:pt x="9575" y="20860"/>
                  </a:cubicBezTo>
                  <a:cubicBezTo>
                    <a:pt x="9560" y="20836"/>
                    <a:pt x="9570" y="20795"/>
                    <a:pt x="9590" y="20784"/>
                  </a:cubicBezTo>
                  <a:cubicBezTo>
                    <a:pt x="9610" y="20772"/>
                    <a:pt x="9656" y="20772"/>
                    <a:pt x="9676" y="20784"/>
                  </a:cubicBezTo>
                  <a:cubicBezTo>
                    <a:pt x="9696" y="20748"/>
                    <a:pt x="9676" y="20696"/>
                    <a:pt x="9646" y="20672"/>
                  </a:cubicBezTo>
                  <a:cubicBezTo>
                    <a:pt x="9676" y="20672"/>
                    <a:pt x="9716" y="20661"/>
                    <a:pt x="9716" y="20625"/>
                  </a:cubicBezTo>
                  <a:cubicBezTo>
                    <a:pt x="9716" y="20596"/>
                    <a:pt x="9696" y="20584"/>
                    <a:pt x="9676" y="20584"/>
                  </a:cubicBezTo>
                  <a:cubicBezTo>
                    <a:pt x="9656" y="20584"/>
                    <a:pt x="9630" y="20584"/>
                    <a:pt x="9620" y="20573"/>
                  </a:cubicBezTo>
                  <a:cubicBezTo>
                    <a:pt x="9600" y="20561"/>
                    <a:pt x="9600" y="20537"/>
                    <a:pt x="9610" y="20526"/>
                  </a:cubicBezTo>
                  <a:cubicBezTo>
                    <a:pt x="9580" y="20526"/>
                    <a:pt x="9550" y="20502"/>
                    <a:pt x="9560" y="20461"/>
                  </a:cubicBezTo>
                  <a:cubicBezTo>
                    <a:pt x="9540" y="20473"/>
                    <a:pt x="9514" y="20491"/>
                    <a:pt x="9494" y="20514"/>
                  </a:cubicBezTo>
                  <a:cubicBezTo>
                    <a:pt x="9494" y="20491"/>
                    <a:pt x="9484" y="20473"/>
                    <a:pt x="9484" y="20450"/>
                  </a:cubicBezTo>
                  <a:lnTo>
                    <a:pt x="9514" y="20450"/>
                  </a:lnTo>
                  <a:cubicBezTo>
                    <a:pt x="9550" y="20438"/>
                    <a:pt x="9524" y="20379"/>
                    <a:pt x="9504" y="20368"/>
                  </a:cubicBezTo>
                  <a:cubicBezTo>
                    <a:pt x="9474" y="20350"/>
                    <a:pt x="9444" y="20368"/>
                    <a:pt x="9419" y="20379"/>
                  </a:cubicBezTo>
                  <a:lnTo>
                    <a:pt x="9419" y="20338"/>
                  </a:lnTo>
                  <a:cubicBezTo>
                    <a:pt x="9378" y="20350"/>
                    <a:pt x="9338" y="20350"/>
                    <a:pt x="9293" y="20350"/>
                  </a:cubicBezTo>
                  <a:cubicBezTo>
                    <a:pt x="9272" y="20315"/>
                    <a:pt x="9252" y="20291"/>
                    <a:pt x="9242" y="20256"/>
                  </a:cubicBezTo>
                  <a:cubicBezTo>
                    <a:pt x="9293" y="20291"/>
                    <a:pt x="9368" y="20268"/>
                    <a:pt x="9398" y="20204"/>
                  </a:cubicBezTo>
                  <a:cubicBezTo>
                    <a:pt x="9409" y="20180"/>
                    <a:pt x="9409" y="20157"/>
                    <a:pt x="9398" y="20133"/>
                  </a:cubicBezTo>
                  <a:cubicBezTo>
                    <a:pt x="9388" y="20122"/>
                    <a:pt x="9378" y="20122"/>
                    <a:pt x="9378" y="20110"/>
                  </a:cubicBezTo>
                  <a:cubicBezTo>
                    <a:pt x="9368" y="20081"/>
                    <a:pt x="9388" y="20069"/>
                    <a:pt x="9409" y="20069"/>
                  </a:cubicBezTo>
                  <a:cubicBezTo>
                    <a:pt x="9388" y="20069"/>
                    <a:pt x="9388" y="20045"/>
                    <a:pt x="9388" y="20034"/>
                  </a:cubicBezTo>
                  <a:cubicBezTo>
                    <a:pt x="9388" y="20010"/>
                    <a:pt x="9388" y="19987"/>
                    <a:pt x="9368" y="19987"/>
                  </a:cubicBezTo>
                  <a:cubicBezTo>
                    <a:pt x="9368" y="19958"/>
                    <a:pt x="9368" y="19946"/>
                    <a:pt x="9378" y="19922"/>
                  </a:cubicBezTo>
                  <a:cubicBezTo>
                    <a:pt x="9348" y="19934"/>
                    <a:pt x="9303" y="19899"/>
                    <a:pt x="9303" y="19846"/>
                  </a:cubicBezTo>
                  <a:cubicBezTo>
                    <a:pt x="9293" y="19823"/>
                    <a:pt x="9272" y="19811"/>
                    <a:pt x="9262" y="19788"/>
                  </a:cubicBezTo>
                  <a:cubicBezTo>
                    <a:pt x="9242" y="19764"/>
                    <a:pt x="9232" y="19729"/>
                    <a:pt x="9232" y="19700"/>
                  </a:cubicBezTo>
                  <a:cubicBezTo>
                    <a:pt x="9242" y="19653"/>
                    <a:pt x="9303" y="19629"/>
                    <a:pt x="9282" y="19577"/>
                  </a:cubicBezTo>
                  <a:cubicBezTo>
                    <a:pt x="9303" y="19565"/>
                    <a:pt x="9338" y="19565"/>
                    <a:pt x="9358" y="19553"/>
                  </a:cubicBezTo>
                  <a:cubicBezTo>
                    <a:pt x="9378" y="19588"/>
                    <a:pt x="9388" y="19641"/>
                    <a:pt x="9388" y="19688"/>
                  </a:cubicBezTo>
                  <a:cubicBezTo>
                    <a:pt x="9398" y="19688"/>
                    <a:pt x="9409" y="19676"/>
                    <a:pt x="9419" y="19665"/>
                  </a:cubicBezTo>
                  <a:cubicBezTo>
                    <a:pt x="9464" y="19700"/>
                    <a:pt x="9514" y="19711"/>
                    <a:pt x="9570" y="19700"/>
                  </a:cubicBezTo>
                  <a:cubicBezTo>
                    <a:pt x="9580" y="19700"/>
                    <a:pt x="9600" y="19688"/>
                    <a:pt x="9610" y="19676"/>
                  </a:cubicBezTo>
                  <a:cubicBezTo>
                    <a:pt x="9620" y="19665"/>
                    <a:pt x="9620" y="19641"/>
                    <a:pt x="9610" y="19629"/>
                  </a:cubicBezTo>
                  <a:cubicBezTo>
                    <a:pt x="9600" y="19618"/>
                    <a:pt x="9590" y="19618"/>
                    <a:pt x="9580" y="19606"/>
                  </a:cubicBezTo>
                  <a:cubicBezTo>
                    <a:pt x="9570" y="19577"/>
                    <a:pt x="9600" y="19565"/>
                    <a:pt x="9610" y="19553"/>
                  </a:cubicBezTo>
                  <a:cubicBezTo>
                    <a:pt x="9646" y="19530"/>
                    <a:pt x="9666" y="19495"/>
                    <a:pt x="9656" y="19454"/>
                  </a:cubicBezTo>
                  <a:cubicBezTo>
                    <a:pt x="9686" y="19465"/>
                    <a:pt x="9716" y="19407"/>
                    <a:pt x="9761" y="19407"/>
                  </a:cubicBezTo>
                  <a:cubicBezTo>
                    <a:pt x="9772" y="19407"/>
                    <a:pt x="9792" y="19419"/>
                    <a:pt x="9802" y="19419"/>
                  </a:cubicBezTo>
                  <a:cubicBezTo>
                    <a:pt x="9812" y="19419"/>
                    <a:pt x="9822" y="19407"/>
                    <a:pt x="9832" y="19407"/>
                  </a:cubicBezTo>
                  <a:cubicBezTo>
                    <a:pt x="9852" y="19395"/>
                    <a:pt x="9888" y="19395"/>
                    <a:pt x="9908" y="19395"/>
                  </a:cubicBezTo>
                  <a:cubicBezTo>
                    <a:pt x="9973" y="19395"/>
                    <a:pt x="10024" y="19360"/>
                    <a:pt x="10079" y="19331"/>
                  </a:cubicBezTo>
                  <a:cubicBezTo>
                    <a:pt x="10140" y="19319"/>
                    <a:pt x="10225" y="19331"/>
                    <a:pt x="10246" y="19395"/>
                  </a:cubicBezTo>
                  <a:lnTo>
                    <a:pt x="10256" y="19395"/>
                  </a:lnTo>
                  <a:lnTo>
                    <a:pt x="10215" y="19530"/>
                  </a:lnTo>
                  <a:cubicBezTo>
                    <a:pt x="10235" y="19553"/>
                    <a:pt x="10256" y="19577"/>
                    <a:pt x="10291" y="19588"/>
                  </a:cubicBezTo>
                  <a:cubicBezTo>
                    <a:pt x="10321" y="19653"/>
                    <a:pt x="10392" y="19629"/>
                    <a:pt x="10457" y="19606"/>
                  </a:cubicBezTo>
                  <a:cubicBezTo>
                    <a:pt x="10513" y="19565"/>
                    <a:pt x="10593" y="19553"/>
                    <a:pt x="10629" y="19618"/>
                  </a:cubicBezTo>
                  <a:cubicBezTo>
                    <a:pt x="10593" y="19530"/>
                    <a:pt x="10639" y="19430"/>
                    <a:pt x="10709" y="19395"/>
                  </a:cubicBezTo>
                  <a:cubicBezTo>
                    <a:pt x="10785" y="19360"/>
                    <a:pt x="10861" y="19360"/>
                    <a:pt x="10946" y="19372"/>
                  </a:cubicBezTo>
                  <a:cubicBezTo>
                    <a:pt x="11017" y="19383"/>
                    <a:pt x="11103" y="19395"/>
                    <a:pt x="11178" y="19372"/>
                  </a:cubicBezTo>
                  <a:cubicBezTo>
                    <a:pt x="11158" y="19260"/>
                    <a:pt x="11052" y="19184"/>
                    <a:pt x="10967" y="19219"/>
                  </a:cubicBezTo>
                  <a:cubicBezTo>
                    <a:pt x="10931" y="19237"/>
                    <a:pt x="10911" y="19249"/>
                    <a:pt x="10881" y="19249"/>
                  </a:cubicBezTo>
                  <a:cubicBezTo>
                    <a:pt x="10840" y="19237"/>
                    <a:pt x="10815" y="19184"/>
                    <a:pt x="10815" y="19149"/>
                  </a:cubicBezTo>
                  <a:cubicBezTo>
                    <a:pt x="10815" y="19102"/>
                    <a:pt x="10840" y="19061"/>
                    <a:pt x="10851" y="19026"/>
                  </a:cubicBezTo>
                  <a:cubicBezTo>
                    <a:pt x="10805" y="19026"/>
                    <a:pt x="10785" y="18962"/>
                    <a:pt x="10795" y="18915"/>
                  </a:cubicBezTo>
                  <a:cubicBezTo>
                    <a:pt x="10805" y="18868"/>
                    <a:pt x="10825" y="18815"/>
                    <a:pt x="10815" y="18780"/>
                  </a:cubicBezTo>
                  <a:cubicBezTo>
                    <a:pt x="10805" y="18745"/>
                    <a:pt x="10785" y="18704"/>
                    <a:pt x="10775" y="18669"/>
                  </a:cubicBezTo>
                  <a:cubicBezTo>
                    <a:pt x="10775" y="18645"/>
                    <a:pt x="10775" y="18622"/>
                    <a:pt x="10785" y="18598"/>
                  </a:cubicBezTo>
                  <a:cubicBezTo>
                    <a:pt x="10815" y="18458"/>
                    <a:pt x="10861" y="18335"/>
                    <a:pt x="10911" y="18212"/>
                  </a:cubicBezTo>
                  <a:cubicBezTo>
                    <a:pt x="10977" y="18229"/>
                    <a:pt x="11017" y="18130"/>
                    <a:pt x="11007" y="18059"/>
                  </a:cubicBezTo>
                  <a:cubicBezTo>
                    <a:pt x="10997" y="17983"/>
                    <a:pt x="10967" y="17913"/>
                    <a:pt x="10997" y="17837"/>
                  </a:cubicBezTo>
                  <a:cubicBezTo>
                    <a:pt x="11027" y="17755"/>
                    <a:pt x="11143" y="17743"/>
                    <a:pt x="11198" y="17667"/>
                  </a:cubicBezTo>
                  <a:cubicBezTo>
                    <a:pt x="11274" y="17567"/>
                    <a:pt x="11219" y="17409"/>
                    <a:pt x="11294" y="17309"/>
                  </a:cubicBezTo>
                  <a:cubicBezTo>
                    <a:pt x="11324" y="17274"/>
                    <a:pt x="11355" y="17251"/>
                    <a:pt x="11390" y="17227"/>
                  </a:cubicBezTo>
                  <a:cubicBezTo>
                    <a:pt x="11420" y="17186"/>
                    <a:pt x="11440" y="17140"/>
                    <a:pt x="11420" y="17104"/>
                  </a:cubicBezTo>
                  <a:cubicBezTo>
                    <a:pt x="11506" y="17104"/>
                    <a:pt x="11592" y="17028"/>
                    <a:pt x="11622" y="16929"/>
                  </a:cubicBezTo>
                  <a:cubicBezTo>
                    <a:pt x="11632" y="16905"/>
                    <a:pt x="11632" y="16870"/>
                    <a:pt x="11652" y="16847"/>
                  </a:cubicBezTo>
                  <a:cubicBezTo>
                    <a:pt x="11672" y="16806"/>
                    <a:pt x="11708" y="16782"/>
                    <a:pt x="11748" y="16759"/>
                  </a:cubicBezTo>
                  <a:cubicBezTo>
                    <a:pt x="11778" y="16747"/>
                    <a:pt x="11814" y="16724"/>
                    <a:pt x="11844" y="16724"/>
                  </a:cubicBezTo>
                  <a:cubicBezTo>
                    <a:pt x="11874" y="16724"/>
                    <a:pt x="11904" y="16759"/>
                    <a:pt x="11904" y="16794"/>
                  </a:cubicBezTo>
                  <a:cubicBezTo>
                    <a:pt x="11904" y="16817"/>
                    <a:pt x="11894" y="16829"/>
                    <a:pt x="11884" y="16858"/>
                  </a:cubicBezTo>
                  <a:cubicBezTo>
                    <a:pt x="11854" y="16952"/>
                    <a:pt x="11955" y="17040"/>
                    <a:pt x="12035" y="17040"/>
                  </a:cubicBezTo>
                  <a:cubicBezTo>
                    <a:pt x="12121" y="17040"/>
                    <a:pt x="12202" y="16993"/>
                    <a:pt x="12288" y="16993"/>
                  </a:cubicBezTo>
                  <a:cubicBezTo>
                    <a:pt x="12373" y="16993"/>
                    <a:pt x="12479" y="17052"/>
                    <a:pt x="12469" y="17151"/>
                  </a:cubicBezTo>
                  <a:cubicBezTo>
                    <a:pt x="12328" y="17175"/>
                    <a:pt x="12192" y="17239"/>
                    <a:pt x="12076" y="17351"/>
                  </a:cubicBezTo>
                  <a:cubicBezTo>
                    <a:pt x="12106" y="17497"/>
                    <a:pt x="12353" y="17386"/>
                    <a:pt x="12414" y="17520"/>
                  </a:cubicBezTo>
                  <a:cubicBezTo>
                    <a:pt x="12469" y="17632"/>
                    <a:pt x="12328" y="17802"/>
                    <a:pt x="12403" y="17901"/>
                  </a:cubicBezTo>
                  <a:cubicBezTo>
                    <a:pt x="12444" y="17960"/>
                    <a:pt x="12530" y="17936"/>
                    <a:pt x="12595" y="17913"/>
                  </a:cubicBezTo>
                  <a:cubicBezTo>
                    <a:pt x="12635" y="17901"/>
                    <a:pt x="12681" y="17878"/>
                    <a:pt x="12711" y="17837"/>
                  </a:cubicBezTo>
                  <a:cubicBezTo>
                    <a:pt x="12721" y="17813"/>
                    <a:pt x="12731" y="17790"/>
                    <a:pt x="12751" y="17766"/>
                  </a:cubicBezTo>
                  <a:cubicBezTo>
                    <a:pt x="12787" y="17731"/>
                    <a:pt x="12837" y="17714"/>
                    <a:pt x="12867" y="17679"/>
                  </a:cubicBezTo>
                  <a:cubicBezTo>
                    <a:pt x="12903" y="17643"/>
                    <a:pt x="12903" y="17556"/>
                    <a:pt x="12847" y="17567"/>
                  </a:cubicBezTo>
                  <a:cubicBezTo>
                    <a:pt x="12933" y="17433"/>
                    <a:pt x="13135" y="17591"/>
                    <a:pt x="13251" y="17509"/>
                  </a:cubicBezTo>
                  <a:cubicBezTo>
                    <a:pt x="13271" y="17497"/>
                    <a:pt x="13291" y="17474"/>
                    <a:pt x="13291" y="17433"/>
                  </a:cubicBezTo>
                  <a:cubicBezTo>
                    <a:pt x="13291" y="17374"/>
                    <a:pt x="13230" y="17333"/>
                    <a:pt x="13175" y="17351"/>
                  </a:cubicBezTo>
                  <a:cubicBezTo>
                    <a:pt x="13124" y="17362"/>
                    <a:pt x="13079" y="17397"/>
                    <a:pt x="13029" y="17421"/>
                  </a:cubicBezTo>
                  <a:cubicBezTo>
                    <a:pt x="12973" y="17444"/>
                    <a:pt x="12913" y="17421"/>
                    <a:pt x="12893" y="17374"/>
                  </a:cubicBezTo>
                  <a:cubicBezTo>
                    <a:pt x="12877" y="17351"/>
                    <a:pt x="12893" y="17309"/>
                    <a:pt x="12877" y="17286"/>
                  </a:cubicBezTo>
                  <a:cubicBezTo>
                    <a:pt x="12867" y="17257"/>
                    <a:pt x="12847" y="17239"/>
                    <a:pt x="12837" y="17210"/>
                  </a:cubicBezTo>
                  <a:cubicBezTo>
                    <a:pt x="12827" y="17186"/>
                    <a:pt x="12827" y="17140"/>
                    <a:pt x="12857" y="17140"/>
                  </a:cubicBezTo>
                  <a:cubicBezTo>
                    <a:pt x="12847" y="17116"/>
                    <a:pt x="12827" y="17104"/>
                    <a:pt x="12817" y="17075"/>
                  </a:cubicBezTo>
                  <a:cubicBezTo>
                    <a:pt x="12893" y="16952"/>
                    <a:pt x="13009" y="16894"/>
                    <a:pt x="13124" y="16829"/>
                  </a:cubicBezTo>
                  <a:cubicBezTo>
                    <a:pt x="13251" y="16771"/>
                    <a:pt x="13387" y="16694"/>
                    <a:pt x="13513" y="16636"/>
                  </a:cubicBezTo>
                  <a:cubicBezTo>
                    <a:pt x="13654" y="16560"/>
                    <a:pt x="13830" y="16501"/>
                    <a:pt x="13956" y="16612"/>
                  </a:cubicBezTo>
                  <a:cubicBezTo>
                    <a:pt x="13936" y="16683"/>
                    <a:pt x="13830" y="16636"/>
                    <a:pt x="13770" y="16671"/>
                  </a:cubicBezTo>
                  <a:cubicBezTo>
                    <a:pt x="13714" y="16694"/>
                    <a:pt x="13694" y="16782"/>
                    <a:pt x="13704" y="16847"/>
                  </a:cubicBezTo>
                  <a:cubicBezTo>
                    <a:pt x="13714" y="16905"/>
                    <a:pt x="13760" y="16970"/>
                    <a:pt x="13800" y="17017"/>
                  </a:cubicBezTo>
                  <a:cubicBezTo>
                    <a:pt x="13694" y="17028"/>
                    <a:pt x="13619" y="17175"/>
                    <a:pt x="13664" y="17298"/>
                  </a:cubicBezTo>
                  <a:cubicBezTo>
                    <a:pt x="13674" y="17333"/>
                    <a:pt x="13694" y="17374"/>
                    <a:pt x="13674" y="17409"/>
                  </a:cubicBezTo>
                  <a:cubicBezTo>
                    <a:pt x="13664" y="17421"/>
                    <a:pt x="13644" y="17433"/>
                    <a:pt x="13619" y="17433"/>
                  </a:cubicBezTo>
                  <a:cubicBezTo>
                    <a:pt x="13523" y="17444"/>
                    <a:pt x="13432" y="17444"/>
                    <a:pt x="13346" y="17421"/>
                  </a:cubicBezTo>
                  <a:cubicBezTo>
                    <a:pt x="13326" y="17456"/>
                    <a:pt x="13291" y="17509"/>
                    <a:pt x="13271" y="17544"/>
                  </a:cubicBezTo>
                  <a:lnTo>
                    <a:pt x="13493" y="17544"/>
                  </a:lnTo>
                  <a:cubicBezTo>
                    <a:pt x="13548" y="17544"/>
                    <a:pt x="13598" y="17544"/>
                    <a:pt x="13629" y="17591"/>
                  </a:cubicBezTo>
                  <a:cubicBezTo>
                    <a:pt x="13654" y="17620"/>
                    <a:pt x="13654" y="17643"/>
                    <a:pt x="13664" y="17679"/>
                  </a:cubicBezTo>
                  <a:cubicBezTo>
                    <a:pt x="13704" y="17802"/>
                    <a:pt x="13800" y="17889"/>
                    <a:pt x="13906" y="17901"/>
                  </a:cubicBezTo>
                  <a:cubicBezTo>
                    <a:pt x="13956" y="17913"/>
                    <a:pt x="14002" y="17901"/>
                    <a:pt x="14052" y="17925"/>
                  </a:cubicBezTo>
                  <a:cubicBezTo>
                    <a:pt x="14128" y="17948"/>
                    <a:pt x="14178" y="18048"/>
                    <a:pt x="14203" y="18130"/>
                  </a:cubicBezTo>
                  <a:cubicBezTo>
                    <a:pt x="14224" y="18229"/>
                    <a:pt x="14214" y="18311"/>
                    <a:pt x="14203" y="18411"/>
                  </a:cubicBezTo>
                  <a:cubicBezTo>
                    <a:pt x="14340" y="18423"/>
                    <a:pt x="14476" y="18446"/>
                    <a:pt x="14617" y="18458"/>
                  </a:cubicBezTo>
                  <a:cubicBezTo>
                    <a:pt x="14627" y="18458"/>
                    <a:pt x="14647" y="18458"/>
                    <a:pt x="14657" y="18475"/>
                  </a:cubicBezTo>
                  <a:cubicBezTo>
                    <a:pt x="14667" y="18475"/>
                    <a:pt x="14677" y="18458"/>
                    <a:pt x="14688" y="18458"/>
                  </a:cubicBezTo>
                  <a:cubicBezTo>
                    <a:pt x="15167" y="18253"/>
                    <a:pt x="15640" y="18704"/>
                    <a:pt x="16044" y="19102"/>
                  </a:cubicBezTo>
                  <a:close/>
                  <a:moveTo>
                    <a:pt x="9580" y="20871"/>
                  </a:moveTo>
                  <a:cubicBezTo>
                    <a:pt x="9580" y="20866"/>
                    <a:pt x="9575" y="20866"/>
                    <a:pt x="9575" y="20860"/>
                  </a:cubicBezTo>
                  <a:cubicBezTo>
                    <a:pt x="9575" y="20866"/>
                    <a:pt x="9580" y="20866"/>
                    <a:pt x="9580" y="20871"/>
                  </a:cubicBezTo>
                  <a:close/>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grpSp>
      <p:grpSp>
        <p:nvGrpSpPr>
          <p:cNvPr id="1965" name="Shape 1965"/>
          <p:cNvGrpSpPr/>
          <p:nvPr/>
        </p:nvGrpSpPr>
        <p:grpSpPr>
          <a:xfrm>
            <a:off x="17107664" y="1904999"/>
            <a:ext cx="5371337" cy="2324103"/>
            <a:chOff x="0" y="0"/>
            <a:chExt cx="5371336" cy="2324101"/>
          </a:xfrm>
        </p:grpSpPr>
        <p:sp>
          <p:nvSpPr>
            <p:cNvPr id="1966" name="Shape 1966"/>
            <p:cNvSpPr txBox="1"/>
            <p:nvPr/>
          </p:nvSpPr>
          <p:spPr>
            <a:xfrm>
              <a:off x="0" y="0"/>
              <a:ext cx="5371335" cy="548640"/>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151314"/>
                </a:buClr>
                <a:buSzPts val="3000"/>
                <a:buFont typeface="Proxima Nova"/>
                <a:buNone/>
              </a:pPr>
              <a:r>
                <a:rPr b="1" i="0" lang="en-US" sz="3000" u="none" cap="none" strike="noStrike">
                  <a:solidFill>
                    <a:srgbClr val="151314"/>
                  </a:solidFill>
                  <a:latin typeface="Proxima Nova"/>
                  <a:ea typeface="Proxima Nova"/>
                  <a:cs typeface="Proxima Nova"/>
                  <a:sym typeface="Proxima Nova"/>
                </a:rPr>
                <a:t>Marketing</a:t>
              </a:r>
              <a:endParaRPr/>
            </a:p>
          </p:txBody>
        </p:sp>
        <p:sp>
          <p:nvSpPr>
            <p:cNvPr id="1967" name="Shape 1967"/>
            <p:cNvSpPr txBox="1"/>
            <p:nvPr/>
          </p:nvSpPr>
          <p:spPr>
            <a:xfrm>
              <a:off x="0" y="678180"/>
              <a:ext cx="5371336" cy="164592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Eem sus  ipsusitn co druamet, orem esomdo ipsos dolor sitm amet, deras consetet.</a:t>
              </a:r>
              <a:endParaRPr/>
            </a:p>
          </p:txBody>
        </p:sp>
      </p:grpSp>
      <p:sp>
        <p:nvSpPr>
          <p:cNvPr id="1968" name="Shape 1968"/>
          <p:cNvSpPr/>
          <p:nvPr/>
        </p:nvSpPr>
        <p:spPr>
          <a:xfrm>
            <a:off x="6955333" y="5607760"/>
            <a:ext cx="1016001" cy="1016001"/>
          </a:xfrm>
          <a:prstGeom prst="rect">
            <a:avLst/>
          </a:prstGeom>
          <a:solidFill>
            <a:srgbClr val="000000"/>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1969" name="Shape 1969"/>
          <p:cNvSpPr/>
          <p:nvPr/>
        </p:nvSpPr>
        <p:spPr>
          <a:xfrm>
            <a:off x="7971333" y="5607760"/>
            <a:ext cx="508001" cy="508001"/>
          </a:xfrm>
          <a:prstGeom prst="rect">
            <a:avLst/>
          </a:prstGeom>
          <a:solidFill>
            <a:srgbClr val="694AFF"/>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1970" name="Shape 1970"/>
          <p:cNvSpPr/>
          <p:nvPr/>
        </p:nvSpPr>
        <p:spPr>
          <a:xfrm>
            <a:off x="3500933" y="6159500"/>
            <a:ext cx="762001" cy="762000"/>
          </a:xfrm>
          <a:prstGeom prst="rect">
            <a:avLst/>
          </a:prstGeom>
          <a:solidFill>
            <a:srgbClr val="000000"/>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1971" name="Shape 1971"/>
          <p:cNvSpPr/>
          <p:nvPr/>
        </p:nvSpPr>
        <p:spPr>
          <a:xfrm>
            <a:off x="4262933" y="6159500"/>
            <a:ext cx="889001" cy="889000"/>
          </a:xfrm>
          <a:prstGeom prst="rect">
            <a:avLst/>
          </a:prstGeom>
          <a:solidFill>
            <a:srgbClr val="694AFF"/>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1972" name="Shape 1972"/>
          <p:cNvSpPr/>
          <p:nvPr/>
        </p:nvSpPr>
        <p:spPr>
          <a:xfrm>
            <a:off x="10572529" y="7124700"/>
            <a:ext cx="381001" cy="381001"/>
          </a:xfrm>
          <a:prstGeom prst="rect">
            <a:avLst/>
          </a:prstGeom>
          <a:solidFill>
            <a:srgbClr val="000000"/>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1973" name="Shape 1973"/>
          <p:cNvSpPr/>
          <p:nvPr/>
        </p:nvSpPr>
        <p:spPr>
          <a:xfrm>
            <a:off x="9937529" y="7124700"/>
            <a:ext cx="635001" cy="635001"/>
          </a:xfrm>
          <a:prstGeom prst="rect">
            <a:avLst/>
          </a:prstGeom>
          <a:solidFill>
            <a:srgbClr val="694AFF"/>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1974" name="Shape 1974"/>
          <p:cNvSpPr/>
          <p:nvPr/>
        </p:nvSpPr>
        <p:spPr>
          <a:xfrm>
            <a:off x="5786933" y="8655050"/>
            <a:ext cx="635001" cy="635001"/>
          </a:xfrm>
          <a:prstGeom prst="rect">
            <a:avLst/>
          </a:prstGeom>
          <a:solidFill>
            <a:srgbClr val="000000"/>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1975" name="Shape 1975"/>
          <p:cNvSpPr/>
          <p:nvPr/>
        </p:nvSpPr>
        <p:spPr>
          <a:xfrm>
            <a:off x="5278933" y="8655050"/>
            <a:ext cx="508001" cy="508001"/>
          </a:xfrm>
          <a:prstGeom prst="rect">
            <a:avLst/>
          </a:prstGeom>
          <a:solidFill>
            <a:srgbClr val="694AFF"/>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1976" name="Shape 1976"/>
          <p:cNvSpPr/>
          <p:nvPr/>
        </p:nvSpPr>
        <p:spPr>
          <a:xfrm>
            <a:off x="16150133" y="2020701"/>
            <a:ext cx="381001" cy="381001"/>
          </a:xfrm>
          <a:prstGeom prst="rect">
            <a:avLst/>
          </a:prstGeom>
          <a:solidFill>
            <a:srgbClr val="000000"/>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grpSp>
        <p:nvGrpSpPr>
          <p:cNvPr id="1977" name="Shape 1977"/>
          <p:cNvGrpSpPr/>
          <p:nvPr/>
        </p:nvGrpSpPr>
        <p:grpSpPr>
          <a:xfrm>
            <a:off x="17107664" y="5695949"/>
            <a:ext cx="5371337" cy="2324103"/>
            <a:chOff x="0" y="0"/>
            <a:chExt cx="5371336" cy="2324101"/>
          </a:xfrm>
        </p:grpSpPr>
        <p:sp>
          <p:nvSpPr>
            <p:cNvPr id="1978" name="Shape 1978"/>
            <p:cNvSpPr txBox="1"/>
            <p:nvPr/>
          </p:nvSpPr>
          <p:spPr>
            <a:xfrm>
              <a:off x="0" y="0"/>
              <a:ext cx="5371335" cy="548640"/>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151314"/>
                </a:buClr>
                <a:buSzPts val="3000"/>
                <a:buFont typeface="Proxima Nova"/>
                <a:buNone/>
              </a:pPr>
              <a:r>
                <a:rPr b="1" i="0" lang="en-US" sz="3000" u="none" cap="none" strike="noStrike">
                  <a:solidFill>
                    <a:srgbClr val="151314"/>
                  </a:solidFill>
                  <a:latin typeface="Proxima Nova"/>
                  <a:ea typeface="Proxima Nova"/>
                  <a:cs typeface="Proxima Nova"/>
                  <a:sym typeface="Proxima Nova"/>
                </a:rPr>
                <a:t>Social Media.</a:t>
              </a:r>
              <a:endParaRPr/>
            </a:p>
          </p:txBody>
        </p:sp>
        <p:sp>
          <p:nvSpPr>
            <p:cNvPr id="1979" name="Shape 1979"/>
            <p:cNvSpPr txBox="1"/>
            <p:nvPr/>
          </p:nvSpPr>
          <p:spPr>
            <a:xfrm>
              <a:off x="0" y="678180"/>
              <a:ext cx="5371336" cy="164592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Eem sus  ipsusitn co druamet, orem esomdo ipsos dolor sitm amet, deras consetet.</a:t>
              </a:r>
              <a:endParaRPr/>
            </a:p>
          </p:txBody>
        </p:sp>
      </p:grpSp>
      <p:sp>
        <p:nvSpPr>
          <p:cNvPr id="1980" name="Shape 1980"/>
          <p:cNvSpPr/>
          <p:nvPr/>
        </p:nvSpPr>
        <p:spPr>
          <a:xfrm>
            <a:off x="16150133" y="5811651"/>
            <a:ext cx="381001" cy="381001"/>
          </a:xfrm>
          <a:prstGeom prst="rect">
            <a:avLst/>
          </a:prstGeom>
          <a:solidFill>
            <a:srgbClr val="694AFF"/>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Tree>
  </p:cSld>
  <p:clrMapOvr>
    <a:masterClrMapping/>
  </p:clrMapOvr>
</p:sld>
</file>

<file path=ppt/slides/slide9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84" name="Shape 1984"/>
        <p:cNvGrpSpPr/>
        <p:nvPr/>
      </p:nvGrpSpPr>
      <p:grpSpPr>
        <a:xfrm>
          <a:off x="0" y="0"/>
          <a:ext cx="0" cy="0"/>
          <a:chOff x="0" y="0"/>
          <a:chExt cx="0" cy="0"/>
        </a:xfrm>
      </p:grpSpPr>
      <p:grpSp>
        <p:nvGrpSpPr>
          <p:cNvPr id="1985" name="Shape 1985"/>
          <p:cNvGrpSpPr/>
          <p:nvPr/>
        </p:nvGrpSpPr>
        <p:grpSpPr>
          <a:xfrm>
            <a:off x="10422776" y="-7266211"/>
            <a:ext cx="16857478" cy="18939325"/>
            <a:chOff x="0" y="0"/>
            <a:chExt cx="16857476" cy="18939323"/>
          </a:xfrm>
        </p:grpSpPr>
        <p:sp>
          <p:nvSpPr>
            <p:cNvPr id="1986" name="Shape 1986"/>
            <p:cNvSpPr/>
            <p:nvPr/>
          </p:nvSpPr>
          <p:spPr>
            <a:xfrm>
              <a:off x="16693522" y="8260492"/>
              <a:ext cx="163954" cy="100017"/>
            </a:xfrm>
            <a:custGeom>
              <a:pathLst>
                <a:path extrusionOk="0" h="19746" w="20746">
                  <a:moveTo>
                    <a:pt x="2693" y="8974"/>
                  </a:moveTo>
                  <a:cubicBezTo>
                    <a:pt x="3163" y="8974"/>
                    <a:pt x="3398" y="8608"/>
                    <a:pt x="3985" y="8608"/>
                  </a:cubicBezTo>
                  <a:cubicBezTo>
                    <a:pt x="4219" y="8608"/>
                    <a:pt x="4454" y="8974"/>
                    <a:pt x="4689" y="8974"/>
                  </a:cubicBezTo>
                  <a:cubicBezTo>
                    <a:pt x="4924" y="8974"/>
                    <a:pt x="5159" y="8608"/>
                    <a:pt x="5159" y="8608"/>
                  </a:cubicBezTo>
                  <a:cubicBezTo>
                    <a:pt x="6685" y="6960"/>
                    <a:pt x="8915" y="8425"/>
                    <a:pt x="9854" y="10438"/>
                  </a:cubicBezTo>
                  <a:cubicBezTo>
                    <a:pt x="10793" y="12269"/>
                    <a:pt x="11615" y="15381"/>
                    <a:pt x="11615" y="18126"/>
                  </a:cubicBezTo>
                  <a:cubicBezTo>
                    <a:pt x="12789" y="17028"/>
                    <a:pt x="14315" y="20506"/>
                    <a:pt x="15489" y="19591"/>
                  </a:cubicBezTo>
                  <a:cubicBezTo>
                    <a:pt x="15959" y="19225"/>
                    <a:pt x="16193" y="18492"/>
                    <a:pt x="15959" y="17760"/>
                  </a:cubicBezTo>
                  <a:cubicBezTo>
                    <a:pt x="15724" y="17028"/>
                    <a:pt x="15254" y="16662"/>
                    <a:pt x="14785" y="16662"/>
                  </a:cubicBezTo>
                  <a:cubicBezTo>
                    <a:pt x="14785" y="15381"/>
                    <a:pt x="15489" y="14648"/>
                    <a:pt x="16546" y="14282"/>
                  </a:cubicBezTo>
                  <a:cubicBezTo>
                    <a:pt x="17250" y="14282"/>
                    <a:pt x="17954" y="14648"/>
                    <a:pt x="18659" y="14648"/>
                  </a:cubicBezTo>
                  <a:cubicBezTo>
                    <a:pt x="19480" y="14648"/>
                    <a:pt x="20419" y="14648"/>
                    <a:pt x="20654" y="13550"/>
                  </a:cubicBezTo>
                  <a:cubicBezTo>
                    <a:pt x="20889" y="12452"/>
                    <a:pt x="20654" y="11170"/>
                    <a:pt x="20185" y="10438"/>
                  </a:cubicBezTo>
                  <a:cubicBezTo>
                    <a:pt x="19715" y="9706"/>
                    <a:pt x="19011" y="9340"/>
                    <a:pt x="18189" y="8974"/>
                  </a:cubicBezTo>
                  <a:cubicBezTo>
                    <a:pt x="17485" y="8608"/>
                    <a:pt x="17015" y="8242"/>
                    <a:pt x="16193" y="7692"/>
                  </a:cubicBezTo>
                  <a:cubicBezTo>
                    <a:pt x="15959" y="7692"/>
                    <a:pt x="15489" y="7326"/>
                    <a:pt x="15019" y="7326"/>
                  </a:cubicBezTo>
                  <a:cubicBezTo>
                    <a:pt x="14550" y="7326"/>
                    <a:pt x="14315" y="8242"/>
                    <a:pt x="14080" y="8608"/>
                  </a:cubicBezTo>
                  <a:cubicBezTo>
                    <a:pt x="13259" y="9340"/>
                    <a:pt x="12319" y="8608"/>
                    <a:pt x="11850" y="7326"/>
                  </a:cubicBezTo>
                  <a:cubicBezTo>
                    <a:pt x="11380" y="6228"/>
                    <a:pt x="11028" y="5130"/>
                    <a:pt x="10559" y="3848"/>
                  </a:cubicBezTo>
                  <a:cubicBezTo>
                    <a:pt x="10089" y="2750"/>
                    <a:pt x="9385" y="1652"/>
                    <a:pt x="8328" y="1652"/>
                  </a:cubicBezTo>
                  <a:cubicBezTo>
                    <a:pt x="8093" y="1652"/>
                    <a:pt x="7624" y="2018"/>
                    <a:pt x="7389" y="1652"/>
                  </a:cubicBezTo>
                  <a:cubicBezTo>
                    <a:pt x="6919" y="1652"/>
                    <a:pt x="6450" y="920"/>
                    <a:pt x="6098" y="553"/>
                  </a:cubicBezTo>
                  <a:cubicBezTo>
                    <a:pt x="4219" y="-1094"/>
                    <a:pt x="1989" y="1286"/>
                    <a:pt x="463" y="3116"/>
                  </a:cubicBezTo>
                  <a:cubicBezTo>
                    <a:pt x="-711" y="5496"/>
                    <a:pt x="463" y="9706"/>
                    <a:pt x="2693" y="8974"/>
                  </a:cubicBezTo>
                </a:path>
              </a:pathLst>
            </a:custGeom>
            <a:solidFill>
              <a:srgbClr val="C7C7C9"/>
            </a:solidFill>
            <a:ln cap="flat" cmpd="sng" w="12700">
              <a:solidFill>
                <a:srgbClr val="FFFFFF"/>
              </a:solidFill>
              <a:prstDash val="solid"/>
              <a:miter lim="400000"/>
              <a:headEnd len="sm" w="sm" type="none"/>
              <a:tailEnd len="sm" w="sm" type="none"/>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987" name="Shape 1987"/>
            <p:cNvSpPr/>
            <p:nvPr/>
          </p:nvSpPr>
          <p:spPr>
            <a:xfrm>
              <a:off x="962904" y="4616541"/>
              <a:ext cx="353206" cy="387851"/>
            </a:xfrm>
            <a:custGeom>
              <a:pathLst>
                <a:path extrusionOk="0" h="20666" w="18820">
                  <a:moveTo>
                    <a:pt x="1125" y="13957"/>
                  </a:moveTo>
                  <a:cubicBezTo>
                    <a:pt x="1789" y="14622"/>
                    <a:pt x="2454" y="14954"/>
                    <a:pt x="3118" y="15619"/>
                  </a:cubicBezTo>
                  <a:cubicBezTo>
                    <a:pt x="3783" y="16283"/>
                    <a:pt x="4115" y="17446"/>
                    <a:pt x="3451" y="18111"/>
                  </a:cubicBezTo>
                  <a:cubicBezTo>
                    <a:pt x="2952" y="18443"/>
                    <a:pt x="2121" y="18776"/>
                    <a:pt x="2454" y="19108"/>
                  </a:cubicBezTo>
                  <a:cubicBezTo>
                    <a:pt x="2454" y="19440"/>
                    <a:pt x="2454" y="19440"/>
                    <a:pt x="2786" y="19440"/>
                  </a:cubicBezTo>
                  <a:cubicBezTo>
                    <a:pt x="4281" y="21268"/>
                    <a:pt x="6940" y="20770"/>
                    <a:pt x="8768" y="19773"/>
                  </a:cubicBezTo>
                  <a:cubicBezTo>
                    <a:pt x="10429" y="18610"/>
                    <a:pt x="12921" y="18111"/>
                    <a:pt x="15081" y="18776"/>
                  </a:cubicBezTo>
                  <a:cubicBezTo>
                    <a:pt x="15746" y="19108"/>
                    <a:pt x="16078" y="19440"/>
                    <a:pt x="16743" y="19440"/>
                  </a:cubicBezTo>
                  <a:cubicBezTo>
                    <a:pt x="17740" y="19440"/>
                    <a:pt x="18238" y="18443"/>
                    <a:pt x="18571" y="17446"/>
                  </a:cubicBezTo>
                  <a:cubicBezTo>
                    <a:pt x="18903" y="16616"/>
                    <a:pt x="18903" y="15951"/>
                    <a:pt x="18571" y="15286"/>
                  </a:cubicBezTo>
                  <a:cubicBezTo>
                    <a:pt x="18238" y="14954"/>
                    <a:pt x="17740" y="14954"/>
                    <a:pt x="17075" y="14622"/>
                  </a:cubicBezTo>
                  <a:cubicBezTo>
                    <a:pt x="15414" y="13957"/>
                    <a:pt x="15414" y="11465"/>
                    <a:pt x="15746" y="9305"/>
                  </a:cubicBezTo>
                  <a:cubicBezTo>
                    <a:pt x="14251" y="9970"/>
                    <a:pt x="12257" y="8640"/>
                    <a:pt x="12257" y="6979"/>
                  </a:cubicBezTo>
                  <a:cubicBezTo>
                    <a:pt x="12257" y="6148"/>
                    <a:pt x="12589" y="5483"/>
                    <a:pt x="12921" y="4819"/>
                  </a:cubicBezTo>
                  <a:cubicBezTo>
                    <a:pt x="13254" y="3157"/>
                    <a:pt x="12589" y="1330"/>
                    <a:pt x="10761" y="333"/>
                  </a:cubicBezTo>
                  <a:cubicBezTo>
                    <a:pt x="9100" y="-332"/>
                    <a:pt x="7272" y="0"/>
                    <a:pt x="6275" y="1330"/>
                  </a:cubicBezTo>
                  <a:cubicBezTo>
                    <a:pt x="4281" y="4819"/>
                    <a:pt x="-2697" y="8640"/>
                    <a:pt x="1125" y="13957"/>
                  </a:cubicBezTo>
                </a:path>
              </a:pathLst>
            </a:custGeom>
            <a:solidFill>
              <a:srgbClr val="E6E6E6"/>
            </a:solidFill>
            <a:ln cap="flat" cmpd="sng" w="9525">
              <a:solidFill>
                <a:srgbClr val="E6E6E6"/>
              </a:solidFill>
              <a:prstDash val="solid"/>
              <a:miter lim="400000"/>
              <a:headEnd len="sm" w="sm" type="none"/>
              <a:tailEnd len="sm" w="sm" type="none"/>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988" name="Shape 1988"/>
            <p:cNvSpPr/>
            <p:nvPr/>
          </p:nvSpPr>
          <p:spPr>
            <a:xfrm>
              <a:off x="9958237" y="18676005"/>
              <a:ext cx="356204" cy="160315"/>
            </a:xfrm>
            <a:custGeom>
              <a:pathLst>
                <a:path extrusionOk="0" h="21600" w="21107">
                  <a:moveTo>
                    <a:pt x="461" y="19938"/>
                  </a:moveTo>
                  <a:lnTo>
                    <a:pt x="461" y="20769"/>
                  </a:lnTo>
                  <a:cubicBezTo>
                    <a:pt x="461" y="21600"/>
                    <a:pt x="1200" y="21600"/>
                    <a:pt x="1569" y="21600"/>
                  </a:cubicBezTo>
                  <a:cubicBezTo>
                    <a:pt x="1938" y="21600"/>
                    <a:pt x="2308" y="20769"/>
                    <a:pt x="2861" y="20769"/>
                  </a:cubicBezTo>
                  <a:cubicBezTo>
                    <a:pt x="3600" y="20769"/>
                    <a:pt x="3969" y="21600"/>
                    <a:pt x="4708" y="21600"/>
                  </a:cubicBezTo>
                  <a:cubicBezTo>
                    <a:pt x="5446" y="21600"/>
                    <a:pt x="5815" y="20769"/>
                    <a:pt x="6554" y="19938"/>
                  </a:cubicBezTo>
                  <a:cubicBezTo>
                    <a:pt x="7477" y="19938"/>
                    <a:pt x="8215" y="20769"/>
                    <a:pt x="7846" y="21600"/>
                  </a:cubicBezTo>
                  <a:cubicBezTo>
                    <a:pt x="9323" y="21600"/>
                    <a:pt x="10985" y="21600"/>
                    <a:pt x="11723" y="19108"/>
                  </a:cubicBezTo>
                  <a:cubicBezTo>
                    <a:pt x="12461" y="17446"/>
                    <a:pt x="13200" y="13708"/>
                    <a:pt x="14308" y="13708"/>
                  </a:cubicBezTo>
                  <a:cubicBezTo>
                    <a:pt x="14861" y="13708"/>
                    <a:pt x="15231" y="13708"/>
                    <a:pt x="15231" y="13708"/>
                  </a:cubicBezTo>
                  <a:cubicBezTo>
                    <a:pt x="17077" y="13708"/>
                    <a:pt x="19108" y="11215"/>
                    <a:pt x="20585" y="8723"/>
                  </a:cubicBezTo>
                  <a:cubicBezTo>
                    <a:pt x="20954" y="7892"/>
                    <a:pt x="21323" y="6646"/>
                    <a:pt x="20954" y="5815"/>
                  </a:cubicBezTo>
                  <a:cubicBezTo>
                    <a:pt x="20954" y="5815"/>
                    <a:pt x="20954" y="4985"/>
                    <a:pt x="20585" y="4985"/>
                  </a:cubicBezTo>
                  <a:cubicBezTo>
                    <a:pt x="19108" y="2492"/>
                    <a:pt x="16338" y="4985"/>
                    <a:pt x="15231" y="1662"/>
                  </a:cubicBezTo>
                  <a:cubicBezTo>
                    <a:pt x="14861" y="831"/>
                    <a:pt x="14861" y="831"/>
                    <a:pt x="14308" y="0"/>
                  </a:cubicBezTo>
                  <a:cubicBezTo>
                    <a:pt x="13938" y="0"/>
                    <a:pt x="13569" y="0"/>
                    <a:pt x="13569" y="0"/>
                  </a:cubicBezTo>
                  <a:cubicBezTo>
                    <a:pt x="12092" y="831"/>
                    <a:pt x="10061" y="2492"/>
                    <a:pt x="8585" y="3323"/>
                  </a:cubicBezTo>
                  <a:cubicBezTo>
                    <a:pt x="7477" y="4154"/>
                    <a:pt x="6185" y="4154"/>
                    <a:pt x="5077" y="3323"/>
                  </a:cubicBezTo>
                  <a:cubicBezTo>
                    <a:pt x="4338" y="2492"/>
                    <a:pt x="3600" y="0"/>
                    <a:pt x="2308" y="0"/>
                  </a:cubicBezTo>
                  <a:cubicBezTo>
                    <a:pt x="461" y="0"/>
                    <a:pt x="-277" y="4985"/>
                    <a:pt x="92" y="8723"/>
                  </a:cubicBezTo>
                  <a:cubicBezTo>
                    <a:pt x="461" y="8723"/>
                    <a:pt x="831" y="8723"/>
                    <a:pt x="831" y="8723"/>
                  </a:cubicBezTo>
                  <a:cubicBezTo>
                    <a:pt x="1200" y="13708"/>
                    <a:pt x="831" y="16615"/>
                    <a:pt x="461" y="19938"/>
                  </a:cubicBezTo>
                </a:path>
              </a:pathLst>
            </a:custGeom>
            <a:solidFill>
              <a:srgbClr val="E6E6E6"/>
            </a:solidFill>
            <a:ln cap="flat" cmpd="sng" w="9525">
              <a:solidFill>
                <a:srgbClr val="E6E6E6"/>
              </a:solidFill>
              <a:prstDash val="solid"/>
              <a:miter lim="400000"/>
              <a:headEnd len="sm" w="sm" type="none"/>
              <a:tailEnd len="sm" w="sm" type="none"/>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989" name="Shape 1989"/>
            <p:cNvSpPr/>
            <p:nvPr/>
          </p:nvSpPr>
          <p:spPr>
            <a:xfrm>
              <a:off x="5979597" y="10509591"/>
              <a:ext cx="108932" cy="108931"/>
            </a:xfrm>
            <a:custGeom>
              <a:pathLst>
                <a:path extrusionOk="0" h="16200" w="9600">
                  <a:moveTo>
                    <a:pt x="0" y="0"/>
                  </a:moveTo>
                  <a:cubicBezTo>
                    <a:pt x="0" y="21600"/>
                    <a:pt x="21600" y="21600"/>
                    <a:pt x="0" y="0"/>
                  </a:cubicBezTo>
                </a:path>
              </a:pathLst>
            </a:custGeom>
            <a:solidFill>
              <a:srgbClr val="E6E6E6"/>
            </a:solidFill>
            <a:ln cap="flat" cmpd="sng" w="9525">
              <a:solidFill>
                <a:srgbClr val="E6E6E6"/>
              </a:solidFill>
              <a:prstDash val="solid"/>
              <a:miter lim="400000"/>
              <a:headEnd len="sm" w="sm" type="none"/>
              <a:tailEnd len="sm" w="sm" type="none"/>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990" name="Shape 1990"/>
            <p:cNvSpPr/>
            <p:nvPr/>
          </p:nvSpPr>
          <p:spPr>
            <a:xfrm>
              <a:off x="12812110" y="8118209"/>
              <a:ext cx="467861" cy="492216"/>
            </a:xfrm>
            <a:custGeom>
              <a:pathLst>
                <a:path extrusionOk="0" h="21233" w="20183">
                  <a:moveTo>
                    <a:pt x="596" y="21233"/>
                  </a:moveTo>
                  <a:cubicBezTo>
                    <a:pt x="1663" y="20033"/>
                    <a:pt x="2730" y="18966"/>
                    <a:pt x="3663" y="17633"/>
                  </a:cubicBezTo>
                  <a:cubicBezTo>
                    <a:pt x="4463" y="18433"/>
                    <a:pt x="4996" y="19233"/>
                    <a:pt x="4996" y="20433"/>
                  </a:cubicBezTo>
                  <a:cubicBezTo>
                    <a:pt x="6730" y="20433"/>
                    <a:pt x="8330" y="20033"/>
                    <a:pt x="10063" y="20033"/>
                  </a:cubicBezTo>
                  <a:cubicBezTo>
                    <a:pt x="10596" y="20033"/>
                    <a:pt x="11396" y="20033"/>
                    <a:pt x="12063" y="19500"/>
                  </a:cubicBezTo>
                  <a:cubicBezTo>
                    <a:pt x="13130" y="18700"/>
                    <a:pt x="13130" y="16966"/>
                    <a:pt x="14196" y="16166"/>
                  </a:cubicBezTo>
                  <a:cubicBezTo>
                    <a:pt x="15130" y="15366"/>
                    <a:pt x="16463" y="15366"/>
                    <a:pt x="17663" y="15100"/>
                  </a:cubicBezTo>
                  <a:cubicBezTo>
                    <a:pt x="18730" y="14833"/>
                    <a:pt x="20063" y="14166"/>
                    <a:pt x="20063" y="13100"/>
                  </a:cubicBezTo>
                  <a:cubicBezTo>
                    <a:pt x="20063" y="12300"/>
                    <a:pt x="19530" y="11633"/>
                    <a:pt x="19530" y="10833"/>
                  </a:cubicBezTo>
                  <a:cubicBezTo>
                    <a:pt x="19530" y="10033"/>
                    <a:pt x="20063" y="9500"/>
                    <a:pt x="20063" y="8566"/>
                  </a:cubicBezTo>
                  <a:cubicBezTo>
                    <a:pt x="20463" y="7766"/>
                    <a:pt x="19796" y="6700"/>
                    <a:pt x="18996" y="6966"/>
                  </a:cubicBezTo>
                  <a:cubicBezTo>
                    <a:pt x="18730" y="6966"/>
                    <a:pt x="18463" y="7233"/>
                    <a:pt x="18196" y="7233"/>
                  </a:cubicBezTo>
                  <a:cubicBezTo>
                    <a:pt x="17263" y="7500"/>
                    <a:pt x="16463" y="6300"/>
                    <a:pt x="16463" y="5500"/>
                  </a:cubicBezTo>
                  <a:cubicBezTo>
                    <a:pt x="16463" y="4566"/>
                    <a:pt x="16196" y="3633"/>
                    <a:pt x="15396" y="3366"/>
                  </a:cubicBezTo>
                  <a:cubicBezTo>
                    <a:pt x="14863" y="2966"/>
                    <a:pt x="13930" y="3366"/>
                    <a:pt x="13396" y="3633"/>
                  </a:cubicBezTo>
                  <a:cubicBezTo>
                    <a:pt x="13663" y="2966"/>
                    <a:pt x="13130" y="2433"/>
                    <a:pt x="12596" y="2166"/>
                  </a:cubicBezTo>
                  <a:cubicBezTo>
                    <a:pt x="12063" y="1900"/>
                    <a:pt x="11396" y="1900"/>
                    <a:pt x="10863" y="1900"/>
                  </a:cubicBezTo>
                  <a:cubicBezTo>
                    <a:pt x="10330" y="1633"/>
                    <a:pt x="10063" y="1366"/>
                    <a:pt x="9530" y="1100"/>
                  </a:cubicBezTo>
                  <a:cubicBezTo>
                    <a:pt x="7530" y="-367"/>
                    <a:pt x="4463" y="-367"/>
                    <a:pt x="2463" y="1100"/>
                  </a:cubicBezTo>
                  <a:cubicBezTo>
                    <a:pt x="6730" y="1633"/>
                    <a:pt x="-1137" y="6700"/>
                    <a:pt x="2463" y="7233"/>
                  </a:cubicBezTo>
                  <a:cubicBezTo>
                    <a:pt x="2196" y="8300"/>
                    <a:pt x="1130" y="8566"/>
                    <a:pt x="863" y="9500"/>
                  </a:cubicBezTo>
                  <a:cubicBezTo>
                    <a:pt x="-70" y="10566"/>
                    <a:pt x="596" y="11633"/>
                    <a:pt x="596" y="13100"/>
                  </a:cubicBezTo>
                  <a:cubicBezTo>
                    <a:pt x="863" y="15900"/>
                    <a:pt x="-870" y="18700"/>
                    <a:pt x="596" y="21233"/>
                  </a:cubicBezTo>
                </a:path>
              </a:pathLst>
            </a:custGeom>
            <a:solidFill>
              <a:srgbClr val="E6E6E6"/>
            </a:solidFill>
            <a:ln cap="flat" cmpd="sng" w="9525">
              <a:solidFill>
                <a:srgbClr val="E6E6E6"/>
              </a:solidFill>
              <a:prstDash val="solid"/>
              <a:miter lim="400000"/>
              <a:headEnd len="sm" w="sm" type="none"/>
              <a:tailEnd len="sm" w="sm" type="none"/>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991" name="Shape 1991"/>
            <p:cNvSpPr/>
            <p:nvPr/>
          </p:nvSpPr>
          <p:spPr>
            <a:xfrm>
              <a:off x="7525577" y="12834584"/>
              <a:ext cx="242961" cy="430587"/>
            </a:xfrm>
            <a:custGeom>
              <a:pathLst>
                <a:path extrusionOk="0" h="21496" w="20532">
                  <a:moveTo>
                    <a:pt x="12644" y="11104"/>
                  </a:moveTo>
                  <a:cubicBezTo>
                    <a:pt x="12644" y="11408"/>
                    <a:pt x="13171" y="11713"/>
                    <a:pt x="13171" y="12017"/>
                  </a:cubicBezTo>
                  <a:cubicBezTo>
                    <a:pt x="13698" y="13386"/>
                    <a:pt x="11590" y="14299"/>
                    <a:pt x="9747" y="15211"/>
                  </a:cubicBezTo>
                  <a:cubicBezTo>
                    <a:pt x="7639" y="16580"/>
                    <a:pt x="6586" y="18710"/>
                    <a:pt x="7639" y="20383"/>
                  </a:cubicBezTo>
                  <a:lnTo>
                    <a:pt x="7639" y="20687"/>
                  </a:lnTo>
                  <a:cubicBezTo>
                    <a:pt x="7639" y="20687"/>
                    <a:pt x="7112" y="20687"/>
                    <a:pt x="7112" y="20992"/>
                  </a:cubicBezTo>
                  <a:cubicBezTo>
                    <a:pt x="6059" y="20992"/>
                    <a:pt x="5532" y="21296"/>
                    <a:pt x="4215" y="21296"/>
                  </a:cubicBezTo>
                  <a:cubicBezTo>
                    <a:pt x="3161" y="21600"/>
                    <a:pt x="1054" y="21600"/>
                    <a:pt x="527" y="20992"/>
                  </a:cubicBezTo>
                  <a:cubicBezTo>
                    <a:pt x="-790" y="20079"/>
                    <a:pt x="3161" y="19166"/>
                    <a:pt x="2634" y="17797"/>
                  </a:cubicBezTo>
                  <a:cubicBezTo>
                    <a:pt x="2634" y="17189"/>
                    <a:pt x="1054" y="16580"/>
                    <a:pt x="527" y="15972"/>
                  </a:cubicBezTo>
                  <a:cubicBezTo>
                    <a:pt x="0" y="15211"/>
                    <a:pt x="527" y="14299"/>
                    <a:pt x="527" y="13690"/>
                  </a:cubicBezTo>
                  <a:cubicBezTo>
                    <a:pt x="1054" y="13082"/>
                    <a:pt x="1054" y="12017"/>
                    <a:pt x="0" y="11408"/>
                  </a:cubicBezTo>
                  <a:cubicBezTo>
                    <a:pt x="1054" y="11104"/>
                    <a:pt x="2108" y="10800"/>
                    <a:pt x="2108" y="10192"/>
                  </a:cubicBezTo>
                  <a:cubicBezTo>
                    <a:pt x="2108" y="9887"/>
                    <a:pt x="2108" y="9583"/>
                    <a:pt x="1581" y="9279"/>
                  </a:cubicBezTo>
                  <a:cubicBezTo>
                    <a:pt x="1581" y="8823"/>
                    <a:pt x="1581" y="8214"/>
                    <a:pt x="1581" y="7910"/>
                  </a:cubicBezTo>
                  <a:cubicBezTo>
                    <a:pt x="2634" y="4107"/>
                    <a:pt x="8693" y="608"/>
                    <a:pt x="15278" y="0"/>
                  </a:cubicBezTo>
                  <a:cubicBezTo>
                    <a:pt x="17122" y="304"/>
                    <a:pt x="18703" y="608"/>
                    <a:pt x="20283" y="608"/>
                  </a:cubicBezTo>
                  <a:cubicBezTo>
                    <a:pt x="20810" y="608"/>
                    <a:pt x="20810" y="3803"/>
                    <a:pt x="17122" y="3194"/>
                  </a:cubicBezTo>
                  <a:cubicBezTo>
                    <a:pt x="15278" y="5324"/>
                    <a:pt x="10273" y="7606"/>
                    <a:pt x="12644" y="11104"/>
                  </a:cubicBezTo>
                </a:path>
              </a:pathLst>
            </a:custGeom>
            <a:solidFill>
              <a:srgbClr val="E6E6E6"/>
            </a:solidFill>
            <a:ln cap="flat" cmpd="sng" w="9525">
              <a:solidFill>
                <a:srgbClr val="E6E6E6"/>
              </a:solidFill>
              <a:prstDash val="solid"/>
              <a:miter lim="400000"/>
              <a:headEnd len="sm" w="sm" type="none"/>
              <a:tailEnd len="sm" w="sm" type="none"/>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992" name="Shape 1992"/>
            <p:cNvSpPr/>
            <p:nvPr/>
          </p:nvSpPr>
          <p:spPr>
            <a:xfrm>
              <a:off x="6312261" y="13469420"/>
              <a:ext cx="293387" cy="437779"/>
            </a:xfrm>
            <a:custGeom>
              <a:pathLst>
                <a:path extrusionOk="0" h="21189" w="20435">
                  <a:moveTo>
                    <a:pt x="733" y="8080"/>
                  </a:moveTo>
                  <a:cubicBezTo>
                    <a:pt x="2016" y="9272"/>
                    <a:pt x="4155" y="12400"/>
                    <a:pt x="4155" y="6441"/>
                  </a:cubicBezTo>
                  <a:cubicBezTo>
                    <a:pt x="4583" y="7186"/>
                    <a:pt x="5010" y="8974"/>
                    <a:pt x="5438" y="9570"/>
                  </a:cubicBezTo>
                  <a:cubicBezTo>
                    <a:pt x="5866" y="10166"/>
                    <a:pt x="7363" y="9570"/>
                    <a:pt x="6935" y="10166"/>
                  </a:cubicBezTo>
                  <a:cubicBezTo>
                    <a:pt x="6507" y="10612"/>
                    <a:pt x="5866" y="10910"/>
                    <a:pt x="5438" y="11208"/>
                  </a:cubicBezTo>
                  <a:cubicBezTo>
                    <a:pt x="4155" y="12102"/>
                    <a:pt x="2872" y="12996"/>
                    <a:pt x="2444" y="14635"/>
                  </a:cubicBezTo>
                  <a:cubicBezTo>
                    <a:pt x="2872" y="14337"/>
                    <a:pt x="4155" y="14635"/>
                    <a:pt x="4155" y="15230"/>
                  </a:cubicBezTo>
                  <a:cubicBezTo>
                    <a:pt x="4155" y="15826"/>
                    <a:pt x="3727" y="16422"/>
                    <a:pt x="3300" y="17167"/>
                  </a:cubicBezTo>
                  <a:cubicBezTo>
                    <a:pt x="2872" y="17763"/>
                    <a:pt x="2444" y="18061"/>
                    <a:pt x="2872" y="18657"/>
                  </a:cubicBezTo>
                  <a:cubicBezTo>
                    <a:pt x="3300" y="19252"/>
                    <a:pt x="3300" y="19997"/>
                    <a:pt x="4155" y="19997"/>
                  </a:cubicBezTo>
                  <a:cubicBezTo>
                    <a:pt x="4583" y="19997"/>
                    <a:pt x="5438" y="19997"/>
                    <a:pt x="5438" y="20295"/>
                  </a:cubicBezTo>
                  <a:cubicBezTo>
                    <a:pt x="5866" y="20295"/>
                    <a:pt x="5866" y="20593"/>
                    <a:pt x="5866" y="20891"/>
                  </a:cubicBezTo>
                  <a:cubicBezTo>
                    <a:pt x="6507" y="21189"/>
                    <a:pt x="7363" y="21189"/>
                    <a:pt x="7791" y="21189"/>
                  </a:cubicBezTo>
                  <a:cubicBezTo>
                    <a:pt x="8218" y="20891"/>
                    <a:pt x="8646" y="20593"/>
                    <a:pt x="9074" y="20295"/>
                  </a:cubicBezTo>
                  <a:cubicBezTo>
                    <a:pt x="9501" y="19550"/>
                    <a:pt x="10357" y="19252"/>
                    <a:pt x="10999" y="18657"/>
                  </a:cubicBezTo>
                  <a:cubicBezTo>
                    <a:pt x="11426" y="18359"/>
                    <a:pt x="11854" y="17763"/>
                    <a:pt x="11854" y="17465"/>
                  </a:cubicBezTo>
                  <a:cubicBezTo>
                    <a:pt x="12282" y="16422"/>
                    <a:pt x="10999" y="15230"/>
                    <a:pt x="11426" y="14337"/>
                  </a:cubicBezTo>
                  <a:cubicBezTo>
                    <a:pt x="11854" y="13294"/>
                    <a:pt x="13565" y="12996"/>
                    <a:pt x="14848" y="12698"/>
                  </a:cubicBezTo>
                  <a:cubicBezTo>
                    <a:pt x="16345" y="12400"/>
                    <a:pt x="17628" y="11208"/>
                    <a:pt x="17200" y="10612"/>
                  </a:cubicBezTo>
                  <a:cubicBezTo>
                    <a:pt x="16773" y="10166"/>
                    <a:pt x="16345" y="9868"/>
                    <a:pt x="15917" y="9868"/>
                  </a:cubicBezTo>
                  <a:cubicBezTo>
                    <a:pt x="14848" y="9272"/>
                    <a:pt x="14848" y="8080"/>
                    <a:pt x="15490" y="7484"/>
                  </a:cubicBezTo>
                  <a:cubicBezTo>
                    <a:pt x="15917" y="6441"/>
                    <a:pt x="17200" y="6143"/>
                    <a:pt x="18484" y="5548"/>
                  </a:cubicBezTo>
                  <a:cubicBezTo>
                    <a:pt x="18911" y="5548"/>
                    <a:pt x="19339" y="5250"/>
                    <a:pt x="19339" y="4952"/>
                  </a:cubicBezTo>
                  <a:cubicBezTo>
                    <a:pt x="19981" y="4356"/>
                    <a:pt x="21050" y="3015"/>
                    <a:pt x="19981" y="3015"/>
                  </a:cubicBezTo>
                  <a:cubicBezTo>
                    <a:pt x="19125" y="3015"/>
                    <a:pt x="16773" y="3313"/>
                    <a:pt x="16345" y="2717"/>
                  </a:cubicBezTo>
                  <a:cubicBezTo>
                    <a:pt x="18484" y="483"/>
                    <a:pt x="14420" y="2121"/>
                    <a:pt x="13137" y="1823"/>
                  </a:cubicBezTo>
                  <a:cubicBezTo>
                    <a:pt x="12282" y="1526"/>
                    <a:pt x="11854" y="483"/>
                    <a:pt x="10357" y="185"/>
                  </a:cubicBezTo>
                  <a:cubicBezTo>
                    <a:pt x="8646" y="-411"/>
                    <a:pt x="6507" y="483"/>
                    <a:pt x="6507" y="2121"/>
                  </a:cubicBezTo>
                  <a:cubicBezTo>
                    <a:pt x="6507" y="2419"/>
                    <a:pt x="6507" y="2717"/>
                    <a:pt x="6507" y="2717"/>
                  </a:cubicBezTo>
                  <a:cubicBezTo>
                    <a:pt x="6507" y="3015"/>
                    <a:pt x="5866" y="3015"/>
                    <a:pt x="5438" y="3313"/>
                  </a:cubicBezTo>
                  <a:cubicBezTo>
                    <a:pt x="5010" y="3313"/>
                    <a:pt x="4583" y="3313"/>
                    <a:pt x="3727" y="3313"/>
                  </a:cubicBezTo>
                  <a:cubicBezTo>
                    <a:pt x="2872" y="3313"/>
                    <a:pt x="2444" y="3015"/>
                    <a:pt x="1802" y="3015"/>
                  </a:cubicBezTo>
                  <a:cubicBezTo>
                    <a:pt x="-122" y="1823"/>
                    <a:pt x="-550" y="6441"/>
                    <a:pt x="733" y="8080"/>
                  </a:cubicBezTo>
                </a:path>
              </a:pathLst>
            </a:custGeom>
            <a:solidFill>
              <a:srgbClr val="E6E6E6"/>
            </a:solidFill>
            <a:ln cap="flat" cmpd="sng" w="9525">
              <a:solidFill>
                <a:srgbClr val="E6E6E6"/>
              </a:solidFill>
              <a:prstDash val="solid"/>
              <a:miter lim="400000"/>
              <a:headEnd len="sm" w="sm" type="none"/>
              <a:tailEnd len="sm" w="sm" type="none"/>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993" name="Shape 1993"/>
            <p:cNvSpPr/>
            <p:nvPr/>
          </p:nvSpPr>
          <p:spPr>
            <a:xfrm>
              <a:off x="6350544" y="13174994"/>
              <a:ext cx="108932" cy="160314"/>
            </a:xfrm>
            <a:custGeom>
              <a:pathLst>
                <a:path extrusionOk="0" h="21600" w="21600">
                  <a:moveTo>
                    <a:pt x="0" y="12046"/>
                  </a:moveTo>
                  <a:lnTo>
                    <a:pt x="0" y="13708"/>
                  </a:lnTo>
                  <a:cubicBezTo>
                    <a:pt x="0" y="14538"/>
                    <a:pt x="1394" y="14538"/>
                    <a:pt x="2787" y="14538"/>
                  </a:cubicBezTo>
                  <a:cubicBezTo>
                    <a:pt x="5574" y="15785"/>
                    <a:pt x="5574" y="18277"/>
                    <a:pt x="4181" y="19938"/>
                  </a:cubicBezTo>
                  <a:cubicBezTo>
                    <a:pt x="5574" y="19938"/>
                    <a:pt x="6968" y="20769"/>
                    <a:pt x="6968" y="21600"/>
                  </a:cubicBezTo>
                  <a:cubicBezTo>
                    <a:pt x="16026" y="21600"/>
                    <a:pt x="21600" y="16615"/>
                    <a:pt x="21600" y="12046"/>
                  </a:cubicBezTo>
                  <a:cubicBezTo>
                    <a:pt x="20206" y="12046"/>
                    <a:pt x="18813" y="11215"/>
                    <a:pt x="17419" y="9554"/>
                  </a:cubicBezTo>
                  <a:cubicBezTo>
                    <a:pt x="17419" y="8723"/>
                    <a:pt x="16026" y="7062"/>
                    <a:pt x="14632" y="7062"/>
                  </a:cubicBezTo>
                  <a:lnTo>
                    <a:pt x="11845" y="7062"/>
                  </a:lnTo>
                  <a:cubicBezTo>
                    <a:pt x="10452" y="5815"/>
                    <a:pt x="10452" y="4154"/>
                    <a:pt x="11845" y="3323"/>
                  </a:cubicBezTo>
                  <a:cubicBezTo>
                    <a:pt x="11845" y="2492"/>
                    <a:pt x="11845" y="0"/>
                    <a:pt x="10452" y="0"/>
                  </a:cubicBezTo>
                  <a:cubicBezTo>
                    <a:pt x="10452" y="0"/>
                    <a:pt x="8361" y="0"/>
                    <a:pt x="8361" y="831"/>
                  </a:cubicBezTo>
                  <a:cubicBezTo>
                    <a:pt x="4181" y="2492"/>
                    <a:pt x="1394" y="4154"/>
                    <a:pt x="1394" y="7062"/>
                  </a:cubicBezTo>
                  <a:cubicBezTo>
                    <a:pt x="0" y="8723"/>
                    <a:pt x="0" y="10385"/>
                    <a:pt x="0" y="12046"/>
                  </a:cubicBezTo>
                </a:path>
              </a:pathLst>
            </a:custGeom>
            <a:solidFill>
              <a:srgbClr val="E6E6E6"/>
            </a:solidFill>
            <a:ln cap="flat" cmpd="sng" w="9525">
              <a:solidFill>
                <a:srgbClr val="E6E6E6"/>
              </a:solidFill>
              <a:prstDash val="solid"/>
              <a:miter lim="400000"/>
              <a:headEnd len="sm" w="sm" type="none"/>
              <a:tailEnd len="sm" w="sm" type="none"/>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994" name="Shape 1994"/>
            <p:cNvSpPr/>
            <p:nvPr/>
          </p:nvSpPr>
          <p:spPr>
            <a:xfrm>
              <a:off x="5871234" y="16992767"/>
              <a:ext cx="181371" cy="495541"/>
            </a:xfrm>
            <a:custGeom>
              <a:pathLst>
                <a:path extrusionOk="0" h="21376" w="20888">
                  <a:moveTo>
                    <a:pt x="6431" y="2824"/>
                  </a:moveTo>
                  <a:cubicBezTo>
                    <a:pt x="5369" y="2824"/>
                    <a:pt x="5014" y="3354"/>
                    <a:pt x="5014" y="3751"/>
                  </a:cubicBezTo>
                  <a:cubicBezTo>
                    <a:pt x="4660" y="4149"/>
                    <a:pt x="3952" y="4547"/>
                    <a:pt x="3598" y="4944"/>
                  </a:cubicBezTo>
                  <a:lnTo>
                    <a:pt x="6431" y="2824"/>
                  </a:lnTo>
                  <a:close/>
                  <a:moveTo>
                    <a:pt x="5014" y="4149"/>
                  </a:moveTo>
                  <a:cubicBezTo>
                    <a:pt x="5014" y="4679"/>
                    <a:pt x="5723" y="5607"/>
                    <a:pt x="4306" y="5607"/>
                  </a:cubicBezTo>
                  <a:cubicBezTo>
                    <a:pt x="2890" y="5872"/>
                    <a:pt x="1473" y="5342"/>
                    <a:pt x="765" y="5607"/>
                  </a:cubicBezTo>
                  <a:cubicBezTo>
                    <a:pt x="-297" y="6004"/>
                    <a:pt x="57" y="6137"/>
                    <a:pt x="57" y="6402"/>
                  </a:cubicBezTo>
                  <a:lnTo>
                    <a:pt x="57" y="9715"/>
                  </a:lnTo>
                  <a:cubicBezTo>
                    <a:pt x="57" y="10245"/>
                    <a:pt x="57" y="10775"/>
                    <a:pt x="765" y="11437"/>
                  </a:cubicBezTo>
                  <a:cubicBezTo>
                    <a:pt x="1473" y="12232"/>
                    <a:pt x="2890" y="12763"/>
                    <a:pt x="3598" y="13293"/>
                  </a:cubicBezTo>
                  <a:cubicBezTo>
                    <a:pt x="4306" y="13823"/>
                    <a:pt x="5014" y="14750"/>
                    <a:pt x="4306" y="15545"/>
                  </a:cubicBezTo>
                  <a:cubicBezTo>
                    <a:pt x="5723" y="15545"/>
                    <a:pt x="7493" y="16075"/>
                    <a:pt x="8201" y="17003"/>
                  </a:cubicBezTo>
                  <a:lnTo>
                    <a:pt x="8201" y="18858"/>
                  </a:lnTo>
                  <a:cubicBezTo>
                    <a:pt x="8201" y="19653"/>
                    <a:pt x="9618" y="20581"/>
                    <a:pt x="11742" y="21111"/>
                  </a:cubicBezTo>
                  <a:cubicBezTo>
                    <a:pt x="12451" y="21376"/>
                    <a:pt x="13867" y="21376"/>
                    <a:pt x="14929" y="21376"/>
                  </a:cubicBezTo>
                  <a:cubicBezTo>
                    <a:pt x="15637" y="21376"/>
                    <a:pt x="17054" y="20846"/>
                    <a:pt x="17054" y="20581"/>
                  </a:cubicBezTo>
                  <a:cubicBezTo>
                    <a:pt x="17054" y="20051"/>
                    <a:pt x="15283" y="19653"/>
                    <a:pt x="13867" y="19388"/>
                  </a:cubicBezTo>
                  <a:cubicBezTo>
                    <a:pt x="12096" y="19123"/>
                    <a:pt x="11742" y="18328"/>
                    <a:pt x="13159" y="18063"/>
                  </a:cubicBezTo>
                  <a:cubicBezTo>
                    <a:pt x="13867" y="17798"/>
                    <a:pt x="14929" y="18063"/>
                    <a:pt x="14929" y="17798"/>
                  </a:cubicBezTo>
                  <a:cubicBezTo>
                    <a:pt x="16346" y="17268"/>
                    <a:pt x="13867" y="16738"/>
                    <a:pt x="14929" y="15810"/>
                  </a:cubicBezTo>
                  <a:cubicBezTo>
                    <a:pt x="15637" y="15015"/>
                    <a:pt x="19887" y="15545"/>
                    <a:pt x="20595" y="14750"/>
                  </a:cubicBezTo>
                  <a:cubicBezTo>
                    <a:pt x="21303" y="14485"/>
                    <a:pt x="20595" y="13823"/>
                    <a:pt x="19887" y="13558"/>
                  </a:cubicBezTo>
                  <a:cubicBezTo>
                    <a:pt x="18470" y="13028"/>
                    <a:pt x="17762" y="12232"/>
                    <a:pt x="16346" y="11702"/>
                  </a:cubicBezTo>
                  <a:cubicBezTo>
                    <a:pt x="14929" y="10775"/>
                    <a:pt x="13867" y="9980"/>
                    <a:pt x="15637" y="9185"/>
                  </a:cubicBezTo>
                  <a:cubicBezTo>
                    <a:pt x="16346" y="8920"/>
                    <a:pt x="17054" y="8655"/>
                    <a:pt x="17054" y="8257"/>
                  </a:cubicBezTo>
                  <a:cubicBezTo>
                    <a:pt x="17054" y="7992"/>
                    <a:pt x="16346" y="7992"/>
                    <a:pt x="16346" y="7727"/>
                  </a:cubicBezTo>
                  <a:cubicBezTo>
                    <a:pt x="13867" y="6932"/>
                    <a:pt x="14929" y="5872"/>
                    <a:pt x="15637" y="4944"/>
                  </a:cubicBezTo>
                  <a:cubicBezTo>
                    <a:pt x="16346" y="3884"/>
                    <a:pt x="17054" y="2426"/>
                    <a:pt x="17762" y="1366"/>
                  </a:cubicBezTo>
                  <a:lnTo>
                    <a:pt x="17762" y="836"/>
                  </a:lnTo>
                  <a:cubicBezTo>
                    <a:pt x="17762" y="571"/>
                    <a:pt x="17054" y="571"/>
                    <a:pt x="16346" y="306"/>
                  </a:cubicBezTo>
                  <a:cubicBezTo>
                    <a:pt x="13867" y="41"/>
                    <a:pt x="11742" y="-224"/>
                    <a:pt x="10326" y="306"/>
                  </a:cubicBezTo>
                  <a:cubicBezTo>
                    <a:pt x="9618" y="704"/>
                    <a:pt x="9618" y="836"/>
                    <a:pt x="8910" y="1101"/>
                  </a:cubicBezTo>
                  <a:cubicBezTo>
                    <a:pt x="7847" y="2029"/>
                    <a:pt x="6431" y="2956"/>
                    <a:pt x="5014" y="3751"/>
                  </a:cubicBezTo>
                  <a:cubicBezTo>
                    <a:pt x="5014" y="3884"/>
                    <a:pt x="5014" y="4016"/>
                    <a:pt x="5014" y="4149"/>
                  </a:cubicBezTo>
                  <a:close/>
                </a:path>
              </a:pathLst>
            </a:custGeom>
            <a:solidFill>
              <a:srgbClr val="E6E6E6"/>
            </a:solidFill>
            <a:ln cap="flat" cmpd="sng" w="9525">
              <a:solidFill>
                <a:srgbClr val="E6E6E6"/>
              </a:solidFill>
              <a:prstDash val="solid"/>
              <a:miter lim="400000"/>
              <a:headEnd len="sm" w="sm" type="none"/>
              <a:tailEnd len="sm" w="sm" type="none"/>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995" name="Shape 1995"/>
            <p:cNvSpPr/>
            <p:nvPr/>
          </p:nvSpPr>
          <p:spPr>
            <a:xfrm>
              <a:off x="5786950" y="17518613"/>
              <a:ext cx="296440" cy="527970"/>
            </a:xfrm>
            <a:custGeom>
              <a:pathLst>
                <a:path extrusionOk="0" h="21600" w="21600">
                  <a:moveTo>
                    <a:pt x="2956" y="879"/>
                  </a:moveTo>
                  <a:cubicBezTo>
                    <a:pt x="2956" y="879"/>
                    <a:pt x="2956" y="1005"/>
                    <a:pt x="2956" y="1130"/>
                  </a:cubicBezTo>
                  <a:cubicBezTo>
                    <a:pt x="2956" y="1130"/>
                    <a:pt x="2956" y="1256"/>
                    <a:pt x="2956" y="1381"/>
                  </a:cubicBezTo>
                  <a:cubicBezTo>
                    <a:pt x="2046" y="1381"/>
                    <a:pt x="909" y="1130"/>
                    <a:pt x="0" y="1130"/>
                  </a:cubicBezTo>
                  <a:lnTo>
                    <a:pt x="2956" y="879"/>
                  </a:lnTo>
                  <a:close/>
                  <a:moveTo>
                    <a:pt x="4320" y="2135"/>
                  </a:moveTo>
                  <a:cubicBezTo>
                    <a:pt x="5229" y="3014"/>
                    <a:pt x="4775" y="4019"/>
                    <a:pt x="4320" y="5023"/>
                  </a:cubicBezTo>
                  <a:cubicBezTo>
                    <a:pt x="3865" y="6153"/>
                    <a:pt x="2956" y="6907"/>
                    <a:pt x="2956" y="7912"/>
                  </a:cubicBezTo>
                  <a:cubicBezTo>
                    <a:pt x="2956" y="9544"/>
                    <a:pt x="5684" y="10800"/>
                    <a:pt x="5684" y="12181"/>
                  </a:cubicBezTo>
                  <a:cubicBezTo>
                    <a:pt x="6366" y="14065"/>
                    <a:pt x="2501" y="16074"/>
                    <a:pt x="3865" y="17958"/>
                  </a:cubicBezTo>
                  <a:cubicBezTo>
                    <a:pt x="4775" y="17958"/>
                    <a:pt x="5229" y="18712"/>
                    <a:pt x="4775" y="19088"/>
                  </a:cubicBezTo>
                  <a:cubicBezTo>
                    <a:pt x="4775" y="19591"/>
                    <a:pt x="4320" y="20093"/>
                    <a:pt x="4775" y="20344"/>
                  </a:cubicBezTo>
                  <a:cubicBezTo>
                    <a:pt x="4775" y="21098"/>
                    <a:pt x="6366" y="21600"/>
                    <a:pt x="7276" y="21600"/>
                  </a:cubicBezTo>
                  <a:cubicBezTo>
                    <a:pt x="8640" y="21600"/>
                    <a:pt x="9549" y="21098"/>
                    <a:pt x="10004" y="20344"/>
                  </a:cubicBezTo>
                  <a:cubicBezTo>
                    <a:pt x="10459" y="19591"/>
                    <a:pt x="9549" y="18460"/>
                    <a:pt x="11141" y="18209"/>
                  </a:cubicBezTo>
                  <a:lnTo>
                    <a:pt x="12960" y="18209"/>
                  </a:lnTo>
                  <a:cubicBezTo>
                    <a:pt x="14324" y="18460"/>
                    <a:pt x="16825" y="18084"/>
                    <a:pt x="16825" y="16953"/>
                  </a:cubicBezTo>
                  <a:cubicBezTo>
                    <a:pt x="16825" y="15949"/>
                    <a:pt x="12960" y="15321"/>
                    <a:pt x="12960" y="14316"/>
                  </a:cubicBezTo>
                  <a:cubicBezTo>
                    <a:pt x="12960" y="13814"/>
                    <a:pt x="13642" y="13186"/>
                    <a:pt x="14779" y="13186"/>
                  </a:cubicBezTo>
                  <a:cubicBezTo>
                    <a:pt x="15688" y="13186"/>
                    <a:pt x="16598" y="13312"/>
                    <a:pt x="17735" y="13814"/>
                  </a:cubicBezTo>
                  <a:cubicBezTo>
                    <a:pt x="17962" y="14191"/>
                    <a:pt x="18644" y="14065"/>
                    <a:pt x="19099" y="14065"/>
                  </a:cubicBezTo>
                  <a:cubicBezTo>
                    <a:pt x="20008" y="14065"/>
                    <a:pt x="20463" y="13437"/>
                    <a:pt x="20463" y="12935"/>
                  </a:cubicBezTo>
                  <a:cubicBezTo>
                    <a:pt x="21145" y="11679"/>
                    <a:pt x="21145" y="10047"/>
                    <a:pt x="20008" y="8791"/>
                  </a:cubicBezTo>
                  <a:cubicBezTo>
                    <a:pt x="20008" y="8540"/>
                    <a:pt x="19554" y="8288"/>
                    <a:pt x="19554" y="7912"/>
                  </a:cubicBezTo>
                  <a:cubicBezTo>
                    <a:pt x="19554" y="7409"/>
                    <a:pt x="20008" y="7158"/>
                    <a:pt x="20008" y="6656"/>
                  </a:cubicBezTo>
                  <a:cubicBezTo>
                    <a:pt x="21145" y="5274"/>
                    <a:pt x="21145" y="4019"/>
                    <a:pt x="21600" y="2637"/>
                  </a:cubicBezTo>
                  <a:cubicBezTo>
                    <a:pt x="21600" y="1884"/>
                    <a:pt x="21600" y="879"/>
                    <a:pt x="20008" y="628"/>
                  </a:cubicBezTo>
                  <a:cubicBezTo>
                    <a:pt x="19554" y="377"/>
                    <a:pt x="19099" y="377"/>
                    <a:pt x="18644" y="377"/>
                  </a:cubicBezTo>
                  <a:cubicBezTo>
                    <a:pt x="14324" y="377"/>
                    <a:pt x="10004" y="377"/>
                    <a:pt x="5684" y="0"/>
                  </a:cubicBezTo>
                  <a:cubicBezTo>
                    <a:pt x="5229" y="0"/>
                    <a:pt x="4320" y="0"/>
                    <a:pt x="3865" y="377"/>
                  </a:cubicBezTo>
                  <a:cubicBezTo>
                    <a:pt x="3411" y="502"/>
                    <a:pt x="3183" y="753"/>
                    <a:pt x="2956" y="1130"/>
                  </a:cubicBezTo>
                  <a:cubicBezTo>
                    <a:pt x="3183" y="1507"/>
                    <a:pt x="3865" y="1758"/>
                    <a:pt x="4320" y="2135"/>
                  </a:cubicBezTo>
                  <a:close/>
                </a:path>
              </a:pathLst>
            </a:custGeom>
            <a:solidFill>
              <a:srgbClr val="E6E6E6"/>
            </a:solidFill>
            <a:ln cap="flat" cmpd="sng" w="9525">
              <a:solidFill>
                <a:srgbClr val="E6E6E6"/>
              </a:solidFill>
              <a:prstDash val="solid"/>
              <a:miter lim="400000"/>
              <a:headEnd len="sm" w="sm" type="none"/>
              <a:tailEnd len="sm" w="sm" type="none"/>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996" name="Shape 1996"/>
            <p:cNvSpPr/>
            <p:nvPr/>
          </p:nvSpPr>
          <p:spPr>
            <a:xfrm>
              <a:off x="4796370" y="17764777"/>
              <a:ext cx="206074" cy="186371"/>
            </a:xfrm>
            <a:custGeom>
              <a:pathLst>
                <a:path extrusionOk="0" h="20022" w="20723">
                  <a:moveTo>
                    <a:pt x="4903" y="4936"/>
                  </a:moveTo>
                  <a:cubicBezTo>
                    <a:pt x="4903" y="4936"/>
                    <a:pt x="4286" y="4936"/>
                    <a:pt x="4286" y="5622"/>
                  </a:cubicBezTo>
                  <a:cubicBezTo>
                    <a:pt x="3668" y="5622"/>
                    <a:pt x="3668" y="6308"/>
                    <a:pt x="3668" y="6308"/>
                  </a:cubicBezTo>
                  <a:cubicBezTo>
                    <a:pt x="2434" y="8365"/>
                    <a:pt x="1817" y="10765"/>
                    <a:pt x="274" y="12822"/>
                  </a:cubicBezTo>
                  <a:cubicBezTo>
                    <a:pt x="274" y="12822"/>
                    <a:pt x="-343" y="13508"/>
                    <a:pt x="274" y="14193"/>
                  </a:cubicBezTo>
                  <a:cubicBezTo>
                    <a:pt x="274" y="14193"/>
                    <a:pt x="274" y="14879"/>
                    <a:pt x="1200" y="14879"/>
                  </a:cubicBezTo>
                  <a:cubicBezTo>
                    <a:pt x="2434" y="15565"/>
                    <a:pt x="3668" y="15565"/>
                    <a:pt x="4903" y="14193"/>
                  </a:cubicBezTo>
                  <a:cubicBezTo>
                    <a:pt x="5520" y="13508"/>
                    <a:pt x="5520" y="13508"/>
                    <a:pt x="6137" y="13508"/>
                  </a:cubicBezTo>
                  <a:cubicBezTo>
                    <a:pt x="6754" y="13508"/>
                    <a:pt x="7371" y="14879"/>
                    <a:pt x="7371" y="15565"/>
                  </a:cubicBezTo>
                  <a:cubicBezTo>
                    <a:pt x="8297" y="17279"/>
                    <a:pt x="8914" y="17965"/>
                    <a:pt x="9531" y="18651"/>
                  </a:cubicBezTo>
                  <a:cubicBezTo>
                    <a:pt x="10148" y="19336"/>
                    <a:pt x="10766" y="20022"/>
                    <a:pt x="12000" y="20022"/>
                  </a:cubicBezTo>
                  <a:cubicBezTo>
                    <a:pt x="12617" y="20022"/>
                    <a:pt x="13851" y="20022"/>
                    <a:pt x="14777" y="18651"/>
                  </a:cubicBezTo>
                  <a:cubicBezTo>
                    <a:pt x="14777" y="18651"/>
                    <a:pt x="14777" y="17965"/>
                    <a:pt x="15394" y="17279"/>
                  </a:cubicBezTo>
                  <a:cubicBezTo>
                    <a:pt x="15394" y="16251"/>
                    <a:pt x="16011" y="15565"/>
                    <a:pt x="16011" y="14879"/>
                  </a:cubicBezTo>
                  <a:cubicBezTo>
                    <a:pt x="16011" y="14193"/>
                    <a:pt x="16628" y="12822"/>
                    <a:pt x="17246" y="12136"/>
                  </a:cubicBezTo>
                  <a:cubicBezTo>
                    <a:pt x="17863" y="11451"/>
                    <a:pt x="19097" y="11108"/>
                    <a:pt x="19714" y="10079"/>
                  </a:cubicBezTo>
                  <a:cubicBezTo>
                    <a:pt x="20331" y="9393"/>
                    <a:pt x="21257" y="7679"/>
                    <a:pt x="20331" y="6993"/>
                  </a:cubicBezTo>
                  <a:cubicBezTo>
                    <a:pt x="19714" y="6993"/>
                    <a:pt x="19714" y="6308"/>
                    <a:pt x="19714" y="6308"/>
                  </a:cubicBezTo>
                  <a:cubicBezTo>
                    <a:pt x="17863" y="6308"/>
                    <a:pt x="15394" y="6308"/>
                    <a:pt x="13234" y="4936"/>
                  </a:cubicBezTo>
                  <a:cubicBezTo>
                    <a:pt x="12617" y="4936"/>
                    <a:pt x="12000" y="4251"/>
                    <a:pt x="12000" y="3565"/>
                  </a:cubicBezTo>
                  <a:cubicBezTo>
                    <a:pt x="12000" y="3565"/>
                    <a:pt x="12617" y="3565"/>
                    <a:pt x="12617" y="2879"/>
                  </a:cubicBezTo>
                  <a:cubicBezTo>
                    <a:pt x="13234" y="1851"/>
                    <a:pt x="13234" y="1165"/>
                    <a:pt x="13234" y="479"/>
                  </a:cubicBezTo>
                  <a:cubicBezTo>
                    <a:pt x="6754" y="-1578"/>
                    <a:pt x="8297" y="3565"/>
                    <a:pt x="4903" y="4936"/>
                  </a:cubicBezTo>
                </a:path>
              </a:pathLst>
            </a:custGeom>
            <a:solidFill>
              <a:srgbClr val="E6E6E6"/>
            </a:solidFill>
            <a:ln cap="flat" cmpd="sng" w="9525">
              <a:solidFill>
                <a:srgbClr val="E6E6E6"/>
              </a:solidFill>
              <a:prstDash val="solid"/>
              <a:miter lim="400000"/>
              <a:headEnd len="sm" w="sm" type="none"/>
              <a:tailEnd len="sm" w="sm" type="none"/>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997" name="Shape 1997"/>
            <p:cNvSpPr/>
            <p:nvPr/>
          </p:nvSpPr>
          <p:spPr>
            <a:xfrm>
              <a:off x="4973010" y="17722066"/>
              <a:ext cx="108932" cy="108932"/>
            </a:xfrm>
            <a:custGeom>
              <a:pathLst>
                <a:path extrusionOk="0" h="19807" w="20517">
                  <a:moveTo>
                    <a:pt x="6075" y="11917"/>
                  </a:moveTo>
                  <a:cubicBezTo>
                    <a:pt x="7425" y="13151"/>
                    <a:pt x="8775" y="15620"/>
                    <a:pt x="11475" y="16854"/>
                  </a:cubicBezTo>
                  <a:cubicBezTo>
                    <a:pt x="12825" y="19323"/>
                    <a:pt x="16875" y="20557"/>
                    <a:pt x="18225" y="19323"/>
                  </a:cubicBezTo>
                  <a:cubicBezTo>
                    <a:pt x="20250" y="18088"/>
                    <a:pt x="20250" y="16854"/>
                    <a:pt x="20250" y="15620"/>
                  </a:cubicBezTo>
                  <a:cubicBezTo>
                    <a:pt x="20250" y="13151"/>
                    <a:pt x="21600" y="10066"/>
                    <a:pt x="18225" y="10066"/>
                  </a:cubicBezTo>
                  <a:cubicBezTo>
                    <a:pt x="18225" y="10066"/>
                    <a:pt x="16875" y="10066"/>
                    <a:pt x="16875" y="8831"/>
                  </a:cubicBezTo>
                  <a:cubicBezTo>
                    <a:pt x="15525" y="7597"/>
                    <a:pt x="15525" y="6363"/>
                    <a:pt x="15525" y="5128"/>
                  </a:cubicBezTo>
                  <a:cubicBezTo>
                    <a:pt x="15525" y="2660"/>
                    <a:pt x="12825" y="1426"/>
                    <a:pt x="11475" y="1426"/>
                  </a:cubicBezTo>
                  <a:cubicBezTo>
                    <a:pt x="8775" y="191"/>
                    <a:pt x="1350" y="-1043"/>
                    <a:pt x="0" y="1426"/>
                  </a:cubicBezTo>
                  <a:cubicBezTo>
                    <a:pt x="0" y="3894"/>
                    <a:pt x="4050" y="10066"/>
                    <a:pt x="6075" y="11917"/>
                  </a:cubicBezTo>
                </a:path>
              </a:pathLst>
            </a:custGeom>
            <a:solidFill>
              <a:srgbClr val="E6E6E6"/>
            </a:solidFill>
            <a:ln cap="flat" cmpd="sng" w="9525">
              <a:solidFill>
                <a:srgbClr val="E6E6E6"/>
              </a:solidFill>
              <a:prstDash val="solid"/>
              <a:miter lim="400000"/>
              <a:headEnd len="sm" w="sm" type="none"/>
              <a:tailEnd len="sm" w="sm" type="none"/>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998" name="Shape 1998"/>
            <p:cNvSpPr/>
            <p:nvPr/>
          </p:nvSpPr>
          <p:spPr>
            <a:xfrm>
              <a:off x="4708988" y="17953778"/>
              <a:ext cx="108932" cy="108932"/>
            </a:xfrm>
            <a:custGeom>
              <a:pathLst>
                <a:path extrusionOk="0" h="20720" w="20965">
                  <a:moveTo>
                    <a:pt x="0" y="20720"/>
                  </a:moveTo>
                  <a:cubicBezTo>
                    <a:pt x="6353" y="18020"/>
                    <a:pt x="8894" y="18020"/>
                    <a:pt x="13976" y="15320"/>
                  </a:cubicBezTo>
                  <a:cubicBezTo>
                    <a:pt x="16518" y="15320"/>
                    <a:pt x="19059" y="12620"/>
                    <a:pt x="19059" y="12620"/>
                  </a:cubicBezTo>
                  <a:cubicBezTo>
                    <a:pt x="21600" y="9920"/>
                    <a:pt x="21600" y="4520"/>
                    <a:pt x="19059" y="470"/>
                  </a:cubicBezTo>
                  <a:cubicBezTo>
                    <a:pt x="11435" y="-880"/>
                    <a:pt x="5082" y="470"/>
                    <a:pt x="1271" y="7220"/>
                  </a:cubicBezTo>
                  <a:cubicBezTo>
                    <a:pt x="2541" y="7220"/>
                    <a:pt x="3812" y="7220"/>
                    <a:pt x="3812" y="7220"/>
                  </a:cubicBezTo>
                  <a:cubicBezTo>
                    <a:pt x="3812" y="12620"/>
                    <a:pt x="3812" y="15320"/>
                    <a:pt x="0" y="20720"/>
                  </a:cubicBezTo>
                  <a:close/>
                  <a:moveTo>
                    <a:pt x="0" y="9920"/>
                  </a:moveTo>
                  <a:cubicBezTo>
                    <a:pt x="0" y="8570"/>
                    <a:pt x="1271" y="7220"/>
                    <a:pt x="1271" y="7220"/>
                  </a:cubicBezTo>
                  <a:cubicBezTo>
                    <a:pt x="1271" y="8570"/>
                    <a:pt x="1271" y="8570"/>
                    <a:pt x="0" y="9920"/>
                  </a:cubicBezTo>
                  <a:close/>
                </a:path>
              </a:pathLst>
            </a:custGeom>
            <a:solidFill>
              <a:srgbClr val="E6E6E6"/>
            </a:solidFill>
            <a:ln cap="flat" cmpd="sng" w="9525">
              <a:solidFill>
                <a:srgbClr val="E6E6E6"/>
              </a:solidFill>
              <a:prstDash val="solid"/>
              <a:miter lim="400000"/>
              <a:headEnd len="sm" w="sm" type="none"/>
              <a:tailEnd len="sm" w="sm" type="none"/>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1999" name="Shape 1999"/>
            <p:cNvSpPr/>
            <p:nvPr/>
          </p:nvSpPr>
          <p:spPr>
            <a:xfrm>
              <a:off x="3033265" y="12407591"/>
              <a:ext cx="1627065" cy="2910384"/>
            </a:xfrm>
            <a:custGeom>
              <a:pathLst>
                <a:path extrusionOk="0" h="21496" w="21371">
                  <a:moveTo>
                    <a:pt x="11660" y="6603"/>
                  </a:moveTo>
                  <a:cubicBezTo>
                    <a:pt x="11334" y="6649"/>
                    <a:pt x="10887" y="6740"/>
                    <a:pt x="10724" y="6923"/>
                  </a:cubicBezTo>
                  <a:cubicBezTo>
                    <a:pt x="10561" y="7128"/>
                    <a:pt x="10805" y="7402"/>
                    <a:pt x="11131" y="7357"/>
                  </a:cubicBezTo>
                  <a:cubicBezTo>
                    <a:pt x="10805" y="7562"/>
                    <a:pt x="10724" y="7836"/>
                    <a:pt x="10805" y="8087"/>
                  </a:cubicBezTo>
                  <a:cubicBezTo>
                    <a:pt x="11212" y="8087"/>
                    <a:pt x="11660" y="8087"/>
                    <a:pt x="12066" y="8042"/>
                  </a:cubicBezTo>
                  <a:cubicBezTo>
                    <a:pt x="12188" y="8087"/>
                    <a:pt x="12188" y="8179"/>
                    <a:pt x="12188" y="8270"/>
                  </a:cubicBezTo>
                  <a:cubicBezTo>
                    <a:pt x="12270" y="8270"/>
                    <a:pt x="12351" y="8224"/>
                    <a:pt x="12432" y="8224"/>
                  </a:cubicBezTo>
                  <a:cubicBezTo>
                    <a:pt x="12595" y="8521"/>
                    <a:pt x="12758" y="8750"/>
                    <a:pt x="13002" y="9046"/>
                  </a:cubicBezTo>
                  <a:cubicBezTo>
                    <a:pt x="13124" y="9138"/>
                    <a:pt x="13124" y="9229"/>
                    <a:pt x="12921" y="9320"/>
                  </a:cubicBezTo>
                  <a:cubicBezTo>
                    <a:pt x="13205" y="9320"/>
                    <a:pt x="13449" y="9320"/>
                    <a:pt x="13694" y="9366"/>
                  </a:cubicBezTo>
                  <a:cubicBezTo>
                    <a:pt x="13856" y="9480"/>
                    <a:pt x="13978" y="9663"/>
                    <a:pt x="13775" y="9754"/>
                  </a:cubicBezTo>
                  <a:cubicBezTo>
                    <a:pt x="14141" y="9800"/>
                    <a:pt x="14141" y="10142"/>
                    <a:pt x="13856" y="10234"/>
                  </a:cubicBezTo>
                  <a:cubicBezTo>
                    <a:pt x="14141" y="10325"/>
                    <a:pt x="14304" y="10576"/>
                    <a:pt x="14222" y="10759"/>
                  </a:cubicBezTo>
                  <a:cubicBezTo>
                    <a:pt x="14222" y="10919"/>
                    <a:pt x="14141" y="11147"/>
                    <a:pt x="13856" y="11193"/>
                  </a:cubicBezTo>
                  <a:cubicBezTo>
                    <a:pt x="13775" y="11238"/>
                    <a:pt x="13612" y="11193"/>
                    <a:pt x="13531" y="11238"/>
                  </a:cubicBezTo>
                  <a:cubicBezTo>
                    <a:pt x="13287" y="11284"/>
                    <a:pt x="13205" y="11489"/>
                    <a:pt x="13368" y="11626"/>
                  </a:cubicBezTo>
                  <a:cubicBezTo>
                    <a:pt x="13449" y="11763"/>
                    <a:pt x="13694" y="11878"/>
                    <a:pt x="13978" y="11923"/>
                  </a:cubicBezTo>
                  <a:cubicBezTo>
                    <a:pt x="14222" y="11626"/>
                    <a:pt x="14873" y="11535"/>
                    <a:pt x="15483" y="11581"/>
                  </a:cubicBezTo>
                  <a:cubicBezTo>
                    <a:pt x="16053" y="11626"/>
                    <a:pt x="16622" y="11878"/>
                    <a:pt x="17029" y="12060"/>
                  </a:cubicBezTo>
                  <a:cubicBezTo>
                    <a:pt x="16866" y="12243"/>
                    <a:pt x="16622" y="12403"/>
                    <a:pt x="16338" y="12494"/>
                  </a:cubicBezTo>
                  <a:cubicBezTo>
                    <a:pt x="16622" y="12540"/>
                    <a:pt x="16866" y="12585"/>
                    <a:pt x="17029" y="12585"/>
                  </a:cubicBezTo>
                  <a:lnTo>
                    <a:pt x="17029" y="12768"/>
                  </a:lnTo>
                  <a:cubicBezTo>
                    <a:pt x="17558" y="12837"/>
                    <a:pt x="17721" y="13248"/>
                    <a:pt x="17273" y="13407"/>
                  </a:cubicBezTo>
                  <a:cubicBezTo>
                    <a:pt x="17477" y="13590"/>
                    <a:pt x="17558" y="13727"/>
                    <a:pt x="17721" y="13933"/>
                  </a:cubicBezTo>
                  <a:cubicBezTo>
                    <a:pt x="17802" y="13978"/>
                    <a:pt x="17802" y="14070"/>
                    <a:pt x="17802" y="14161"/>
                  </a:cubicBezTo>
                  <a:cubicBezTo>
                    <a:pt x="17802" y="14412"/>
                    <a:pt x="17477" y="14549"/>
                    <a:pt x="17355" y="14800"/>
                  </a:cubicBezTo>
                  <a:cubicBezTo>
                    <a:pt x="17273" y="15074"/>
                    <a:pt x="17965" y="15325"/>
                    <a:pt x="18412" y="15166"/>
                  </a:cubicBezTo>
                  <a:cubicBezTo>
                    <a:pt x="18575" y="15120"/>
                    <a:pt x="18656" y="15029"/>
                    <a:pt x="18819" y="14983"/>
                  </a:cubicBezTo>
                  <a:cubicBezTo>
                    <a:pt x="19266" y="14846"/>
                    <a:pt x="19836" y="14937"/>
                    <a:pt x="20039" y="15166"/>
                  </a:cubicBezTo>
                  <a:cubicBezTo>
                    <a:pt x="20202" y="15166"/>
                    <a:pt x="20365" y="15120"/>
                    <a:pt x="20446" y="15029"/>
                  </a:cubicBezTo>
                  <a:cubicBezTo>
                    <a:pt x="20446" y="15120"/>
                    <a:pt x="20446" y="15211"/>
                    <a:pt x="20527" y="15325"/>
                  </a:cubicBezTo>
                  <a:cubicBezTo>
                    <a:pt x="20771" y="15325"/>
                    <a:pt x="21056" y="15371"/>
                    <a:pt x="21219" y="15417"/>
                  </a:cubicBezTo>
                  <a:cubicBezTo>
                    <a:pt x="21382" y="15508"/>
                    <a:pt x="21422" y="15622"/>
                    <a:pt x="21300" y="15736"/>
                  </a:cubicBezTo>
                  <a:cubicBezTo>
                    <a:pt x="21178" y="15782"/>
                    <a:pt x="21138" y="15805"/>
                    <a:pt x="21056" y="15851"/>
                  </a:cubicBezTo>
                  <a:cubicBezTo>
                    <a:pt x="20975" y="15942"/>
                    <a:pt x="21219" y="16033"/>
                    <a:pt x="21300" y="16125"/>
                  </a:cubicBezTo>
                  <a:cubicBezTo>
                    <a:pt x="21463" y="16376"/>
                    <a:pt x="20771" y="16558"/>
                    <a:pt x="20853" y="16810"/>
                  </a:cubicBezTo>
                  <a:lnTo>
                    <a:pt x="20121" y="16810"/>
                  </a:lnTo>
                  <a:lnTo>
                    <a:pt x="20121" y="17335"/>
                  </a:lnTo>
                  <a:cubicBezTo>
                    <a:pt x="19917" y="17563"/>
                    <a:pt x="19429" y="17700"/>
                    <a:pt x="18982" y="17700"/>
                  </a:cubicBezTo>
                  <a:cubicBezTo>
                    <a:pt x="18819" y="17700"/>
                    <a:pt x="18656" y="17700"/>
                    <a:pt x="18575" y="17769"/>
                  </a:cubicBezTo>
                  <a:cubicBezTo>
                    <a:pt x="18331" y="17860"/>
                    <a:pt x="18575" y="18088"/>
                    <a:pt x="18819" y="18180"/>
                  </a:cubicBezTo>
                  <a:cubicBezTo>
                    <a:pt x="19266" y="18294"/>
                    <a:pt x="19673" y="18339"/>
                    <a:pt x="20121" y="18431"/>
                  </a:cubicBezTo>
                  <a:cubicBezTo>
                    <a:pt x="20527" y="18522"/>
                    <a:pt x="20975" y="18773"/>
                    <a:pt x="20853" y="19002"/>
                  </a:cubicBezTo>
                  <a:cubicBezTo>
                    <a:pt x="20609" y="19093"/>
                    <a:pt x="20202" y="19047"/>
                    <a:pt x="19917" y="19047"/>
                  </a:cubicBezTo>
                  <a:cubicBezTo>
                    <a:pt x="19592" y="19093"/>
                    <a:pt x="19348" y="19344"/>
                    <a:pt x="19510" y="19435"/>
                  </a:cubicBezTo>
                  <a:lnTo>
                    <a:pt x="18819" y="19435"/>
                  </a:lnTo>
                  <a:cubicBezTo>
                    <a:pt x="18575" y="19572"/>
                    <a:pt x="18331" y="19778"/>
                    <a:pt x="18127" y="19915"/>
                  </a:cubicBezTo>
                  <a:cubicBezTo>
                    <a:pt x="17273" y="19687"/>
                    <a:pt x="16338" y="19572"/>
                    <a:pt x="15402" y="19572"/>
                  </a:cubicBezTo>
                  <a:cubicBezTo>
                    <a:pt x="15402" y="19778"/>
                    <a:pt x="15077" y="19915"/>
                    <a:pt x="14629" y="19961"/>
                  </a:cubicBezTo>
                  <a:cubicBezTo>
                    <a:pt x="14304" y="19961"/>
                    <a:pt x="13978" y="19869"/>
                    <a:pt x="13612" y="19778"/>
                  </a:cubicBezTo>
                  <a:cubicBezTo>
                    <a:pt x="13612" y="19824"/>
                    <a:pt x="13531" y="19915"/>
                    <a:pt x="13531" y="19961"/>
                  </a:cubicBezTo>
                  <a:cubicBezTo>
                    <a:pt x="13124" y="19778"/>
                    <a:pt x="12432" y="19732"/>
                    <a:pt x="11985" y="19915"/>
                  </a:cubicBezTo>
                  <a:cubicBezTo>
                    <a:pt x="11660" y="19687"/>
                    <a:pt x="10805" y="19778"/>
                    <a:pt x="10643" y="20052"/>
                  </a:cubicBezTo>
                  <a:cubicBezTo>
                    <a:pt x="10358" y="19824"/>
                    <a:pt x="9707" y="19915"/>
                    <a:pt x="9178" y="20052"/>
                  </a:cubicBezTo>
                  <a:cubicBezTo>
                    <a:pt x="9016" y="20098"/>
                    <a:pt x="8771" y="20212"/>
                    <a:pt x="8649" y="20303"/>
                  </a:cubicBezTo>
                  <a:cubicBezTo>
                    <a:pt x="8609" y="20394"/>
                    <a:pt x="8812" y="20554"/>
                    <a:pt x="8975" y="20554"/>
                  </a:cubicBezTo>
                  <a:cubicBezTo>
                    <a:pt x="8649" y="20600"/>
                    <a:pt x="8487" y="20783"/>
                    <a:pt x="8487" y="20965"/>
                  </a:cubicBezTo>
                  <a:cubicBezTo>
                    <a:pt x="8080" y="20828"/>
                    <a:pt x="7551" y="20874"/>
                    <a:pt x="7063" y="20965"/>
                  </a:cubicBezTo>
                  <a:cubicBezTo>
                    <a:pt x="6982" y="20965"/>
                    <a:pt x="6778" y="21011"/>
                    <a:pt x="6697" y="21011"/>
                  </a:cubicBezTo>
                  <a:cubicBezTo>
                    <a:pt x="6371" y="21057"/>
                    <a:pt x="6005" y="21171"/>
                    <a:pt x="5680" y="21262"/>
                  </a:cubicBezTo>
                  <a:cubicBezTo>
                    <a:pt x="5436" y="21353"/>
                    <a:pt x="5151" y="21445"/>
                    <a:pt x="4907" y="21490"/>
                  </a:cubicBezTo>
                  <a:cubicBezTo>
                    <a:pt x="4500" y="21536"/>
                    <a:pt x="4053" y="21331"/>
                    <a:pt x="3971" y="21102"/>
                  </a:cubicBezTo>
                  <a:cubicBezTo>
                    <a:pt x="3890" y="20851"/>
                    <a:pt x="4216" y="20623"/>
                    <a:pt x="4744" y="20577"/>
                  </a:cubicBezTo>
                  <a:cubicBezTo>
                    <a:pt x="4988" y="20577"/>
                    <a:pt x="5273" y="20623"/>
                    <a:pt x="5517" y="20531"/>
                  </a:cubicBezTo>
                  <a:cubicBezTo>
                    <a:pt x="5843" y="20440"/>
                    <a:pt x="5843" y="20212"/>
                    <a:pt x="5761" y="19961"/>
                  </a:cubicBezTo>
                  <a:cubicBezTo>
                    <a:pt x="5924" y="20006"/>
                    <a:pt x="6127" y="19961"/>
                    <a:pt x="6209" y="19869"/>
                  </a:cubicBezTo>
                  <a:cubicBezTo>
                    <a:pt x="6290" y="19778"/>
                    <a:pt x="6290" y="19687"/>
                    <a:pt x="6371" y="19572"/>
                  </a:cubicBezTo>
                  <a:cubicBezTo>
                    <a:pt x="6697" y="19207"/>
                    <a:pt x="7836" y="19253"/>
                    <a:pt x="8243" y="18910"/>
                  </a:cubicBezTo>
                  <a:cubicBezTo>
                    <a:pt x="8934" y="19093"/>
                    <a:pt x="9951" y="18773"/>
                    <a:pt x="9870" y="18339"/>
                  </a:cubicBezTo>
                  <a:cubicBezTo>
                    <a:pt x="10114" y="18339"/>
                    <a:pt x="10480" y="18385"/>
                    <a:pt x="10724" y="18385"/>
                  </a:cubicBezTo>
                  <a:cubicBezTo>
                    <a:pt x="10968" y="18385"/>
                    <a:pt x="11334" y="18248"/>
                    <a:pt x="11131" y="18088"/>
                  </a:cubicBezTo>
                  <a:cubicBezTo>
                    <a:pt x="11049" y="18043"/>
                    <a:pt x="11049" y="17997"/>
                    <a:pt x="10968" y="17997"/>
                  </a:cubicBezTo>
                  <a:cubicBezTo>
                    <a:pt x="10643" y="17906"/>
                    <a:pt x="10277" y="17769"/>
                    <a:pt x="9951" y="17860"/>
                  </a:cubicBezTo>
                  <a:cubicBezTo>
                    <a:pt x="9788" y="17906"/>
                    <a:pt x="9626" y="17951"/>
                    <a:pt x="9504" y="17997"/>
                  </a:cubicBezTo>
                  <a:cubicBezTo>
                    <a:pt x="9097" y="18088"/>
                    <a:pt x="8649" y="18088"/>
                    <a:pt x="8243" y="18088"/>
                  </a:cubicBezTo>
                  <a:cubicBezTo>
                    <a:pt x="7836" y="18088"/>
                    <a:pt x="7388" y="18088"/>
                    <a:pt x="6982" y="18043"/>
                  </a:cubicBezTo>
                  <a:cubicBezTo>
                    <a:pt x="6209" y="18180"/>
                    <a:pt x="5273" y="18088"/>
                    <a:pt x="4582" y="17860"/>
                  </a:cubicBezTo>
                  <a:cubicBezTo>
                    <a:pt x="4744" y="17814"/>
                    <a:pt x="4826" y="17814"/>
                    <a:pt x="4988" y="17814"/>
                  </a:cubicBezTo>
                  <a:cubicBezTo>
                    <a:pt x="5070" y="17609"/>
                    <a:pt x="5151" y="17380"/>
                    <a:pt x="5436" y="17243"/>
                  </a:cubicBezTo>
                  <a:cubicBezTo>
                    <a:pt x="5680" y="17084"/>
                    <a:pt x="6127" y="16992"/>
                    <a:pt x="6371" y="17129"/>
                  </a:cubicBezTo>
                  <a:cubicBezTo>
                    <a:pt x="6371" y="16855"/>
                    <a:pt x="6941" y="16695"/>
                    <a:pt x="7470" y="16695"/>
                  </a:cubicBezTo>
                  <a:cubicBezTo>
                    <a:pt x="7958" y="16695"/>
                    <a:pt x="8487" y="16764"/>
                    <a:pt x="8934" y="16604"/>
                  </a:cubicBezTo>
                  <a:cubicBezTo>
                    <a:pt x="9016" y="16558"/>
                    <a:pt x="9097" y="16558"/>
                    <a:pt x="9097" y="16513"/>
                  </a:cubicBezTo>
                  <a:cubicBezTo>
                    <a:pt x="9178" y="16376"/>
                    <a:pt x="8853" y="16284"/>
                    <a:pt x="8568" y="16170"/>
                  </a:cubicBezTo>
                  <a:cubicBezTo>
                    <a:pt x="8161" y="16079"/>
                    <a:pt x="7917" y="15851"/>
                    <a:pt x="7836" y="15599"/>
                  </a:cubicBezTo>
                  <a:cubicBezTo>
                    <a:pt x="7470" y="15554"/>
                    <a:pt x="7063" y="15554"/>
                    <a:pt x="6778" y="15645"/>
                  </a:cubicBezTo>
                  <a:cubicBezTo>
                    <a:pt x="6697" y="15691"/>
                    <a:pt x="6616" y="15691"/>
                    <a:pt x="6534" y="15691"/>
                  </a:cubicBezTo>
                  <a:cubicBezTo>
                    <a:pt x="6290" y="15691"/>
                    <a:pt x="6290" y="15462"/>
                    <a:pt x="6453" y="15371"/>
                  </a:cubicBezTo>
                  <a:cubicBezTo>
                    <a:pt x="6616" y="15280"/>
                    <a:pt x="6778" y="15166"/>
                    <a:pt x="6778" y="15029"/>
                  </a:cubicBezTo>
                  <a:cubicBezTo>
                    <a:pt x="6778" y="14937"/>
                    <a:pt x="6697" y="14892"/>
                    <a:pt x="6778" y="14800"/>
                  </a:cubicBezTo>
                  <a:cubicBezTo>
                    <a:pt x="6860" y="14732"/>
                    <a:pt x="7063" y="14732"/>
                    <a:pt x="7144" y="14732"/>
                  </a:cubicBezTo>
                  <a:cubicBezTo>
                    <a:pt x="7470" y="14732"/>
                    <a:pt x="7836" y="14549"/>
                    <a:pt x="7714" y="14366"/>
                  </a:cubicBezTo>
                  <a:cubicBezTo>
                    <a:pt x="7999" y="14366"/>
                    <a:pt x="8324" y="14412"/>
                    <a:pt x="8568" y="14412"/>
                  </a:cubicBezTo>
                  <a:cubicBezTo>
                    <a:pt x="9178" y="14458"/>
                    <a:pt x="9788" y="14458"/>
                    <a:pt x="10480" y="14503"/>
                  </a:cubicBezTo>
                  <a:cubicBezTo>
                    <a:pt x="10805" y="14503"/>
                    <a:pt x="11334" y="14458"/>
                    <a:pt x="11334" y="14252"/>
                  </a:cubicBezTo>
                  <a:cubicBezTo>
                    <a:pt x="10968" y="14252"/>
                    <a:pt x="10805" y="14115"/>
                    <a:pt x="10724" y="13933"/>
                  </a:cubicBezTo>
                  <a:cubicBezTo>
                    <a:pt x="10724" y="13727"/>
                    <a:pt x="10805" y="13590"/>
                    <a:pt x="10805" y="13407"/>
                  </a:cubicBezTo>
                  <a:cubicBezTo>
                    <a:pt x="10968" y="13019"/>
                    <a:pt x="10805" y="12631"/>
                    <a:pt x="10561" y="12243"/>
                  </a:cubicBezTo>
                  <a:cubicBezTo>
                    <a:pt x="10480" y="12197"/>
                    <a:pt x="10358" y="12106"/>
                    <a:pt x="10277" y="12106"/>
                  </a:cubicBezTo>
                  <a:cubicBezTo>
                    <a:pt x="10195" y="12106"/>
                    <a:pt x="10114" y="12060"/>
                    <a:pt x="10032" y="12060"/>
                  </a:cubicBezTo>
                  <a:cubicBezTo>
                    <a:pt x="9178" y="11969"/>
                    <a:pt x="9219" y="11101"/>
                    <a:pt x="8405" y="10919"/>
                  </a:cubicBezTo>
                  <a:cubicBezTo>
                    <a:pt x="7958" y="10804"/>
                    <a:pt x="7388" y="10964"/>
                    <a:pt x="6982" y="11101"/>
                  </a:cubicBezTo>
                  <a:cubicBezTo>
                    <a:pt x="6778" y="11010"/>
                    <a:pt x="6616" y="10919"/>
                    <a:pt x="6534" y="10804"/>
                  </a:cubicBezTo>
                  <a:cubicBezTo>
                    <a:pt x="6290" y="11010"/>
                    <a:pt x="6005" y="11238"/>
                    <a:pt x="5843" y="11489"/>
                  </a:cubicBezTo>
                  <a:cubicBezTo>
                    <a:pt x="5599" y="11193"/>
                    <a:pt x="5436" y="10873"/>
                    <a:pt x="5273" y="10531"/>
                  </a:cubicBezTo>
                  <a:cubicBezTo>
                    <a:pt x="5599" y="10439"/>
                    <a:pt x="5924" y="10234"/>
                    <a:pt x="5924" y="10005"/>
                  </a:cubicBezTo>
                  <a:cubicBezTo>
                    <a:pt x="5924" y="9960"/>
                    <a:pt x="5924" y="9846"/>
                    <a:pt x="6005" y="9800"/>
                  </a:cubicBezTo>
                  <a:cubicBezTo>
                    <a:pt x="6127" y="9754"/>
                    <a:pt x="6290" y="9754"/>
                    <a:pt x="6371" y="9709"/>
                  </a:cubicBezTo>
                  <a:cubicBezTo>
                    <a:pt x="6982" y="9617"/>
                    <a:pt x="6982" y="9138"/>
                    <a:pt x="6778" y="8795"/>
                  </a:cubicBezTo>
                  <a:cubicBezTo>
                    <a:pt x="6616" y="8841"/>
                    <a:pt x="6453" y="8955"/>
                    <a:pt x="6290" y="9001"/>
                  </a:cubicBezTo>
                  <a:cubicBezTo>
                    <a:pt x="6005" y="8795"/>
                    <a:pt x="5517" y="8795"/>
                    <a:pt x="5273" y="8955"/>
                  </a:cubicBezTo>
                  <a:cubicBezTo>
                    <a:pt x="4907" y="9092"/>
                    <a:pt x="4744" y="9275"/>
                    <a:pt x="4582" y="9480"/>
                  </a:cubicBezTo>
                  <a:cubicBezTo>
                    <a:pt x="4419" y="9663"/>
                    <a:pt x="4134" y="9846"/>
                    <a:pt x="3727" y="9914"/>
                  </a:cubicBezTo>
                  <a:cubicBezTo>
                    <a:pt x="3727" y="9800"/>
                    <a:pt x="3646" y="9709"/>
                    <a:pt x="3646" y="9617"/>
                  </a:cubicBezTo>
                  <a:cubicBezTo>
                    <a:pt x="3565" y="9366"/>
                    <a:pt x="3199" y="9092"/>
                    <a:pt x="3483" y="8841"/>
                  </a:cubicBezTo>
                  <a:cubicBezTo>
                    <a:pt x="3565" y="8795"/>
                    <a:pt x="3565" y="8750"/>
                    <a:pt x="3646" y="8704"/>
                  </a:cubicBezTo>
                  <a:cubicBezTo>
                    <a:pt x="3727" y="8567"/>
                    <a:pt x="3361" y="8476"/>
                    <a:pt x="3199" y="8567"/>
                  </a:cubicBezTo>
                  <a:cubicBezTo>
                    <a:pt x="3117" y="8613"/>
                    <a:pt x="3117" y="8658"/>
                    <a:pt x="3036" y="8704"/>
                  </a:cubicBezTo>
                  <a:cubicBezTo>
                    <a:pt x="2629" y="8750"/>
                    <a:pt x="2263" y="8430"/>
                    <a:pt x="2629" y="8270"/>
                  </a:cubicBezTo>
                  <a:cubicBezTo>
                    <a:pt x="2629" y="8224"/>
                    <a:pt x="2710" y="8224"/>
                    <a:pt x="2710" y="8179"/>
                  </a:cubicBezTo>
                  <a:cubicBezTo>
                    <a:pt x="2792" y="8087"/>
                    <a:pt x="2588" y="8042"/>
                    <a:pt x="2426" y="7950"/>
                  </a:cubicBezTo>
                  <a:cubicBezTo>
                    <a:pt x="2141" y="7791"/>
                    <a:pt x="2182" y="7562"/>
                    <a:pt x="2344" y="7402"/>
                  </a:cubicBezTo>
                  <a:cubicBezTo>
                    <a:pt x="2182" y="7357"/>
                    <a:pt x="2019" y="7311"/>
                    <a:pt x="1938" y="7220"/>
                  </a:cubicBezTo>
                  <a:cubicBezTo>
                    <a:pt x="1856" y="7128"/>
                    <a:pt x="1775" y="7037"/>
                    <a:pt x="1938" y="6923"/>
                  </a:cubicBezTo>
                  <a:cubicBezTo>
                    <a:pt x="2019" y="6877"/>
                    <a:pt x="2100" y="6877"/>
                    <a:pt x="2182" y="6832"/>
                  </a:cubicBezTo>
                  <a:cubicBezTo>
                    <a:pt x="2710" y="6649"/>
                    <a:pt x="2629" y="6169"/>
                    <a:pt x="3036" y="5987"/>
                  </a:cubicBezTo>
                  <a:cubicBezTo>
                    <a:pt x="2426" y="5781"/>
                    <a:pt x="2507" y="5210"/>
                    <a:pt x="1938" y="4914"/>
                  </a:cubicBezTo>
                  <a:cubicBezTo>
                    <a:pt x="1856" y="4868"/>
                    <a:pt x="1653" y="4822"/>
                    <a:pt x="1571" y="4731"/>
                  </a:cubicBezTo>
                  <a:cubicBezTo>
                    <a:pt x="1490" y="4685"/>
                    <a:pt x="1490" y="4640"/>
                    <a:pt x="1490" y="4548"/>
                  </a:cubicBezTo>
                  <a:cubicBezTo>
                    <a:pt x="1327" y="4388"/>
                    <a:pt x="1002" y="4434"/>
                    <a:pt x="839" y="4594"/>
                  </a:cubicBezTo>
                  <a:cubicBezTo>
                    <a:pt x="636" y="4685"/>
                    <a:pt x="636" y="4868"/>
                    <a:pt x="555" y="5028"/>
                  </a:cubicBezTo>
                  <a:cubicBezTo>
                    <a:pt x="555" y="5165"/>
                    <a:pt x="473" y="5347"/>
                    <a:pt x="310" y="5439"/>
                  </a:cubicBezTo>
                  <a:cubicBezTo>
                    <a:pt x="-137" y="5347"/>
                    <a:pt x="-15" y="4959"/>
                    <a:pt x="148" y="4731"/>
                  </a:cubicBezTo>
                  <a:cubicBezTo>
                    <a:pt x="310" y="4503"/>
                    <a:pt x="392" y="4206"/>
                    <a:pt x="555" y="3955"/>
                  </a:cubicBezTo>
                  <a:cubicBezTo>
                    <a:pt x="555" y="3909"/>
                    <a:pt x="636" y="3863"/>
                    <a:pt x="717" y="3818"/>
                  </a:cubicBezTo>
                  <a:cubicBezTo>
                    <a:pt x="839" y="3772"/>
                    <a:pt x="1002" y="3772"/>
                    <a:pt x="1083" y="3726"/>
                  </a:cubicBezTo>
                  <a:cubicBezTo>
                    <a:pt x="1246" y="3635"/>
                    <a:pt x="1165" y="3475"/>
                    <a:pt x="1165" y="3338"/>
                  </a:cubicBezTo>
                  <a:cubicBezTo>
                    <a:pt x="1246" y="3201"/>
                    <a:pt x="1409" y="3110"/>
                    <a:pt x="1571" y="2950"/>
                  </a:cubicBezTo>
                  <a:cubicBezTo>
                    <a:pt x="1938" y="2767"/>
                    <a:pt x="2182" y="2516"/>
                    <a:pt x="2263" y="2242"/>
                  </a:cubicBezTo>
                  <a:cubicBezTo>
                    <a:pt x="2629" y="2516"/>
                    <a:pt x="2629" y="2950"/>
                    <a:pt x="2263" y="3247"/>
                  </a:cubicBezTo>
                  <a:cubicBezTo>
                    <a:pt x="2263" y="3292"/>
                    <a:pt x="2182" y="3292"/>
                    <a:pt x="2182" y="3338"/>
                  </a:cubicBezTo>
                  <a:cubicBezTo>
                    <a:pt x="2182" y="3384"/>
                    <a:pt x="2222" y="3475"/>
                    <a:pt x="2344" y="3544"/>
                  </a:cubicBezTo>
                  <a:cubicBezTo>
                    <a:pt x="2588" y="3681"/>
                    <a:pt x="2710" y="3909"/>
                    <a:pt x="2629" y="4114"/>
                  </a:cubicBezTo>
                  <a:cubicBezTo>
                    <a:pt x="3036" y="4114"/>
                    <a:pt x="3483" y="4297"/>
                    <a:pt x="3646" y="4548"/>
                  </a:cubicBezTo>
                  <a:cubicBezTo>
                    <a:pt x="3971" y="4434"/>
                    <a:pt x="4216" y="4251"/>
                    <a:pt x="4338" y="4069"/>
                  </a:cubicBezTo>
                  <a:cubicBezTo>
                    <a:pt x="4419" y="3909"/>
                    <a:pt x="4338" y="3772"/>
                    <a:pt x="4338" y="3681"/>
                  </a:cubicBezTo>
                  <a:cubicBezTo>
                    <a:pt x="4338" y="3384"/>
                    <a:pt x="4419" y="3064"/>
                    <a:pt x="4500" y="2767"/>
                  </a:cubicBezTo>
                  <a:lnTo>
                    <a:pt x="4744" y="2059"/>
                  </a:lnTo>
                  <a:cubicBezTo>
                    <a:pt x="4744" y="1945"/>
                    <a:pt x="4826" y="1854"/>
                    <a:pt x="4988" y="1763"/>
                  </a:cubicBezTo>
                  <a:cubicBezTo>
                    <a:pt x="5151" y="1671"/>
                    <a:pt x="5436" y="1717"/>
                    <a:pt x="5680" y="1717"/>
                  </a:cubicBezTo>
                  <a:cubicBezTo>
                    <a:pt x="5924" y="1717"/>
                    <a:pt x="6209" y="1671"/>
                    <a:pt x="6290" y="1580"/>
                  </a:cubicBezTo>
                  <a:cubicBezTo>
                    <a:pt x="6371" y="1671"/>
                    <a:pt x="6616" y="1717"/>
                    <a:pt x="6778" y="1671"/>
                  </a:cubicBezTo>
                  <a:cubicBezTo>
                    <a:pt x="6982" y="1626"/>
                    <a:pt x="7144" y="1580"/>
                    <a:pt x="7307" y="1466"/>
                  </a:cubicBezTo>
                  <a:cubicBezTo>
                    <a:pt x="7388" y="1626"/>
                    <a:pt x="7714" y="1671"/>
                    <a:pt x="7999" y="1671"/>
                  </a:cubicBezTo>
                  <a:cubicBezTo>
                    <a:pt x="8243" y="1671"/>
                    <a:pt x="8568" y="1626"/>
                    <a:pt x="8853" y="1671"/>
                  </a:cubicBezTo>
                  <a:lnTo>
                    <a:pt x="9341" y="1808"/>
                  </a:lnTo>
                  <a:cubicBezTo>
                    <a:pt x="9504" y="1854"/>
                    <a:pt x="9788" y="1808"/>
                    <a:pt x="9788" y="1671"/>
                  </a:cubicBezTo>
                  <a:cubicBezTo>
                    <a:pt x="9788" y="1626"/>
                    <a:pt x="9788" y="1580"/>
                    <a:pt x="9707" y="1511"/>
                  </a:cubicBezTo>
                  <a:cubicBezTo>
                    <a:pt x="9422" y="1237"/>
                    <a:pt x="9422" y="849"/>
                    <a:pt x="9707" y="552"/>
                  </a:cubicBezTo>
                  <a:cubicBezTo>
                    <a:pt x="10032" y="552"/>
                    <a:pt x="10195" y="370"/>
                    <a:pt x="10480" y="233"/>
                  </a:cubicBezTo>
                  <a:cubicBezTo>
                    <a:pt x="10643" y="96"/>
                    <a:pt x="10968" y="-64"/>
                    <a:pt x="11334" y="27"/>
                  </a:cubicBezTo>
                  <a:cubicBezTo>
                    <a:pt x="11416" y="96"/>
                    <a:pt x="11497" y="141"/>
                    <a:pt x="11578" y="233"/>
                  </a:cubicBezTo>
                  <a:cubicBezTo>
                    <a:pt x="11334" y="552"/>
                    <a:pt x="10968" y="895"/>
                    <a:pt x="10724" y="1237"/>
                  </a:cubicBezTo>
                  <a:cubicBezTo>
                    <a:pt x="10643" y="1329"/>
                    <a:pt x="10561" y="1511"/>
                    <a:pt x="10805" y="1511"/>
                  </a:cubicBezTo>
                  <a:cubicBezTo>
                    <a:pt x="10561" y="1671"/>
                    <a:pt x="10521" y="1900"/>
                    <a:pt x="10805" y="2059"/>
                  </a:cubicBezTo>
                  <a:cubicBezTo>
                    <a:pt x="10846" y="2105"/>
                    <a:pt x="11049" y="2151"/>
                    <a:pt x="11049" y="2242"/>
                  </a:cubicBezTo>
                  <a:cubicBezTo>
                    <a:pt x="11049" y="2379"/>
                    <a:pt x="10724" y="2470"/>
                    <a:pt x="10480" y="2470"/>
                  </a:cubicBezTo>
                  <a:cubicBezTo>
                    <a:pt x="9870" y="2516"/>
                    <a:pt x="9341" y="2722"/>
                    <a:pt x="8934" y="2904"/>
                  </a:cubicBezTo>
                  <a:cubicBezTo>
                    <a:pt x="9178" y="2950"/>
                    <a:pt x="9260" y="3110"/>
                    <a:pt x="9097" y="3201"/>
                  </a:cubicBezTo>
                  <a:cubicBezTo>
                    <a:pt x="9016" y="3247"/>
                    <a:pt x="8934" y="3292"/>
                    <a:pt x="8771" y="3338"/>
                  </a:cubicBezTo>
                  <a:cubicBezTo>
                    <a:pt x="8487" y="3475"/>
                    <a:pt x="8405" y="3726"/>
                    <a:pt x="8649" y="3909"/>
                  </a:cubicBezTo>
                  <a:cubicBezTo>
                    <a:pt x="8934" y="4069"/>
                    <a:pt x="9422" y="4069"/>
                    <a:pt x="9707" y="3863"/>
                  </a:cubicBezTo>
                  <a:cubicBezTo>
                    <a:pt x="9707" y="3955"/>
                    <a:pt x="9951" y="4069"/>
                    <a:pt x="10114" y="4069"/>
                  </a:cubicBezTo>
                  <a:cubicBezTo>
                    <a:pt x="10277" y="4069"/>
                    <a:pt x="10480" y="4023"/>
                    <a:pt x="10643" y="3955"/>
                  </a:cubicBezTo>
                  <a:cubicBezTo>
                    <a:pt x="11416" y="3772"/>
                    <a:pt x="12432" y="4023"/>
                    <a:pt x="12758" y="4503"/>
                  </a:cubicBezTo>
                  <a:cubicBezTo>
                    <a:pt x="12432" y="4548"/>
                    <a:pt x="12188" y="4685"/>
                    <a:pt x="12066" y="4868"/>
                  </a:cubicBezTo>
                  <a:cubicBezTo>
                    <a:pt x="12270" y="4914"/>
                    <a:pt x="12432" y="5028"/>
                    <a:pt x="12595" y="5119"/>
                  </a:cubicBezTo>
                  <a:cubicBezTo>
                    <a:pt x="12758" y="5210"/>
                    <a:pt x="12677" y="5347"/>
                    <a:pt x="12595" y="5439"/>
                  </a:cubicBezTo>
                  <a:cubicBezTo>
                    <a:pt x="12514" y="5507"/>
                    <a:pt x="12351" y="5553"/>
                    <a:pt x="12351" y="5599"/>
                  </a:cubicBezTo>
                  <a:cubicBezTo>
                    <a:pt x="12270" y="5736"/>
                    <a:pt x="12595" y="5873"/>
                    <a:pt x="12514" y="6032"/>
                  </a:cubicBezTo>
                  <a:lnTo>
                    <a:pt x="12270" y="6169"/>
                  </a:lnTo>
                  <a:cubicBezTo>
                    <a:pt x="12066" y="6261"/>
                    <a:pt x="12066" y="6352"/>
                    <a:pt x="11985" y="6512"/>
                  </a:cubicBezTo>
                  <a:cubicBezTo>
                    <a:pt x="11985" y="6558"/>
                    <a:pt x="11822" y="6649"/>
                    <a:pt x="11660" y="6603"/>
                  </a:cubicBezTo>
                  <a:close/>
                  <a:moveTo>
                    <a:pt x="9016" y="20531"/>
                  </a:moveTo>
                  <a:cubicBezTo>
                    <a:pt x="9016" y="20531"/>
                    <a:pt x="8975" y="20531"/>
                    <a:pt x="8975" y="20554"/>
                  </a:cubicBezTo>
                  <a:lnTo>
                    <a:pt x="9016" y="20531"/>
                  </a:lnTo>
                  <a:close/>
                </a:path>
              </a:pathLst>
            </a:custGeom>
            <a:solidFill>
              <a:srgbClr val="E6E6E6"/>
            </a:solidFill>
            <a:ln cap="flat" cmpd="sng" w="9525">
              <a:solidFill>
                <a:srgbClr val="E6E6E6"/>
              </a:solidFill>
              <a:prstDash val="solid"/>
              <a:miter lim="400000"/>
              <a:headEnd len="sm" w="sm" type="none"/>
              <a:tailEnd len="sm" w="sm" type="none"/>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000" name="Shape 2000"/>
            <p:cNvSpPr/>
            <p:nvPr/>
          </p:nvSpPr>
          <p:spPr>
            <a:xfrm>
              <a:off x="2532640" y="13722394"/>
              <a:ext cx="848575" cy="1156676"/>
            </a:xfrm>
            <a:custGeom>
              <a:pathLst>
                <a:path extrusionOk="0" h="21392" w="21444">
                  <a:moveTo>
                    <a:pt x="8500" y="2692"/>
                  </a:moveTo>
                  <a:cubicBezTo>
                    <a:pt x="8656" y="3435"/>
                    <a:pt x="8500" y="4120"/>
                    <a:pt x="7876" y="4749"/>
                  </a:cubicBezTo>
                  <a:cubicBezTo>
                    <a:pt x="8344" y="4978"/>
                    <a:pt x="8032" y="5606"/>
                    <a:pt x="7564" y="5720"/>
                  </a:cubicBezTo>
                  <a:cubicBezTo>
                    <a:pt x="7018" y="5835"/>
                    <a:pt x="6238" y="5720"/>
                    <a:pt x="5770" y="5949"/>
                  </a:cubicBezTo>
                  <a:cubicBezTo>
                    <a:pt x="5536" y="6063"/>
                    <a:pt x="5381" y="6178"/>
                    <a:pt x="5069" y="6178"/>
                  </a:cubicBezTo>
                  <a:cubicBezTo>
                    <a:pt x="4601" y="6178"/>
                    <a:pt x="4289" y="5720"/>
                    <a:pt x="3743" y="5606"/>
                  </a:cubicBezTo>
                  <a:cubicBezTo>
                    <a:pt x="2963" y="5320"/>
                    <a:pt x="2261" y="6063"/>
                    <a:pt x="1638" y="6406"/>
                  </a:cubicBezTo>
                  <a:cubicBezTo>
                    <a:pt x="1482" y="6406"/>
                    <a:pt x="1326" y="6520"/>
                    <a:pt x="1326" y="6692"/>
                  </a:cubicBezTo>
                  <a:cubicBezTo>
                    <a:pt x="1326" y="6806"/>
                    <a:pt x="1170" y="6806"/>
                    <a:pt x="1170" y="6920"/>
                  </a:cubicBezTo>
                  <a:cubicBezTo>
                    <a:pt x="1014" y="7606"/>
                    <a:pt x="624" y="8235"/>
                    <a:pt x="468" y="8920"/>
                  </a:cubicBezTo>
                  <a:cubicBezTo>
                    <a:pt x="1014" y="8920"/>
                    <a:pt x="1482" y="9435"/>
                    <a:pt x="1326" y="9778"/>
                  </a:cubicBezTo>
                  <a:cubicBezTo>
                    <a:pt x="1326" y="9892"/>
                    <a:pt x="1170" y="10006"/>
                    <a:pt x="1170" y="10120"/>
                  </a:cubicBezTo>
                  <a:cubicBezTo>
                    <a:pt x="1170" y="10235"/>
                    <a:pt x="1326" y="10406"/>
                    <a:pt x="1326" y="10406"/>
                  </a:cubicBezTo>
                  <a:cubicBezTo>
                    <a:pt x="1794" y="10863"/>
                    <a:pt x="2495" y="11206"/>
                    <a:pt x="2963" y="11720"/>
                  </a:cubicBezTo>
                  <a:cubicBezTo>
                    <a:pt x="3119" y="11949"/>
                    <a:pt x="2651" y="12235"/>
                    <a:pt x="2651" y="12635"/>
                  </a:cubicBezTo>
                  <a:cubicBezTo>
                    <a:pt x="2651" y="12978"/>
                    <a:pt x="3275" y="13378"/>
                    <a:pt x="3431" y="13720"/>
                  </a:cubicBezTo>
                  <a:cubicBezTo>
                    <a:pt x="3743" y="14463"/>
                    <a:pt x="2261" y="14806"/>
                    <a:pt x="1949" y="15549"/>
                  </a:cubicBezTo>
                  <a:cubicBezTo>
                    <a:pt x="1794" y="15778"/>
                    <a:pt x="1794" y="16006"/>
                    <a:pt x="1638" y="16235"/>
                  </a:cubicBezTo>
                  <a:cubicBezTo>
                    <a:pt x="1482" y="16520"/>
                    <a:pt x="1170" y="16635"/>
                    <a:pt x="858" y="16520"/>
                  </a:cubicBezTo>
                  <a:cubicBezTo>
                    <a:pt x="468" y="17206"/>
                    <a:pt x="312" y="17835"/>
                    <a:pt x="0" y="18520"/>
                  </a:cubicBezTo>
                  <a:cubicBezTo>
                    <a:pt x="468" y="18406"/>
                    <a:pt x="858" y="18749"/>
                    <a:pt x="1014" y="19149"/>
                  </a:cubicBezTo>
                  <a:cubicBezTo>
                    <a:pt x="1170" y="19492"/>
                    <a:pt x="1170" y="19835"/>
                    <a:pt x="1326" y="20235"/>
                  </a:cubicBezTo>
                  <a:cubicBezTo>
                    <a:pt x="1482" y="20578"/>
                    <a:pt x="1794" y="20692"/>
                    <a:pt x="2261" y="20920"/>
                  </a:cubicBezTo>
                  <a:cubicBezTo>
                    <a:pt x="3587" y="21549"/>
                    <a:pt x="5536" y="21549"/>
                    <a:pt x="6862" y="20920"/>
                  </a:cubicBezTo>
                  <a:cubicBezTo>
                    <a:pt x="7876" y="20463"/>
                    <a:pt x="8656" y="19606"/>
                    <a:pt x="9513" y="19035"/>
                  </a:cubicBezTo>
                  <a:cubicBezTo>
                    <a:pt x="9981" y="18635"/>
                    <a:pt x="10839" y="18406"/>
                    <a:pt x="11307" y="18749"/>
                  </a:cubicBezTo>
                  <a:cubicBezTo>
                    <a:pt x="11775" y="18406"/>
                    <a:pt x="12243" y="18063"/>
                    <a:pt x="12788" y="17835"/>
                  </a:cubicBezTo>
                  <a:cubicBezTo>
                    <a:pt x="12944" y="17720"/>
                    <a:pt x="13256" y="17549"/>
                    <a:pt x="13412" y="17549"/>
                  </a:cubicBezTo>
                  <a:cubicBezTo>
                    <a:pt x="13568" y="17549"/>
                    <a:pt x="13724" y="17720"/>
                    <a:pt x="13880" y="17835"/>
                  </a:cubicBezTo>
                  <a:cubicBezTo>
                    <a:pt x="14270" y="17949"/>
                    <a:pt x="14582" y="17835"/>
                    <a:pt x="14738" y="17720"/>
                  </a:cubicBezTo>
                  <a:cubicBezTo>
                    <a:pt x="15518" y="17435"/>
                    <a:pt x="16531" y="17320"/>
                    <a:pt x="17311" y="17320"/>
                  </a:cubicBezTo>
                  <a:cubicBezTo>
                    <a:pt x="17701" y="17320"/>
                    <a:pt x="18013" y="17320"/>
                    <a:pt x="18325" y="17206"/>
                  </a:cubicBezTo>
                  <a:cubicBezTo>
                    <a:pt x="18637" y="17092"/>
                    <a:pt x="18793" y="16749"/>
                    <a:pt x="18793" y="16520"/>
                  </a:cubicBezTo>
                  <a:cubicBezTo>
                    <a:pt x="18949" y="16235"/>
                    <a:pt x="19339" y="15892"/>
                    <a:pt x="19806" y="16006"/>
                  </a:cubicBezTo>
                  <a:cubicBezTo>
                    <a:pt x="19495" y="15549"/>
                    <a:pt x="18325" y="15435"/>
                    <a:pt x="18325" y="14920"/>
                  </a:cubicBezTo>
                  <a:cubicBezTo>
                    <a:pt x="18325" y="14349"/>
                    <a:pt x="19417" y="13835"/>
                    <a:pt x="18949" y="13492"/>
                  </a:cubicBezTo>
                  <a:cubicBezTo>
                    <a:pt x="18715" y="13378"/>
                    <a:pt x="18637" y="13378"/>
                    <a:pt x="18481" y="13263"/>
                  </a:cubicBezTo>
                  <a:cubicBezTo>
                    <a:pt x="18013" y="13035"/>
                    <a:pt x="18169" y="12520"/>
                    <a:pt x="18325" y="12063"/>
                  </a:cubicBezTo>
                  <a:cubicBezTo>
                    <a:pt x="18481" y="11720"/>
                    <a:pt x="18793" y="11206"/>
                    <a:pt x="18481" y="10863"/>
                  </a:cubicBezTo>
                  <a:cubicBezTo>
                    <a:pt x="18325" y="10635"/>
                    <a:pt x="18169" y="10520"/>
                    <a:pt x="18013" y="10406"/>
                  </a:cubicBezTo>
                  <a:cubicBezTo>
                    <a:pt x="17701" y="9892"/>
                    <a:pt x="18325" y="9320"/>
                    <a:pt x="18637" y="8806"/>
                  </a:cubicBezTo>
                  <a:cubicBezTo>
                    <a:pt x="18949" y="8349"/>
                    <a:pt x="18793" y="7606"/>
                    <a:pt x="19495" y="7263"/>
                  </a:cubicBezTo>
                  <a:cubicBezTo>
                    <a:pt x="19962" y="7035"/>
                    <a:pt x="20586" y="7149"/>
                    <a:pt x="20976" y="6920"/>
                  </a:cubicBezTo>
                  <a:cubicBezTo>
                    <a:pt x="21600" y="6520"/>
                    <a:pt x="21132" y="5949"/>
                    <a:pt x="20976" y="5320"/>
                  </a:cubicBezTo>
                  <a:cubicBezTo>
                    <a:pt x="20820" y="4635"/>
                    <a:pt x="21132" y="3778"/>
                    <a:pt x="21444" y="2978"/>
                  </a:cubicBezTo>
                  <a:cubicBezTo>
                    <a:pt x="21444" y="2806"/>
                    <a:pt x="21444" y="2692"/>
                    <a:pt x="21444" y="2578"/>
                  </a:cubicBezTo>
                  <a:cubicBezTo>
                    <a:pt x="21444" y="2463"/>
                    <a:pt x="21288" y="2349"/>
                    <a:pt x="21132" y="2349"/>
                  </a:cubicBezTo>
                  <a:cubicBezTo>
                    <a:pt x="20430" y="2006"/>
                    <a:pt x="19806" y="1606"/>
                    <a:pt x="19183" y="1263"/>
                  </a:cubicBezTo>
                  <a:cubicBezTo>
                    <a:pt x="18793" y="1035"/>
                    <a:pt x="18481" y="692"/>
                    <a:pt x="18481" y="406"/>
                  </a:cubicBezTo>
                  <a:cubicBezTo>
                    <a:pt x="17857" y="-51"/>
                    <a:pt x="16687" y="-51"/>
                    <a:pt x="15908" y="63"/>
                  </a:cubicBezTo>
                  <a:cubicBezTo>
                    <a:pt x="14894" y="178"/>
                    <a:pt x="13724" y="178"/>
                    <a:pt x="12788" y="292"/>
                  </a:cubicBezTo>
                  <a:cubicBezTo>
                    <a:pt x="11619" y="406"/>
                    <a:pt x="10839" y="578"/>
                    <a:pt x="9981" y="806"/>
                  </a:cubicBezTo>
                  <a:cubicBezTo>
                    <a:pt x="9513" y="920"/>
                    <a:pt x="8656" y="806"/>
                    <a:pt x="8344" y="1035"/>
                  </a:cubicBezTo>
                  <a:cubicBezTo>
                    <a:pt x="7720" y="1149"/>
                    <a:pt x="8344" y="2235"/>
                    <a:pt x="8500" y="2692"/>
                  </a:cubicBezTo>
                </a:path>
              </a:pathLst>
            </a:custGeom>
            <a:solidFill>
              <a:srgbClr val="E6E6E6"/>
            </a:solidFill>
            <a:ln cap="flat" cmpd="sng" w="9525">
              <a:solidFill>
                <a:srgbClr val="E6E6E6"/>
              </a:solidFill>
              <a:prstDash val="solid"/>
              <a:miter lim="400000"/>
              <a:headEnd len="sm" w="sm" type="none"/>
              <a:tailEnd len="sm" w="sm" type="none"/>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001" name="Shape 2001"/>
            <p:cNvSpPr/>
            <p:nvPr/>
          </p:nvSpPr>
          <p:spPr>
            <a:xfrm>
              <a:off x="6513089" y="18157063"/>
              <a:ext cx="564340" cy="413148"/>
            </a:xfrm>
            <a:custGeom>
              <a:pathLst>
                <a:path extrusionOk="0" h="20629" w="21430">
                  <a:moveTo>
                    <a:pt x="6719" y="9257"/>
                  </a:moveTo>
                  <a:cubicBezTo>
                    <a:pt x="8704" y="10509"/>
                    <a:pt x="10338" y="11918"/>
                    <a:pt x="12323" y="13483"/>
                  </a:cubicBezTo>
                  <a:cubicBezTo>
                    <a:pt x="12790" y="13796"/>
                    <a:pt x="13607" y="14579"/>
                    <a:pt x="14074" y="15205"/>
                  </a:cubicBezTo>
                  <a:cubicBezTo>
                    <a:pt x="14541" y="15987"/>
                    <a:pt x="14775" y="16457"/>
                    <a:pt x="15008" y="16770"/>
                  </a:cubicBezTo>
                  <a:cubicBezTo>
                    <a:pt x="15475" y="17396"/>
                    <a:pt x="16059" y="17709"/>
                    <a:pt x="16526" y="18179"/>
                  </a:cubicBezTo>
                  <a:cubicBezTo>
                    <a:pt x="17227" y="18805"/>
                    <a:pt x="17694" y="19118"/>
                    <a:pt x="18511" y="19744"/>
                  </a:cubicBezTo>
                  <a:cubicBezTo>
                    <a:pt x="19445" y="20370"/>
                    <a:pt x="20613" y="20996"/>
                    <a:pt x="21430" y="20370"/>
                  </a:cubicBezTo>
                  <a:cubicBezTo>
                    <a:pt x="20613" y="20057"/>
                    <a:pt x="20146" y="19118"/>
                    <a:pt x="20146" y="18179"/>
                  </a:cubicBezTo>
                  <a:cubicBezTo>
                    <a:pt x="20146" y="17083"/>
                    <a:pt x="20379" y="15831"/>
                    <a:pt x="19912" y="14892"/>
                  </a:cubicBezTo>
                  <a:cubicBezTo>
                    <a:pt x="19679" y="14109"/>
                    <a:pt x="19212" y="13796"/>
                    <a:pt x="19445" y="13170"/>
                  </a:cubicBezTo>
                  <a:cubicBezTo>
                    <a:pt x="19679" y="12857"/>
                    <a:pt x="19912" y="12857"/>
                    <a:pt x="19912" y="12544"/>
                  </a:cubicBezTo>
                  <a:cubicBezTo>
                    <a:pt x="20146" y="12231"/>
                    <a:pt x="20146" y="11605"/>
                    <a:pt x="19912" y="11135"/>
                  </a:cubicBezTo>
                  <a:cubicBezTo>
                    <a:pt x="19679" y="10822"/>
                    <a:pt x="19445" y="10509"/>
                    <a:pt x="19212" y="9883"/>
                  </a:cubicBezTo>
                  <a:cubicBezTo>
                    <a:pt x="18161" y="7535"/>
                    <a:pt x="20963" y="5031"/>
                    <a:pt x="19912" y="2683"/>
                  </a:cubicBezTo>
                  <a:cubicBezTo>
                    <a:pt x="19912" y="2370"/>
                    <a:pt x="19679" y="2370"/>
                    <a:pt x="19679" y="2057"/>
                  </a:cubicBezTo>
                  <a:cubicBezTo>
                    <a:pt x="19212" y="961"/>
                    <a:pt x="17927" y="22"/>
                    <a:pt x="17227" y="648"/>
                  </a:cubicBezTo>
                  <a:cubicBezTo>
                    <a:pt x="16526" y="961"/>
                    <a:pt x="16409" y="2370"/>
                    <a:pt x="16059" y="2996"/>
                  </a:cubicBezTo>
                  <a:cubicBezTo>
                    <a:pt x="15826" y="3622"/>
                    <a:pt x="15242" y="4718"/>
                    <a:pt x="14775" y="5031"/>
                  </a:cubicBezTo>
                  <a:cubicBezTo>
                    <a:pt x="14541" y="5344"/>
                    <a:pt x="14541" y="5344"/>
                    <a:pt x="14308" y="5344"/>
                  </a:cubicBezTo>
                  <a:cubicBezTo>
                    <a:pt x="14074" y="5344"/>
                    <a:pt x="13841" y="5031"/>
                    <a:pt x="13607" y="4718"/>
                  </a:cubicBezTo>
                  <a:cubicBezTo>
                    <a:pt x="12790" y="3935"/>
                    <a:pt x="11856" y="3935"/>
                    <a:pt x="11389" y="4718"/>
                  </a:cubicBezTo>
                  <a:cubicBezTo>
                    <a:pt x="10572" y="2996"/>
                    <a:pt x="8704" y="4718"/>
                    <a:pt x="7419" y="3309"/>
                  </a:cubicBezTo>
                  <a:cubicBezTo>
                    <a:pt x="7186" y="2996"/>
                    <a:pt x="6952" y="2370"/>
                    <a:pt x="6485" y="2370"/>
                  </a:cubicBezTo>
                  <a:cubicBezTo>
                    <a:pt x="6252" y="2370"/>
                    <a:pt x="5668" y="2683"/>
                    <a:pt x="5434" y="2683"/>
                  </a:cubicBezTo>
                  <a:cubicBezTo>
                    <a:pt x="4734" y="2683"/>
                    <a:pt x="4267" y="2057"/>
                    <a:pt x="3800" y="1431"/>
                  </a:cubicBezTo>
                  <a:cubicBezTo>
                    <a:pt x="2982" y="648"/>
                    <a:pt x="1348" y="-604"/>
                    <a:pt x="531" y="335"/>
                  </a:cubicBezTo>
                  <a:cubicBezTo>
                    <a:pt x="297" y="648"/>
                    <a:pt x="-170" y="3309"/>
                    <a:pt x="64" y="3935"/>
                  </a:cubicBezTo>
                  <a:cubicBezTo>
                    <a:pt x="297" y="5344"/>
                    <a:pt x="1815" y="5657"/>
                    <a:pt x="2515" y="5970"/>
                  </a:cubicBezTo>
                  <a:cubicBezTo>
                    <a:pt x="4267" y="7535"/>
                    <a:pt x="5434" y="8318"/>
                    <a:pt x="6719" y="9257"/>
                  </a:cubicBezTo>
                </a:path>
              </a:pathLst>
            </a:custGeom>
            <a:solidFill>
              <a:srgbClr val="E6E6E6"/>
            </a:solidFill>
            <a:ln cap="flat" cmpd="sng" w="9525">
              <a:solidFill>
                <a:srgbClr val="E6E6E6"/>
              </a:solidFill>
              <a:prstDash val="solid"/>
              <a:miter lim="400000"/>
              <a:headEnd len="sm" w="sm" type="none"/>
              <a:tailEnd len="sm" w="sm" type="none"/>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002" name="Shape 2002"/>
            <p:cNvSpPr/>
            <p:nvPr/>
          </p:nvSpPr>
          <p:spPr>
            <a:xfrm>
              <a:off x="8518036" y="18760427"/>
              <a:ext cx="545226" cy="178896"/>
            </a:xfrm>
            <a:custGeom>
              <a:pathLst>
                <a:path extrusionOk="0" h="19201" w="21213">
                  <a:moveTo>
                    <a:pt x="58" y="4371"/>
                  </a:moveTo>
                  <a:cubicBezTo>
                    <a:pt x="1023" y="3727"/>
                    <a:pt x="1989" y="5661"/>
                    <a:pt x="1989" y="8240"/>
                  </a:cubicBezTo>
                  <a:cubicBezTo>
                    <a:pt x="1989" y="9852"/>
                    <a:pt x="1989" y="10497"/>
                    <a:pt x="2230" y="11142"/>
                  </a:cubicBezTo>
                  <a:cubicBezTo>
                    <a:pt x="2592" y="11786"/>
                    <a:pt x="3075" y="11786"/>
                    <a:pt x="3557" y="11786"/>
                  </a:cubicBezTo>
                  <a:cubicBezTo>
                    <a:pt x="4281" y="12431"/>
                    <a:pt x="4523" y="14365"/>
                    <a:pt x="5126" y="15977"/>
                  </a:cubicBezTo>
                  <a:cubicBezTo>
                    <a:pt x="6092" y="18556"/>
                    <a:pt x="7902" y="19201"/>
                    <a:pt x="9108" y="17267"/>
                  </a:cubicBezTo>
                  <a:cubicBezTo>
                    <a:pt x="9350" y="16622"/>
                    <a:pt x="9591" y="16622"/>
                    <a:pt x="9832" y="16622"/>
                  </a:cubicBezTo>
                  <a:cubicBezTo>
                    <a:pt x="10074" y="16622"/>
                    <a:pt x="10436" y="17912"/>
                    <a:pt x="10677" y="18556"/>
                  </a:cubicBezTo>
                  <a:cubicBezTo>
                    <a:pt x="11401" y="19846"/>
                    <a:pt x="12970" y="17267"/>
                    <a:pt x="13452" y="19201"/>
                  </a:cubicBezTo>
                  <a:cubicBezTo>
                    <a:pt x="14176" y="17267"/>
                    <a:pt x="15745" y="16945"/>
                    <a:pt x="16952" y="15977"/>
                  </a:cubicBezTo>
                  <a:cubicBezTo>
                    <a:pt x="18279" y="15333"/>
                    <a:pt x="19486" y="13721"/>
                    <a:pt x="19969" y="11142"/>
                  </a:cubicBezTo>
                  <a:cubicBezTo>
                    <a:pt x="19727" y="10497"/>
                    <a:pt x="19727" y="10174"/>
                    <a:pt x="19969" y="9207"/>
                  </a:cubicBezTo>
                  <a:cubicBezTo>
                    <a:pt x="20210" y="8562"/>
                    <a:pt x="20451" y="8240"/>
                    <a:pt x="20813" y="7595"/>
                  </a:cubicBezTo>
                  <a:cubicBezTo>
                    <a:pt x="21296" y="6306"/>
                    <a:pt x="21296" y="4694"/>
                    <a:pt x="21055" y="3082"/>
                  </a:cubicBezTo>
                  <a:cubicBezTo>
                    <a:pt x="20813" y="1792"/>
                    <a:pt x="19969" y="825"/>
                    <a:pt x="19245" y="1470"/>
                  </a:cubicBezTo>
                  <a:cubicBezTo>
                    <a:pt x="19003" y="2437"/>
                    <a:pt x="18762" y="2437"/>
                    <a:pt x="18521" y="3082"/>
                  </a:cubicBezTo>
                  <a:cubicBezTo>
                    <a:pt x="16469" y="6306"/>
                    <a:pt x="13694" y="-1754"/>
                    <a:pt x="11642" y="1470"/>
                  </a:cubicBezTo>
                  <a:cubicBezTo>
                    <a:pt x="11401" y="2437"/>
                    <a:pt x="10918" y="3082"/>
                    <a:pt x="10677" y="3727"/>
                  </a:cubicBezTo>
                  <a:cubicBezTo>
                    <a:pt x="10074" y="3727"/>
                    <a:pt x="9832" y="3727"/>
                    <a:pt x="9350" y="3727"/>
                  </a:cubicBezTo>
                  <a:cubicBezTo>
                    <a:pt x="7540" y="2437"/>
                    <a:pt x="5609" y="1470"/>
                    <a:pt x="3557" y="825"/>
                  </a:cubicBezTo>
                  <a:cubicBezTo>
                    <a:pt x="3075" y="825"/>
                    <a:pt x="1023" y="-464"/>
                    <a:pt x="782" y="180"/>
                  </a:cubicBezTo>
                  <a:cubicBezTo>
                    <a:pt x="-304" y="-464"/>
                    <a:pt x="58" y="4371"/>
                    <a:pt x="58" y="4371"/>
                  </a:cubicBezTo>
                </a:path>
              </a:pathLst>
            </a:custGeom>
            <a:solidFill>
              <a:srgbClr val="E6E6E6"/>
            </a:solidFill>
            <a:ln cap="flat" cmpd="sng" w="9525">
              <a:solidFill>
                <a:srgbClr val="E6E6E6"/>
              </a:solidFill>
              <a:prstDash val="solid"/>
              <a:miter lim="400000"/>
              <a:headEnd len="sm" w="sm" type="none"/>
              <a:tailEnd len="sm" w="sm" type="none"/>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003" name="Shape 2003"/>
            <p:cNvSpPr/>
            <p:nvPr/>
          </p:nvSpPr>
          <p:spPr>
            <a:xfrm>
              <a:off x="4062325" y="11787562"/>
              <a:ext cx="201921" cy="431190"/>
            </a:xfrm>
            <a:custGeom>
              <a:pathLst>
                <a:path extrusionOk="0" h="20871" w="19093">
                  <a:moveTo>
                    <a:pt x="1728" y="9321"/>
                  </a:moveTo>
                  <a:cubicBezTo>
                    <a:pt x="1152" y="9021"/>
                    <a:pt x="0" y="9621"/>
                    <a:pt x="576" y="10221"/>
                  </a:cubicBezTo>
                  <a:cubicBezTo>
                    <a:pt x="1152" y="10821"/>
                    <a:pt x="1728" y="11121"/>
                    <a:pt x="1728" y="11421"/>
                  </a:cubicBezTo>
                  <a:cubicBezTo>
                    <a:pt x="1728" y="12471"/>
                    <a:pt x="0" y="12921"/>
                    <a:pt x="0" y="13971"/>
                  </a:cubicBezTo>
                  <a:cubicBezTo>
                    <a:pt x="0" y="14871"/>
                    <a:pt x="1152" y="15621"/>
                    <a:pt x="3168" y="15921"/>
                  </a:cubicBezTo>
                  <a:cubicBezTo>
                    <a:pt x="4320" y="16221"/>
                    <a:pt x="6048" y="16521"/>
                    <a:pt x="7200" y="17121"/>
                  </a:cubicBezTo>
                  <a:cubicBezTo>
                    <a:pt x="8640" y="18471"/>
                    <a:pt x="7200" y="19971"/>
                    <a:pt x="8640" y="20871"/>
                  </a:cubicBezTo>
                  <a:cubicBezTo>
                    <a:pt x="10368" y="19371"/>
                    <a:pt x="10944" y="17421"/>
                    <a:pt x="9792" y="15921"/>
                  </a:cubicBezTo>
                  <a:cubicBezTo>
                    <a:pt x="9792" y="15621"/>
                    <a:pt x="9216" y="15021"/>
                    <a:pt x="9792" y="14571"/>
                  </a:cubicBezTo>
                  <a:cubicBezTo>
                    <a:pt x="10368" y="14271"/>
                    <a:pt x="10944" y="13971"/>
                    <a:pt x="12096" y="13671"/>
                  </a:cubicBezTo>
                  <a:cubicBezTo>
                    <a:pt x="15264" y="12471"/>
                    <a:pt x="12096" y="9321"/>
                    <a:pt x="15264" y="8271"/>
                  </a:cubicBezTo>
                  <a:cubicBezTo>
                    <a:pt x="12672" y="7071"/>
                    <a:pt x="12672" y="4521"/>
                    <a:pt x="15840" y="3621"/>
                  </a:cubicBezTo>
                  <a:cubicBezTo>
                    <a:pt x="16992" y="3321"/>
                    <a:pt x="18144" y="3021"/>
                    <a:pt x="18720" y="2721"/>
                  </a:cubicBezTo>
                  <a:cubicBezTo>
                    <a:pt x="19872" y="1671"/>
                    <a:pt x="18144" y="471"/>
                    <a:pt x="16416" y="171"/>
                  </a:cubicBezTo>
                  <a:cubicBezTo>
                    <a:pt x="9216" y="-729"/>
                    <a:pt x="9216" y="2121"/>
                    <a:pt x="6624" y="3921"/>
                  </a:cubicBezTo>
                  <a:cubicBezTo>
                    <a:pt x="4896" y="5121"/>
                    <a:pt x="-1728" y="7371"/>
                    <a:pt x="1728" y="9321"/>
                  </a:cubicBezTo>
                </a:path>
              </a:pathLst>
            </a:custGeom>
            <a:solidFill>
              <a:srgbClr val="E6E6E6"/>
            </a:solidFill>
            <a:ln cap="flat" cmpd="sng" w="9525">
              <a:solidFill>
                <a:srgbClr val="E6E6E6"/>
              </a:solidFill>
              <a:prstDash val="solid"/>
              <a:miter lim="400000"/>
              <a:headEnd len="sm" w="sm" type="none"/>
              <a:tailEnd len="sm" w="sm" type="none"/>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004" name="Shape 2004"/>
            <p:cNvSpPr/>
            <p:nvPr/>
          </p:nvSpPr>
          <p:spPr>
            <a:xfrm>
              <a:off x="2999796" y="11200621"/>
              <a:ext cx="269823" cy="279268"/>
            </a:xfrm>
            <a:custGeom>
              <a:pathLst>
                <a:path extrusionOk="0" h="21325" w="18001">
                  <a:moveTo>
                    <a:pt x="7694" y="16670"/>
                  </a:moveTo>
                  <a:cubicBezTo>
                    <a:pt x="7694" y="18313"/>
                    <a:pt x="7694" y="19722"/>
                    <a:pt x="7694" y="21130"/>
                  </a:cubicBezTo>
                  <a:cubicBezTo>
                    <a:pt x="8905" y="21600"/>
                    <a:pt x="10116" y="21130"/>
                    <a:pt x="11530" y="20661"/>
                  </a:cubicBezTo>
                  <a:cubicBezTo>
                    <a:pt x="11126" y="20191"/>
                    <a:pt x="10722" y="18783"/>
                    <a:pt x="11530" y="18313"/>
                  </a:cubicBezTo>
                  <a:cubicBezTo>
                    <a:pt x="12337" y="17843"/>
                    <a:pt x="13145" y="17374"/>
                    <a:pt x="13548" y="17843"/>
                  </a:cubicBezTo>
                  <a:cubicBezTo>
                    <a:pt x="13952" y="18313"/>
                    <a:pt x="14356" y="18783"/>
                    <a:pt x="14961" y="19252"/>
                  </a:cubicBezTo>
                  <a:cubicBezTo>
                    <a:pt x="15365" y="19722"/>
                    <a:pt x="16173" y="19252"/>
                    <a:pt x="16576" y="18783"/>
                  </a:cubicBezTo>
                  <a:cubicBezTo>
                    <a:pt x="16980" y="18313"/>
                    <a:pt x="16980" y="17374"/>
                    <a:pt x="16980" y="16200"/>
                  </a:cubicBezTo>
                  <a:cubicBezTo>
                    <a:pt x="16980" y="15730"/>
                    <a:pt x="16980" y="15261"/>
                    <a:pt x="16980" y="15261"/>
                  </a:cubicBezTo>
                  <a:cubicBezTo>
                    <a:pt x="16980" y="14791"/>
                    <a:pt x="16576" y="14791"/>
                    <a:pt x="16173" y="14791"/>
                  </a:cubicBezTo>
                  <a:cubicBezTo>
                    <a:pt x="15365" y="13852"/>
                    <a:pt x="16173" y="12209"/>
                    <a:pt x="16980" y="11270"/>
                  </a:cubicBezTo>
                  <a:cubicBezTo>
                    <a:pt x="17788" y="10096"/>
                    <a:pt x="18595" y="8452"/>
                    <a:pt x="17384" y="7983"/>
                  </a:cubicBezTo>
                  <a:cubicBezTo>
                    <a:pt x="16980" y="7983"/>
                    <a:pt x="16980" y="7983"/>
                    <a:pt x="16576" y="7513"/>
                  </a:cubicBezTo>
                  <a:cubicBezTo>
                    <a:pt x="15769" y="6809"/>
                    <a:pt x="15365" y="5400"/>
                    <a:pt x="14961" y="4461"/>
                  </a:cubicBezTo>
                  <a:cubicBezTo>
                    <a:pt x="13952" y="2583"/>
                    <a:pt x="12337" y="470"/>
                    <a:pt x="10116" y="0"/>
                  </a:cubicBezTo>
                  <a:cubicBezTo>
                    <a:pt x="9713" y="0"/>
                    <a:pt x="9309" y="0"/>
                    <a:pt x="8905" y="0"/>
                  </a:cubicBezTo>
                  <a:cubicBezTo>
                    <a:pt x="8098" y="470"/>
                    <a:pt x="8502" y="2113"/>
                    <a:pt x="8098" y="3522"/>
                  </a:cubicBezTo>
                  <a:cubicBezTo>
                    <a:pt x="7290" y="6809"/>
                    <a:pt x="2244" y="8452"/>
                    <a:pt x="831" y="11739"/>
                  </a:cubicBezTo>
                  <a:cubicBezTo>
                    <a:pt x="-3005" y="19722"/>
                    <a:pt x="7694" y="15730"/>
                    <a:pt x="7694" y="16670"/>
                  </a:cubicBezTo>
                </a:path>
              </a:pathLst>
            </a:custGeom>
            <a:solidFill>
              <a:srgbClr val="E6E6E6"/>
            </a:solidFill>
            <a:ln cap="flat" cmpd="sng" w="9525">
              <a:solidFill>
                <a:srgbClr val="E6E6E6"/>
              </a:solidFill>
              <a:prstDash val="solid"/>
              <a:miter lim="400000"/>
              <a:headEnd len="sm" w="sm" type="none"/>
              <a:tailEnd len="sm" w="sm" type="none"/>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005" name="Shape 2005"/>
            <p:cNvSpPr/>
            <p:nvPr/>
          </p:nvSpPr>
          <p:spPr>
            <a:xfrm>
              <a:off x="0" y="9589502"/>
              <a:ext cx="1966043" cy="1274208"/>
            </a:xfrm>
            <a:custGeom>
              <a:pathLst>
                <a:path extrusionOk="0" h="21105" w="21543">
                  <a:moveTo>
                    <a:pt x="8952" y="3515"/>
                  </a:moveTo>
                  <a:cubicBezTo>
                    <a:pt x="9155" y="3617"/>
                    <a:pt x="9528" y="3617"/>
                    <a:pt x="9664" y="3311"/>
                  </a:cubicBezTo>
                  <a:cubicBezTo>
                    <a:pt x="9868" y="4024"/>
                    <a:pt x="10444" y="4585"/>
                    <a:pt x="11020" y="4483"/>
                  </a:cubicBezTo>
                  <a:cubicBezTo>
                    <a:pt x="11156" y="4024"/>
                    <a:pt x="11224" y="3515"/>
                    <a:pt x="11156" y="2955"/>
                  </a:cubicBezTo>
                  <a:cubicBezTo>
                    <a:pt x="11529" y="3056"/>
                    <a:pt x="11936" y="2751"/>
                    <a:pt x="12072" y="2241"/>
                  </a:cubicBezTo>
                  <a:lnTo>
                    <a:pt x="12309" y="2853"/>
                  </a:lnTo>
                  <a:cubicBezTo>
                    <a:pt x="12377" y="2649"/>
                    <a:pt x="12512" y="2445"/>
                    <a:pt x="12580" y="2241"/>
                  </a:cubicBezTo>
                  <a:cubicBezTo>
                    <a:pt x="12716" y="2445"/>
                    <a:pt x="12851" y="2649"/>
                    <a:pt x="13089" y="2649"/>
                  </a:cubicBezTo>
                  <a:cubicBezTo>
                    <a:pt x="13292" y="2649"/>
                    <a:pt x="13801" y="2751"/>
                    <a:pt x="13801" y="2445"/>
                  </a:cubicBezTo>
                  <a:cubicBezTo>
                    <a:pt x="14208" y="2955"/>
                    <a:pt x="15056" y="3209"/>
                    <a:pt x="15429" y="2547"/>
                  </a:cubicBezTo>
                  <a:cubicBezTo>
                    <a:pt x="15293" y="2751"/>
                    <a:pt x="15293" y="2241"/>
                    <a:pt x="15361" y="1885"/>
                  </a:cubicBezTo>
                  <a:cubicBezTo>
                    <a:pt x="15429" y="1579"/>
                    <a:pt x="14988" y="1579"/>
                    <a:pt x="15225" y="1477"/>
                  </a:cubicBezTo>
                  <a:cubicBezTo>
                    <a:pt x="15429" y="1375"/>
                    <a:pt x="15700" y="1477"/>
                    <a:pt x="15768" y="1273"/>
                  </a:cubicBezTo>
                  <a:cubicBezTo>
                    <a:pt x="15632" y="917"/>
                    <a:pt x="16073" y="509"/>
                    <a:pt x="15768" y="305"/>
                  </a:cubicBezTo>
                  <a:cubicBezTo>
                    <a:pt x="16141" y="-153"/>
                    <a:pt x="16480" y="204"/>
                    <a:pt x="17124" y="0"/>
                  </a:cubicBezTo>
                  <a:cubicBezTo>
                    <a:pt x="17192" y="815"/>
                    <a:pt x="18141" y="1273"/>
                    <a:pt x="18480" y="509"/>
                  </a:cubicBezTo>
                  <a:cubicBezTo>
                    <a:pt x="18616" y="1070"/>
                    <a:pt x="18548" y="1681"/>
                    <a:pt x="18277" y="1987"/>
                  </a:cubicBezTo>
                  <a:cubicBezTo>
                    <a:pt x="18209" y="2139"/>
                    <a:pt x="18141" y="2241"/>
                    <a:pt x="18141" y="2343"/>
                  </a:cubicBezTo>
                  <a:cubicBezTo>
                    <a:pt x="18141" y="2547"/>
                    <a:pt x="18345" y="2649"/>
                    <a:pt x="18480" y="2751"/>
                  </a:cubicBezTo>
                  <a:cubicBezTo>
                    <a:pt x="18853" y="2955"/>
                    <a:pt x="19057" y="3719"/>
                    <a:pt x="18921" y="4228"/>
                  </a:cubicBezTo>
                  <a:cubicBezTo>
                    <a:pt x="19125" y="4483"/>
                    <a:pt x="19396" y="4687"/>
                    <a:pt x="19565" y="4992"/>
                  </a:cubicBezTo>
                  <a:cubicBezTo>
                    <a:pt x="19701" y="5298"/>
                    <a:pt x="19769" y="5858"/>
                    <a:pt x="19565" y="6164"/>
                  </a:cubicBezTo>
                  <a:cubicBezTo>
                    <a:pt x="19905" y="6724"/>
                    <a:pt x="20481" y="6928"/>
                    <a:pt x="20990" y="6724"/>
                  </a:cubicBezTo>
                  <a:cubicBezTo>
                    <a:pt x="21261" y="7030"/>
                    <a:pt x="21397" y="7438"/>
                    <a:pt x="21532" y="7896"/>
                  </a:cubicBezTo>
                  <a:cubicBezTo>
                    <a:pt x="21125" y="7794"/>
                    <a:pt x="20752" y="8609"/>
                    <a:pt x="20990" y="9170"/>
                  </a:cubicBezTo>
                  <a:cubicBezTo>
                    <a:pt x="21329" y="9068"/>
                    <a:pt x="21600" y="9577"/>
                    <a:pt x="21532" y="10036"/>
                  </a:cubicBezTo>
                  <a:cubicBezTo>
                    <a:pt x="21329" y="10341"/>
                    <a:pt x="20922" y="9832"/>
                    <a:pt x="20617" y="10036"/>
                  </a:cubicBezTo>
                  <a:cubicBezTo>
                    <a:pt x="20481" y="10138"/>
                    <a:pt x="20413" y="10239"/>
                    <a:pt x="20345" y="10443"/>
                  </a:cubicBezTo>
                  <a:cubicBezTo>
                    <a:pt x="20210" y="10749"/>
                    <a:pt x="20108" y="11004"/>
                    <a:pt x="19972" y="11309"/>
                  </a:cubicBezTo>
                  <a:lnTo>
                    <a:pt x="19769" y="11972"/>
                  </a:lnTo>
                  <a:cubicBezTo>
                    <a:pt x="19769" y="12175"/>
                    <a:pt x="19905" y="12481"/>
                    <a:pt x="20040" y="12481"/>
                  </a:cubicBezTo>
                  <a:cubicBezTo>
                    <a:pt x="19769" y="12481"/>
                    <a:pt x="19837" y="13041"/>
                    <a:pt x="19837" y="13449"/>
                  </a:cubicBezTo>
                  <a:cubicBezTo>
                    <a:pt x="19905" y="14060"/>
                    <a:pt x="19735" y="14672"/>
                    <a:pt x="19396" y="15130"/>
                  </a:cubicBezTo>
                  <a:cubicBezTo>
                    <a:pt x="19023" y="15538"/>
                    <a:pt x="18548" y="15589"/>
                    <a:pt x="18209" y="15130"/>
                  </a:cubicBezTo>
                  <a:cubicBezTo>
                    <a:pt x="18141" y="15487"/>
                    <a:pt x="18141" y="15894"/>
                    <a:pt x="18073" y="16200"/>
                  </a:cubicBezTo>
                  <a:cubicBezTo>
                    <a:pt x="17768" y="16353"/>
                    <a:pt x="17497" y="15996"/>
                    <a:pt x="17192" y="15894"/>
                  </a:cubicBezTo>
                  <a:cubicBezTo>
                    <a:pt x="16921" y="15690"/>
                    <a:pt x="16581" y="15690"/>
                    <a:pt x="16344" y="15894"/>
                  </a:cubicBezTo>
                  <a:cubicBezTo>
                    <a:pt x="16208" y="16149"/>
                    <a:pt x="16242" y="16556"/>
                    <a:pt x="16344" y="16709"/>
                  </a:cubicBezTo>
                  <a:cubicBezTo>
                    <a:pt x="16141" y="16760"/>
                    <a:pt x="15971" y="16964"/>
                    <a:pt x="15869" y="17168"/>
                  </a:cubicBezTo>
                  <a:cubicBezTo>
                    <a:pt x="15700" y="17626"/>
                    <a:pt x="15869" y="18034"/>
                    <a:pt x="16141" y="18238"/>
                  </a:cubicBezTo>
                  <a:cubicBezTo>
                    <a:pt x="15768" y="18798"/>
                    <a:pt x="15225" y="19002"/>
                    <a:pt x="14716" y="18798"/>
                  </a:cubicBezTo>
                  <a:cubicBezTo>
                    <a:pt x="14445" y="18696"/>
                    <a:pt x="14140" y="18339"/>
                    <a:pt x="13869" y="18339"/>
                  </a:cubicBezTo>
                  <a:cubicBezTo>
                    <a:pt x="13564" y="18339"/>
                    <a:pt x="13292" y="18900"/>
                    <a:pt x="13496" y="19205"/>
                  </a:cubicBezTo>
                  <a:cubicBezTo>
                    <a:pt x="13089" y="19002"/>
                    <a:pt x="12648" y="19664"/>
                    <a:pt x="12716" y="20275"/>
                  </a:cubicBezTo>
                  <a:cubicBezTo>
                    <a:pt x="12004" y="21447"/>
                    <a:pt x="10580" y="21345"/>
                    <a:pt x="9868" y="20173"/>
                  </a:cubicBezTo>
                  <a:cubicBezTo>
                    <a:pt x="9664" y="20581"/>
                    <a:pt x="9223" y="20734"/>
                    <a:pt x="8884" y="20581"/>
                  </a:cubicBezTo>
                  <a:cubicBezTo>
                    <a:pt x="8240" y="20275"/>
                    <a:pt x="7969" y="18900"/>
                    <a:pt x="7324" y="18594"/>
                  </a:cubicBezTo>
                  <a:cubicBezTo>
                    <a:pt x="6951" y="18339"/>
                    <a:pt x="6612" y="18441"/>
                    <a:pt x="6239" y="18441"/>
                  </a:cubicBezTo>
                  <a:cubicBezTo>
                    <a:pt x="5765" y="18441"/>
                    <a:pt x="5188" y="18238"/>
                    <a:pt x="4747" y="17932"/>
                  </a:cubicBezTo>
                  <a:cubicBezTo>
                    <a:pt x="4612" y="17830"/>
                    <a:pt x="4544" y="17728"/>
                    <a:pt x="4476" y="17524"/>
                  </a:cubicBezTo>
                  <a:cubicBezTo>
                    <a:pt x="4408" y="16964"/>
                    <a:pt x="5052" y="16862"/>
                    <a:pt x="5120" y="16353"/>
                  </a:cubicBezTo>
                  <a:cubicBezTo>
                    <a:pt x="5188" y="15792"/>
                    <a:pt x="4612" y="15487"/>
                    <a:pt x="4612" y="14926"/>
                  </a:cubicBezTo>
                  <a:cubicBezTo>
                    <a:pt x="4612" y="14722"/>
                    <a:pt x="4679" y="14417"/>
                    <a:pt x="4612" y="14213"/>
                  </a:cubicBezTo>
                  <a:cubicBezTo>
                    <a:pt x="4476" y="13856"/>
                    <a:pt x="4103" y="13856"/>
                    <a:pt x="3967" y="13653"/>
                  </a:cubicBezTo>
                  <a:cubicBezTo>
                    <a:pt x="3900" y="13449"/>
                    <a:pt x="3900" y="13245"/>
                    <a:pt x="3832" y="13041"/>
                  </a:cubicBezTo>
                  <a:cubicBezTo>
                    <a:pt x="3764" y="12583"/>
                    <a:pt x="3391" y="12277"/>
                    <a:pt x="3120" y="12175"/>
                  </a:cubicBezTo>
                  <a:cubicBezTo>
                    <a:pt x="2781" y="12073"/>
                    <a:pt x="2475" y="12175"/>
                    <a:pt x="2136" y="12277"/>
                  </a:cubicBezTo>
                  <a:cubicBezTo>
                    <a:pt x="1967" y="12277"/>
                    <a:pt x="1763" y="12379"/>
                    <a:pt x="1628" y="12277"/>
                  </a:cubicBezTo>
                  <a:cubicBezTo>
                    <a:pt x="1289" y="11972"/>
                    <a:pt x="1492" y="11105"/>
                    <a:pt x="1424" y="10443"/>
                  </a:cubicBezTo>
                  <a:cubicBezTo>
                    <a:pt x="2068" y="11105"/>
                    <a:pt x="3120" y="9832"/>
                    <a:pt x="3628" y="10749"/>
                  </a:cubicBezTo>
                  <a:cubicBezTo>
                    <a:pt x="3764" y="10545"/>
                    <a:pt x="3900" y="10341"/>
                    <a:pt x="4103" y="10138"/>
                  </a:cubicBezTo>
                  <a:cubicBezTo>
                    <a:pt x="4103" y="9832"/>
                    <a:pt x="4035" y="9475"/>
                    <a:pt x="3900" y="9272"/>
                  </a:cubicBezTo>
                  <a:lnTo>
                    <a:pt x="4815" y="9272"/>
                  </a:lnTo>
                  <a:cubicBezTo>
                    <a:pt x="4917" y="8762"/>
                    <a:pt x="4679" y="8100"/>
                    <a:pt x="4340" y="7794"/>
                  </a:cubicBezTo>
                  <a:cubicBezTo>
                    <a:pt x="3967" y="7438"/>
                    <a:pt x="3493" y="7692"/>
                    <a:pt x="3255" y="8202"/>
                  </a:cubicBezTo>
                  <a:cubicBezTo>
                    <a:pt x="2340" y="7998"/>
                    <a:pt x="1424" y="7998"/>
                    <a:pt x="576" y="8202"/>
                  </a:cubicBezTo>
                  <a:cubicBezTo>
                    <a:pt x="339" y="8202"/>
                    <a:pt x="136" y="7998"/>
                    <a:pt x="0" y="7692"/>
                  </a:cubicBezTo>
                  <a:lnTo>
                    <a:pt x="848" y="6062"/>
                  </a:lnTo>
                  <a:cubicBezTo>
                    <a:pt x="712" y="5858"/>
                    <a:pt x="576" y="6062"/>
                    <a:pt x="407" y="5858"/>
                  </a:cubicBezTo>
                  <a:cubicBezTo>
                    <a:pt x="644" y="5553"/>
                    <a:pt x="1356" y="5858"/>
                    <a:pt x="1356" y="5298"/>
                  </a:cubicBezTo>
                  <a:cubicBezTo>
                    <a:pt x="1356" y="5094"/>
                    <a:pt x="1289" y="4992"/>
                    <a:pt x="1187" y="4789"/>
                  </a:cubicBezTo>
                  <a:cubicBezTo>
                    <a:pt x="1051" y="4126"/>
                    <a:pt x="1187" y="3311"/>
                    <a:pt x="1628" y="3209"/>
                  </a:cubicBezTo>
                  <a:lnTo>
                    <a:pt x="1967" y="3209"/>
                  </a:lnTo>
                  <a:cubicBezTo>
                    <a:pt x="2340" y="2955"/>
                    <a:pt x="2068" y="1987"/>
                    <a:pt x="2340" y="1681"/>
                  </a:cubicBezTo>
                  <a:cubicBezTo>
                    <a:pt x="2781" y="1375"/>
                    <a:pt x="3052" y="917"/>
                    <a:pt x="3255" y="305"/>
                  </a:cubicBezTo>
                  <a:cubicBezTo>
                    <a:pt x="3493" y="407"/>
                    <a:pt x="3696" y="407"/>
                    <a:pt x="3832" y="509"/>
                  </a:cubicBezTo>
                  <a:cubicBezTo>
                    <a:pt x="3696" y="815"/>
                    <a:pt x="4035" y="1273"/>
                    <a:pt x="4273" y="1273"/>
                  </a:cubicBezTo>
                  <a:cubicBezTo>
                    <a:pt x="4476" y="1273"/>
                    <a:pt x="4917" y="1273"/>
                    <a:pt x="4985" y="1681"/>
                  </a:cubicBezTo>
                  <a:lnTo>
                    <a:pt x="4985" y="2139"/>
                  </a:lnTo>
                  <a:cubicBezTo>
                    <a:pt x="5052" y="2547"/>
                    <a:pt x="5392" y="2649"/>
                    <a:pt x="5697" y="2547"/>
                  </a:cubicBezTo>
                  <a:cubicBezTo>
                    <a:pt x="5595" y="2751"/>
                    <a:pt x="5459" y="2955"/>
                    <a:pt x="5392" y="3209"/>
                  </a:cubicBezTo>
                  <a:cubicBezTo>
                    <a:pt x="5832" y="3056"/>
                    <a:pt x="6477" y="3209"/>
                    <a:pt x="6544" y="3821"/>
                  </a:cubicBezTo>
                  <a:cubicBezTo>
                    <a:pt x="6544" y="4126"/>
                    <a:pt x="6477" y="4381"/>
                    <a:pt x="6477" y="4687"/>
                  </a:cubicBezTo>
                  <a:cubicBezTo>
                    <a:pt x="6477" y="4992"/>
                    <a:pt x="6544" y="5298"/>
                    <a:pt x="6748" y="5298"/>
                  </a:cubicBezTo>
                  <a:cubicBezTo>
                    <a:pt x="6544" y="5655"/>
                    <a:pt x="6307" y="5960"/>
                    <a:pt x="6171" y="6266"/>
                  </a:cubicBezTo>
                  <a:cubicBezTo>
                    <a:pt x="6477" y="6062"/>
                    <a:pt x="6816" y="6368"/>
                    <a:pt x="6951" y="6724"/>
                  </a:cubicBezTo>
                  <a:cubicBezTo>
                    <a:pt x="7189" y="7030"/>
                    <a:pt x="7257" y="7590"/>
                    <a:pt x="7528" y="7896"/>
                  </a:cubicBezTo>
                  <a:cubicBezTo>
                    <a:pt x="7731" y="8202"/>
                    <a:pt x="8172" y="8304"/>
                    <a:pt x="8376" y="7896"/>
                  </a:cubicBezTo>
                  <a:cubicBezTo>
                    <a:pt x="8104" y="7692"/>
                    <a:pt x="7969" y="7234"/>
                    <a:pt x="7969" y="6826"/>
                  </a:cubicBezTo>
                  <a:cubicBezTo>
                    <a:pt x="8613" y="6622"/>
                    <a:pt x="8613" y="6622"/>
                    <a:pt x="8681" y="5858"/>
                  </a:cubicBezTo>
                  <a:cubicBezTo>
                    <a:pt x="8816" y="5756"/>
                    <a:pt x="8816" y="3413"/>
                    <a:pt x="8952" y="3515"/>
                  </a:cubicBezTo>
                  <a:close/>
                  <a:moveTo>
                    <a:pt x="16581" y="16760"/>
                  </a:moveTo>
                  <a:cubicBezTo>
                    <a:pt x="16480" y="16709"/>
                    <a:pt x="16412" y="16709"/>
                    <a:pt x="16344" y="16709"/>
                  </a:cubicBezTo>
                  <a:cubicBezTo>
                    <a:pt x="16412" y="16811"/>
                    <a:pt x="16480" y="16811"/>
                    <a:pt x="16581" y="16760"/>
                  </a:cubicBezTo>
                  <a:close/>
                </a:path>
              </a:pathLst>
            </a:custGeom>
            <a:solidFill>
              <a:srgbClr val="E6E6E6"/>
            </a:solidFill>
            <a:ln cap="flat" cmpd="sng" w="9525">
              <a:solidFill>
                <a:srgbClr val="E6E6E6"/>
              </a:solidFill>
              <a:prstDash val="solid"/>
              <a:miter lim="400000"/>
              <a:headEnd len="sm" w="sm" type="none"/>
              <a:tailEnd len="sm" w="sm" type="none"/>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006" name="Shape 2006"/>
            <p:cNvSpPr/>
            <p:nvPr/>
          </p:nvSpPr>
          <p:spPr>
            <a:xfrm>
              <a:off x="6183040" y="868722"/>
              <a:ext cx="2405793" cy="2935122"/>
            </a:xfrm>
            <a:custGeom>
              <a:pathLst>
                <a:path extrusionOk="0" h="21186" w="19594">
                  <a:moveTo>
                    <a:pt x="735" y="2535"/>
                  </a:moveTo>
                  <a:cubicBezTo>
                    <a:pt x="157" y="2825"/>
                    <a:pt x="182" y="3584"/>
                    <a:pt x="458" y="4143"/>
                  </a:cubicBezTo>
                  <a:cubicBezTo>
                    <a:pt x="710" y="4701"/>
                    <a:pt x="1087" y="5260"/>
                    <a:pt x="835" y="5818"/>
                  </a:cubicBezTo>
                  <a:cubicBezTo>
                    <a:pt x="1338" y="5818"/>
                    <a:pt x="1766" y="5304"/>
                    <a:pt x="1590" y="4880"/>
                  </a:cubicBezTo>
                  <a:cubicBezTo>
                    <a:pt x="1917" y="5550"/>
                    <a:pt x="2168" y="6198"/>
                    <a:pt x="2495" y="6913"/>
                  </a:cubicBezTo>
                  <a:cubicBezTo>
                    <a:pt x="2646" y="7181"/>
                    <a:pt x="2696" y="7605"/>
                    <a:pt x="2445" y="7784"/>
                  </a:cubicBezTo>
                  <a:cubicBezTo>
                    <a:pt x="1967" y="8074"/>
                    <a:pt x="1238" y="7426"/>
                    <a:pt x="886" y="7784"/>
                  </a:cubicBezTo>
                  <a:cubicBezTo>
                    <a:pt x="735" y="7985"/>
                    <a:pt x="861" y="8253"/>
                    <a:pt x="1087" y="8409"/>
                  </a:cubicBezTo>
                  <a:cubicBezTo>
                    <a:pt x="1288" y="8543"/>
                    <a:pt x="1590" y="8588"/>
                    <a:pt x="1816" y="8677"/>
                  </a:cubicBezTo>
                  <a:cubicBezTo>
                    <a:pt x="2696" y="9102"/>
                    <a:pt x="2872" y="10174"/>
                    <a:pt x="2872" y="11112"/>
                  </a:cubicBezTo>
                  <a:cubicBezTo>
                    <a:pt x="3023" y="11157"/>
                    <a:pt x="3224" y="11157"/>
                    <a:pt x="3400" y="11201"/>
                  </a:cubicBezTo>
                  <a:cubicBezTo>
                    <a:pt x="3174" y="11536"/>
                    <a:pt x="3652" y="11916"/>
                    <a:pt x="4079" y="11871"/>
                  </a:cubicBezTo>
                  <a:cubicBezTo>
                    <a:pt x="4507" y="11782"/>
                    <a:pt x="4758" y="11447"/>
                    <a:pt x="4984" y="11112"/>
                  </a:cubicBezTo>
                  <a:cubicBezTo>
                    <a:pt x="5236" y="10688"/>
                    <a:pt x="5336" y="10084"/>
                    <a:pt x="4859" y="9861"/>
                  </a:cubicBezTo>
                  <a:cubicBezTo>
                    <a:pt x="5286" y="9705"/>
                    <a:pt x="5663" y="9571"/>
                    <a:pt x="6091" y="9392"/>
                  </a:cubicBezTo>
                  <a:cubicBezTo>
                    <a:pt x="6015" y="9571"/>
                    <a:pt x="6242" y="9816"/>
                    <a:pt x="6443" y="9816"/>
                  </a:cubicBezTo>
                  <a:cubicBezTo>
                    <a:pt x="7147" y="9906"/>
                    <a:pt x="7826" y="9749"/>
                    <a:pt x="8404" y="9392"/>
                  </a:cubicBezTo>
                  <a:cubicBezTo>
                    <a:pt x="8781" y="9816"/>
                    <a:pt x="9033" y="10375"/>
                    <a:pt x="8983" y="10933"/>
                  </a:cubicBezTo>
                  <a:cubicBezTo>
                    <a:pt x="8354" y="10643"/>
                    <a:pt x="7549" y="11023"/>
                    <a:pt x="7348" y="11581"/>
                  </a:cubicBezTo>
                  <a:cubicBezTo>
                    <a:pt x="7298" y="11737"/>
                    <a:pt x="7298" y="11916"/>
                    <a:pt x="7197" y="12005"/>
                  </a:cubicBezTo>
                  <a:cubicBezTo>
                    <a:pt x="6971" y="12206"/>
                    <a:pt x="6669" y="12206"/>
                    <a:pt x="6342" y="12139"/>
                  </a:cubicBezTo>
                  <a:cubicBezTo>
                    <a:pt x="5437" y="12095"/>
                    <a:pt x="4557" y="12430"/>
                    <a:pt x="3979" y="13033"/>
                  </a:cubicBezTo>
                  <a:cubicBezTo>
                    <a:pt x="4557" y="13279"/>
                    <a:pt x="4859" y="13882"/>
                    <a:pt x="4708" y="14396"/>
                  </a:cubicBezTo>
                  <a:cubicBezTo>
                    <a:pt x="4859" y="14641"/>
                    <a:pt x="5336" y="14485"/>
                    <a:pt x="5563" y="14261"/>
                  </a:cubicBezTo>
                  <a:cubicBezTo>
                    <a:pt x="5764" y="14060"/>
                    <a:pt x="6091" y="13792"/>
                    <a:pt x="6393" y="13926"/>
                  </a:cubicBezTo>
                  <a:cubicBezTo>
                    <a:pt x="6493" y="13971"/>
                    <a:pt x="6543" y="14060"/>
                    <a:pt x="6619" y="14127"/>
                  </a:cubicBezTo>
                  <a:cubicBezTo>
                    <a:pt x="6921" y="14530"/>
                    <a:pt x="7021" y="15066"/>
                    <a:pt x="7021" y="15579"/>
                  </a:cubicBezTo>
                  <a:cubicBezTo>
                    <a:pt x="7398" y="15512"/>
                    <a:pt x="7826" y="15847"/>
                    <a:pt x="7826" y="16182"/>
                  </a:cubicBezTo>
                  <a:cubicBezTo>
                    <a:pt x="6870" y="16272"/>
                    <a:pt x="5865" y="16182"/>
                    <a:pt x="4984" y="15937"/>
                  </a:cubicBezTo>
                  <a:cubicBezTo>
                    <a:pt x="5286" y="16451"/>
                    <a:pt x="5613" y="17031"/>
                    <a:pt x="5865" y="17545"/>
                  </a:cubicBezTo>
                  <a:cubicBezTo>
                    <a:pt x="6493" y="17724"/>
                    <a:pt x="6870" y="18439"/>
                    <a:pt x="6719" y="18997"/>
                  </a:cubicBezTo>
                  <a:cubicBezTo>
                    <a:pt x="7021" y="18841"/>
                    <a:pt x="7398" y="19042"/>
                    <a:pt x="7600" y="19310"/>
                  </a:cubicBezTo>
                  <a:cubicBezTo>
                    <a:pt x="7826" y="19555"/>
                    <a:pt x="7926" y="19890"/>
                    <a:pt x="8077" y="20158"/>
                  </a:cubicBezTo>
                  <a:cubicBezTo>
                    <a:pt x="8404" y="20672"/>
                    <a:pt x="8932" y="21052"/>
                    <a:pt x="9511" y="21186"/>
                  </a:cubicBezTo>
                  <a:cubicBezTo>
                    <a:pt x="9662" y="20918"/>
                    <a:pt x="9511" y="20628"/>
                    <a:pt x="9460" y="20293"/>
                  </a:cubicBezTo>
                  <a:cubicBezTo>
                    <a:pt x="9033" y="18707"/>
                    <a:pt x="10240" y="17076"/>
                    <a:pt x="9838" y="15512"/>
                  </a:cubicBezTo>
                  <a:cubicBezTo>
                    <a:pt x="10039" y="15624"/>
                    <a:pt x="10190" y="15669"/>
                    <a:pt x="10416" y="15758"/>
                  </a:cubicBezTo>
                  <a:cubicBezTo>
                    <a:pt x="10667" y="15713"/>
                    <a:pt x="10718" y="15468"/>
                    <a:pt x="10768" y="15244"/>
                  </a:cubicBezTo>
                  <a:cubicBezTo>
                    <a:pt x="10869" y="14440"/>
                    <a:pt x="10869" y="13658"/>
                    <a:pt x="10818" y="12854"/>
                  </a:cubicBezTo>
                  <a:cubicBezTo>
                    <a:pt x="11573" y="12720"/>
                    <a:pt x="12000" y="11961"/>
                    <a:pt x="11723" y="11358"/>
                  </a:cubicBezTo>
                  <a:cubicBezTo>
                    <a:pt x="11623" y="11157"/>
                    <a:pt x="11522" y="11023"/>
                    <a:pt x="11472" y="10799"/>
                  </a:cubicBezTo>
                  <a:cubicBezTo>
                    <a:pt x="11296" y="10174"/>
                    <a:pt x="12101" y="9615"/>
                    <a:pt x="12000" y="9012"/>
                  </a:cubicBezTo>
                  <a:cubicBezTo>
                    <a:pt x="12252" y="9057"/>
                    <a:pt x="12528" y="9102"/>
                    <a:pt x="12729" y="9146"/>
                  </a:cubicBezTo>
                  <a:cubicBezTo>
                    <a:pt x="13106" y="8364"/>
                    <a:pt x="14615" y="8297"/>
                    <a:pt x="14992" y="9102"/>
                  </a:cubicBezTo>
                  <a:cubicBezTo>
                    <a:pt x="14515" y="9146"/>
                    <a:pt x="13936" y="9392"/>
                    <a:pt x="14037" y="9816"/>
                  </a:cubicBezTo>
                  <a:cubicBezTo>
                    <a:pt x="14087" y="9950"/>
                    <a:pt x="14213" y="10040"/>
                    <a:pt x="14313" y="10174"/>
                  </a:cubicBezTo>
                  <a:cubicBezTo>
                    <a:pt x="14565" y="10509"/>
                    <a:pt x="14515" y="10978"/>
                    <a:pt x="14263" y="11313"/>
                  </a:cubicBezTo>
                  <a:cubicBezTo>
                    <a:pt x="14892" y="11782"/>
                    <a:pt x="15420" y="12340"/>
                    <a:pt x="15847" y="12988"/>
                  </a:cubicBezTo>
                  <a:cubicBezTo>
                    <a:pt x="15898" y="13078"/>
                    <a:pt x="15948" y="13189"/>
                    <a:pt x="15948" y="13279"/>
                  </a:cubicBezTo>
                  <a:cubicBezTo>
                    <a:pt x="15948" y="13502"/>
                    <a:pt x="15722" y="13658"/>
                    <a:pt x="15621" y="13837"/>
                  </a:cubicBezTo>
                  <a:cubicBezTo>
                    <a:pt x="15520" y="14016"/>
                    <a:pt x="15621" y="14351"/>
                    <a:pt x="15847" y="14261"/>
                  </a:cubicBezTo>
                  <a:cubicBezTo>
                    <a:pt x="15621" y="14485"/>
                    <a:pt x="15420" y="14686"/>
                    <a:pt x="15143" y="14909"/>
                  </a:cubicBezTo>
                  <a:cubicBezTo>
                    <a:pt x="14791" y="15289"/>
                    <a:pt x="14414" y="15892"/>
                    <a:pt x="14841" y="16227"/>
                  </a:cubicBezTo>
                  <a:cubicBezTo>
                    <a:pt x="15093" y="16406"/>
                    <a:pt x="15470" y="16361"/>
                    <a:pt x="15722" y="16182"/>
                  </a:cubicBezTo>
                  <a:cubicBezTo>
                    <a:pt x="15998" y="15981"/>
                    <a:pt x="16149" y="15758"/>
                    <a:pt x="16250" y="15468"/>
                  </a:cubicBezTo>
                  <a:cubicBezTo>
                    <a:pt x="16577" y="15758"/>
                    <a:pt x="16727" y="16182"/>
                    <a:pt x="16577" y="16562"/>
                  </a:cubicBezTo>
                  <a:cubicBezTo>
                    <a:pt x="16727" y="16406"/>
                    <a:pt x="17054" y="16518"/>
                    <a:pt x="17205" y="16696"/>
                  </a:cubicBezTo>
                  <a:cubicBezTo>
                    <a:pt x="17381" y="16875"/>
                    <a:pt x="17431" y="17076"/>
                    <a:pt x="17633" y="17210"/>
                  </a:cubicBezTo>
                  <a:cubicBezTo>
                    <a:pt x="18060" y="17545"/>
                    <a:pt x="18689" y="17210"/>
                    <a:pt x="18890" y="16741"/>
                  </a:cubicBezTo>
                  <a:cubicBezTo>
                    <a:pt x="19116" y="16317"/>
                    <a:pt x="19016" y="15803"/>
                    <a:pt x="18940" y="15334"/>
                  </a:cubicBezTo>
                  <a:cubicBezTo>
                    <a:pt x="18940" y="14865"/>
                    <a:pt x="19116" y="14306"/>
                    <a:pt x="19594" y="14127"/>
                  </a:cubicBezTo>
                  <a:cubicBezTo>
                    <a:pt x="18689" y="13971"/>
                    <a:pt x="18110" y="13234"/>
                    <a:pt x="17683" y="12564"/>
                  </a:cubicBezTo>
                  <a:cubicBezTo>
                    <a:pt x="17482" y="12251"/>
                    <a:pt x="17255" y="11871"/>
                    <a:pt x="17381" y="11536"/>
                  </a:cubicBezTo>
                  <a:cubicBezTo>
                    <a:pt x="16903" y="11536"/>
                    <a:pt x="16551" y="11157"/>
                    <a:pt x="16375" y="10755"/>
                  </a:cubicBezTo>
                  <a:cubicBezTo>
                    <a:pt x="16224" y="10330"/>
                    <a:pt x="16199" y="9906"/>
                    <a:pt x="16149" y="9481"/>
                  </a:cubicBezTo>
                  <a:cubicBezTo>
                    <a:pt x="15998" y="8543"/>
                    <a:pt x="15420" y="7694"/>
                    <a:pt x="14615" y="7091"/>
                  </a:cubicBezTo>
                  <a:cubicBezTo>
                    <a:pt x="14213" y="6756"/>
                    <a:pt x="13735" y="6578"/>
                    <a:pt x="13308" y="6242"/>
                  </a:cubicBezTo>
                  <a:cubicBezTo>
                    <a:pt x="12880" y="5907"/>
                    <a:pt x="12578" y="5438"/>
                    <a:pt x="12679" y="4969"/>
                  </a:cubicBezTo>
                  <a:cubicBezTo>
                    <a:pt x="12402" y="4969"/>
                    <a:pt x="12201" y="5036"/>
                    <a:pt x="11925" y="5036"/>
                  </a:cubicBezTo>
                  <a:cubicBezTo>
                    <a:pt x="12050" y="3986"/>
                    <a:pt x="11472" y="2959"/>
                    <a:pt x="10516" y="2400"/>
                  </a:cubicBezTo>
                  <a:cubicBezTo>
                    <a:pt x="10567" y="1083"/>
                    <a:pt x="9083" y="-124"/>
                    <a:pt x="7600" y="10"/>
                  </a:cubicBezTo>
                  <a:cubicBezTo>
                    <a:pt x="7499" y="1194"/>
                    <a:pt x="7499" y="2356"/>
                    <a:pt x="7725" y="3473"/>
                  </a:cubicBezTo>
                  <a:cubicBezTo>
                    <a:pt x="7826" y="4187"/>
                    <a:pt x="8027" y="4969"/>
                    <a:pt x="8656" y="5394"/>
                  </a:cubicBezTo>
                  <a:cubicBezTo>
                    <a:pt x="8781" y="5505"/>
                    <a:pt x="8932" y="5595"/>
                    <a:pt x="8983" y="5684"/>
                  </a:cubicBezTo>
                  <a:cubicBezTo>
                    <a:pt x="9083" y="5974"/>
                    <a:pt x="8832" y="6242"/>
                    <a:pt x="8505" y="6376"/>
                  </a:cubicBezTo>
                  <a:cubicBezTo>
                    <a:pt x="8354" y="6488"/>
                    <a:pt x="8128" y="6578"/>
                    <a:pt x="7977" y="6533"/>
                  </a:cubicBezTo>
                  <a:cubicBezTo>
                    <a:pt x="7876" y="6488"/>
                    <a:pt x="7826" y="6376"/>
                    <a:pt x="7776" y="6332"/>
                  </a:cubicBezTo>
                  <a:cubicBezTo>
                    <a:pt x="6971" y="5081"/>
                    <a:pt x="6292" y="3674"/>
                    <a:pt x="6543" y="2266"/>
                  </a:cubicBezTo>
                  <a:cubicBezTo>
                    <a:pt x="6015" y="1887"/>
                    <a:pt x="5437" y="1552"/>
                    <a:pt x="4859" y="1239"/>
                  </a:cubicBezTo>
                  <a:cubicBezTo>
                    <a:pt x="4658" y="1753"/>
                    <a:pt x="4658" y="2356"/>
                    <a:pt x="4909" y="2870"/>
                  </a:cubicBezTo>
                  <a:cubicBezTo>
                    <a:pt x="4557" y="3249"/>
                    <a:pt x="3803" y="2780"/>
                    <a:pt x="3752" y="2311"/>
                  </a:cubicBezTo>
                  <a:cubicBezTo>
                    <a:pt x="3702" y="1820"/>
                    <a:pt x="4104" y="1418"/>
                    <a:pt x="4456" y="1083"/>
                  </a:cubicBezTo>
                  <a:cubicBezTo>
                    <a:pt x="3752" y="1552"/>
                    <a:pt x="-2006" y="-414"/>
                    <a:pt x="735" y="2535"/>
                  </a:cubicBezTo>
                  <a:close/>
                  <a:moveTo>
                    <a:pt x="4507" y="1038"/>
                  </a:moveTo>
                  <a:cubicBezTo>
                    <a:pt x="4482" y="1060"/>
                    <a:pt x="4482" y="1083"/>
                    <a:pt x="4456" y="1083"/>
                  </a:cubicBezTo>
                  <a:cubicBezTo>
                    <a:pt x="4456" y="1083"/>
                    <a:pt x="4482" y="1060"/>
                    <a:pt x="4507" y="1038"/>
                  </a:cubicBezTo>
                  <a:close/>
                </a:path>
              </a:pathLst>
            </a:custGeom>
            <a:solidFill>
              <a:srgbClr val="E6E6E6"/>
            </a:solidFill>
            <a:ln cap="flat" cmpd="sng" w="9525">
              <a:solidFill>
                <a:srgbClr val="E6E6E6"/>
              </a:solidFill>
              <a:prstDash val="solid"/>
              <a:miter lim="400000"/>
              <a:headEnd len="sm" w="sm" type="none"/>
              <a:tailEnd len="sm" w="sm" type="none"/>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007" name="Shape 2007"/>
            <p:cNvSpPr/>
            <p:nvPr/>
          </p:nvSpPr>
          <p:spPr>
            <a:xfrm>
              <a:off x="7533577" y="0"/>
              <a:ext cx="1642408" cy="1647217"/>
            </a:xfrm>
            <a:custGeom>
              <a:pathLst>
                <a:path extrusionOk="0" h="21458" w="20881">
                  <a:moveTo>
                    <a:pt x="7236" y="19226"/>
                  </a:moveTo>
                  <a:cubicBezTo>
                    <a:pt x="7589" y="19064"/>
                    <a:pt x="7902" y="18822"/>
                    <a:pt x="8215" y="18822"/>
                  </a:cubicBezTo>
                  <a:cubicBezTo>
                    <a:pt x="8958" y="18903"/>
                    <a:pt x="9232" y="20235"/>
                    <a:pt x="10054" y="20154"/>
                  </a:cubicBezTo>
                  <a:cubicBezTo>
                    <a:pt x="9780" y="20598"/>
                    <a:pt x="10054" y="21164"/>
                    <a:pt x="10523" y="21366"/>
                  </a:cubicBezTo>
                  <a:cubicBezTo>
                    <a:pt x="11032" y="21527"/>
                    <a:pt x="11541" y="21446"/>
                    <a:pt x="11932" y="21366"/>
                  </a:cubicBezTo>
                  <a:cubicBezTo>
                    <a:pt x="12363" y="21244"/>
                    <a:pt x="12676" y="21164"/>
                    <a:pt x="12989" y="20921"/>
                  </a:cubicBezTo>
                  <a:cubicBezTo>
                    <a:pt x="13223" y="20679"/>
                    <a:pt x="13341" y="20397"/>
                    <a:pt x="13497" y="20154"/>
                  </a:cubicBezTo>
                  <a:cubicBezTo>
                    <a:pt x="14045" y="19226"/>
                    <a:pt x="15376" y="18983"/>
                    <a:pt x="16276" y="19589"/>
                  </a:cubicBezTo>
                  <a:cubicBezTo>
                    <a:pt x="15963" y="18216"/>
                    <a:pt x="15767" y="16359"/>
                    <a:pt x="17019" y="15673"/>
                  </a:cubicBezTo>
                  <a:cubicBezTo>
                    <a:pt x="17528" y="15431"/>
                    <a:pt x="17997" y="15511"/>
                    <a:pt x="18428" y="15148"/>
                  </a:cubicBezTo>
                  <a:cubicBezTo>
                    <a:pt x="18976" y="14744"/>
                    <a:pt x="19132" y="13816"/>
                    <a:pt x="19719" y="13573"/>
                  </a:cubicBezTo>
                  <a:cubicBezTo>
                    <a:pt x="20071" y="13371"/>
                    <a:pt x="20384" y="13452"/>
                    <a:pt x="20619" y="13291"/>
                  </a:cubicBezTo>
                  <a:cubicBezTo>
                    <a:pt x="21206" y="12887"/>
                    <a:pt x="20697" y="11878"/>
                    <a:pt x="20149" y="11514"/>
                  </a:cubicBezTo>
                  <a:cubicBezTo>
                    <a:pt x="19484" y="11191"/>
                    <a:pt x="18663" y="11030"/>
                    <a:pt x="18349" y="10424"/>
                  </a:cubicBezTo>
                  <a:cubicBezTo>
                    <a:pt x="18154" y="10182"/>
                    <a:pt x="18076" y="9819"/>
                    <a:pt x="17997" y="9576"/>
                  </a:cubicBezTo>
                  <a:cubicBezTo>
                    <a:pt x="17332" y="8204"/>
                    <a:pt x="15141" y="8123"/>
                    <a:pt x="14397" y="9496"/>
                  </a:cubicBezTo>
                  <a:cubicBezTo>
                    <a:pt x="14397" y="8809"/>
                    <a:pt x="14319" y="8042"/>
                    <a:pt x="14045" y="7477"/>
                  </a:cubicBezTo>
                  <a:cubicBezTo>
                    <a:pt x="13810" y="6871"/>
                    <a:pt x="13067" y="6346"/>
                    <a:pt x="12402" y="6629"/>
                  </a:cubicBezTo>
                  <a:cubicBezTo>
                    <a:pt x="10876" y="7114"/>
                    <a:pt x="11776" y="10343"/>
                    <a:pt x="10210" y="10828"/>
                  </a:cubicBezTo>
                  <a:cubicBezTo>
                    <a:pt x="9310" y="11111"/>
                    <a:pt x="8410" y="9657"/>
                    <a:pt x="9154" y="8971"/>
                  </a:cubicBezTo>
                  <a:cubicBezTo>
                    <a:pt x="8723" y="8890"/>
                    <a:pt x="8332" y="9132"/>
                    <a:pt x="8136" y="9576"/>
                  </a:cubicBezTo>
                  <a:cubicBezTo>
                    <a:pt x="8136" y="8971"/>
                    <a:pt x="7667" y="8567"/>
                    <a:pt x="7158" y="8325"/>
                  </a:cubicBezTo>
                  <a:cubicBezTo>
                    <a:pt x="6689" y="8042"/>
                    <a:pt x="6102" y="7961"/>
                    <a:pt x="5671" y="7558"/>
                  </a:cubicBezTo>
                  <a:cubicBezTo>
                    <a:pt x="5280" y="7114"/>
                    <a:pt x="5280" y="6266"/>
                    <a:pt x="5867" y="6104"/>
                  </a:cubicBezTo>
                  <a:cubicBezTo>
                    <a:pt x="5358" y="6023"/>
                    <a:pt x="4849" y="5862"/>
                    <a:pt x="4536" y="5418"/>
                  </a:cubicBezTo>
                  <a:cubicBezTo>
                    <a:pt x="4145" y="4812"/>
                    <a:pt x="4458" y="4005"/>
                    <a:pt x="4849" y="3480"/>
                  </a:cubicBezTo>
                  <a:cubicBezTo>
                    <a:pt x="5280" y="2874"/>
                    <a:pt x="5867" y="2471"/>
                    <a:pt x="6180" y="1784"/>
                  </a:cubicBezTo>
                  <a:cubicBezTo>
                    <a:pt x="6415" y="1098"/>
                    <a:pt x="6258" y="169"/>
                    <a:pt x="5515" y="8"/>
                  </a:cubicBezTo>
                  <a:cubicBezTo>
                    <a:pt x="4849" y="-73"/>
                    <a:pt x="4380" y="533"/>
                    <a:pt x="4223" y="1179"/>
                  </a:cubicBezTo>
                  <a:cubicBezTo>
                    <a:pt x="4028" y="1784"/>
                    <a:pt x="4028" y="2551"/>
                    <a:pt x="3636" y="3036"/>
                  </a:cubicBezTo>
                  <a:cubicBezTo>
                    <a:pt x="3402" y="3399"/>
                    <a:pt x="3049" y="3561"/>
                    <a:pt x="2815" y="3884"/>
                  </a:cubicBezTo>
                  <a:cubicBezTo>
                    <a:pt x="1836" y="5095"/>
                    <a:pt x="2228" y="6952"/>
                    <a:pt x="2658" y="8486"/>
                  </a:cubicBezTo>
                  <a:cubicBezTo>
                    <a:pt x="1993" y="8406"/>
                    <a:pt x="1328" y="8325"/>
                    <a:pt x="780" y="8325"/>
                  </a:cubicBezTo>
                  <a:cubicBezTo>
                    <a:pt x="349" y="8567"/>
                    <a:pt x="428" y="9132"/>
                    <a:pt x="663" y="9576"/>
                  </a:cubicBezTo>
                  <a:cubicBezTo>
                    <a:pt x="858" y="9980"/>
                    <a:pt x="1171" y="10424"/>
                    <a:pt x="1093" y="10949"/>
                  </a:cubicBezTo>
                  <a:cubicBezTo>
                    <a:pt x="1015" y="11434"/>
                    <a:pt x="271" y="11676"/>
                    <a:pt x="115" y="11272"/>
                  </a:cubicBezTo>
                  <a:cubicBezTo>
                    <a:pt x="-394" y="12806"/>
                    <a:pt x="858" y="14663"/>
                    <a:pt x="2423" y="14744"/>
                  </a:cubicBezTo>
                  <a:cubicBezTo>
                    <a:pt x="2893" y="14744"/>
                    <a:pt x="3480" y="14663"/>
                    <a:pt x="3949" y="14502"/>
                  </a:cubicBezTo>
                  <a:cubicBezTo>
                    <a:pt x="5515" y="14058"/>
                    <a:pt x="7002" y="13735"/>
                    <a:pt x="8567" y="13291"/>
                  </a:cubicBezTo>
                  <a:cubicBezTo>
                    <a:pt x="8645" y="14663"/>
                    <a:pt x="7236" y="15834"/>
                    <a:pt x="5945" y="15592"/>
                  </a:cubicBezTo>
                  <a:cubicBezTo>
                    <a:pt x="5945" y="18741"/>
                    <a:pt x="3128" y="15148"/>
                    <a:pt x="3636" y="17530"/>
                  </a:cubicBezTo>
                  <a:cubicBezTo>
                    <a:pt x="3715" y="18620"/>
                    <a:pt x="6102" y="19831"/>
                    <a:pt x="7236" y="19226"/>
                  </a:cubicBezTo>
                </a:path>
              </a:pathLst>
            </a:custGeom>
            <a:solidFill>
              <a:srgbClr val="E6E6E6"/>
            </a:solidFill>
            <a:ln cap="flat" cmpd="sng" w="9525">
              <a:solidFill>
                <a:srgbClr val="E6E6E6"/>
              </a:solidFill>
              <a:prstDash val="solid"/>
              <a:miter lim="400000"/>
              <a:headEnd len="sm" w="sm" type="none"/>
              <a:tailEnd len="sm" w="sm" type="none"/>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008" name="Shape 2008"/>
            <p:cNvSpPr/>
            <p:nvPr/>
          </p:nvSpPr>
          <p:spPr>
            <a:xfrm>
              <a:off x="13439341" y="3525099"/>
              <a:ext cx="2967306" cy="4145650"/>
            </a:xfrm>
            <a:custGeom>
              <a:pathLst>
                <a:path extrusionOk="0" h="20892" w="21418">
                  <a:moveTo>
                    <a:pt x="20662" y="2548"/>
                  </a:moveTo>
                  <a:cubicBezTo>
                    <a:pt x="19947" y="3233"/>
                    <a:pt x="18540" y="3420"/>
                    <a:pt x="17981" y="4152"/>
                  </a:cubicBezTo>
                  <a:cubicBezTo>
                    <a:pt x="17892" y="4246"/>
                    <a:pt x="17847" y="4370"/>
                    <a:pt x="17669" y="4433"/>
                  </a:cubicBezTo>
                  <a:cubicBezTo>
                    <a:pt x="17468" y="4510"/>
                    <a:pt x="17289" y="4433"/>
                    <a:pt x="17088" y="4433"/>
                  </a:cubicBezTo>
                  <a:cubicBezTo>
                    <a:pt x="16440" y="4401"/>
                    <a:pt x="15971" y="4837"/>
                    <a:pt x="15413" y="5055"/>
                  </a:cubicBezTo>
                  <a:cubicBezTo>
                    <a:pt x="14944" y="5289"/>
                    <a:pt x="14340" y="5383"/>
                    <a:pt x="13827" y="5585"/>
                  </a:cubicBezTo>
                  <a:cubicBezTo>
                    <a:pt x="12687" y="5943"/>
                    <a:pt x="11749" y="6628"/>
                    <a:pt x="11325" y="7485"/>
                  </a:cubicBezTo>
                  <a:cubicBezTo>
                    <a:pt x="11280" y="7609"/>
                    <a:pt x="11191" y="7734"/>
                    <a:pt x="11102" y="7812"/>
                  </a:cubicBezTo>
                  <a:cubicBezTo>
                    <a:pt x="10632" y="8092"/>
                    <a:pt x="9694" y="7765"/>
                    <a:pt x="9404" y="8170"/>
                  </a:cubicBezTo>
                  <a:cubicBezTo>
                    <a:pt x="9784" y="8450"/>
                    <a:pt x="9516" y="8886"/>
                    <a:pt x="9225" y="9214"/>
                  </a:cubicBezTo>
                  <a:cubicBezTo>
                    <a:pt x="8622" y="9992"/>
                    <a:pt x="8108" y="10802"/>
                    <a:pt x="7684" y="11627"/>
                  </a:cubicBezTo>
                  <a:cubicBezTo>
                    <a:pt x="7126" y="11861"/>
                    <a:pt x="6790" y="12344"/>
                    <a:pt x="6880" y="12764"/>
                  </a:cubicBezTo>
                  <a:cubicBezTo>
                    <a:pt x="6701" y="12795"/>
                    <a:pt x="6500" y="12842"/>
                    <a:pt x="6321" y="12873"/>
                  </a:cubicBezTo>
                  <a:cubicBezTo>
                    <a:pt x="6500" y="13091"/>
                    <a:pt x="6187" y="13418"/>
                    <a:pt x="5808" y="13387"/>
                  </a:cubicBezTo>
                  <a:cubicBezTo>
                    <a:pt x="6143" y="13683"/>
                    <a:pt x="5473" y="14041"/>
                    <a:pt x="5249" y="14368"/>
                  </a:cubicBezTo>
                  <a:cubicBezTo>
                    <a:pt x="5093" y="14571"/>
                    <a:pt x="5048" y="14789"/>
                    <a:pt x="5004" y="14991"/>
                  </a:cubicBezTo>
                  <a:cubicBezTo>
                    <a:pt x="4869" y="15972"/>
                    <a:pt x="4735" y="16953"/>
                    <a:pt x="4624" y="17934"/>
                  </a:cubicBezTo>
                  <a:cubicBezTo>
                    <a:pt x="4624" y="18168"/>
                    <a:pt x="4579" y="18386"/>
                    <a:pt x="4780" y="18589"/>
                  </a:cubicBezTo>
                  <a:cubicBezTo>
                    <a:pt x="4914" y="18744"/>
                    <a:pt x="5205" y="18853"/>
                    <a:pt x="5473" y="18947"/>
                  </a:cubicBezTo>
                  <a:cubicBezTo>
                    <a:pt x="6143" y="19211"/>
                    <a:pt x="6701" y="19632"/>
                    <a:pt x="6969" y="20115"/>
                  </a:cubicBezTo>
                  <a:cubicBezTo>
                    <a:pt x="7059" y="20255"/>
                    <a:pt x="7126" y="20411"/>
                    <a:pt x="7059" y="20551"/>
                  </a:cubicBezTo>
                  <a:cubicBezTo>
                    <a:pt x="7014" y="20644"/>
                    <a:pt x="6925" y="20738"/>
                    <a:pt x="6790" y="20800"/>
                  </a:cubicBezTo>
                  <a:cubicBezTo>
                    <a:pt x="5808" y="21236"/>
                    <a:pt x="4490" y="19959"/>
                    <a:pt x="3507" y="20411"/>
                  </a:cubicBezTo>
                  <a:cubicBezTo>
                    <a:pt x="3127" y="20317"/>
                    <a:pt x="2770" y="20224"/>
                    <a:pt x="2524" y="20021"/>
                  </a:cubicBezTo>
                  <a:cubicBezTo>
                    <a:pt x="2301" y="19819"/>
                    <a:pt x="2189" y="19507"/>
                    <a:pt x="2479" y="19305"/>
                  </a:cubicBezTo>
                  <a:cubicBezTo>
                    <a:pt x="1832" y="19336"/>
                    <a:pt x="1206" y="18947"/>
                    <a:pt x="1206" y="18480"/>
                  </a:cubicBezTo>
                  <a:cubicBezTo>
                    <a:pt x="648" y="18448"/>
                    <a:pt x="179" y="18121"/>
                    <a:pt x="45" y="17732"/>
                  </a:cubicBezTo>
                  <a:cubicBezTo>
                    <a:pt x="0" y="17607"/>
                    <a:pt x="0" y="17467"/>
                    <a:pt x="0" y="17343"/>
                  </a:cubicBezTo>
                  <a:cubicBezTo>
                    <a:pt x="0" y="16922"/>
                    <a:pt x="0" y="16502"/>
                    <a:pt x="45" y="16066"/>
                  </a:cubicBezTo>
                  <a:cubicBezTo>
                    <a:pt x="268" y="16175"/>
                    <a:pt x="603" y="16066"/>
                    <a:pt x="737" y="15910"/>
                  </a:cubicBezTo>
                  <a:cubicBezTo>
                    <a:pt x="893" y="15739"/>
                    <a:pt x="938" y="15552"/>
                    <a:pt x="938" y="15349"/>
                  </a:cubicBezTo>
                  <a:cubicBezTo>
                    <a:pt x="983" y="14898"/>
                    <a:pt x="1028" y="14399"/>
                    <a:pt x="1028" y="13948"/>
                  </a:cubicBezTo>
                  <a:cubicBezTo>
                    <a:pt x="1296" y="13917"/>
                    <a:pt x="1586" y="13854"/>
                    <a:pt x="1832" y="13808"/>
                  </a:cubicBezTo>
                  <a:cubicBezTo>
                    <a:pt x="2010" y="13590"/>
                    <a:pt x="1363" y="13387"/>
                    <a:pt x="1452" y="13169"/>
                  </a:cubicBezTo>
                  <a:cubicBezTo>
                    <a:pt x="1497" y="12998"/>
                    <a:pt x="1876" y="12998"/>
                    <a:pt x="2144" y="12935"/>
                  </a:cubicBezTo>
                  <a:cubicBezTo>
                    <a:pt x="2278" y="12904"/>
                    <a:pt x="2390" y="12795"/>
                    <a:pt x="2479" y="12733"/>
                  </a:cubicBezTo>
                  <a:cubicBezTo>
                    <a:pt x="2569" y="12640"/>
                    <a:pt x="2703" y="12577"/>
                    <a:pt x="2814" y="12468"/>
                  </a:cubicBezTo>
                  <a:cubicBezTo>
                    <a:pt x="3217" y="12157"/>
                    <a:pt x="3641" y="11752"/>
                    <a:pt x="3686" y="11331"/>
                  </a:cubicBezTo>
                  <a:cubicBezTo>
                    <a:pt x="3373" y="11394"/>
                    <a:pt x="3038" y="11503"/>
                    <a:pt x="2703" y="11565"/>
                  </a:cubicBezTo>
                  <a:cubicBezTo>
                    <a:pt x="2524" y="11129"/>
                    <a:pt x="3127" y="10771"/>
                    <a:pt x="3641" y="10522"/>
                  </a:cubicBezTo>
                  <a:cubicBezTo>
                    <a:pt x="4155" y="10257"/>
                    <a:pt x="4668" y="9727"/>
                    <a:pt x="4266" y="9400"/>
                  </a:cubicBezTo>
                  <a:cubicBezTo>
                    <a:pt x="4579" y="9307"/>
                    <a:pt x="4869" y="9214"/>
                    <a:pt x="5205" y="9104"/>
                  </a:cubicBezTo>
                  <a:cubicBezTo>
                    <a:pt x="5048" y="8886"/>
                    <a:pt x="5249" y="8559"/>
                    <a:pt x="5607" y="8450"/>
                  </a:cubicBezTo>
                  <a:cubicBezTo>
                    <a:pt x="5383" y="8497"/>
                    <a:pt x="5093" y="8388"/>
                    <a:pt x="5004" y="8232"/>
                  </a:cubicBezTo>
                  <a:cubicBezTo>
                    <a:pt x="5249" y="8123"/>
                    <a:pt x="5562" y="8061"/>
                    <a:pt x="5852" y="8123"/>
                  </a:cubicBezTo>
                  <a:cubicBezTo>
                    <a:pt x="5383" y="7703"/>
                    <a:pt x="5138" y="7189"/>
                    <a:pt x="5093" y="6660"/>
                  </a:cubicBezTo>
                  <a:cubicBezTo>
                    <a:pt x="5473" y="6784"/>
                    <a:pt x="5942" y="6597"/>
                    <a:pt x="5986" y="6301"/>
                  </a:cubicBezTo>
                  <a:cubicBezTo>
                    <a:pt x="6366" y="6426"/>
                    <a:pt x="6880" y="6146"/>
                    <a:pt x="6790" y="5850"/>
                  </a:cubicBezTo>
                  <a:cubicBezTo>
                    <a:pt x="6969" y="5943"/>
                    <a:pt x="7215" y="6068"/>
                    <a:pt x="7394" y="6177"/>
                  </a:cubicBezTo>
                  <a:cubicBezTo>
                    <a:pt x="7639" y="5772"/>
                    <a:pt x="7863" y="5351"/>
                    <a:pt x="8153" y="4962"/>
                  </a:cubicBezTo>
                  <a:cubicBezTo>
                    <a:pt x="8510" y="4931"/>
                    <a:pt x="8846" y="4635"/>
                    <a:pt x="8756" y="4370"/>
                  </a:cubicBezTo>
                  <a:cubicBezTo>
                    <a:pt x="8980" y="4401"/>
                    <a:pt x="9270" y="4433"/>
                    <a:pt x="9516" y="4479"/>
                  </a:cubicBezTo>
                  <a:cubicBezTo>
                    <a:pt x="9516" y="4246"/>
                    <a:pt x="9918" y="4183"/>
                    <a:pt x="10208" y="4106"/>
                  </a:cubicBezTo>
                  <a:cubicBezTo>
                    <a:pt x="10543" y="4074"/>
                    <a:pt x="10856" y="3825"/>
                    <a:pt x="10632" y="3654"/>
                  </a:cubicBezTo>
                  <a:cubicBezTo>
                    <a:pt x="11057" y="3685"/>
                    <a:pt x="11526" y="3654"/>
                    <a:pt x="11906" y="3560"/>
                  </a:cubicBezTo>
                  <a:cubicBezTo>
                    <a:pt x="11526" y="3420"/>
                    <a:pt x="11437" y="2953"/>
                    <a:pt x="11749" y="2766"/>
                  </a:cubicBezTo>
                  <a:cubicBezTo>
                    <a:pt x="12084" y="2564"/>
                    <a:pt x="12687" y="2642"/>
                    <a:pt x="12889" y="2938"/>
                  </a:cubicBezTo>
                  <a:cubicBezTo>
                    <a:pt x="13581" y="3000"/>
                    <a:pt x="14296" y="2875"/>
                    <a:pt x="14854" y="2610"/>
                  </a:cubicBezTo>
                  <a:cubicBezTo>
                    <a:pt x="15167" y="2813"/>
                    <a:pt x="15681" y="2673"/>
                    <a:pt x="16060" y="2517"/>
                  </a:cubicBezTo>
                  <a:cubicBezTo>
                    <a:pt x="16686" y="2283"/>
                    <a:pt x="17334" y="2019"/>
                    <a:pt x="17937" y="1801"/>
                  </a:cubicBezTo>
                  <a:cubicBezTo>
                    <a:pt x="18071" y="1723"/>
                    <a:pt x="18272" y="1661"/>
                    <a:pt x="18316" y="1536"/>
                  </a:cubicBezTo>
                  <a:cubicBezTo>
                    <a:pt x="18361" y="1396"/>
                    <a:pt x="18272" y="1240"/>
                    <a:pt x="18071" y="1271"/>
                  </a:cubicBezTo>
                  <a:cubicBezTo>
                    <a:pt x="18495" y="1100"/>
                    <a:pt x="18786" y="820"/>
                    <a:pt x="19121" y="555"/>
                  </a:cubicBezTo>
                  <a:cubicBezTo>
                    <a:pt x="19679" y="88"/>
                    <a:pt x="20997" y="-364"/>
                    <a:pt x="21354" y="446"/>
                  </a:cubicBezTo>
                  <a:cubicBezTo>
                    <a:pt x="21600" y="944"/>
                    <a:pt x="21086" y="2112"/>
                    <a:pt x="20662" y="2548"/>
                  </a:cubicBezTo>
                </a:path>
              </a:pathLst>
            </a:custGeom>
            <a:solidFill>
              <a:srgbClr val="E6E6E6"/>
            </a:solidFill>
            <a:ln cap="flat" cmpd="sng" w="9525">
              <a:solidFill>
                <a:srgbClr val="E6E6E6"/>
              </a:solidFill>
              <a:prstDash val="solid"/>
              <a:miter lim="400000"/>
              <a:headEnd len="sm" w="sm" type="none"/>
              <a:tailEnd len="sm" w="sm" type="none"/>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009" name="Shape 2009"/>
            <p:cNvSpPr/>
            <p:nvPr/>
          </p:nvSpPr>
          <p:spPr>
            <a:xfrm>
              <a:off x="2677853" y="7324381"/>
              <a:ext cx="13217136" cy="11370971"/>
            </a:xfrm>
            <a:custGeom>
              <a:pathLst>
                <a:path extrusionOk="0" h="21582" w="21576">
                  <a:moveTo>
                    <a:pt x="16044" y="19102"/>
                  </a:moveTo>
                  <a:cubicBezTo>
                    <a:pt x="16140" y="19196"/>
                    <a:pt x="16306" y="19295"/>
                    <a:pt x="16382" y="19172"/>
                  </a:cubicBezTo>
                  <a:cubicBezTo>
                    <a:pt x="16412" y="19126"/>
                    <a:pt x="16412" y="19061"/>
                    <a:pt x="16412" y="19003"/>
                  </a:cubicBezTo>
                  <a:cubicBezTo>
                    <a:pt x="16402" y="18780"/>
                    <a:pt x="16372" y="18557"/>
                    <a:pt x="16306" y="18352"/>
                  </a:cubicBezTo>
                  <a:cubicBezTo>
                    <a:pt x="16266" y="18212"/>
                    <a:pt x="16210" y="18083"/>
                    <a:pt x="16200" y="17936"/>
                  </a:cubicBezTo>
                  <a:cubicBezTo>
                    <a:pt x="16170" y="17643"/>
                    <a:pt x="16351" y="17333"/>
                    <a:pt x="16603" y="17251"/>
                  </a:cubicBezTo>
                  <a:cubicBezTo>
                    <a:pt x="16558" y="16970"/>
                    <a:pt x="16306" y="16794"/>
                    <a:pt x="16150" y="16560"/>
                  </a:cubicBezTo>
                  <a:cubicBezTo>
                    <a:pt x="15832" y="16079"/>
                    <a:pt x="16009" y="15329"/>
                    <a:pt x="16422" y="14966"/>
                  </a:cubicBezTo>
                  <a:cubicBezTo>
                    <a:pt x="16477" y="14913"/>
                    <a:pt x="16528" y="14878"/>
                    <a:pt x="16583" y="14843"/>
                  </a:cubicBezTo>
                  <a:cubicBezTo>
                    <a:pt x="16634" y="14790"/>
                    <a:pt x="16699" y="14755"/>
                    <a:pt x="16750" y="14708"/>
                  </a:cubicBezTo>
                  <a:cubicBezTo>
                    <a:pt x="16846" y="14632"/>
                    <a:pt x="16931" y="14556"/>
                    <a:pt x="17037" y="14521"/>
                  </a:cubicBezTo>
                  <a:cubicBezTo>
                    <a:pt x="17249" y="14433"/>
                    <a:pt x="17481" y="14462"/>
                    <a:pt x="17703" y="14497"/>
                  </a:cubicBezTo>
                  <a:cubicBezTo>
                    <a:pt x="18444" y="14609"/>
                    <a:pt x="19185" y="14720"/>
                    <a:pt x="19926" y="14814"/>
                  </a:cubicBezTo>
                  <a:cubicBezTo>
                    <a:pt x="20103" y="14656"/>
                    <a:pt x="20093" y="14339"/>
                    <a:pt x="19997" y="14093"/>
                  </a:cubicBezTo>
                  <a:cubicBezTo>
                    <a:pt x="19901" y="13859"/>
                    <a:pt x="19745" y="13660"/>
                    <a:pt x="19629" y="13437"/>
                  </a:cubicBezTo>
                  <a:cubicBezTo>
                    <a:pt x="19467" y="13109"/>
                    <a:pt x="19417" y="12728"/>
                    <a:pt x="19361" y="12359"/>
                  </a:cubicBezTo>
                  <a:cubicBezTo>
                    <a:pt x="19341" y="12183"/>
                    <a:pt x="19321" y="12025"/>
                    <a:pt x="19301" y="11855"/>
                  </a:cubicBezTo>
                  <a:cubicBezTo>
                    <a:pt x="19246" y="11398"/>
                    <a:pt x="19185" y="10918"/>
                    <a:pt x="19311" y="10479"/>
                  </a:cubicBezTo>
                  <a:cubicBezTo>
                    <a:pt x="19351" y="10320"/>
                    <a:pt x="19417" y="10186"/>
                    <a:pt x="19447" y="10022"/>
                  </a:cubicBezTo>
                  <a:cubicBezTo>
                    <a:pt x="19553" y="9582"/>
                    <a:pt x="19427" y="9102"/>
                    <a:pt x="19493" y="8645"/>
                  </a:cubicBezTo>
                  <a:cubicBezTo>
                    <a:pt x="19533" y="8375"/>
                    <a:pt x="19629" y="8106"/>
                    <a:pt x="19563" y="7848"/>
                  </a:cubicBezTo>
                  <a:cubicBezTo>
                    <a:pt x="19533" y="7737"/>
                    <a:pt x="19477" y="7626"/>
                    <a:pt x="19503" y="7526"/>
                  </a:cubicBezTo>
                  <a:cubicBezTo>
                    <a:pt x="19523" y="7444"/>
                    <a:pt x="19573" y="7379"/>
                    <a:pt x="19619" y="7309"/>
                  </a:cubicBezTo>
                  <a:cubicBezTo>
                    <a:pt x="19669" y="7198"/>
                    <a:pt x="19649" y="7063"/>
                    <a:pt x="19629" y="6940"/>
                  </a:cubicBezTo>
                  <a:cubicBezTo>
                    <a:pt x="19573" y="6606"/>
                    <a:pt x="19533" y="6272"/>
                    <a:pt x="19477" y="5932"/>
                  </a:cubicBezTo>
                  <a:cubicBezTo>
                    <a:pt x="19467" y="5833"/>
                    <a:pt x="19447" y="5722"/>
                    <a:pt x="19493" y="5622"/>
                  </a:cubicBezTo>
                  <a:cubicBezTo>
                    <a:pt x="19563" y="5452"/>
                    <a:pt x="19770" y="5417"/>
                    <a:pt x="19936" y="5440"/>
                  </a:cubicBezTo>
                  <a:cubicBezTo>
                    <a:pt x="20108" y="5464"/>
                    <a:pt x="20274" y="5522"/>
                    <a:pt x="20430" y="5440"/>
                  </a:cubicBezTo>
                  <a:cubicBezTo>
                    <a:pt x="20420" y="5364"/>
                    <a:pt x="20410" y="5276"/>
                    <a:pt x="20390" y="5206"/>
                  </a:cubicBezTo>
                  <a:cubicBezTo>
                    <a:pt x="20486" y="5229"/>
                    <a:pt x="20592" y="5183"/>
                    <a:pt x="20652" y="5095"/>
                  </a:cubicBezTo>
                  <a:lnTo>
                    <a:pt x="20622" y="4321"/>
                  </a:lnTo>
                  <a:cubicBezTo>
                    <a:pt x="20874" y="4146"/>
                    <a:pt x="21121" y="3952"/>
                    <a:pt x="21333" y="3718"/>
                  </a:cubicBezTo>
                  <a:cubicBezTo>
                    <a:pt x="21459" y="3583"/>
                    <a:pt x="21585" y="3413"/>
                    <a:pt x="21575" y="3214"/>
                  </a:cubicBezTo>
                  <a:cubicBezTo>
                    <a:pt x="21575" y="3044"/>
                    <a:pt x="21469" y="2880"/>
                    <a:pt x="21383" y="2734"/>
                  </a:cubicBezTo>
                  <a:cubicBezTo>
                    <a:pt x="21192" y="2394"/>
                    <a:pt x="21086" y="1984"/>
                    <a:pt x="21086" y="1568"/>
                  </a:cubicBezTo>
                  <a:cubicBezTo>
                    <a:pt x="21046" y="1533"/>
                    <a:pt x="20990" y="1492"/>
                    <a:pt x="20950" y="1468"/>
                  </a:cubicBezTo>
                  <a:cubicBezTo>
                    <a:pt x="20919" y="1480"/>
                    <a:pt x="20884" y="1492"/>
                    <a:pt x="20844" y="1503"/>
                  </a:cubicBezTo>
                  <a:cubicBezTo>
                    <a:pt x="20854" y="1480"/>
                    <a:pt x="20854" y="1468"/>
                    <a:pt x="20864" y="1445"/>
                  </a:cubicBezTo>
                  <a:cubicBezTo>
                    <a:pt x="20793" y="1445"/>
                    <a:pt x="20718" y="1421"/>
                    <a:pt x="20652" y="1398"/>
                  </a:cubicBezTo>
                  <a:cubicBezTo>
                    <a:pt x="20602" y="1421"/>
                    <a:pt x="20546" y="1410"/>
                    <a:pt x="20506" y="1357"/>
                  </a:cubicBezTo>
                  <a:cubicBezTo>
                    <a:pt x="20486" y="1380"/>
                    <a:pt x="20451" y="1421"/>
                    <a:pt x="20420" y="1433"/>
                  </a:cubicBezTo>
                  <a:cubicBezTo>
                    <a:pt x="20390" y="1445"/>
                    <a:pt x="20350" y="1445"/>
                    <a:pt x="20324" y="1410"/>
                  </a:cubicBezTo>
                  <a:cubicBezTo>
                    <a:pt x="20314" y="1380"/>
                    <a:pt x="20304" y="1357"/>
                    <a:pt x="20294" y="1345"/>
                  </a:cubicBezTo>
                  <a:cubicBezTo>
                    <a:pt x="20274" y="1334"/>
                    <a:pt x="20244" y="1334"/>
                    <a:pt x="20219" y="1345"/>
                  </a:cubicBezTo>
                  <a:cubicBezTo>
                    <a:pt x="20188" y="1345"/>
                    <a:pt x="20158" y="1322"/>
                    <a:pt x="20168" y="1298"/>
                  </a:cubicBezTo>
                  <a:cubicBezTo>
                    <a:pt x="20219" y="1175"/>
                    <a:pt x="20082" y="1029"/>
                    <a:pt x="19997" y="918"/>
                  </a:cubicBezTo>
                  <a:cubicBezTo>
                    <a:pt x="19977" y="894"/>
                    <a:pt x="19956" y="853"/>
                    <a:pt x="19926" y="841"/>
                  </a:cubicBezTo>
                  <a:cubicBezTo>
                    <a:pt x="19916" y="841"/>
                    <a:pt x="19901" y="830"/>
                    <a:pt x="19891" y="818"/>
                  </a:cubicBezTo>
                  <a:cubicBezTo>
                    <a:pt x="19881" y="806"/>
                    <a:pt x="19871" y="795"/>
                    <a:pt x="19861" y="771"/>
                  </a:cubicBezTo>
                  <a:cubicBezTo>
                    <a:pt x="19840" y="718"/>
                    <a:pt x="19810" y="683"/>
                    <a:pt x="19765" y="660"/>
                  </a:cubicBezTo>
                  <a:cubicBezTo>
                    <a:pt x="19745" y="648"/>
                    <a:pt x="19724" y="636"/>
                    <a:pt x="19689" y="648"/>
                  </a:cubicBezTo>
                  <a:cubicBezTo>
                    <a:pt x="19674" y="654"/>
                    <a:pt x="19664" y="683"/>
                    <a:pt x="19674" y="707"/>
                  </a:cubicBezTo>
                  <a:cubicBezTo>
                    <a:pt x="19669" y="707"/>
                    <a:pt x="19664" y="707"/>
                    <a:pt x="19659" y="707"/>
                  </a:cubicBezTo>
                  <a:cubicBezTo>
                    <a:pt x="19609" y="730"/>
                    <a:pt x="19659" y="824"/>
                    <a:pt x="19619" y="877"/>
                  </a:cubicBezTo>
                  <a:cubicBezTo>
                    <a:pt x="19609" y="888"/>
                    <a:pt x="19573" y="906"/>
                    <a:pt x="19573" y="929"/>
                  </a:cubicBezTo>
                  <a:cubicBezTo>
                    <a:pt x="19573" y="941"/>
                    <a:pt x="19573" y="941"/>
                    <a:pt x="19583" y="953"/>
                  </a:cubicBezTo>
                  <a:lnTo>
                    <a:pt x="19679" y="1140"/>
                  </a:lnTo>
                  <a:cubicBezTo>
                    <a:pt x="19689" y="1152"/>
                    <a:pt x="19704" y="1175"/>
                    <a:pt x="19714" y="1187"/>
                  </a:cubicBezTo>
                  <a:cubicBezTo>
                    <a:pt x="19735" y="1199"/>
                    <a:pt x="19755" y="1199"/>
                    <a:pt x="19765" y="1211"/>
                  </a:cubicBezTo>
                  <a:cubicBezTo>
                    <a:pt x="19795" y="1234"/>
                    <a:pt x="19810" y="1298"/>
                    <a:pt x="19820" y="1334"/>
                  </a:cubicBezTo>
                  <a:cubicBezTo>
                    <a:pt x="19840" y="1380"/>
                    <a:pt x="19901" y="1410"/>
                    <a:pt x="19946" y="1398"/>
                  </a:cubicBezTo>
                  <a:cubicBezTo>
                    <a:pt x="19987" y="1457"/>
                    <a:pt x="20032" y="1521"/>
                    <a:pt x="20062" y="1591"/>
                  </a:cubicBezTo>
                  <a:cubicBezTo>
                    <a:pt x="20072" y="1603"/>
                    <a:pt x="20072" y="1626"/>
                    <a:pt x="20072" y="1644"/>
                  </a:cubicBezTo>
                  <a:cubicBezTo>
                    <a:pt x="20072" y="1679"/>
                    <a:pt x="20052" y="1703"/>
                    <a:pt x="20052" y="1726"/>
                  </a:cubicBezTo>
                  <a:cubicBezTo>
                    <a:pt x="20052" y="1779"/>
                    <a:pt x="20103" y="1814"/>
                    <a:pt x="20093" y="1849"/>
                  </a:cubicBezTo>
                  <a:cubicBezTo>
                    <a:pt x="20123" y="1873"/>
                    <a:pt x="20168" y="1902"/>
                    <a:pt x="20198" y="1925"/>
                  </a:cubicBezTo>
                  <a:cubicBezTo>
                    <a:pt x="20219" y="1960"/>
                    <a:pt x="20198" y="2007"/>
                    <a:pt x="20168" y="2037"/>
                  </a:cubicBezTo>
                  <a:cubicBezTo>
                    <a:pt x="20178" y="2095"/>
                    <a:pt x="20158" y="2171"/>
                    <a:pt x="20103" y="2206"/>
                  </a:cubicBezTo>
                  <a:cubicBezTo>
                    <a:pt x="20123" y="2206"/>
                    <a:pt x="20138" y="2230"/>
                    <a:pt x="20138" y="2242"/>
                  </a:cubicBezTo>
                  <a:cubicBezTo>
                    <a:pt x="20138" y="2271"/>
                    <a:pt x="20113" y="2283"/>
                    <a:pt x="20103" y="2294"/>
                  </a:cubicBezTo>
                  <a:cubicBezTo>
                    <a:pt x="20062" y="2330"/>
                    <a:pt x="20017" y="2353"/>
                    <a:pt x="19977" y="2330"/>
                  </a:cubicBezTo>
                  <a:cubicBezTo>
                    <a:pt x="19901" y="2294"/>
                    <a:pt x="19916" y="2130"/>
                    <a:pt x="19830" y="2095"/>
                  </a:cubicBezTo>
                  <a:cubicBezTo>
                    <a:pt x="19795" y="2119"/>
                    <a:pt x="19755" y="2119"/>
                    <a:pt x="19724" y="2083"/>
                  </a:cubicBezTo>
                  <a:cubicBezTo>
                    <a:pt x="19704" y="2119"/>
                    <a:pt x="19679" y="2160"/>
                    <a:pt x="19649" y="2171"/>
                  </a:cubicBezTo>
                  <a:cubicBezTo>
                    <a:pt x="19619" y="2195"/>
                    <a:pt x="19573" y="2195"/>
                    <a:pt x="19553" y="2171"/>
                  </a:cubicBezTo>
                  <a:cubicBezTo>
                    <a:pt x="19553" y="2230"/>
                    <a:pt x="19493" y="2253"/>
                    <a:pt x="19437" y="2283"/>
                  </a:cubicBezTo>
                  <a:cubicBezTo>
                    <a:pt x="19407" y="2294"/>
                    <a:pt x="19377" y="2306"/>
                    <a:pt x="19361" y="2341"/>
                  </a:cubicBezTo>
                  <a:cubicBezTo>
                    <a:pt x="19341" y="2283"/>
                    <a:pt x="19246" y="2283"/>
                    <a:pt x="19225" y="2353"/>
                  </a:cubicBezTo>
                  <a:cubicBezTo>
                    <a:pt x="19165" y="2253"/>
                    <a:pt x="19059" y="2195"/>
                    <a:pt x="18953" y="2183"/>
                  </a:cubicBezTo>
                  <a:cubicBezTo>
                    <a:pt x="18918" y="2107"/>
                    <a:pt x="18837" y="2060"/>
                    <a:pt x="18761" y="2072"/>
                  </a:cubicBezTo>
                  <a:cubicBezTo>
                    <a:pt x="18761" y="2119"/>
                    <a:pt x="18716" y="2160"/>
                    <a:pt x="18676" y="2148"/>
                  </a:cubicBezTo>
                  <a:cubicBezTo>
                    <a:pt x="18635" y="2148"/>
                    <a:pt x="18600" y="2107"/>
                    <a:pt x="18570" y="2072"/>
                  </a:cubicBezTo>
                  <a:cubicBezTo>
                    <a:pt x="18540" y="2107"/>
                    <a:pt x="18484" y="2095"/>
                    <a:pt x="18464" y="2072"/>
                  </a:cubicBezTo>
                  <a:cubicBezTo>
                    <a:pt x="18454" y="2083"/>
                    <a:pt x="18454" y="2107"/>
                    <a:pt x="18444" y="2119"/>
                  </a:cubicBezTo>
                  <a:cubicBezTo>
                    <a:pt x="18368" y="2107"/>
                    <a:pt x="18308" y="2095"/>
                    <a:pt x="18232" y="2095"/>
                  </a:cubicBezTo>
                  <a:cubicBezTo>
                    <a:pt x="18202" y="2095"/>
                    <a:pt x="18156" y="2095"/>
                    <a:pt x="18136" y="2130"/>
                  </a:cubicBezTo>
                  <a:cubicBezTo>
                    <a:pt x="18167" y="2130"/>
                    <a:pt x="18192" y="2148"/>
                    <a:pt x="18222" y="2148"/>
                  </a:cubicBezTo>
                  <a:cubicBezTo>
                    <a:pt x="18232" y="2183"/>
                    <a:pt x="18192" y="2195"/>
                    <a:pt x="18167" y="2195"/>
                  </a:cubicBezTo>
                  <a:cubicBezTo>
                    <a:pt x="18136" y="2195"/>
                    <a:pt x="18106" y="2183"/>
                    <a:pt x="18086" y="2206"/>
                  </a:cubicBezTo>
                  <a:cubicBezTo>
                    <a:pt x="18071" y="2218"/>
                    <a:pt x="18071" y="2230"/>
                    <a:pt x="18061" y="2242"/>
                  </a:cubicBezTo>
                  <a:cubicBezTo>
                    <a:pt x="18030" y="2306"/>
                    <a:pt x="17955" y="2283"/>
                    <a:pt x="17904" y="2271"/>
                  </a:cubicBezTo>
                  <a:cubicBezTo>
                    <a:pt x="17864" y="2294"/>
                    <a:pt x="17819" y="2365"/>
                    <a:pt x="17849" y="2406"/>
                  </a:cubicBezTo>
                  <a:cubicBezTo>
                    <a:pt x="17798" y="2417"/>
                    <a:pt x="17743" y="2464"/>
                    <a:pt x="17733" y="2529"/>
                  </a:cubicBezTo>
                  <a:cubicBezTo>
                    <a:pt x="17723" y="2488"/>
                    <a:pt x="17682" y="2499"/>
                    <a:pt x="17652" y="2511"/>
                  </a:cubicBezTo>
                  <a:cubicBezTo>
                    <a:pt x="17617" y="2529"/>
                    <a:pt x="17597" y="2552"/>
                    <a:pt x="17567" y="2564"/>
                  </a:cubicBezTo>
                  <a:cubicBezTo>
                    <a:pt x="17531" y="2564"/>
                    <a:pt x="17511" y="2552"/>
                    <a:pt x="17481" y="2552"/>
                  </a:cubicBezTo>
                  <a:cubicBezTo>
                    <a:pt x="17451" y="2552"/>
                    <a:pt x="17430" y="2587"/>
                    <a:pt x="17440" y="2611"/>
                  </a:cubicBezTo>
                  <a:cubicBezTo>
                    <a:pt x="17395" y="2587"/>
                    <a:pt x="17335" y="2634"/>
                    <a:pt x="17335" y="2687"/>
                  </a:cubicBezTo>
                  <a:cubicBezTo>
                    <a:pt x="17299" y="2675"/>
                    <a:pt x="17269" y="2663"/>
                    <a:pt x="17249" y="2699"/>
                  </a:cubicBezTo>
                  <a:cubicBezTo>
                    <a:pt x="17239" y="2710"/>
                    <a:pt x="17239" y="2722"/>
                    <a:pt x="17249" y="2745"/>
                  </a:cubicBezTo>
                  <a:cubicBezTo>
                    <a:pt x="17249" y="2786"/>
                    <a:pt x="17249" y="2822"/>
                    <a:pt x="17259" y="2857"/>
                  </a:cubicBezTo>
                  <a:cubicBezTo>
                    <a:pt x="17183" y="2845"/>
                    <a:pt x="17123" y="2898"/>
                    <a:pt x="17067" y="2945"/>
                  </a:cubicBezTo>
                  <a:cubicBezTo>
                    <a:pt x="17052" y="2962"/>
                    <a:pt x="17027" y="2992"/>
                    <a:pt x="17037" y="3015"/>
                  </a:cubicBezTo>
                  <a:cubicBezTo>
                    <a:pt x="17007" y="2992"/>
                    <a:pt x="16951" y="3027"/>
                    <a:pt x="16931" y="3068"/>
                  </a:cubicBezTo>
                  <a:cubicBezTo>
                    <a:pt x="16901" y="3115"/>
                    <a:pt x="16846" y="3167"/>
                    <a:pt x="16815" y="3126"/>
                  </a:cubicBezTo>
                  <a:cubicBezTo>
                    <a:pt x="16770" y="3191"/>
                    <a:pt x="16740" y="3249"/>
                    <a:pt x="16719" y="3325"/>
                  </a:cubicBezTo>
                  <a:cubicBezTo>
                    <a:pt x="16644" y="3302"/>
                    <a:pt x="16573" y="3302"/>
                    <a:pt x="16508" y="3349"/>
                  </a:cubicBezTo>
                  <a:cubicBezTo>
                    <a:pt x="16488" y="3361"/>
                    <a:pt x="16477" y="3384"/>
                    <a:pt x="16477" y="3413"/>
                  </a:cubicBezTo>
                  <a:cubicBezTo>
                    <a:pt x="16488" y="3437"/>
                    <a:pt x="16518" y="3448"/>
                    <a:pt x="16518" y="3472"/>
                  </a:cubicBezTo>
                  <a:cubicBezTo>
                    <a:pt x="16518" y="3507"/>
                    <a:pt x="16493" y="3525"/>
                    <a:pt x="16467" y="3548"/>
                  </a:cubicBezTo>
                  <a:cubicBezTo>
                    <a:pt x="16427" y="3595"/>
                    <a:pt x="16442" y="3683"/>
                    <a:pt x="16467" y="3753"/>
                  </a:cubicBezTo>
                  <a:cubicBezTo>
                    <a:pt x="16488" y="3818"/>
                    <a:pt x="16498" y="3888"/>
                    <a:pt x="16488" y="3952"/>
                  </a:cubicBezTo>
                  <a:cubicBezTo>
                    <a:pt x="16488" y="3987"/>
                    <a:pt x="16493" y="4028"/>
                    <a:pt x="16467" y="4052"/>
                  </a:cubicBezTo>
                  <a:cubicBezTo>
                    <a:pt x="16447" y="4075"/>
                    <a:pt x="16402" y="4075"/>
                    <a:pt x="16392" y="4040"/>
                  </a:cubicBezTo>
                  <a:cubicBezTo>
                    <a:pt x="16306" y="4110"/>
                    <a:pt x="16200" y="4122"/>
                    <a:pt x="16094" y="4087"/>
                  </a:cubicBezTo>
                  <a:cubicBezTo>
                    <a:pt x="16064" y="4075"/>
                    <a:pt x="16034" y="4052"/>
                    <a:pt x="16009" y="4011"/>
                  </a:cubicBezTo>
                  <a:cubicBezTo>
                    <a:pt x="15998" y="3987"/>
                    <a:pt x="15998" y="3976"/>
                    <a:pt x="15988" y="3952"/>
                  </a:cubicBezTo>
                  <a:cubicBezTo>
                    <a:pt x="15968" y="3905"/>
                    <a:pt x="15903" y="3888"/>
                    <a:pt x="15893" y="3841"/>
                  </a:cubicBezTo>
                  <a:lnTo>
                    <a:pt x="15893" y="3782"/>
                  </a:lnTo>
                  <a:cubicBezTo>
                    <a:pt x="15882" y="3741"/>
                    <a:pt x="15842" y="3730"/>
                    <a:pt x="15812" y="3706"/>
                  </a:cubicBezTo>
                  <a:cubicBezTo>
                    <a:pt x="15756" y="3671"/>
                    <a:pt x="15746" y="3595"/>
                    <a:pt x="15756" y="3525"/>
                  </a:cubicBezTo>
                  <a:cubicBezTo>
                    <a:pt x="15767" y="3460"/>
                    <a:pt x="15797" y="3402"/>
                    <a:pt x="15832" y="3337"/>
                  </a:cubicBezTo>
                  <a:lnTo>
                    <a:pt x="15862" y="3302"/>
                  </a:lnTo>
                  <a:cubicBezTo>
                    <a:pt x="15872" y="3290"/>
                    <a:pt x="15893" y="3290"/>
                    <a:pt x="15903" y="3302"/>
                  </a:cubicBezTo>
                  <a:cubicBezTo>
                    <a:pt x="15968" y="3302"/>
                    <a:pt x="16044" y="3314"/>
                    <a:pt x="16104" y="3337"/>
                  </a:cubicBezTo>
                  <a:cubicBezTo>
                    <a:pt x="16140" y="3349"/>
                    <a:pt x="16180" y="3349"/>
                    <a:pt x="16190" y="3314"/>
                  </a:cubicBezTo>
                  <a:cubicBezTo>
                    <a:pt x="16200" y="3261"/>
                    <a:pt x="16124" y="3238"/>
                    <a:pt x="16114" y="3191"/>
                  </a:cubicBezTo>
                  <a:cubicBezTo>
                    <a:pt x="16104" y="3138"/>
                    <a:pt x="16170" y="3091"/>
                    <a:pt x="16170" y="3044"/>
                  </a:cubicBezTo>
                  <a:cubicBezTo>
                    <a:pt x="16170" y="2980"/>
                    <a:pt x="16104" y="2968"/>
                    <a:pt x="16074" y="2933"/>
                  </a:cubicBezTo>
                  <a:cubicBezTo>
                    <a:pt x="16034" y="2880"/>
                    <a:pt x="16024" y="2804"/>
                    <a:pt x="15998" y="2734"/>
                  </a:cubicBezTo>
                  <a:cubicBezTo>
                    <a:pt x="15978" y="2658"/>
                    <a:pt x="15928" y="2587"/>
                    <a:pt x="15862" y="2611"/>
                  </a:cubicBezTo>
                  <a:cubicBezTo>
                    <a:pt x="15872" y="2576"/>
                    <a:pt x="15857" y="2523"/>
                    <a:pt x="15822" y="2499"/>
                  </a:cubicBezTo>
                  <a:cubicBezTo>
                    <a:pt x="15792" y="2470"/>
                    <a:pt x="15756" y="2464"/>
                    <a:pt x="15716" y="2453"/>
                  </a:cubicBezTo>
                  <a:cubicBezTo>
                    <a:pt x="15640" y="2429"/>
                    <a:pt x="15555" y="2417"/>
                    <a:pt x="15494" y="2453"/>
                  </a:cubicBezTo>
                  <a:cubicBezTo>
                    <a:pt x="15459" y="2394"/>
                    <a:pt x="15398" y="2353"/>
                    <a:pt x="15333" y="2365"/>
                  </a:cubicBezTo>
                  <a:cubicBezTo>
                    <a:pt x="15272" y="2376"/>
                    <a:pt x="15217" y="2429"/>
                    <a:pt x="15197" y="2499"/>
                  </a:cubicBezTo>
                  <a:cubicBezTo>
                    <a:pt x="15187" y="2529"/>
                    <a:pt x="15187" y="2564"/>
                    <a:pt x="15207" y="2587"/>
                  </a:cubicBezTo>
                  <a:cubicBezTo>
                    <a:pt x="15227" y="2622"/>
                    <a:pt x="15282" y="2611"/>
                    <a:pt x="15303" y="2634"/>
                  </a:cubicBezTo>
                  <a:cubicBezTo>
                    <a:pt x="15333" y="2663"/>
                    <a:pt x="15333" y="2710"/>
                    <a:pt x="15343" y="2745"/>
                  </a:cubicBezTo>
                  <a:cubicBezTo>
                    <a:pt x="15353" y="2786"/>
                    <a:pt x="15388" y="2822"/>
                    <a:pt x="15419" y="2810"/>
                  </a:cubicBezTo>
                  <a:cubicBezTo>
                    <a:pt x="15388" y="2868"/>
                    <a:pt x="15459" y="2933"/>
                    <a:pt x="15469" y="3003"/>
                  </a:cubicBezTo>
                  <a:cubicBezTo>
                    <a:pt x="15484" y="3068"/>
                    <a:pt x="15439" y="3126"/>
                    <a:pt x="15419" y="3191"/>
                  </a:cubicBezTo>
                  <a:cubicBezTo>
                    <a:pt x="15398" y="3249"/>
                    <a:pt x="15409" y="3325"/>
                    <a:pt x="15439" y="3372"/>
                  </a:cubicBezTo>
                  <a:cubicBezTo>
                    <a:pt x="15409" y="3349"/>
                    <a:pt x="15378" y="3413"/>
                    <a:pt x="15388" y="3460"/>
                  </a:cubicBezTo>
                  <a:cubicBezTo>
                    <a:pt x="15398" y="3495"/>
                    <a:pt x="15419" y="3548"/>
                    <a:pt x="15398" y="3583"/>
                  </a:cubicBezTo>
                  <a:lnTo>
                    <a:pt x="15363" y="3618"/>
                  </a:lnTo>
                  <a:cubicBezTo>
                    <a:pt x="15323" y="3671"/>
                    <a:pt x="15353" y="3765"/>
                    <a:pt x="15419" y="3765"/>
                  </a:cubicBezTo>
                  <a:cubicBezTo>
                    <a:pt x="15398" y="3806"/>
                    <a:pt x="15388" y="3829"/>
                    <a:pt x="15363" y="3864"/>
                  </a:cubicBezTo>
                  <a:cubicBezTo>
                    <a:pt x="15439" y="3888"/>
                    <a:pt x="15484" y="3999"/>
                    <a:pt x="15439" y="4075"/>
                  </a:cubicBezTo>
                  <a:cubicBezTo>
                    <a:pt x="15484" y="4134"/>
                    <a:pt x="15494" y="4210"/>
                    <a:pt x="15469" y="4286"/>
                  </a:cubicBezTo>
                  <a:cubicBezTo>
                    <a:pt x="15449" y="4357"/>
                    <a:pt x="15398" y="4409"/>
                    <a:pt x="15333" y="4433"/>
                  </a:cubicBezTo>
                  <a:cubicBezTo>
                    <a:pt x="15343" y="4456"/>
                    <a:pt x="15333" y="4503"/>
                    <a:pt x="15303" y="4515"/>
                  </a:cubicBezTo>
                  <a:cubicBezTo>
                    <a:pt x="15272" y="4532"/>
                    <a:pt x="15237" y="4515"/>
                    <a:pt x="15217" y="4503"/>
                  </a:cubicBezTo>
                  <a:cubicBezTo>
                    <a:pt x="15197" y="4491"/>
                    <a:pt x="15187" y="4468"/>
                    <a:pt x="15177" y="4456"/>
                  </a:cubicBezTo>
                  <a:cubicBezTo>
                    <a:pt x="15111" y="4392"/>
                    <a:pt x="15035" y="4357"/>
                    <a:pt x="14955" y="4368"/>
                  </a:cubicBezTo>
                  <a:cubicBezTo>
                    <a:pt x="14945" y="4392"/>
                    <a:pt x="14945" y="4421"/>
                    <a:pt x="14930" y="4444"/>
                  </a:cubicBezTo>
                  <a:cubicBezTo>
                    <a:pt x="14839" y="4444"/>
                    <a:pt x="14743" y="4532"/>
                    <a:pt x="14708" y="4626"/>
                  </a:cubicBezTo>
                  <a:cubicBezTo>
                    <a:pt x="14647" y="4614"/>
                    <a:pt x="14602" y="4749"/>
                    <a:pt x="14541" y="4749"/>
                  </a:cubicBezTo>
                  <a:lnTo>
                    <a:pt x="14496" y="4749"/>
                  </a:lnTo>
                  <a:cubicBezTo>
                    <a:pt x="14476" y="4749"/>
                    <a:pt x="14466" y="4761"/>
                    <a:pt x="14446" y="4761"/>
                  </a:cubicBezTo>
                  <a:cubicBezTo>
                    <a:pt x="14299" y="4837"/>
                    <a:pt x="14193" y="4995"/>
                    <a:pt x="14138" y="5165"/>
                  </a:cubicBezTo>
                  <a:cubicBezTo>
                    <a:pt x="14153" y="5130"/>
                    <a:pt x="14193" y="5159"/>
                    <a:pt x="14203" y="5194"/>
                  </a:cubicBezTo>
                  <a:cubicBezTo>
                    <a:pt x="14203" y="5229"/>
                    <a:pt x="14193" y="5253"/>
                    <a:pt x="14178" y="5294"/>
                  </a:cubicBezTo>
                  <a:cubicBezTo>
                    <a:pt x="14158" y="5388"/>
                    <a:pt x="14254" y="5487"/>
                    <a:pt x="14234" y="5587"/>
                  </a:cubicBezTo>
                  <a:cubicBezTo>
                    <a:pt x="14234" y="5610"/>
                    <a:pt x="14224" y="5634"/>
                    <a:pt x="14224" y="5645"/>
                  </a:cubicBezTo>
                  <a:cubicBezTo>
                    <a:pt x="14234" y="5686"/>
                    <a:pt x="14274" y="5686"/>
                    <a:pt x="14299" y="5710"/>
                  </a:cubicBezTo>
                  <a:cubicBezTo>
                    <a:pt x="14319" y="5745"/>
                    <a:pt x="14284" y="5798"/>
                    <a:pt x="14254" y="5809"/>
                  </a:cubicBezTo>
                  <a:cubicBezTo>
                    <a:pt x="14224" y="5821"/>
                    <a:pt x="14178" y="5809"/>
                    <a:pt x="14148" y="5821"/>
                  </a:cubicBezTo>
                  <a:cubicBezTo>
                    <a:pt x="14118" y="5821"/>
                    <a:pt x="14077" y="5845"/>
                    <a:pt x="14062" y="5891"/>
                  </a:cubicBezTo>
                  <a:cubicBezTo>
                    <a:pt x="14012" y="5798"/>
                    <a:pt x="13916" y="5733"/>
                    <a:pt x="13830" y="5686"/>
                  </a:cubicBezTo>
                  <a:cubicBezTo>
                    <a:pt x="13760" y="5645"/>
                    <a:pt x="13684" y="5599"/>
                    <a:pt x="13609" y="5563"/>
                  </a:cubicBezTo>
                  <a:lnTo>
                    <a:pt x="13356" y="5417"/>
                  </a:lnTo>
                  <a:cubicBezTo>
                    <a:pt x="13336" y="5475"/>
                    <a:pt x="13301" y="5540"/>
                    <a:pt x="13281" y="5599"/>
                  </a:cubicBezTo>
                  <a:cubicBezTo>
                    <a:pt x="13261" y="5634"/>
                    <a:pt x="13251" y="5686"/>
                    <a:pt x="13251" y="5733"/>
                  </a:cubicBezTo>
                  <a:cubicBezTo>
                    <a:pt x="13251" y="5786"/>
                    <a:pt x="13271" y="5833"/>
                    <a:pt x="13311" y="5845"/>
                  </a:cubicBezTo>
                  <a:cubicBezTo>
                    <a:pt x="13336" y="5845"/>
                    <a:pt x="13367" y="5845"/>
                    <a:pt x="13377" y="5856"/>
                  </a:cubicBezTo>
                  <a:cubicBezTo>
                    <a:pt x="13397" y="5880"/>
                    <a:pt x="13387" y="5921"/>
                    <a:pt x="13397" y="5944"/>
                  </a:cubicBezTo>
                  <a:cubicBezTo>
                    <a:pt x="13407" y="6003"/>
                    <a:pt x="13472" y="6014"/>
                    <a:pt x="13513" y="6044"/>
                  </a:cubicBezTo>
                  <a:cubicBezTo>
                    <a:pt x="13609" y="6091"/>
                    <a:pt x="13664" y="6225"/>
                    <a:pt x="13629" y="6337"/>
                  </a:cubicBezTo>
                  <a:cubicBezTo>
                    <a:pt x="13609" y="6337"/>
                    <a:pt x="13598" y="6325"/>
                    <a:pt x="13578" y="6325"/>
                  </a:cubicBezTo>
                  <a:cubicBezTo>
                    <a:pt x="13588" y="6360"/>
                    <a:pt x="13558" y="6407"/>
                    <a:pt x="13523" y="6425"/>
                  </a:cubicBezTo>
                  <a:cubicBezTo>
                    <a:pt x="13493" y="6436"/>
                    <a:pt x="13452" y="6436"/>
                    <a:pt x="13417" y="6425"/>
                  </a:cubicBezTo>
                  <a:cubicBezTo>
                    <a:pt x="13397" y="6425"/>
                    <a:pt x="13387" y="6425"/>
                    <a:pt x="13367" y="6407"/>
                  </a:cubicBezTo>
                  <a:lnTo>
                    <a:pt x="13336" y="6372"/>
                  </a:lnTo>
                  <a:cubicBezTo>
                    <a:pt x="13261" y="6237"/>
                    <a:pt x="13089" y="6214"/>
                    <a:pt x="12998" y="6102"/>
                  </a:cubicBezTo>
                  <a:cubicBezTo>
                    <a:pt x="12983" y="6091"/>
                    <a:pt x="12973" y="6067"/>
                    <a:pt x="12973" y="6044"/>
                  </a:cubicBezTo>
                  <a:cubicBezTo>
                    <a:pt x="12973" y="6026"/>
                    <a:pt x="12983" y="6014"/>
                    <a:pt x="12983" y="6003"/>
                  </a:cubicBezTo>
                  <a:cubicBezTo>
                    <a:pt x="12983" y="5979"/>
                    <a:pt x="12953" y="5968"/>
                    <a:pt x="12933" y="5956"/>
                  </a:cubicBezTo>
                  <a:cubicBezTo>
                    <a:pt x="12893" y="5944"/>
                    <a:pt x="12837" y="5891"/>
                    <a:pt x="12827" y="5845"/>
                  </a:cubicBezTo>
                  <a:cubicBezTo>
                    <a:pt x="12807" y="5798"/>
                    <a:pt x="12827" y="5722"/>
                    <a:pt x="12867" y="5698"/>
                  </a:cubicBezTo>
                  <a:cubicBezTo>
                    <a:pt x="12817" y="5675"/>
                    <a:pt x="12772" y="5587"/>
                    <a:pt x="12807" y="5522"/>
                  </a:cubicBezTo>
                  <a:cubicBezTo>
                    <a:pt x="12751" y="5499"/>
                    <a:pt x="12701" y="5452"/>
                    <a:pt x="12721" y="5399"/>
                  </a:cubicBezTo>
                  <a:lnTo>
                    <a:pt x="12751" y="5364"/>
                  </a:lnTo>
                  <a:cubicBezTo>
                    <a:pt x="12772" y="5329"/>
                    <a:pt x="12772" y="5276"/>
                    <a:pt x="12751" y="5253"/>
                  </a:cubicBezTo>
                  <a:cubicBezTo>
                    <a:pt x="12807" y="5206"/>
                    <a:pt x="12827" y="5101"/>
                    <a:pt x="12807" y="5019"/>
                  </a:cubicBezTo>
                  <a:cubicBezTo>
                    <a:pt x="12787" y="4931"/>
                    <a:pt x="12741" y="4872"/>
                    <a:pt x="12701" y="4802"/>
                  </a:cubicBezTo>
                  <a:cubicBezTo>
                    <a:pt x="12681" y="4772"/>
                    <a:pt x="12656" y="4737"/>
                    <a:pt x="12625" y="4726"/>
                  </a:cubicBezTo>
                  <a:cubicBezTo>
                    <a:pt x="12615" y="4726"/>
                    <a:pt x="12595" y="4726"/>
                    <a:pt x="12585" y="4714"/>
                  </a:cubicBezTo>
                  <a:cubicBezTo>
                    <a:pt x="12540" y="4690"/>
                    <a:pt x="12575" y="4591"/>
                    <a:pt x="12530" y="4567"/>
                  </a:cubicBezTo>
                  <a:cubicBezTo>
                    <a:pt x="12509" y="4556"/>
                    <a:pt x="12489" y="4556"/>
                    <a:pt x="12469" y="4544"/>
                  </a:cubicBezTo>
                  <a:cubicBezTo>
                    <a:pt x="12459" y="4532"/>
                    <a:pt x="12459" y="4503"/>
                    <a:pt x="12434" y="4491"/>
                  </a:cubicBezTo>
                  <a:cubicBezTo>
                    <a:pt x="12424" y="4480"/>
                    <a:pt x="12403" y="4480"/>
                    <a:pt x="12383" y="4480"/>
                  </a:cubicBezTo>
                  <a:cubicBezTo>
                    <a:pt x="12308" y="4468"/>
                    <a:pt x="12277" y="4368"/>
                    <a:pt x="12257" y="4298"/>
                  </a:cubicBezTo>
                  <a:cubicBezTo>
                    <a:pt x="12338" y="4286"/>
                    <a:pt x="12424" y="4269"/>
                    <a:pt x="12499" y="4245"/>
                  </a:cubicBezTo>
                  <a:cubicBezTo>
                    <a:pt x="12530" y="4245"/>
                    <a:pt x="12565" y="4233"/>
                    <a:pt x="12595" y="4245"/>
                  </a:cubicBezTo>
                  <a:cubicBezTo>
                    <a:pt x="12635" y="4257"/>
                    <a:pt x="12671" y="4310"/>
                    <a:pt x="12701" y="4333"/>
                  </a:cubicBezTo>
                  <a:cubicBezTo>
                    <a:pt x="12731" y="4368"/>
                    <a:pt x="12772" y="4392"/>
                    <a:pt x="12817" y="4368"/>
                  </a:cubicBezTo>
                  <a:lnTo>
                    <a:pt x="12817" y="4491"/>
                  </a:lnTo>
                  <a:cubicBezTo>
                    <a:pt x="12847" y="4456"/>
                    <a:pt x="12903" y="4468"/>
                    <a:pt x="12943" y="4491"/>
                  </a:cubicBezTo>
                  <a:cubicBezTo>
                    <a:pt x="12998" y="4515"/>
                    <a:pt x="13049" y="4544"/>
                    <a:pt x="13114" y="4567"/>
                  </a:cubicBezTo>
                  <a:cubicBezTo>
                    <a:pt x="13165" y="4591"/>
                    <a:pt x="13205" y="4614"/>
                    <a:pt x="13261" y="4603"/>
                  </a:cubicBezTo>
                  <a:cubicBezTo>
                    <a:pt x="13291" y="4603"/>
                    <a:pt x="13326" y="4579"/>
                    <a:pt x="13356" y="4591"/>
                  </a:cubicBezTo>
                  <a:cubicBezTo>
                    <a:pt x="13387" y="4591"/>
                    <a:pt x="13432" y="4626"/>
                    <a:pt x="13407" y="4667"/>
                  </a:cubicBezTo>
                  <a:cubicBezTo>
                    <a:pt x="13548" y="4702"/>
                    <a:pt x="13684" y="4726"/>
                    <a:pt x="13820" y="4726"/>
                  </a:cubicBezTo>
                  <a:cubicBezTo>
                    <a:pt x="13800" y="4726"/>
                    <a:pt x="13790" y="4714"/>
                    <a:pt x="13770" y="4714"/>
                  </a:cubicBezTo>
                  <a:cubicBezTo>
                    <a:pt x="13840" y="4702"/>
                    <a:pt x="13926" y="4690"/>
                    <a:pt x="14002" y="4679"/>
                  </a:cubicBezTo>
                  <a:cubicBezTo>
                    <a:pt x="14002" y="4655"/>
                    <a:pt x="14002" y="4626"/>
                    <a:pt x="13992" y="4603"/>
                  </a:cubicBezTo>
                  <a:cubicBezTo>
                    <a:pt x="14052" y="4603"/>
                    <a:pt x="14128" y="4603"/>
                    <a:pt x="14193" y="4579"/>
                  </a:cubicBezTo>
                  <a:cubicBezTo>
                    <a:pt x="14234" y="4556"/>
                    <a:pt x="14274" y="4515"/>
                    <a:pt x="14319" y="4468"/>
                  </a:cubicBezTo>
                  <a:cubicBezTo>
                    <a:pt x="14360" y="4421"/>
                    <a:pt x="14415" y="4368"/>
                    <a:pt x="14456" y="4321"/>
                  </a:cubicBezTo>
                  <a:lnTo>
                    <a:pt x="14425" y="4286"/>
                  </a:lnTo>
                  <a:cubicBezTo>
                    <a:pt x="14486" y="4245"/>
                    <a:pt x="14531" y="4146"/>
                    <a:pt x="14496" y="4064"/>
                  </a:cubicBezTo>
                  <a:cubicBezTo>
                    <a:pt x="14486" y="4064"/>
                    <a:pt x="14476" y="4040"/>
                    <a:pt x="14486" y="4028"/>
                  </a:cubicBezTo>
                  <a:cubicBezTo>
                    <a:pt x="14496" y="4011"/>
                    <a:pt x="14521" y="4011"/>
                    <a:pt x="14531" y="3999"/>
                  </a:cubicBezTo>
                  <a:cubicBezTo>
                    <a:pt x="14561" y="3987"/>
                    <a:pt x="14561" y="3941"/>
                    <a:pt x="14561" y="3888"/>
                  </a:cubicBezTo>
                  <a:lnTo>
                    <a:pt x="14531" y="3782"/>
                  </a:lnTo>
                  <a:cubicBezTo>
                    <a:pt x="14531" y="3741"/>
                    <a:pt x="14541" y="3706"/>
                    <a:pt x="14521" y="3683"/>
                  </a:cubicBezTo>
                  <a:cubicBezTo>
                    <a:pt x="14511" y="3659"/>
                    <a:pt x="14486" y="3642"/>
                    <a:pt x="14476" y="3630"/>
                  </a:cubicBezTo>
                  <a:cubicBezTo>
                    <a:pt x="14456" y="3583"/>
                    <a:pt x="14511" y="3548"/>
                    <a:pt x="14511" y="3495"/>
                  </a:cubicBezTo>
                  <a:cubicBezTo>
                    <a:pt x="14511" y="3448"/>
                    <a:pt x="14456" y="3413"/>
                    <a:pt x="14425" y="3437"/>
                  </a:cubicBezTo>
                  <a:cubicBezTo>
                    <a:pt x="14446" y="3402"/>
                    <a:pt x="14440" y="3349"/>
                    <a:pt x="14415" y="3314"/>
                  </a:cubicBezTo>
                  <a:cubicBezTo>
                    <a:pt x="14395" y="3279"/>
                    <a:pt x="14360" y="3249"/>
                    <a:pt x="14330" y="3226"/>
                  </a:cubicBezTo>
                  <a:cubicBezTo>
                    <a:pt x="14284" y="3167"/>
                    <a:pt x="14264" y="3068"/>
                    <a:pt x="14203" y="3068"/>
                  </a:cubicBezTo>
                  <a:cubicBezTo>
                    <a:pt x="14193" y="3003"/>
                    <a:pt x="14108" y="2980"/>
                    <a:pt x="14052" y="2956"/>
                  </a:cubicBezTo>
                  <a:cubicBezTo>
                    <a:pt x="13982" y="2921"/>
                    <a:pt x="13916" y="2845"/>
                    <a:pt x="13866" y="2775"/>
                  </a:cubicBezTo>
                  <a:cubicBezTo>
                    <a:pt x="13830" y="2722"/>
                    <a:pt x="13800" y="2652"/>
                    <a:pt x="13745" y="2652"/>
                  </a:cubicBezTo>
                  <a:cubicBezTo>
                    <a:pt x="13745" y="2587"/>
                    <a:pt x="13714" y="2540"/>
                    <a:pt x="13664" y="2529"/>
                  </a:cubicBezTo>
                  <a:cubicBezTo>
                    <a:pt x="13629" y="2529"/>
                    <a:pt x="13598" y="2540"/>
                    <a:pt x="13578" y="2511"/>
                  </a:cubicBezTo>
                  <a:cubicBezTo>
                    <a:pt x="13568" y="2499"/>
                    <a:pt x="13558" y="2476"/>
                    <a:pt x="13558" y="2464"/>
                  </a:cubicBezTo>
                  <a:cubicBezTo>
                    <a:pt x="13513" y="2353"/>
                    <a:pt x="13367" y="2330"/>
                    <a:pt x="13326" y="2218"/>
                  </a:cubicBezTo>
                  <a:lnTo>
                    <a:pt x="13104" y="2072"/>
                  </a:lnTo>
                  <a:cubicBezTo>
                    <a:pt x="13079" y="2060"/>
                    <a:pt x="13049" y="2031"/>
                    <a:pt x="13039" y="2007"/>
                  </a:cubicBezTo>
                  <a:cubicBezTo>
                    <a:pt x="13029" y="1978"/>
                    <a:pt x="13019" y="1960"/>
                    <a:pt x="12998" y="1949"/>
                  </a:cubicBezTo>
                  <a:cubicBezTo>
                    <a:pt x="12963" y="1925"/>
                    <a:pt x="12923" y="1925"/>
                    <a:pt x="12877" y="1925"/>
                  </a:cubicBezTo>
                  <a:cubicBezTo>
                    <a:pt x="12837" y="1925"/>
                    <a:pt x="12797" y="1902"/>
                    <a:pt x="12741" y="1884"/>
                  </a:cubicBezTo>
                  <a:cubicBezTo>
                    <a:pt x="12701" y="1873"/>
                    <a:pt x="12646" y="1884"/>
                    <a:pt x="12615" y="1925"/>
                  </a:cubicBezTo>
                  <a:cubicBezTo>
                    <a:pt x="12605" y="1861"/>
                    <a:pt x="12540" y="1849"/>
                    <a:pt x="12489" y="1861"/>
                  </a:cubicBezTo>
                  <a:cubicBezTo>
                    <a:pt x="12414" y="1861"/>
                    <a:pt x="12338" y="1884"/>
                    <a:pt x="12267" y="1914"/>
                  </a:cubicBezTo>
                  <a:cubicBezTo>
                    <a:pt x="12222" y="1884"/>
                    <a:pt x="12212" y="1814"/>
                    <a:pt x="12232" y="1767"/>
                  </a:cubicBezTo>
                  <a:cubicBezTo>
                    <a:pt x="12257" y="1714"/>
                    <a:pt x="12288" y="1679"/>
                    <a:pt x="12318" y="1644"/>
                  </a:cubicBezTo>
                  <a:cubicBezTo>
                    <a:pt x="12288" y="1626"/>
                    <a:pt x="12257" y="1626"/>
                    <a:pt x="12212" y="1615"/>
                  </a:cubicBezTo>
                  <a:cubicBezTo>
                    <a:pt x="12202" y="1615"/>
                    <a:pt x="12202" y="1615"/>
                    <a:pt x="12192" y="1603"/>
                  </a:cubicBezTo>
                  <a:cubicBezTo>
                    <a:pt x="12172" y="1591"/>
                    <a:pt x="12182" y="1556"/>
                    <a:pt x="12202" y="1533"/>
                  </a:cubicBezTo>
                  <a:cubicBezTo>
                    <a:pt x="12212" y="1503"/>
                    <a:pt x="12222" y="1468"/>
                    <a:pt x="12202" y="1457"/>
                  </a:cubicBezTo>
                  <a:cubicBezTo>
                    <a:pt x="12212" y="1398"/>
                    <a:pt x="12131" y="1357"/>
                    <a:pt x="12076" y="1334"/>
                  </a:cubicBezTo>
                  <a:cubicBezTo>
                    <a:pt x="12035" y="1310"/>
                    <a:pt x="11985" y="1298"/>
                    <a:pt x="11940" y="1275"/>
                  </a:cubicBezTo>
                  <a:cubicBezTo>
                    <a:pt x="11899" y="1246"/>
                    <a:pt x="11834" y="1234"/>
                    <a:pt x="11788" y="1263"/>
                  </a:cubicBezTo>
                  <a:cubicBezTo>
                    <a:pt x="11748" y="1287"/>
                    <a:pt x="11748" y="1380"/>
                    <a:pt x="11788" y="1398"/>
                  </a:cubicBezTo>
                  <a:cubicBezTo>
                    <a:pt x="11768" y="1421"/>
                    <a:pt x="11738" y="1445"/>
                    <a:pt x="11718" y="1468"/>
                  </a:cubicBezTo>
                  <a:cubicBezTo>
                    <a:pt x="11738" y="1492"/>
                    <a:pt x="11748" y="1521"/>
                    <a:pt x="11768" y="1544"/>
                  </a:cubicBezTo>
                  <a:cubicBezTo>
                    <a:pt x="11698" y="1568"/>
                    <a:pt x="11612" y="1544"/>
                    <a:pt x="11536" y="1492"/>
                  </a:cubicBezTo>
                  <a:cubicBezTo>
                    <a:pt x="11536" y="1468"/>
                    <a:pt x="11546" y="1433"/>
                    <a:pt x="11567" y="1421"/>
                  </a:cubicBezTo>
                  <a:cubicBezTo>
                    <a:pt x="11461" y="1398"/>
                    <a:pt x="11355" y="1357"/>
                    <a:pt x="11249" y="1298"/>
                  </a:cubicBezTo>
                  <a:cubicBezTo>
                    <a:pt x="11229" y="1263"/>
                    <a:pt x="11219" y="1222"/>
                    <a:pt x="11219" y="1175"/>
                  </a:cubicBezTo>
                  <a:cubicBezTo>
                    <a:pt x="11274" y="1175"/>
                    <a:pt x="11324" y="1111"/>
                    <a:pt x="11314" y="1052"/>
                  </a:cubicBezTo>
                  <a:cubicBezTo>
                    <a:pt x="11365" y="1029"/>
                    <a:pt x="11420" y="1017"/>
                    <a:pt x="11486" y="1017"/>
                  </a:cubicBezTo>
                  <a:cubicBezTo>
                    <a:pt x="11516" y="1017"/>
                    <a:pt x="11561" y="1011"/>
                    <a:pt x="11592" y="1000"/>
                  </a:cubicBezTo>
                  <a:cubicBezTo>
                    <a:pt x="11627" y="982"/>
                    <a:pt x="11652" y="953"/>
                    <a:pt x="11652" y="918"/>
                  </a:cubicBezTo>
                  <a:cubicBezTo>
                    <a:pt x="11652" y="841"/>
                    <a:pt x="11567" y="818"/>
                    <a:pt x="11536" y="759"/>
                  </a:cubicBezTo>
                  <a:cubicBezTo>
                    <a:pt x="11516" y="718"/>
                    <a:pt x="11516" y="683"/>
                    <a:pt x="11496" y="648"/>
                  </a:cubicBezTo>
                  <a:cubicBezTo>
                    <a:pt x="11461" y="607"/>
                    <a:pt x="11410" y="607"/>
                    <a:pt x="11365" y="595"/>
                  </a:cubicBezTo>
                  <a:cubicBezTo>
                    <a:pt x="11324" y="584"/>
                    <a:pt x="11274" y="549"/>
                    <a:pt x="11284" y="496"/>
                  </a:cubicBezTo>
                  <a:cubicBezTo>
                    <a:pt x="11249" y="513"/>
                    <a:pt x="11209" y="537"/>
                    <a:pt x="11178" y="549"/>
                  </a:cubicBezTo>
                  <a:cubicBezTo>
                    <a:pt x="11168" y="484"/>
                    <a:pt x="11143" y="437"/>
                    <a:pt x="11103" y="414"/>
                  </a:cubicBezTo>
                  <a:cubicBezTo>
                    <a:pt x="11082" y="402"/>
                    <a:pt x="11062" y="373"/>
                    <a:pt x="11037" y="361"/>
                  </a:cubicBezTo>
                  <a:cubicBezTo>
                    <a:pt x="11017" y="338"/>
                    <a:pt x="11007" y="302"/>
                    <a:pt x="11027" y="279"/>
                  </a:cubicBezTo>
                  <a:cubicBezTo>
                    <a:pt x="10987" y="314"/>
                    <a:pt x="10921" y="279"/>
                    <a:pt x="10891" y="238"/>
                  </a:cubicBezTo>
                  <a:cubicBezTo>
                    <a:pt x="10861" y="191"/>
                    <a:pt x="10840" y="133"/>
                    <a:pt x="10785" y="103"/>
                  </a:cubicBezTo>
                  <a:cubicBezTo>
                    <a:pt x="10745" y="80"/>
                    <a:pt x="10689" y="92"/>
                    <a:pt x="10649" y="103"/>
                  </a:cubicBezTo>
                  <a:cubicBezTo>
                    <a:pt x="10583" y="115"/>
                    <a:pt x="10533" y="144"/>
                    <a:pt x="10467" y="168"/>
                  </a:cubicBezTo>
                  <a:cubicBezTo>
                    <a:pt x="10488" y="250"/>
                    <a:pt x="10498" y="349"/>
                    <a:pt x="10498" y="449"/>
                  </a:cubicBezTo>
                  <a:cubicBezTo>
                    <a:pt x="10447" y="484"/>
                    <a:pt x="10417" y="560"/>
                    <a:pt x="10417" y="636"/>
                  </a:cubicBezTo>
                  <a:cubicBezTo>
                    <a:pt x="10341" y="560"/>
                    <a:pt x="10256" y="449"/>
                    <a:pt x="10301" y="338"/>
                  </a:cubicBezTo>
                  <a:cubicBezTo>
                    <a:pt x="10311" y="302"/>
                    <a:pt x="10331" y="267"/>
                    <a:pt x="10311" y="238"/>
                  </a:cubicBezTo>
                  <a:cubicBezTo>
                    <a:pt x="10291" y="215"/>
                    <a:pt x="10256" y="226"/>
                    <a:pt x="10235" y="215"/>
                  </a:cubicBezTo>
                  <a:cubicBezTo>
                    <a:pt x="10195" y="191"/>
                    <a:pt x="10205" y="133"/>
                    <a:pt x="10195" y="80"/>
                  </a:cubicBezTo>
                  <a:cubicBezTo>
                    <a:pt x="10160" y="-8"/>
                    <a:pt x="10054" y="-8"/>
                    <a:pt x="9983" y="10"/>
                  </a:cubicBezTo>
                  <a:cubicBezTo>
                    <a:pt x="9958" y="56"/>
                    <a:pt x="9948" y="133"/>
                    <a:pt x="9973" y="179"/>
                  </a:cubicBezTo>
                  <a:cubicBezTo>
                    <a:pt x="9938" y="191"/>
                    <a:pt x="9918" y="215"/>
                    <a:pt x="9898" y="238"/>
                  </a:cubicBezTo>
                  <a:cubicBezTo>
                    <a:pt x="9877" y="215"/>
                    <a:pt x="9852" y="203"/>
                    <a:pt x="9832" y="179"/>
                  </a:cubicBezTo>
                  <a:cubicBezTo>
                    <a:pt x="9802" y="156"/>
                    <a:pt x="9772" y="115"/>
                    <a:pt x="9726" y="103"/>
                  </a:cubicBezTo>
                  <a:cubicBezTo>
                    <a:pt x="9686" y="92"/>
                    <a:pt x="9646" y="115"/>
                    <a:pt x="9630" y="168"/>
                  </a:cubicBezTo>
                  <a:cubicBezTo>
                    <a:pt x="9630" y="203"/>
                    <a:pt x="9656" y="250"/>
                    <a:pt x="9676" y="279"/>
                  </a:cubicBezTo>
                  <a:cubicBezTo>
                    <a:pt x="9630" y="250"/>
                    <a:pt x="9600" y="226"/>
                    <a:pt x="9550" y="226"/>
                  </a:cubicBezTo>
                  <a:cubicBezTo>
                    <a:pt x="9504" y="226"/>
                    <a:pt x="9454" y="267"/>
                    <a:pt x="9464" y="326"/>
                  </a:cubicBezTo>
                  <a:cubicBezTo>
                    <a:pt x="9464" y="361"/>
                    <a:pt x="9494" y="390"/>
                    <a:pt x="9504" y="426"/>
                  </a:cubicBezTo>
                  <a:cubicBezTo>
                    <a:pt x="9514" y="461"/>
                    <a:pt x="9504" y="513"/>
                    <a:pt x="9474" y="496"/>
                  </a:cubicBezTo>
                  <a:cubicBezTo>
                    <a:pt x="9409" y="402"/>
                    <a:pt x="9282" y="361"/>
                    <a:pt x="9187" y="414"/>
                  </a:cubicBezTo>
                  <a:cubicBezTo>
                    <a:pt x="9187" y="437"/>
                    <a:pt x="9197" y="461"/>
                    <a:pt x="9197" y="484"/>
                  </a:cubicBezTo>
                  <a:cubicBezTo>
                    <a:pt x="9167" y="496"/>
                    <a:pt x="9136" y="513"/>
                    <a:pt x="9106" y="537"/>
                  </a:cubicBezTo>
                  <a:cubicBezTo>
                    <a:pt x="9081" y="560"/>
                    <a:pt x="9071" y="607"/>
                    <a:pt x="9091" y="648"/>
                  </a:cubicBezTo>
                  <a:cubicBezTo>
                    <a:pt x="9061" y="595"/>
                    <a:pt x="8985" y="619"/>
                    <a:pt x="8975" y="672"/>
                  </a:cubicBezTo>
                  <a:cubicBezTo>
                    <a:pt x="8955" y="730"/>
                    <a:pt x="8985" y="795"/>
                    <a:pt x="9040" y="818"/>
                  </a:cubicBezTo>
                  <a:cubicBezTo>
                    <a:pt x="9010" y="818"/>
                    <a:pt x="8985" y="841"/>
                    <a:pt x="8975" y="865"/>
                  </a:cubicBezTo>
                  <a:cubicBezTo>
                    <a:pt x="8935" y="841"/>
                    <a:pt x="8894" y="830"/>
                    <a:pt x="8839" y="830"/>
                  </a:cubicBezTo>
                  <a:cubicBezTo>
                    <a:pt x="8798" y="841"/>
                    <a:pt x="8753" y="877"/>
                    <a:pt x="8743" y="929"/>
                  </a:cubicBezTo>
                  <a:lnTo>
                    <a:pt x="8743" y="964"/>
                  </a:lnTo>
                  <a:cubicBezTo>
                    <a:pt x="8723" y="1000"/>
                    <a:pt x="8682" y="941"/>
                    <a:pt x="8647" y="929"/>
                  </a:cubicBezTo>
                  <a:cubicBezTo>
                    <a:pt x="8607" y="918"/>
                    <a:pt x="8577" y="964"/>
                    <a:pt x="8531" y="964"/>
                  </a:cubicBezTo>
                  <a:cubicBezTo>
                    <a:pt x="8491" y="964"/>
                    <a:pt x="8461" y="894"/>
                    <a:pt x="8491" y="853"/>
                  </a:cubicBezTo>
                  <a:cubicBezTo>
                    <a:pt x="8425" y="841"/>
                    <a:pt x="8365" y="865"/>
                    <a:pt x="8299" y="894"/>
                  </a:cubicBezTo>
                  <a:cubicBezTo>
                    <a:pt x="8259" y="853"/>
                    <a:pt x="8188" y="865"/>
                    <a:pt x="8153" y="894"/>
                  </a:cubicBezTo>
                  <a:cubicBezTo>
                    <a:pt x="8123" y="918"/>
                    <a:pt x="8098" y="964"/>
                    <a:pt x="8077" y="1017"/>
                  </a:cubicBezTo>
                  <a:cubicBezTo>
                    <a:pt x="8047" y="1088"/>
                    <a:pt x="7992" y="1152"/>
                    <a:pt x="7931" y="1187"/>
                  </a:cubicBezTo>
                  <a:cubicBezTo>
                    <a:pt x="7951" y="1187"/>
                    <a:pt x="7961" y="1199"/>
                    <a:pt x="7982" y="1222"/>
                  </a:cubicBezTo>
                  <a:cubicBezTo>
                    <a:pt x="7992" y="1234"/>
                    <a:pt x="7992" y="1246"/>
                    <a:pt x="7992" y="1263"/>
                  </a:cubicBezTo>
                  <a:cubicBezTo>
                    <a:pt x="8012" y="1334"/>
                    <a:pt x="7961" y="1410"/>
                    <a:pt x="7906" y="1457"/>
                  </a:cubicBezTo>
                  <a:cubicBezTo>
                    <a:pt x="7856" y="1503"/>
                    <a:pt x="7805" y="1568"/>
                    <a:pt x="7805" y="1644"/>
                  </a:cubicBezTo>
                  <a:cubicBezTo>
                    <a:pt x="7730" y="1626"/>
                    <a:pt x="7659" y="1650"/>
                    <a:pt x="7603" y="1714"/>
                  </a:cubicBezTo>
                  <a:cubicBezTo>
                    <a:pt x="7553" y="1773"/>
                    <a:pt x="7528" y="1873"/>
                    <a:pt x="7548" y="1949"/>
                  </a:cubicBezTo>
                  <a:cubicBezTo>
                    <a:pt x="7528" y="1972"/>
                    <a:pt x="7518" y="2007"/>
                    <a:pt x="7498" y="2037"/>
                  </a:cubicBezTo>
                  <a:cubicBezTo>
                    <a:pt x="7472" y="2072"/>
                    <a:pt x="7452" y="2107"/>
                    <a:pt x="7412" y="2119"/>
                  </a:cubicBezTo>
                  <a:cubicBezTo>
                    <a:pt x="7382" y="2130"/>
                    <a:pt x="7356" y="2119"/>
                    <a:pt x="7326" y="2107"/>
                  </a:cubicBezTo>
                  <a:cubicBezTo>
                    <a:pt x="7296" y="2107"/>
                    <a:pt x="7266" y="2119"/>
                    <a:pt x="7251" y="2148"/>
                  </a:cubicBezTo>
                  <a:cubicBezTo>
                    <a:pt x="7240" y="2095"/>
                    <a:pt x="7190" y="2083"/>
                    <a:pt x="7135" y="2083"/>
                  </a:cubicBezTo>
                  <a:cubicBezTo>
                    <a:pt x="7074" y="2095"/>
                    <a:pt x="7019" y="2130"/>
                    <a:pt x="6978" y="2183"/>
                  </a:cubicBezTo>
                  <a:cubicBezTo>
                    <a:pt x="6948" y="2218"/>
                    <a:pt x="6913" y="2271"/>
                    <a:pt x="6872" y="2271"/>
                  </a:cubicBezTo>
                  <a:lnTo>
                    <a:pt x="6832" y="2271"/>
                  </a:lnTo>
                  <a:cubicBezTo>
                    <a:pt x="6787" y="2294"/>
                    <a:pt x="6807" y="2376"/>
                    <a:pt x="6787" y="2429"/>
                  </a:cubicBezTo>
                  <a:cubicBezTo>
                    <a:pt x="6817" y="2429"/>
                    <a:pt x="6852" y="2453"/>
                    <a:pt x="6852" y="2488"/>
                  </a:cubicBezTo>
                  <a:cubicBezTo>
                    <a:pt x="6852" y="2499"/>
                    <a:pt x="6842" y="2529"/>
                    <a:pt x="6842" y="2540"/>
                  </a:cubicBezTo>
                  <a:cubicBezTo>
                    <a:pt x="6832" y="2587"/>
                    <a:pt x="6852" y="2652"/>
                    <a:pt x="6882" y="2675"/>
                  </a:cubicBezTo>
                  <a:cubicBezTo>
                    <a:pt x="6787" y="2699"/>
                    <a:pt x="6691" y="2734"/>
                    <a:pt x="6595" y="2757"/>
                  </a:cubicBezTo>
                  <a:cubicBezTo>
                    <a:pt x="6575" y="2775"/>
                    <a:pt x="6555" y="2775"/>
                    <a:pt x="6535" y="2786"/>
                  </a:cubicBezTo>
                  <a:cubicBezTo>
                    <a:pt x="6524" y="2798"/>
                    <a:pt x="6514" y="2822"/>
                    <a:pt x="6499" y="2845"/>
                  </a:cubicBezTo>
                  <a:cubicBezTo>
                    <a:pt x="6469" y="2909"/>
                    <a:pt x="6449" y="2968"/>
                    <a:pt x="6419" y="3015"/>
                  </a:cubicBezTo>
                  <a:cubicBezTo>
                    <a:pt x="6439" y="3056"/>
                    <a:pt x="6489" y="3044"/>
                    <a:pt x="6535" y="3033"/>
                  </a:cubicBezTo>
                  <a:cubicBezTo>
                    <a:pt x="6605" y="2992"/>
                    <a:pt x="6671" y="2956"/>
                    <a:pt x="6736" y="2909"/>
                  </a:cubicBezTo>
                  <a:lnTo>
                    <a:pt x="6797" y="2868"/>
                  </a:lnTo>
                  <a:cubicBezTo>
                    <a:pt x="6832" y="2868"/>
                    <a:pt x="6862" y="2880"/>
                    <a:pt x="6893" y="2880"/>
                  </a:cubicBezTo>
                  <a:cubicBezTo>
                    <a:pt x="6923" y="2880"/>
                    <a:pt x="6933" y="2857"/>
                    <a:pt x="6958" y="2833"/>
                  </a:cubicBezTo>
                  <a:cubicBezTo>
                    <a:pt x="6998" y="2798"/>
                    <a:pt x="7064" y="2775"/>
                    <a:pt x="7124" y="2786"/>
                  </a:cubicBezTo>
                  <a:cubicBezTo>
                    <a:pt x="7170" y="2880"/>
                    <a:pt x="7124" y="3015"/>
                    <a:pt x="7039" y="3056"/>
                  </a:cubicBezTo>
                  <a:cubicBezTo>
                    <a:pt x="7009" y="3068"/>
                    <a:pt x="6978" y="3068"/>
                    <a:pt x="6958" y="3091"/>
                  </a:cubicBezTo>
                  <a:cubicBezTo>
                    <a:pt x="6948" y="3103"/>
                    <a:pt x="6933" y="3115"/>
                    <a:pt x="6923" y="3138"/>
                  </a:cubicBezTo>
                  <a:cubicBezTo>
                    <a:pt x="6882" y="3226"/>
                    <a:pt x="6862" y="3337"/>
                    <a:pt x="6862" y="3437"/>
                  </a:cubicBezTo>
                  <a:cubicBezTo>
                    <a:pt x="6862" y="3460"/>
                    <a:pt x="6862" y="3484"/>
                    <a:pt x="6852" y="3507"/>
                  </a:cubicBezTo>
                  <a:cubicBezTo>
                    <a:pt x="6832" y="3583"/>
                    <a:pt x="6736" y="3583"/>
                    <a:pt x="6701" y="3525"/>
                  </a:cubicBezTo>
                  <a:cubicBezTo>
                    <a:pt x="6681" y="3607"/>
                    <a:pt x="6585" y="3642"/>
                    <a:pt x="6555" y="3718"/>
                  </a:cubicBezTo>
                  <a:cubicBezTo>
                    <a:pt x="6535" y="3782"/>
                    <a:pt x="6555" y="3841"/>
                    <a:pt x="6575" y="3905"/>
                  </a:cubicBezTo>
                  <a:cubicBezTo>
                    <a:pt x="6524" y="3941"/>
                    <a:pt x="6449" y="3929"/>
                    <a:pt x="6409" y="3888"/>
                  </a:cubicBezTo>
                  <a:cubicBezTo>
                    <a:pt x="6383" y="3941"/>
                    <a:pt x="6363" y="3987"/>
                    <a:pt x="6343" y="4028"/>
                  </a:cubicBezTo>
                  <a:cubicBezTo>
                    <a:pt x="6333" y="4064"/>
                    <a:pt x="6318" y="4099"/>
                    <a:pt x="6293" y="4122"/>
                  </a:cubicBezTo>
                  <a:cubicBezTo>
                    <a:pt x="6272" y="4146"/>
                    <a:pt x="6227" y="4163"/>
                    <a:pt x="6197" y="4134"/>
                  </a:cubicBezTo>
                  <a:cubicBezTo>
                    <a:pt x="6207" y="4187"/>
                    <a:pt x="6187" y="4233"/>
                    <a:pt x="6151" y="4257"/>
                  </a:cubicBezTo>
                  <a:cubicBezTo>
                    <a:pt x="6141" y="4269"/>
                    <a:pt x="6131" y="4269"/>
                    <a:pt x="6121" y="4286"/>
                  </a:cubicBezTo>
                  <a:cubicBezTo>
                    <a:pt x="6111" y="4298"/>
                    <a:pt x="6121" y="4321"/>
                    <a:pt x="6131" y="4333"/>
                  </a:cubicBezTo>
                  <a:cubicBezTo>
                    <a:pt x="6161" y="4380"/>
                    <a:pt x="6197" y="4433"/>
                    <a:pt x="6217" y="4468"/>
                  </a:cubicBezTo>
                  <a:cubicBezTo>
                    <a:pt x="6187" y="4491"/>
                    <a:pt x="6141" y="4515"/>
                    <a:pt x="6131" y="4556"/>
                  </a:cubicBezTo>
                  <a:cubicBezTo>
                    <a:pt x="6111" y="4591"/>
                    <a:pt x="6121" y="4655"/>
                    <a:pt x="6161" y="4667"/>
                  </a:cubicBezTo>
                  <a:cubicBezTo>
                    <a:pt x="6131" y="4690"/>
                    <a:pt x="6111" y="4726"/>
                    <a:pt x="6101" y="4761"/>
                  </a:cubicBezTo>
                  <a:cubicBezTo>
                    <a:pt x="6025" y="4813"/>
                    <a:pt x="5955" y="4895"/>
                    <a:pt x="5924" y="4995"/>
                  </a:cubicBezTo>
                  <a:cubicBezTo>
                    <a:pt x="5945" y="4972"/>
                    <a:pt x="5990" y="4995"/>
                    <a:pt x="5975" y="5036"/>
                  </a:cubicBezTo>
                  <a:cubicBezTo>
                    <a:pt x="5965" y="5071"/>
                    <a:pt x="5945" y="5095"/>
                    <a:pt x="5914" y="5095"/>
                  </a:cubicBezTo>
                  <a:cubicBezTo>
                    <a:pt x="5924" y="5130"/>
                    <a:pt x="5970" y="5171"/>
                    <a:pt x="6005" y="5159"/>
                  </a:cubicBezTo>
                  <a:cubicBezTo>
                    <a:pt x="5995" y="5241"/>
                    <a:pt x="5995" y="5317"/>
                    <a:pt x="5995" y="5399"/>
                  </a:cubicBezTo>
                  <a:cubicBezTo>
                    <a:pt x="5995" y="5376"/>
                    <a:pt x="5975" y="5364"/>
                    <a:pt x="5955" y="5364"/>
                  </a:cubicBezTo>
                  <a:cubicBezTo>
                    <a:pt x="5930" y="5364"/>
                    <a:pt x="5924" y="5388"/>
                    <a:pt x="5904" y="5399"/>
                  </a:cubicBezTo>
                  <a:cubicBezTo>
                    <a:pt x="5864" y="5452"/>
                    <a:pt x="5819" y="5511"/>
                    <a:pt x="5788" y="5563"/>
                  </a:cubicBezTo>
                  <a:cubicBezTo>
                    <a:pt x="5758" y="5511"/>
                    <a:pt x="5743" y="5440"/>
                    <a:pt x="5768" y="5376"/>
                  </a:cubicBezTo>
                  <a:cubicBezTo>
                    <a:pt x="5723" y="5388"/>
                    <a:pt x="5682" y="5417"/>
                    <a:pt x="5672" y="5452"/>
                  </a:cubicBezTo>
                  <a:cubicBezTo>
                    <a:pt x="5662" y="5499"/>
                    <a:pt x="5693" y="5552"/>
                    <a:pt x="5733" y="5540"/>
                  </a:cubicBezTo>
                  <a:cubicBezTo>
                    <a:pt x="5703" y="5575"/>
                    <a:pt x="5682" y="5622"/>
                    <a:pt x="5682" y="5675"/>
                  </a:cubicBezTo>
                  <a:cubicBezTo>
                    <a:pt x="5682" y="5722"/>
                    <a:pt x="5723" y="5786"/>
                    <a:pt x="5768" y="5757"/>
                  </a:cubicBezTo>
                  <a:cubicBezTo>
                    <a:pt x="5788" y="5798"/>
                    <a:pt x="5763" y="5833"/>
                    <a:pt x="5743" y="5868"/>
                  </a:cubicBezTo>
                  <a:cubicBezTo>
                    <a:pt x="5718" y="5903"/>
                    <a:pt x="5693" y="5932"/>
                    <a:pt x="5703" y="5968"/>
                  </a:cubicBezTo>
                  <a:cubicBezTo>
                    <a:pt x="5682" y="5944"/>
                    <a:pt x="5652" y="5956"/>
                    <a:pt x="5637" y="5968"/>
                  </a:cubicBezTo>
                  <a:cubicBezTo>
                    <a:pt x="5617" y="5979"/>
                    <a:pt x="5607" y="6014"/>
                    <a:pt x="5597" y="6044"/>
                  </a:cubicBezTo>
                  <a:cubicBezTo>
                    <a:pt x="5607" y="6067"/>
                    <a:pt x="5607" y="6079"/>
                    <a:pt x="5617" y="6102"/>
                  </a:cubicBezTo>
                  <a:cubicBezTo>
                    <a:pt x="5567" y="6149"/>
                    <a:pt x="5481" y="6167"/>
                    <a:pt x="5415" y="6126"/>
                  </a:cubicBezTo>
                  <a:lnTo>
                    <a:pt x="5415" y="6137"/>
                  </a:lnTo>
                  <a:cubicBezTo>
                    <a:pt x="5415" y="6149"/>
                    <a:pt x="5405" y="6149"/>
                    <a:pt x="5395" y="6149"/>
                  </a:cubicBezTo>
                  <a:cubicBezTo>
                    <a:pt x="5375" y="6167"/>
                    <a:pt x="5375" y="6202"/>
                    <a:pt x="5385" y="6237"/>
                  </a:cubicBezTo>
                  <a:cubicBezTo>
                    <a:pt x="5395" y="6261"/>
                    <a:pt x="5415" y="6302"/>
                    <a:pt x="5405" y="6325"/>
                  </a:cubicBezTo>
                  <a:cubicBezTo>
                    <a:pt x="5405" y="6337"/>
                    <a:pt x="5395" y="6360"/>
                    <a:pt x="5395" y="6372"/>
                  </a:cubicBezTo>
                  <a:cubicBezTo>
                    <a:pt x="5395" y="6407"/>
                    <a:pt x="5440" y="6436"/>
                    <a:pt x="5440" y="6471"/>
                  </a:cubicBezTo>
                  <a:cubicBezTo>
                    <a:pt x="5440" y="6483"/>
                    <a:pt x="5440" y="6507"/>
                    <a:pt x="5430" y="6518"/>
                  </a:cubicBezTo>
                  <a:cubicBezTo>
                    <a:pt x="5405" y="6571"/>
                    <a:pt x="5385" y="6618"/>
                    <a:pt x="5335" y="6630"/>
                  </a:cubicBezTo>
                  <a:cubicBezTo>
                    <a:pt x="5279" y="6641"/>
                    <a:pt x="5229" y="6571"/>
                    <a:pt x="5239" y="6507"/>
                  </a:cubicBezTo>
                  <a:cubicBezTo>
                    <a:pt x="5239" y="6448"/>
                    <a:pt x="5279" y="6384"/>
                    <a:pt x="5335" y="6360"/>
                  </a:cubicBezTo>
                  <a:cubicBezTo>
                    <a:pt x="5299" y="6325"/>
                    <a:pt x="5249" y="6313"/>
                    <a:pt x="5203" y="6337"/>
                  </a:cubicBezTo>
                  <a:cubicBezTo>
                    <a:pt x="5183" y="6348"/>
                    <a:pt x="5163" y="6395"/>
                    <a:pt x="5183" y="6407"/>
                  </a:cubicBezTo>
                  <a:cubicBezTo>
                    <a:pt x="5133" y="6384"/>
                    <a:pt x="5077" y="6407"/>
                    <a:pt x="5037" y="6448"/>
                  </a:cubicBezTo>
                  <a:cubicBezTo>
                    <a:pt x="5057" y="6507"/>
                    <a:pt x="5088" y="6571"/>
                    <a:pt x="5113" y="6630"/>
                  </a:cubicBezTo>
                  <a:cubicBezTo>
                    <a:pt x="5123" y="6641"/>
                    <a:pt x="5123" y="6653"/>
                    <a:pt x="5123" y="6682"/>
                  </a:cubicBezTo>
                  <a:cubicBezTo>
                    <a:pt x="5123" y="6694"/>
                    <a:pt x="5113" y="6706"/>
                    <a:pt x="5113" y="6717"/>
                  </a:cubicBezTo>
                  <a:cubicBezTo>
                    <a:pt x="5077" y="6753"/>
                    <a:pt x="5027" y="6764"/>
                    <a:pt x="4997" y="6741"/>
                  </a:cubicBezTo>
                  <a:cubicBezTo>
                    <a:pt x="5007" y="6753"/>
                    <a:pt x="5007" y="6764"/>
                    <a:pt x="4997" y="6764"/>
                  </a:cubicBezTo>
                  <a:cubicBezTo>
                    <a:pt x="4982" y="6776"/>
                    <a:pt x="4961" y="6764"/>
                    <a:pt x="4951" y="6764"/>
                  </a:cubicBezTo>
                  <a:cubicBezTo>
                    <a:pt x="4941" y="6753"/>
                    <a:pt x="4931" y="6741"/>
                    <a:pt x="4921" y="6741"/>
                  </a:cubicBezTo>
                  <a:cubicBezTo>
                    <a:pt x="4891" y="6729"/>
                    <a:pt x="4856" y="6764"/>
                    <a:pt x="4866" y="6805"/>
                  </a:cubicBezTo>
                  <a:cubicBezTo>
                    <a:pt x="4866" y="6840"/>
                    <a:pt x="4901" y="6852"/>
                    <a:pt x="4911" y="6887"/>
                  </a:cubicBezTo>
                  <a:cubicBezTo>
                    <a:pt x="4921" y="6940"/>
                    <a:pt x="4866" y="6975"/>
                    <a:pt x="4825" y="6987"/>
                  </a:cubicBezTo>
                  <a:cubicBezTo>
                    <a:pt x="4785" y="6999"/>
                    <a:pt x="4740" y="7051"/>
                    <a:pt x="4760" y="7098"/>
                  </a:cubicBezTo>
                  <a:cubicBezTo>
                    <a:pt x="4730" y="7063"/>
                    <a:pt x="4674" y="7063"/>
                    <a:pt x="4644" y="7098"/>
                  </a:cubicBezTo>
                  <a:cubicBezTo>
                    <a:pt x="4609" y="7133"/>
                    <a:pt x="4593" y="7186"/>
                    <a:pt x="4583" y="7233"/>
                  </a:cubicBezTo>
                  <a:cubicBezTo>
                    <a:pt x="4538" y="7256"/>
                    <a:pt x="4508" y="7309"/>
                    <a:pt x="4477" y="7344"/>
                  </a:cubicBezTo>
                  <a:cubicBezTo>
                    <a:pt x="4442" y="7379"/>
                    <a:pt x="4392" y="7420"/>
                    <a:pt x="4351" y="7403"/>
                  </a:cubicBezTo>
                  <a:cubicBezTo>
                    <a:pt x="4372" y="7444"/>
                    <a:pt x="4346" y="7497"/>
                    <a:pt x="4326" y="7526"/>
                  </a:cubicBezTo>
                  <a:cubicBezTo>
                    <a:pt x="4291" y="7561"/>
                    <a:pt x="4266" y="7590"/>
                    <a:pt x="4246" y="7626"/>
                  </a:cubicBezTo>
                  <a:cubicBezTo>
                    <a:pt x="4230" y="7649"/>
                    <a:pt x="4230" y="7661"/>
                    <a:pt x="4220" y="7690"/>
                  </a:cubicBezTo>
                  <a:cubicBezTo>
                    <a:pt x="4200" y="7725"/>
                    <a:pt x="4160" y="7731"/>
                    <a:pt x="4140" y="7772"/>
                  </a:cubicBezTo>
                  <a:cubicBezTo>
                    <a:pt x="4114" y="7807"/>
                    <a:pt x="4124" y="7860"/>
                    <a:pt x="4124" y="7907"/>
                  </a:cubicBezTo>
                  <a:cubicBezTo>
                    <a:pt x="4124" y="7983"/>
                    <a:pt x="4084" y="8041"/>
                    <a:pt x="4064" y="8118"/>
                  </a:cubicBezTo>
                  <a:cubicBezTo>
                    <a:pt x="4044" y="8194"/>
                    <a:pt x="4024" y="8264"/>
                    <a:pt x="4064" y="8329"/>
                  </a:cubicBezTo>
                  <a:cubicBezTo>
                    <a:pt x="4094" y="8329"/>
                    <a:pt x="4104" y="8364"/>
                    <a:pt x="4104" y="8399"/>
                  </a:cubicBezTo>
                  <a:lnTo>
                    <a:pt x="4104" y="8598"/>
                  </a:lnTo>
                  <a:cubicBezTo>
                    <a:pt x="4104" y="8645"/>
                    <a:pt x="4104" y="8709"/>
                    <a:pt x="4140" y="8733"/>
                  </a:cubicBezTo>
                  <a:cubicBezTo>
                    <a:pt x="4150" y="8733"/>
                    <a:pt x="4150" y="8733"/>
                    <a:pt x="4160" y="8744"/>
                  </a:cubicBezTo>
                  <a:lnTo>
                    <a:pt x="4160" y="8756"/>
                  </a:lnTo>
                  <a:cubicBezTo>
                    <a:pt x="4150" y="8809"/>
                    <a:pt x="4150" y="8856"/>
                    <a:pt x="4140" y="8903"/>
                  </a:cubicBezTo>
                  <a:cubicBezTo>
                    <a:pt x="4140" y="8944"/>
                    <a:pt x="4150" y="8991"/>
                    <a:pt x="4180" y="8991"/>
                  </a:cubicBezTo>
                  <a:cubicBezTo>
                    <a:pt x="4180" y="9067"/>
                    <a:pt x="4170" y="9125"/>
                    <a:pt x="4160" y="9201"/>
                  </a:cubicBezTo>
                  <a:cubicBezTo>
                    <a:pt x="4200" y="9248"/>
                    <a:pt x="4200" y="9336"/>
                    <a:pt x="4160" y="9395"/>
                  </a:cubicBezTo>
                  <a:cubicBezTo>
                    <a:pt x="4230" y="9436"/>
                    <a:pt x="4256" y="9541"/>
                    <a:pt x="4210" y="9617"/>
                  </a:cubicBezTo>
                  <a:cubicBezTo>
                    <a:pt x="4246" y="9641"/>
                    <a:pt x="4286" y="9664"/>
                    <a:pt x="4306" y="9717"/>
                  </a:cubicBezTo>
                  <a:cubicBezTo>
                    <a:pt x="4326" y="9764"/>
                    <a:pt x="4316" y="9828"/>
                    <a:pt x="4276" y="9840"/>
                  </a:cubicBezTo>
                  <a:cubicBezTo>
                    <a:pt x="4336" y="9922"/>
                    <a:pt x="4361" y="10033"/>
                    <a:pt x="4336" y="10145"/>
                  </a:cubicBezTo>
                  <a:cubicBezTo>
                    <a:pt x="4372" y="10145"/>
                    <a:pt x="4392" y="10168"/>
                    <a:pt x="4402" y="10209"/>
                  </a:cubicBezTo>
                  <a:cubicBezTo>
                    <a:pt x="4412" y="10244"/>
                    <a:pt x="4422" y="10268"/>
                    <a:pt x="4442" y="10291"/>
                  </a:cubicBezTo>
                  <a:cubicBezTo>
                    <a:pt x="4477" y="10320"/>
                    <a:pt x="4508" y="10332"/>
                    <a:pt x="4548" y="10344"/>
                  </a:cubicBezTo>
                  <a:cubicBezTo>
                    <a:pt x="4624" y="10367"/>
                    <a:pt x="4664" y="10426"/>
                    <a:pt x="4730" y="10490"/>
                  </a:cubicBezTo>
                  <a:cubicBezTo>
                    <a:pt x="4785" y="10537"/>
                    <a:pt x="4856" y="10590"/>
                    <a:pt x="4931" y="10566"/>
                  </a:cubicBezTo>
                  <a:cubicBezTo>
                    <a:pt x="4982" y="10537"/>
                    <a:pt x="5027" y="10479"/>
                    <a:pt x="5077" y="10455"/>
                  </a:cubicBezTo>
                  <a:cubicBezTo>
                    <a:pt x="5113" y="10426"/>
                    <a:pt x="5153" y="10426"/>
                    <a:pt x="5193" y="10414"/>
                  </a:cubicBezTo>
                  <a:cubicBezTo>
                    <a:pt x="5239" y="10402"/>
                    <a:pt x="5269" y="10367"/>
                    <a:pt x="5259" y="10320"/>
                  </a:cubicBezTo>
                  <a:cubicBezTo>
                    <a:pt x="5259" y="10303"/>
                    <a:pt x="5249" y="10279"/>
                    <a:pt x="5249" y="10268"/>
                  </a:cubicBezTo>
                  <a:cubicBezTo>
                    <a:pt x="5249" y="10233"/>
                    <a:pt x="5274" y="10221"/>
                    <a:pt x="5299" y="10209"/>
                  </a:cubicBezTo>
                  <a:cubicBezTo>
                    <a:pt x="5319" y="10197"/>
                    <a:pt x="5355" y="10197"/>
                    <a:pt x="5375" y="10186"/>
                  </a:cubicBezTo>
                  <a:cubicBezTo>
                    <a:pt x="5405" y="10156"/>
                    <a:pt x="5430" y="10121"/>
                    <a:pt x="5451" y="10086"/>
                  </a:cubicBezTo>
                  <a:cubicBezTo>
                    <a:pt x="5481" y="10033"/>
                    <a:pt x="5531" y="10010"/>
                    <a:pt x="5587" y="9986"/>
                  </a:cubicBezTo>
                  <a:cubicBezTo>
                    <a:pt x="5672" y="9951"/>
                    <a:pt x="5768" y="9899"/>
                    <a:pt x="5849" y="9951"/>
                  </a:cubicBezTo>
                  <a:cubicBezTo>
                    <a:pt x="5884" y="9975"/>
                    <a:pt x="5914" y="10010"/>
                    <a:pt x="5894" y="10045"/>
                  </a:cubicBezTo>
                  <a:cubicBezTo>
                    <a:pt x="5955" y="10121"/>
                    <a:pt x="5995" y="10221"/>
                    <a:pt x="5995" y="10320"/>
                  </a:cubicBezTo>
                  <a:cubicBezTo>
                    <a:pt x="5995" y="10379"/>
                    <a:pt x="5995" y="10455"/>
                    <a:pt x="6046" y="10479"/>
                  </a:cubicBezTo>
                  <a:cubicBezTo>
                    <a:pt x="6005" y="10502"/>
                    <a:pt x="6015" y="10590"/>
                    <a:pt x="6046" y="10625"/>
                  </a:cubicBezTo>
                  <a:cubicBezTo>
                    <a:pt x="6081" y="10660"/>
                    <a:pt x="6111" y="10725"/>
                    <a:pt x="6091" y="10760"/>
                  </a:cubicBezTo>
                  <a:lnTo>
                    <a:pt x="6343" y="11129"/>
                  </a:lnTo>
                  <a:cubicBezTo>
                    <a:pt x="6353" y="11141"/>
                    <a:pt x="6363" y="11164"/>
                    <a:pt x="6373" y="11193"/>
                  </a:cubicBezTo>
                  <a:cubicBezTo>
                    <a:pt x="6373" y="11205"/>
                    <a:pt x="6373" y="11228"/>
                    <a:pt x="6383" y="11240"/>
                  </a:cubicBezTo>
                  <a:cubicBezTo>
                    <a:pt x="6398" y="11275"/>
                    <a:pt x="6449" y="11287"/>
                    <a:pt x="6439" y="11328"/>
                  </a:cubicBezTo>
                  <a:cubicBezTo>
                    <a:pt x="6429" y="11340"/>
                    <a:pt x="6419" y="11340"/>
                    <a:pt x="6398" y="11351"/>
                  </a:cubicBezTo>
                  <a:cubicBezTo>
                    <a:pt x="6429" y="11398"/>
                    <a:pt x="6383" y="11463"/>
                    <a:pt x="6333" y="11498"/>
                  </a:cubicBezTo>
                  <a:cubicBezTo>
                    <a:pt x="6293" y="11533"/>
                    <a:pt x="6237" y="11586"/>
                    <a:pt x="6257" y="11633"/>
                  </a:cubicBezTo>
                  <a:cubicBezTo>
                    <a:pt x="6333" y="11697"/>
                    <a:pt x="6409" y="11721"/>
                    <a:pt x="6489" y="11732"/>
                  </a:cubicBezTo>
                  <a:cubicBezTo>
                    <a:pt x="6514" y="11767"/>
                    <a:pt x="6514" y="11803"/>
                    <a:pt x="6514" y="11844"/>
                  </a:cubicBezTo>
                  <a:cubicBezTo>
                    <a:pt x="6535" y="11832"/>
                    <a:pt x="6565" y="11855"/>
                    <a:pt x="6555" y="11890"/>
                  </a:cubicBezTo>
                  <a:cubicBezTo>
                    <a:pt x="6555" y="11914"/>
                    <a:pt x="6535" y="11943"/>
                    <a:pt x="6514" y="11967"/>
                  </a:cubicBezTo>
                  <a:cubicBezTo>
                    <a:pt x="6585" y="12025"/>
                    <a:pt x="6671" y="12060"/>
                    <a:pt x="6767" y="12060"/>
                  </a:cubicBezTo>
                  <a:cubicBezTo>
                    <a:pt x="6736" y="12037"/>
                    <a:pt x="6746" y="11978"/>
                    <a:pt x="6767" y="11926"/>
                  </a:cubicBezTo>
                  <a:cubicBezTo>
                    <a:pt x="6787" y="11890"/>
                    <a:pt x="6817" y="11844"/>
                    <a:pt x="6807" y="11791"/>
                  </a:cubicBezTo>
                  <a:cubicBezTo>
                    <a:pt x="6807" y="11779"/>
                    <a:pt x="6797" y="11767"/>
                    <a:pt x="6807" y="11756"/>
                  </a:cubicBezTo>
                  <a:cubicBezTo>
                    <a:pt x="6807" y="11732"/>
                    <a:pt x="6832" y="11721"/>
                    <a:pt x="6842" y="11721"/>
                  </a:cubicBezTo>
                  <a:cubicBezTo>
                    <a:pt x="6978" y="11621"/>
                    <a:pt x="7160" y="11621"/>
                    <a:pt x="7296" y="11709"/>
                  </a:cubicBezTo>
                  <a:cubicBezTo>
                    <a:pt x="7286" y="11668"/>
                    <a:pt x="7316" y="11633"/>
                    <a:pt x="7346" y="11609"/>
                  </a:cubicBezTo>
                  <a:cubicBezTo>
                    <a:pt x="7382" y="11598"/>
                    <a:pt x="7422" y="11586"/>
                    <a:pt x="7442" y="11545"/>
                  </a:cubicBezTo>
                  <a:cubicBezTo>
                    <a:pt x="7462" y="11510"/>
                    <a:pt x="7462" y="11475"/>
                    <a:pt x="7472" y="11433"/>
                  </a:cubicBezTo>
                  <a:cubicBezTo>
                    <a:pt x="7488" y="11398"/>
                    <a:pt x="7528" y="11363"/>
                    <a:pt x="7558" y="11398"/>
                  </a:cubicBezTo>
                  <a:cubicBezTo>
                    <a:pt x="7548" y="11340"/>
                    <a:pt x="7538" y="11252"/>
                    <a:pt x="7578" y="11217"/>
                  </a:cubicBezTo>
                  <a:cubicBezTo>
                    <a:pt x="7548" y="11205"/>
                    <a:pt x="7508" y="11176"/>
                    <a:pt x="7518" y="11141"/>
                  </a:cubicBezTo>
                  <a:cubicBezTo>
                    <a:pt x="7518" y="11129"/>
                    <a:pt x="7528" y="11117"/>
                    <a:pt x="7538" y="11105"/>
                  </a:cubicBezTo>
                  <a:cubicBezTo>
                    <a:pt x="7578" y="11029"/>
                    <a:pt x="7578" y="10930"/>
                    <a:pt x="7538" y="10859"/>
                  </a:cubicBezTo>
                  <a:cubicBezTo>
                    <a:pt x="7518" y="10848"/>
                    <a:pt x="7548" y="10824"/>
                    <a:pt x="7558" y="10795"/>
                  </a:cubicBezTo>
                  <a:cubicBezTo>
                    <a:pt x="7614" y="10713"/>
                    <a:pt x="7452" y="10602"/>
                    <a:pt x="7498" y="10514"/>
                  </a:cubicBezTo>
                  <a:cubicBezTo>
                    <a:pt x="7508" y="10502"/>
                    <a:pt x="7528" y="10490"/>
                    <a:pt x="7538" y="10479"/>
                  </a:cubicBezTo>
                  <a:cubicBezTo>
                    <a:pt x="7593" y="10426"/>
                    <a:pt x="7624" y="10344"/>
                    <a:pt x="7603" y="10268"/>
                  </a:cubicBezTo>
                  <a:cubicBezTo>
                    <a:pt x="7593" y="10244"/>
                    <a:pt x="7593" y="10233"/>
                    <a:pt x="7578" y="10209"/>
                  </a:cubicBezTo>
                  <a:cubicBezTo>
                    <a:pt x="7578" y="10121"/>
                    <a:pt x="7664" y="10098"/>
                    <a:pt x="7740" y="10074"/>
                  </a:cubicBezTo>
                  <a:cubicBezTo>
                    <a:pt x="7825" y="10045"/>
                    <a:pt x="7896" y="10010"/>
                    <a:pt x="7972" y="9963"/>
                  </a:cubicBezTo>
                  <a:cubicBezTo>
                    <a:pt x="8027" y="9922"/>
                    <a:pt x="8077" y="9887"/>
                    <a:pt x="8133" y="9840"/>
                  </a:cubicBezTo>
                  <a:cubicBezTo>
                    <a:pt x="8098" y="9828"/>
                    <a:pt x="8098" y="9776"/>
                    <a:pt x="8118" y="9752"/>
                  </a:cubicBezTo>
                  <a:cubicBezTo>
                    <a:pt x="8143" y="9729"/>
                    <a:pt x="8173" y="9717"/>
                    <a:pt x="8193" y="9694"/>
                  </a:cubicBezTo>
                  <a:cubicBezTo>
                    <a:pt x="8259" y="9653"/>
                    <a:pt x="8319" y="9559"/>
                    <a:pt x="8279" y="9494"/>
                  </a:cubicBezTo>
                  <a:cubicBezTo>
                    <a:pt x="8269" y="9483"/>
                    <a:pt x="8259" y="9471"/>
                    <a:pt x="8259" y="9459"/>
                  </a:cubicBezTo>
                  <a:cubicBezTo>
                    <a:pt x="8249" y="9436"/>
                    <a:pt x="8279" y="9406"/>
                    <a:pt x="8289" y="9371"/>
                  </a:cubicBezTo>
                  <a:cubicBezTo>
                    <a:pt x="8309" y="9295"/>
                    <a:pt x="8183" y="9260"/>
                    <a:pt x="8183" y="9172"/>
                  </a:cubicBezTo>
                  <a:cubicBezTo>
                    <a:pt x="8239" y="9149"/>
                    <a:pt x="8214" y="9067"/>
                    <a:pt x="8183" y="9002"/>
                  </a:cubicBezTo>
                  <a:cubicBezTo>
                    <a:pt x="8163" y="8967"/>
                    <a:pt x="8133" y="8914"/>
                    <a:pt x="8088" y="8903"/>
                  </a:cubicBezTo>
                  <a:cubicBezTo>
                    <a:pt x="8047" y="8879"/>
                    <a:pt x="7992" y="8891"/>
                    <a:pt x="7972" y="8944"/>
                  </a:cubicBezTo>
                  <a:cubicBezTo>
                    <a:pt x="7931" y="8879"/>
                    <a:pt x="7866" y="8832"/>
                    <a:pt x="7790" y="8821"/>
                  </a:cubicBezTo>
                  <a:cubicBezTo>
                    <a:pt x="7770" y="8821"/>
                    <a:pt x="7750" y="8809"/>
                    <a:pt x="7730" y="8791"/>
                  </a:cubicBezTo>
                  <a:cubicBezTo>
                    <a:pt x="7674" y="8756"/>
                    <a:pt x="7699" y="8645"/>
                    <a:pt x="7750" y="8633"/>
                  </a:cubicBezTo>
                  <a:cubicBezTo>
                    <a:pt x="7709" y="8633"/>
                    <a:pt x="7674" y="8586"/>
                    <a:pt x="7664" y="8534"/>
                  </a:cubicBezTo>
                  <a:cubicBezTo>
                    <a:pt x="7654" y="8487"/>
                    <a:pt x="7654" y="8428"/>
                    <a:pt x="7634" y="8387"/>
                  </a:cubicBezTo>
                  <a:cubicBezTo>
                    <a:pt x="7664" y="8399"/>
                    <a:pt x="7699" y="8364"/>
                    <a:pt x="7699" y="8329"/>
                  </a:cubicBezTo>
                  <a:cubicBezTo>
                    <a:pt x="7699" y="8288"/>
                    <a:pt x="7684" y="8252"/>
                    <a:pt x="7664" y="8217"/>
                  </a:cubicBezTo>
                  <a:cubicBezTo>
                    <a:pt x="7654" y="8182"/>
                    <a:pt x="7644" y="8141"/>
                    <a:pt x="7664" y="8106"/>
                  </a:cubicBezTo>
                  <a:lnTo>
                    <a:pt x="7740" y="8106"/>
                  </a:lnTo>
                  <a:cubicBezTo>
                    <a:pt x="7740" y="8059"/>
                    <a:pt x="7740" y="7995"/>
                    <a:pt x="7760" y="7948"/>
                  </a:cubicBezTo>
                  <a:cubicBezTo>
                    <a:pt x="7730" y="7883"/>
                    <a:pt x="7825" y="7813"/>
                    <a:pt x="7815" y="7737"/>
                  </a:cubicBezTo>
                  <a:cubicBezTo>
                    <a:pt x="7815" y="7713"/>
                    <a:pt x="7805" y="7702"/>
                    <a:pt x="7790" y="7690"/>
                  </a:cubicBezTo>
                  <a:cubicBezTo>
                    <a:pt x="7770" y="7649"/>
                    <a:pt x="7770" y="7590"/>
                    <a:pt x="7780" y="7555"/>
                  </a:cubicBezTo>
                  <a:cubicBezTo>
                    <a:pt x="7815" y="7567"/>
                    <a:pt x="7825" y="7514"/>
                    <a:pt x="7835" y="7479"/>
                  </a:cubicBezTo>
                  <a:cubicBezTo>
                    <a:pt x="7856" y="7420"/>
                    <a:pt x="7906" y="7391"/>
                    <a:pt x="7961" y="7356"/>
                  </a:cubicBezTo>
                  <a:cubicBezTo>
                    <a:pt x="8002" y="7321"/>
                    <a:pt x="8047" y="7245"/>
                    <a:pt x="8012" y="7198"/>
                  </a:cubicBezTo>
                  <a:cubicBezTo>
                    <a:pt x="8077" y="7210"/>
                    <a:pt x="8143" y="7122"/>
                    <a:pt x="8133" y="7051"/>
                  </a:cubicBezTo>
                  <a:cubicBezTo>
                    <a:pt x="8259" y="7034"/>
                    <a:pt x="8330" y="6876"/>
                    <a:pt x="8375" y="6741"/>
                  </a:cubicBezTo>
                  <a:cubicBezTo>
                    <a:pt x="8385" y="6794"/>
                    <a:pt x="8461" y="6764"/>
                    <a:pt x="8491" y="6717"/>
                  </a:cubicBezTo>
                  <a:lnTo>
                    <a:pt x="8551" y="6641"/>
                  </a:lnTo>
                  <a:cubicBezTo>
                    <a:pt x="8577" y="6618"/>
                    <a:pt x="8607" y="6583"/>
                    <a:pt x="8637" y="6583"/>
                  </a:cubicBezTo>
                  <a:cubicBezTo>
                    <a:pt x="8672" y="6583"/>
                    <a:pt x="8703" y="6618"/>
                    <a:pt x="8693" y="6653"/>
                  </a:cubicBezTo>
                  <a:cubicBezTo>
                    <a:pt x="8713" y="6682"/>
                    <a:pt x="8753" y="6630"/>
                    <a:pt x="8743" y="6594"/>
                  </a:cubicBezTo>
                  <a:cubicBezTo>
                    <a:pt x="8743" y="6559"/>
                    <a:pt x="8723" y="6518"/>
                    <a:pt x="8723" y="6483"/>
                  </a:cubicBezTo>
                  <a:cubicBezTo>
                    <a:pt x="8723" y="6425"/>
                    <a:pt x="8778" y="6395"/>
                    <a:pt x="8809" y="6360"/>
                  </a:cubicBezTo>
                  <a:cubicBezTo>
                    <a:pt x="8839" y="6325"/>
                    <a:pt x="8839" y="6225"/>
                    <a:pt x="8788" y="6237"/>
                  </a:cubicBezTo>
                  <a:cubicBezTo>
                    <a:pt x="8809" y="6178"/>
                    <a:pt x="8904" y="6225"/>
                    <a:pt x="8935" y="6178"/>
                  </a:cubicBezTo>
                  <a:cubicBezTo>
                    <a:pt x="8955" y="6137"/>
                    <a:pt x="8955" y="6079"/>
                    <a:pt x="8985" y="6079"/>
                  </a:cubicBezTo>
                  <a:cubicBezTo>
                    <a:pt x="8985" y="6044"/>
                    <a:pt x="8945" y="6026"/>
                    <a:pt x="8924" y="6003"/>
                  </a:cubicBezTo>
                  <a:cubicBezTo>
                    <a:pt x="8894" y="5968"/>
                    <a:pt x="8894" y="5921"/>
                    <a:pt x="8894" y="5868"/>
                  </a:cubicBezTo>
                  <a:cubicBezTo>
                    <a:pt x="8894" y="5821"/>
                    <a:pt x="8859" y="5768"/>
                    <a:pt x="8819" y="5768"/>
                  </a:cubicBezTo>
                  <a:lnTo>
                    <a:pt x="8924" y="5645"/>
                  </a:lnTo>
                  <a:cubicBezTo>
                    <a:pt x="8955" y="5610"/>
                    <a:pt x="9000" y="5563"/>
                    <a:pt x="9020" y="5511"/>
                  </a:cubicBezTo>
                  <a:cubicBezTo>
                    <a:pt x="9040" y="5464"/>
                    <a:pt x="9040" y="5388"/>
                    <a:pt x="9010" y="5341"/>
                  </a:cubicBezTo>
                  <a:cubicBezTo>
                    <a:pt x="9040" y="5352"/>
                    <a:pt x="9081" y="5317"/>
                    <a:pt x="9081" y="5276"/>
                  </a:cubicBezTo>
                  <a:cubicBezTo>
                    <a:pt x="9091" y="5276"/>
                    <a:pt x="9116" y="5294"/>
                    <a:pt x="9126" y="5294"/>
                  </a:cubicBezTo>
                  <a:cubicBezTo>
                    <a:pt x="9146" y="5241"/>
                    <a:pt x="9177" y="5206"/>
                    <a:pt x="9212" y="5183"/>
                  </a:cubicBezTo>
                  <a:cubicBezTo>
                    <a:pt x="9232" y="5194"/>
                    <a:pt x="9242" y="5206"/>
                    <a:pt x="9262" y="5218"/>
                  </a:cubicBezTo>
                  <a:cubicBezTo>
                    <a:pt x="9303" y="5171"/>
                    <a:pt x="9303" y="5095"/>
                    <a:pt x="9272" y="5048"/>
                  </a:cubicBezTo>
                  <a:cubicBezTo>
                    <a:pt x="9434" y="5036"/>
                    <a:pt x="9590" y="5019"/>
                    <a:pt x="9751" y="5036"/>
                  </a:cubicBezTo>
                  <a:cubicBezTo>
                    <a:pt x="9782" y="5071"/>
                    <a:pt x="9822" y="5095"/>
                    <a:pt x="9852" y="5130"/>
                  </a:cubicBezTo>
                  <a:lnTo>
                    <a:pt x="9908" y="5130"/>
                  </a:lnTo>
                  <a:cubicBezTo>
                    <a:pt x="9852" y="5194"/>
                    <a:pt x="9918" y="5294"/>
                    <a:pt x="9973" y="5352"/>
                  </a:cubicBezTo>
                  <a:cubicBezTo>
                    <a:pt x="9938" y="5364"/>
                    <a:pt x="9918" y="5429"/>
                    <a:pt x="9928" y="5464"/>
                  </a:cubicBezTo>
                  <a:cubicBezTo>
                    <a:pt x="9938" y="5487"/>
                    <a:pt x="9948" y="5511"/>
                    <a:pt x="9948" y="5522"/>
                  </a:cubicBezTo>
                  <a:cubicBezTo>
                    <a:pt x="9938" y="5563"/>
                    <a:pt x="9898" y="5552"/>
                    <a:pt x="9877" y="5540"/>
                  </a:cubicBezTo>
                  <a:cubicBezTo>
                    <a:pt x="9852" y="5511"/>
                    <a:pt x="9832" y="5487"/>
                    <a:pt x="9802" y="5487"/>
                  </a:cubicBezTo>
                  <a:cubicBezTo>
                    <a:pt x="9782" y="5563"/>
                    <a:pt x="9792" y="5663"/>
                    <a:pt x="9832" y="5722"/>
                  </a:cubicBezTo>
                  <a:cubicBezTo>
                    <a:pt x="9782" y="5722"/>
                    <a:pt x="9736" y="5757"/>
                    <a:pt x="9706" y="5798"/>
                  </a:cubicBezTo>
                  <a:cubicBezTo>
                    <a:pt x="9686" y="5821"/>
                    <a:pt x="9666" y="5845"/>
                    <a:pt x="9656" y="5868"/>
                  </a:cubicBezTo>
                  <a:cubicBezTo>
                    <a:pt x="9646" y="5891"/>
                    <a:pt x="9646" y="5944"/>
                    <a:pt x="9666" y="5956"/>
                  </a:cubicBezTo>
                  <a:lnTo>
                    <a:pt x="9600" y="6026"/>
                  </a:lnTo>
                  <a:cubicBezTo>
                    <a:pt x="9610" y="6055"/>
                    <a:pt x="9630" y="6067"/>
                    <a:pt x="9646" y="6091"/>
                  </a:cubicBezTo>
                  <a:cubicBezTo>
                    <a:pt x="9550" y="6126"/>
                    <a:pt x="9474" y="6225"/>
                    <a:pt x="9454" y="6337"/>
                  </a:cubicBezTo>
                  <a:cubicBezTo>
                    <a:pt x="9398" y="6360"/>
                    <a:pt x="9348" y="6395"/>
                    <a:pt x="9303" y="6460"/>
                  </a:cubicBezTo>
                  <a:cubicBezTo>
                    <a:pt x="9303" y="6425"/>
                    <a:pt x="9262" y="6407"/>
                    <a:pt x="9232" y="6436"/>
                  </a:cubicBezTo>
                  <a:cubicBezTo>
                    <a:pt x="9212" y="6460"/>
                    <a:pt x="9197" y="6483"/>
                    <a:pt x="9187" y="6518"/>
                  </a:cubicBezTo>
                  <a:cubicBezTo>
                    <a:pt x="9167" y="6583"/>
                    <a:pt x="9156" y="6641"/>
                    <a:pt x="9136" y="6706"/>
                  </a:cubicBezTo>
                  <a:cubicBezTo>
                    <a:pt x="9071" y="6829"/>
                    <a:pt x="8914" y="6864"/>
                    <a:pt x="8809" y="6794"/>
                  </a:cubicBezTo>
                  <a:cubicBezTo>
                    <a:pt x="8788" y="6805"/>
                    <a:pt x="8763" y="6840"/>
                    <a:pt x="8778" y="6864"/>
                  </a:cubicBezTo>
                  <a:cubicBezTo>
                    <a:pt x="8788" y="6887"/>
                    <a:pt x="8819" y="6917"/>
                    <a:pt x="8839" y="6899"/>
                  </a:cubicBezTo>
                  <a:cubicBezTo>
                    <a:pt x="8849" y="6928"/>
                    <a:pt x="8829" y="6952"/>
                    <a:pt x="8809" y="6964"/>
                  </a:cubicBezTo>
                  <a:cubicBezTo>
                    <a:pt x="8788" y="6964"/>
                    <a:pt x="8753" y="6952"/>
                    <a:pt x="8733" y="6964"/>
                  </a:cubicBezTo>
                  <a:cubicBezTo>
                    <a:pt x="8703" y="6975"/>
                    <a:pt x="8682" y="6993"/>
                    <a:pt x="8682" y="7034"/>
                  </a:cubicBezTo>
                  <a:cubicBezTo>
                    <a:pt x="8682" y="7069"/>
                    <a:pt x="8713" y="7098"/>
                    <a:pt x="8733" y="7110"/>
                  </a:cubicBezTo>
                  <a:cubicBezTo>
                    <a:pt x="8693" y="7157"/>
                    <a:pt x="8693" y="7233"/>
                    <a:pt x="8713" y="7280"/>
                  </a:cubicBezTo>
                  <a:cubicBezTo>
                    <a:pt x="8723" y="7309"/>
                    <a:pt x="8733" y="7321"/>
                    <a:pt x="8743" y="7333"/>
                  </a:cubicBezTo>
                  <a:cubicBezTo>
                    <a:pt x="8763" y="7368"/>
                    <a:pt x="8753" y="7432"/>
                    <a:pt x="8753" y="7479"/>
                  </a:cubicBezTo>
                  <a:cubicBezTo>
                    <a:pt x="8753" y="7526"/>
                    <a:pt x="8788" y="7579"/>
                    <a:pt x="8829" y="7579"/>
                  </a:cubicBezTo>
                  <a:cubicBezTo>
                    <a:pt x="8798" y="7626"/>
                    <a:pt x="8809" y="7690"/>
                    <a:pt x="8839" y="7725"/>
                  </a:cubicBezTo>
                  <a:cubicBezTo>
                    <a:pt x="8819" y="7737"/>
                    <a:pt x="8798" y="7760"/>
                    <a:pt x="8778" y="7772"/>
                  </a:cubicBezTo>
                  <a:cubicBezTo>
                    <a:pt x="8859" y="7860"/>
                    <a:pt x="8904" y="8006"/>
                    <a:pt x="8849" y="8129"/>
                  </a:cubicBezTo>
                  <a:cubicBezTo>
                    <a:pt x="8839" y="8153"/>
                    <a:pt x="8819" y="8194"/>
                    <a:pt x="8829" y="8217"/>
                  </a:cubicBezTo>
                  <a:cubicBezTo>
                    <a:pt x="8829" y="8241"/>
                    <a:pt x="8849" y="8264"/>
                    <a:pt x="8849" y="8276"/>
                  </a:cubicBezTo>
                  <a:cubicBezTo>
                    <a:pt x="8859" y="8329"/>
                    <a:pt x="8839" y="8375"/>
                    <a:pt x="8819" y="8428"/>
                  </a:cubicBezTo>
                  <a:cubicBezTo>
                    <a:pt x="8798" y="8475"/>
                    <a:pt x="8798" y="8551"/>
                    <a:pt x="8849" y="8563"/>
                  </a:cubicBezTo>
                  <a:cubicBezTo>
                    <a:pt x="8788" y="8633"/>
                    <a:pt x="8733" y="8721"/>
                    <a:pt x="8693" y="8809"/>
                  </a:cubicBezTo>
                  <a:cubicBezTo>
                    <a:pt x="8682" y="8791"/>
                    <a:pt x="8657" y="8791"/>
                    <a:pt x="8647" y="8780"/>
                  </a:cubicBezTo>
                  <a:cubicBezTo>
                    <a:pt x="8627" y="8791"/>
                    <a:pt x="8627" y="8821"/>
                    <a:pt x="8627" y="8844"/>
                  </a:cubicBezTo>
                  <a:cubicBezTo>
                    <a:pt x="8567" y="8879"/>
                    <a:pt x="8481" y="8868"/>
                    <a:pt x="8415" y="8832"/>
                  </a:cubicBezTo>
                  <a:cubicBezTo>
                    <a:pt x="8395" y="8809"/>
                    <a:pt x="8355" y="8844"/>
                    <a:pt x="8355" y="8891"/>
                  </a:cubicBezTo>
                  <a:cubicBezTo>
                    <a:pt x="8355" y="8932"/>
                    <a:pt x="8375" y="8979"/>
                    <a:pt x="8355" y="9014"/>
                  </a:cubicBezTo>
                  <a:cubicBezTo>
                    <a:pt x="8345" y="9037"/>
                    <a:pt x="8319" y="9067"/>
                    <a:pt x="8330" y="9090"/>
                  </a:cubicBezTo>
                  <a:cubicBezTo>
                    <a:pt x="8345" y="9102"/>
                    <a:pt x="8355" y="9102"/>
                    <a:pt x="8365" y="9102"/>
                  </a:cubicBezTo>
                  <a:cubicBezTo>
                    <a:pt x="8395" y="9125"/>
                    <a:pt x="8355" y="9190"/>
                    <a:pt x="8375" y="9225"/>
                  </a:cubicBezTo>
                  <a:cubicBezTo>
                    <a:pt x="8385" y="9237"/>
                    <a:pt x="8395" y="9237"/>
                    <a:pt x="8405" y="9248"/>
                  </a:cubicBezTo>
                  <a:cubicBezTo>
                    <a:pt x="8446" y="9260"/>
                    <a:pt x="8491" y="9272"/>
                    <a:pt x="8521" y="9283"/>
                  </a:cubicBezTo>
                  <a:cubicBezTo>
                    <a:pt x="8541" y="9283"/>
                    <a:pt x="8551" y="9295"/>
                    <a:pt x="8577" y="9283"/>
                  </a:cubicBezTo>
                  <a:cubicBezTo>
                    <a:pt x="8587" y="9272"/>
                    <a:pt x="8607" y="9260"/>
                    <a:pt x="8617" y="9260"/>
                  </a:cubicBezTo>
                  <a:cubicBezTo>
                    <a:pt x="8637" y="9248"/>
                    <a:pt x="8672" y="9272"/>
                    <a:pt x="8693" y="9283"/>
                  </a:cubicBezTo>
                  <a:cubicBezTo>
                    <a:pt x="8788" y="9348"/>
                    <a:pt x="8894" y="9324"/>
                    <a:pt x="9000" y="9313"/>
                  </a:cubicBezTo>
                  <a:cubicBezTo>
                    <a:pt x="9071" y="9295"/>
                    <a:pt x="9136" y="9283"/>
                    <a:pt x="9212" y="9272"/>
                  </a:cubicBezTo>
                  <a:cubicBezTo>
                    <a:pt x="9303" y="9260"/>
                    <a:pt x="9419" y="9295"/>
                    <a:pt x="9484" y="9225"/>
                  </a:cubicBezTo>
                  <a:cubicBezTo>
                    <a:pt x="9494" y="9213"/>
                    <a:pt x="9504" y="9201"/>
                    <a:pt x="9524" y="9190"/>
                  </a:cubicBezTo>
                  <a:cubicBezTo>
                    <a:pt x="9560" y="9160"/>
                    <a:pt x="9590" y="9160"/>
                    <a:pt x="9630" y="9160"/>
                  </a:cubicBezTo>
                  <a:lnTo>
                    <a:pt x="9736" y="9160"/>
                  </a:lnTo>
                  <a:cubicBezTo>
                    <a:pt x="9792" y="9160"/>
                    <a:pt x="9852" y="9160"/>
                    <a:pt x="9898" y="9125"/>
                  </a:cubicBezTo>
                  <a:cubicBezTo>
                    <a:pt x="9918" y="9102"/>
                    <a:pt x="9943" y="9067"/>
                    <a:pt x="9958" y="9055"/>
                  </a:cubicBezTo>
                  <a:cubicBezTo>
                    <a:pt x="10009" y="9026"/>
                    <a:pt x="10044" y="9067"/>
                    <a:pt x="10099" y="9067"/>
                  </a:cubicBezTo>
                  <a:cubicBezTo>
                    <a:pt x="10170" y="9078"/>
                    <a:pt x="10256" y="9037"/>
                    <a:pt x="10321" y="8991"/>
                  </a:cubicBezTo>
                  <a:cubicBezTo>
                    <a:pt x="10321" y="9014"/>
                    <a:pt x="10351" y="9002"/>
                    <a:pt x="10361" y="9002"/>
                  </a:cubicBezTo>
                  <a:cubicBezTo>
                    <a:pt x="10392" y="8979"/>
                    <a:pt x="10437" y="8955"/>
                    <a:pt x="10467" y="8944"/>
                  </a:cubicBezTo>
                  <a:cubicBezTo>
                    <a:pt x="10513" y="8944"/>
                    <a:pt x="10553" y="8967"/>
                    <a:pt x="10553" y="9014"/>
                  </a:cubicBezTo>
                  <a:cubicBezTo>
                    <a:pt x="10593" y="9014"/>
                    <a:pt x="10629" y="8991"/>
                    <a:pt x="10649" y="8955"/>
                  </a:cubicBezTo>
                  <a:cubicBezTo>
                    <a:pt x="10659" y="8944"/>
                    <a:pt x="10659" y="8932"/>
                    <a:pt x="10669" y="8932"/>
                  </a:cubicBezTo>
                  <a:cubicBezTo>
                    <a:pt x="10679" y="8914"/>
                    <a:pt x="10689" y="8932"/>
                    <a:pt x="10699" y="8932"/>
                  </a:cubicBezTo>
                  <a:cubicBezTo>
                    <a:pt x="10745" y="8944"/>
                    <a:pt x="10775" y="8944"/>
                    <a:pt x="10815" y="8955"/>
                  </a:cubicBezTo>
                  <a:cubicBezTo>
                    <a:pt x="10911" y="8955"/>
                    <a:pt x="10987" y="9037"/>
                    <a:pt x="11052" y="9114"/>
                  </a:cubicBezTo>
                  <a:cubicBezTo>
                    <a:pt x="11052" y="9160"/>
                    <a:pt x="11027" y="9225"/>
                    <a:pt x="10977" y="9237"/>
                  </a:cubicBezTo>
                  <a:lnTo>
                    <a:pt x="10911" y="9237"/>
                  </a:lnTo>
                  <a:cubicBezTo>
                    <a:pt x="10840" y="9237"/>
                    <a:pt x="10765" y="9336"/>
                    <a:pt x="10785" y="9418"/>
                  </a:cubicBezTo>
                  <a:cubicBezTo>
                    <a:pt x="10724" y="9436"/>
                    <a:pt x="10669" y="9506"/>
                    <a:pt x="10603" y="9506"/>
                  </a:cubicBezTo>
                  <a:cubicBezTo>
                    <a:pt x="10573" y="9506"/>
                    <a:pt x="10553" y="9483"/>
                    <a:pt x="10533" y="9483"/>
                  </a:cubicBezTo>
                  <a:cubicBezTo>
                    <a:pt x="10513" y="9471"/>
                    <a:pt x="10477" y="9483"/>
                    <a:pt x="10457" y="9506"/>
                  </a:cubicBezTo>
                  <a:cubicBezTo>
                    <a:pt x="10407" y="9459"/>
                    <a:pt x="10331" y="9447"/>
                    <a:pt x="10266" y="9436"/>
                  </a:cubicBezTo>
                  <a:lnTo>
                    <a:pt x="10014" y="9395"/>
                  </a:lnTo>
                  <a:lnTo>
                    <a:pt x="10014" y="9459"/>
                  </a:lnTo>
                  <a:cubicBezTo>
                    <a:pt x="9958" y="9471"/>
                    <a:pt x="9898" y="9459"/>
                    <a:pt x="9842" y="9436"/>
                  </a:cubicBezTo>
                  <a:cubicBezTo>
                    <a:pt x="9716" y="9530"/>
                    <a:pt x="9550" y="9571"/>
                    <a:pt x="9464" y="9717"/>
                  </a:cubicBezTo>
                  <a:cubicBezTo>
                    <a:pt x="9484" y="9729"/>
                    <a:pt x="9474" y="9752"/>
                    <a:pt x="9464" y="9764"/>
                  </a:cubicBezTo>
                  <a:cubicBezTo>
                    <a:pt x="9454" y="9776"/>
                    <a:pt x="9434" y="9776"/>
                    <a:pt x="9409" y="9764"/>
                  </a:cubicBezTo>
                  <a:cubicBezTo>
                    <a:pt x="9348" y="9752"/>
                    <a:pt x="9282" y="9740"/>
                    <a:pt x="9212" y="9729"/>
                  </a:cubicBezTo>
                  <a:cubicBezTo>
                    <a:pt x="9212" y="9740"/>
                    <a:pt x="9197" y="9752"/>
                    <a:pt x="9197" y="9776"/>
                  </a:cubicBezTo>
                  <a:cubicBezTo>
                    <a:pt x="9177" y="9776"/>
                    <a:pt x="9156" y="9764"/>
                    <a:pt x="9146" y="9776"/>
                  </a:cubicBezTo>
                  <a:cubicBezTo>
                    <a:pt x="9136" y="9787"/>
                    <a:pt x="9116" y="9799"/>
                    <a:pt x="9116" y="9828"/>
                  </a:cubicBezTo>
                  <a:cubicBezTo>
                    <a:pt x="9071" y="9828"/>
                    <a:pt x="9040" y="9828"/>
                    <a:pt x="9010" y="9863"/>
                  </a:cubicBezTo>
                  <a:cubicBezTo>
                    <a:pt x="8975" y="9887"/>
                    <a:pt x="8975" y="9963"/>
                    <a:pt x="9020" y="9975"/>
                  </a:cubicBezTo>
                  <a:cubicBezTo>
                    <a:pt x="9040" y="9986"/>
                    <a:pt x="9061" y="9975"/>
                    <a:pt x="9071" y="9986"/>
                  </a:cubicBezTo>
                  <a:cubicBezTo>
                    <a:pt x="9106" y="9998"/>
                    <a:pt x="9106" y="10063"/>
                    <a:pt x="9071" y="10086"/>
                  </a:cubicBezTo>
                  <a:cubicBezTo>
                    <a:pt x="9051" y="10109"/>
                    <a:pt x="9020" y="10121"/>
                    <a:pt x="8985" y="10133"/>
                  </a:cubicBezTo>
                  <a:cubicBezTo>
                    <a:pt x="8955" y="10145"/>
                    <a:pt x="8924" y="10168"/>
                    <a:pt x="8914" y="10209"/>
                  </a:cubicBezTo>
                  <a:cubicBezTo>
                    <a:pt x="8924" y="10221"/>
                    <a:pt x="8945" y="10221"/>
                    <a:pt x="8965" y="10221"/>
                  </a:cubicBezTo>
                  <a:cubicBezTo>
                    <a:pt x="8965" y="10244"/>
                    <a:pt x="8945" y="10256"/>
                    <a:pt x="8945" y="10279"/>
                  </a:cubicBezTo>
                  <a:cubicBezTo>
                    <a:pt x="8924" y="10344"/>
                    <a:pt x="9020" y="10402"/>
                    <a:pt x="8985" y="10455"/>
                  </a:cubicBezTo>
                  <a:cubicBezTo>
                    <a:pt x="9010" y="10426"/>
                    <a:pt x="9030" y="10490"/>
                    <a:pt x="9061" y="10490"/>
                  </a:cubicBezTo>
                  <a:cubicBezTo>
                    <a:pt x="9081" y="10490"/>
                    <a:pt x="9096" y="10467"/>
                    <a:pt x="9106" y="10443"/>
                  </a:cubicBezTo>
                  <a:cubicBezTo>
                    <a:pt x="9121" y="10414"/>
                    <a:pt x="9126" y="10391"/>
                    <a:pt x="9146" y="10391"/>
                  </a:cubicBezTo>
                  <a:cubicBezTo>
                    <a:pt x="9156" y="10391"/>
                    <a:pt x="9156" y="10402"/>
                    <a:pt x="9167" y="10414"/>
                  </a:cubicBezTo>
                  <a:cubicBezTo>
                    <a:pt x="9187" y="10426"/>
                    <a:pt x="9212" y="10391"/>
                    <a:pt x="9222" y="10367"/>
                  </a:cubicBezTo>
                  <a:cubicBezTo>
                    <a:pt x="9252" y="10320"/>
                    <a:pt x="9318" y="10303"/>
                    <a:pt x="9358" y="10344"/>
                  </a:cubicBezTo>
                  <a:cubicBezTo>
                    <a:pt x="9358" y="10303"/>
                    <a:pt x="9388" y="10291"/>
                    <a:pt x="9419" y="10291"/>
                  </a:cubicBezTo>
                  <a:cubicBezTo>
                    <a:pt x="9454" y="10291"/>
                    <a:pt x="9484" y="10303"/>
                    <a:pt x="9504" y="10279"/>
                  </a:cubicBezTo>
                  <a:cubicBezTo>
                    <a:pt x="9514" y="10268"/>
                    <a:pt x="9514" y="10268"/>
                    <a:pt x="9524" y="10268"/>
                  </a:cubicBezTo>
                  <a:cubicBezTo>
                    <a:pt x="9540" y="10268"/>
                    <a:pt x="9540" y="10268"/>
                    <a:pt x="9550" y="10279"/>
                  </a:cubicBezTo>
                  <a:cubicBezTo>
                    <a:pt x="9600" y="10320"/>
                    <a:pt x="9630" y="10402"/>
                    <a:pt x="9610" y="10479"/>
                  </a:cubicBezTo>
                  <a:cubicBezTo>
                    <a:pt x="9610" y="10502"/>
                    <a:pt x="9600" y="10514"/>
                    <a:pt x="9600" y="10537"/>
                  </a:cubicBezTo>
                  <a:cubicBezTo>
                    <a:pt x="9600" y="10549"/>
                    <a:pt x="9610" y="10578"/>
                    <a:pt x="9620" y="10590"/>
                  </a:cubicBezTo>
                  <a:cubicBezTo>
                    <a:pt x="9676" y="10672"/>
                    <a:pt x="9696" y="10783"/>
                    <a:pt x="9676" y="10883"/>
                  </a:cubicBezTo>
                  <a:cubicBezTo>
                    <a:pt x="9676" y="10906"/>
                    <a:pt x="9666" y="10930"/>
                    <a:pt x="9676" y="10947"/>
                  </a:cubicBezTo>
                  <a:cubicBezTo>
                    <a:pt x="9686" y="10971"/>
                    <a:pt x="9706" y="10982"/>
                    <a:pt x="9716" y="10971"/>
                  </a:cubicBezTo>
                  <a:cubicBezTo>
                    <a:pt x="9716" y="11006"/>
                    <a:pt x="9686" y="11029"/>
                    <a:pt x="9666" y="11018"/>
                  </a:cubicBezTo>
                  <a:cubicBezTo>
                    <a:pt x="9686" y="11094"/>
                    <a:pt x="9600" y="11164"/>
                    <a:pt x="9540" y="11152"/>
                  </a:cubicBezTo>
                  <a:cubicBezTo>
                    <a:pt x="9474" y="11141"/>
                    <a:pt x="9419" y="11082"/>
                    <a:pt x="9388" y="11006"/>
                  </a:cubicBezTo>
                  <a:cubicBezTo>
                    <a:pt x="9398" y="11006"/>
                    <a:pt x="9409" y="10994"/>
                    <a:pt x="9419" y="10982"/>
                  </a:cubicBezTo>
                  <a:cubicBezTo>
                    <a:pt x="9368" y="10930"/>
                    <a:pt x="9318" y="10883"/>
                    <a:pt x="9252" y="10824"/>
                  </a:cubicBezTo>
                  <a:cubicBezTo>
                    <a:pt x="9242" y="10813"/>
                    <a:pt x="9232" y="10795"/>
                    <a:pt x="9222" y="10771"/>
                  </a:cubicBezTo>
                  <a:cubicBezTo>
                    <a:pt x="9212" y="10748"/>
                    <a:pt x="9222" y="10725"/>
                    <a:pt x="9222" y="10701"/>
                  </a:cubicBezTo>
                  <a:cubicBezTo>
                    <a:pt x="9222" y="10660"/>
                    <a:pt x="9197" y="10613"/>
                    <a:pt x="9167" y="10602"/>
                  </a:cubicBezTo>
                  <a:cubicBezTo>
                    <a:pt x="9156" y="10625"/>
                    <a:pt x="9156" y="10648"/>
                    <a:pt x="9156" y="10689"/>
                  </a:cubicBezTo>
                  <a:cubicBezTo>
                    <a:pt x="9156" y="10713"/>
                    <a:pt x="9136" y="10748"/>
                    <a:pt x="9116" y="10748"/>
                  </a:cubicBezTo>
                  <a:cubicBezTo>
                    <a:pt x="9106" y="10748"/>
                    <a:pt x="9091" y="10736"/>
                    <a:pt x="9071" y="10736"/>
                  </a:cubicBezTo>
                  <a:cubicBezTo>
                    <a:pt x="9010" y="10713"/>
                    <a:pt x="8924" y="10748"/>
                    <a:pt x="8894" y="10836"/>
                  </a:cubicBezTo>
                  <a:cubicBezTo>
                    <a:pt x="8904" y="10848"/>
                    <a:pt x="8914" y="10848"/>
                    <a:pt x="8924" y="10859"/>
                  </a:cubicBezTo>
                  <a:cubicBezTo>
                    <a:pt x="8914" y="10883"/>
                    <a:pt x="8879" y="10895"/>
                    <a:pt x="8859" y="10906"/>
                  </a:cubicBezTo>
                  <a:cubicBezTo>
                    <a:pt x="8839" y="10918"/>
                    <a:pt x="8809" y="10930"/>
                    <a:pt x="8798" y="10959"/>
                  </a:cubicBezTo>
                  <a:cubicBezTo>
                    <a:pt x="8788" y="10982"/>
                    <a:pt x="8819" y="11029"/>
                    <a:pt x="8839" y="11006"/>
                  </a:cubicBezTo>
                  <a:cubicBezTo>
                    <a:pt x="8829" y="11041"/>
                    <a:pt x="8829" y="11094"/>
                    <a:pt x="8839" y="11129"/>
                  </a:cubicBezTo>
                  <a:cubicBezTo>
                    <a:pt x="8798" y="11193"/>
                    <a:pt x="8753" y="11252"/>
                    <a:pt x="8723" y="11299"/>
                  </a:cubicBezTo>
                  <a:cubicBezTo>
                    <a:pt x="8703" y="11340"/>
                    <a:pt x="8693" y="11387"/>
                    <a:pt x="8693" y="11422"/>
                  </a:cubicBezTo>
                  <a:cubicBezTo>
                    <a:pt x="8693" y="11498"/>
                    <a:pt x="8723" y="11557"/>
                    <a:pt x="8733" y="11621"/>
                  </a:cubicBezTo>
                  <a:cubicBezTo>
                    <a:pt x="8743" y="11680"/>
                    <a:pt x="8723" y="11767"/>
                    <a:pt x="8657" y="11779"/>
                  </a:cubicBezTo>
                  <a:cubicBezTo>
                    <a:pt x="8703" y="11890"/>
                    <a:pt x="8723" y="12013"/>
                    <a:pt x="8713" y="12137"/>
                  </a:cubicBezTo>
                  <a:cubicBezTo>
                    <a:pt x="8713" y="12148"/>
                    <a:pt x="8713" y="12160"/>
                    <a:pt x="8703" y="12172"/>
                  </a:cubicBezTo>
                  <a:cubicBezTo>
                    <a:pt x="8693" y="12201"/>
                    <a:pt x="8657" y="12201"/>
                    <a:pt x="8627" y="12213"/>
                  </a:cubicBezTo>
                  <a:cubicBezTo>
                    <a:pt x="8577" y="12224"/>
                    <a:pt x="8521" y="12283"/>
                    <a:pt x="8521" y="12359"/>
                  </a:cubicBezTo>
                  <a:cubicBezTo>
                    <a:pt x="8521" y="12371"/>
                    <a:pt x="8521" y="12394"/>
                    <a:pt x="8511" y="12394"/>
                  </a:cubicBezTo>
                  <a:cubicBezTo>
                    <a:pt x="8501" y="12418"/>
                    <a:pt x="8476" y="12394"/>
                    <a:pt x="8461" y="12371"/>
                  </a:cubicBezTo>
                  <a:cubicBezTo>
                    <a:pt x="8451" y="12347"/>
                    <a:pt x="8435" y="12324"/>
                    <a:pt x="8415" y="12306"/>
                  </a:cubicBezTo>
                  <a:cubicBezTo>
                    <a:pt x="8405" y="12371"/>
                    <a:pt x="8395" y="12429"/>
                    <a:pt x="8405" y="12482"/>
                  </a:cubicBezTo>
                  <a:cubicBezTo>
                    <a:pt x="8355" y="12470"/>
                    <a:pt x="8309" y="12552"/>
                    <a:pt x="8279" y="12605"/>
                  </a:cubicBezTo>
                  <a:cubicBezTo>
                    <a:pt x="8269" y="12617"/>
                    <a:pt x="8259" y="12640"/>
                    <a:pt x="8239" y="12640"/>
                  </a:cubicBezTo>
                  <a:cubicBezTo>
                    <a:pt x="8193" y="12664"/>
                    <a:pt x="8153" y="12664"/>
                    <a:pt x="8108" y="12629"/>
                  </a:cubicBezTo>
                  <a:cubicBezTo>
                    <a:pt x="8077" y="12593"/>
                    <a:pt x="8057" y="12541"/>
                    <a:pt x="8067" y="12494"/>
                  </a:cubicBezTo>
                  <a:cubicBezTo>
                    <a:pt x="8037" y="12482"/>
                    <a:pt x="8002" y="12470"/>
                    <a:pt x="7961" y="12459"/>
                  </a:cubicBezTo>
                  <a:lnTo>
                    <a:pt x="7961" y="12406"/>
                  </a:lnTo>
                  <a:cubicBezTo>
                    <a:pt x="7896" y="12347"/>
                    <a:pt x="7805" y="12347"/>
                    <a:pt x="7740" y="12394"/>
                  </a:cubicBezTo>
                  <a:cubicBezTo>
                    <a:pt x="7719" y="12406"/>
                    <a:pt x="7699" y="12429"/>
                    <a:pt x="7674" y="12429"/>
                  </a:cubicBezTo>
                  <a:cubicBezTo>
                    <a:pt x="7664" y="12429"/>
                    <a:pt x="7644" y="12418"/>
                    <a:pt x="7634" y="12418"/>
                  </a:cubicBezTo>
                  <a:cubicBezTo>
                    <a:pt x="7568" y="12394"/>
                    <a:pt x="7498" y="12429"/>
                    <a:pt x="7472" y="12506"/>
                  </a:cubicBezTo>
                  <a:cubicBezTo>
                    <a:pt x="7442" y="12482"/>
                    <a:pt x="7402" y="12494"/>
                    <a:pt x="7372" y="12517"/>
                  </a:cubicBezTo>
                  <a:cubicBezTo>
                    <a:pt x="7336" y="12541"/>
                    <a:pt x="7316" y="12593"/>
                    <a:pt x="7296" y="12617"/>
                  </a:cubicBezTo>
                  <a:cubicBezTo>
                    <a:pt x="7210" y="12740"/>
                    <a:pt x="7094" y="12828"/>
                    <a:pt x="6958" y="12851"/>
                  </a:cubicBezTo>
                  <a:cubicBezTo>
                    <a:pt x="6903" y="12863"/>
                    <a:pt x="6842" y="12851"/>
                    <a:pt x="6832" y="12787"/>
                  </a:cubicBezTo>
                  <a:lnTo>
                    <a:pt x="6671" y="12787"/>
                  </a:lnTo>
                  <a:cubicBezTo>
                    <a:pt x="6661" y="12787"/>
                    <a:pt x="6640" y="12787"/>
                    <a:pt x="6630" y="12775"/>
                  </a:cubicBezTo>
                  <a:cubicBezTo>
                    <a:pt x="6595" y="12752"/>
                    <a:pt x="6630" y="12705"/>
                    <a:pt x="6651" y="12664"/>
                  </a:cubicBezTo>
                  <a:cubicBezTo>
                    <a:pt x="6585" y="12675"/>
                    <a:pt x="6545" y="12582"/>
                    <a:pt x="6575" y="12517"/>
                  </a:cubicBezTo>
                  <a:cubicBezTo>
                    <a:pt x="6535" y="12506"/>
                    <a:pt x="6489" y="12494"/>
                    <a:pt x="6459" y="12494"/>
                  </a:cubicBezTo>
                  <a:cubicBezTo>
                    <a:pt x="6429" y="12494"/>
                    <a:pt x="6398" y="12494"/>
                    <a:pt x="6373" y="12517"/>
                  </a:cubicBezTo>
                  <a:cubicBezTo>
                    <a:pt x="6353" y="12541"/>
                    <a:pt x="6343" y="12582"/>
                    <a:pt x="6353" y="12617"/>
                  </a:cubicBezTo>
                  <a:cubicBezTo>
                    <a:pt x="6313" y="12640"/>
                    <a:pt x="6247" y="12629"/>
                    <a:pt x="6207" y="12593"/>
                  </a:cubicBezTo>
                  <a:cubicBezTo>
                    <a:pt x="6161" y="12728"/>
                    <a:pt x="6015" y="12787"/>
                    <a:pt x="5894" y="12810"/>
                  </a:cubicBezTo>
                  <a:cubicBezTo>
                    <a:pt x="5874" y="12799"/>
                    <a:pt x="5849" y="12787"/>
                    <a:pt x="5829" y="12763"/>
                  </a:cubicBezTo>
                  <a:cubicBezTo>
                    <a:pt x="5819" y="12740"/>
                    <a:pt x="5819" y="12705"/>
                    <a:pt x="5839" y="12687"/>
                  </a:cubicBezTo>
                  <a:cubicBezTo>
                    <a:pt x="5829" y="12652"/>
                    <a:pt x="5788" y="12617"/>
                    <a:pt x="5758" y="12629"/>
                  </a:cubicBezTo>
                  <a:cubicBezTo>
                    <a:pt x="5723" y="12640"/>
                    <a:pt x="5733" y="12775"/>
                    <a:pt x="5627" y="12640"/>
                  </a:cubicBezTo>
                  <a:cubicBezTo>
                    <a:pt x="5617" y="12629"/>
                    <a:pt x="5587" y="12605"/>
                    <a:pt x="5577" y="12582"/>
                  </a:cubicBezTo>
                  <a:cubicBezTo>
                    <a:pt x="5567" y="12552"/>
                    <a:pt x="5577" y="12494"/>
                    <a:pt x="5567" y="12470"/>
                  </a:cubicBezTo>
                  <a:cubicBezTo>
                    <a:pt x="5556" y="12447"/>
                    <a:pt x="5546" y="12406"/>
                    <a:pt x="5567" y="12383"/>
                  </a:cubicBezTo>
                  <a:cubicBezTo>
                    <a:pt x="5556" y="12336"/>
                    <a:pt x="5521" y="12213"/>
                    <a:pt x="5617" y="12324"/>
                  </a:cubicBezTo>
                  <a:cubicBezTo>
                    <a:pt x="5637" y="12347"/>
                    <a:pt x="5637" y="12271"/>
                    <a:pt x="5672" y="12260"/>
                  </a:cubicBezTo>
                  <a:cubicBezTo>
                    <a:pt x="5693" y="12248"/>
                    <a:pt x="5743" y="12248"/>
                    <a:pt x="5758" y="12224"/>
                  </a:cubicBezTo>
                  <a:cubicBezTo>
                    <a:pt x="5778" y="12183"/>
                    <a:pt x="5809" y="12224"/>
                    <a:pt x="5839" y="12201"/>
                  </a:cubicBezTo>
                  <a:cubicBezTo>
                    <a:pt x="5935" y="12125"/>
                    <a:pt x="5924" y="12049"/>
                    <a:pt x="5894" y="12037"/>
                  </a:cubicBezTo>
                  <a:cubicBezTo>
                    <a:pt x="5839" y="12025"/>
                    <a:pt x="5809" y="11967"/>
                    <a:pt x="5743" y="12060"/>
                  </a:cubicBezTo>
                  <a:cubicBezTo>
                    <a:pt x="5723" y="12090"/>
                    <a:pt x="5682" y="12025"/>
                    <a:pt x="5703" y="11990"/>
                  </a:cubicBezTo>
                  <a:cubicBezTo>
                    <a:pt x="5713" y="11978"/>
                    <a:pt x="5723" y="11967"/>
                    <a:pt x="5723" y="11955"/>
                  </a:cubicBezTo>
                  <a:cubicBezTo>
                    <a:pt x="5713" y="11914"/>
                    <a:pt x="5733" y="11955"/>
                    <a:pt x="5617" y="11943"/>
                  </a:cubicBezTo>
                  <a:cubicBezTo>
                    <a:pt x="5597" y="11943"/>
                    <a:pt x="5567" y="11879"/>
                    <a:pt x="5577" y="11855"/>
                  </a:cubicBezTo>
                  <a:cubicBezTo>
                    <a:pt x="5587" y="11832"/>
                    <a:pt x="5652" y="11820"/>
                    <a:pt x="5662" y="11779"/>
                  </a:cubicBezTo>
                  <a:cubicBezTo>
                    <a:pt x="5637" y="11791"/>
                    <a:pt x="5607" y="11756"/>
                    <a:pt x="5617" y="11732"/>
                  </a:cubicBezTo>
                  <a:cubicBezTo>
                    <a:pt x="5627" y="11709"/>
                    <a:pt x="5652" y="11697"/>
                    <a:pt x="5672" y="11680"/>
                  </a:cubicBezTo>
                  <a:lnTo>
                    <a:pt x="5743" y="11680"/>
                  </a:lnTo>
                  <a:cubicBezTo>
                    <a:pt x="5768" y="11680"/>
                    <a:pt x="5798" y="11656"/>
                    <a:pt x="5798" y="11633"/>
                  </a:cubicBezTo>
                  <a:cubicBezTo>
                    <a:pt x="5798" y="11609"/>
                    <a:pt x="5788" y="11586"/>
                    <a:pt x="5768" y="11574"/>
                  </a:cubicBezTo>
                  <a:lnTo>
                    <a:pt x="5864" y="11498"/>
                  </a:lnTo>
                  <a:cubicBezTo>
                    <a:pt x="5839" y="11475"/>
                    <a:pt x="5809" y="11463"/>
                    <a:pt x="5778" y="11463"/>
                  </a:cubicBezTo>
                  <a:cubicBezTo>
                    <a:pt x="5788" y="11433"/>
                    <a:pt x="5798" y="11410"/>
                    <a:pt x="5798" y="11387"/>
                  </a:cubicBezTo>
                  <a:cubicBezTo>
                    <a:pt x="5733" y="11398"/>
                    <a:pt x="5672" y="11316"/>
                    <a:pt x="5682" y="11240"/>
                  </a:cubicBezTo>
                  <a:cubicBezTo>
                    <a:pt x="5652" y="11252"/>
                    <a:pt x="5622" y="11199"/>
                    <a:pt x="5637" y="11164"/>
                  </a:cubicBezTo>
                  <a:cubicBezTo>
                    <a:pt x="5647" y="11123"/>
                    <a:pt x="5682" y="11117"/>
                    <a:pt x="5713" y="11094"/>
                  </a:cubicBezTo>
                  <a:cubicBezTo>
                    <a:pt x="5733" y="11070"/>
                    <a:pt x="5758" y="11029"/>
                    <a:pt x="5743" y="11006"/>
                  </a:cubicBezTo>
                  <a:cubicBezTo>
                    <a:pt x="5733" y="10994"/>
                    <a:pt x="5723" y="10982"/>
                    <a:pt x="5723" y="10959"/>
                  </a:cubicBezTo>
                  <a:cubicBezTo>
                    <a:pt x="5723" y="10947"/>
                    <a:pt x="5743" y="10930"/>
                    <a:pt x="5758" y="10930"/>
                  </a:cubicBezTo>
                  <a:cubicBezTo>
                    <a:pt x="5798" y="10918"/>
                    <a:pt x="5839" y="10930"/>
                    <a:pt x="5884" y="10971"/>
                  </a:cubicBezTo>
                  <a:cubicBezTo>
                    <a:pt x="5904" y="10918"/>
                    <a:pt x="5864" y="10871"/>
                    <a:pt x="5819" y="10848"/>
                  </a:cubicBezTo>
                  <a:cubicBezTo>
                    <a:pt x="5778" y="10824"/>
                    <a:pt x="5723" y="10795"/>
                    <a:pt x="5723" y="10736"/>
                  </a:cubicBezTo>
                  <a:cubicBezTo>
                    <a:pt x="5723" y="10713"/>
                    <a:pt x="5733" y="10701"/>
                    <a:pt x="5723" y="10689"/>
                  </a:cubicBezTo>
                  <a:cubicBezTo>
                    <a:pt x="5713" y="10648"/>
                    <a:pt x="5682" y="10637"/>
                    <a:pt x="5652" y="10625"/>
                  </a:cubicBezTo>
                  <a:cubicBezTo>
                    <a:pt x="5597" y="10613"/>
                    <a:pt x="5541" y="10596"/>
                    <a:pt x="5501" y="10648"/>
                  </a:cubicBezTo>
                  <a:cubicBezTo>
                    <a:pt x="5476" y="10666"/>
                    <a:pt x="5481" y="10701"/>
                    <a:pt x="5471" y="10725"/>
                  </a:cubicBezTo>
                  <a:cubicBezTo>
                    <a:pt x="5461" y="10771"/>
                    <a:pt x="5440" y="10824"/>
                    <a:pt x="5430" y="10871"/>
                  </a:cubicBezTo>
                  <a:cubicBezTo>
                    <a:pt x="5430" y="10883"/>
                    <a:pt x="5415" y="10906"/>
                    <a:pt x="5405" y="10918"/>
                  </a:cubicBezTo>
                  <a:cubicBezTo>
                    <a:pt x="5385" y="10930"/>
                    <a:pt x="5375" y="10918"/>
                    <a:pt x="5355" y="10918"/>
                  </a:cubicBezTo>
                  <a:cubicBezTo>
                    <a:pt x="5335" y="10930"/>
                    <a:pt x="5324" y="10947"/>
                    <a:pt x="5309" y="10971"/>
                  </a:cubicBezTo>
                  <a:cubicBezTo>
                    <a:pt x="5279" y="11006"/>
                    <a:pt x="5224" y="10982"/>
                    <a:pt x="5183" y="10971"/>
                  </a:cubicBezTo>
                  <a:cubicBezTo>
                    <a:pt x="5138" y="10959"/>
                    <a:pt x="5077" y="10982"/>
                    <a:pt x="5077" y="11029"/>
                  </a:cubicBezTo>
                  <a:cubicBezTo>
                    <a:pt x="5077" y="11053"/>
                    <a:pt x="5098" y="11082"/>
                    <a:pt x="5098" y="11105"/>
                  </a:cubicBezTo>
                  <a:cubicBezTo>
                    <a:pt x="5098" y="11152"/>
                    <a:pt x="5057" y="11176"/>
                    <a:pt x="5037" y="11228"/>
                  </a:cubicBezTo>
                  <a:cubicBezTo>
                    <a:pt x="5017" y="11275"/>
                    <a:pt x="5037" y="11340"/>
                    <a:pt x="5027" y="11387"/>
                  </a:cubicBezTo>
                  <a:cubicBezTo>
                    <a:pt x="5007" y="11451"/>
                    <a:pt x="4941" y="11498"/>
                    <a:pt x="4951" y="11574"/>
                  </a:cubicBezTo>
                  <a:cubicBezTo>
                    <a:pt x="4972" y="11574"/>
                    <a:pt x="4997" y="11586"/>
                    <a:pt x="5017" y="11586"/>
                  </a:cubicBezTo>
                  <a:cubicBezTo>
                    <a:pt x="4982" y="11680"/>
                    <a:pt x="5017" y="11791"/>
                    <a:pt x="5047" y="11902"/>
                  </a:cubicBezTo>
                  <a:cubicBezTo>
                    <a:pt x="5077" y="12002"/>
                    <a:pt x="5098" y="12125"/>
                    <a:pt x="5057" y="12213"/>
                  </a:cubicBezTo>
                  <a:cubicBezTo>
                    <a:pt x="5088" y="12224"/>
                    <a:pt x="5123" y="12224"/>
                    <a:pt x="5153" y="12236"/>
                  </a:cubicBezTo>
                  <a:cubicBezTo>
                    <a:pt x="5133" y="12306"/>
                    <a:pt x="5123" y="12394"/>
                    <a:pt x="5143" y="12470"/>
                  </a:cubicBezTo>
                  <a:cubicBezTo>
                    <a:pt x="5143" y="12482"/>
                    <a:pt x="5153" y="12494"/>
                    <a:pt x="5143" y="12506"/>
                  </a:cubicBezTo>
                  <a:cubicBezTo>
                    <a:pt x="5133" y="12529"/>
                    <a:pt x="5113" y="12541"/>
                    <a:pt x="5088" y="12564"/>
                  </a:cubicBezTo>
                  <a:cubicBezTo>
                    <a:pt x="5067" y="12605"/>
                    <a:pt x="5098" y="12640"/>
                    <a:pt x="5113" y="12675"/>
                  </a:cubicBezTo>
                  <a:cubicBezTo>
                    <a:pt x="5153" y="12775"/>
                    <a:pt x="5133" y="12910"/>
                    <a:pt x="5047" y="12986"/>
                  </a:cubicBezTo>
                  <a:cubicBezTo>
                    <a:pt x="5007" y="12963"/>
                    <a:pt x="4941" y="12922"/>
                    <a:pt x="4901" y="12974"/>
                  </a:cubicBezTo>
                  <a:lnTo>
                    <a:pt x="4866" y="13009"/>
                  </a:lnTo>
                  <a:cubicBezTo>
                    <a:pt x="4835" y="13045"/>
                    <a:pt x="4770" y="13009"/>
                    <a:pt x="4740" y="13033"/>
                  </a:cubicBezTo>
                  <a:cubicBezTo>
                    <a:pt x="4719" y="13021"/>
                    <a:pt x="4740" y="13021"/>
                    <a:pt x="4730" y="13009"/>
                  </a:cubicBezTo>
                  <a:cubicBezTo>
                    <a:pt x="4699" y="12986"/>
                    <a:pt x="4699" y="12974"/>
                    <a:pt x="4679" y="13009"/>
                  </a:cubicBezTo>
                  <a:cubicBezTo>
                    <a:pt x="4679" y="13021"/>
                    <a:pt x="4664" y="13033"/>
                    <a:pt x="4664" y="13045"/>
                  </a:cubicBezTo>
                  <a:cubicBezTo>
                    <a:pt x="4654" y="13056"/>
                    <a:pt x="4644" y="13056"/>
                    <a:pt x="4644" y="13056"/>
                  </a:cubicBezTo>
                  <a:cubicBezTo>
                    <a:pt x="4573" y="13086"/>
                    <a:pt x="4488" y="13109"/>
                    <a:pt x="4412" y="13132"/>
                  </a:cubicBezTo>
                  <a:cubicBezTo>
                    <a:pt x="4402" y="13132"/>
                    <a:pt x="4392" y="13144"/>
                    <a:pt x="4382" y="13156"/>
                  </a:cubicBezTo>
                  <a:cubicBezTo>
                    <a:pt x="4372" y="13168"/>
                    <a:pt x="4372" y="13185"/>
                    <a:pt x="4377" y="13191"/>
                  </a:cubicBezTo>
                  <a:cubicBezTo>
                    <a:pt x="4336" y="13173"/>
                    <a:pt x="4296" y="13197"/>
                    <a:pt x="4266" y="13232"/>
                  </a:cubicBezTo>
                  <a:cubicBezTo>
                    <a:pt x="4230" y="13267"/>
                    <a:pt x="4200" y="13302"/>
                    <a:pt x="4160" y="13314"/>
                  </a:cubicBezTo>
                  <a:lnTo>
                    <a:pt x="4190" y="13355"/>
                  </a:lnTo>
                  <a:cubicBezTo>
                    <a:pt x="4160" y="13367"/>
                    <a:pt x="4124" y="13367"/>
                    <a:pt x="4094" y="13378"/>
                  </a:cubicBezTo>
                  <a:cubicBezTo>
                    <a:pt x="4084" y="13378"/>
                    <a:pt x="4074" y="13378"/>
                    <a:pt x="4074" y="13390"/>
                  </a:cubicBezTo>
                  <a:lnTo>
                    <a:pt x="4074" y="13414"/>
                  </a:lnTo>
                  <a:cubicBezTo>
                    <a:pt x="4074" y="13437"/>
                    <a:pt x="4074" y="13466"/>
                    <a:pt x="4084" y="13490"/>
                  </a:cubicBezTo>
                  <a:lnTo>
                    <a:pt x="4009" y="13490"/>
                  </a:lnTo>
                  <a:cubicBezTo>
                    <a:pt x="3998" y="13490"/>
                    <a:pt x="3988" y="13490"/>
                    <a:pt x="3988" y="13502"/>
                  </a:cubicBezTo>
                  <a:lnTo>
                    <a:pt x="3988" y="13513"/>
                  </a:lnTo>
                  <a:cubicBezTo>
                    <a:pt x="3998" y="13537"/>
                    <a:pt x="4024" y="13548"/>
                    <a:pt x="4034" y="13578"/>
                  </a:cubicBezTo>
                  <a:cubicBezTo>
                    <a:pt x="4054" y="13589"/>
                    <a:pt x="4064" y="13613"/>
                    <a:pt x="4054" y="13636"/>
                  </a:cubicBezTo>
                  <a:cubicBezTo>
                    <a:pt x="4044" y="13660"/>
                    <a:pt x="4019" y="13660"/>
                    <a:pt x="3998" y="13671"/>
                  </a:cubicBezTo>
                  <a:cubicBezTo>
                    <a:pt x="3973" y="13683"/>
                    <a:pt x="3948" y="13695"/>
                    <a:pt x="3938" y="13724"/>
                  </a:cubicBezTo>
                  <a:cubicBezTo>
                    <a:pt x="3928" y="13748"/>
                    <a:pt x="3938" y="13783"/>
                    <a:pt x="3968" y="13794"/>
                  </a:cubicBezTo>
                  <a:cubicBezTo>
                    <a:pt x="3938" y="13818"/>
                    <a:pt x="3938" y="13882"/>
                    <a:pt x="3958" y="13917"/>
                  </a:cubicBezTo>
                  <a:cubicBezTo>
                    <a:pt x="3928" y="13917"/>
                    <a:pt x="3893" y="13941"/>
                    <a:pt x="3882" y="13982"/>
                  </a:cubicBezTo>
                  <a:cubicBezTo>
                    <a:pt x="3882" y="13994"/>
                    <a:pt x="3882" y="14005"/>
                    <a:pt x="3872" y="14017"/>
                  </a:cubicBezTo>
                  <a:cubicBezTo>
                    <a:pt x="3872" y="14029"/>
                    <a:pt x="3852" y="14029"/>
                    <a:pt x="3852" y="14029"/>
                  </a:cubicBezTo>
                  <a:lnTo>
                    <a:pt x="3852" y="14064"/>
                  </a:lnTo>
                  <a:lnTo>
                    <a:pt x="3777" y="14064"/>
                  </a:lnTo>
                  <a:cubicBezTo>
                    <a:pt x="3787" y="14093"/>
                    <a:pt x="3777" y="14128"/>
                    <a:pt x="3767" y="14140"/>
                  </a:cubicBezTo>
                  <a:cubicBezTo>
                    <a:pt x="3746" y="14164"/>
                    <a:pt x="3726" y="14164"/>
                    <a:pt x="3691" y="14152"/>
                  </a:cubicBezTo>
                  <a:cubicBezTo>
                    <a:pt x="3681" y="14140"/>
                    <a:pt x="3671" y="14140"/>
                    <a:pt x="3661" y="14140"/>
                  </a:cubicBezTo>
                  <a:lnTo>
                    <a:pt x="3651" y="14152"/>
                  </a:lnTo>
                  <a:cubicBezTo>
                    <a:pt x="3651" y="14175"/>
                    <a:pt x="3651" y="14216"/>
                    <a:pt x="3661" y="14240"/>
                  </a:cubicBezTo>
                  <a:cubicBezTo>
                    <a:pt x="3651" y="14275"/>
                    <a:pt x="3585" y="14240"/>
                    <a:pt x="3565" y="14275"/>
                  </a:cubicBezTo>
                  <a:lnTo>
                    <a:pt x="3565" y="14298"/>
                  </a:lnTo>
                  <a:cubicBezTo>
                    <a:pt x="3565" y="14339"/>
                    <a:pt x="3585" y="14374"/>
                    <a:pt x="3610" y="14398"/>
                  </a:cubicBezTo>
                  <a:cubicBezTo>
                    <a:pt x="3545" y="14445"/>
                    <a:pt x="3469" y="14486"/>
                    <a:pt x="3388" y="14474"/>
                  </a:cubicBezTo>
                  <a:lnTo>
                    <a:pt x="3333" y="14474"/>
                  </a:lnTo>
                  <a:cubicBezTo>
                    <a:pt x="3303" y="14486"/>
                    <a:pt x="3313" y="14533"/>
                    <a:pt x="3313" y="14568"/>
                  </a:cubicBezTo>
                  <a:lnTo>
                    <a:pt x="3272" y="14568"/>
                  </a:lnTo>
                  <a:cubicBezTo>
                    <a:pt x="3257" y="14609"/>
                    <a:pt x="3237" y="14656"/>
                    <a:pt x="3227" y="14691"/>
                  </a:cubicBezTo>
                  <a:cubicBezTo>
                    <a:pt x="3217" y="14744"/>
                    <a:pt x="3187" y="14779"/>
                    <a:pt x="3151" y="14790"/>
                  </a:cubicBezTo>
                  <a:cubicBezTo>
                    <a:pt x="3141" y="14802"/>
                    <a:pt x="3131" y="14802"/>
                    <a:pt x="3121" y="14814"/>
                  </a:cubicBezTo>
                  <a:lnTo>
                    <a:pt x="3121" y="14843"/>
                  </a:lnTo>
                  <a:cubicBezTo>
                    <a:pt x="3131" y="14867"/>
                    <a:pt x="3141" y="14902"/>
                    <a:pt x="3141" y="14925"/>
                  </a:cubicBezTo>
                  <a:cubicBezTo>
                    <a:pt x="3071" y="14925"/>
                    <a:pt x="2995" y="14990"/>
                    <a:pt x="2975" y="15060"/>
                  </a:cubicBezTo>
                  <a:cubicBezTo>
                    <a:pt x="2965" y="15089"/>
                    <a:pt x="2965" y="15124"/>
                    <a:pt x="2930" y="15124"/>
                  </a:cubicBezTo>
                  <a:cubicBezTo>
                    <a:pt x="2919" y="15124"/>
                    <a:pt x="2919" y="15124"/>
                    <a:pt x="2909" y="15113"/>
                  </a:cubicBezTo>
                  <a:cubicBezTo>
                    <a:pt x="2859" y="15089"/>
                    <a:pt x="2793" y="15113"/>
                    <a:pt x="2743" y="15148"/>
                  </a:cubicBezTo>
                  <a:cubicBezTo>
                    <a:pt x="2708" y="15171"/>
                    <a:pt x="2677" y="15183"/>
                    <a:pt x="2657" y="15224"/>
                  </a:cubicBezTo>
                  <a:cubicBezTo>
                    <a:pt x="2637" y="15259"/>
                    <a:pt x="2647" y="15306"/>
                    <a:pt x="2677" y="15329"/>
                  </a:cubicBezTo>
                  <a:cubicBezTo>
                    <a:pt x="2657" y="15382"/>
                    <a:pt x="2592" y="15406"/>
                    <a:pt x="2541" y="15382"/>
                  </a:cubicBezTo>
                  <a:cubicBezTo>
                    <a:pt x="2486" y="15370"/>
                    <a:pt x="2446" y="15318"/>
                    <a:pt x="2405" y="15294"/>
                  </a:cubicBezTo>
                  <a:cubicBezTo>
                    <a:pt x="2274" y="15195"/>
                    <a:pt x="2128" y="15159"/>
                    <a:pt x="1992" y="15195"/>
                  </a:cubicBezTo>
                  <a:cubicBezTo>
                    <a:pt x="1992" y="15236"/>
                    <a:pt x="2017" y="15259"/>
                    <a:pt x="2052" y="15271"/>
                  </a:cubicBezTo>
                  <a:cubicBezTo>
                    <a:pt x="2082" y="15282"/>
                    <a:pt x="2118" y="15282"/>
                    <a:pt x="2148" y="15294"/>
                  </a:cubicBezTo>
                  <a:cubicBezTo>
                    <a:pt x="2203" y="15318"/>
                    <a:pt x="2234" y="15382"/>
                    <a:pt x="2234" y="15441"/>
                  </a:cubicBezTo>
                  <a:cubicBezTo>
                    <a:pt x="2234" y="15470"/>
                    <a:pt x="2224" y="15493"/>
                    <a:pt x="2234" y="15529"/>
                  </a:cubicBezTo>
                  <a:cubicBezTo>
                    <a:pt x="2244" y="15575"/>
                    <a:pt x="2284" y="15616"/>
                    <a:pt x="2284" y="15663"/>
                  </a:cubicBezTo>
                  <a:cubicBezTo>
                    <a:pt x="2234" y="15698"/>
                    <a:pt x="2178" y="15640"/>
                    <a:pt x="2118" y="15628"/>
                  </a:cubicBezTo>
                  <a:cubicBezTo>
                    <a:pt x="2042" y="15616"/>
                    <a:pt x="1956" y="15687"/>
                    <a:pt x="1886" y="15652"/>
                  </a:cubicBezTo>
                  <a:cubicBezTo>
                    <a:pt x="1866" y="15640"/>
                    <a:pt x="1851" y="15616"/>
                    <a:pt x="1820" y="15605"/>
                  </a:cubicBezTo>
                  <a:cubicBezTo>
                    <a:pt x="1780" y="15575"/>
                    <a:pt x="1735" y="15616"/>
                    <a:pt x="1694" y="15628"/>
                  </a:cubicBezTo>
                  <a:cubicBezTo>
                    <a:pt x="1664" y="15628"/>
                    <a:pt x="1629" y="15616"/>
                    <a:pt x="1598" y="15616"/>
                  </a:cubicBezTo>
                  <a:cubicBezTo>
                    <a:pt x="1568" y="15616"/>
                    <a:pt x="1538" y="15616"/>
                    <a:pt x="1513" y="15640"/>
                  </a:cubicBezTo>
                  <a:cubicBezTo>
                    <a:pt x="1452" y="15652"/>
                    <a:pt x="1397" y="15675"/>
                    <a:pt x="1346" y="15728"/>
                  </a:cubicBezTo>
                  <a:cubicBezTo>
                    <a:pt x="1326" y="15751"/>
                    <a:pt x="1301" y="15769"/>
                    <a:pt x="1291" y="15810"/>
                  </a:cubicBezTo>
                  <a:cubicBezTo>
                    <a:pt x="1281" y="15845"/>
                    <a:pt x="1291" y="15886"/>
                    <a:pt x="1326" y="15909"/>
                  </a:cubicBezTo>
                  <a:cubicBezTo>
                    <a:pt x="1356" y="15921"/>
                    <a:pt x="1397" y="15909"/>
                    <a:pt x="1407" y="15944"/>
                  </a:cubicBezTo>
                  <a:cubicBezTo>
                    <a:pt x="1432" y="15985"/>
                    <a:pt x="1382" y="16027"/>
                    <a:pt x="1407" y="16068"/>
                  </a:cubicBezTo>
                  <a:cubicBezTo>
                    <a:pt x="1427" y="16103"/>
                    <a:pt x="1482" y="16079"/>
                    <a:pt x="1513" y="16097"/>
                  </a:cubicBezTo>
                  <a:cubicBezTo>
                    <a:pt x="1558" y="16109"/>
                    <a:pt x="1578" y="16155"/>
                    <a:pt x="1609" y="16167"/>
                  </a:cubicBezTo>
                  <a:cubicBezTo>
                    <a:pt x="1629" y="16179"/>
                    <a:pt x="1664" y="16155"/>
                    <a:pt x="1684" y="16167"/>
                  </a:cubicBezTo>
                  <a:cubicBezTo>
                    <a:pt x="1724" y="16179"/>
                    <a:pt x="1724" y="16243"/>
                    <a:pt x="1745" y="16278"/>
                  </a:cubicBezTo>
                  <a:cubicBezTo>
                    <a:pt x="1780" y="16343"/>
                    <a:pt x="1866" y="16343"/>
                    <a:pt x="1896" y="16278"/>
                  </a:cubicBezTo>
                  <a:cubicBezTo>
                    <a:pt x="1926" y="16355"/>
                    <a:pt x="1936" y="16425"/>
                    <a:pt x="1926" y="16513"/>
                  </a:cubicBezTo>
                  <a:lnTo>
                    <a:pt x="1926" y="16548"/>
                  </a:lnTo>
                  <a:cubicBezTo>
                    <a:pt x="1936" y="16571"/>
                    <a:pt x="1946" y="16571"/>
                    <a:pt x="1972" y="16583"/>
                  </a:cubicBezTo>
                  <a:cubicBezTo>
                    <a:pt x="2032" y="16612"/>
                    <a:pt x="2098" y="16659"/>
                    <a:pt x="2148" y="16706"/>
                  </a:cubicBezTo>
                  <a:lnTo>
                    <a:pt x="2193" y="16759"/>
                  </a:lnTo>
                  <a:cubicBezTo>
                    <a:pt x="2203" y="16771"/>
                    <a:pt x="2224" y="16771"/>
                    <a:pt x="2234" y="16782"/>
                  </a:cubicBezTo>
                  <a:cubicBezTo>
                    <a:pt x="2264" y="16806"/>
                    <a:pt x="2274" y="16847"/>
                    <a:pt x="2274" y="16882"/>
                  </a:cubicBezTo>
                  <a:cubicBezTo>
                    <a:pt x="2254" y="16905"/>
                    <a:pt x="2254" y="16940"/>
                    <a:pt x="2254" y="16981"/>
                  </a:cubicBezTo>
                  <a:cubicBezTo>
                    <a:pt x="2264" y="16993"/>
                    <a:pt x="2274" y="16993"/>
                    <a:pt x="2299" y="17005"/>
                  </a:cubicBezTo>
                  <a:cubicBezTo>
                    <a:pt x="2284" y="17017"/>
                    <a:pt x="2284" y="17040"/>
                    <a:pt x="2284" y="17052"/>
                  </a:cubicBezTo>
                  <a:lnTo>
                    <a:pt x="2284" y="17239"/>
                  </a:lnTo>
                  <a:cubicBezTo>
                    <a:pt x="2284" y="17351"/>
                    <a:pt x="2284" y="17456"/>
                    <a:pt x="2330" y="17556"/>
                  </a:cubicBezTo>
                  <a:cubicBezTo>
                    <a:pt x="2299" y="17579"/>
                    <a:pt x="2284" y="17632"/>
                    <a:pt x="2299" y="17679"/>
                  </a:cubicBezTo>
                  <a:cubicBezTo>
                    <a:pt x="2274" y="17679"/>
                    <a:pt x="2234" y="17679"/>
                    <a:pt x="2234" y="17714"/>
                  </a:cubicBezTo>
                  <a:cubicBezTo>
                    <a:pt x="2234" y="17731"/>
                    <a:pt x="2234" y="17743"/>
                    <a:pt x="2244" y="17755"/>
                  </a:cubicBezTo>
                  <a:cubicBezTo>
                    <a:pt x="2319" y="17925"/>
                    <a:pt x="2274" y="18153"/>
                    <a:pt x="2138" y="18264"/>
                  </a:cubicBezTo>
                  <a:cubicBezTo>
                    <a:pt x="2128" y="18264"/>
                    <a:pt x="2118" y="18253"/>
                    <a:pt x="2108" y="18253"/>
                  </a:cubicBezTo>
                  <a:cubicBezTo>
                    <a:pt x="2077" y="18264"/>
                    <a:pt x="2032" y="18288"/>
                    <a:pt x="2012" y="18323"/>
                  </a:cubicBezTo>
                  <a:cubicBezTo>
                    <a:pt x="1936" y="18323"/>
                    <a:pt x="1866" y="18300"/>
                    <a:pt x="1800" y="18241"/>
                  </a:cubicBezTo>
                  <a:cubicBezTo>
                    <a:pt x="1790" y="18253"/>
                    <a:pt x="1780" y="18264"/>
                    <a:pt x="1770" y="18288"/>
                  </a:cubicBezTo>
                  <a:cubicBezTo>
                    <a:pt x="1684" y="18276"/>
                    <a:pt x="1598" y="18264"/>
                    <a:pt x="1523" y="18241"/>
                  </a:cubicBezTo>
                  <a:cubicBezTo>
                    <a:pt x="1493" y="18241"/>
                    <a:pt x="1462" y="18229"/>
                    <a:pt x="1432" y="18241"/>
                  </a:cubicBezTo>
                  <a:cubicBezTo>
                    <a:pt x="1377" y="18177"/>
                    <a:pt x="1301" y="18212"/>
                    <a:pt x="1240" y="18253"/>
                  </a:cubicBezTo>
                  <a:cubicBezTo>
                    <a:pt x="1230" y="18229"/>
                    <a:pt x="1195" y="18212"/>
                    <a:pt x="1175" y="18212"/>
                  </a:cubicBezTo>
                  <a:cubicBezTo>
                    <a:pt x="1155" y="18212"/>
                    <a:pt x="1124" y="18229"/>
                    <a:pt x="1104" y="18229"/>
                  </a:cubicBezTo>
                  <a:cubicBezTo>
                    <a:pt x="1039" y="18229"/>
                    <a:pt x="983" y="18153"/>
                    <a:pt x="923" y="18141"/>
                  </a:cubicBezTo>
                  <a:cubicBezTo>
                    <a:pt x="847" y="18130"/>
                    <a:pt x="787" y="18188"/>
                    <a:pt x="711" y="18177"/>
                  </a:cubicBezTo>
                  <a:cubicBezTo>
                    <a:pt x="681" y="18177"/>
                    <a:pt x="646" y="18153"/>
                    <a:pt x="625" y="18165"/>
                  </a:cubicBezTo>
                  <a:cubicBezTo>
                    <a:pt x="615" y="18165"/>
                    <a:pt x="605" y="18177"/>
                    <a:pt x="595" y="18177"/>
                  </a:cubicBezTo>
                  <a:cubicBezTo>
                    <a:pt x="585" y="18177"/>
                    <a:pt x="575" y="18159"/>
                    <a:pt x="565" y="18141"/>
                  </a:cubicBezTo>
                  <a:cubicBezTo>
                    <a:pt x="550" y="18130"/>
                    <a:pt x="530" y="18130"/>
                    <a:pt x="509" y="18118"/>
                  </a:cubicBezTo>
                  <a:cubicBezTo>
                    <a:pt x="459" y="18106"/>
                    <a:pt x="403" y="18106"/>
                    <a:pt x="353" y="18100"/>
                  </a:cubicBezTo>
                  <a:lnTo>
                    <a:pt x="328" y="18100"/>
                  </a:lnTo>
                  <a:cubicBezTo>
                    <a:pt x="308" y="18106"/>
                    <a:pt x="308" y="18141"/>
                    <a:pt x="308" y="18165"/>
                  </a:cubicBezTo>
                  <a:cubicBezTo>
                    <a:pt x="298" y="18212"/>
                    <a:pt x="267" y="18253"/>
                    <a:pt x="222" y="18253"/>
                  </a:cubicBezTo>
                  <a:lnTo>
                    <a:pt x="192" y="18253"/>
                  </a:lnTo>
                  <a:cubicBezTo>
                    <a:pt x="172" y="18264"/>
                    <a:pt x="172" y="18300"/>
                    <a:pt x="182" y="18311"/>
                  </a:cubicBezTo>
                  <a:cubicBezTo>
                    <a:pt x="192" y="18335"/>
                    <a:pt x="212" y="18352"/>
                    <a:pt x="232" y="18364"/>
                  </a:cubicBezTo>
                  <a:lnTo>
                    <a:pt x="96" y="18364"/>
                  </a:lnTo>
                  <a:cubicBezTo>
                    <a:pt x="66" y="18364"/>
                    <a:pt x="30" y="18364"/>
                    <a:pt x="10" y="18387"/>
                  </a:cubicBezTo>
                  <a:cubicBezTo>
                    <a:pt x="-15" y="18417"/>
                    <a:pt x="10" y="18475"/>
                    <a:pt x="35" y="18458"/>
                  </a:cubicBezTo>
                  <a:cubicBezTo>
                    <a:pt x="25" y="18499"/>
                    <a:pt x="25" y="18522"/>
                    <a:pt x="10" y="18557"/>
                  </a:cubicBezTo>
                  <a:cubicBezTo>
                    <a:pt x="46" y="18557"/>
                    <a:pt x="66" y="18598"/>
                    <a:pt x="66" y="18633"/>
                  </a:cubicBezTo>
                  <a:cubicBezTo>
                    <a:pt x="66" y="18669"/>
                    <a:pt x="56" y="18704"/>
                    <a:pt x="56" y="18745"/>
                  </a:cubicBezTo>
                  <a:cubicBezTo>
                    <a:pt x="56" y="18780"/>
                    <a:pt x="56" y="18815"/>
                    <a:pt x="86" y="18827"/>
                  </a:cubicBezTo>
                  <a:cubicBezTo>
                    <a:pt x="96" y="18827"/>
                    <a:pt x="106" y="18827"/>
                    <a:pt x="116" y="18839"/>
                  </a:cubicBezTo>
                  <a:cubicBezTo>
                    <a:pt x="151" y="18868"/>
                    <a:pt x="131" y="18926"/>
                    <a:pt x="106" y="18962"/>
                  </a:cubicBezTo>
                  <a:cubicBezTo>
                    <a:pt x="116" y="19014"/>
                    <a:pt x="202" y="18979"/>
                    <a:pt x="222" y="19014"/>
                  </a:cubicBezTo>
                  <a:cubicBezTo>
                    <a:pt x="232" y="19026"/>
                    <a:pt x="222" y="19049"/>
                    <a:pt x="232" y="19061"/>
                  </a:cubicBezTo>
                  <a:cubicBezTo>
                    <a:pt x="232" y="19085"/>
                    <a:pt x="257" y="19102"/>
                    <a:pt x="267" y="19114"/>
                  </a:cubicBezTo>
                  <a:cubicBezTo>
                    <a:pt x="308" y="19196"/>
                    <a:pt x="202" y="19307"/>
                    <a:pt x="257" y="19395"/>
                  </a:cubicBezTo>
                  <a:cubicBezTo>
                    <a:pt x="222" y="19395"/>
                    <a:pt x="202" y="19442"/>
                    <a:pt x="222" y="19483"/>
                  </a:cubicBezTo>
                  <a:cubicBezTo>
                    <a:pt x="192" y="19565"/>
                    <a:pt x="141" y="19653"/>
                    <a:pt x="106" y="19741"/>
                  </a:cubicBezTo>
                  <a:cubicBezTo>
                    <a:pt x="141" y="19729"/>
                    <a:pt x="151" y="19788"/>
                    <a:pt x="141" y="19811"/>
                  </a:cubicBezTo>
                  <a:cubicBezTo>
                    <a:pt x="131" y="19846"/>
                    <a:pt x="96" y="19864"/>
                    <a:pt x="86" y="19899"/>
                  </a:cubicBezTo>
                  <a:cubicBezTo>
                    <a:pt x="76" y="19934"/>
                    <a:pt x="86" y="19975"/>
                    <a:pt x="86" y="20010"/>
                  </a:cubicBezTo>
                  <a:cubicBezTo>
                    <a:pt x="86" y="20051"/>
                    <a:pt x="76" y="20081"/>
                    <a:pt x="56" y="20110"/>
                  </a:cubicBezTo>
                  <a:cubicBezTo>
                    <a:pt x="96" y="20110"/>
                    <a:pt x="96" y="20168"/>
                    <a:pt x="86" y="20215"/>
                  </a:cubicBezTo>
                  <a:cubicBezTo>
                    <a:pt x="76" y="20315"/>
                    <a:pt x="86" y="20414"/>
                    <a:pt x="116" y="20502"/>
                  </a:cubicBezTo>
                  <a:cubicBezTo>
                    <a:pt x="131" y="20514"/>
                    <a:pt x="131" y="20537"/>
                    <a:pt x="141" y="20537"/>
                  </a:cubicBezTo>
                  <a:cubicBezTo>
                    <a:pt x="151" y="20549"/>
                    <a:pt x="172" y="20549"/>
                    <a:pt x="182" y="20549"/>
                  </a:cubicBezTo>
                  <a:cubicBezTo>
                    <a:pt x="247" y="20561"/>
                    <a:pt x="277" y="20637"/>
                    <a:pt x="298" y="20696"/>
                  </a:cubicBezTo>
                  <a:cubicBezTo>
                    <a:pt x="308" y="20737"/>
                    <a:pt x="318" y="20784"/>
                    <a:pt x="328" y="20819"/>
                  </a:cubicBezTo>
                  <a:cubicBezTo>
                    <a:pt x="338" y="20860"/>
                    <a:pt x="353" y="20895"/>
                    <a:pt x="373" y="20918"/>
                  </a:cubicBezTo>
                  <a:cubicBezTo>
                    <a:pt x="393" y="20942"/>
                    <a:pt x="434" y="20942"/>
                    <a:pt x="459" y="20918"/>
                  </a:cubicBezTo>
                  <a:cubicBezTo>
                    <a:pt x="489" y="20953"/>
                    <a:pt x="519" y="20977"/>
                    <a:pt x="565" y="20994"/>
                  </a:cubicBezTo>
                  <a:cubicBezTo>
                    <a:pt x="635" y="21018"/>
                    <a:pt x="721" y="21006"/>
                    <a:pt x="807" y="21030"/>
                  </a:cubicBezTo>
                  <a:cubicBezTo>
                    <a:pt x="837" y="21041"/>
                    <a:pt x="857" y="21053"/>
                    <a:pt x="867" y="21076"/>
                  </a:cubicBezTo>
                  <a:cubicBezTo>
                    <a:pt x="893" y="21117"/>
                    <a:pt x="857" y="21176"/>
                    <a:pt x="893" y="21211"/>
                  </a:cubicBezTo>
                  <a:cubicBezTo>
                    <a:pt x="903" y="21240"/>
                    <a:pt x="933" y="21240"/>
                    <a:pt x="943" y="21264"/>
                  </a:cubicBezTo>
                  <a:cubicBezTo>
                    <a:pt x="953" y="21287"/>
                    <a:pt x="943" y="21323"/>
                    <a:pt x="953" y="21364"/>
                  </a:cubicBezTo>
                  <a:cubicBezTo>
                    <a:pt x="963" y="21387"/>
                    <a:pt x="998" y="21399"/>
                    <a:pt x="1019" y="21422"/>
                  </a:cubicBezTo>
                  <a:cubicBezTo>
                    <a:pt x="1039" y="21446"/>
                    <a:pt x="1029" y="21487"/>
                    <a:pt x="1029" y="21522"/>
                  </a:cubicBezTo>
                  <a:cubicBezTo>
                    <a:pt x="1029" y="21563"/>
                    <a:pt x="1059" y="21592"/>
                    <a:pt x="1079" y="21580"/>
                  </a:cubicBezTo>
                  <a:cubicBezTo>
                    <a:pt x="1114" y="21569"/>
                    <a:pt x="1089" y="21498"/>
                    <a:pt x="1124" y="21457"/>
                  </a:cubicBezTo>
                  <a:cubicBezTo>
                    <a:pt x="1135" y="21434"/>
                    <a:pt x="1175" y="21434"/>
                    <a:pt x="1185" y="21410"/>
                  </a:cubicBezTo>
                  <a:cubicBezTo>
                    <a:pt x="1195" y="21387"/>
                    <a:pt x="1195" y="21364"/>
                    <a:pt x="1195" y="21346"/>
                  </a:cubicBezTo>
                  <a:cubicBezTo>
                    <a:pt x="1205" y="21276"/>
                    <a:pt x="1261" y="21223"/>
                    <a:pt x="1326" y="21199"/>
                  </a:cubicBezTo>
                  <a:cubicBezTo>
                    <a:pt x="1387" y="21176"/>
                    <a:pt x="1452" y="21176"/>
                    <a:pt x="1513" y="21153"/>
                  </a:cubicBezTo>
                  <a:cubicBezTo>
                    <a:pt x="1523" y="21153"/>
                    <a:pt x="1548" y="21141"/>
                    <a:pt x="1558" y="21141"/>
                  </a:cubicBezTo>
                  <a:cubicBezTo>
                    <a:pt x="1578" y="21141"/>
                    <a:pt x="1588" y="21153"/>
                    <a:pt x="1609" y="21153"/>
                  </a:cubicBezTo>
                  <a:lnTo>
                    <a:pt x="1704" y="21188"/>
                  </a:lnTo>
                  <a:cubicBezTo>
                    <a:pt x="1770" y="21199"/>
                    <a:pt x="1840" y="21188"/>
                    <a:pt x="1886" y="21141"/>
                  </a:cubicBezTo>
                  <a:cubicBezTo>
                    <a:pt x="1896" y="21211"/>
                    <a:pt x="1992" y="21211"/>
                    <a:pt x="2052" y="21199"/>
                  </a:cubicBezTo>
                  <a:cubicBezTo>
                    <a:pt x="2042" y="21176"/>
                    <a:pt x="2032" y="21153"/>
                    <a:pt x="2012" y="21153"/>
                  </a:cubicBezTo>
                  <a:cubicBezTo>
                    <a:pt x="2077" y="21129"/>
                    <a:pt x="2138" y="21088"/>
                    <a:pt x="2168" y="21018"/>
                  </a:cubicBezTo>
                  <a:cubicBezTo>
                    <a:pt x="2193" y="20977"/>
                    <a:pt x="2193" y="20930"/>
                    <a:pt x="2224" y="20895"/>
                  </a:cubicBezTo>
                  <a:cubicBezTo>
                    <a:pt x="2254" y="20860"/>
                    <a:pt x="2309" y="20842"/>
                    <a:pt x="2319" y="20883"/>
                  </a:cubicBezTo>
                  <a:cubicBezTo>
                    <a:pt x="2350" y="20842"/>
                    <a:pt x="2390" y="20819"/>
                    <a:pt x="2435" y="20830"/>
                  </a:cubicBezTo>
                  <a:cubicBezTo>
                    <a:pt x="2456" y="20830"/>
                    <a:pt x="2476" y="20842"/>
                    <a:pt x="2496" y="20830"/>
                  </a:cubicBezTo>
                  <a:cubicBezTo>
                    <a:pt x="2531" y="20819"/>
                    <a:pt x="2551" y="20784"/>
                    <a:pt x="2551" y="20748"/>
                  </a:cubicBezTo>
                  <a:cubicBezTo>
                    <a:pt x="2551" y="20707"/>
                    <a:pt x="2541" y="20672"/>
                    <a:pt x="2531" y="20637"/>
                  </a:cubicBezTo>
                  <a:cubicBezTo>
                    <a:pt x="2561" y="20661"/>
                    <a:pt x="2602" y="20625"/>
                    <a:pt x="2612" y="20573"/>
                  </a:cubicBezTo>
                  <a:cubicBezTo>
                    <a:pt x="2627" y="20537"/>
                    <a:pt x="2602" y="20491"/>
                    <a:pt x="2582" y="20450"/>
                  </a:cubicBezTo>
                  <a:cubicBezTo>
                    <a:pt x="2627" y="20461"/>
                    <a:pt x="2657" y="20414"/>
                    <a:pt x="2657" y="20368"/>
                  </a:cubicBezTo>
                  <a:cubicBezTo>
                    <a:pt x="2657" y="20315"/>
                    <a:pt x="2647" y="20280"/>
                    <a:pt x="2637" y="20233"/>
                  </a:cubicBezTo>
                  <a:cubicBezTo>
                    <a:pt x="2627" y="20168"/>
                    <a:pt x="2647" y="20092"/>
                    <a:pt x="2688" y="20045"/>
                  </a:cubicBezTo>
                  <a:cubicBezTo>
                    <a:pt x="2688" y="19969"/>
                    <a:pt x="2677" y="19911"/>
                    <a:pt x="2647" y="19846"/>
                  </a:cubicBezTo>
                  <a:cubicBezTo>
                    <a:pt x="2647" y="19776"/>
                    <a:pt x="2667" y="19700"/>
                    <a:pt x="2708" y="19653"/>
                  </a:cubicBezTo>
                  <a:cubicBezTo>
                    <a:pt x="2708" y="19618"/>
                    <a:pt x="2718" y="19577"/>
                    <a:pt x="2718" y="19542"/>
                  </a:cubicBezTo>
                  <a:cubicBezTo>
                    <a:pt x="2763" y="19565"/>
                    <a:pt x="2814" y="19588"/>
                    <a:pt x="2869" y="19588"/>
                  </a:cubicBezTo>
                  <a:cubicBezTo>
                    <a:pt x="2879" y="19588"/>
                    <a:pt x="2899" y="19588"/>
                    <a:pt x="2909" y="19577"/>
                  </a:cubicBezTo>
                  <a:cubicBezTo>
                    <a:pt x="2919" y="19553"/>
                    <a:pt x="2889" y="19530"/>
                    <a:pt x="2889" y="19506"/>
                  </a:cubicBezTo>
                  <a:cubicBezTo>
                    <a:pt x="2889" y="19495"/>
                    <a:pt x="2899" y="19483"/>
                    <a:pt x="2909" y="19465"/>
                  </a:cubicBezTo>
                  <a:cubicBezTo>
                    <a:pt x="2965" y="19407"/>
                    <a:pt x="3015" y="19342"/>
                    <a:pt x="3091" y="19360"/>
                  </a:cubicBezTo>
                  <a:cubicBezTo>
                    <a:pt x="3071" y="19307"/>
                    <a:pt x="3106" y="19249"/>
                    <a:pt x="3141" y="19208"/>
                  </a:cubicBezTo>
                  <a:cubicBezTo>
                    <a:pt x="3172" y="19172"/>
                    <a:pt x="3217" y="19161"/>
                    <a:pt x="3247" y="19126"/>
                  </a:cubicBezTo>
                  <a:lnTo>
                    <a:pt x="3282" y="19085"/>
                  </a:lnTo>
                  <a:cubicBezTo>
                    <a:pt x="3313" y="19049"/>
                    <a:pt x="3353" y="19049"/>
                    <a:pt x="3388" y="19049"/>
                  </a:cubicBezTo>
                  <a:cubicBezTo>
                    <a:pt x="3429" y="19038"/>
                    <a:pt x="3469" y="19026"/>
                    <a:pt x="3469" y="18979"/>
                  </a:cubicBezTo>
                  <a:lnTo>
                    <a:pt x="3469" y="18938"/>
                  </a:lnTo>
                  <a:cubicBezTo>
                    <a:pt x="3484" y="18915"/>
                    <a:pt x="3504" y="18891"/>
                    <a:pt x="3504" y="18868"/>
                  </a:cubicBezTo>
                  <a:cubicBezTo>
                    <a:pt x="3504" y="18856"/>
                    <a:pt x="3504" y="18839"/>
                    <a:pt x="3494" y="18827"/>
                  </a:cubicBezTo>
                  <a:cubicBezTo>
                    <a:pt x="3484" y="18792"/>
                    <a:pt x="3484" y="18745"/>
                    <a:pt x="3494" y="18692"/>
                  </a:cubicBezTo>
                  <a:lnTo>
                    <a:pt x="3494" y="18645"/>
                  </a:lnTo>
                  <a:cubicBezTo>
                    <a:pt x="3504" y="18581"/>
                    <a:pt x="3504" y="18522"/>
                    <a:pt x="3514" y="18446"/>
                  </a:cubicBezTo>
                  <a:cubicBezTo>
                    <a:pt x="3514" y="18411"/>
                    <a:pt x="3524" y="18364"/>
                    <a:pt x="3524" y="18323"/>
                  </a:cubicBezTo>
                  <a:cubicBezTo>
                    <a:pt x="3524" y="18300"/>
                    <a:pt x="3524" y="18276"/>
                    <a:pt x="3545" y="18264"/>
                  </a:cubicBezTo>
                  <a:cubicBezTo>
                    <a:pt x="3555" y="18253"/>
                    <a:pt x="3585" y="18253"/>
                    <a:pt x="3585" y="18276"/>
                  </a:cubicBezTo>
                  <a:cubicBezTo>
                    <a:pt x="3585" y="18253"/>
                    <a:pt x="3585" y="18212"/>
                    <a:pt x="3600" y="18200"/>
                  </a:cubicBezTo>
                  <a:cubicBezTo>
                    <a:pt x="3610" y="18177"/>
                    <a:pt x="3640" y="18177"/>
                    <a:pt x="3661" y="18188"/>
                  </a:cubicBezTo>
                  <a:cubicBezTo>
                    <a:pt x="3681" y="18177"/>
                    <a:pt x="3706" y="18153"/>
                    <a:pt x="3726" y="18141"/>
                  </a:cubicBezTo>
                  <a:cubicBezTo>
                    <a:pt x="3756" y="18153"/>
                    <a:pt x="3787" y="18153"/>
                    <a:pt x="3822" y="18141"/>
                  </a:cubicBezTo>
                  <a:cubicBezTo>
                    <a:pt x="3893" y="18118"/>
                    <a:pt x="3968" y="18100"/>
                    <a:pt x="4044" y="18059"/>
                  </a:cubicBezTo>
                  <a:cubicBezTo>
                    <a:pt x="4044" y="18083"/>
                    <a:pt x="4054" y="18106"/>
                    <a:pt x="4054" y="18130"/>
                  </a:cubicBezTo>
                  <a:cubicBezTo>
                    <a:pt x="4084" y="18130"/>
                    <a:pt x="4124" y="18130"/>
                    <a:pt x="4150" y="18165"/>
                  </a:cubicBezTo>
                  <a:cubicBezTo>
                    <a:pt x="4150" y="18177"/>
                    <a:pt x="4150" y="18188"/>
                    <a:pt x="4160" y="18200"/>
                  </a:cubicBezTo>
                  <a:cubicBezTo>
                    <a:pt x="4170" y="18241"/>
                    <a:pt x="4200" y="18276"/>
                    <a:pt x="4230" y="18276"/>
                  </a:cubicBezTo>
                  <a:cubicBezTo>
                    <a:pt x="4266" y="18288"/>
                    <a:pt x="4306" y="18276"/>
                    <a:pt x="4336" y="18276"/>
                  </a:cubicBezTo>
                  <a:cubicBezTo>
                    <a:pt x="4316" y="18335"/>
                    <a:pt x="4392" y="18399"/>
                    <a:pt x="4442" y="18364"/>
                  </a:cubicBezTo>
                  <a:cubicBezTo>
                    <a:pt x="4488" y="18411"/>
                    <a:pt x="4573" y="18387"/>
                    <a:pt x="4583" y="18311"/>
                  </a:cubicBezTo>
                  <a:cubicBezTo>
                    <a:pt x="4593" y="18288"/>
                    <a:pt x="4593" y="18276"/>
                    <a:pt x="4603" y="18253"/>
                  </a:cubicBezTo>
                  <a:cubicBezTo>
                    <a:pt x="4634" y="18200"/>
                    <a:pt x="4699" y="18241"/>
                    <a:pt x="4750" y="18200"/>
                  </a:cubicBezTo>
                  <a:cubicBezTo>
                    <a:pt x="4730" y="18188"/>
                    <a:pt x="4730" y="18141"/>
                    <a:pt x="4740" y="18118"/>
                  </a:cubicBezTo>
                  <a:cubicBezTo>
                    <a:pt x="4750" y="18100"/>
                    <a:pt x="4785" y="18083"/>
                    <a:pt x="4815" y="18083"/>
                  </a:cubicBezTo>
                  <a:cubicBezTo>
                    <a:pt x="4846" y="18083"/>
                    <a:pt x="4901" y="18100"/>
                    <a:pt x="4901" y="18059"/>
                  </a:cubicBezTo>
                  <a:lnTo>
                    <a:pt x="4866" y="17989"/>
                  </a:lnTo>
                  <a:cubicBezTo>
                    <a:pt x="4901" y="18001"/>
                    <a:pt x="4931" y="17977"/>
                    <a:pt x="4951" y="17936"/>
                  </a:cubicBezTo>
                  <a:cubicBezTo>
                    <a:pt x="4997" y="17878"/>
                    <a:pt x="5037" y="17825"/>
                    <a:pt x="5077" y="17766"/>
                  </a:cubicBezTo>
                  <a:cubicBezTo>
                    <a:pt x="5143" y="17778"/>
                    <a:pt x="5203" y="17743"/>
                    <a:pt x="5229" y="17679"/>
                  </a:cubicBezTo>
                  <a:cubicBezTo>
                    <a:pt x="5269" y="17714"/>
                    <a:pt x="5335" y="17714"/>
                    <a:pt x="5385" y="17679"/>
                  </a:cubicBezTo>
                  <a:cubicBezTo>
                    <a:pt x="5405" y="17714"/>
                    <a:pt x="5415" y="17755"/>
                    <a:pt x="5405" y="17790"/>
                  </a:cubicBezTo>
                  <a:cubicBezTo>
                    <a:pt x="5451" y="17802"/>
                    <a:pt x="5481" y="17837"/>
                    <a:pt x="5511" y="17866"/>
                  </a:cubicBezTo>
                  <a:cubicBezTo>
                    <a:pt x="5546" y="17889"/>
                    <a:pt x="5597" y="17901"/>
                    <a:pt x="5627" y="17878"/>
                  </a:cubicBezTo>
                  <a:cubicBezTo>
                    <a:pt x="5637" y="17901"/>
                    <a:pt x="5637" y="17936"/>
                    <a:pt x="5627" y="17960"/>
                  </a:cubicBezTo>
                  <a:cubicBezTo>
                    <a:pt x="5703" y="17989"/>
                    <a:pt x="5758" y="18095"/>
                    <a:pt x="5723" y="18165"/>
                  </a:cubicBezTo>
                  <a:cubicBezTo>
                    <a:pt x="5713" y="18177"/>
                    <a:pt x="5713" y="18200"/>
                    <a:pt x="5713" y="18212"/>
                  </a:cubicBezTo>
                  <a:cubicBezTo>
                    <a:pt x="5723" y="18241"/>
                    <a:pt x="5758" y="18241"/>
                    <a:pt x="5768" y="18276"/>
                  </a:cubicBezTo>
                  <a:lnTo>
                    <a:pt x="5768" y="18311"/>
                  </a:lnTo>
                  <a:cubicBezTo>
                    <a:pt x="5768" y="18376"/>
                    <a:pt x="5758" y="18434"/>
                    <a:pt x="5758" y="18499"/>
                  </a:cubicBezTo>
                  <a:cubicBezTo>
                    <a:pt x="5788" y="18510"/>
                    <a:pt x="5819" y="18522"/>
                    <a:pt x="5864" y="18546"/>
                  </a:cubicBezTo>
                  <a:cubicBezTo>
                    <a:pt x="5874" y="18534"/>
                    <a:pt x="5894" y="18534"/>
                    <a:pt x="5904" y="18522"/>
                  </a:cubicBezTo>
                  <a:cubicBezTo>
                    <a:pt x="5904" y="18581"/>
                    <a:pt x="5995" y="18546"/>
                    <a:pt x="6015" y="18598"/>
                  </a:cubicBezTo>
                  <a:cubicBezTo>
                    <a:pt x="6025" y="18622"/>
                    <a:pt x="6015" y="18645"/>
                    <a:pt x="6025" y="18669"/>
                  </a:cubicBezTo>
                  <a:cubicBezTo>
                    <a:pt x="6035" y="18704"/>
                    <a:pt x="6101" y="18704"/>
                    <a:pt x="6131" y="18733"/>
                  </a:cubicBezTo>
                  <a:cubicBezTo>
                    <a:pt x="6141" y="18745"/>
                    <a:pt x="6151" y="18768"/>
                    <a:pt x="6161" y="18780"/>
                  </a:cubicBezTo>
                  <a:cubicBezTo>
                    <a:pt x="6187" y="18815"/>
                    <a:pt x="6227" y="18856"/>
                    <a:pt x="6257" y="18880"/>
                  </a:cubicBezTo>
                  <a:cubicBezTo>
                    <a:pt x="6303" y="18903"/>
                    <a:pt x="6343" y="18938"/>
                    <a:pt x="6373" y="18962"/>
                  </a:cubicBezTo>
                  <a:cubicBezTo>
                    <a:pt x="6419" y="19003"/>
                    <a:pt x="6469" y="19026"/>
                    <a:pt x="6514" y="19061"/>
                  </a:cubicBezTo>
                  <a:cubicBezTo>
                    <a:pt x="6545" y="19126"/>
                    <a:pt x="6605" y="19161"/>
                    <a:pt x="6671" y="19149"/>
                  </a:cubicBezTo>
                  <a:cubicBezTo>
                    <a:pt x="6671" y="19219"/>
                    <a:pt x="6736" y="19272"/>
                    <a:pt x="6787" y="19319"/>
                  </a:cubicBezTo>
                  <a:cubicBezTo>
                    <a:pt x="6852" y="19360"/>
                    <a:pt x="6903" y="19407"/>
                    <a:pt x="6968" y="19442"/>
                  </a:cubicBezTo>
                  <a:cubicBezTo>
                    <a:pt x="6958" y="19506"/>
                    <a:pt x="7009" y="19542"/>
                    <a:pt x="7064" y="19565"/>
                  </a:cubicBezTo>
                  <a:cubicBezTo>
                    <a:pt x="7104" y="19588"/>
                    <a:pt x="7170" y="19606"/>
                    <a:pt x="7180" y="19665"/>
                  </a:cubicBezTo>
                  <a:cubicBezTo>
                    <a:pt x="7190" y="19729"/>
                    <a:pt x="7160" y="19811"/>
                    <a:pt x="7200" y="19834"/>
                  </a:cubicBezTo>
                  <a:cubicBezTo>
                    <a:pt x="7210" y="19846"/>
                    <a:pt x="7230" y="19846"/>
                    <a:pt x="7230" y="19864"/>
                  </a:cubicBezTo>
                  <a:cubicBezTo>
                    <a:pt x="7240" y="19875"/>
                    <a:pt x="7230" y="19887"/>
                    <a:pt x="7230" y="19911"/>
                  </a:cubicBezTo>
                  <a:cubicBezTo>
                    <a:pt x="7230" y="19946"/>
                    <a:pt x="7256" y="19975"/>
                    <a:pt x="7266" y="19999"/>
                  </a:cubicBezTo>
                  <a:cubicBezTo>
                    <a:pt x="7281" y="20028"/>
                    <a:pt x="7276" y="20069"/>
                    <a:pt x="7251" y="20081"/>
                  </a:cubicBezTo>
                  <a:cubicBezTo>
                    <a:pt x="7306" y="20092"/>
                    <a:pt x="7336" y="20157"/>
                    <a:pt x="7326" y="20215"/>
                  </a:cubicBezTo>
                  <a:cubicBezTo>
                    <a:pt x="7316" y="20291"/>
                    <a:pt x="7240" y="20327"/>
                    <a:pt x="7200" y="20391"/>
                  </a:cubicBezTo>
                  <a:cubicBezTo>
                    <a:pt x="7180" y="20426"/>
                    <a:pt x="7170" y="20473"/>
                    <a:pt x="7170" y="20526"/>
                  </a:cubicBezTo>
                  <a:cubicBezTo>
                    <a:pt x="7170" y="20537"/>
                    <a:pt x="7170" y="20549"/>
                    <a:pt x="7180" y="20561"/>
                  </a:cubicBezTo>
                  <a:cubicBezTo>
                    <a:pt x="7190" y="20573"/>
                    <a:pt x="7200" y="20573"/>
                    <a:pt x="7210" y="20573"/>
                  </a:cubicBezTo>
                  <a:cubicBezTo>
                    <a:pt x="7240" y="20596"/>
                    <a:pt x="7240" y="20661"/>
                    <a:pt x="7286" y="20672"/>
                  </a:cubicBezTo>
                  <a:cubicBezTo>
                    <a:pt x="7296" y="20672"/>
                    <a:pt x="7316" y="20661"/>
                    <a:pt x="7326" y="20672"/>
                  </a:cubicBezTo>
                  <a:cubicBezTo>
                    <a:pt x="7336" y="20672"/>
                    <a:pt x="7346" y="20684"/>
                    <a:pt x="7372" y="20684"/>
                  </a:cubicBezTo>
                  <a:cubicBezTo>
                    <a:pt x="7412" y="20696"/>
                    <a:pt x="7442" y="20637"/>
                    <a:pt x="7452" y="20596"/>
                  </a:cubicBezTo>
                  <a:cubicBezTo>
                    <a:pt x="7462" y="20549"/>
                    <a:pt x="7472" y="20502"/>
                    <a:pt x="7508" y="20461"/>
                  </a:cubicBezTo>
                  <a:cubicBezTo>
                    <a:pt x="7538" y="20438"/>
                    <a:pt x="7578" y="20438"/>
                    <a:pt x="7593" y="20403"/>
                  </a:cubicBezTo>
                  <a:cubicBezTo>
                    <a:pt x="7593" y="20379"/>
                    <a:pt x="7568" y="20379"/>
                    <a:pt x="7558" y="20368"/>
                  </a:cubicBezTo>
                  <a:cubicBezTo>
                    <a:pt x="7538" y="20350"/>
                    <a:pt x="7558" y="20315"/>
                    <a:pt x="7568" y="20291"/>
                  </a:cubicBezTo>
                  <a:cubicBezTo>
                    <a:pt x="7578" y="20268"/>
                    <a:pt x="7614" y="20268"/>
                    <a:pt x="7624" y="20245"/>
                  </a:cubicBezTo>
                  <a:cubicBezTo>
                    <a:pt x="7634" y="20215"/>
                    <a:pt x="7614" y="20192"/>
                    <a:pt x="7614" y="20180"/>
                  </a:cubicBezTo>
                  <a:cubicBezTo>
                    <a:pt x="7578" y="20110"/>
                    <a:pt x="7568" y="20022"/>
                    <a:pt x="7578" y="19946"/>
                  </a:cubicBezTo>
                  <a:cubicBezTo>
                    <a:pt x="7548" y="19946"/>
                    <a:pt x="7548" y="19899"/>
                    <a:pt x="7548" y="19864"/>
                  </a:cubicBezTo>
                  <a:cubicBezTo>
                    <a:pt x="7568" y="19764"/>
                    <a:pt x="7593" y="19676"/>
                    <a:pt x="7644" y="19606"/>
                  </a:cubicBezTo>
                  <a:lnTo>
                    <a:pt x="7770" y="19641"/>
                  </a:lnTo>
                  <a:cubicBezTo>
                    <a:pt x="7790" y="19641"/>
                    <a:pt x="7805" y="19653"/>
                    <a:pt x="7825" y="19665"/>
                  </a:cubicBezTo>
                  <a:cubicBezTo>
                    <a:pt x="7835" y="19676"/>
                    <a:pt x="7846" y="19688"/>
                    <a:pt x="7846" y="19700"/>
                  </a:cubicBezTo>
                  <a:cubicBezTo>
                    <a:pt x="7876" y="19776"/>
                    <a:pt x="7921" y="19834"/>
                    <a:pt x="7951" y="19911"/>
                  </a:cubicBezTo>
                  <a:cubicBezTo>
                    <a:pt x="8002" y="19911"/>
                    <a:pt x="8057" y="19834"/>
                    <a:pt x="8037" y="19776"/>
                  </a:cubicBezTo>
                  <a:cubicBezTo>
                    <a:pt x="8057" y="19764"/>
                    <a:pt x="8067" y="19752"/>
                    <a:pt x="8088" y="19741"/>
                  </a:cubicBezTo>
                  <a:cubicBezTo>
                    <a:pt x="8057" y="19729"/>
                    <a:pt x="8037" y="19688"/>
                    <a:pt x="8027" y="19641"/>
                  </a:cubicBezTo>
                  <a:cubicBezTo>
                    <a:pt x="8012" y="19606"/>
                    <a:pt x="8027" y="19553"/>
                    <a:pt x="8012" y="19518"/>
                  </a:cubicBezTo>
                  <a:cubicBezTo>
                    <a:pt x="7992" y="19419"/>
                    <a:pt x="7896" y="19372"/>
                    <a:pt x="7805" y="19342"/>
                  </a:cubicBezTo>
                  <a:cubicBezTo>
                    <a:pt x="7719" y="19331"/>
                    <a:pt x="7634" y="19331"/>
                    <a:pt x="7558" y="19284"/>
                  </a:cubicBezTo>
                  <a:lnTo>
                    <a:pt x="7558" y="19196"/>
                  </a:lnTo>
                  <a:cubicBezTo>
                    <a:pt x="7452" y="19184"/>
                    <a:pt x="7372" y="19085"/>
                    <a:pt x="7336" y="18979"/>
                  </a:cubicBezTo>
                  <a:cubicBezTo>
                    <a:pt x="7306" y="18950"/>
                    <a:pt x="7276" y="18962"/>
                    <a:pt x="7240" y="18962"/>
                  </a:cubicBezTo>
                  <a:cubicBezTo>
                    <a:pt x="7210" y="18962"/>
                    <a:pt x="7170" y="18938"/>
                    <a:pt x="7180" y="18903"/>
                  </a:cubicBezTo>
                  <a:cubicBezTo>
                    <a:pt x="7124" y="18891"/>
                    <a:pt x="7074" y="18856"/>
                    <a:pt x="7029" y="18815"/>
                  </a:cubicBezTo>
                  <a:cubicBezTo>
                    <a:pt x="6988" y="18780"/>
                    <a:pt x="6933" y="18733"/>
                    <a:pt x="6893" y="18757"/>
                  </a:cubicBezTo>
                  <a:cubicBezTo>
                    <a:pt x="6807" y="18692"/>
                    <a:pt x="6746" y="18610"/>
                    <a:pt x="6711" y="18510"/>
                  </a:cubicBezTo>
                  <a:cubicBezTo>
                    <a:pt x="6691" y="18446"/>
                    <a:pt x="6681" y="18376"/>
                    <a:pt x="6671" y="18300"/>
                  </a:cubicBezTo>
                  <a:cubicBezTo>
                    <a:pt x="6651" y="18253"/>
                    <a:pt x="6620" y="18200"/>
                    <a:pt x="6585" y="18165"/>
                  </a:cubicBezTo>
                  <a:cubicBezTo>
                    <a:pt x="6535" y="18095"/>
                    <a:pt x="6459" y="18036"/>
                    <a:pt x="6383" y="17977"/>
                  </a:cubicBezTo>
                  <a:cubicBezTo>
                    <a:pt x="6398" y="17936"/>
                    <a:pt x="6363" y="17889"/>
                    <a:pt x="6333" y="17889"/>
                  </a:cubicBezTo>
                  <a:cubicBezTo>
                    <a:pt x="6343" y="17854"/>
                    <a:pt x="6343" y="17802"/>
                    <a:pt x="6333" y="17766"/>
                  </a:cubicBezTo>
                  <a:cubicBezTo>
                    <a:pt x="6323" y="17778"/>
                    <a:pt x="6313" y="17802"/>
                    <a:pt x="6303" y="17813"/>
                  </a:cubicBezTo>
                  <a:cubicBezTo>
                    <a:pt x="6277" y="17755"/>
                    <a:pt x="6267" y="17690"/>
                    <a:pt x="6293" y="17632"/>
                  </a:cubicBezTo>
                  <a:lnTo>
                    <a:pt x="6257" y="17632"/>
                  </a:lnTo>
                  <a:cubicBezTo>
                    <a:pt x="6267" y="17591"/>
                    <a:pt x="6293" y="17567"/>
                    <a:pt x="6313" y="17532"/>
                  </a:cubicBezTo>
                  <a:cubicBezTo>
                    <a:pt x="6257" y="17497"/>
                    <a:pt x="6217" y="17421"/>
                    <a:pt x="6217" y="17351"/>
                  </a:cubicBezTo>
                  <a:cubicBezTo>
                    <a:pt x="6227" y="17362"/>
                    <a:pt x="6247" y="17351"/>
                    <a:pt x="6257" y="17333"/>
                  </a:cubicBezTo>
                  <a:cubicBezTo>
                    <a:pt x="6267" y="17321"/>
                    <a:pt x="6267" y="17298"/>
                    <a:pt x="6277" y="17286"/>
                  </a:cubicBezTo>
                  <a:cubicBezTo>
                    <a:pt x="6293" y="17263"/>
                    <a:pt x="6313" y="17263"/>
                    <a:pt x="6333" y="17251"/>
                  </a:cubicBezTo>
                  <a:cubicBezTo>
                    <a:pt x="6398" y="17227"/>
                    <a:pt x="6449" y="17186"/>
                    <a:pt x="6499" y="17140"/>
                  </a:cubicBezTo>
                  <a:cubicBezTo>
                    <a:pt x="6514" y="17163"/>
                    <a:pt x="6545" y="17163"/>
                    <a:pt x="6555" y="17151"/>
                  </a:cubicBezTo>
                  <a:cubicBezTo>
                    <a:pt x="6605" y="17186"/>
                    <a:pt x="6630" y="17251"/>
                    <a:pt x="6620" y="17309"/>
                  </a:cubicBezTo>
                  <a:cubicBezTo>
                    <a:pt x="6651" y="17298"/>
                    <a:pt x="6691" y="17321"/>
                    <a:pt x="6701" y="17362"/>
                  </a:cubicBezTo>
                  <a:cubicBezTo>
                    <a:pt x="6711" y="17397"/>
                    <a:pt x="6711" y="17433"/>
                    <a:pt x="6726" y="17485"/>
                  </a:cubicBezTo>
                  <a:cubicBezTo>
                    <a:pt x="6746" y="17474"/>
                    <a:pt x="6767" y="17456"/>
                    <a:pt x="6787" y="17485"/>
                  </a:cubicBezTo>
                  <a:cubicBezTo>
                    <a:pt x="6807" y="17497"/>
                    <a:pt x="6807" y="17532"/>
                    <a:pt x="6807" y="17556"/>
                  </a:cubicBezTo>
                  <a:cubicBezTo>
                    <a:pt x="6817" y="17556"/>
                    <a:pt x="6832" y="17556"/>
                    <a:pt x="6842" y="17544"/>
                  </a:cubicBezTo>
                  <a:lnTo>
                    <a:pt x="6842" y="17591"/>
                  </a:lnTo>
                  <a:cubicBezTo>
                    <a:pt x="6862" y="17579"/>
                    <a:pt x="6872" y="17579"/>
                    <a:pt x="6893" y="17567"/>
                  </a:cubicBezTo>
                  <a:cubicBezTo>
                    <a:pt x="6893" y="17591"/>
                    <a:pt x="6903" y="17608"/>
                    <a:pt x="6903" y="17632"/>
                  </a:cubicBezTo>
                  <a:cubicBezTo>
                    <a:pt x="6933" y="17632"/>
                    <a:pt x="6968" y="17643"/>
                    <a:pt x="6978" y="17679"/>
                  </a:cubicBezTo>
                  <a:cubicBezTo>
                    <a:pt x="6988" y="17702"/>
                    <a:pt x="6988" y="17755"/>
                    <a:pt x="6968" y="17778"/>
                  </a:cubicBezTo>
                  <a:cubicBezTo>
                    <a:pt x="6988" y="17778"/>
                    <a:pt x="6998" y="17790"/>
                    <a:pt x="7019" y="17790"/>
                  </a:cubicBezTo>
                  <a:lnTo>
                    <a:pt x="7054" y="17866"/>
                  </a:lnTo>
                  <a:cubicBezTo>
                    <a:pt x="7054" y="17878"/>
                    <a:pt x="7074" y="17889"/>
                    <a:pt x="7074" y="17878"/>
                  </a:cubicBezTo>
                  <a:lnTo>
                    <a:pt x="7074" y="17913"/>
                  </a:lnTo>
                  <a:cubicBezTo>
                    <a:pt x="7104" y="17913"/>
                    <a:pt x="7124" y="17960"/>
                    <a:pt x="7114" y="18001"/>
                  </a:cubicBezTo>
                  <a:cubicBezTo>
                    <a:pt x="7135" y="18001"/>
                    <a:pt x="7145" y="18024"/>
                    <a:pt x="7160" y="18048"/>
                  </a:cubicBezTo>
                  <a:cubicBezTo>
                    <a:pt x="7190" y="18048"/>
                    <a:pt x="7220" y="18059"/>
                    <a:pt x="7251" y="18071"/>
                  </a:cubicBezTo>
                  <a:cubicBezTo>
                    <a:pt x="7240" y="18106"/>
                    <a:pt x="7230" y="18130"/>
                    <a:pt x="7230" y="18165"/>
                  </a:cubicBezTo>
                  <a:cubicBezTo>
                    <a:pt x="7240" y="18165"/>
                    <a:pt x="7266" y="18177"/>
                    <a:pt x="7266" y="18188"/>
                  </a:cubicBezTo>
                  <a:cubicBezTo>
                    <a:pt x="7276" y="18188"/>
                    <a:pt x="7286" y="18188"/>
                    <a:pt x="7286" y="18177"/>
                  </a:cubicBezTo>
                  <a:cubicBezTo>
                    <a:pt x="7286" y="18188"/>
                    <a:pt x="7296" y="18200"/>
                    <a:pt x="7306" y="18200"/>
                  </a:cubicBezTo>
                  <a:cubicBezTo>
                    <a:pt x="7316" y="18188"/>
                    <a:pt x="7336" y="18177"/>
                    <a:pt x="7346" y="18153"/>
                  </a:cubicBezTo>
                  <a:cubicBezTo>
                    <a:pt x="7372" y="18188"/>
                    <a:pt x="7392" y="18229"/>
                    <a:pt x="7402" y="18264"/>
                  </a:cubicBezTo>
                  <a:cubicBezTo>
                    <a:pt x="7432" y="18288"/>
                    <a:pt x="7462" y="18288"/>
                    <a:pt x="7498" y="18264"/>
                  </a:cubicBezTo>
                  <a:cubicBezTo>
                    <a:pt x="7548" y="18352"/>
                    <a:pt x="7634" y="18399"/>
                    <a:pt x="7730" y="18376"/>
                  </a:cubicBezTo>
                  <a:cubicBezTo>
                    <a:pt x="7719" y="18411"/>
                    <a:pt x="7750" y="18434"/>
                    <a:pt x="7780" y="18446"/>
                  </a:cubicBezTo>
                  <a:cubicBezTo>
                    <a:pt x="7815" y="18458"/>
                    <a:pt x="7846" y="18487"/>
                    <a:pt x="7846" y="18522"/>
                  </a:cubicBezTo>
                  <a:cubicBezTo>
                    <a:pt x="7846" y="18546"/>
                    <a:pt x="7846" y="18569"/>
                    <a:pt x="7856" y="18581"/>
                  </a:cubicBezTo>
                  <a:cubicBezTo>
                    <a:pt x="7866" y="18598"/>
                    <a:pt x="7876" y="18598"/>
                    <a:pt x="7896" y="18610"/>
                  </a:cubicBezTo>
                  <a:cubicBezTo>
                    <a:pt x="7951" y="18622"/>
                    <a:pt x="8002" y="18645"/>
                    <a:pt x="8047" y="18692"/>
                  </a:cubicBezTo>
                  <a:cubicBezTo>
                    <a:pt x="8067" y="18669"/>
                    <a:pt x="8108" y="18704"/>
                    <a:pt x="8108" y="18745"/>
                  </a:cubicBezTo>
                  <a:cubicBezTo>
                    <a:pt x="8143" y="18745"/>
                    <a:pt x="8183" y="18757"/>
                    <a:pt x="8214" y="18757"/>
                  </a:cubicBezTo>
                  <a:cubicBezTo>
                    <a:pt x="8224" y="18757"/>
                    <a:pt x="8229" y="18757"/>
                    <a:pt x="8239" y="18768"/>
                  </a:cubicBezTo>
                  <a:cubicBezTo>
                    <a:pt x="8254" y="18786"/>
                    <a:pt x="8249" y="18792"/>
                    <a:pt x="8249" y="18803"/>
                  </a:cubicBezTo>
                  <a:cubicBezTo>
                    <a:pt x="8259" y="18880"/>
                    <a:pt x="8345" y="18938"/>
                    <a:pt x="8405" y="18903"/>
                  </a:cubicBezTo>
                  <a:cubicBezTo>
                    <a:pt x="8435" y="18926"/>
                    <a:pt x="8395" y="18991"/>
                    <a:pt x="8405" y="19026"/>
                  </a:cubicBezTo>
                  <a:cubicBezTo>
                    <a:pt x="8405" y="19038"/>
                    <a:pt x="8415" y="19049"/>
                    <a:pt x="8425" y="19061"/>
                  </a:cubicBezTo>
                  <a:cubicBezTo>
                    <a:pt x="8446" y="19114"/>
                    <a:pt x="8415" y="19172"/>
                    <a:pt x="8446" y="19219"/>
                  </a:cubicBezTo>
                  <a:cubicBezTo>
                    <a:pt x="8425" y="19208"/>
                    <a:pt x="8395" y="19219"/>
                    <a:pt x="8395" y="19260"/>
                  </a:cubicBezTo>
                  <a:cubicBezTo>
                    <a:pt x="8385" y="19284"/>
                    <a:pt x="8405" y="19319"/>
                    <a:pt x="8415" y="19331"/>
                  </a:cubicBezTo>
                  <a:cubicBezTo>
                    <a:pt x="8375" y="19319"/>
                    <a:pt x="8330" y="19360"/>
                    <a:pt x="8319" y="19407"/>
                  </a:cubicBezTo>
                  <a:cubicBezTo>
                    <a:pt x="8355" y="19419"/>
                    <a:pt x="8385" y="19430"/>
                    <a:pt x="8375" y="19465"/>
                  </a:cubicBezTo>
                  <a:cubicBezTo>
                    <a:pt x="8375" y="19483"/>
                    <a:pt x="8365" y="19483"/>
                    <a:pt x="8365" y="19495"/>
                  </a:cubicBezTo>
                  <a:cubicBezTo>
                    <a:pt x="8355" y="19530"/>
                    <a:pt x="8395" y="19565"/>
                    <a:pt x="8425" y="19577"/>
                  </a:cubicBezTo>
                  <a:cubicBezTo>
                    <a:pt x="8415" y="19606"/>
                    <a:pt x="8425" y="19641"/>
                    <a:pt x="8435" y="19665"/>
                  </a:cubicBezTo>
                  <a:cubicBezTo>
                    <a:pt x="8446" y="19676"/>
                    <a:pt x="8461" y="19700"/>
                    <a:pt x="8471" y="19711"/>
                  </a:cubicBezTo>
                  <a:cubicBezTo>
                    <a:pt x="8471" y="19741"/>
                    <a:pt x="8446" y="19776"/>
                    <a:pt x="8471" y="19799"/>
                  </a:cubicBezTo>
                  <a:cubicBezTo>
                    <a:pt x="8481" y="19823"/>
                    <a:pt x="8511" y="19823"/>
                    <a:pt x="8511" y="19846"/>
                  </a:cubicBezTo>
                  <a:cubicBezTo>
                    <a:pt x="8511" y="19864"/>
                    <a:pt x="8501" y="19887"/>
                    <a:pt x="8501" y="19899"/>
                  </a:cubicBezTo>
                  <a:cubicBezTo>
                    <a:pt x="8491" y="19934"/>
                    <a:pt x="8511" y="19969"/>
                    <a:pt x="8531" y="19999"/>
                  </a:cubicBezTo>
                  <a:cubicBezTo>
                    <a:pt x="8541" y="19999"/>
                    <a:pt x="8551" y="19987"/>
                    <a:pt x="8567" y="19987"/>
                  </a:cubicBezTo>
                  <a:cubicBezTo>
                    <a:pt x="8587" y="20022"/>
                    <a:pt x="8607" y="20069"/>
                    <a:pt x="8617" y="20110"/>
                  </a:cubicBezTo>
                  <a:cubicBezTo>
                    <a:pt x="8637" y="20092"/>
                    <a:pt x="8652" y="20122"/>
                    <a:pt x="8672" y="20133"/>
                  </a:cubicBezTo>
                  <a:cubicBezTo>
                    <a:pt x="8698" y="20145"/>
                    <a:pt x="8713" y="20145"/>
                    <a:pt x="8723" y="20133"/>
                  </a:cubicBezTo>
                  <a:cubicBezTo>
                    <a:pt x="8723" y="20157"/>
                    <a:pt x="8733" y="20168"/>
                    <a:pt x="8753" y="20180"/>
                  </a:cubicBezTo>
                  <a:cubicBezTo>
                    <a:pt x="8763" y="20192"/>
                    <a:pt x="8778" y="20215"/>
                    <a:pt x="8763" y="20233"/>
                  </a:cubicBezTo>
                  <a:cubicBezTo>
                    <a:pt x="8763" y="20233"/>
                    <a:pt x="8753" y="20233"/>
                    <a:pt x="8753" y="20245"/>
                  </a:cubicBezTo>
                  <a:cubicBezTo>
                    <a:pt x="8733" y="20256"/>
                    <a:pt x="8743" y="20291"/>
                    <a:pt x="8763" y="20315"/>
                  </a:cubicBezTo>
                  <a:cubicBezTo>
                    <a:pt x="8778" y="20338"/>
                    <a:pt x="8798" y="20379"/>
                    <a:pt x="8778" y="20391"/>
                  </a:cubicBezTo>
                  <a:cubicBezTo>
                    <a:pt x="8778" y="20414"/>
                    <a:pt x="8753" y="20450"/>
                    <a:pt x="8753" y="20473"/>
                  </a:cubicBezTo>
                  <a:cubicBezTo>
                    <a:pt x="8743" y="20461"/>
                    <a:pt x="8723" y="20473"/>
                    <a:pt x="8713" y="20491"/>
                  </a:cubicBezTo>
                  <a:cubicBezTo>
                    <a:pt x="8733" y="20491"/>
                    <a:pt x="8733" y="20526"/>
                    <a:pt x="8713" y="20537"/>
                  </a:cubicBezTo>
                  <a:cubicBezTo>
                    <a:pt x="8703" y="20549"/>
                    <a:pt x="8682" y="20549"/>
                    <a:pt x="8657" y="20549"/>
                  </a:cubicBezTo>
                  <a:cubicBezTo>
                    <a:pt x="8637" y="20549"/>
                    <a:pt x="8617" y="20561"/>
                    <a:pt x="8617" y="20584"/>
                  </a:cubicBezTo>
                  <a:cubicBezTo>
                    <a:pt x="8617" y="20596"/>
                    <a:pt x="8627" y="20614"/>
                    <a:pt x="8627" y="20614"/>
                  </a:cubicBezTo>
                  <a:cubicBezTo>
                    <a:pt x="8637" y="20637"/>
                    <a:pt x="8627" y="20672"/>
                    <a:pt x="8607" y="20684"/>
                  </a:cubicBezTo>
                  <a:cubicBezTo>
                    <a:pt x="8713" y="20684"/>
                    <a:pt x="8809" y="20696"/>
                    <a:pt x="8904" y="20737"/>
                  </a:cubicBezTo>
                  <a:cubicBezTo>
                    <a:pt x="8914" y="20737"/>
                    <a:pt x="8914" y="20737"/>
                    <a:pt x="8914" y="20748"/>
                  </a:cubicBezTo>
                  <a:cubicBezTo>
                    <a:pt x="8914" y="20748"/>
                    <a:pt x="8924" y="20760"/>
                    <a:pt x="8924" y="20772"/>
                  </a:cubicBezTo>
                  <a:cubicBezTo>
                    <a:pt x="8924" y="20795"/>
                    <a:pt x="8935" y="20819"/>
                    <a:pt x="8935" y="20842"/>
                  </a:cubicBezTo>
                  <a:cubicBezTo>
                    <a:pt x="8955" y="20860"/>
                    <a:pt x="8965" y="20883"/>
                    <a:pt x="8955" y="20907"/>
                  </a:cubicBezTo>
                  <a:cubicBezTo>
                    <a:pt x="8975" y="20895"/>
                    <a:pt x="9010" y="20918"/>
                    <a:pt x="9020" y="20942"/>
                  </a:cubicBezTo>
                  <a:cubicBezTo>
                    <a:pt x="9030" y="20965"/>
                    <a:pt x="9040" y="21006"/>
                    <a:pt x="9051" y="21030"/>
                  </a:cubicBezTo>
                  <a:cubicBezTo>
                    <a:pt x="9071" y="21088"/>
                    <a:pt x="9106" y="21153"/>
                    <a:pt x="9146" y="21199"/>
                  </a:cubicBezTo>
                  <a:lnTo>
                    <a:pt x="9156" y="21188"/>
                  </a:lnTo>
                  <a:cubicBezTo>
                    <a:pt x="9167" y="21199"/>
                    <a:pt x="9187" y="21211"/>
                    <a:pt x="9212" y="21211"/>
                  </a:cubicBezTo>
                  <a:cubicBezTo>
                    <a:pt x="9222" y="21199"/>
                    <a:pt x="9222" y="21188"/>
                    <a:pt x="9222" y="21164"/>
                  </a:cubicBezTo>
                  <a:cubicBezTo>
                    <a:pt x="9252" y="21188"/>
                    <a:pt x="9293" y="21188"/>
                    <a:pt x="9328" y="21176"/>
                  </a:cubicBezTo>
                  <a:cubicBezTo>
                    <a:pt x="9338" y="21188"/>
                    <a:pt x="9338" y="21199"/>
                    <a:pt x="9348" y="21199"/>
                  </a:cubicBezTo>
                  <a:cubicBezTo>
                    <a:pt x="9368" y="21188"/>
                    <a:pt x="9388" y="21176"/>
                    <a:pt x="9398" y="21153"/>
                  </a:cubicBezTo>
                  <a:lnTo>
                    <a:pt x="9409" y="21141"/>
                  </a:lnTo>
                  <a:cubicBezTo>
                    <a:pt x="9409" y="21129"/>
                    <a:pt x="9398" y="21117"/>
                    <a:pt x="9398" y="21117"/>
                  </a:cubicBezTo>
                  <a:cubicBezTo>
                    <a:pt x="9378" y="21100"/>
                    <a:pt x="9358" y="21076"/>
                    <a:pt x="9348" y="21065"/>
                  </a:cubicBezTo>
                  <a:cubicBezTo>
                    <a:pt x="9368" y="21041"/>
                    <a:pt x="9368" y="21006"/>
                    <a:pt x="9368" y="20977"/>
                  </a:cubicBezTo>
                  <a:cubicBezTo>
                    <a:pt x="9348" y="20977"/>
                    <a:pt x="9328" y="20965"/>
                    <a:pt x="9303" y="20965"/>
                  </a:cubicBezTo>
                  <a:cubicBezTo>
                    <a:pt x="9328" y="20953"/>
                    <a:pt x="9338" y="20942"/>
                    <a:pt x="9358" y="20942"/>
                  </a:cubicBezTo>
                  <a:cubicBezTo>
                    <a:pt x="9348" y="20930"/>
                    <a:pt x="9338" y="20907"/>
                    <a:pt x="9318" y="20895"/>
                  </a:cubicBezTo>
                  <a:cubicBezTo>
                    <a:pt x="9328" y="20895"/>
                    <a:pt x="9338" y="20883"/>
                    <a:pt x="9348" y="20883"/>
                  </a:cubicBezTo>
                  <a:cubicBezTo>
                    <a:pt x="9348" y="20860"/>
                    <a:pt x="9338" y="20830"/>
                    <a:pt x="9318" y="20819"/>
                  </a:cubicBezTo>
                  <a:cubicBezTo>
                    <a:pt x="9328" y="20819"/>
                    <a:pt x="9348" y="20807"/>
                    <a:pt x="9358" y="20807"/>
                  </a:cubicBezTo>
                  <a:cubicBezTo>
                    <a:pt x="9368" y="20830"/>
                    <a:pt x="9388" y="20860"/>
                    <a:pt x="9398" y="20883"/>
                  </a:cubicBezTo>
                  <a:lnTo>
                    <a:pt x="9434" y="20842"/>
                  </a:lnTo>
                  <a:cubicBezTo>
                    <a:pt x="9444" y="20860"/>
                    <a:pt x="9444" y="20883"/>
                    <a:pt x="9454" y="20895"/>
                  </a:cubicBezTo>
                  <a:cubicBezTo>
                    <a:pt x="9464" y="20907"/>
                    <a:pt x="9474" y="20930"/>
                    <a:pt x="9494" y="20918"/>
                  </a:cubicBezTo>
                  <a:cubicBezTo>
                    <a:pt x="9504" y="20907"/>
                    <a:pt x="9504" y="20883"/>
                    <a:pt x="9514" y="20871"/>
                  </a:cubicBezTo>
                  <a:cubicBezTo>
                    <a:pt x="9524" y="20848"/>
                    <a:pt x="9560" y="20842"/>
                    <a:pt x="9575" y="20860"/>
                  </a:cubicBezTo>
                  <a:cubicBezTo>
                    <a:pt x="9560" y="20836"/>
                    <a:pt x="9570" y="20795"/>
                    <a:pt x="9590" y="20784"/>
                  </a:cubicBezTo>
                  <a:cubicBezTo>
                    <a:pt x="9610" y="20772"/>
                    <a:pt x="9656" y="20772"/>
                    <a:pt x="9676" y="20784"/>
                  </a:cubicBezTo>
                  <a:cubicBezTo>
                    <a:pt x="9696" y="20748"/>
                    <a:pt x="9676" y="20696"/>
                    <a:pt x="9646" y="20672"/>
                  </a:cubicBezTo>
                  <a:cubicBezTo>
                    <a:pt x="9676" y="20672"/>
                    <a:pt x="9716" y="20661"/>
                    <a:pt x="9716" y="20625"/>
                  </a:cubicBezTo>
                  <a:cubicBezTo>
                    <a:pt x="9716" y="20596"/>
                    <a:pt x="9696" y="20584"/>
                    <a:pt x="9676" y="20584"/>
                  </a:cubicBezTo>
                  <a:cubicBezTo>
                    <a:pt x="9656" y="20584"/>
                    <a:pt x="9630" y="20584"/>
                    <a:pt x="9620" y="20573"/>
                  </a:cubicBezTo>
                  <a:cubicBezTo>
                    <a:pt x="9600" y="20561"/>
                    <a:pt x="9600" y="20537"/>
                    <a:pt x="9610" y="20526"/>
                  </a:cubicBezTo>
                  <a:cubicBezTo>
                    <a:pt x="9580" y="20526"/>
                    <a:pt x="9550" y="20502"/>
                    <a:pt x="9560" y="20461"/>
                  </a:cubicBezTo>
                  <a:cubicBezTo>
                    <a:pt x="9540" y="20473"/>
                    <a:pt x="9514" y="20491"/>
                    <a:pt x="9494" y="20514"/>
                  </a:cubicBezTo>
                  <a:cubicBezTo>
                    <a:pt x="9494" y="20491"/>
                    <a:pt x="9484" y="20473"/>
                    <a:pt x="9484" y="20450"/>
                  </a:cubicBezTo>
                  <a:lnTo>
                    <a:pt x="9514" y="20450"/>
                  </a:lnTo>
                  <a:cubicBezTo>
                    <a:pt x="9550" y="20438"/>
                    <a:pt x="9524" y="20379"/>
                    <a:pt x="9504" y="20368"/>
                  </a:cubicBezTo>
                  <a:cubicBezTo>
                    <a:pt x="9474" y="20350"/>
                    <a:pt x="9444" y="20368"/>
                    <a:pt x="9419" y="20379"/>
                  </a:cubicBezTo>
                  <a:lnTo>
                    <a:pt x="9419" y="20338"/>
                  </a:lnTo>
                  <a:cubicBezTo>
                    <a:pt x="9378" y="20350"/>
                    <a:pt x="9338" y="20350"/>
                    <a:pt x="9293" y="20350"/>
                  </a:cubicBezTo>
                  <a:cubicBezTo>
                    <a:pt x="9272" y="20315"/>
                    <a:pt x="9252" y="20291"/>
                    <a:pt x="9242" y="20256"/>
                  </a:cubicBezTo>
                  <a:cubicBezTo>
                    <a:pt x="9293" y="20291"/>
                    <a:pt x="9368" y="20268"/>
                    <a:pt x="9398" y="20204"/>
                  </a:cubicBezTo>
                  <a:cubicBezTo>
                    <a:pt x="9409" y="20180"/>
                    <a:pt x="9409" y="20157"/>
                    <a:pt x="9398" y="20133"/>
                  </a:cubicBezTo>
                  <a:cubicBezTo>
                    <a:pt x="9388" y="20122"/>
                    <a:pt x="9378" y="20122"/>
                    <a:pt x="9378" y="20110"/>
                  </a:cubicBezTo>
                  <a:cubicBezTo>
                    <a:pt x="9368" y="20081"/>
                    <a:pt x="9388" y="20069"/>
                    <a:pt x="9409" y="20069"/>
                  </a:cubicBezTo>
                  <a:cubicBezTo>
                    <a:pt x="9388" y="20069"/>
                    <a:pt x="9388" y="20045"/>
                    <a:pt x="9388" y="20034"/>
                  </a:cubicBezTo>
                  <a:cubicBezTo>
                    <a:pt x="9388" y="20010"/>
                    <a:pt x="9388" y="19987"/>
                    <a:pt x="9368" y="19987"/>
                  </a:cubicBezTo>
                  <a:cubicBezTo>
                    <a:pt x="9368" y="19958"/>
                    <a:pt x="9368" y="19946"/>
                    <a:pt x="9378" y="19922"/>
                  </a:cubicBezTo>
                  <a:cubicBezTo>
                    <a:pt x="9348" y="19934"/>
                    <a:pt x="9303" y="19899"/>
                    <a:pt x="9303" y="19846"/>
                  </a:cubicBezTo>
                  <a:cubicBezTo>
                    <a:pt x="9293" y="19823"/>
                    <a:pt x="9272" y="19811"/>
                    <a:pt x="9262" y="19788"/>
                  </a:cubicBezTo>
                  <a:cubicBezTo>
                    <a:pt x="9242" y="19764"/>
                    <a:pt x="9232" y="19729"/>
                    <a:pt x="9232" y="19700"/>
                  </a:cubicBezTo>
                  <a:cubicBezTo>
                    <a:pt x="9242" y="19653"/>
                    <a:pt x="9303" y="19629"/>
                    <a:pt x="9282" y="19577"/>
                  </a:cubicBezTo>
                  <a:cubicBezTo>
                    <a:pt x="9303" y="19565"/>
                    <a:pt x="9338" y="19565"/>
                    <a:pt x="9358" y="19553"/>
                  </a:cubicBezTo>
                  <a:cubicBezTo>
                    <a:pt x="9378" y="19588"/>
                    <a:pt x="9388" y="19641"/>
                    <a:pt x="9388" y="19688"/>
                  </a:cubicBezTo>
                  <a:cubicBezTo>
                    <a:pt x="9398" y="19688"/>
                    <a:pt x="9409" y="19676"/>
                    <a:pt x="9419" y="19665"/>
                  </a:cubicBezTo>
                  <a:cubicBezTo>
                    <a:pt x="9464" y="19700"/>
                    <a:pt x="9514" y="19711"/>
                    <a:pt x="9570" y="19700"/>
                  </a:cubicBezTo>
                  <a:cubicBezTo>
                    <a:pt x="9580" y="19700"/>
                    <a:pt x="9600" y="19688"/>
                    <a:pt x="9610" y="19676"/>
                  </a:cubicBezTo>
                  <a:cubicBezTo>
                    <a:pt x="9620" y="19665"/>
                    <a:pt x="9620" y="19641"/>
                    <a:pt x="9610" y="19629"/>
                  </a:cubicBezTo>
                  <a:cubicBezTo>
                    <a:pt x="9600" y="19618"/>
                    <a:pt x="9590" y="19618"/>
                    <a:pt x="9580" y="19606"/>
                  </a:cubicBezTo>
                  <a:cubicBezTo>
                    <a:pt x="9570" y="19577"/>
                    <a:pt x="9600" y="19565"/>
                    <a:pt x="9610" y="19553"/>
                  </a:cubicBezTo>
                  <a:cubicBezTo>
                    <a:pt x="9646" y="19530"/>
                    <a:pt x="9666" y="19495"/>
                    <a:pt x="9656" y="19454"/>
                  </a:cubicBezTo>
                  <a:cubicBezTo>
                    <a:pt x="9686" y="19465"/>
                    <a:pt x="9716" y="19407"/>
                    <a:pt x="9761" y="19407"/>
                  </a:cubicBezTo>
                  <a:cubicBezTo>
                    <a:pt x="9772" y="19407"/>
                    <a:pt x="9792" y="19419"/>
                    <a:pt x="9802" y="19419"/>
                  </a:cubicBezTo>
                  <a:cubicBezTo>
                    <a:pt x="9812" y="19419"/>
                    <a:pt x="9822" y="19407"/>
                    <a:pt x="9832" y="19407"/>
                  </a:cubicBezTo>
                  <a:cubicBezTo>
                    <a:pt x="9852" y="19395"/>
                    <a:pt x="9888" y="19395"/>
                    <a:pt x="9908" y="19395"/>
                  </a:cubicBezTo>
                  <a:cubicBezTo>
                    <a:pt x="9973" y="19395"/>
                    <a:pt x="10024" y="19360"/>
                    <a:pt x="10079" y="19331"/>
                  </a:cubicBezTo>
                  <a:cubicBezTo>
                    <a:pt x="10140" y="19319"/>
                    <a:pt x="10225" y="19331"/>
                    <a:pt x="10246" y="19395"/>
                  </a:cubicBezTo>
                  <a:lnTo>
                    <a:pt x="10256" y="19395"/>
                  </a:lnTo>
                  <a:lnTo>
                    <a:pt x="10215" y="19530"/>
                  </a:lnTo>
                  <a:cubicBezTo>
                    <a:pt x="10235" y="19553"/>
                    <a:pt x="10256" y="19577"/>
                    <a:pt x="10291" y="19588"/>
                  </a:cubicBezTo>
                  <a:cubicBezTo>
                    <a:pt x="10321" y="19653"/>
                    <a:pt x="10392" y="19629"/>
                    <a:pt x="10457" y="19606"/>
                  </a:cubicBezTo>
                  <a:cubicBezTo>
                    <a:pt x="10513" y="19565"/>
                    <a:pt x="10593" y="19553"/>
                    <a:pt x="10629" y="19618"/>
                  </a:cubicBezTo>
                  <a:cubicBezTo>
                    <a:pt x="10593" y="19530"/>
                    <a:pt x="10639" y="19430"/>
                    <a:pt x="10709" y="19395"/>
                  </a:cubicBezTo>
                  <a:cubicBezTo>
                    <a:pt x="10785" y="19360"/>
                    <a:pt x="10861" y="19360"/>
                    <a:pt x="10946" y="19372"/>
                  </a:cubicBezTo>
                  <a:cubicBezTo>
                    <a:pt x="11017" y="19383"/>
                    <a:pt x="11103" y="19395"/>
                    <a:pt x="11178" y="19372"/>
                  </a:cubicBezTo>
                  <a:cubicBezTo>
                    <a:pt x="11158" y="19260"/>
                    <a:pt x="11052" y="19184"/>
                    <a:pt x="10967" y="19219"/>
                  </a:cubicBezTo>
                  <a:cubicBezTo>
                    <a:pt x="10931" y="19237"/>
                    <a:pt x="10911" y="19249"/>
                    <a:pt x="10881" y="19249"/>
                  </a:cubicBezTo>
                  <a:cubicBezTo>
                    <a:pt x="10840" y="19237"/>
                    <a:pt x="10815" y="19184"/>
                    <a:pt x="10815" y="19149"/>
                  </a:cubicBezTo>
                  <a:cubicBezTo>
                    <a:pt x="10815" y="19102"/>
                    <a:pt x="10840" y="19061"/>
                    <a:pt x="10851" y="19026"/>
                  </a:cubicBezTo>
                  <a:cubicBezTo>
                    <a:pt x="10805" y="19026"/>
                    <a:pt x="10785" y="18962"/>
                    <a:pt x="10795" y="18915"/>
                  </a:cubicBezTo>
                  <a:cubicBezTo>
                    <a:pt x="10805" y="18868"/>
                    <a:pt x="10825" y="18815"/>
                    <a:pt x="10815" y="18780"/>
                  </a:cubicBezTo>
                  <a:cubicBezTo>
                    <a:pt x="10805" y="18745"/>
                    <a:pt x="10785" y="18704"/>
                    <a:pt x="10775" y="18669"/>
                  </a:cubicBezTo>
                  <a:cubicBezTo>
                    <a:pt x="10775" y="18645"/>
                    <a:pt x="10775" y="18622"/>
                    <a:pt x="10785" y="18598"/>
                  </a:cubicBezTo>
                  <a:cubicBezTo>
                    <a:pt x="10815" y="18458"/>
                    <a:pt x="10861" y="18335"/>
                    <a:pt x="10911" y="18212"/>
                  </a:cubicBezTo>
                  <a:cubicBezTo>
                    <a:pt x="10977" y="18229"/>
                    <a:pt x="11017" y="18130"/>
                    <a:pt x="11007" y="18059"/>
                  </a:cubicBezTo>
                  <a:cubicBezTo>
                    <a:pt x="10997" y="17983"/>
                    <a:pt x="10967" y="17913"/>
                    <a:pt x="10997" y="17837"/>
                  </a:cubicBezTo>
                  <a:cubicBezTo>
                    <a:pt x="11027" y="17755"/>
                    <a:pt x="11143" y="17743"/>
                    <a:pt x="11198" y="17667"/>
                  </a:cubicBezTo>
                  <a:cubicBezTo>
                    <a:pt x="11274" y="17567"/>
                    <a:pt x="11219" y="17409"/>
                    <a:pt x="11294" y="17309"/>
                  </a:cubicBezTo>
                  <a:cubicBezTo>
                    <a:pt x="11324" y="17274"/>
                    <a:pt x="11355" y="17251"/>
                    <a:pt x="11390" y="17227"/>
                  </a:cubicBezTo>
                  <a:cubicBezTo>
                    <a:pt x="11420" y="17186"/>
                    <a:pt x="11440" y="17140"/>
                    <a:pt x="11420" y="17104"/>
                  </a:cubicBezTo>
                  <a:cubicBezTo>
                    <a:pt x="11506" y="17104"/>
                    <a:pt x="11592" y="17028"/>
                    <a:pt x="11622" y="16929"/>
                  </a:cubicBezTo>
                  <a:cubicBezTo>
                    <a:pt x="11632" y="16905"/>
                    <a:pt x="11632" y="16870"/>
                    <a:pt x="11652" y="16847"/>
                  </a:cubicBezTo>
                  <a:cubicBezTo>
                    <a:pt x="11672" y="16806"/>
                    <a:pt x="11708" y="16782"/>
                    <a:pt x="11748" y="16759"/>
                  </a:cubicBezTo>
                  <a:cubicBezTo>
                    <a:pt x="11778" y="16747"/>
                    <a:pt x="11814" y="16724"/>
                    <a:pt x="11844" y="16724"/>
                  </a:cubicBezTo>
                  <a:cubicBezTo>
                    <a:pt x="11874" y="16724"/>
                    <a:pt x="11904" y="16759"/>
                    <a:pt x="11904" y="16794"/>
                  </a:cubicBezTo>
                  <a:cubicBezTo>
                    <a:pt x="11904" y="16817"/>
                    <a:pt x="11894" y="16829"/>
                    <a:pt x="11884" y="16858"/>
                  </a:cubicBezTo>
                  <a:cubicBezTo>
                    <a:pt x="11854" y="16952"/>
                    <a:pt x="11955" y="17040"/>
                    <a:pt x="12035" y="17040"/>
                  </a:cubicBezTo>
                  <a:cubicBezTo>
                    <a:pt x="12121" y="17040"/>
                    <a:pt x="12202" y="16993"/>
                    <a:pt x="12288" y="16993"/>
                  </a:cubicBezTo>
                  <a:cubicBezTo>
                    <a:pt x="12373" y="16993"/>
                    <a:pt x="12479" y="17052"/>
                    <a:pt x="12469" y="17151"/>
                  </a:cubicBezTo>
                  <a:cubicBezTo>
                    <a:pt x="12328" y="17175"/>
                    <a:pt x="12192" y="17239"/>
                    <a:pt x="12076" y="17351"/>
                  </a:cubicBezTo>
                  <a:cubicBezTo>
                    <a:pt x="12106" y="17497"/>
                    <a:pt x="12353" y="17386"/>
                    <a:pt x="12414" y="17520"/>
                  </a:cubicBezTo>
                  <a:cubicBezTo>
                    <a:pt x="12469" y="17632"/>
                    <a:pt x="12328" y="17802"/>
                    <a:pt x="12403" y="17901"/>
                  </a:cubicBezTo>
                  <a:cubicBezTo>
                    <a:pt x="12444" y="17960"/>
                    <a:pt x="12530" y="17936"/>
                    <a:pt x="12595" y="17913"/>
                  </a:cubicBezTo>
                  <a:cubicBezTo>
                    <a:pt x="12635" y="17901"/>
                    <a:pt x="12681" y="17878"/>
                    <a:pt x="12711" y="17837"/>
                  </a:cubicBezTo>
                  <a:cubicBezTo>
                    <a:pt x="12721" y="17813"/>
                    <a:pt x="12731" y="17790"/>
                    <a:pt x="12751" y="17766"/>
                  </a:cubicBezTo>
                  <a:cubicBezTo>
                    <a:pt x="12787" y="17731"/>
                    <a:pt x="12837" y="17714"/>
                    <a:pt x="12867" y="17679"/>
                  </a:cubicBezTo>
                  <a:cubicBezTo>
                    <a:pt x="12903" y="17643"/>
                    <a:pt x="12903" y="17556"/>
                    <a:pt x="12847" y="17567"/>
                  </a:cubicBezTo>
                  <a:cubicBezTo>
                    <a:pt x="12933" y="17433"/>
                    <a:pt x="13135" y="17591"/>
                    <a:pt x="13251" y="17509"/>
                  </a:cubicBezTo>
                  <a:cubicBezTo>
                    <a:pt x="13271" y="17497"/>
                    <a:pt x="13291" y="17474"/>
                    <a:pt x="13291" y="17433"/>
                  </a:cubicBezTo>
                  <a:cubicBezTo>
                    <a:pt x="13291" y="17374"/>
                    <a:pt x="13230" y="17333"/>
                    <a:pt x="13175" y="17351"/>
                  </a:cubicBezTo>
                  <a:cubicBezTo>
                    <a:pt x="13124" y="17362"/>
                    <a:pt x="13079" y="17397"/>
                    <a:pt x="13029" y="17421"/>
                  </a:cubicBezTo>
                  <a:cubicBezTo>
                    <a:pt x="12973" y="17444"/>
                    <a:pt x="12913" y="17421"/>
                    <a:pt x="12893" y="17374"/>
                  </a:cubicBezTo>
                  <a:cubicBezTo>
                    <a:pt x="12877" y="17351"/>
                    <a:pt x="12893" y="17309"/>
                    <a:pt x="12877" y="17286"/>
                  </a:cubicBezTo>
                  <a:cubicBezTo>
                    <a:pt x="12867" y="17257"/>
                    <a:pt x="12847" y="17239"/>
                    <a:pt x="12837" y="17210"/>
                  </a:cubicBezTo>
                  <a:cubicBezTo>
                    <a:pt x="12827" y="17186"/>
                    <a:pt x="12827" y="17140"/>
                    <a:pt x="12857" y="17140"/>
                  </a:cubicBezTo>
                  <a:cubicBezTo>
                    <a:pt x="12847" y="17116"/>
                    <a:pt x="12827" y="17104"/>
                    <a:pt x="12817" y="17075"/>
                  </a:cubicBezTo>
                  <a:cubicBezTo>
                    <a:pt x="12893" y="16952"/>
                    <a:pt x="13009" y="16894"/>
                    <a:pt x="13124" y="16829"/>
                  </a:cubicBezTo>
                  <a:cubicBezTo>
                    <a:pt x="13251" y="16771"/>
                    <a:pt x="13387" y="16694"/>
                    <a:pt x="13513" y="16636"/>
                  </a:cubicBezTo>
                  <a:cubicBezTo>
                    <a:pt x="13654" y="16560"/>
                    <a:pt x="13830" y="16501"/>
                    <a:pt x="13956" y="16612"/>
                  </a:cubicBezTo>
                  <a:cubicBezTo>
                    <a:pt x="13936" y="16683"/>
                    <a:pt x="13830" y="16636"/>
                    <a:pt x="13770" y="16671"/>
                  </a:cubicBezTo>
                  <a:cubicBezTo>
                    <a:pt x="13714" y="16694"/>
                    <a:pt x="13694" y="16782"/>
                    <a:pt x="13704" y="16847"/>
                  </a:cubicBezTo>
                  <a:cubicBezTo>
                    <a:pt x="13714" y="16905"/>
                    <a:pt x="13760" y="16970"/>
                    <a:pt x="13800" y="17017"/>
                  </a:cubicBezTo>
                  <a:cubicBezTo>
                    <a:pt x="13694" y="17028"/>
                    <a:pt x="13619" y="17175"/>
                    <a:pt x="13664" y="17298"/>
                  </a:cubicBezTo>
                  <a:cubicBezTo>
                    <a:pt x="13674" y="17333"/>
                    <a:pt x="13694" y="17374"/>
                    <a:pt x="13674" y="17409"/>
                  </a:cubicBezTo>
                  <a:cubicBezTo>
                    <a:pt x="13664" y="17421"/>
                    <a:pt x="13644" y="17433"/>
                    <a:pt x="13619" y="17433"/>
                  </a:cubicBezTo>
                  <a:cubicBezTo>
                    <a:pt x="13523" y="17444"/>
                    <a:pt x="13432" y="17444"/>
                    <a:pt x="13346" y="17421"/>
                  </a:cubicBezTo>
                  <a:cubicBezTo>
                    <a:pt x="13326" y="17456"/>
                    <a:pt x="13291" y="17509"/>
                    <a:pt x="13271" y="17544"/>
                  </a:cubicBezTo>
                  <a:lnTo>
                    <a:pt x="13493" y="17544"/>
                  </a:lnTo>
                  <a:cubicBezTo>
                    <a:pt x="13548" y="17544"/>
                    <a:pt x="13598" y="17544"/>
                    <a:pt x="13629" y="17591"/>
                  </a:cubicBezTo>
                  <a:cubicBezTo>
                    <a:pt x="13654" y="17620"/>
                    <a:pt x="13654" y="17643"/>
                    <a:pt x="13664" y="17679"/>
                  </a:cubicBezTo>
                  <a:cubicBezTo>
                    <a:pt x="13704" y="17802"/>
                    <a:pt x="13800" y="17889"/>
                    <a:pt x="13906" y="17901"/>
                  </a:cubicBezTo>
                  <a:cubicBezTo>
                    <a:pt x="13956" y="17913"/>
                    <a:pt x="14002" y="17901"/>
                    <a:pt x="14052" y="17925"/>
                  </a:cubicBezTo>
                  <a:cubicBezTo>
                    <a:pt x="14128" y="17948"/>
                    <a:pt x="14178" y="18048"/>
                    <a:pt x="14203" y="18130"/>
                  </a:cubicBezTo>
                  <a:cubicBezTo>
                    <a:pt x="14224" y="18229"/>
                    <a:pt x="14214" y="18311"/>
                    <a:pt x="14203" y="18411"/>
                  </a:cubicBezTo>
                  <a:cubicBezTo>
                    <a:pt x="14340" y="18423"/>
                    <a:pt x="14476" y="18446"/>
                    <a:pt x="14617" y="18458"/>
                  </a:cubicBezTo>
                  <a:cubicBezTo>
                    <a:pt x="14627" y="18458"/>
                    <a:pt x="14647" y="18458"/>
                    <a:pt x="14657" y="18475"/>
                  </a:cubicBezTo>
                  <a:cubicBezTo>
                    <a:pt x="14667" y="18475"/>
                    <a:pt x="14677" y="18458"/>
                    <a:pt x="14688" y="18458"/>
                  </a:cubicBezTo>
                  <a:cubicBezTo>
                    <a:pt x="15167" y="18253"/>
                    <a:pt x="15640" y="18704"/>
                    <a:pt x="16044" y="19102"/>
                  </a:cubicBezTo>
                  <a:close/>
                  <a:moveTo>
                    <a:pt x="9580" y="20871"/>
                  </a:moveTo>
                  <a:cubicBezTo>
                    <a:pt x="9580" y="20866"/>
                    <a:pt x="9575" y="20866"/>
                    <a:pt x="9575" y="20860"/>
                  </a:cubicBezTo>
                  <a:cubicBezTo>
                    <a:pt x="9575" y="20866"/>
                    <a:pt x="9580" y="20866"/>
                    <a:pt x="9580" y="20871"/>
                  </a:cubicBezTo>
                  <a:close/>
                </a:path>
              </a:pathLst>
            </a:custGeom>
            <a:solidFill>
              <a:srgbClr val="E6E6E6"/>
            </a:solidFill>
            <a:ln cap="flat" cmpd="sng" w="9525">
              <a:solidFill>
                <a:srgbClr val="E6E6E6"/>
              </a:solidFill>
              <a:prstDash val="solid"/>
              <a:miter lim="400000"/>
              <a:headEnd len="sm" w="sm" type="none"/>
              <a:tailEnd len="sm" w="sm" type="none"/>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grpSp>
      <p:sp>
        <p:nvSpPr>
          <p:cNvPr id="2010" name="Shape 2010"/>
          <p:cNvSpPr txBox="1"/>
          <p:nvPr/>
        </p:nvSpPr>
        <p:spPr>
          <a:xfrm>
            <a:off x="1905000" y="1905000"/>
            <a:ext cx="4733376" cy="1551940"/>
          </a:xfrm>
          <a:prstGeom prst="rect">
            <a:avLst/>
          </a:prstGeom>
          <a:noFill/>
          <a:ln>
            <a:noFill/>
          </a:ln>
        </p:spPr>
        <p:txBody>
          <a:bodyPr anchorCtr="0" anchor="t" bIns="45700" lIns="45700" spcFirstLastPara="1" rIns="45700" wrap="square" tIns="45700">
            <a:noAutofit/>
          </a:bodyPr>
          <a:lstStyle/>
          <a:p>
            <a:pPr indent="0" lvl="0" marL="0" marR="0" rtl="0" algn="l">
              <a:lnSpc>
                <a:spcPct val="90000"/>
              </a:lnSpc>
              <a:spcBef>
                <a:spcPts val="0"/>
              </a:spcBef>
              <a:spcAft>
                <a:spcPts val="0"/>
              </a:spcAft>
              <a:buClr>
                <a:srgbClr val="151314"/>
              </a:buClr>
              <a:buSzPts val="9600"/>
              <a:buFont typeface="Proxima Nova"/>
              <a:buNone/>
            </a:pPr>
            <a:r>
              <a:rPr b="1" i="0" lang="en-US" sz="9600" u="none" cap="none" strike="noStrike">
                <a:solidFill>
                  <a:srgbClr val="151314"/>
                </a:solidFill>
                <a:latin typeface="Proxima Nova"/>
                <a:ea typeface="Proxima Nova"/>
                <a:cs typeface="Proxima Nova"/>
                <a:sym typeface="Proxima Nova"/>
              </a:rPr>
              <a:t>Europa</a:t>
            </a:r>
            <a:endParaRPr/>
          </a:p>
        </p:txBody>
      </p:sp>
      <p:grpSp>
        <p:nvGrpSpPr>
          <p:cNvPr id="2011" name="Shape 2011"/>
          <p:cNvGrpSpPr/>
          <p:nvPr/>
        </p:nvGrpSpPr>
        <p:grpSpPr>
          <a:xfrm>
            <a:off x="3416300" y="5841999"/>
            <a:ext cx="5371337" cy="2324103"/>
            <a:chOff x="-838200" y="-203200"/>
            <a:chExt cx="5371336" cy="2324101"/>
          </a:xfrm>
        </p:grpSpPr>
        <p:sp>
          <p:nvSpPr>
            <p:cNvPr id="2012" name="Shape 2012"/>
            <p:cNvSpPr txBox="1"/>
            <p:nvPr/>
          </p:nvSpPr>
          <p:spPr>
            <a:xfrm>
              <a:off x="-838200" y="-203200"/>
              <a:ext cx="5371335" cy="548640"/>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151314"/>
                </a:buClr>
                <a:buSzPts val="3000"/>
                <a:buFont typeface="Proxima Nova"/>
                <a:buNone/>
              </a:pPr>
              <a:r>
                <a:rPr b="1" i="0" lang="en-US" sz="3000" u="none" cap="none" strike="noStrike">
                  <a:solidFill>
                    <a:srgbClr val="151314"/>
                  </a:solidFill>
                  <a:latin typeface="Proxima Nova"/>
                  <a:ea typeface="Proxima Nova"/>
                  <a:cs typeface="Proxima Nova"/>
                  <a:sym typeface="Proxima Nova"/>
                </a:rPr>
                <a:t>Dresda etoa jm osdoma.</a:t>
              </a:r>
              <a:endParaRPr/>
            </a:p>
          </p:txBody>
        </p:sp>
        <p:sp>
          <p:nvSpPr>
            <p:cNvPr id="2013" name="Shape 2013"/>
            <p:cNvSpPr txBox="1"/>
            <p:nvPr/>
          </p:nvSpPr>
          <p:spPr>
            <a:xfrm>
              <a:off x="-838200" y="474980"/>
              <a:ext cx="5371336" cy="164592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Eem sus  ipsusitn druamet, orem esomdo ipsos dolor sit amet, deras consetet.</a:t>
              </a:r>
              <a:endParaRPr/>
            </a:p>
          </p:txBody>
        </p:sp>
      </p:grpSp>
      <p:sp>
        <p:nvSpPr>
          <p:cNvPr id="2014" name="Shape 2014"/>
          <p:cNvSpPr/>
          <p:nvPr/>
        </p:nvSpPr>
        <p:spPr>
          <a:xfrm>
            <a:off x="16016783" y="7086600"/>
            <a:ext cx="965201" cy="965200"/>
          </a:xfrm>
          <a:prstGeom prst="ellipse">
            <a:avLst/>
          </a:prstGeom>
          <a:solidFill>
            <a:srgbClr val="694AFF"/>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2015" name="Shape 2015"/>
          <p:cNvSpPr/>
          <p:nvPr/>
        </p:nvSpPr>
        <p:spPr>
          <a:xfrm>
            <a:off x="14105977" y="9798050"/>
            <a:ext cx="965201" cy="965200"/>
          </a:xfrm>
          <a:prstGeom prst="ellipse">
            <a:avLst/>
          </a:prstGeom>
          <a:solidFill>
            <a:srgbClr val="694AFF"/>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2016" name="Shape 2016"/>
          <p:cNvSpPr/>
          <p:nvPr/>
        </p:nvSpPr>
        <p:spPr>
          <a:xfrm>
            <a:off x="14271077" y="7239000"/>
            <a:ext cx="635001" cy="635000"/>
          </a:xfrm>
          <a:prstGeom prst="ellipse">
            <a:avLst/>
          </a:prstGeom>
          <a:solidFill>
            <a:srgbClr val="694AFF"/>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2017" name="Shape 2017"/>
          <p:cNvSpPr/>
          <p:nvPr/>
        </p:nvSpPr>
        <p:spPr>
          <a:xfrm>
            <a:off x="16658133" y="4546600"/>
            <a:ext cx="812801" cy="812800"/>
          </a:xfrm>
          <a:prstGeom prst="ellipse">
            <a:avLst/>
          </a:prstGeom>
          <a:solidFill>
            <a:srgbClr val="694AFF"/>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2018" name="Shape 2018"/>
          <p:cNvSpPr/>
          <p:nvPr/>
        </p:nvSpPr>
        <p:spPr>
          <a:xfrm>
            <a:off x="17629708" y="8032774"/>
            <a:ext cx="647651" cy="647651"/>
          </a:xfrm>
          <a:prstGeom prst="ellipse">
            <a:avLst/>
          </a:prstGeom>
          <a:solidFill>
            <a:srgbClr val="694AFF"/>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2019" name="Shape 2019"/>
          <p:cNvSpPr/>
          <p:nvPr/>
        </p:nvSpPr>
        <p:spPr>
          <a:xfrm>
            <a:off x="1905000" y="9677400"/>
            <a:ext cx="8517777" cy="2133600"/>
          </a:xfrm>
          <a:prstGeom prst="rect">
            <a:avLst/>
          </a:prstGeom>
          <a:solidFill>
            <a:srgbClr val="694AFF"/>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2020" name="Shape 2020"/>
          <p:cNvSpPr txBox="1"/>
          <p:nvPr/>
        </p:nvSpPr>
        <p:spPr>
          <a:xfrm>
            <a:off x="2540000" y="10350500"/>
            <a:ext cx="7848204" cy="736600"/>
          </a:xfrm>
          <a:prstGeom prst="rect">
            <a:avLst/>
          </a:prstGeom>
          <a:noFill/>
          <a:ln>
            <a:noFill/>
          </a:ln>
        </p:spPr>
        <p:txBody>
          <a:bodyPr anchorCtr="0" anchor="t" bIns="50800" lIns="50800" spcFirstLastPara="1" rIns="50800" wrap="square" tIns="50800">
            <a:noAutofit/>
          </a:bodyPr>
          <a:lstStyle/>
          <a:p>
            <a:pPr indent="0" lvl="0" marL="0" marR="0" rtl="0" algn="l">
              <a:lnSpc>
                <a:spcPct val="120000"/>
              </a:lnSpc>
              <a:spcBef>
                <a:spcPts val="0"/>
              </a:spcBef>
              <a:spcAft>
                <a:spcPts val="0"/>
              </a:spcAft>
              <a:buClr>
                <a:srgbClr val="FFFFFF"/>
              </a:buClr>
              <a:buSzPts val="4200"/>
              <a:buFont typeface="Proxima Nova"/>
              <a:buNone/>
            </a:pPr>
            <a:r>
              <a:rPr b="0" i="0" lang="en-US" sz="4200" u="none" cap="none" strike="noStrike">
                <a:solidFill>
                  <a:srgbClr val="FFFFFF"/>
                </a:solidFill>
                <a:latin typeface="Proxima Nova"/>
                <a:ea typeface="Proxima Nova"/>
                <a:cs typeface="Proxima Nova"/>
                <a:sym typeface="Proxima Nova"/>
              </a:rPr>
              <a:t>163M Social Media Accounts</a:t>
            </a:r>
            <a:endParaRPr/>
          </a:p>
        </p:txBody>
      </p:sp>
      <p:sp>
        <p:nvSpPr>
          <p:cNvPr id="2021" name="Shape 2021"/>
          <p:cNvSpPr/>
          <p:nvPr/>
        </p:nvSpPr>
        <p:spPr>
          <a:xfrm>
            <a:off x="1926559" y="6096000"/>
            <a:ext cx="769683" cy="812801"/>
          </a:xfrm>
          <a:custGeom>
            <a:pathLst>
              <a:path extrusionOk="0" h="20775" w="21600">
                <a:moveTo>
                  <a:pt x="21164" y="1159"/>
                </a:moveTo>
                <a:cubicBezTo>
                  <a:pt x="20915" y="1046"/>
                  <a:pt x="20604" y="1046"/>
                  <a:pt x="20355" y="1159"/>
                </a:cubicBezTo>
                <a:cubicBezTo>
                  <a:pt x="17305" y="2803"/>
                  <a:pt x="14255" y="1953"/>
                  <a:pt x="11018" y="1103"/>
                </a:cubicBezTo>
                <a:cubicBezTo>
                  <a:pt x="7594" y="139"/>
                  <a:pt x="3984" y="-825"/>
                  <a:pt x="373" y="1159"/>
                </a:cubicBezTo>
                <a:cubicBezTo>
                  <a:pt x="124" y="1273"/>
                  <a:pt x="0" y="1556"/>
                  <a:pt x="0" y="1783"/>
                </a:cubicBezTo>
                <a:lnTo>
                  <a:pt x="0" y="10910"/>
                </a:lnTo>
                <a:cubicBezTo>
                  <a:pt x="0" y="10910"/>
                  <a:pt x="0" y="10910"/>
                  <a:pt x="0" y="10910"/>
                </a:cubicBezTo>
                <a:lnTo>
                  <a:pt x="0" y="20038"/>
                </a:lnTo>
                <a:cubicBezTo>
                  <a:pt x="0" y="20435"/>
                  <a:pt x="373" y="20775"/>
                  <a:pt x="809" y="20775"/>
                </a:cubicBezTo>
                <a:cubicBezTo>
                  <a:pt x="1245" y="20775"/>
                  <a:pt x="1619" y="20435"/>
                  <a:pt x="1619" y="20038"/>
                </a:cubicBezTo>
                <a:lnTo>
                  <a:pt x="1619" y="11364"/>
                </a:lnTo>
                <a:cubicBezTo>
                  <a:pt x="4544" y="10003"/>
                  <a:pt x="7470" y="10797"/>
                  <a:pt x="10582" y="11647"/>
                </a:cubicBezTo>
                <a:cubicBezTo>
                  <a:pt x="12574" y="12214"/>
                  <a:pt x="14566" y="12725"/>
                  <a:pt x="16620" y="12725"/>
                </a:cubicBezTo>
                <a:cubicBezTo>
                  <a:pt x="18176" y="12725"/>
                  <a:pt x="19670" y="12441"/>
                  <a:pt x="21227" y="11534"/>
                </a:cubicBezTo>
                <a:cubicBezTo>
                  <a:pt x="21476" y="11421"/>
                  <a:pt x="21600" y="11137"/>
                  <a:pt x="21600" y="10910"/>
                </a:cubicBezTo>
                <a:lnTo>
                  <a:pt x="21600" y="1783"/>
                </a:lnTo>
                <a:cubicBezTo>
                  <a:pt x="21538" y="1556"/>
                  <a:pt x="21413" y="1329"/>
                  <a:pt x="21164" y="1159"/>
                </a:cubicBezTo>
                <a:close/>
                <a:moveTo>
                  <a:pt x="19982" y="10514"/>
                </a:moveTo>
                <a:cubicBezTo>
                  <a:pt x="17056" y="11874"/>
                  <a:pt x="14130" y="11081"/>
                  <a:pt x="11018" y="10230"/>
                </a:cubicBezTo>
                <a:cubicBezTo>
                  <a:pt x="9026" y="9663"/>
                  <a:pt x="7034" y="9153"/>
                  <a:pt x="4980" y="9153"/>
                </a:cubicBezTo>
                <a:cubicBezTo>
                  <a:pt x="3859" y="9153"/>
                  <a:pt x="2739" y="9323"/>
                  <a:pt x="1556" y="9777"/>
                </a:cubicBezTo>
                <a:lnTo>
                  <a:pt x="1556" y="3200"/>
                </a:lnTo>
                <a:cubicBezTo>
                  <a:pt x="1556" y="3200"/>
                  <a:pt x="1556" y="3200"/>
                  <a:pt x="1556" y="3200"/>
                </a:cubicBezTo>
                <a:lnTo>
                  <a:pt x="1556" y="2236"/>
                </a:lnTo>
                <a:cubicBezTo>
                  <a:pt x="4482" y="876"/>
                  <a:pt x="7408" y="1669"/>
                  <a:pt x="10520" y="2520"/>
                </a:cubicBezTo>
                <a:cubicBezTo>
                  <a:pt x="13570" y="3370"/>
                  <a:pt x="16745" y="4221"/>
                  <a:pt x="19982" y="3030"/>
                </a:cubicBezTo>
                <a:lnTo>
                  <a:pt x="19982" y="10514"/>
                </a:ln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Tree>
  </p:cSld>
  <p:clrMapOvr>
    <a:masterClrMapping/>
  </p:clrMapOvr>
</p:sld>
</file>

<file path=ppt/slides/slide9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25" name="Shape 2025"/>
        <p:cNvGrpSpPr/>
        <p:nvPr/>
      </p:nvGrpSpPr>
      <p:grpSpPr>
        <a:xfrm>
          <a:off x="0" y="0"/>
          <a:ext cx="0" cy="0"/>
          <a:chOff x="0" y="0"/>
          <a:chExt cx="0" cy="0"/>
        </a:xfrm>
      </p:grpSpPr>
      <p:sp>
        <p:nvSpPr>
          <p:cNvPr id="2026" name="Shape 2026"/>
          <p:cNvSpPr/>
          <p:nvPr/>
        </p:nvSpPr>
        <p:spPr>
          <a:xfrm>
            <a:off x="13642313" y="8915400"/>
            <a:ext cx="2895601" cy="2895600"/>
          </a:xfrm>
          <a:prstGeom prst="rect">
            <a:avLst/>
          </a:prstGeom>
          <a:solidFill>
            <a:srgbClr val="F2F2F2"/>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grpSp>
        <p:nvGrpSpPr>
          <p:cNvPr id="2027" name="Shape 2027"/>
          <p:cNvGrpSpPr/>
          <p:nvPr/>
        </p:nvGrpSpPr>
        <p:grpSpPr>
          <a:xfrm>
            <a:off x="918534" y="-1761636"/>
            <a:ext cx="10891037" cy="14430429"/>
            <a:chOff x="0" y="-1"/>
            <a:chExt cx="10891036" cy="14430427"/>
          </a:xfrm>
        </p:grpSpPr>
        <p:sp>
          <p:nvSpPr>
            <p:cNvPr id="2028" name="Shape 2028"/>
            <p:cNvSpPr/>
            <p:nvPr/>
          </p:nvSpPr>
          <p:spPr>
            <a:xfrm>
              <a:off x="0" y="4463832"/>
              <a:ext cx="10609239" cy="9966594"/>
            </a:xfrm>
            <a:custGeom>
              <a:pathLst>
                <a:path extrusionOk="0" h="21597" w="21600">
                  <a:moveTo>
                    <a:pt x="17471" y="21468"/>
                  </a:moveTo>
                  <a:cubicBezTo>
                    <a:pt x="17464" y="21461"/>
                    <a:pt x="17461" y="21450"/>
                    <a:pt x="17454" y="21443"/>
                  </a:cubicBezTo>
                  <a:cubicBezTo>
                    <a:pt x="17458" y="21439"/>
                    <a:pt x="17461" y="21436"/>
                    <a:pt x="17464" y="21432"/>
                  </a:cubicBezTo>
                  <a:cubicBezTo>
                    <a:pt x="17485" y="21482"/>
                    <a:pt x="17491" y="21482"/>
                    <a:pt x="17471" y="21468"/>
                  </a:cubicBezTo>
                  <a:close/>
                  <a:moveTo>
                    <a:pt x="17414" y="21371"/>
                  </a:moveTo>
                  <a:cubicBezTo>
                    <a:pt x="17380" y="21310"/>
                    <a:pt x="17343" y="21257"/>
                    <a:pt x="17296" y="21214"/>
                  </a:cubicBezTo>
                  <a:cubicBezTo>
                    <a:pt x="17232" y="21160"/>
                    <a:pt x="17155" y="21131"/>
                    <a:pt x="17077" y="21117"/>
                  </a:cubicBezTo>
                  <a:cubicBezTo>
                    <a:pt x="17040" y="21106"/>
                    <a:pt x="17000" y="21099"/>
                    <a:pt x="16970" y="21124"/>
                  </a:cubicBezTo>
                  <a:cubicBezTo>
                    <a:pt x="16950" y="21138"/>
                    <a:pt x="16936" y="21160"/>
                    <a:pt x="16919" y="21181"/>
                  </a:cubicBezTo>
                  <a:cubicBezTo>
                    <a:pt x="16872" y="21242"/>
                    <a:pt x="16795" y="21275"/>
                    <a:pt x="16724" y="21303"/>
                  </a:cubicBezTo>
                  <a:cubicBezTo>
                    <a:pt x="16660" y="21235"/>
                    <a:pt x="16559" y="21214"/>
                    <a:pt x="16475" y="21181"/>
                  </a:cubicBezTo>
                  <a:cubicBezTo>
                    <a:pt x="16391" y="21146"/>
                    <a:pt x="16320" y="21085"/>
                    <a:pt x="16250" y="21024"/>
                  </a:cubicBezTo>
                  <a:cubicBezTo>
                    <a:pt x="16229" y="21010"/>
                    <a:pt x="16209" y="20988"/>
                    <a:pt x="16192" y="20967"/>
                  </a:cubicBezTo>
                  <a:cubicBezTo>
                    <a:pt x="16179" y="20941"/>
                    <a:pt x="16179" y="20913"/>
                    <a:pt x="16179" y="20884"/>
                  </a:cubicBezTo>
                  <a:cubicBezTo>
                    <a:pt x="16172" y="20791"/>
                    <a:pt x="16172" y="20701"/>
                    <a:pt x="16166" y="20612"/>
                  </a:cubicBezTo>
                  <a:cubicBezTo>
                    <a:pt x="16166" y="20576"/>
                    <a:pt x="16162" y="20540"/>
                    <a:pt x="16186" y="20515"/>
                  </a:cubicBezTo>
                  <a:cubicBezTo>
                    <a:pt x="16206" y="20494"/>
                    <a:pt x="16250" y="20490"/>
                    <a:pt x="16270" y="20461"/>
                  </a:cubicBezTo>
                  <a:cubicBezTo>
                    <a:pt x="16314" y="20401"/>
                    <a:pt x="16216" y="20343"/>
                    <a:pt x="16209" y="20268"/>
                  </a:cubicBezTo>
                  <a:cubicBezTo>
                    <a:pt x="16199" y="20175"/>
                    <a:pt x="16340" y="20136"/>
                    <a:pt x="16320" y="20042"/>
                  </a:cubicBezTo>
                  <a:cubicBezTo>
                    <a:pt x="16300" y="19953"/>
                    <a:pt x="16152" y="19989"/>
                    <a:pt x="16095" y="19913"/>
                  </a:cubicBezTo>
                  <a:cubicBezTo>
                    <a:pt x="16068" y="19885"/>
                    <a:pt x="16068" y="19831"/>
                    <a:pt x="16038" y="19799"/>
                  </a:cubicBezTo>
                  <a:cubicBezTo>
                    <a:pt x="15967" y="19724"/>
                    <a:pt x="15856" y="19853"/>
                    <a:pt x="15755" y="19831"/>
                  </a:cubicBezTo>
                  <a:cubicBezTo>
                    <a:pt x="15735" y="19824"/>
                    <a:pt x="15715" y="19810"/>
                    <a:pt x="15691" y="19817"/>
                  </a:cubicBezTo>
                  <a:cubicBezTo>
                    <a:pt x="15664" y="19824"/>
                    <a:pt x="15651" y="19853"/>
                    <a:pt x="15620" y="19867"/>
                  </a:cubicBezTo>
                  <a:cubicBezTo>
                    <a:pt x="15530" y="19935"/>
                    <a:pt x="15395" y="19749"/>
                    <a:pt x="15304" y="19817"/>
                  </a:cubicBezTo>
                  <a:cubicBezTo>
                    <a:pt x="15284" y="19673"/>
                    <a:pt x="15331" y="19516"/>
                    <a:pt x="15432" y="19408"/>
                  </a:cubicBezTo>
                  <a:cubicBezTo>
                    <a:pt x="15368" y="19394"/>
                    <a:pt x="15355" y="19304"/>
                    <a:pt x="15381" y="19236"/>
                  </a:cubicBezTo>
                  <a:cubicBezTo>
                    <a:pt x="15412" y="19176"/>
                    <a:pt x="15466" y="19133"/>
                    <a:pt x="15503" y="19079"/>
                  </a:cubicBezTo>
                  <a:cubicBezTo>
                    <a:pt x="15560" y="18996"/>
                    <a:pt x="15567" y="18885"/>
                    <a:pt x="15573" y="18785"/>
                  </a:cubicBezTo>
                  <a:cubicBezTo>
                    <a:pt x="15573" y="18735"/>
                    <a:pt x="15573" y="18674"/>
                    <a:pt x="15536" y="18635"/>
                  </a:cubicBezTo>
                  <a:cubicBezTo>
                    <a:pt x="15496" y="18599"/>
                    <a:pt x="15432" y="18613"/>
                    <a:pt x="15388" y="18642"/>
                  </a:cubicBezTo>
                  <a:cubicBezTo>
                    <a:pt x="15341" y="18667"/>
                    <a:pt x="15291" y="18703"/>
                    <a:pt x="15240" y="18696"/>
                  </a:cubicBezTo>
                  <a:cubicBezTo>
                    <a:pt x="15200" y="18688"/>
                    <a:pt x="15163" y="18660"/>
                    <a:pt x="15122" y="18653"/>
                  </a:cubicBezTo>
                  <a:cubicBezTo>
                    <a:pt x="15065" y="18642"/>
                    <a:pt x="14998" y="18685"/>
                    <a:pt x="14964" y="18735"/>
                  </a:cubicBezTo>
                  <a:cubicBezTo>
                    <a:pt x="14927" y="18789"/>
                    <a:pt x="14917" y="18853"/>
                    <a:pt x="14917" y="18914"/>
                  </a:cubicBezTo>
                  <a:cubicBezTo>
                    <a:pt x="14917" y="18950"/>
                    <a:pt x="14914" y="18989"/>
                    <a:pt x="14900" y="19025"/>
                  </a:cubicBezTo>
                  <a:cubicBezTo>
                    <a:pt x="14883" y="19064"/>
                    <a:pt x="14850" y="19097"/>
                    <a:pt x="14823" y="19125"/>
                  </a:cubicBezTo>
                  <a:cubicBezTo>
                    <a:pt x="14793" y="19158"/>
                    <a:pt x="14782" y="19208"/>
                    <a:pt x="14803" y="19244"/>
                  </a:cubicBezTo>
                  <a:cubicBezTo>
                    <a:pt x="14803" y="19276"/>
                    <a:pt x="14772" y="19290"/>
                    <a:pt x="14745" y="19290"/>
                  </a:cubicBezTo>
                  <a:cubicBezTo>
                    <a:pt x="14715" y="19290"/>
                    <a:pt x="14698" y="19283"/>
                    <a:pt x="14675" y="19276"/>
                  </a:cubicBezTo>
                  <a:cubicBezTo>
                    <a:pt x="14584" y="19244"/>
                    <a:pt x="14486" y="19269"/>
                    <a:pt x="14392" y="19290"/>
                  </a:cubicBezTo>
                  <a:cubicBezTo>
                    <a:pt x="14261" y="19319"/>
                    <a:pt x="14120" y="19183"/>
                    <a:pt x="13985" y="19201"/>
                  </a:cubicBezTo>
                  <a:cubicBezTo>
                    <a:pt x="13972" y="19201"/>
                    <a:pt x="13948" y="19208"/>
                    <a:pt x="13935" y="19201"/>
                  </a:cubicBezTo>
                  <a:cubicBezTo>
                    <a:pt x="13914" y="19193"/>
                    <a:pt x="13901" y="19168"/>
                    <a:pt x="13884" y="19147"/>
                  </a:cubicBezTo>
                  <a:cubicBezTo>
                    <a:pt x="13850" y="19093"/>
                    <a:pt x="13813" y="19032"/>
                    <a:pt x="13780" y="18982"/>
                  </a:cubicBezTo>
                  <a:cubicBezTo>
                    <a:pt x="13760" y="18943"/>
                    <a:pt x="13729" y="18907"/>
                    <a:pt x="13716" y="18860"/>
                  </a:cubicBezTo>
                  <a:cubicBezTo>
                    <a:pt x="13659" y="18717"/>
                    <a:pt x="13672" y="18531"/>
                    <a:pt x="13561" y="18434"/>
                  </a:cubicBezTo>
                  <a:cubicBezTo>
                    <a:pt x="13548" y="18416"/>
                    <a:pt x="13534" y="18409"/>
                    <a:pt x="13517" y="18395"/>
                  </a:cubicBezTo>
                  <a:cubicBezTo>
                    <a:pt x="13484" y="18334"/>
                    <a:pt x="13554" y="18258"/>
                    <a:pt x="13611" y="18223"/>
                  </a:cubicBezTo>
                  <a:cubicBezTo>
                    <a:pt x="13517" y="18183"/>
                    <a:pt x="13490" y="18065"/>
                    <a:pt x="13504" y="17968"/>
                  </a:cubicBezTo>
                  <a:cubicBezTo>
                    <a:pt x="13511" y="17868"/>
                    <a:pt x="13548" y="17778"/>
                    <a:pt x="13595" y="17696"/>
                  </a:cubicBezTo>
                  <a:cubicBezTo>
                    <a:pt x="13611" y="17675"/>
                    <a:pt x="13625" y="17660"/>
                    <a:pt x="13625" y="17635"/>
                  </a:cubicBezTo>
                  <a:cubicBezTo>
                    <a:pt x="13632" y="17599"/>
                    <a:pt x="13611" y="17560"/>
                    <a:pt x="13595" y="17524"/>
                  </a:cubicBezTo>
                  <a:cubicBezTo>
                    <a:pt x="13554" y="17417"/>
                    <a:pt x="13568" y="17291"/>
                    <a:pt x="13625" y="17202"/>
                  </a:cubicBezTo>
                  <a:cubicBezTo>
                    <a:pt x="13638" y="17170"/>
                    <a:pt x="13689" y="17155"/>
                    <a:pt x="13696" y="17184"/>
                  </a:cubicBezTo>
                  <a:cubicBezTo>
                    <a:pt x="13716" y="17148"/>
                    <a:pt x="13736" y="17101"/>
                    <a:pt x="13753" y="17058"/>
                  </a:cubicBezTo>
                  <a:cubicBezTo>
                    <a:pt x="13793" y="17026"/>
                    <a:pt x="13850" y="17127"/>
                    <a:pt x="13901" y="17094"/>
                  </a:cubicBezTo>
                  <a:cubicBezTo>
                    <a:pt x="13921" y="17080"/>
                    <a:pt x="13921" y="17044"/>
                    <a:pt x="13914" y="17019"/>
                  </a:cubicBezTo>
                  <a:cubicBezTo>
                    <a:pt x="13914" y="16944"/>
                    <a:pt x="13955" y="16861"/>
                    <a:pt x="14025" y="16833"/>
                  </a:cubicBezTo>
                  <a:cubicBezTo>
                    <a:pt x="14049" y="16869"/>
                    <a:pt x="14113" y="16876"/>
                    <a:pt x="14147" y="16854"/>
                  </a:cubicBezTo>
                  <a:cubicBezTo>
                    <a:pt x="14190" y="16833"/>
                    <a:pt x="14217" y="16793"/>
                    <a:pt x="14244" y="16758"/>
                  </a:cubicBezTo>
                  <a:cubicBezTo>
                    <a:pt x="14308" y="16793"/>
                    <a:pt x="14385" y="16793"/>
                    <a:pt x="14443" y="16758"/>
                  </a:cubicBezTo>
                  <a:cubicBezTo>
                    <a:pt x="14456" y="16772"/>
                    <a:pt x="14463" y="16786"/>
                    <a:pt x="14480" y="16811"/>
                  </a:cubicBezTo>
                  <a:cubicBezTo>
                    <a:pt x="14507" y="16779"/>
                    <a:pt x="14547" y="16765"/>
                    <a:pt x="14584" y="16772"/>
                  </a:cubicBezTo>
                  <a:cubicBezTo>
                    <a:pt x="14618" y="16779"/>
                    <a:pt x="14655" y="16833"/>
                    <a:pt x="14634" y="16861"/>
                  </a:cubicBezTo>
                  <a:cubicBezTo>
                    <a:pt x="14698" y="16869"/>
                    <a:pt x="14762" y="16854"/>
                    <a:pt x="14816" y="16826"/>
                  </a:cubicBezTo>
                  <a:cubicBezTo>
                    <a:pt x="14816" y="16840"/>
                    <a:pt x="14823" y="16854"/>
                    <a:pt x="14823" y="16869"/>
                  </a:cubicBezTo>
                  <a:cubicBezTo>
                    <a:pt x="14900" y="16915"/>
                    <a:pt x="15008" y="16894"/>
                    <a:pt x="15058" y="16818"/>
                  </a:cubicBezTo>
                  <a:cubicBezTo>
                    <a:pt x="15079" y="16779"/>
                    <a:pt x="15106" y="16725"/>
                    <a:pt x="15149" y="16743"/>
                  </a:cubicBezTo>
                  <a:cubicBezTo>
                    <a:pt x="15169" y="16704"/>
                    <a:pt x="15176" y="16661"/>
                    <a:pt x="15176" y="16621"/>
                  </a:cubicBezTo>
                  <a:cubicBezTo>
                    <a:pt x="15270" y="16621"/>
                    <a:pt x="15361" y="16607"/>
                    <a:pt x="15445" y="16578"/>
                  </a:cubicBezTo>
                  <a:cubicBezTo>
                    <a:pt x="15509" y="16650"/>
                    <a:pt x="15651" y="16518"/>
                    <a:pt x="15708" y="16600"/>
                  </a:cubicBezTo>
                  <a:cubicBezTo>
                    <a:pt x="15715" y="16614"/>
                    <a:pt x="15721" y="16629"/>
                    <a:pt x="15735" y="16636"/>
                  </a:cubicBezTo>
                  <a:cubicBezTo>
                    <a:pt x="15755" y="16643"/>
                    <a:pt x="15779" y="16636"/>
                    <a:pt x="15799" y="16629"/>
                  </a:cubicBezTo>
                  <a:cubicBezTo>
                    <a:pt x="15849" y="16621"/>
                    <a:pt x="15896" y="16682"/>
                    <a:pt x="15883" y="16736"/>
                  </a:cubicBezTo>
                  <a:cubicBezTo>
                    <a:pt x="15967" y="16779"/>
                    <a:pt x="16075" y="16736"/>
                    <a:pt x="16159" y="16682"/>
                  </a:cubicBezTo>
                  <a:cubicBezTo>
                    <a:pt x="16172" y="16675"/>
                    <a:pt x="16186" y="16668"/>
                    <a:pt x="16199" y="16668"/>
                  </a:cubicBezTo>
                  <a:cubicBezTo>
                    <a:pt x="16216" y="16675"/>
                    <a:pt x="16223" y="16690"/>
                    <a:pt x="16229" y="16697"/>
                  </a:cubicBezTo>
                  <a:cubicBezTo>
                    <a:pt x="16263" y="16750"/>
                    <a:pt x="16320" y="16786"/>
                    <a:pt x="16384" y="16793"/>
                  </a:cubicBezTo>
                  <a:cubicBezTo>
                    <a:pt x="16357" y="16861"/>
                    <a:pt x="16371" y="16944"/>
                    <a:pt x="16411" y="16998"/>
                  </a:cubicBezTo>
                  <a:cubicBezTo>
                    <a:pt x="16435" y="17019"/>
                    <a:pt x="16462" y="17051"/>
                    <a:pt x="16455" y="17080"/>
                  </a:cubicBezTo>
                  <a:cubicBezTo>
                    <a:pt x="16448" y="17101"/>
                    <a:pt x="16435" y="17109"/>
                    <a:pt x="16421" y="17134"/>
                  </a:cubicBezTo>
                  <a:cubicBezTo>
                    <a:pt x="16398" y="17170"/>
                    <a:pt x="16421" y="17223"/>
                    <a:pt x="16448" y="17259"/>
                  </a:cubicBezTo>
                  <a:cubicBezTo>
                    <a:pt x="16475" y="17298"/>
                    <a:pt x="16512" y="17334"/>
                    <a:pt x="16519" y="17381"/>
                  </a:cubicBezTo>
                  <a:cubicBezTo>
                    <a:pt x="16519" y="17410"/>
                    <a:pt x="16505" y="17442"/>
                    <a:pt x="16526" y="17463"/>
                  </a:cubicBezTo>
                  <a:cubicBezTo>
                    <a:pt x="16539" y="17478"/>
                    <a:pt x="16559" y="17485"/>
                    <a:pt x="16583" y="17492"/>
                  </a:cubicBezTo>
                  <a:cubicBezTo>
                    <a:pt x="16694" y="17531"/>
                    <a:pt x="16694" y="17696"/>
                    <a:pt x="16744" y="17811"/>
                  </a:cubicBezTo>
                  <a:cubicBezTo>
                    <a:pt x="16758" y="17832"/>
                    <a:pt x="16771" y="17854"/>
                    <a:pt x="16795" y="17868"/>
                  </a:cubicBezTo>
                  <a:cubicBezTo>
                    <a:pt x="16835" y="17886"/>
                    <a:pt x="16879" y="17839"/>
                    <a:pt x="16886" y="17793"/>
                  </a:cubicBezTo>
                  <a:cubicBezTo>
                    <a:pt x="16892" y="17750"/>
                    <a:pt x="16879" y="17703"/>
                    <a:pt x="16865" y="17660"/>
                  </a:cubicBezTo>
                  <a:cubicBezTo>
                    <a:pt x="16849" y="17614"/>
                    <a:pt x="16842" y="17560"/>
                    <a:pt x="16859" y="17524"/>
                  </a:cubicBezTo>
                  <a:cubicBezTo>
                    <a:pt x="16879" y="17478"/>
                    <a:pt x="16919" y="17435"/>
                    <a:pt x="16899" y="17388"/>
                  </a:cubicBezTo>
                  <a:cubicBezTo>
                    <a:pt x="16886" y="17367"/>
                    <a:pt x="16859" y="17359"/>
                    <a:pt x="16835" y="17334"/>
                  </a:cubicBezTo>
                  <a:cubicBezTo>
                    <a:pt x="16781" y="17284"/>
                    <a:pt x="16828" y="17184"/>
                    <a:pt x="16828" y="17101"/>
                  </a:cubicBezTo>
                  <a:cubicBezTo>
                    <a:pt x="16828" y="17033"/>
                    <a:pt x="16781" y="16958"/>
                    <a:pt x="16724" y="16937"/>
                  </a:cubicBezTo>
                  <a:cubicBezTo>
                    <a:pt x="16711" y="16922"/>
                    <a:pt x="16744" y="16908"/>
                    <a:pt x="16751" y="16926"/>
                  </a:cubicBezTo>
                  <a:cubicBezTo>
                    <a:pt x="16741" y="16876"/>
                    <a:pt x="16701" y="16826"/>
                    <a:pt x="16647" y="16826"/>
                  </a:cubicBezTo>
                  <a:cubicBezTo>
                    <a:pt x="16667" y="16765"/>
                    <a:pt x="16660" y="16704"/>
                    <a:pt x="16653" y="16643"/>
                  </a:cubicBezTo>
                  <a:cubicBezTo>
                    <a:pt x="16653" y="16629"/>
                    <a:pt x="16653" y="16621"/>
                    <a:pt x="16647" y="16607"/>
                  </a:cubicBezTo>
                  <a:cubicBezTo>
                    <a:pt x="16640" y="16532"/>
                    <a:pt x="16630" y="16450"/>
                    <a:pt x="16647" y="16374"/>
                  </a:cubicBezTo>
                  <a:cubicBezTo>
                    <a:pt x="16660" y="16328"/>
                    <a:pt x="16694" y="16285"/>
                    <a:pt x="16731" y="16299"/>
                  </a:cubicBezTo>
                  <a:cubicBezTo>
                    <a:pt x="16751" y="16270"/>
                    <a:pt x="16764" y="16231"/>
                    <a:pt x="16788" y="16202"/>
                  </a:cubicBezTo>
                  <a:lnTo>
                    <a:pt x="16936" y="16020"/>
                  </a:lnTo>
                  <a:cubicBezTo>
                    <a:pt x="17000" y="15944"/>
                    <a:pt x="17071" y="15855"/>
                    <a:pt x="17168" y="15841"/>
                  </a:cubicBezTo>
                  <a:cubicBezTo>
                    <a:pt x="17232" y="15841"/>
                    <a:pt x="17289" y="15780"/>
                    <a:pt x="17296" y="15719"/>
                  </a:cubicBezTo>
                  <a:cubicBezTo>
                    <a:pt x="17296" y="15712"/>
                    <a:pt x="17296" y="15697"/>
                    <a:pt x="17303" y="15690"/>
                  </a:cubicBezTo>
                  <a:cubicBezTo>
                    <a:pt x="17310" y="15676"/>
                    <a:pt x="17330" y="15683"/>
                    <a:pt x="17343" y="15676"/>
                  </a:cubicBezTo>
                  <a:cubicBezTo>
                    <a:pt x="17380" y="15676"/>
                    <a:pt x="17414" y="15644"/>
                    <a:pt x="17431" y="15608"/>
                  </a:cubicBezTo>
                  <a:cubicBezTo>
                    <a:pt x="17464" y="15629"/>
                    <a:pt x="17518" y="15633"/>
                    <a:pt x="17555" y="15601"/>
                  </a:cubicBezTo>
                  <a:cubicBezTo>
                    <a:pt x="17589" y="15572"/>
                    <a:pt x="17606" y="15518"/>
                    <a:pt x="17592" y="15472"/>
                  </a:cubicBezTo>
                  <a:cubicBezTo>
                    <a:pt x="17649" y="15486"/>
                    <a:pt x="17720" y="15457"/>
                    <a:pt x="17740" y="15396"/>
                  </a:cubicBezTo>
                  <a:cubicBezTo>
                    <a:pt x="17683" y="15404"/>
                    <a:pt x="17639" y="15328"/>
                    <a:pt x="17663" y="15278"/>
                  </a:cubicBezTo>
                  <a:cubicBezTo>
                    <a:pt x="17670" y="15260"/>
                    <a:pt x="17683" y="15246"/>
                    <a:pt x="17697" y="15224"/>
                  </a:cubicBezTo>
                  <a:cubicBezTo>
                    <a:pt x="17727" y="15171"/>
                    <a:pt x="17683" y="15096"/>
                    <a:pt x="17626" y="15096"/>
                  </a:cubicBezTo>
                  <a:cubicBezTo>
                    <a:pt x="17626" y="15060"/>
                    <a:pt x="17626" y="15013"/>
                    <a:pt x="17612" y="14977"/>
                  </a:cubicBezTo>
                  <a:cubicBezTo>
                    <a:pt x="17606" y="14959"/>
                    <a:pt x="17599" y="14952"/>
                    <a:pt x="17592" y="14938"/>
                  </a:cubicBezTo>
                  <a:cubicBezTo>
                    <a:pt x="17586" y="14924"/>
                    <a:pt x="17586" y="14909"/>
                    <a:pt x="17586" y="14895"/>
                  </a:cubicBezTo>
                  <a:cubicBezTo>
                    <a:pt x="17579" y="14795"/>
                    <a:pt x="17569" y="14698"/>
                    <a:pt x="17569" y="14601"/>
                  </a:cubicBezTo>
                  <a:cubicBezTo>
                    <a:pt x="17592" y="14623"/>
                    <a:pt x="17626" y="14594"/>
                    <a:pt x="17656" y="14594"/>
                  </a:cubicBezTo>
                  <a:cubicBezTo>
                    <a:pt x="17697" y="14594"/>
                    <a:pt x="17727" y="14644"/>
                    <a:pt x="17720" y="14684"/>
                  </a:cubicBezTo>
                  <a:cubicBezTo>
                    <a:pt x="17710" y="14727"/>
                    <a:pt x="17690" y="14766"/>
                    <a:pt x="17670" y="14802"/>
                  </a:cubicBezTo>
                  <a:cubicBezTo>
                    <a:pt x="17656" y="14841"/>
                    <a:pt x="17639" y="14895"/>
                    <a:pt x="17670" y="14924"/>
                  </a:cubicBezTo>
                  <a:cubicBezTo>
                    <a:pt x="17697" y="14924"/>
                    <a:pt x="17727" y="14895"/>
                    <a:pt x="17727" y="14856"/>
                  </a:cubicBezTo>
                  <a:cubicBezTo>
                    <a:pt x="17734" y="14827"/>
                    <a:pt x="17727" y="14787"/>
                    <a:pt x="17734" y="14759"/>
                  </a:cubicBezTo>
                  <a:cubicBezTo>
                    <a:pt x="17740" y="14712"/>
                    <a:pt x="17774" y="14669"/>
                    <a:pt x="17818" y="14651"/>
                  </a:cubicBezTo>
                  <a:cubicBezTo>
                    <a:pt x="17838" y="14644"/>
                    <a:pt x="17858" y="14637"/>
                    <a:pt x="17868" y="14623"/>
                  </a:cubicBezTo>
                  <a:cubicBezTo>
                    <a:pt x="17875" y="14616"/>
                    <a:pt x="17875" y="14601"/>
                    <a:pt x="17868" y="14594"/>
                  </a:cubicBezTo>
                  <a:cubicBezTo>
                    <a:pt x="17858" y="14540"/>
                    <a:pt x="17845" y="14494"/>
                    <a:pt x="17818" y="14458"/>
                  </a:cubicBezTo>
                  <a:cubicBezTo>
                    <a:pt x="17781" y="14436"/>
                    <a:pt x="17811" y="14368"/>
                    <a:pt x="17851" y="14361"/>
                  </a:cubicBezTo>
                  <a:cubicBezTo>
                    <a:pt x="17895" y="14361"/>
                    <a:pt x="17922" y="14404"/>
                    <a:pt x="17915" y="14451"/>
                  </a:cubicBezTo>
                  <a:cubicBezTo>
                    <a:pt x="17946" y="14376"/>
                    <a:pt x="17993" y="14315"/>
                    <a:pt x="18050" y="14261"/>
                  </a:cubicBezTo>
                  <a:cubicBezTo>
                    <a:pt x="18016" y="14225"/>
                    <a:pt x="17979" y="14164"/>
                    <a:pt x="18010" y="14128"/>
                  </a:cubicBezTo>
                  <a:cubicBezTo>
                    <a:pt x="18023" y="14110"/>
                    <a:pt x="18036" y="14103"/>
                    <a:pt x="18050" y="14096"/>
                  </a:cubicBezTo>
                  <a:cubicBezTo>
                    <a:pt x="18100" y="14067"/>
                    <a:pt x="18121" y="13985"/>
                    <a:pt x="18094" y="13931"/>
                  </a:cubicBezTo>
                  <a:cubicBezTo>
                    <a:pt x="18114" y="13953"/>
                    <a:pt x="18127" y="13978"/>
                    <a:pt x="18158" y="13985"/>
                  </a:cubicBezTo>
                  <a:cubicBezTo>
                    <a:pt x="18185" y="13992"/>
                    <a:pt x="18218" y="13978"/>
                    <a:pt x="18218" y="13946"/>
                  </a:cubicBezTo>
                  <a:cubicBezTo>
                    <a:pt x="18218" y="13931"/>
                    <a:pt x="18211" y="13917"/>
                    <a:pt x="18218" y="13910"/>
                  </a:cubicBezTo>
                  <a:cubicBezTo>
                    <a:pt x="18218" y="13878"/>
                    <a:pt x="18248" y="13863"/>
                    <a:pt x="18269" y="13849"/>
                  </a:cubicBezTo>
                  <a:cubicBezTo>
                    <a:pt x="18289" y="13863"/>
                    <a:pt x="18312" y="13885"/>
                    <a:pt x="18319" y="13917"/>
                  </a:cubicBezTo>
                  <a:lnTo>
                    <a:pt x="18353" y="13878"/>
                  </a:lnTo>
                  <a:cubicBezTo>
                    <a:pt x="18383" y="13903"/>
                    <a:pt x="18417" y="13924"/>
                    <a:pt x="18454" y="13917"/>
                  </a:cubicBezTo>
                  <a:cubicBezTo>
                    <a:pt x="18487" y="13910"/>
                    <a:pt x="18494" y="13835"/>
                    <a:pt x="18460" y="13835"/>
                  </a:cubicBezTo>
                  <a:cubicBezTo>
                    <a:pt x="18474" y="13795"/>
                    <a:pt x="18514" y="13788"/>
                    <a:pt x="18551" y="13795"/>
                  </a:cubicBezTo>
                  <a:cubicBezTo>
                    <a:pt x="18585" y="13802"/>
                    <a:pt x="18622" y="13813"/>
                    <a:pt x="18659" y="13795"/>
                  </a:cubicBezTo>
                  <a:cubicBezTo>
                    <a:pt x="18672" y="13788"/>
                    <a:pt x="18679" y="13781"/>
                    <a:pt x="18693" y="13788"/>
                  </a:cubicBezTo>
                  <a:cubicBezTo>
                    <a:pt x="18726" y="13788"/>
                    <a:pt x="18743" y="13856"/>
                    <a:pt x="18777" y="13842"/>
                  </a:cubicBezTo>
                  <a:cubicBezTo>
                    <a:pt x="18807" y="13835"/>
                    <a:pt x="18783" y="13781"/>
                    <a:pt x="18763" y="13759"/>
                  </a:cubicBezTo>
                  <a:cubicBezTo>
                    <a:pt x="18743" y="13738"/>
                    <a:pt x="18720" y="13713"/>
                    <a:pt x="18726" y="13684"/>
                  </a:cubicBezTo>
                  <a:cubicBezTo>
                    <a:pt x="18726" y="13670"/>
                    <a:pt x="18743" y="13652"/>
                    <a:pt x="18743" y="13638"/>
                  </a:cubicBezTo>
                  <a:cubicBezTo>
                    <a:pt x="18743" y="13609"/>
                    <a:pt x="18713" y="13595"/>
                    <a:pt x="18706" y="13570"/>
                  </a:cubicBezTo>
                  <a:cubicBezTo>
                    <a:pt x="18686" y="13519"/>
                    <a:pt x="18743" y="13458"/>
                    <a:pt x="18726" y="13398"/>
                  </a:cubicBezTo>
                  <a:cubicBezTo>
                    <a:pt x="18720" y="13376"/>
                    <a:pt x="18706" y="13362"/>
                    <a:pt x="18706" y="13337"/>
                  </a:cubicBezTo>
                  <a:cubicBezTo>
                    <a:pt x="18693" y="13261"/>
                    <a:pt x="18814" y="13233"/>
                    <a:pt x="18841" y="13161"/>
                  </a:cubicBezTo>
                  <a:cubicBezTo>
                    <a:pt x="18932" y="13154"/>
                    <a:pt x="19032" y="13140"/>
                    <a:pt x="19110" y="13079"/>
                  </a:cubicBezTo>
                  <a:cubicBezTo>
                    <a:pt x="19150" y="13050"/>
                    <a:pt x="19177" y="13011"/>
                    <a:pt x="19221" y="12982"/>
                  </a:cubicBezTo>
                  <a:cubicBezTo>
                    <a:pt x="19261" y="12950"/>
                    <a:pt x="19322" y="12936"/>
                    <a:pt x="19362" y="12964"/>
                  </a:cubicBezTo>
                  <a:cubicBezTo>
                    <a:pt x="19386" y="12921"/>
                    <a:pt x="19386" y="12867"/>
                    <a:pt x="19376" y="12824"/>
                  </a:cubicBezTo>
                  <a:lnTo>
                    <a:pt x="19463" y="12889"/>
                  </a:lnTo>
                  <a:cubicBezTo>
                    <a:pt x="19483" y="12860"/>
                    <a:pt x="19504" y="12832"/>
                    <a:pt x="19517" y="12792"/>
                  </a:cubicBezTo>
                  <a:cubicBezTo>
                    <a:pt x="19625" y="12756"/>
                    <a:pt x="19722" y="12724"/>
                    <a:pt x="19830" y="12688"/>
                  </a:cubicBezTo>
                  <a:cubicBezTo>
                    <a:pt x="19830" y="12717"/>
                    <a:pt x="19823" y="12749"/>
                    <a:pt x="19823" y="12778"/>
                  </a:cubicBezTo>
                  <a:cubicBezTo>
                    <a:pt x="19786" y="12764"/>
                    <a:pt x="19753" y="12792"/>
                    <a:pt x="19729" y="12832"/>
                  </a:cubicBezTo>
                  <a:cubicBezTo>
                    <a:pt x="19709" y="12860"/>
                    <a:pt x="19695" y="12907"/>
                    <a:pt x="19658" y="12921"/>
                  </a:cubicBezTo>
                  <a:cubicBezTo>
                    <a:pt x="19618" y="12950"/>
                    <a:pt x="19541" y="12957"/>
                    <a:pt x="19547" y="13018"/>
                  </a:cubicBezTo>
                  <a:cubicBezTo>
                    <a:pt x="19568" y="13025"/>
                    <a:pt x="19581" y="13032"/>
                    <a:pt x="19605" y="13032"/>
                  </a:cubicBezTo>
                  <a:cubicBezTo>
                    <a:pt x="19561" y="13115"/>
                    <a:pt x="19625" y="13211"/>
                    <a:pt x="19695" y="13269"/>
                  </a:cubicBezTo>
                  <a:cubicBezTo>
                    <a:pt x="19759" y="13226"/>
                    <a:pt x="19864" y="13211"/>
                    <a:pt x="19870" y="13133"/>
                  </a:cubicBezTo>
                  <a:cubicBezTo>
                    <a:pt x="19870" y="13115"/>
                    <a:pt x="19864" y="13093"/>
                    <a:pt x="19870" y="13079"/>
                  </a:cubicBezTo>
                  <a:cubicBezTo>
                    <a:pt x="19877" y="13064"/>
                    <a:pt x="19887" y="13057"/>
                    <a:pt x="19894" y="13039"/>
                  </a:cubicBezTo>
                  <a:cubicBezTo>
                    <a:pt x="19985" y="12950"/>
                    <a:pt x="20153" y="12996"/>
                    <a:pt x="20237" y="12900"/>
                  </a:cubicBezTo>
                  <a:cubicBezTo>
                    <a:pt x="20261" y="12867"/>
                    <a:pt x="20281" y="12832"/>
                    <a:pt x="20318" y="12832"/>
                  </a:cubicBezTo>
                  <a:cubicBezTo>
                    <a:pt x="20338" y="12832"/>
                    <a:pt x="20358" y="12839"/>
                    <a:pt x="20372" y="12839"/>
                  </a:cubicBezTo>
                  <a:cubicBezTo>
                    <a:pt x="20422" y="12839"/>
                    <a:pt x="20442" y="12771"/>
                    <a:pt x="20493" y="12749"/>
                  </a:cubicBezTo>
                  <a:cubicBezTo>
                    <a:pt x="20537" y="12731"/>
                    <a:pt x="20607" y="12749"/>
                    <a:pt x="20614" y="12703"/>
                  </a:cubicBezTo>
                  <a:cubicBezTo>
                    <a:pt x="20590" y="12688"/>
                    <a:pt x="20570" y="12656"/>
                    <a:pt x="20570" y="12627"/>
                  </a:cubicBezTo>
                  <a:cubicBezTo>
                    <a:pt x="20621" y="12606"/>
                    <a:pt x="20685" y="12592"/>
                    <a:pt x="20739" y="12592"/>
                  </a:cubicBezTo>
                  <a:cubicBezTo>
                    <a:pt x="20745" y="12559"/>
                    <a:pt x="20745" y="12531"/>
                    <a:pt x="20755" y="12498"/>
                  </a:cubicBezTo>
                  <a:cubicBezTo>
                    <a:pt x="20705" y="12484"/>
                    <a:pt x="20718" y="12409"/>
                    <a:pt x="20705" y="12359"/>
                  </a:cubicBezTo>
                  <a:cubicBezTo>
                    <a:pt x="20691" y="12291"/>
                    <a:pt x="20634" y="12244"/>
                    <a:pt x="20570" y="12244"/>
                  </a:cubicBezTo>
                  <a:cubicBezTo>
                    <a:pt x="20506" y="12312"/>
                    <a:pt x="20473" y="12395"/>
                    <a:pt x="20456" y="12484"/>
                  </a:cubicBezTo>
                  <a:cubicBezTo>
                    <a:pt x="20479" y="12509"/>
                    <a:pt x="20493" y="12538"/>
                    <a:pt x="20493" y="12567"/>
                  </a:cubicBezTo>
                  <a:cubicBezTo>
                    <a:pt x="20422" y="12552"/>
                    <a:pt x="20345" y="12559"/>
                    <a:pt x="20281" y="12606"/>
                  </a:cubicBezTo>
                  <a:cubicBezTo>
                    <a:pt x="20267" y="12613"/>
                    <a:pt x="20254" y="12620"/>
                    <a:pt x="20237" y="12620"/>
                  </a:cubicBezTo>
                  <a:cubicBezTo>
                    <a:pt x="20230" y="12617"/>
                    <a:pt x="20227" y="12599"/>
                    <a:pt x="20230" y="12592"/>
                  </a:cubicBezTo>
                  <a:cubicBezTo>
                    <a:pt x="20183" y="12606"/>
                    <a:pt x="20136" y="12606"/>
                    <a:pt x="20089" y="12592"/>
                  </a:cubicBezTo>
                  <a:cubicBezTo>
                    <a:pt x="20153" y="12524"/>
                    <a:pt x="20230" y="12463"/>
                    <a:pt x="20308" y="12409"/>
                  </a:cubicBezTo>
                  <a:cubicBezTo>
                    <a:pt x="20294" y="12387"/>
                    <a:pt x="20274" y="12380"/>
                    <a:pt x="20247" y="12373"/>
                  </a:cubicBezTo>
                  <a:cubicBezTo>
                    <a:pt x="20204" y="12359"/>
                    <a:pt x="20160" y="12341"/>
                    <a:pt x="20119" y="12359"/>
                  </a:cubicBezTo>
                  <a:cubicBezTo>
                    <a:pt x="20076" y="12366"/>
                    <a:pt x="20042" y="12409"/>
                    <a:pt x="20049" y="12456"/>
                  </a:cubicBezTo>
                  <a:cubicBezTo>
                    <a:pt x="19998" y="12448"/>
                    <a:pt x="19948" y="12441"/>
                    <a:pt x="19907" y="12434"/>
                  </a:cubicBezTo>
                  <a:cubicBezTo>
                    <a:pt x="19843" y="12334"/>
                    <a:pt x="19830" y="12198"/>
                    <a:pt x="19877" y="12087"/>
                  </a:cubicBezTo>
                  <a:cubicBezTo>
                    <a:pt x="19800" y="12018"/>
                    <a:pt x="19695" y="11983"/>
                    <a:pt x="19598" y="11983"/>
                  </a:cubicBezTo>
                  <a:cubicBezTo>
                    <a:pt x="19574" y="11936"/>
                    <a:pt x="19625" y="11900"/>
                    <a:pt x="19675" y="11900"/>
                  </a:cubicBezTo>
                  <a:cubicBezTo>
                    <a:pt x="19722" y="11900"/>
                    <a:pt x="19756" y="11922"/>
                    <a:pt x="19806" y="11915"/>
                  </a:cubicBezTo>
                  <a:cubicBezTo>
                    <a:pt x="19854" y="11907"/>
                    <a:pt x="19901" y="11857"/>
                    <a:pt x="19914" y="11807"/>
                  </a:cubicBezTo>
                  <a:cubicBezTo>
                    <a:pt x="19928" y="11753"/>
                    <a:pt x="19914" y="11703"/>
                    <a:pt x="19894" y="11650"/>
                  </a:cubicBezTo>
                  <a:cubicBezTo>
                    <a:pt x="19887" y="11635"/>
                    <a:pt x="19877" y="11621"/>
                    <a:pt x="19864" y="11614"/>
                  </a:cubicBezTo>
                  <a:cubicBezTo>
                    <a:pt x="19843" y="11599"/>
                    <a:pt x="19823" y="11592"/>
                    <a:pt x="19800" y="11581"/>
                  </a:cubicBezTo>
                  <a:cubicBezTo>
                    <a:pt x="19695" y="11560"/>
                    <a:pt x="19581" y="11538"/>
                    <a:pt x="19490" y="11599"/>
                  </a:cubicBezTo>
                  <a:cubicBezTo>
                    <a:pt x="19463" y="11614"/>
                    <a:pt x="19440" y="11642"/>
                    <a:pt x="19413" y="11650"/>
                  </a:cubicBezTo>
                  <a:cubicBezTo>
                    <a:pt x="19393" y="11657"/>
                    <a:pt x="19362" y="11657"/>
                    <a:pt x="19342" y="11667"/>
                  </a:cubicBezTo>
                  <a:cubicBezTo>
                    <a:pt x="19265" y="11689"/>
                    <a:pt x="19221" y="11786"/>
                    <a:pt x="19144" y="11832"/>
                  </a:cubicBezTo>
                  <a:cubicBezTo>
                    <a:pt x="19117" y="11847"/>
                    <a:pt x="19073" y="11850"/>
                    <a:pt x="19046" y="11875"/>
                  </a:cubicBezTo>
                  <a:cubicBezTo>
                    <a:pt x="19019" y="11897"/>
                    <a:pt x="18995" y="11936"/>
                    <a:pt x="19009" y="11976"/>
                  </a:cubicBezTo>
                  <a:cubicBezTo>
                    <a:pt x="18955" y="11976"/>
                    <a:pt x="18898" y="12018"/>
                    <a:pt x="18878" y="12079"/>
                  </a:cubicBezTo>
                  <a:cubicBezTo>
                    <a:pt x="18827" y="12051"/>
                    <a:pt x="18861" y="11965"/>
                    <a:pt x="18905" y="11929"/>
                  </a:cubicBezTo>
                  <a:cubicBezTo>
                    <a:pt x="18948" y="11890"/>
                    <a:pt x="19009" y="11847"/>
                    <a:pt x="18995" y="11786"/>
                  </a:cubicBezTo>
                  <a:cubicBezTo>
                    <a:pt x="18995" y="11771"/>
                    <a:pt x="18989" y="11764"/>
                    <a:pt x="18989" y="11750"/>
                  </a:cubicBezTo>
                  <a:cubicBezTo>
                    <a:pt x="18989" y="11725"/>
                    <a:pt x="19002" y="11703"/>
                    <a:pt x="19019" y="11689"/>
                  </a:cubicBezTo>
                  <a:lnTo>
                    <a:pt x="19144" y="11553"/>
                  </a:lnTo>
                  <a:cubicBezTo>
                    <a:pt x="19157" y="11574"/>
                    <a:pt x="19187" y="11574"/>
                    <a:pt x="19207" y="11560"/>
                  </a:cubicBezTo>
                  <a:cubicBezTo>
                    <a:pt x="19228" y="11546"/>
                    <a:pt x="19244" y="11524"/>
                    <a:pt x="19258" y="11499"/>
                  </a:cubicBezTo>
                  <a:cubicBezTo>
                    <a:pt x="19292" y="11517"/>
                    <a:pt x="19342" y="11506"/>
                    <a:pt x="19362" y="11470"/>
                  </a:cubicBezTo>
                  <a:cubicBezTo>
                    <a:pt x="19393" y="11442"/>
                    <a:pt x="19393" y="11388"/>
                    <a:pt x="19369" y="11349"/>
                  </a:cubicBezTo>
                  <a:cubicBezTo>
                    <a:pt x="19483" y="11273"/>
                    <a:pt x="19605" y="11223"/>
                    <a:pt x="19736" y="11184"/>
                  </a:cubicBezTo>
                  <a:cubicBezTo>
                    <a:pt x="19800" y="11209"/>
                    <a:pt x="19870" y="11209"/>
                    <a:pt x="19934" y="11198"/>
                  </a:cubicBezTo>
                  <a:cubicBezTo>
                    <a:pt x="19985" y="11191"/>
                    <a:pt x="20025" y="11177"/>
                    <a:pt x="20076" y="11184"/>
                  </a:cubicBezTo>
                  <a:cubicBezTo>
                    <a:pt x="20106" y="11191"/>
                    <a:pt x="20140" y="11198"/>
                    <a:pt x="20167" y="11216"/>
                  </a:cubicBezTo>
                  <a:cubicBezTo>
                    <a:pt x="20247" y="11245"/>
                    <a:pt x="20338" y="11245"/>
                    <a:pt x="20422" y="11223"/>
                  </a:cubicBezTo>
                  <a:cubicBezTo>
                    <a:pt x="20436" y="11216"/>
                    <a:pt x="20449" y="11216"/>
                    <a:pt x="20473" y="11216"/>
                  </a:cubicBezTo>
                  <a:cubicBezTo>
                    <a:pt x="20486" y="11216"/>
                    <a:pt x="20493" y="11223"/>
                    <a:pt x="20500" y="11230"/>
                  </a:cubicBezTo>
                  <a:cubicBezTo>
                    <a:pt x="20584" y="11273"/>
                    <a:pt x="20685" y="11259"/>
                    <a:pt x="20769" y="11238"/>
                  </a:cubicBezTo>
                  <a:cubicBezTo>
                    <a:pt x="20796" y="11230"/>
                    <a:pt x="20826" y="11223"/>
                    <a:pt x="20846" y="11198"/>
                  </a:cubicBezTo>
                  <a:cubicBezTo>
                    <a:pt x="20860" y="11180"/>
                    <a:pt x="20843" y="11137"/>
                    <a:pt x="20816" y="11137"/>
                  </a:cubicBezTo>
                  <a:cubicBezTo>
                    <a:pt x="20877" y="11130"/>
                    <a:pt x="20940" y="11094"/>
                    <a:pt x="20981" y="11041"/>
                  </a:cubicBezTo>
                  <a:cubicBezTo>
                    <a:pt x="20994" y="11019"/>
                    <a:pt x="21008" y="10990"/>
                    <a:pt x="21028" y="10976"/>
                  </a:cubicBezTo>
                  <a:cubicBezTo>
                    <a:pt x="21052" y="10951"/>
                    <a:pt x="21078" y="10944"/>
                    <a:pt x="21099" y="10930"/>
                  </a:cubicBezTo>
                  <a:cubicBezTo>
                    <a:pt x="21213" y="10876"/>
                    <a:pt x="21334" y="10826"/>
                    <a:pt x="21452" y="10772"/>
                  </a:cubicBezTo>
                  <a:cubicBezTo>
                    <a:pt x="21412" y="10779"/>
                    <a:pt x="21368" y="10779"/>
                    <a:pt x="21334" y="10786"/>
                  </a:cubicBezTo>
                  <a:cubicBezTo>
                    <a:pt x="21375" y="10758"/>
                    <a:pt x="21418" y="10733"/>
                    <a:pt x="21459" y="10718"/>
                  </a:cubicBezTo>
                  <a:cubicBezTo>
                    <a:pt x="21465" y="10718"/>
                    <a:pt x="21475" y="10711"/>
                    <a:pt x="21482" y="10711"/>
                  </a:cubicBezTo>
                  <a:cubicBezTo>
                    <a:pt x="21489" y="10704"/>
                    <a:pt x="21489" y="10690"/>
                    <a:pt x="21496" y="10682"/>
                  </a:cubicBezTo>
                  <a:cubicBezTo>
                    <a:pt x="21509" y="10643"/>
                    <a:pt x="21546" y="10629"/>
                    <a:pt x="21580" y="10614"/>
                  </a:cubicBezTo>
                  <a:cubicBezTo>
                    <a:pt x="21587" y="10593"/>
                    <a:pt x="21587" y="10568"/>
                    <a:pt x="21593" y="10546"/>
                  </a:cubicBezTo>
                  <a:cubicBezTo>
                    <a:pt x="21593" y="10532"/>
                    <a:pt x="21587" y="10518"/>
                    <a:pt x="21580" y="10525"/>
                  </a:cubicBezTo>
                  <a:cubicBezTo>
                    <a:pt x="21573" y="10478"/>
                    <a:pt x="21566" y="10442"/>
                    <a:pt x="21566" y="10396"/>
                  </a:cubicBezTo>
                  <a:cubicBezTo>
                    <a:pt x="21566" y="10349"/>
                    <a:pt x="21573" y="10299"/>
                    <a:pt x="21593" y="10260"/>
                  </a:cubicBezTo>
                  <a:cubicBezTo>
                    <a:pt x="21593" y="10253"/>
                    <a:pt x="21600" y="10245"/>
                    <a:pt x="21600" y="10231"/>
                  </a:cubicBezTo>
                  <a:cubicBezTo>
                    <a:pt x="21600" y="10192"/>
                    <a:pt x="21546" y="10184"/>
                    <a:pt x="21546" y="10149"/>
                  </a:cubicBezTo>
                  <a:cubicBezTo>
                    <a:pt x="21536" y="10102"/>
                    <a:pt x="21489" y="10073"/>
                    <a:pt x="21445" y="10081"/>
                  </a:cubicBezTo>
                  <a:cubicBezTo>
                    <a:pt x="21432" y="10081"/>
                    <a:pt x="21425" y="10088"/>
                    <a:pt x="21412" y="10095"/>
                  </a:cubicBezTo>
                  <a:cubicBezTo>
                    <a:pt x="21381" y="10102"/>
                    <a:pt x="21361" y="10081"/>
                    <a:pt x="21334" y="10066"/>
                  </a:cubicBezTo>
                  <a:cubicBezTo>
                    <a:pt x="21284" y="10027"/>
                    <a:pt x="21226" y="10005"/>
                    <a:pt x="21163" y="9998"/>
                  </a:cubicBezTo>
                  <a:cubicBezTo>
                    <a:pt x="21149" y="9998"/>
                    <a:pt x="21129" y="9991"/>
                    <a:pt x="21115" y="9984"/>
                  </a:cubicBezTo>
                  <a:cubicBezTo>
                    <a:pt x="21092" y="9959"/>
                    <a:pt x="21099" y="9923"/>
                    <a:pt x="21122" y="9901"/>
                  </a:cubicBezTo>
                  <a:cubicBezTo>
                    <a:pt x="21142" y="9876"/>
                    <a:pt x="21169" y="9869"/>
                    <a:pt x="21200" y="9862"/>
                  </a:cubicBezTo>
                  <a:cubicBezTo>
                    <a:pt x="21233" y="9855"/>
                    <a:pt x="21264" y="9848"/>
                    <a:pt x="21297" y="9841"/>
                  </a:cubicBezTo>
                  <a:cubicBezTo>
                    <a:pt x="21311" y="9833"/>
                    <a:pt x="21334" y="9826"/>
                    <a:pt x="21341" y="9808"/>
                  </a:cubicBezTo>
                  <a:cubicBezTo>
                    <a:pt x="21341" y="9787"/>
                    <a:pt x="21311" y="9780"/>
                    <a:pt x="21297" y="9773"/>
                  </a:cubicBezTo>
                  <a:cubicBezTo>
                    <a:pt x="21270" y="9758"/>
                    <a:pt x="21247" y="9726"/>
                    <a:pt x="21220" y="9712"/>
                  </a:cubicBezTo>
                  <a:cubicBezTo>
                    <a:pt x="21193" y="9690"/>
                    <a:pt x="21149" y="9690"/>
                    <a:pt x="21129" y="9712"/>
                  </a:cubicBezTo>
                  <a:cubicBezTo>
                    <a:pt x="21136" y="9683"/>
                    <a:pt x="21105" y="9658"/>
                    <a:pt x="21078" y="9651"/>
                  </a:cubicBezTo>
                  <a:cubicBezTo>
                    <a:pt x="21052" y="9644"/>
                    <a:pt x="21021" y="9651"/>
                    <a:pt x="21001" y="9636"/>
                  </a:cubicBezTo>
                  <a:cubicBezTo>
                    <a:pt x="20967" y="9622"/>
                    <a:pt x="20951" y="9568"/>
                    <a:pt x="20917" y="9540"/>
                  </a:cubicBezTo>
                  <a:cubicBezTo>
                    <a:pt x="20897" y="9525"/>
                    <a:pt x="20873" y="9525"/>
                    <a:pt x="20853" y="9518"/>
                  </a:cubicBezTo>
                  <a:cubicBezTo>
                    <a:pt x="20796" y="9500"/>
                    <a:pt x="20739" y="9464"/>
                    <a:pt x="20705" y="9411"/>
                  </a:cubicBezTo>
                  <a:cubicBezTo>
                    <a:pt x="20685" y="9389"/>
                    <a:pt x="20685" y="9336"/>
                    <a:pt x="20712" y="9336"/>
                  </a:cubicBezTo>
                  <a:cubicBezTo>
                    <a:pt x="20668" y="9328"/>
                    <a:pt x="20628" y="9321"/>
                    <a:pt x="20614" y="9275"/>
                  </a:cubicBezTo>
                  <a:cubicBezTo>
                    <a:pt x="20614" y="9260"/>
                    <a:pt x="20614" y="9246"/>
                    <a:pt x="20607" y="9239"/>
                  </a:cubicBezTo>
                  <a:cubicBezTo>
                    <a:pt x="20597" y="9217"/>
                    <a:pt x="20570" y="9210"/>
                    <a:pt x="20557" y="9192"/>
                  </a:cubicBezTo>
                  <a:cubicBezTo>
                    <a:pt x="20527" y="9164"/>
                    <a:pt x="20543" y="9103"/>
                    <a:pt x="20584" y="9096"/>
                  </a:cubicBezTo>
                  <a:cubicBezTo>
                    <a:pt x="20543" y="9096"/>
                    <a:pt x="20520" y="9027"/>
                    <a:pt x="20550" y="8999"/>
                  </a:cubicBezTo>
                  <a:cubicBezTo>
                    <a:pt x="20557" y="8992"/>
                    <a:pt x="20570" y="8984"/>
                    <a:pt x="20570" y="8977"/>
                  </a:cubicBezTo>
                  <a:cubicBezTo>
                    <a:pt x="20577" y="8952"/>
                    <a:pt x="20557" y="8938"/>
                    <a:pt x="20543" y="8924"/>
                  </a:cubicBezTo>
                  <a:cubicBezTo>
                    <a:pt x="20506" y="8884"/>
                    <a:pt x="20486" y="8834"/>
                    <a:pt x="20493" y="8780"/>
                  </a:cubicBezTo>
                  <a:cubicBezTo>
                    <a:pt x="20473" y="8780"/>
                    <a:pt x="20449" y="8780"/>
                    <a:pt x="20429" y="8773"/>
                  </a:cubicBezTo>
                  <a:cubicBezTo>
                    <a:pt x="20416" y="8719"/>
                    <a:pt x="20479" y="8669"/>
                    <a:pt x="20449" y="8623"/>
                  </a:cubicBezTo>
                  <a:cubicBezTo>
                    <a:pt x="20436" y="8601"/>
                    <a:pt x="20402" y="8608"/>
                    <a:pt x="20379" y="8583"/>
                  </a:cubicBezTo>
                  <a:cubicBezTo>
                    <a:pt x="20372" y="8576"/>
                    <a:pt x="20372" y="8562"/>
                    <a:pt x="20365" y="8547"/>
                  </a:cubicBezTo>
                  <a:cubicBezTo>
                    <a:pt x="20352" y="8519"/>
                    <a:pt x="20325" y="8501"/>
                    <a:pt x="20294" y="8519"/>
                  </a:cubicBezTo>
                  <a:cubicBezTo>
                    <a:pt x="20294" y="8487"/>
                    <a:pt x="20301" y="8458"/>
                    <a:pt x="20318" y="8433"/>
                  </a:cubicBezTo>
                  <a:cubicBezTo>
                    <a:pt x="20281" y="8433"/>
                    <a:pt x="20254" y="8404"/>
                    <a:pt x="20261" y="8368"/>
                  </a:cubicBezTo>
                  <a:cubicBezTo>
                    <a:pt x="20261" y="8350"/>
                    <a:pt x="20267" y="8336"/>
                    <a:pt x="20261" y="8322"/>
                  </a:cubicBezTo>
                  <a:cubicBezTo>
                    <a:pt x="20254" y="8315"/>
                    <a:pt x="20237" y="8307"/>
                    <a:pt x="20230" y="8300"/>
                  </a:cubicBezTo>
                  <a:cubicBezTo>
                    <a:pt x="20204" y="8268"/>
                    <a:pt x="20237" y="8200"/>
                    <a:pt x="20204" y="8178"/>
                  </a:cubicBezTo>
                  <a:cubicBezTo>
                    <a:pt x="20183" y="8164"/>
                    <a:pt x="20160" y="8178"/>
                    <a:pt x="20140" y="8193"/>
                  </a:cubicBezTo>
                  <a:cubicBezTo>
                    <a:pt x="20133" y="8164"/>
                    <a:pt x="20133" y="8125"/>
                    <a:pt x="20146" y="8096"/>
                  </a:cubicBezTo>
                  <a:lnTo>
                    <a:pt x="20106" y="8096"/>
                  </a:lnTo>
                  <a:cubicBezTo>
                    <a:pt x="20119" y="8067"/>
                    <a:pt x="20133" y="8042"/>
                    <a:pt x="20140" y="8014"/>
                  </a:cubicBezTo>
                  <a:cubicBezTo>
                    <a:pt x="20126" y="8028"/>
                    <a:pt x="20106" y="8007"/>
                    <a:pt x="20089" y="7992"/>
                  </a:cubicBezTo>
                  <a:cubicBezTo>
                    <a:pt x="20049" y="7938"/>
                    <a:pt x="20005" y="7863"/>
                    <a:pt x="20042" y="7810"/>
                  </a:cubicBezTo>
                  <a:cubicBezTo>
                    <a:pt x="20005" y="7817"/>
                    <a:pt x="19985" y="7767"/>
                    <a:pt x="19985" y="7720"/>
                  </a:cubicBezTo>
                  <a:cubicBezTo>
                    <a:pt x="19992" y="7684"/>
                    <a:pt x="20005" y="7638"/>
                    <a:pt x="19992" y="7602"/>
                  </a:cubicBezTo>
                  <a:cubicBezTo>
                    <a:pt x="19971" y="7548"/>
                    <a:pt x="19907" y="7534"/>
                    <a:pt x="19850" y="7534"/>
                  </a:cubicBezTo>
                  <a:cubicBezTo>
                    <a:pt x="19850" y="7509"/>
                    <a:pt x="19843" y="7487"/>
                    <a:pt x="19843" y="7466"/>
                  </a:cubicBezTo>
                  <a:cubicBezTo>
                    <a:pt x="19793" y="7487"/>
                    <a:pt x="19793" y="7555"/>
                    <a:pt x="19806" y="7616"/>
                  </a:cubicBezTo>
                  <a:cubicBezTo>
                    <a:pt x="19823" y="7670"/>
                    <a:pt x="19823" y="7741"/>
                    <a:pt x="19780" y="7767"/>
                  </a:cubicBezTo>
                  <a:cubicBezTo>
                    <a:pt x="19766" y="7774"/>
                    <a:pt x="19759" y="7774"/>
                    <a:pt x="19746" y="7781"/>
                  </a:cubicBezTo>
                  <a:cubicBezTo>
                    <a:pt x="19716" y="7802"/>
                    <a:pt x="19722" y="7842"/>
                    <a:pt x="19729" y="7878"/>
                  </a:cubicBezTo>
                  <a:cubicBezTo>
                    <a:pt x="19702" y="7870"/>
                    <a:pt x="19689" y="7910"/>
                    <a:pt x="19682" y="7938"/>
                  </a:cubicBezTo>
                  <a:cubicBezTo>
                    <a:pt x="19658" y="8028"/>
                    <a:pt x="19631" y="8118"/>
                    <a:pt x="19611" y="8211"/>
                  </a:cubicBezTo>
                  <a:cubicBezTo>
                    <a:pt x="19554" y="8193"/>
                    <a:pt x="19490" y="8261"/>
                    <a:pt x="19504" y="8322"/>
                  </a:cubicBezTo>
                  <a:lnTo>
                    <a:pt x="19419" y="8322"/>
                  </a:lnTo>
                  <a:lnTo>
                    <a:pt x="19419" y="8390"/>
                  </a:lnTo>
                  <a:cubicBezTo>
                    <a:pt x="19399" y="8390"/>
                    <a:pt x="19369" y="8397"/>
                    <a:pt x="19356" y="8411"/>
                  </a:cubicBezTo>
                  <a:cubicBezTo>
                    <a:pt x="19278" y="8397"/>
                    <a:pt x="19228" y="8322"/>
                    <a:pt x="19181" y="8261"/>
                  </a:cubicBezTo>
                  <a:cubicBezTo>
                    <a:pt x="19123" y="8200"/>
                    <a:pt x="19039" y="8157"/>
                    <a:pt x="18975" y="8200"/>
                  </a:cubicBezTo>
                  <a:cubicBezTo>
                    <a:pt x="18938" y="8225"/>
                    <a:pt x="18905" y="8264"/>
                    <a:pt x="18878" y="8239"/>
                  </a:cubicBezTo>
                  <a:cubicBezTo>
                    <a:pt x="18854" y="8214"/>
                    <a:pt x="18884" y="8178"/>
                    <a:pt x="18905" y="8171"/>
                  </a:cubicBezTo>
                  <a:cubicBezTo>
                    <a:pt x="18932" y="8164"/>
                    <a:pt x="18958" y="8171"/>
                    <a:pt x="18989" y="8164"/>
                  </a:cubicBezTo>
                  <a:cubicBezTo>
                    <a:pt x="19016" y="8157"/>
                    <a:pt x="19046" y="8136"/>
                    <a:pt x="19039" y="8103"/>
                  </a:cubicBezTo>
                  <a:cubicBezTo>
                    <a:pt x="19039" y="8089"/>
                    <a:pt x="19026" y="8082"/>
                    <a:pt x="19019" y="8075"/>
                  </a:cubicBezTo>
                  <a:cubicBezTo>
                    <a:pt x="18982" y="8035"/>
                    <a:pt x="18938" y="7999"/>
                    <a:pt x="18905" y="7967"/>
                  </a:cubicBezTo>
                  <a:cubicBezTo>
                    <a:pt x="18884" y="7953"/>
                    <a:pt x="18868" y="7931"/>
                    <a:pt x="18854" y="7910"/>
                  </a:cubicBezTo>
                  <a:cubicBezTo>
                    <a:pt x="18821" y="7842"/>
                    <a:pt x="18854" y="7759"/>
                    <a:pt x="18905" y="7698"/>
                  </a:cubicBezTo>
                  <a:cubicBezTo>
                    <a:pt x="18891" y="7698"/>
                    <a:pt x="18868" y="7691"/>
                    <a:pt x="18861" y="7677"/>
                  </a:cubicBezTo>
                  <a:cubicBezTo>
                    <a:pt x="18868" y="7652"/>
                    <a:pt x="18884" y="7630"/>
                    <a:pt x="18905" y="7616"/>
                  </a:cubicBezTo>
                  <a:lnTo>
                    <a:pt x="18884" y="7433"/>
                  </a:lnTo>
                  <a:cubicBezTo>
                    <a:pt x="18925" y="7376"/>
                    <a:pt x="18898" y="7276"/>
                    <a:pt x="18834" y="7247"/>
                  </a:cubicBezTo>
                  <a:cubicBezTo>
                    <a:pt x="18770" y="7218"/>
                    <a:pt x="18693" y="7226"/>
                    <a:pt x="18635" y="7269"/>
                  </a:cubicBezTo>
                  <a:cubicBezTo>
                    <a:pt x="18615" y="7233"/>
                    <a:pt x="18595" y="7201"/>
                    <a:pt x="18571" y="7165"/>
                  </a:cubicBezTo>
                  <a:cubicBezTo>
                    <a:pt x="18551" y="7186"/>
                    <a:pt x="18518" y="7158"/>
                    <a:pt x="18508" y="7125"/>
                  </a:cubicBezTo>
                  <a:cubicBezTo>
                    <a:pt x="18501" y="7097"/>
                    <a:pt x="18508" y="7061"/>
                    <a:pt x="18501" y="7029"/>
                  </a:cubicBezTo>
                  <a:cubicBezTo>
                    <a:pt x="18494" y="7000"/>
                    <a:pt x="18474" y="6986"/>
                    <a:pt x="18454" y="6961"/>
                  </a:cubicBezTo>
                  <a:cubicBezTo>
                    <a:pt x="18397" y="6910"/>
                    <a:pt x="18339" y="6850"/>
                    <a:pt x="18289" y="6796"/>
                  </a:cubicBezTo>
                  <a:cubicBezTo>
                    <a:pt x="18262" y="6774"/>
                    <a:pt x="18238" y="6742"/>
                    <a:pt x="18205" y="6735"/>
                  </a:cubicBezTo>
                  <a:cubicBezTo>
                    <a:pt x="18168" y="6728"/>
                    <a:pt x="18127" y="6735"/>
                    <a:pt x="18114" y="6774"/>
                  </a:cubicBezTo>
                  <a:cubicBezTo>
                    <a:pt x="18114" y="6742"/>
                    <a:pt x="18080" y="6728"/>
                    <a:pt x="18057" y="6735"/>
                  </a:cubicBezTo>
                  <a:cubicBezTo>
                    <a:pt x="18030" y="6735"/>
                    <a:pt x="18010" y="6753"/>
                    <a:pt x="17986" y="6760"/>
                  </a:cubicBezTo>
                  <a:cubicBezTo>
                    <a:pt x="17909" y="6789"/>
                    <a:pt x="17824" y="6767"/>
                    <a:pt x="17761" y="6706"/>
                  </a:cubicBezTo>
                  <a:cubicBezTo>
                    <a:pt x="17697" y="6645"/>
                    <a:pt x="17586" y="6692"/>
                    <a:pt x="17528" y="6631"/>
                  </a:cubicBezTo>
                  <a:cubicBezTo>
                    <a:pt x="17515" y="6617"/>
                    <a:pt x="17498" y="6595"/>
                    <a:pt x="17478" y="6577"/>
                  </a:cubicBezTo>
                  <a:cubicBezTo>
                    <a:pt x="17431" y="6549"/>
                    <a:pt x="17374" y="6592"/>
                    <a:pt x="17330" y="6638"/>
                  </a:cubicBezTo>
                  <a:cubicBezTo>
                    <a:pt x="17310" y="6656"/>
                    <a:pt x="17289" y="6692"/>
                    <a:pt x="17289" y="6721"/>
                  </a:cubicBezTo>
                  <a:cubicBezTo>
                    <a:pt x="17289" y="6742"/>
                    <a:pt x="17296" y="6774"/>
                    <a:pt x="17303" y="6796"/>
                  </a:cubicBezTo>
                  <a:cubicBezTo>
                    <a:pt x="17323" y="6850"/>
                    <a:pt x="17330" y="6903"/>
                    <a:pt x="17337" y="6953"/>
                  </a:cubicBezTo>
                  <a:cubicBezTo>
                    <a:pt x="17360" y="7082"/>
                    <a:pt x="17367" y="7211"/>
                    <a:pt x="17374" y="7337"/>
                  </a:cubicBezTo>
                  <a:cubicBezTo>
                    <a:pt x="17330" y="7337"/>
                    <a:pt x="17289" y="7315"/>
                    <a:pt x="17259" y="7276"/>
                  </a:cubicBezTo>
                  <a:cubicBezTo>
                    <a:pt x="17246" y="7308"/>
                    <a:pt x="17239" y="7330"/>
                    <a:pt x="17225" y="7362"/>
                  </a:cubicBezTo>
                  <a:cubicBezTo>
                    <a:pt x="17330" y="7376"/>
                    <a:pt x="17394" y="7509"/>
                    <a:pt x="17360" y="7609"/>
                  </a:cubicBezTo>
                  <a:cubicBezTo>
                    <a:pt x="17387" y="7652"/>
                    <a:pt x="17421" y="7706"/>
                    <a:pt x="17394" y="7752"/>
                  </a:cubicBezTo>
                  <a:cubicBezTo>
                    <a:pt x="17387" y="7767"/>
                    <a:pt x="17374" y="7774"/>
                    <a:pt x="17367" y="7788"/>
                  </a:cubicBezTo>
                  <a:cubicBezTo>
                    <a:pt x="17360" y="7810"/>
                    <a:pt x="17360" y="7835"/>
                    <a:pt x="17350" y="7849"/>
                  </a:cubicBezTo>
                  <a:cubicBezTo>
                    <a:pt x="17343" y="7863"/>
                    <a:pt x="17337" y="7878"/>
                    <a:pt x="17323" y="7892"/>
                  </a:cubicBezTo>
                  <a:cubicBezTo>
                    <a:pt x="17273" y="7960"/>
                    <a:pt x="17219" y="8028"/>
                    <a:pt x="17168" y="8103"/>
                  </a:cubicBezTo>
                  <a:cubicBezTo>
                    <a:pt x="17155" y="8118"/>
                    <a:pt x="17138" y="8143"/>
                    <a:pt x="17118" y="8143"/>
                  </a:cubicBezTo>
                  <a:cubicBezTo>
                    <a:pt x="17219" y="8368"/>
                    <a:pt x="17491" y="8487"/>
                    <a:pt x="17535" y="8727"/>
                  </a:cubicBezTo>
                  <a:cubicBezTo>
                    <a:pt x="17542" y="8773"/>
                    <a:pt x="17535" y="8834"/>
                    <a:pt x="17498" y="8856"/>
                  </a:cubicBezTo>
                  <a:cubicBezTo>
                    <a:pt x="17549" y="8916"/>
                    <a:pt x="17549" y="9006"/>
                    <a:pt x="17549" y="9088"/>
                  </a:cubicBezTo>
                  <a:cubicBezTo>
                    <a:pt x="17549" y="9156"/>
                    <a:pt x="17542" y="9224"/>
                    <a:pt x="17508" y="9275"/>
                  </a:cubicBezTo>
                  <a:cubicBezTo>
                    <a:pt x="17478" y="9314"/>
                    <a:pt x="17437" y="9336"/>
                    <a:pt x="17407" y="9368"/>
                  </a:cubicBezTo>
                  <a:cubicBezTo>
                    <a:pt x="17374" y="9396"/>
                    <a:pt x="17343" y="9443"/>
                    <a:pt x="17360" y="9493"/>
                  </a:cubicBezTo>
                  <a:cubicBezTo>
                    <a:pt x="17323" y="9472"/>
                    <a:pt x="17279" y="9500"/>
                    <a:pt x="17252" y="9533"/>
                  </a:cubicBezTo>
                  <a:cubicBezTo>
                    <a:pt x="17225" y="9561"/>
                    <a:pt x="17188" y="9601"/>
                    <a:pt x="17155" y="9593"/>
                  </a:cubicBezTo>
                  <a:cubicBezTo>
                    <a:pt x="17138" y="9593"/>
                    <a:pt x="17125" y="9576"/>
                    <a:pt x="17104" y="9576"/>
                  </a:cubicBezTo>
                  <a:cubicBezTo>
                    <a:pt x="17061" y="9583"/>
                    <a:pt x="17061" y="9651"/>
                    <a:pt x="17027" y="9669"/>
                  </a:cubicBezTo>
                  <a:cubicBezTo>
                    <a:pt x="17013" y="9676"/>
                    <a:pt x="16990" y="9669"/>
                    <a:pt x="16976" y="9676"/>
                  </a:cubicBezTo>
                  <a:cubicBezTo>
                    <a:pt x="16950" y="9690"/>
                    <a:pt x="16950" y="9733"/>
                    <a:pt x="16963" y="9765"/>
                  </a:cubicBezTo>
                  <a:cubicBezTo>
                    <a:pt x="16976" y="9794"/>
                    <a:pt x="17000" y="9826"/>
                    <a:pt x="17000" y="9855"/>
                  </a:cubicBezTo>
                  <a:cubicBezTo>
                    <a:pt x="17000" y="9884"/>
                    <a:pt x="17007" y="9901"/>
                    <a:pt x="17013" y="9923"/>
                  </a:cubicBezTo>
                  <a:cubicBezTo>
                    <a:pt x="17040" y="9984"/>
                    <a:pt x="17061" y="10052"/>
                    <a:pt x="17077" y="10116"/>
                  </a:cubicBezTo>
                  <a:cubicBezTo>
                    <a:pt x="17084" y="10134"/>
                    <a:pt x="17084" y="10149"/>
                    <a:pt x="17084" y="10163"/>
                  </a:cubicBezTo>
                  <a:cubicBezTo>
                    <a:pt x="17084" y="10199"/>
                    <a:pt x="17071" y="10231"/>
                    <a:pt x="17077" y="10267"/>
                  </a:cubicBezTo>
                  <a:cubicBezTo>
                    <a:pt x="17084" y="10292"/>
                    <a:pt x="17098" y="10306"/>
                    <a:pt x="17104" y="10328"/>
                  </a:cubicBezTo>
                  <a:cubicBezTo>
                    <a:pt x="17138" y="10410"/>
                    <a:pt x="17077" y="10507"/>
                    <a:pt x="17091" y="10600"/>
                  </a:cubicBezTo>
                  <a:lnTo>
                    <a:pt x="17013" y="10600"/>
                  </a:lnTo>
                  <a:cubicBezTo>
                    <a:pt x="17020" y="10690"/>
                    <a:pt x="17007" y="10786"/>
                    <a:pt x="16970" y="10869"/>
                  </a:cubicBezTo>
                  <a:cubicBezTo>
                    <a:pt x="16970" y="10876"/>
                    <a:pt x="16963" y="10883"/>
                    <a:pt x="16956" y="10890"/>
                  </a:cubicBezTo>
                  <a:cubicBezTo>
                    <a:pt x="16943" y="10908"/>
                    <a:pt x="16906" y="10901"/>
                    <a:pt x="16892" y="10883"/>
                  </a:cubicBezTo>
                  <a:cubicBezTo>
                    <a:pt x="16758" y="10793"/>
                    <a:pt x="16764" y="10568"/>
                    <a:pt x="16647" y="10450"/>
                  </a:cubicBezTo>
                  <a:cubicBezTo>
                    <a:pt x="16610" y="10471"/>
                    <a:pt x="16552" y="10435"/>
                    <a:pt x="16559" y="10389"/>
                  </a:cubicBezTo>
                  <a:cubicBezTo>
                    <a:pt x="16559" y="10342"/>
                    <a:pt x="16616" y="10313"/>
                    <a:pt x="16653" y="10342"/>
                  </a:cubicBezTo>
                  <a:cubicBezTo>
                    <a:pt x="16640" y="10274"/>
                    <a:pt x="16569" y="10231"/>
                    <a:pt x="16512" y="10245"/>
                  </a:cubicBezTo>
                  <a:cubicBezTo>
                    <a:pt x="16482" y="10170"/>
                    <a:pt x="16489" y="10088"/>
                    <a:pt x="16519" y="10013"/>
                  </a:cubicBezTo>
                  <a:cubicBezTo>
                    <a:pt x="16526" y="9991"/>
                    <a:pt x="16539" y="9959"/>
                    <a:pt x="16519" y="9944"/>
                  </a:cubicBezTo>
                  <a:cubicBezTo>
                    <a:pt x="16512" y="9937"/>
                    <a:pt x="16499" y="9937"/>
                    <a:pt x="16489" y="9930"/>
                  </a:cubicBezTo>
                  <a:cubicBezTo>
                    <a:pt x="16482" y="9923"/>
                    <a:pt x="16482" y="9901"/>
                    <a:pt x="16482" y="9884"/>
                  </a:cubicBezTo>
                  <a:cubicBezTo>
                    <a:pt x="16499" y="9787"/>
                    <a:pt x="16482" y="9690"/>
                    <a:pt x="16441" y="9608"/>
                  </a:cubicBezTo>
                  <a:cubicBezTo>
                    <a:pt x="16411" y="9554"/>
                    <a:pt x="16357" y="9500"/>
                    <a:pt x="16300" y="9507"/>
                  </a:cubicBezTo>
                  <a:cubicBezTo>
                    <a:pt x="16243" y="9518"/>
                    <a:pt x="16199" y="9576"/>
                    <a:pt x="16145" y="9576"/>
                  </a:cubicBezTo>
                  <a:cubicBezTo>
                    <a:pt x="16068" y="9576"/>
                    <a:pt x="16011" y="9457"/>
                    <a:pt x="15933" y="9479"/>
                  </a:cubicBezTo>
                  <a:cubicBezTo>
                    <a:pt x="15920" y="9457"/>
                    <a:pt x="15903" y="9443"/>
                    <a:pt x="15890" y="9418"/>
                  </a:cubicBezTo>
                  <a:cubicBezTo>
                    <a:pt x="15812" y="9314"/>
                    <a:pt x="15620" y="9350"/>
                    <a:pt x="15530" y="9267"/>
                  </a:cubicBezTo>
                  <a:cubicBezTo>
                    <a:pt x="15536" y="9275"/>
                    <a:pt x="15536" y="9293"/>
                    <a:pt x="15523" y="9293"/>
                  </a:cubicBezTo>
                  <a:cubicBezTo>
                    <a:pt x="15482" y="9260"/>
                    <a:pt x="15452" y="9217"/>
                    <a:pt x="15439" y="9164"/>
                  </a:cubicBezTo>
                  <a:cubicBezTo>
                    <a:pt x="15432" y="9149"/>
                    <a:pt x="15432" y="9124"/>
                    <a:pt x="15425" y="9110"/>
                  </a:cubicBezTo>
                  <a:cubicBezTo>
                    <a:pt x="15388" y="9042"/>
                    <a:pt x="15297" y="9053"/>
                    <a:pt x="15240" y="9006"/>
                  </a:cubicBezTo>
                  <a:cubicBezTo>
                    <a:pt x="15220" y="8984"/>
                    <a:pt x="15196" y="8952"/>
                    <a:pt x="15169" y="8938"/>
                  </a:cubicBezTo>
                  <a:cubicBezTo>
                    <a:pt x="15139" y="8924"/>
                    <a:pt x="15099" y="8924"/>
                    <a:pt x="15092" y="8959"/>
                  </a:cubicBezTo>
                  <a:cubicBezTo>
                    <a:pt x="15072" y="8916"/>
                    <a:pt x="15021" y="8891"/>
                    <a:pt x="14981" y="8884"/>
                  </a:cubicBezTo>
                  <a:cubicBezTo>
                    <a:pt x="14937" y="8877"/>
                    <a:pt x="14887" y="8870"/>
                    <a:pt x="14846" y="8848"/>
                  </a:cubicBezTo>
                  <a:cubicBezTo>
                    <a:pt x="14803" y="8816"/>
                    <a:pt x="14762" y="8759"/>
                    <a:pt x="14712" y="8766"/>
                  </a:cubicBezTo>
                  <a:cubicBezTo>
                    <a:pt x="14698" y="8773"/>
                    <a:pt x="14682" y="8780"/>
                    <a:pt x="14661" y="8787"/>
                  </a:cubicBezTo>
                  <a:cubicBezTo>
                    <a:pt x="14641" y="8795"/>
                    <a:pt x="14611" y="8787"/>
                    <a:pt x="14584" y="8787"/>
                  </a:cubicBezTo>
                  <a:cubicBezTo>
                    <a:pt x="14564" y="8787"/>
                    <a:pt x="14533" y="8816"/>
                    <a:pt x="14544" y="8841"/>
                  </a:cubicBezTo>
                  <a:cubicBezTo>
                    <a:pt x="14500" y="8856"/>
                    <a:pt x="14456" y="8795"/>
                    <a:pt x="14456" y="8744"/>
                  </a:cubicBezTo>
                  <a:cubicBezTo>
                    <a:pt x="14456" y="8691"/>
                    <a:pt x="14480" y="8637"/>
                    <a:pt x="14473" y="8583"/>
                  </a:cubicBezTo>
                  <a:cubicBezTo>
                    <a:pt x="14456" y="8526"/>
                    <a:pt x="14385" y="8472"/>
                    <a:pt x="14392" y="8404"/>
                  </a:cubicBezTo>
                  <a:cubicBezTo>
                    <a:pt x="14392" y="8390"/>
                    <a:pt x="14402" y="8376"/>
                    <a:pt x="14409" y="8361"/>
                  </a:cubicBezTo>
                  <a:cubicBezTo>
                    <a:pt x="14416" y="8307"/>
                    <a:pt x="14379" y="8261"/>
                    <a:pt x="14338" y="8232"/>
                  </a:cubicBezTo>
                  <a:cubicBezTo>
                    <a:pt x="14295" y="8225"/>
                    <a:pt x="14244" y="8218"/>
                    <a:pt x="14204" y="8211"/>
                  </a:cubicBezTo>
                  <a:cubicBezTo>
                    <a:pt x="14184" y="8211"/>
                    <a:pt x="14160" y="8200"/>
                    <a:pt x="14140" y="8186"/>
                  </a:cubicBezTo>
                  <a:cubicBezTo>
                    <a:pt x="14126" y="8171"/>
                    <a:pt x="14126" y="8136"/>
                    <a:pt x="14147" y="8125"/>
                  </a:cubicBezTo>
                  <a:cubicBezTo>
                    <a:pt x="14113" y="8118"/>
                    <a:pt x="14089" y="8082"/>
                    <a:pt x="14089" y="8035"/>
                  </a:cubicBezTo>
                  <a:cubicBezTo>
                    <a:pt x="14096" y="7999"/>
                    <a:pt x="14120" y="7960"/>
                    <a:pt x="14140" y="7931"/>
                  </a:cubicBezTo>
                  <a:cubicBezTo>
                    <a:pt x="14103" y="7946"/>
                    <a:pt x="14069" y="7903"/>
                    <a:pt x="14069" y="7856"/>
                  </a:cubicBezTo>
                  <a:cubicBezTo>
                    <a:pt x="14069" y="7810"/>
                    <a:pt x="14089" y="7774"/>
                    <a:pt x="14083" y="7727"/>
                  </a:cubicBezTo>
                  <a:cubicBezTo>
                    <a:pt x="14076" y="7677"/>
                    <a:pt x="14025" y="7616"/>
                    <a:pt x="14049" y="7570"/>
                  </a:cubicBezTo>
                  <a:cubicBezTo>
                    <a:pt x="14049" y="7584"/>
                    <a:pt x="14076" y="7577"/>
                    <a:pt x="14083" y="7562"/>
                  </a:cubicBezTo>
                  <a:cubicBezTo>
                    <a:pt x="14103" y="7509"/>
                    <a:pt x="14093" y="7451"/>
                    <a:pt x="14103" y="7390"/>
                  </a:cubicBezTo>
                  <a:cubicBezTo>
                    <a:pt x="14109" y="7330"/>
                    <a:pt x="14160" y="7269"/>
                    <a:pt x="14210" y="7294"/>
                  </a:cubicBezTo>
                  <a:cubicBezTo>
                    <a:pt x="14190" y="7269"/>
                    <a:pt x="14190" y="7240"/>
                    <a:pt x="14204" y="7211"/>
                  </a:cubicBezTo>
                  <a:cubicBezTo>
                    <a:pt x="14217" y="7186"/>
                    <a:pt x="14237" y="7165"/>
                    <a:pt x="14261" y="7143"/>
                  </a:cubicBezTo>
                  <a:cubicBezTo>
                    <a:pt x="14288" y="7111"/>
                    <a:pt x="14321" y="7079"/>
                    <a:pt x="14338" y="7036"/>
                  </a:cubicBezTo>
                  <a:cubicBezTo>
                    <a:pt x="14352" y="6989"/>
                    <a:pt x="14338" y="6939"/>
                    <a:pt x="14301" y="6918"/>
                  </a:cubicBezTo>
                  <a:cubicBezTo>
                    <a:pt x="14358" y="6918"/>
                    <a:pt x="14422" y="6903"/>
                    <a:pt x="14436" y="6842"/>
                  </a:cubicBezTo>
                  <a:cubicBezTo>
                    <a:pt x="14436" y="6828"/>
                    <a:pt x="14436" y="6817"/>
                    <a:pt x="14443" y="6803"/>
                  </a:cubicBezTo>
                  <a:cubicBezTo>
                    <a:pt x="14449" y="6789"/>
                    <a:pt x="14473" y="6781"/>
                    <a:pt x="14486" y="6767"/>
                  </a:cubicBezTo>
                  <a:cubicBezTo>
                    <a:pt x="14533" y="6735"/>
                    <a:pt x="14570" y="6685"/>
                    <a:pt x="14604" y="6638"/>
                  </a:cubicBezTo>
                  <a:cubicBezTo>
                    <a:pt x="14641" y="6595"/>
                    <a:pt x="14698" y="6549"/>
                    <a:pt x="14752" y="6556"/>
                  </a:cubicBezTo>
                  <a:cubicBezTo>
                    <a:pt x="14803" y="6509"/>
                    <a:pt x="14833" y="6466"/>
                    <a:pt x="14840" y="6398"/>
                  </a:cubicBezTo>
                  <a:cubicBezTo>
                    <a:pt x="14840" y="6370"/>
                    <a:pt x="14840" y="6337"/>
                    <a:pt x="14846" y="6309"/>
                  </a:cubicBezTo>
                  <a:cubicBezTo>
                    <a:pt x="14853" y="6276"/>
                    <a:pt x="14887" y="6255"/>
                    <a:pt x="14910" y="6269"/>
                  </a:cubicBezTo>
                  <a:cubicBezTo>
                    <a:pt x="14880" y="6212"/>
                    <a:pt x="14907" y="6137"/>
                    <a:pt x="14944" y="6083"/>
                  </a:cubicBezTo>
                  <a:cubicBezTo>
                    <a:pt x="14978" y="6029"/>
                    <a:pt x="15028" y="5986"/>
                    <a:pt x="15065" y="5925"/>
                  </a:cubicBezTo>
                  <a:cubicBezTo>
                    <a:pt x="15065" y="5947"/>
                    <a:pt x="15085" y="5968"/>
                    <a:pt x="15106" y="5968"/>
                  </a:cubicBezTo>
                  <a:cubicBezTo>
                    <a:pt x="15129" y="5968"/>
                    <a:pt x="15149" y="5961"/>
                    <a:pt x="15169" y="5954"/>
                  </a:cubicBezTo>
                  <a:cubicBezTo>
                    <a:pt x="15200" y="5940"/>
                    <a:pt x="15233" y="5925"/>
                    <a:pt x="15260" y="5911"/>
                  </a:cubicBezTo>
                  <a:cubicBezTo>
                    <a:pt x="15284" y="5904"/>
                    <a:pt x="15304" y="5886"/>
                    <a:pt x="15318" y="5864"/>
                  </a:cubicBezTo>
                  <a:cubicBezTo>
                    <a:pt x="15331" y="5843"/>
                    <a:pt x="15324" y="5811"/>
                    <a:pt x="15304" y="5796"/>
                  </a:cubicBezTo>
                  <a:cubicBezTo>
                    <a:pt x="15375" y="5789"/>
                    <a:pt x="15432" y="5728"/>
                    <a:pt x="15439" y="5660"/>
                  </a:cubicBezTo>
                  <a:cubicBezTo>
                    <a:pt x="15439" y="5639"/>
                    <a:pt x="15439" y="5617"/>
                    <a:pt x="15445" y="5603"/>
                  </a:cubicBezTo>
                  <a:cubicBezTo>
                    <a:pt x="15466" y="5549"/>
                    <a:pt x="15550" y="5535"/>
                    <a:pt x="15550" y="5474"/>
                  </a:cubicBezTo>
                  <a:cubicBezTo>
                    <a:pt x="15550" y="5435"/>
                    <a:pt x="15509" y="5406"/>
                    <a:pt x="15516" y="5377"/>
                  </a:cubicBezTo>
                  <a:cubicBezTo>
                    <a:pt x="15523" y="5338"/>
                    <a:pt x="15587" y="5324"/>
                    <a:pt x="15580" y="5288"/>
                  </a:cubicBezTo>
                  <a:cubicBezTo>
                    <a:pt x="15573" y="5263"/>
                    <a:pt x="15543" y="5256"/>
                    <a:pt x="15536" y="5241"/>
                  </a:cubicBezTo>
                  <a:cubicBezTo>
                    <a:pt x="15516" y="5202"/>
                    <a:pt x="15567" y="5166"/>
                    <a:pt x="15600" y="5137"/>
                  </a:cubicBezTo>
                  <a:cubicBezTo>
                    <a:pt x="15671" y="5084"/>
                    <a:pt x="15691" y="4951"/>
                    <a:pt x="15637" y="4879"/>
                  </a:cubicBezTo>
                  <a:cubicBezTo>
                    <a:pt x="15607" y="4840"/>
                    <a:pt x="15573" y="4797"/>
                    <a:pt x="15593" y="4761"/>
                  </a:cubicBezTo>
                  <a:cubicBezTo>
                    <a:pt x="15644" y="4776"/>
                    <a:pt x="15701" y="4761"/>
                    <a:pt x="15735" y="4722"/>
                  </a:cubicBezTo>
                  <a:cubicBezTo>
                    <a:pt x="15762" y="4761"/>
                    <a:pt x="15819" y="4776"/>
                    <a:pt x="15863" y="4754"/>
                  </a:cubicBezTo>
                  <a:cubicBezTo>
                    <a:pt x="15839" y="4811"/>
                    <a:pt x="15876" y="4879"/>
                    <a:pt x="15933" y="4894"/>
                  </a:cubicBezTo>
                  <a:cubicBezTo>
                    <a:pt x="15947" y="4904"/>
                    <a:pt x="15967" y="4904"/>
                    <a:pt x="15980" y="4912"/>
                  </a:cubicBezTo>
                  <a:cubicBezTo>
                    <a:pt x="15997" y="4919"/>
                    <a:pt x="16004" y="4947"/>
                    <a:pt x="15991" y="4955"/>
                  </a:cubicBezTo>
                  <a:cubicBezTo>
                    <a:pt x="16011" y="4955"/>
                    <a:pt x="16024" y="4962"/>
                    <a:pt x="16044" y="4962"/>
                  </a:cubicBezTo>
                  <a:cubicBezTo>
                    <a:pt x="16031" y="5016"/>
                    <a:pt x="16051" y="5076"/>
                    <a:pt x="16095" y="5105"/>
                  </a:cubicBezTo>
                  <a:cubicBezTo>
                    <a:pt x="16115" y="5119"/>
                    <a:pt x="16145" y="5119"/>
                    <a:pt x="16159" y="5144"/>
                  </a:cubicBezTo>
                  <a:cubicBezTo>
                    <a:pt x="16172" y="5159"/>
                    <a:pt x="16172" y="5202"/>
                    <a:pt x="16152" y="5202"/>
                  </a:cubicBezTo>
                  <a:cubicBezTo>
                    <a:pt x="16199" y="5241"/>
                    <a:pt x="16287" y="5202"/>
                    <a:pt x="16293" y="5144"/>
                  </a:cubicBezTo>
                  <a:cubicBezTo>
                    <a:pt x="16256" y="5137"/>
                    <a:pt x="16236" y="5105"/>
                    <a:pt x="16229" y="5069"/>
                  </a:cubicBezTo>
                  <a:cubicBezTo>
                    <a:pt x="16223" y="5030"/>
                    <a:pt x="16223" y="4994"/>
                    <a:pt x="16199" y="4962"/>
                  </a:cubicBezTo>
                  <a:cubicBezTo>
                    <a:pt x="16172" y="4919"/>
                    <a:pt x="16108" y="4879"/>
                    <a:pt x="16122" y="4829"/>
                  </a:cubicBezTo>
                  <a:cubicBezTo>
                    <a:pt x="16132" y="4797"/>
                    <a:pt x="16162" y="4776"/>
                    <a:pt x="16192" y="4776"/>
                  </a:cubicBezTo>
                  <a:cubicBezTo>
                    <a:pt x="16219" y="4776"/>
                    <a:pt x="16256" y="4776"/>
                    <a:pt x="16293" y="4768"/>
                  </a:cubicBezTo>
                  <a:cubicBezTo>
                    <a:pt x="16404" y="4736"/>
                    <a:pt x="16411" y="4578"/>
                    <a:pt x="16489" y="4482"/>
                  </a:cubicBezTo>
                  <a:cubicBezTo>
                    <a:pt x="16505" y="4503"/>
                    <a:pt x="16539" y="4503"/>
                    <a:pt x="16552" y="4482"/>
                  </a:cubicBezTo>
                  <a:cubicBezTo>
                    <a:pt x="16576" y="4467"/>
                    <a:pt x="16583" y="4435"/>
                    <a:pt x="16583" y="4407"/>
                  </a:cubicBezTo>
                  <a:cubicBezTo>
                    <a:pt x="16590" y="4360"/>
                    <a:pt x="16603" y="4306"/>
                    <a:pt x="16596" y="4263"/>
                  </a:cubicBezTo>
                  <a:cubicBezTo>
                    <a:pt x="16590" y="4217"/>
                    <a:pt x="16552" y="4174"/>
                    <a:pt x="16512" y="4167"/>
                  </a:cubicBezTo>
                  <a:cubicBezTo>
                    <a:pt x="16526" y="4106"/>
                    <a:pt x="16532" y="4030"/>
                    <a:pt x="16489" y="3995"/>
                  </a:cubicBezTo>
                  <a:cubicBezTo>
                    <a:pt x="16475" y="3977"/>
                    <a:pt x="16448" y="3962"/>
                    <a:pt x="16435" y="3948"/>
                  </a:cubicBezTo>
                  <a:cubicBezTo>
                    <a:pt x="16398" y="3912"/>
                    <a:pt x="16411" y="3833"/>
                    <a:pt x="16448" y="3798"/>
                  </a:cubicBezTo>
                  <a:cubicBezTo>
                    <a:pt x="16482" y="3758"/>
                    <a:pt x="16532" y="3730"/>
                    <a:pt x="16569" y="3687"/>
                  </a:cubicBezTo>
                  <a:cubicBezTo>
                    <a:pt x="16603" y="3647"/>
                    <a:pt x="16640" y="3586"/>
                    <a:pt x="16616" y="3536"/>
                  </a:cubicBezTo>
                  <a:cubicBezTo>
                    <a:pt x="16610" y="3522"/>
                    <a:pt x="16596" y="3504"/>
                    <a:pt x="16596" y="3490"/>
                  </a:cubicBezTo>
                  <a:cubicBezTo>
                    <a:pt x="16583" y="3447"/>
                    <a:pt x="16623" y="3407"/>
                    <a:pt x="16660" y="3378"/>
                  </a:cubicBezTo>
                  <a:cubicBezTo>
                    <a:pt x="16583" y="3346"/>
                    <a:pt x="16603" y="3221"/>
                    <a:pt x="16552" y="3153"/>
                  </a:cubicBezTo>
                  <a:cubicBezTo>
                    <a:pt x="16526" y="3113"/>
                    <a:pt x="16482" y="3099"/>
                    <a:pt x="16455" y="3063"/>
                  </a:cubicBezTo>
                  <a:cubicBezTo>
                    <a:pt x="16428" y="3024"/>
                    <a:pt x="16428" y="2956"/>
                    <a:pt x="16468" y="2949"/>
                  </a:cubicBezTo>
                  <a:cubicBezTo>
                    <a:pt x="16455" y="2913"/>
                    <a:pt x="16482" y="2866"/>
                    <a:pt x="16512" y="2852"/>
                  </a:cubicBezTo>
                  <a:cubicBezTo>
                    <a:pt x="16546" y="2838"/>
                    <a:pt x="16583" y="2845"/>
                    <a:pt x="16616" y="2859"/>
                  </a:cubicBezTo>
                  <a:cubicBezTo>
                    <a:pt x="16660" y="2881"/>
                    <a:pt x="16717" y="2913"/>
                    <a:pt x="16744" y="2873"/>
                  </a:cubicBezTo>
                  <a:cubicBezTo>
                    <a:pt x="16758" y="2927"/>
                    <a:pt x="16764" y="2970"/>
                    <a:pt x="16781" y="3024"/>
                  </a:cubicBezTo>
                  <a:cubicBezTo>
                    <a:pt x="16815" y="3053"/>
                    <a:pt x="16859" y="3070"/>
                    <a:pt x="16906" y="3070"/>
                  </a:cubicBezTo>
                  <a:cubicBezTo>
                    <a:pt x="16919" y="3031"/>
                    <a:pt x="16929" y="2988"/>
                    <a:pt x="16943" y="2949"/>
                  </a:cubicBezTo>
                  <a:cubicBezTo>
                    <a:pt x="16943" y="2934"/>
                    <a:pt x="16950" y="2927"/>
                    <a:pt x="16956" y="2913"/>
                  </a:cubicBezTo>
                  <a:cubicBezTo>
                    <a:pt x="16970" y="2895"/>
                    <a:pt x="16983" y="2888"/>
                    <a:pt x="17007" y="2881"/>
                  </a:cubicBezTo>
                  <a:cubicBezTo>
                    <a:pt x="17040" y="2866"/>
                    <a:pt x="17077" y="2852"/>
                    <a:pt x="17104" y="2845"/>
                  </a:cubicBezTo>
                  <a:cubicBezTo>
                    <a:pt x="17091" y="2798"/>
                    <a:pt x="17091" y="2755"/>
                    <a:pt x="17104" y="2716"/>
                  </a:cubicBezTo>
                  <a:cubicBezTo>
                    <a:pt x="17077" y="2709"/>
                    <a:pt x="17054" y="2669"/>
                    <a:pt x="17071" y="2641"/>
                  </a:cubicBezTo>
                  <a:cubicBezTo>
                    <a:pt x="17084" y="2612"/>
                    <a:pt x="17125" y="2605"/>
                    <a:pt x="17148" y="2626"/>
                  </a:cubicBezTo>
                  <a:cubicBezTo>
                    <a:pt x="17155" y="2633"/>
                    <a:pt x="17162" y="2648"/>
                    <a:pt x="17175" y="2655"/>
                  </a:cubicBezTo>
                  <a:cubicBezTo>
                    <a:pt x="17195" y="2680"/>
                    <a:pt x="17232" y="2669"/>
                    <a:pt x="17259" y="2680"/>
                  </a:cubicBezTo>
                  <a:cubicBezTo>
                    <a:pt x="17310" y="2694"/>
                    <a:pt x="17337" y="2770"/>
                    <a:pt x="17310" y="2813"/>
                  </a:cubicBezTo>
                  <a:cubicBezTo>
                    <a:pt x="17343" y="2820"/>
                    <a:pt x="17367" y="2859"/>
                    <a:pt x="17374" y="2895"/>
                  </a:cubicBezTo>
                  <a:cubicBezTo>
                    <a:pt x="17380" y="2934"/>
                    <a:pt x="17374" y="2970"/>
                    <a:pt x="17367" y="3010"/>
                  </a:cubicBezTo>
                  <a:cubicBezTo>
                    <a:pt x="17394" y="2988"/>
                    <a:pt x="17421" y="2977"/>
                    <a:pt x="17451" y="2970"/>
                  </a:cubicBezTo>
                  <a:cubicBezTo>
                    <a:pt x="17471" y="2995"/>
                    <a:pt x="17508" y="2995"/>
                    <a:pt x="17535" y="2977"/>
                  </a:cubicBezTo>
                  <a:cubicBezTo>
                    <a:pt x="17528" y="3010"/>
                    <a:pt x="17528" y="3031"/>
                    <a:pt x="17535" y="3063"/>
                  </a:cubicBezTo>
                  <a:cubicBezTo>
                    <a:pt x="17542" y="3085"/>
                    <a:pt x="17569" y="3106"/>
                    <a:pt x="17599" y="3092"/>
                  </a:cubicBezTo>
                  <a:cubicBezTo>
                    <a:pt x="17619" y="3113"/>
                    <a:pt x="17649" y="3138"/>
                    <a:pt x="17670" y="3167"/>
                  </a:cubicBezTo>
                  <a:cubicBezTo>
                    <a:pt x="17690" y="3196"/>
                    <a:pt x="17697" y="3235"/>
                    <a:pt x="17676" y="3264"/>
                  </a:cubicBezTo>
                  <a:cubicBezTo>
                    <a:pt x="17703" y="3318"/>
                    <a:pt x="17690" y="3393"/>
                    <a:pt x="17649" y="3429"/>
                  </a:cubicBezTo>
                  <a:cubicBezTo>
                    <a:pt x="17676" y="3429"/>
                    <a:pt x="17703" y="3454"/>
                    <a:pt x="17710" y="3482"/>
                  </a:cubicBezTo>
                  <a:cubicBezTo>
                    <a:pt x="17727" y="3475"/>
                    <a:pt x="17740" y="3475"/>
                    <a:pt x="17754" y="3468"/>
                  </a:cubicBezTo>
                  <a:cubicBezTo>
                    <a:pt x="17761" y="3490"/>
                    <a:pt x="17761" y="3522"/>
                    <a:pt x="17767" y="3543"/>
                  </a:cubicBezTo>
                  <a:cubicBezTo>
                    <a:pt x="17781" y="3543"/>
                    <a:pt x="17804" y="3536"/>
                    <a:pt x="17818" y="3536"/>
                  </a:cubicBezTo>
                  <a:cubicBezTo>
                    <a:pt x="17845" y="3543"/>
                    <a:pt x="17858" y="3586"/>
                    <a:pt x="17845" y="3611"/>
                  </a:cubicBezTo>
                  <a:cubicBezTo>
                    <a:pt x="17831" y="3640"/>
                    <a:pt x="17804" y="3654"/>
                    <a:pt x="17774" y="3661"/>
                  </a:cubicBezTo>
                  <a:cubicBezTo>
                    <a:pt x="17824" y="3708"/>
                    <a:pt x="17888" y="3722"/>
                    <a:pt x="17952" y="3715"/>
                  </a:cubicBezTo>
                  <a:cubicBezTo>
                    <a:pt x="17966" y="3715"/>
                    <a:pt x="17979" y="3708"/>
                    <a:pt x="17993" y="3715"/>
                  </a:cubicBezTo>
                  <a:cubicBezTo>
                    <a:pt x="18010" y="3722"/>
                    <a:pt x="18010" y="3730"/>
                    <a:pt x="18016" y="3744"/>
                  </a:cubicBezTo>
                  <a:cubicBezTo>
                    <a:pt x="18030" y="3776"/>
                    <a:pt x="18043" y="3798"/>
                    <a:pt x="18050" y="3830"/>
                  </a:cubicBezTo>
                  <a:cubicBezTo>
                    <a:pt x="18063" y="3819"/>
                    <a:pt x="18080" y="3812"/>
                    <a:pt x="18100" y="3805"/>
                  </a:cubicBezTo>
                  <a:cubicBezTo>
                    <a:pt x="18121" y="3830"/>
                    <a:pt x="18134" y="3858"/>
                    <a:pt x="18134" y="3894"/>
                  </a:cubicBezTo>
                  <a:cubicBezTo>
                    <a:pt x="18171" y="3905"/>
                    <a:pt x="18205" y="3919"/>
                    <a:pt x="18228" y="3941"/>
                  </a:cubicBezTo>
                  <a:cubicBezTo>
                    <a:pt x="18248" y="3970"/>
                    <a:pt x="18255" y="4016"/>
                    <a:pt x="18228" y="4038"/>
                  </a:cubicBezTo>
                  <a:cubicBezTo>
                    <a:pt x="18289" y="4063"/>
                    <a:pt x="18326" y="4145"/>
                    <a:pt x="18346" y="4213"/>
                  </a:cubicBezTo>
                  <a:cubicBezTo>
                    <a:pt x="18359" y="4256"/>
                    <a:pt x="18376" y="4317"/>
                    <a:pt x="18353" y="4360"/>
                  </a:cubicBezTo>
                  <a:cubicBezTo>
                    <a:pt x="18333" y="4407"/>
                    <a:pt x="18282" y="4428"/>
                    <a:pt x="18275" y="4482"/>
                  </a:cubicBezTo>
                  <a:cubicBezTo>
                    <a:pt x="18275" y="4510"/>
                    <a:pt x="18289" y="4536"/>
                    <a:pt x="18289" y="4564"/>
                  </a:cubicBezTo>
                  <a:cubicBezTo>
                    <a:pt x="18289" y="4632"/>
                    <a:pt x="18205" y="4668"/>
                    <a:pt x="18185" y="4736"/>
                  </a:cubicBezTo>
                  <a:cubicBezTo>
                    <a:pt x="18178" y="4754"/>
                    <a:pt x="18178" y="4761"/>
                    <a:pt x="18171" y="4768"/>
                  </a:cubicBezTo>
                  <a:cubicBezTo>
                    <a:pt x="18158" y="4783"/>
                    <a:pt x="18127" y="4768"/>
                    <a:pt x="18107" y="4768"/>
                  </a:cubicBezTo>
                  <a:cubicBezTo>
                    <a:pt x="18063" y="4768"/>
                    <a:pt x="18030" y="4829"/>
                    <a:pt x="18050" y="4865"/>
                  </a:cubicBezTo>
                  <a:cubicBezTo>
                    <a:pt x="17999" y="4904"/>
                    <a:pt x="17979" y="4980"/>
                    <a:pt x="17993" y="5037"/>
                  </a:cubicBezTo>
                  <a:cubicBezTo>
                    <a:pt x="18050" y="5084"/>
                    <a:pt x="18107" y="5137"/>
                    <a:pt x="18164" y="5180"/>
                  </a:cubicBezTo>
                  <a:cubicBezTo>
                    <a:pt x="18127" y="5256"/>
                    <a:pt x="18043" y="5309"/>
                    <a:pt x="17966" y="5288"/>
                  </a:cubicBezTo>
                  <a:cubicBezTo>
                    <a:pt x="17966" y="5331"/>
                    <a:pt x="17915" y="5370"/>
                    <a:pt x="17868" y="5370"/>
                  </a:cubicBezTo>
                  <a:cubicBezTo>
                    <a:pt x="17824" y="5370"/>
                    <a:pt x="17781" y="5352"/>
                    <a:pt x="17734" y="5338"/>
                  </a:cubicBezTo>
                  <a:cubicBezTo>
                    <a:pt x="17626" y="5309"/>
                    <a:pt x="17508" y="5309"/>
                    <a:pt x="17400" y="5345"/>
                  </a:cubicBezTo>
                  <a:cubicBezTo>
                    <a:pt x="17421" y="5359"/>
                    <a:pt x="17431" y="5384"/>
                    <a:pt x="17431" y="5413"/>
                  </a:cubicBezTo>
                  <a:cubicBezTo>
                    <a:pt x="17394" y="5384"/>
                    <a:pt x="17343" y="5413"/>
                    <a:pt x="17310" y="5445"/>
                  </a:cubicBezTo>
                  <a:cubicBezTo>
                    <a:pt x="17252" y="5510"/>
                    <a:pt x="17232" y="5624"/>
                    <a:pt x="17273" y="5707"/>
                  </a:cubicBezTo>
                  <a:cubicBezTo>
                    <a:pt x="17316" y="5714"/>
                    <a:pt x="17343" y="5761"/>
                    <a:pt x="17337" y="5804"/>
                  </a:cubicBezTo>
                  <a:cubicBezTo>
                    <a:pt x="17380" y="5850"/>
                    <a:pt x="17444" y="5879"/>
                    <a:pt x="17508" y="5879"/>
                  </a:cubicBezTo>
                  <a:cubicBezTo>
                    <a:pt x="17508" y="5843"/>
                    <a:pt x="17542" y="5829"/>
                    <a:pt x="17569" y="5818"/>
                  </a:cubicBezTo>
                  <a:cubicBezTo>
                    <a:pt x="17697" y="5789"/>
                    <a:pt x="17838" y="5789"/>
                    <a:pt x="17966" y="5836"/>
                  </a:cubicBezTo>
                  <a:cubicBezTo>
                    <a:pt x="17959" y="5857"/>
                    <a:pt x="17986" y="5879"/>
                    <a:pt x="18010" y="5879"/>
                  </a:cubicBezTo>
                  <a:cubicBezTo>
                    <a:pt x="18030" y="5879"/>
                    <a:pt x="18057" y="5872"/>
                    <a:pt x="18080" y="5879"/>
                  </a:cubicBezTo>
                  <a:cubicBezTo>
                    <a:pt x="18100" y="5886"/>
                    <a:pt x="18121" y="5918"/>
                    <a:pt x="18107" y="5933"/>
                  </a:cubicBezTo>
                  <a:cubicBezTo>
                    <a:pt x="18178" y="5918"/>
                    <a:pt x="18248" y="5961"/>
                    <a:pt x="18299" y="6022"/>
                  </a:cubicBezTo>
                  <a:cubicBezTo>
                    <a:pt x="18333" y="6069"/>
                    <a:pt x="18353" y="6126"/>
                    <a:pt x="18370" y="6187"/>
                  </a:cubicBezTo>
                  <a:cubicBezTo>
                    <a:pt x="18417" y="6180"/>
                    <a:pt x="18454" y="6241"/>
                    <a:pt x="18474" y="6294"/>
                  </a:cubicBezTo>
                  <a:cubicBezTo>
                    <a:pt x="18518" y="6391"/>
                    <a:pt x="18578" y="6481"/>
                    <a:pt x="18666" y="6549"/>
                  </a:cubicBezTo>
                  <a:cubicBezTo>
                    <a:pt x="18699" y="6520"/>
                    <a:pt x="18736" y="6595"/>
                    <a:pt x="18777" y="6602"/>
                  </a:cubicBezTo>
                  <a:lnTo>
                    <a:pt x="18821" y="6602"/>
                  </a:lnTo>
                  <a:cubicBezTo>
                    <a:pt x="18898" y="6584"/>
                    <a:pt x="18982" y="6645"/>
                    <a:pt x="19009" y="6721"/>
                  </a:cubicBezTo>
                  <a:cubicBezTo>
                    <a:pt x="19039" y="6713"/>
                    <a:pt x="19073" y="6706"/>
                    <a:pt x="19103" y="6699"/>
                  </a:cubicBezTo>
                  <a:lnTo>
                    <a:pt x="19144" y="6767"/>
                  </a:lnTo>
                  <a:cubicBezTo>
                    <a:pt x="19228" y="6810"/>
                    <a:pt x="19315" y="6850"/>
                    <a:pt x="19399" y="6893"/>
                  </a:cubicBezTo>
                  <a:cubicBezTo>
                    <a:pt x="19440" y="6918"/>
                    <a:pt x="19490" y="6939"/>
                    <a:pt x="19541" y="6939"/>
                  </a:cubicBezTo>
                  <a:cubicBezTo>
                    <a:pt x="19588" y="6939"/>
                    <a:pt x="19638" y="6903"/>
                    <a:pt x="19645" y="6850"/>
                  </a:cubicBezTo>
                  <a:cubicBezTo>
                    <a:pt x="19625" y="6850"/>
                    <a:pt x="19618" y="6810"/>
                    <a:pt x="19611" y="6789"/>
                  </a:cubicBezTo>
                  <a:cubicBezTo>
                    <a:pt x="19605" y="6760"/>
                    <a:pt x="19581" y="6728"/>
                    <a:pt x="19554" y="6706"/>
                  </a:cubicBezTo>
                  <a:cubicBezTo>
                    <a:pt x="19440" y="6595"/>
                    <a:pt x="19335" y="6481"/>
                    <a:pt x="19221" y="6377"/>
                  </a:cubicBezTo>
                  <a:cubicBezTo>
                    <a:pt x="19228" y="6352"/>
                    <a:pt x="19228" y="6330"/>
                    <a:pt x="19238" y="6316"/>
                  </a:cubicBezTo>
                  <a:cubicBezTo>
                    <a:pt x="19201" y="6316"/>
                    <a:pt x="19157" y="6287"/>
                    <a:pt x="19144" y="6248"/>
                  </a:cubicBezTo>
                  <a:cubicBezTo>
                    <a:pt x="19201" y="6226"/>
                    <a:pt x="19265" y="6219"/>
                    <a:pt x="19315" y="6241"/>
                  </a:cubicBezTo>
                  <a:cubicBezTo>
                    <a:pt x="19362" y="6269"/>
                    <a:pt x="19399" y="6344"/>
                    <a:pt x="19362" y="6398"/>
                  </a:cubicBezTo>
                  <a:cubicBezTo>
                    <a:pt x="19413" y="6420"/>
                    <a:pt x="19463" y="6445"/>
                    <a:pt x="19504" y="6481"/>
                  </a:cubicBezTo>
                  <a:cubicBezTo>
                    <a:pt x="19527" y="6434"/>
                    <a:pt x="19588" y="6434"/>
                    <a:pt x="19625" y="6466"/>
                  </a:cubicBezTo>
                  <a:cubicBezTo>
                    <a:pt x="19658" y="6495"/>
                    <a:pt x="19682" y="6538"/>
                    <a:pt x="19702" y="6584"/>
                  </a:cubicBezTo>
                  <a:cubicBezTo>
                    <a:pt x="19722" y="6627"/>
                    <a:pt x="19746" y="6678"/>
                    <a:pt x="19786" y="6699"/>
                  </a:cubicBezTo>
                  <a:cubicBezTo>
                    <a:pt x="19817" y="6692"/>
                    <a:pt x="19837" y="6670"/>
                    <a:pt x="19837" y="6645"/>
                  </a:cubicBezTo>
                  <a:cubicBezTo>
                    <a:pt x="19773" y="6563"/>
                    <a:pt x="19766" y="6445"/>
                    <a:pt x="19817" y="6352"/>
                  </a:cubicBezTo>
                  <a:cubicBezTo>
                    <a:pt x="19830" y="6344"/>
                    <a:pt x="19850" y="6344"/>
                    <a:pt x="19864" y="6337"/>
                  </a:cubicBezTo>
                  <a:cubicBezTo>
                    <a:pt x="19877" y="6309"/>
                    <a:pt x="19877" y="6276"/>
                    <a:pt x="19877" y="6248"/>
                  </a:cubicBezTo>
                  <a:cubicBezTo>
                    <a:pt x="19901" y="6241"/>
                    <a:pt x="19921" y="6226"/>
                    <a:pt x="19928" y="6212"/>
                  </a:cubicBezTo>
                  <a:cubicBezTo>
                    <a:pt x="19894" y="6187"/>
                    <a:pt x="19857" y="6158"/>
                    <a:pt x="19857" y="6112"/>
                  </a:cubicBezTo>
                  <a:cubicBezTo>
                    <a:pt x="19857" y="6097"/>
                    <a:pt x="19864" y="6083"/>
                    <a:pt x="19864" y="6061"/>
                  </a:cubicBezTo>
                  <a:cubicBezTo>
                    <a:pt x="19864" y="6015"/>
                    <a:pt x="19827" y="5983"/>
                    <a:pt x="19800" y="5954"/>
                  </a:cubicBezTo>
                  <a:cubicBezTo>
                    <a:pt x="19769" y="5922"/>
                    <a:pt x="19753" y="5864"/>
                    <a:pt x="19786" y="5843"/>
                  </a:cubicBezTo>
                  <a:cubicBezTo>
                    <a:pt x="19746" y="5850"/>
                    <a:pt x="19722" y="5796"/>
                    <a:pt x="19709" y="5753"/>
                  </a:cubicBezTo>
                  <a:cubicBezTo>
                    <a:pt x="19668" y="5624"/>
                    <a:pt x="19541" y="5556"/>
                    <a:pt x="19426" y="5503"/>
                  </a:cubicBezTo>
                  <a:cubicBezTo>
                    <a:pt x="19440" y="5467"/>
                    <a:pt x="19446" y="5427"/>
                    <a:pt x="19463" y="5392"/>
                  </a:cubicBezTo>
                  <a:cubicBezTo>
                    <a:pt x="19440" y="5384"/>
                    <a:pt x="19413" y="5370"/>
                    <a:pt x="19393" y="5359"/>
                  </a:cubicBezTo>
                  <a:cubicBezTo>
                    <a:pt x="19406" y="5263"/>
                    <a:pt x="19315" y="5180"/>
                    <a:pt x="19221" y="5152"/>
                  </a:cubicBezTo>
                  <a:cubicBezTo>
                    <a:pt x="19251" y="5105"/>
                    <a:pt x="19298" y="5076"/>
                    <a:pt x="19349" y="5062"/>
                  </a:cubicBezTo>
                  <a:cubicBezTo>
                    <a:pt x="19315" y="5044"/>
                    <a:pt x="19322" y="4998"/>
                    <a:pt x="19335" y="4962"/>
                  </a:cubicBezTo>
                  <a:cubicBezTo>
                    <a:pt x="19349" y="4922"/>
                    <a:pt x="19362" y="4879"/>
                    <a:pt x="19335" y="4858"/>
                  </a:cubicBezTo>
                  <a:cubicBezTo>
                    <a:pt x="19376" y="4858"/>
                    <a:pt x="19413" y="4818"/>
                    <a:pt x="19413" y="4776"/>
                  </a:cubicBezTo>
                  <a:cubicBezTo>
                    <a:pt x="19456" y="4783"/>
                    <a:pt x="19497" y="4818"/>
                    <a:pt x="19527" y="4858"/>
                  </a:cubicBezTo>
                  <a:cubicBezTo>
                    <a:pt x="19527" y="4872"/>
                    <a:pt x="19527" y="4879"/>
                    <a:pt x="19534" y="4894"/>
                  </a:cubicBezTo>
                  <a:lnTo>
                    <a:pt x="19746" y="5213"/>
                  </a:lnTo>
                  <a:cubicBezTo>
                    <a:pt x="19766" y="5241"/>
                    <a:pt x="19786" y="5270"/>
                    <a:pt x="19800" y="5302"/>
                  </a:cubicBezTo>
                  <a:cubicBezTo>
                    <a:pt x="19823" y="5338"/>
                    <a:pt x="19843" y="5370"/>
                    <a:pt x="19870" y="5406"/>
                  </a:cubicBezTo>
                  <a:cubicBezTo>
                    <a:pt x="19914" y="5420"/>
                    <a:pt x="19958" y="5453"/>
                    <a:pt x="19985" y="5496"/>
                  </a:cubicBezTo>
                  <a:cubicBezTo>
                    <a:pt x="20005" y="5521"/>
                    <a:pt x="20018" y="5549"/>
                    <a:pt x="20049" y="5564"/>
                  </a:cubicBezTo>
                  <a:cubicBezTo>
                    <a:pt x="20076" y="5578"/>
                    <a:pt x="20119" y="5564"/>
                    <a:pt x="20119" y="5535"/>
                  </a:cubicBezTo>
                  <a:cubicBezTo>
                    <a:pt x="20119" y="5521"/>
                    <a:pt x="20113" y="5496"/>
                    <a:pt x="20096" y="5488"/>
                  </a:cubicBezTo>
                  <a:cubicBezTo>
                    <a:pt x="20076" y="5453"/>
                    <a:pt x="20055" y="5402"/>
                    <a:pt x="20062" y="5359"/>
                  </a:cubicBezTo>
                  <a:cubicBezTo>
                    <a:pt x="20069" y="5313"/>
                    <a:pt x="20119" y="5277"/>
                    <a:pt x="20153" y="5295"/>
                  </a:cubicBezTo>
                  <a:cubicBezTo>
                    <a:pt x="20167" y="5302"/>
                    <a:pt x="20183" y="5316"/>
                    <a:pt x="20197" y="5324"/>
                  </a:cubicBezTo>
                  <a:cubicBezTo>
                    <a:pt x="20217" y="5331"/>
                    <a:pt x="20237" y="5309"/>
                    <a:pt x="20237" y="5288"/>
                  </a:cubicBezTo>
                  <a:cubicBezTo>
                    <a:pt x="20237" y="5270"/>
                    <a:pt x="20227" y="5252"/>
                    <a:pt x="20210" y="5248"/>
                  </a:cubicBezTo>
                  <a:cubicBezTo>
                    <a:pt x="20257" y="5245"/>
                    <a:pt x="20308" y="5220"/>
                    <a:pt x="20294" y="5180"/>
                  </a:cubicBezTo>
                  <a:cubicBezTo>
                    <a:pt x="20288" y="5159"/>
                    <a:pt x="20274" y="5152"/>
                    <a:pt x="20261" y="5127"/>
                  </a:cubicBezTo>
                  <a:cubicBezTo>
                    <a:pt x="20224" y="5051"/>
                    <a:pt x="20379" y="4969"/>
                    <a:pt x="20331" y="4904"/>
                  </a:cubicBezTo>
                  <a:cubicBezTo>
                    <a:pt x="20402" y="4872"/>
                    <a:pt x="20456" y="4804"/>
                    <a:pt x="20493" y="4729"/>
                  </a:cubicBezTo>
                  <a:cubicBezTo>
                    <a:pt x="20500" y="4715"/>
                    <a:pt x="20500" y="4707"/>
                    <a:pt x="20500" y="4693"/>
                  </a:cubicBezTo>
                  <a:cubicBezTo>
                    <a:pt x="20493" y="4647"/>
                    <a:pt x="20429" y="4647"/>
                    <a:pt x="20395" y="4618"/>
                  </a:cubicBezTo>
                  <a:cubicBezTo>
                    <a:pt x="20379" y="4604"/>
                    <a:pt x="20372" y="4578"/>
                    <a:pt x="20365" y="4557"/>
                  </a:cubicBezTo>
                  <a:cubicBezTo>
                    <a:pt x="20331" y="4482"/>
                    <a:pt x="20254" y="4442"/>
                    <a:pt x="20183" y="4407"/>
                  </a:cubicBezTo>
                  <a:cubicBezTo>
                    <a:pt x="20113" y="4367"/>
                    <a:pt x="20042" y="4303"/>
                    <a:pt x="20049" y="4220"/>
                  </a:cubicBezTo>
                  <a:cubicBezTo>
                    <a:pt x="19998" y="4174"/>
                    <a:pt x="19934" y="4152"/>
                    <a:pt x="19870" y="4145"/>
                  </a:cubicBezTo>
                  <a:lnTo>
                    <a:pt x="19870" y="4077"/>
                  </a:lnTo>
                  <a:cubicBezTo>
                    <a:pt x="19817" y="4016"/>
                    <a:pt x="19729" y="3987"/>
                    <a:pt x="19652" y="4009"/>
                  </a:cubicBezTo>
                  <a:cubicBezTo>
                    <a:pt x="19645" y="3987"/>
                    <a:pt x="19638" y="3962"/>
                    <a:pt x="19631" y="3934"/>
                  </a:cubicBezTo>
                  <a:cubicBezTo>
                    <a:pt x="19605" y="3941"/>
                    <a:pt x="19568" y="3955"/>
                    <a:pt x="19541" y="3962"/>
                  </a:cubicBezTo>
                  <a:cubicBezTo>
                    <a:pt x="19541" y="3948"/>
                    <a:pt x="19534" y="3927"/>
                    <a:pt x="19534" y="3912"/>
                  </a:cubicBezTo>
                  <a:cubicBezTo>
                    <a:pt x="19510" y="3919"/>
                    <a:pt x="19497" y="3927"/>
                    <a:pt x="19477" y="3941"/>
                  </a:cubicBezTo>
                  <a:cubicBezTo>
                    <a:pt x="19477" y="3919"/>
                    <a:pt x="19470" y="3894"/>
                    <a:pt x="19470" y="3866"/>
                  </a:cubicBezTo>
                  <a:cubicBezTo>
                    <a:pt x="19440" y="3866"/>
                    <a:pt x="19413" y="3873"/>
                    <a:pt x="19393" y="3873"/>
                  </a:cubicBezTo>
                  <a:cubicBezTo>
                    <a:pt x="19386" y="3830"/>
                    <a:pt x="19369" y="3783"/>
                    <a:pt x="19362" y="3737"/>
                  </a:cubicBezTo>
                  <a:cubicBezTo>
                    <a:pt x="19315" y="3722"/>
                    <a:pt x="19265" y="3701"/>
                    <a:pt x="19221" y="3661"/>
                  </a:cubicBezTo>
                  <a:cubicBezTo>
                    <a:pt x="19221" y="3647"/>
                    <a:pt x="19238" y="3633"/>
                    <a:pt x="19251" y="3626"/>
                  </a:cubicBezTo>
                  <a:cubicBezTo>
                    <a:pt x="19221" y="3640"/>
                    <a:pt x="19194" y="3597"/>
                    <a:pt x="19201" y="3565"/>
                  </a:cubicBezTo>
                  <a:cubicBezTo>
                    <a:pt x="19207" y="3536"/>
                    <a:pt x="19228" y="3511"/>
                    <a:pt x="19244" y="3482"/>
                  </a:cubicBezTo>
                  <a:cubicBezTo>
                    <a:pt x="19258" y="3454"/>
                    <a:pt x="19251" y="3407"/>
                    <a:pt x="19221" y="3400"/>
                  </a:cubicBezTo>
                  <a:cubicBezTo>
                    <a:pt x="19292" y="3393"/>
                    <a:pt x="19356" y="3371"/>
                    <a:pt x="19413" y="3332"/>
                  </a:cubicBezTo>
                  <a:cubicBezTo>
                    <a:pt x="19386" y="3318"/>
                    <a:pt x="19362" y="3285"/>
                    <a:pt x="19349" y="3257"/>
                  </a:cubicBezTo>
                  <a:cubicBezTo>
                    <a:pt x="19356" y="3228"/>
                    <a:pt x="19369" y="3203"/>
                    <a:pt x="19376" y="3174"/>
                  </a:cubicBezTo>
                  <a:cubicBezTo>
                    <a:pt x="19356" y="3138"/>
                    <a:pt x="19329" y="3106"/>
                    <a:pt x="19308" y="3070"/>
                  </a:cubicBezTo>
                  <a:lnTo>
                    <a:pt x="19329" y="3002"/>
                  </a:lnTo>
                  <a:cubicBezTo>
                    <a:pt x="19322" y="2970"/>
                    <a:pt x="19315" y="2934"/>
                    <a:pt x="19308" y="2906"/>
                  </a:cubicBezTo>
                  <a:cubicBezTo>
                    <a:pt x="19292" y="2913"/>
                    <a:pt x="19265" y="2906"/>
                    <a:pt x="19258" y="2881"/>
                  </a:cubicBezTo>
                  <a:cubicBezTo>
                    <a:pt x="19251" y="2859"/>
                    <a:pt x="19251" y="2845"/>
                    <a:pt x="19251" y="2820"/>
                  </a:cubicBezTo>
                  <a:cubicBezTo>
                    <a:pt x="19258" y="2737"/>
                    <a:pt x="19244" y="2655"/>
                    <a:pt x="19221" y="2573"/>
                  </a:cubicBezTo>
                  <a:cubicBezTo>
                    <a:pt x="19214" y="2573"/>
                    <a:pt x="19207" y="2573"/>
                    <a:pt x="19201" y="2580"/>
                  </a:cubicBezTo>
                  <a:cubicBezTo>
                    <a:pt x="19214" y="2558"/>
                    <a:pt x="19201" y="2530"/>
                    <a:pt x="19187" y="2504"/>
                  </a:cubicBezTo>
                  <a:cubicBezTo>
                    <a:pt x="19167" y="2490"/>
                    <a:pt x="19144" y="2483"/>
                    <a:pt x="19117" y="2476"/>
                  </a:cubicBezTo>
                  <a:cubicBezTo>
                    <a:pt x="19046" y="2454"/>
                    <a:pt x="18969" y="2454"/>
                    <a:pt x="18891" y="2461"/>
                  </a:cubicBezTo>
                  <a:cubicBezTo>
                    <a:pt x="18884" y="2379"/>
                    <a:pt x="18854" y="2304"/>
                    <a:pt x="18797" y="2250"/>
                  </a:cubicBezTo>
                  <a:cubicBezTo>
                    <a:pt x="18770" y="2286"/>
                    <a:pt x="18699" y="2250"/>
                    <a:pt x="18706" y="2204"/>
                  </a:cubicBezTo>
                  <a:cubicBezTo>
                    <a:pt x="18693" y="2196"/>
                    <a:pt x="18679" y="2204"/>
                    <a:pt x="18672" y="2214"/>
                  </a:cubicBezTo>
                  <a:lnTo>
                    <a:pt x="18545" y="1989"/>
                  </a:lnTo>
                  <a:cubicBezTo>
                    <a:pt x="18538" y="1971"/>
                    <a:pt x="18531" y="1956"/>
                    <a:pt x="18518" y="1949"/>
                  </a:cubicBezTo>
                  <a:cubicBezTo>
                    <a:pt x="18501" y="1942"/>
                    <a:pt x="18481" y="1956"/>
                    <a:pt x="18481" y="1971"/>
                  </a:cubicBezTo>
                  <a:cubicBezTo>
                    <a:pt x="18481" y="1921"/>
                    <a:pt x="18410" y="1896"/>
                    <a:pt x="18376" y="1935"/>
                  </a:cubicBezTo>
                  <a:cubicBezTo>
                    <a:pt x="18397" y="1888"/>
                    <a:pt x="18289" y="1874"/>
                    <a:pt x="18299" y="1820"/>
                  </a:cubicBezTo>
                  <a:cubicBezTo>
                    <a:pt x="18275" y="1831"/>
                    <a:pt x="18248" y="1838"/>
                    <a:pt x="18228" y="1831"/>
                  </a:cubicBezTo>
                  <a:cubicBezTo>
                    <a:pt x="18205" y="1820"/>
                    <a:pt x="18185" y="1792"/>
                    <a:pt x="18198" y="1770"/>
                  </a:cubicBezTo>
                  <a:lnTo>
                    <a:pt x="18080" y="1770"/>
                  </a:lnTo>
                  <a:cubicBezTo>
                    <a:pt x="18080" y="1745"/>
                    <a:pt x="18063" y="1731"/>
                    <a:pt x="18043" y="1731"/>
                  </a:cubicBezTo>
                  <a:cubicBezTo>
                    <a:pt x="18023" y="1731"/>
                    <a:pt x="18010" y="1738"/>
                    <a:pt x="17986" y="1756"/>
                  </a:cubicBezTo>
                  <a:cubicBezTo>
                    <a:pt x="17993" y="1688"/>
                    <a:pt x="17993" y="1620"/>
                    <a:pt x="17986" y="1552"/>
                  </a:cubicBezTo>
                  <a:cubicBezTo>
                    <a:pt x="17959" y="1559"/>
                    <a:pt x="17929" y="1527"/>
                    <a:pt x="17922" y="1498"/>
                  </a:cubicBezTo>
                  <a:cubicBezTo>
                    <a:pt x="17915" y="1466"/>
                    <a:pt x="17909" y="1437"/>
                    <a:pt x="17888" y="1408"/>
                  </a:cubicBezTo>
                  <a:cubicBezTo>
                    <a:pt x="17858" y="1373"/>
                    <a:pt x="17787" y="1340"/>
                    <a:pt x="17804" y="1297"/>
                  </a:cubicBezTo>
                  <a:cubicBezTo>
                    <a:pt x="17761" y="1297"/>
                    <a:pt x="17730" y="1258"/>
                    <a:pt x="17703" y="1229"/>
                  </a:cubicBezTo>
                  <a:cubicBezTo>
                    <a:pt x="17673" y="1197"/>
                    <a:pt x="17633" y="1176"/>
                    <a:pt x="17599" y="1190"/>
                  </a:cubicBezTo>
                  <a:cubicBezTo>
                    <a:pt x="17612" y="1176"/>
                    <a:pt x="17606" y="1154"/>
                    <a:pt x="17592" y="1147"/>
                  </a:cubicBezTo>
                  <a:cubicBezTo>
                    <a:pt x="17579" y="1140"/>
                    <a:pt x="17555" y="1129"/>
                    <a:pt x="17542" y="1129"/>
                  </a:cubicBezTo>
                  <a:cubicBezTo>
                    <a:pt x="17508" y="1129"/>
                    <a:pt x="17478" y="1122"/>
                    <a:pt x="17444" y="1122"/>
                  </a:cubicBezTo>
                  <a:cubicBezTo>
                    <a:pt x="17407" y="1122"/>
                    <a:pt x="17370" y="1115"/>
                    <a:pt x="17343" y="1140"/>
                  </a:cubicBezTo>
                  <a:cubicBezTo>
                    <a:pt x="17313" y="1161"/>
                    <a:pt x="17303" y="1204"/>
                    <a:pt x="17330" y="1229"/>
                  </a:cubicBezTo>
                  <a:cubicBezTo>
                    <a:pt x="17259" y="1258"/>
                    <a:pt x="17188" y="1265"/>
                    <a:pt x="17118" y="1265"/>
                  </a:cubicBezTo>
                  <a:cubicBezTo>
                    <a:pt x="17125" y="1297"/>
                    <a:pt x="17138" y="1326"/>
                    <a:pt x="17162" y="1340"/>
                  </a:cubicBezTo>
                  <a:cubicBezTo>
                    <a:pt x="17125" y="1355"/>
                    <a:pt x="17091" y="1362"/>
                    <a:pt x="17054" y="1380"/>
                  </a:cubicBezTo>
                  <a:cubicBezTo>
                    <a:pt x="17071" y="1340"/>
                    <a:pt x="17020" y="1312"/>
                    <a:pt x="16983" y="1319"/>
                  </a:cubicBezTo>
                  <a:cubicBezTo>
                    <a:pt x="16950" y="1319"/>
                    <a:pt x="16913" y="1340"/>
                    <a:pt x="16879" y="1326"/>
                  </a:cubicBezTo>
                  <a:cubicBezTo>
                    <a:pt x="16892" y="1355"/>
                    <a:pt x="16862" y="1387"/>
                    <a:pt x="16835" y="1387"/>
                  </a:cubicBezTo>
                  <a:cubicBezTo>
                    <a:pt x="16805" y="1387"/>
                    <a:pt x="16788" y="1355"/>
                    <a:pt x="16781" y="1326"/>
                  </a:cubicBezTo>
                  <a:cubicBezTo>
                    <a:pt x="16771" y="1297"/>
                    <a:pt x="16795" y="1265"/>
                    <a:pt x="16815" y="1244"/>
                  </a:cubicBezTo>
                  <a:cubicBezTo>
                    <a:pt x="16801" y="1222"/>
                    <a:pt x="16788" y="1204"/>
                    <a:pt x="16771" y="1183"/>
                  </a:cubicBezTo>
                  <a:cubicBezTo>
                    <a:pt x="16781" y="1161"/>
                    <a:pt x="16771" y="1129"/>
                    <a:pt x="16758" y="1107"/>
                  </a:cubicBezTo>
                  <a:cubicBezTo>
                    <a:pt x="16751" y="1100"/>
                    <a:pt x="16738" y="1093"/>
                    <a:pt x="16731" y="1079"/>
                  </a:cubicBezTo>
                  <a:cubicBezTo>
                    <a:pt x="16724" y="1064"/>
                    <a:pt x="16724" y="1047"/>
                    <a:pt x="16731" y="1032"/>
                  </a:cubicBezTo>
                  <a:cubicBezTo>
                    <a:pt x="16738" y="978"/>
                    <a:pt x="16744" y="921"/>
                    <a:pt x="16758" y="867"/>
                  </a:cubicBezTo>
                  <a:cubicBezTo>
                    <a:pt x="16751" y="821"/>
                    <a:pt x="16724" y="778"/>
                    <a:pt x="16674" y="764"/>
                  </a:cubicBezTo>
                  <a:cubicBezTo>
                    <a:pt x="16660" y="756"/>
                    <a:pt x="16653" y="756"/>
                    <a:pt x="16640" y="746"/>
                  </a:cubicBezTo>
                  <a:cubicBezTo>
                    <a:pt x="16630" y="738"/>
                    <a:pt x="16630" y="731"/>
                    <a:pt x="16623" y="717"/>
                  </a:cubicBezTo>
                  <a:cubicBezTo>
                    <a:pt x="16610" y="670"/>
                    <a:pt x="16603" y="620"/>
                    <a:pt x="16590" y="574"/>
                  </a:cubicBezTo>
                  <a:cubicBezTo>
                    <a:pt x="16583" y="545"/>
                    <a:pt x="16576" y="513"/>
                    <a:pt x="16590" y="484"/>
                  </a:cubicBezTo>
                  <a:cubicBezTo>
                    <a:pt x="16596" y="470"/>
                    <a:pt x="16603" y="456"/>
                    <a:pt x="16603" y="438"/>
                  </a:cubicBezTo>
                  <a:cubicBezTo>
                    <a:pt x="16603" y="430"/>
                    <a:pt x="16590" y="423"/>
                    <a:pt x="16590" y="423"/>
                  </a:cubicBezTo>
                  <a:cubicBezTo>
                    <a:pt x="16546" y="395"/>
                    <a:pt x="16482" y="362"/>
                    <a:pt x="16441" y="395"/>
                  </a:cubicBezTo>
                  <a:cubicBezTo>
                    <a:pt x="16421" y="409"/>
                    <a:pt x="16411" y="430"/>
                    <a:pt x="16391" y="430"/>
                  </a:cubicBezTo>
                  <a:cubicBezTo>
                    <a:pt x="16371" y="438"/>
                    <a:pt x="16351" y="423"/>
                    <a:pt x="16334" y="430"/>
                  </a:cubicBezTo>
                  <a:cubicBezTo>
                    <a:pt x="16314" y="438"/>
                    <a:pt x="16307" y="477"/>
                    <a:pt x="16287" y="484"/>
                  </a:cubicBezTo>
                  <a:cubicBezTo>
                    <a:pt x="16263" y="491"/>
                    <a:pt x="16236" y="477"/>
                    <a:pt x="16216" y="477"/>
                  </a:cubicBezTo>
                  <a:cubicBezTo>
                    <a:pt x="16199" y="477"/>
                    <a:pt x="16186" y="484"/>
                    <a:pt x="16172" y="491"/>
                  </a:cubicBezTo>
                  <a:lnTo>
                    <a:pt x="16044" y="559"/>
                  </a:lnTo>
                  <a:cubicBezTo>
                    <a:pt x="16031" y="567"/>
                    <a:pt x="16017" y="574"/>
                    <a:pt x="16011" y="581"/>
                  </a:cubicBezTo>
                  <a:cubicBezTo>
                    <a:pt x="16004" y="588"/>
                    <a:pt x="15997" y="606"/>
                    <a:pt x="15991" y="613"/>
                  </a:cubicBezTo>
                  <a:cubicBezTo>
                    <a:pt x="15974" y="635"/>
                    <a:pt x="15960" y="649"/>
                    <a:pt x="15940" y="663"/>
                  </a:cubicBezTo>
                  <a:cubicBezTo>
                    <a:pt x="15890" y="710"/>
                    <a:pt x="15839" y="764"/>
                    <a:pt x="15792" y="807"/>
                  </a:cubicBezTo>
                  <a:cubicBezTo>
                    <a:pt x="15755" y="839"/>
                    <a:pt x="15721" y="882"/>
                    <a:pt x="15735" y="921"/>
                  </a:cubicBezTo>
                  <a:cubicBezTo>
                    <a:pt x="15742" y="943"/>
                    <a:pt x="15742" y="971"/>
                    <a:pt x="15721" y="971"/>
                  </a:cubicBezTo>
                  <a:cubicBezTo>
                    <a:pt x="15664" y="928"/>
                    <a:pt x="15657" y="839"/>
                    <a:pt x="15684" y="764"/>
                  </a:cubicBezTo>
                  <a:cubicBezTo>
                    <a:pt x="15715" y="696"/>
                    <a:pt x="15762" y="635"/>
                    <a:pt x="15819" y="581"/>
                  </a:cubicBezTo>
                  <a:cubicBezTo>
                    <a:pt x="15883" y="513"/>
                    <a:pt x="15954" y="448"/>
                    <a:pt x="16017" y="380"/>
                  </a:cubicBezTo>
                  <a:cubicBezTo>
                    <a:pt x="15991" y="348"/>
                    <a:pt x="15954" y="341"/>
                    <a:pt x="15920" y="348"/>
                  </a:cubicBezTo>
                  <a:lnTo>
                    <a:pt x="15920" y="280"/>
                  </a:lnTo>
                  <a:cubicBezTo>
                    <a:pt x="15832" y="258"/>
                    <a:pt x="15742" y="266"/>
                    <a:pt x="15664" y="319"/>
                  </a:cubicBezTo>
                  <a:cubicBezTo>
                    <a:pt x="15644" y="334"/>
                    <a:pt x="15620" y="348"/>
                    <a:pt x="15593" y="348"/>
                  </a:cubicBezTo>
                  <a:cubicBezTo>
                    <a:pt x="15567" y="348"/>
                    <a:pt x="15530" y="334"/>
                    <a:pt x="15503" y="334"/>
                  </a:cubicBezTo>
                  <a:cubicBezTo>
                    <a:pt x="15459" y="334"/>
                    <a:pt x="15422" y="370"/>
                    <a:pt x="15395" y="409"/>
                  </a:cubicBezTo>
                  <a:cubicBezTo>
                    <a:pt x="15365" y="445"/>
                    <a:pt x="15341" y="484"/>
                    <a:pt x="15304" y="513"/>
                  </a:cubicBezTo>
                  <a:cubicBezTo>
                    <a:pt x="15284" y="538"/>
                    <a:pt x="15260" y="567"/>
                    <a:pt x="15260" y="595"/>
                  </a:cubicBezTo>
                  <a:cubicBezTo>
                    <a:pt x="15260" y="613"/>
                    <a:pt x="15270" y="627"/>
                    <a:pt x="15270" y="642"/>
                  </a:cubicBezTo>
                  <a:cubicBezTo>
                    <a:pt x="15260" y="681"/>
                    <a:pt x="15213" y="696"/>
                    <a:pt x="15193" y="724"/>
                  </a:cubicBezTo>
                  <a:cubicBezTo>
                    <a:pt x="15176" y="746"/>
                    <a:pt x="15183" y="785"/>
                    <a:pt x="15169" y="807"/>
                  </a:cubicBezTo>
                  <a:cubicBezTo>
                    <a:pt x="15149" y="839"/>
                    <a:pt x="15092" y="839"/>
                    <a:pt x="15079" y="875"/>
                  </a:cubicBezTo>
                  <a:cubicBezTo>
                    <a:pt x="15072" y="889"/>
                    <a:pt x="15079" y="914"/>
                    <a:pt x="15085" y="928"/>
                  </a:cubicBezTo>
                  <a:cubicBezTo>
                    <a:pt x="15099" y="1004"/>
                    <a:pt x="15028" y="1093"/>
                    <a:pt x="15079" y="1154"/>
                  </a:cubicBezTo>
                  <a:cubicBezTo>
                    <a:pt x="15015" y="1183"/>
                    <a:pt x="15001" y="1272"/>
                    <a:pt x="15001" y="1340"/>
                  </a:cubicBezTo>
                  <a:cubicBezTo>
                    <a:pt x="15001" y="1394"/>
                    <a:pt x="14994" y="1448"/>
                    <a:pt x="14994" y="1498"/>
                  </a:cubicBezTo>
                  <a:cubicBezTo>
                    <a:pt x="14988" y="1620"/>
                    <a:pt x="14988" y="1745"/>
                    <a:pt x="15015" y="1867"/>
                  </a:cubicBezTo>
                  <a:cubicBezTo>
                    <a:pt x="15028" y="1921"/>
                    <a:pt x="15052" y="1971"/>
                    <a:pt x="15042" y="2024"/>
                  </a:cubicBezTo>
                  <a:cubicBezTo>
                    <a:pt x="15042" y="2046"/>
                    <a:pt x="15028" y="2071"/>
                    <a:pt x="15028" y="2100"/>
                  </a:cubicBezTo>
                  <a:cubicBezTo>
                    <a:pt x="15028" y="2168"/>
                    <a:pt x="15085" y="2221"/>
                    <a:pt x="15143" y="2257"/>
                  </a:cubicBezTo>
                  <a:cubicBezTo>
                    <a:pt x="15112" y="2304"/>
                    <a:pt x="15139" y="2361"/>
                    <a:pt x="15176" y="2393"/>
                  </a:cubicBezTo>
                  <a:cubicBezTo>
                    <a:pt x="15210" y="2422"/>
                    <a:pt x="15260" y="2454"/>
                    <a:pt x="15291" y="2490"/>
                  </a:cubicBezTo>
                  <a:cubicBezTo>
                    <a:pt x="15311" y="2522"/>
                    <a:pt x="15318" y="2551"/>
                    <a:pt x="15341" y="2580"/>
                  </a:cubicBezTo>
                  <a:cubicBezTo>
                    <a:pt x="15402" y="2662"/>
                    <a:pt x="15536" y="2655"/>
                    <a:pt x="15587" y="2737"/>
                  </a:cubicBezTo>
                  <a:cubicBezTo>
                    <a:pt x="15607" y="2777"/>
                    <a:pt x="15614" y="2830"/>
                    <a:pt x="15657" y="2838"/>
                  </a:cubicBezTo>
                  <a:cubicBezTo>
                    <a:pt x="15678" y="2838"/>
                    <a:pt x="15691" y="2830"/>
                    <a:pt x="15708" y="2820"/>
                  </a:cubicBezTo>
                  <a:cubicBezTo>
                    <a:pt x="15772" y="2791"/>
                    <a:pt x="15849" y="2784"/>
                    <a:pt x="15927" y="2784"/>
                  </a:cubicBezTo>
                  <a:cubicBezTo>
                    <a:pt x="15967" y="2784"/>
                    <a:pt x="16007" y="2780"/>
                    <a:pt x="16044" y="2805"/>
                  </a:cubicBezTo>
                  <a:cubicBezTo>
                    <a:pt x="16078" y="2827"/>
                    <a:pt x="16095" y="2895"/>
                    <a:pt x="16061" y="2920"/>
                  </a:cubicBezTo>
                  <a:cubicBezTo>
                    <a:pt x="16004" y="2906"/>
                    <a:pt x="15947" y="2895"/>
                    <a:pt x="15896" y="2920"/>
                  </a:cubicBezTo>
                  <a:cubicBezTo>
                    <a:pt x="15849" y="2941"/>
                    <a:pt x="15819" y="3024"/>
                    <a:pt x="15856" y="3070"/>
                  </a:cubicBezTo>
                  <a:cubicBezTo>
                    <a:pt x="15805" y="3099"/>
                    <a:pt x="15805" y="3203"/>
                    <a:pt x="15839" y="3250"/>
                  </a:cubicBezTo>
                  <a:cubicBezTo>
                    <a:pt x="15812" y="3264"/>
                    <a:pt x="15799" y="3303"/>
                    <a:pt x="15805" y="3332"/>
                  </a:cubicBezTo>
                  <a:cubicBezTo>
                    <a:pt x="15812" y="3361"/>
                    <a:pt x="15826" y="3393"/>
                    <a:pt x="15849" y="3421"/>
                  </a:cubicBezTo>
                  <a:cubicBezTo>
                    <a:pt x="15792" y="3447"/>
                    <a:pt x="15805" y="3536"/>
                    <a:pt x="15799" y="3597"/>
                  </a:cubicBezTo>
                  <a:cubicBezTo>
                    <a:pt x="15792" y="3661"/>
                    <a:pt x="15748" y="3715"/>
                    <a:pt x="15748" y="3783"/>
                  </a:cubicBezTo>
                  <a:cubicBezTo>
                    <a:pt x="15748" y="3812"/>
                    <a:pt x="15762" y="3841"/>
                    <a:pt x="15762" y="3873"/>
                  </a:cubicBezTo>
                  <a:cubicBezTo>
                    <a:pt x="15762" y="3901"/>
                    <a:pt x="15748" y="3934"/>
                    <a:pt x="15721" y="3941"/>
                  </a:cubicBezTo>
                  <a:cubicBezTo>
                    <a:pt x="15657" y="3948"/>
                    <a:pt x="15657" y="3819"/>
                    <a:pt x="15593" y="3812"/>
                  </a:cubicBezTo>
                  <a:cubicBezTo>
                    <a:pt x="15607" y="3880"/>
                    <a:pt x="15509" y="3955"/>
                    <a:pt x="15560" y="4009"/>
                  </a:cubicBezTo>
                  <a:cubicBezTo>
                    <a:pt x="15567" y="4016"/>
                    <a:pt x="15580" y="4023"/>
                    <a:pt x="15593" y="4038"/>
                  </a:cubicBezTo>
                  <a:cubicBezTo>
                    <a:pt x="15614" y="4070"/>
                    <a:pt x="15580" y="4106"/>
                    <a:pt x="15567" y="4138"/>
                  </a:cubicBezTo>
                  <a:cubicBezTo>
                    <a:pt x="15550" y="4174"/>
                    <a:pt x="15560" y="4220"/>
                    <a:pt x="15587" y="4242"/>
                  </a:cubicBezTo>
                  <a:cubicBezTo>
                    <a:pt x="15560" y="4249"/>
                    <a:pt x="15536" y="4278"/>
                    <a:pt x="15509" y="4303"/>
                  </a:cubicBezTo>
                  <a:cubicBezTo>
                    <a:pt x="15482" y="4324"/>
                    <a:pt x="15439" y="4331"/>
                    <a:pt x="15425" y="4303"/>
                  </a:cubicBezTo>
                  <a:cubicBezTo>
                    <a:pt x="15402" y="4270"/>
                    <a:pt x="15432" y="4220"/>
                    <a:pt x="15418" y="4188"/>
                  </a:cubicBezTo>
                  <a:cubicBezTo>
                    <a:pt x="15402" y="4167"/>
                    <a:pt x="15381" y="4159"/>
                    <a:pt x="15361" y="4145"/>
                  </a:cubicBezTo>
                  <a:cubicBezTo>
                    <a:pt x="15297" y="4098"/>
                    <a:pt x="15297" y="3995"/>
                    <a:pt x="15240" y="3941"/>
                  </a:cubicBezTo>
                  <a:cubicBezTo>
                    <a:pt x="15277" y="3927"/>
                    <a:pt x="15318" y="3916"/>
                    <a:pt x="15341" y="3880"/>
                  </a:cubicBezTo>
                  <a:cubicBezTo>
                    <a:pt x="15361" y="3841"/>
                    <a:pt x="15348" y="3783"/>
                    <a:pt x="15311" y="3783"/>
                  </a:cubicBezTo>
                  <a:cubicBezTo>
                    <a:pt x="15361" y="3737"/>
                    <a:pt x="15375" y="3661"/>
                    <a:pt x="15348" y="3604"/>
                  </a:cubicBezTo>
                  <a:cubicBezTo>
                    <a:pt x="15341" y="3579"/>
                    <a:pt x="15324" y="3565"/>
                    <a:pt x="15311" y="3543"/>
                  </a:cubicBezTo>
                  <a:cubicBezTo>
                    <a:pt x="15297" y="3529"/>
                    <a:pt x="15291" y="3504"/>
                    <a:pt x="15277" y="3490"/>
                  </a:cubicBezTo>
                  <a:cubicBezTo>
                    <a:pt x="15240" y="3447"/>
                    <a:pt x="15213" y="3400"/>
                    <a:pt x="15176" y="3353"/>
                  </a:cubicBezTo>
                  <a:cubicBezTo>
                    <a:pt x="15156" y="3325"/>
                    <a:pt x="15132" y="3293"/>
                    <a:pt x="15099" y="3278"/>
                  </a:cubicBezTo>
                  <a:cubicBezTo>
                    <a:pt x="15062" y="3260"/>
                    <a:pt x="15021" y="3278"/>
                    <a:pt x="15008" y="3318"/>
                  </a:cubicBezTo>
                  <a:cubicBezTo>
                    <a:pt x="15001" y="3346"/>
                    <a:pt x="15015" y="3378"/>
                    <a:pt x="15008" y="3407"/>
                  </a:cubicBezTo>
                  <a:cubicBezTo>
                    <a:pt x="15001" y="3429"/>
                    <a:pt x="14964" y="3454"/>
                    <a:pt x="14971" y="3475"/>
                  </a:cubicBezTo>
                  <a:cubicBezTo>
                    <a:pt x="14981" y="3497"/>
                    <a:pt x="15008" y="3511"/>
                    <a:pt x="15008" y="3536"/>
                  </a:cubicBezTo>
                  <a:cubicBezTo>
                    <a:pt x="15008" y="3550"/>
                    <a:pt x="14981" y="3558"/>
                    <a:pt x="14971" y="3572"/>
                  </a:cubicBezTo>
                  <a:cubicBezTo>
                    <a:pt x="14951" y="3597"/>
                    <a:pt x="14971" y="3629"/>
                    <a:pt x="14988" y="3661"/>
                  </a:cubicBezTo>
                  <a:cubicBezTo>
                    <a:pt x="15001" y="3690"/>
                    <a:pt x="15001" y="3737"/>
                    <a:pt x="14971" y="3744"/>
                  </a:cubicBezTo>
                  <a:cubicBezTo>
                    <a:pt x="14944" y="3769"/>
                    <a:pt x="14894" y="3744"/>
                    <a:pt x="14880" y="3715"/>
                  </a:cubicBezTo>
                  <a:cubicBezTo>
                    <a:pt x="14860" y="3679"/>
                    <a:pt x="14867" y="3640"/>
                    <a:pt x="14867" y="3597"/>
                  </a:cubicBezTo>
                  <a:cubicBezTo>
                    <a:pt x="14867" y="3565"/>
                    <a:pt x="14873" y="3543"/>
                    <a:pt x="14873" y="3511"/>
                  </a:cubicBezTo>
                  <a:lnTo>
                    <a:pt x="14873" y="3475"/>
                  </a:lnTo>
                  <a:cubicBezTo>
                    <a:pt x="14867" y="3421"/>
                    <a:pt x="14816" y="3386"/>
                    <a:pt x="14833" y="3339"/>
                  </a:cubicBezTo>
                  <a:cubicBezTo>
                    <a:pt x="14846" y="3303"/>
                    <a:pt x="14910" y="3285"/>
                    <a:pt x="14910" y="3242"/>
                  </a:cubicBezTo>
                  <a:cubicBezTo>
                    <a:pt x="14910" y="3214"/>
                    <a:pt x="14880" y="3181"/>
                    <a:pt x="14887" y="3153"/>
                  </a:cubicBezTo>
                  <a:cubicBezTo>
                    <a:pt x="14894" y="3121"/>
                    <a:pt x="14924" y="3106"/>
                    <a:pt x="14931" y="3085"/>
                  </a:cubicBezTo>
                  <a:cubicBezTo>
                    <a:pt x="14944" y="3053"/>
                    <a:pt x="14924" y="3017"/>
                    <a:pt x="14900" y="3002"/>
                  </a:cubicBezTo>
                  <a:cubicBezTo>
                    <a:pt x="14873" y="2988"/>
                    <a:pt x="14846" y="2977"/>
                    <a:pt x="14816" y="2970"/>
                  </a:cubicBezTo>
                  <a:cubicBezTo>
                    <a:pt x="14762" y="2963"/>
                    <a:pt x="14705" y="2956"/>
                    <a:pt x="14655" y="2949"/>
                  </a:cubicBezTo>
                  <a:cubicBezTo>
                    <a:pt x="14621" y="2941"/>
                    <a:pt x="14577" y="2941"/>
                    <a:pt x="14557" y="2970"/>
                  </a:cubicBezTo>
                  <a:cubicBezTo>
                    <a:pt x="14513" y="2913"/>
                    <a:pt x="14513" y="2813"/>
                    <a:pt x="14570" y="2755"/>
                  </a:cubicBezTo>
                  <a:cubicBezTo>
                    <a:pt x="14604" y="2762"/>
                    <a:pt x="14648" y="2730"/>
                    <a:pt x="14655" y="2687"/>
                  </a:cubicBezTo>
                  <a:cubicBezTo>
                    <a:pt x="14661" y="2648"/>
                    <a:pt x="14628" y="2605"/>
                    <a:pt x="14591" y="2598"/>
                  </a:cubicBezTo>
                  <a:cubicBezTo>
                    <a:pt x="14634" y="2537"/>
                    <a:pt x="14611" y="2436"/>
                    <a:pt x="14557" y="2393"/>
                  </a:cubicBezTo>
                  <a:cubicBezTo>
                    <a:pt x="14520" y="2361"/>
                    <a:pt x="14463" y="2347"/>
                    <a:pt x="14463" y="2304"/>
                  </a:cubicBezTo>
                  <a:cubicBezTo>
                    <a:pt x="14463" y="2279"/>
                    <a:pt x="14473" y="2257"/>
                    <a:pt x="14463" y="2236"/>
                  </a:cubicBezTo>
                  <a:cubicBezTo>
                    <a:pt x="14456" y="2221"/>
                    <a:pt x="14443" y="2221"/>
                    <a:pt x="14436" y="2204"/>
                  </a:cubicBezTo>
                  <a:cubicBezTo>
                    <a:pt x="14372" y="2161"/>
                    <a:pt x="14385" y="2053"/>
                    <a:pt x="14416" y="1971"/>
                  </a:cubicBezTo>
                  <a:cubicBezTo>
                    <a:pt x="14379" y="1971"/>
                    <a:pt x="14352" y="1942"/>
                    <a:pt x="14338" y="1906"/>
                  </a:cubicBezTo>
                  <a:cubicBezTo>
                    <a:pt x="14321" y="1867"/>
                    <a:pt x="14321" y="1831"/>
                    <a:pt x="14332" y="1792"/>
                  </a:cubicBezTo>
                  <a:cubicBezTo>
                    <a:pt x="14295" y="1784"/>
                    <a:pt x="14261" y="1784"/>
                    <a:pt x="14224" y="1784"/>
                  </a:cubicBezTo>
                  <a:cubicBezTo>
                    <a:pt x="14261" y="1702"/>
                    <a:pt x="14126" y="1613"/>
                    <a:pt x="14167" y="1537"/>
                  </a:cubicBezTo>
                  <a:cubicBezTo>
                    <a:pt x="14184" y="1505"/>
                    <a:pt x="14224" y="1491"/>
                    <a:pt x="14244" y="1469"/>
                  </a:cubicBezTo>
                  <a:cubicBezTo>
                    <a:pt x="14301" y="1416"/>
                    <a:pt x="14301" y="1326"/>
                    <a:pt x="14295" y="1251"/>
                  </a:cubicBezTo>
                  <a:cubicBezTo>
                    <a:pt x="14321" y="1251"/>
                    <a:pt x="14345" y="1229"/>
                    <a:pt x="14358" y="1204"/>
                  </a:cubicBezTo>
                  <a:cubicBezTo>
                    <a:pt x="14332" y="1161"/>
                    <a:pt x="14261" y="1154"/>
                    <a:pt x="14237" y="1100"/>
                  </a:cubicBezTo>
                  <a:cubicBezTo>
                    <a:pt x="14224" y="1064"/>
                    <a:pt x="14244" y="1025"/>
                    <a:pt x="14274" y="996"/>
                  </a:cubicBezTo>
                  <a:cubicBezTo>
                    <a:pt x="14301" y="964"/>
                    <a:pt x="14332" y="943"/>
                    <a:pt x="14352" y="914"/>
                  </a:cubicBezTo>
                  <a:cubicBezTo>
                    <a:pt x="14409" y="943"/>
                    <a:pt x="14443" y="1011"/>
                    <a:pt x="14429" y="1072"/>
                  </a:cubicBezTo>
                  <a:cubicBezTo>
                    <a:pt x="14436" y="1039"/>
                    <a:pt x="14473" y="1043"/>
                    <a:pt x="14500" y="1054"/>
                  </a:cubicBezTo>
                  <a:cubicBezTo>
                    <a:pt x="14527" y="1061"/>
                    <a:pt x="14557" y="1086"/>
                    <a:pt x="14577" y="1072"/>
                  </a:cubicBezTo>
                  <a:cubicBezTo>
                    <a:pt x="14604" y="1054"/>
                    <a:pt x="14611" y="1004"/>
                    <a:pt x="14641" y="1011"/>
                  </a:cubicBezTo>
                  <a:cubicBezTo>
                    <a:pt x="14611" y="989"/>
                    <a:pt x="14611" y="936"/>
                    <a:pt x="14628" y="896"/>
                  </a:cubicBezTo>
                  <a:cubicBezTo>
                    <a:pt x="14641" y="860"/>
                    <a:pt x="14668" y="832"/>
                    <a:pt x="14675" y="792"/>
                  </a:cubicBezTo>
                  <a:cubicBezTo>
                    <a:pt x="14682" y="771"/>
                    <a:pt x="14682" y="756"/>
                    <a:pt x="14682" y="731"/>
                  </a:cubicBezTo>
                  <a:cubicBezTo>
                    <a:pt x="14692" y="710"/>
                    <a:pt x="14705" y="688"/>
                    <a:pt x="14719" y="663"/>
                  </a:cubicBezTo>
                  <a:cubicBezTo>
                    <a:pt x="14776" y="574"/>
                    <a:pt x="14816" y="477"/>
                    <a:pt x="14853" y="380"/>
                  </a:cubicBezTo>
                  <a:cubicBezTo>
                    <a:pt x="14880" y="305"/>
                    <a:pt x="14900" y="223"/>
                    <a:pt x="14951" y="169"/>
                  </a:cubicBezTo>
                  <a:cubicBezTo>
                    <a:pt x="14816" y="162"/>
                    <a:pt x="14682" y="140"/>
                    <a:pt x="14550" y="108"/>
                  </a:cubicBezTo>
                  <a:cubicBezTo>
                    <a:pt x="14493" y="33"/>
                    <a:pt x="14392" y="11"/>
                    <a:pt x="14301" y="4"/>
                  </a:cubicBezTo>
                  <a:cubicBezTo>
                    <a:pt x="14274" y="-3"/>
                    <a:pt x="14237" y="-3"/>
                    <a:pt x="14210" y="18"/>
                  </a:cubicBezTo>
                  <a:cubicBezTo>
                    <a:pt x="14184" y="40"/>
                    <a:pt x="14173" y="87"/>
                    <a:pt x="14210" y="101"/>
                  </a:cubicBezTo>
                  <a:cubicBezTo>
                    <a:pt x="14056" y="65"/>
                    <a:pt x="13884" y="223"/>
                    <a:pt x="13894" y="387"/>
                  </a:cubicBezTo>
                  <a:cubicBezTo>
                    <a:pt x="13894" y="409"/>
                    <a:pt x="13901" y="430"/>
                    <a:pt x="13901" y="448"/>
                  </a:cubicBezTo>
                  <a:cubicBezTo>
                    <a:pt x="13901" y="463"/>
                    <a:pt x="13908" y="484"/>
                    <a:pt x="13901" y="498"/>
                  </a:cubicBezTo>
                  <a:cubicBezTo>
                    <a:pt x="13914" y="581"/>
                    <a:pt x="13914" y="663"/>
                    <a:pt x="13884" y="738"/>
                  </a:cubicBezTo>
                  <a:cubicBezTo>
                    <a:pt x="13894" y="785"/>
                    <a:pt x="13908" y="832"/>
                    <a:pt x="13914" y="875"/>
                  </a:cubicBezTo>
                  <a:lnTo>
                    <a:pt x="13978" y="1190"/>
                  </a:lnTo>
                  <a:cubicBezTo>
                    <a:pt x="13998" y="1176"/>
                    <a:pt x="14019" y="1204"/>
                    <a:pt x="14012" y="1229"/>
                  </a:cubicBezTo>
                  <a:cubicBezTo>
                    <a:pt x="14005" y="1251"/>
                    <a:pt x="13985" y="1265"/>
                    <a:pt x="13978" y="1287"/>
                  </a:cubicBezTo>
                  <a:cubicBezTo>
                    <a:pt x="13961" y="1312"/>
                    <a:pt x="13972" y="1340"/>
                    <a:pt x="13972" y="1373"/>
                  </a:cubicBezTo>
                  <a:cubicBezTo>
                    <a:pt x="13978" y="1416"/>
                    <a:pt x="13985" y="1469"/>
                    <a:pt x="13985" y="1512"/>
                  </a:cubicBezTo>
                  <a:cubicBezTo>
                    <a:pt x="13985" y="1537"/>
                    <a:pt x="13992" y="1566"/>
                    <a:pt x="13978" y="1587"/>
                  </a:cubicBezTo>
                  <a:cubicBezTo>
                    <a:pt x="13972" y="1613"/>
                    <a:pt x="13941" y="1627"/>
                    <a:pt x="13921" y="1613"/>
                  </a:cubicBezTo>
                  <a:cubicBezTo>
                    <a:pt x="13928" y="1695"/>
                    <a:pt x="13884" y="1777"/>
                    <a:pt x="13823" y="1820"/>
                  </a:cubicBezTo>
                  <a:cubicBezTo>
                    <a:pt x="13850" y="1820"/>
                    <a:pt x="13871" y="1853"/>
                    <a:pt x="13877" y="1881"/>
                  </a:cubicBezTo>
                  <a:cubicBezTo>
                    <a:pt x="13807" y="1928"/>
                    <a:pt x="13736" y="1964"/>
                    <a:pt x="13665" y="1996"/>
                  </a:cubicBezTo>
                  <a:cubicBezTo>
                    <a:pt x="13652" y="2032"/>
                    <a:pt x="13672" y="2078"/>
                    <a:pt x="13702" y="2100"/>
                  </a:cubicBezTo>
                  <a:cubicBezTo>
                    <a:pt x="13716" y="2107"/>
                    <a:pt x="13736" y="2114"/>
                    <a:pt x="13743" y="2128"/>
                  </a:cubicBezTo>
                  <a:cubicBezTo>
                    <a:pt x="13760" y="2153"/>
                    <a:pt x="13753" y="2175"/>
                    <a:pt x="13743" y="2196"/>
                  </a:cubicBezTo>
                  <a:cubicBezTo>
                    <a:pt x="13723" y="2250"/>
                    <a:pt x="13709" y="2311"/>
                    <a:pt x="13689" y="2361"/>
                  </a:cubicBezTo>
                  <a:cubicBezTo>
                    <a:pt x="13702" y="2372"/>
                    <a:pt x="13709" y="2393"/>
                    <a:pt x="13709" y="2415"/>
                  </a:cubicBezTo>
                  <a:lnTo>
                    <a:pt x="13753" y="2820"/>
                  </a:lnTo>
                  <a:cubicBezTo>
                    <a:pt x="13864" y="2888"/>
                    <a:pt x="13978" y="2970"/>
                    <a:pt x="14019" y="3099"/>
                  </a:cubicBezTo>
                  <a:cubicBezTo>
                    <a:pt x="13941" y="3146"/>
                    <a:pt x="13837" y="3099"/>
                    <a:pt x="13807" y="3010"/>
                  </a:cubicBezTo>
                  <a:cubicBezTo>
                    <a:pt x="13729" y="3017"/>
                    <a:pt x="13645" y="2967"/>
                    <a:pt x="13611" y="2895"/>
                  </a:cubicBezTo>
                  <a:cubicBezTo>
                    <a:pt x="13595" y="2863"/>
                    <a:pt x="13588" y="2838"/>
                    <a:pt x="13574" y="2813"/>
                  </a:cubicBezTo>
                  <a:cubicBezTo>
                    <a:pt x="13554" y="2791"/>
                    <a:pt x="13524" y="2777"/>
                    <a:pt x="13497" y="2791"/>
                  </a:cubicBezTo>
                  <a:cubicBezTo>
                    <a:pt x="13484" y="2820"/>
                    <a:pt x="13470" y="2845"/>
                    <a:pt x="13453" y="2873"/>
                  </a:cubicBezTo>
                  <a:cubicBezTo>
                    <a:pt x="13440" y="2838"/>
                    <a:pt x="13383" y="2852"/>
                    <a:pt x="13369" y="2888"/>
                  </a:cubicBezTo>
                  <a:cubicBezTo>
                    <a:pt x="13356" y="2920"/>
                    <a:pt x="13362" y="2963"/>
                    <a:pt x="13356" y="3002"/>
                  </a:cubicBezTo>
                  <a:cubicBezTo>
                    <a:pt x="13349" y="3038"/>
                    <a:pt x="13322" y="3078"/>
                    <a:pt x="13285" y="3070"/>
                  </a:cubicBezTo>
                  <a:cubicBezTo>
                    <a:pt x="13322" y="3099"/>
                    <a:pt x="13319" y="3156"/>
                    <a:pt x="13285" y="3189"/>
                  </a:cubicBezTo>
                  <a:cubicBezTo>
                    <a:pt x="13248" y="3217"/>
                    <a:pt x="13194" y="3203"/>
                    <a:pt x="13174" y="3160"/>
                  </a:cubicBezTo>
                  <a:cubicBezTo>
                    <a:pt x="13103" y="3250"/>
                    <a:pt x="13124" y="3407"/>
                    <a:pt x="13221" y="3475"/>
                  </a:cubicBezTo>
                  <a:cubicBezTo>
                    <a:pt x="13292" y="3529"/>
                    <a:pt x="13393" y="3529"/>
                    <a:pt x="13447" y="3586"/>
                  </a:cubicBezTo>
                  <a:cubicBezTo>
                    <a:pt x="13453" y="3572"/>
                    <a:pt x="13453" y="3550"/>
                    <a:pt x="13463" y="3536"/>
                  </a:cubicBezTo>
                  <a:cubicBezTo>
                    <a:pt x="13490" y="3550"/>
                    <a:pt x="13511" y="3572"/>
                    <a:pt x="13541" y="3586"/>
                  </a:cubicBezTo>
                  <a:cubicBezTo>
                    <a:pt x="13541" y="3626"/>
                    <a:pt x="13497" y="3640"/>
                    <a:pt x="13463" y="3633"/>
                  </a:cubicBezTo>
                  <a:cubicBezTo>
                    <a:pt x="13426" y="3626"/>
                    <a:pt x="13393" y="3622"/>
                    <a:pt x="13369" y="3647"/>
                  </a:cubicBezTo>
                  <a:cubicBezTo>
                    <a:pt x="13356" y="3658"/>
                    <a:pt x="13356" y="3679"/>
                    <a:pt x="13349" y="3694"/>
                  </a:cubicBezTo>
                  <a:cubicBezTo>
                    <a:pt x="13336" y="3762"/>
                    <a:pt x="13342" y="3830"/>
                    <a:pt x="13369" y="3887"/>
                  </a:cubicBezTo>
                  <a:cubicBezTo>
                    <a:pt x="13336" y="3941"/>
                    <a:pt x="13299" y="4002"/>
                    <a:pt x="13245" y="4009"/>
                  </a:cubicBezTo>
                  <a:cubicBezTo>
                    <a:pt x="13194" y="4016"/>
                    <a:pt x="13144" y="3987"/>
                    <a:pt x="13087" y="3977"/>
                  </a:cubicBezTo>
                  <a:cubicBezTo>
                    <a:pt x="12975" y="3962"/>
                    <a:pt x="12854" y="4052"/>
                    <a:pt x="12757" y="4009"/>
                  </a:cubicBezTo>
                  <a:cubicBezTo>
                    <a:pt x="12713" y="3987"/>
                    <a:pt x="12663" y="3948"/>
                    <a:pt x="12622" y="3970"/>
                  </a:cubicBezTo>
                  <a:cubicBezTo>
                    <a:pt x="12609" y="3977"/>
                    <a:pt x="12595" y="3995"/>
                    <a:pt x="12578" y="4002"/>
                  </a:cubicBezTo>
                  <a:cubicBezTo>
                    <a:pt x="12565" y="4009"/>
                    <a:pt x="12545" y="4002"/>
                    <a:pt x="12531" y="3995"/>
                  </a:cubicBezTo>
                  <a:lnTo>
                    <a:pt x="12212" y="3837"/>
                  </a:lnTo>
                  <a:cubicBezTo>
                    <a:pt x="12191" y="3819"/>
                    <a:pt x="12165" y="3812"/>
                    <a:pt x="12141" y="3790"/>
                  </a:cubicBezTo>
                  <a:cubicBezTo>
                    <a:pt x="12107" y="3755"/>
                    <a:pt x="12101" y="3669"/>
                    <a:pt x="12148" y="3654"/>
                  </a:cubicBezTo>
                  <a:cubicBezTo>
                    <a:pt x="12084" y="3647"/>
                    <a:pt x="12030" y="3626"/>
                    <a:pt x="11979" y="3579"/>
                  </a:cubicBezTo>
                  <a:cubicBezTo>
                    <a:pt x="11986" y="3543"/>
                    <a:pt x="11979" y="3497"/>
                    <a:pt x="11946" y="3468"/>
                  </a:cubicBezTo>
                  <a:cubicBezTo>
                    <a:pt x="12013" y="3436"/>
                    <a:pt x="12101" y="3447"/>
                    <a:pt x="12165" y="3482"/>
                  </a:cubicBezTo>
                  <a:cubicBezTo>
                    <a:pt x="12141" y="3447"/>
                    <a:pt x="12191" y="3407"/>
                    <a:pt x="12235" y="3414"/>
                  </a:cubicBezTo>
                  <a:cubicBezTo>
                    <a:pt x="12276" y="3421"/>
                    <a:pt x="12302" y="3454"/>
                    <a:pt x="12339" y="3468"/>
                  </a:cubicBezTo>
                  <a:cubicBezTo>
                    <a:pt x="12417" y="3490"/>
                    <a:pt x="12514" y="3436"/>
                    <a:pt x="12558" y="3511"/>
                  </a:cubicBezTo>
                  <a:cubicBezTo>
                    <a:pt x="12609" y="3529"/>
                    <a:pt x="12656" y="3475"/>
                    <a:pt x="12649" y="3421"/>
                  </a:cubicBezTo>
                  <a:lnTo>
                    <a:pt x="12706" y="3421"/>
                  </a:lnTo>
                  <a:cubicBezTo>
                    <a:pt x="12706" y="3400"/>
                    <a:pt x="12713" y="3378"/>
                    <a:pt x="12713" y="3353"/>
                  </a:cubicBezTo>
                  <a:cubicBezTo>
                    <a:pt x="12693" y="3346"/>
                    <a:pt x="12679" y="3339"/>
                    <a:pt x="12656" y="3332"/>
                  </a:cubicBezTo>
                  <a:cubicBezTo>
                    <a:pt x="12663" y="3278"/>
                    <a:pt x="12679" y="3228"/>
                    <a:pt x="12713" y="3181"/>
                  </a:cubicBezTo>
                  <a:cubicBezTo>
                    <a:pt x="12642" y="3181"/>
                    <a:pt x="12585" y="3113"/>
                    <a:pt x="12585" y="3038"/>
                  </a:cubicBezTo>
                  <a:cubicBezTo>
                    <a:pt x="12609" y="3017"/>
                    <a:pt x="12636" y="2995"/>
                    <a:pt x="12656" y="2970"/>
                  </a:cubicBezTo>
                  <a:cubicBezTo>
                    <a:pt x="12700" y="2927"/>
                    <a:pt x="12743" y="2888"/>
                    <a:pt x="12784" y="2845"/>
                  </a:cubicBezTo>
                  <a:cubicBezTo>
                    <a:pt x="12804" y="2873"/>
                    <a:pt x="12814" y="2920"/>
                    <a:pt x="12814" y="2956"/>
                  </a:cubicBezTo>
                  <a:cubicBezTo>
                    <a:pt x="12841" y="2988"/>
                    <a:pt x="12875" y="2927"/>
                    <a:pt x="12875" y="2888"/>
                  </a:cubicBezTo>
                  <a:cubicBezTo>
                    <a:pt x="12885" y="2784"/>
                    <a:pt x="12885" y="2680"/>
                    <a:pt x="12932" y="2587"/>
                  </a:cubicBezTo>
                  <a:cubicBezTo>
                    <a:pt x="12875" y="2598"/>
                    <a:pt x="12827" y="2605"/>
                    <a:pt x="12770" y="2587"/>
                  </a:cubicBezTo>
                  <a:cubicBezTo>
                    <a:pt x="12720" y="2573"/>
                    <a:pt x="12673" y="2537"/>
                    <a:pt x="12663" y="2476"/>
                  </a:cubicBezTo>
                  <a:cubicBezTo>
                    <a:pt x="12602" y="2490"/>
                    <a:pt x="12508" y="2497"/>
                    <a:pt x="12481" y="2436"/>
                  </a:cubicBezTo>
                  <a:cubicBezTo>
                    <a:pt x="12474" y="2422"/>
                    <a:pt x="12474" y="2401"/>
                    <a:pt x="12461" y="2379"/>
                  </a:cubicBezTo>
                  <a:cubicBezTo>
                    <a:pt x="12437" y="2333"/>
                    <a:pt x="12383" y="2333"/>
                    <a:pt x="12339" y="2311"/>
                  </a:cubicBezTo>
                  <a:cubicBezTo>
                    <a:pt x="12255" y="2272"/>
                    <a:pt x="12198" y="2175"/>
                    <a:pt x="12198" y="2078"/>
                  </a:cubicBezTo>
                  <a:cubicBezTo>
                    <a:pt x="12191" y="1978"/>
                    <a:pt x="12218" y="1881"/>
                    <a:pt x="12249" y="1784"/>
                  </a:cubicBezTo>
                  <a:cubicBezTo>
                    <a:pt x="12198" y="1784"/>
                    <a:pt x="12165" y="1709"/>
                    <a:pt x="12191" y="1663"/>
                  </a:cubicBezTo>
                  <a:cubicBezTo>
                    <a:pt x="12178" y="1681"/>
                    <a:pt x="12148" y="1670"/>
                    <a:pt x="12134" y="1648"/>
                  </a:cubicBezTo>
                  <a:cubicBezTo>
                    <a:pt x="12121" y="1627"/>
                    <a:pt x="12121" y="1605"/>
                    <a:pt x="12121" y="1580"/>
                  </a:cubicBezTo>
                  <a:cubicBezTo>
                    <a:pt x="12121" y="1523"/>
                    <a:pt x="12114" y="1462"/>
                    <a:pt x="12114" y="1401"/>
                  </a:cubicBezTo>
                  <a:cubicBezTo>
                    <a:pt x="12064" y="1355"/>
                    <a:pt x="12037" y="1279"/>
                    <a:pt x="12064" y="1215"/>
                  </a:cubicBezTo>
                  <a:cubicBezTo>
                    <a:pt x="12077" y="1176"/>
                    <a:pt x="12084" y="1107"/>
                    <a:pt x="12050" y="1115"/>
                  </a:cubicBezTo>
                  <a:cubicBezTo>
                    <a:pt x="12141" y="1072"/>
                    <a:pt x="12057" y="896"/>
                    <a:pt x="12134" y="832"/>
                  </a:cubicBezTo>
                  <a:cubicBezTo>
                    <a:pt x="12148" y="814"/>
                    <a:pt x="12178" y="807"/>
                    <a:pt x="12185" y="785"/>
                  </a:cubicBezTo>
                  <a:cubicBezTo>
                    <a:pt x="12191" y="771"/>
                    <a:pt x="12185" y="756"/>
                    <a:pt x="12178" y="738"/>
                  </a:cubicBezTo>
                  <a:cubicBezTo>
                    <a:pt x="12165" y="670"/>
                    <a:pt x="12185" y="595"/>
                    <a:pt x="12235" y="552"/>
                  </a:cubicBezTo>
                  <a:cubicBezTo>
                    <a:pt x="12212" y="538"/>
                    <a:pt x="12191" y="513"/>
                    <a:pt x="12185" y="484"/>
                  </a:cubicBezTo>
                  <a:cubicBezTo>
                    <a:pt x="12165" y="409"/>
                    <a:pt x="12121" y="319"/>
                    <a:pt x="12057" y="280"/>
                  </a:cubicBezTo>
                  <a:cubicBezTo>
                    <a:pt x="12037" y="266"/>
                    <a:pt x="12023" y="258"/>
                    <a:pt x="12000" y="258"/>
                  </a:cubicBezTo>
                  <a:cubicBezTo>
                    <a:pt x="11959" y="258"/>
                    <a:pt x="11929" y="287"/>
                    <a:pt x="11895" y="305"/>
                  </a:cubicBezTo>
                  <a:cubicBezTo>
                    <a:pt x="11858" y="327"/>
                    <a:pt x="11811" y="327"/>
                    <a:pt x="11788" y="287"/>
                  </a:cubicBezTo>
                  <a:cubicBezTo>
                    <a:pt x="11724" y="380"/>
                    <a:pt x="11710" y="498"/>
                    <a:pt x="11697" y="606"/>
                  </a:cubicBezTo>
                  <a:cubicBezTo>
                    <a:pt x="11690" y="574"/>
                    <a:pt x="11640" y="574"/>
                    <a:pt x="11640" y="606"/>
                  </a:cubicBezTo>
                  <a:cubicBezTo>
                    <a:pt x="11613" y="595"/>
                    <a:pt x="11592" y="581"/>
                    <a:pt x="11562" y="574"/>
                  </a:cubicBezTo>
                  <a:cubicBezTo>
                    <a:pt x="11485" y="670"/>
                    <a:pt x="11394" y="764"/>
                    <a:pt x="11296" y="839"/>
                  </a:cubicBezTo>
                  <a:cubicBezTo>
                    <a:pt x="11310" y="853"/>
                    <a:pt x="11323" y="875"/>
                    <a:pt x="11337" y="889"/>
                  </a:cubicBezTo>
                  <a:cubicBezTo>
                    <a:pt x="11209" y="936"/>
                    <a:pt x="11084" y="738"/>
                    <a:pt x="10963" y="799"/>
                  </a:cubicBezTo>
                  <a:cubicBezTo>
                    <a:pt x="10983" y="832"/>
                    <a:pt x="11007" y="853"/>
                    <a:pt x="11027" y="882"/>
                  </a:cubicBezTo>
                  <a:cubicBezTo>
                    <a:pt x="11074" y="943"/>
                    <a:pt x="11125" y="1018"/>
                    <a:pt x="11118" y="1100"/>
                  </a:cubicBezTo>
                  <a:cubicBezTo>
                    <a:pt x="11084" y="1115"/>
                    <a:pt x="11054" y="1140"/>
                    <a:pt x="11020" y="1140"/>
                  </a:cubicBezTo>
                  <a:cubicBezTo>
                    <a:pt x="10983" y="1140"/>
                    <a:pt x="10943" y="1122"/>
                    <a:pt x="10926" y="1086"/>
                  </a:cubicBezTo>
                  <a:cubicBezTo>
                    <a:pt x="10913" y="1054"/>
                    <a:pt x="10919" y="1018"/>
                    <a:pt x="10913" y="989"/>
                  </a:cubicBezTo>
                  <a:cubicBezTo>
                    <a:pt x="10899" y="943"/>
                    <a:pt x="10842" y="918"/>
                    <a:pt x="10802" y="896"/>
                  </a:cubicBezTo>
                  <a:cubicBezTo>
                    <a:pt x="10758" y="871"/>
                    <a:pt x="10707" y="839"/>
                    <a:pt x="10714" y="785"/>
                  </a:cubicBezTo>
                  <a:cubicBezTo>
                    <a:pt x="10681" y="799"/>
                    <a:pt x="10637" y="792"/>
                    <a:pt x="10617" y="764"/>
                  </a:cubicBezTo>
                  <a:cubicBezTo>
                    <a:pt x="10596" y="799"/>
                    <a:pt x="10546" y="807"/>
                    <a:pt x="10506" y="814"/>
                  </a:cubicBezTo>
                  <a:cubicBezTo>
                    <a:pt x="10462" y="821"/>
                    <a:pt x="10418" y="882"/>
                    <a:pt x="10448" y="914"/>
                  </a:cubicBezTo>
                  <a:cubicBezTo>
                    <a:pt x="10405" y="921"/>
                    <a:pt x="10378" y="864"/>
                    <a:pt x="10371" y="821"/>
                  </a:cubicBezTo>
                  <a:cubicBezTo>
                    <a:pt x="10364" y="774"/>
                    <a:pt x="10384" y="731"/>
                    <a:pt x="10384" y="688"/>
                  </a:cubicBezTo>
                  <a:cubicBezTo>
                    <a:pt x="10384" y="642"/>
                    <a:pt x="10358" y="588"/>
                    <a:pt x="10314" y="574"/>
                  </a:cubicBezTo>
                  <a:cubicBezTo>
                    <a:pt x="10270" y="559"/>
                    <a:pt x="10216" y="581"/>
                    <a:pt x="10199" y="627"/>
                  </a:cubicBezTo>
                  <a:cubicBezTo>
                    <a:pt x="10172" y="627"/>
                    <a:pt x="10146" y="620"/>
                    <a:pt x="10115" y="620"/>
                  </a:cubicBezTo>
                  <a:cubicBezTo>
                    <a:pt x="10075" y="656"/>
                    <a:pt x="10031" y="710"/>
                    <a:pt x="10004" y="764"/>
                  </a:cubicBezTo>
                  <a:cubicBezTo>
                    <a:pt x="9910" y="785"/>
                    <a:pt x="9819" y="839"/>
                    <a:pt x="9762" y="914"/>
                  </a:cubicBezTo>
                  <a:cubicBezTo>
                    <a:pt x="9742" y="936"/>
                    <a:pt x="9742" y="982"/>
                    <a:pt x="9765" y="982"/>
                  </a:cubicBezTo>
                  <a:cubicBezTo>
                    <a:pt x="9668" y="996"/>
                    <a:pt x="9587" y="1086"/>
                    <a:pt x="9567" y="1190"/>
                  </a:cubicBezTo>
                  <a:cubicBezTo>
                    <a:pt x="9530" y="1204"/>
                    <a:pt x="9503" y="1251"/>
                    <a:pt x="9516" y="1287"/>
                  </a:cubicBezTo>
                  <a:cubicBezTo>
                    <a:pt x="9530" y="1287"/>
                    <a:pt x="9550" y="1297"/>
                    <a:pt x="9557" y="1312"/>
                  </a:cubicBezTo>
                  <a:cubicBezTo>
                    <a:pt x="9496" y="1394"/>
                    <a:pt x="9446" y="1491"/>
                    <a:pt x="9425" y="1595"/>
                  </a:cubicBezTo>
                  <a:cubicBezTo>
                    <a:pt x="9466" y="1613"/>
                    <a:pt x="9446" y="1681"/>
                    <a:pt x="9415" y="1716"/>
                  </a:cubicBezTo>
                  <a:cubicBezTo>
                    <a:pt x="9473" y="1724"/>
                    <a:pt x="9523" y="1770"/>
                    <a:pt x="9530" y="1831"/>
                  </a:cubicBezTo>
                  <a:cubicBezTo>
                    <a:pt x="9671" y="1881"/>
                    <a:pt x="9839" y="1874"/>
                    <a:pt x="9974" y="1806"/>
                  </a:cubicBezTo>
                  <a:cubicBezTo>
                    <a:pt x="10004" y="1792"/>
                    <a:pt x="10031" y="1777"/>
                    <a:pt x="10058" y="1770"/>
                  </a:cubicBezTo>
                  <a:cubicBezTo>
                    <a:pt x="10088" y="1770"/>
                    <a:pt x="10122" y="1777"/>
                    <a:pt x="10135" y="1806"/>
                  </a:cubicBezTo>
                  <a:cubicBezTo>
                    <a:pt x="10152" y="1860"/>
                    <a:pt x="10088" y="1903"/>
                    <a:pt x="10038" y="1896"/>
                  </a:cubicBezTo>
                  <a:cubicBezTo>
                    <a:pt x="9987" y="1885"/>
                    <a:pt x="9934" y="1874"/>
                    <a:pt x="9883" y="1896"/>
                  </a:cubicBezTo>
                  <a:cubicBezTo>
                    <a:pt x="9863" y="1906"/>
                    <a:pt x="9846" y="1928"/>
                    <a:pt x="9826" y="1935"/>
                  </a:cubicBezTo>
                  <a:cubicBezTo>
                    <a:pt x="9806" y="1942"/>
                    <a:pt x="9775" y="1935"/>
                    <a:pt x="9769" y="1913"/>
                  </a:cubicBezTo>
                  <a:cubicBezTo>
                    <a:pt x="9708" y="1971"/>
                    <a:pt x="9637" y="2024"/>
                    <a:pt x="9573" y="2085"/>
                  </a:cubicBezTo>
                  <a:cubicBezTo>
                    <a:pt x="9557" y="2093"/>
                    <a:pt x="9543" y="2103"/>
                    <a:pt x="9543" y="2121"/>
                  </a:cubicBezTo>
                  <a:cubicBezTo>
                    <a:pt x="9543" y="2136"/>
                    <a:pt x="9543" y="2153"/>
                    <a:pt x="9550" y="2161"/>
                  </a:cubicBezTo>
                  <a:cubicBezTo>
                    <a:pt x="9580" y="2243"/>
                    <a:pt x="9664" y="2297"/>
                    <a:pt x="9742" y="2325"/>
                  </a:cubicBezTo>
                  <a:cubicBezTo>
                    <a:pt x="9826" y="2354"/>
                    <a:pt x="9917" y="2379"/>
                    <a:pt x="10011" y="2379"/>
                  </a:cubicBezTo>
                  <a:cubicBezTo>
                    <a:pt x="10031" y="2379"/>
                    <a:pt x="10058" y="2379"/>
                    <a:pt x="10082" y="2372"/>
                  </a:cubicBezTo>
                  <a:cubicBezTo>
                    <a:pt x="10102" y="2361"/>
                    <a:pt x="10122" y="2347"/>
                    <a:pt x="10146" y="2340"/>
                  </a:cubicBezTo>
                  <a:cubicBezTo>
                    <a:pt x="10166" y="2333"/>
                    <a:pt x="10193" y="2340"/>
                    <a:pt x="10216" y="2340"/>
                  </a:cubicBezTo>
                  <a:cubicBezTo>
                    <a:pt x="10270" y="2347"/>
                    <a:pt x="10334" y="2354"/>
                    <a:pt x="10391" y="2372"/>
                  </a:cubicBezTo>
                  <a:cubicBezTo>
                    <a:pt x="10425" y="2379"/>
                    <a:pt x="10462" y="2386"/>
                    <a:pt x="10482" y="2415"/>
                  </a:cubicBezTo>
                  <a:cubicBezTo>
                    <a:pt x="10506" y="2447"/>
                    <a:pt x="10489" y="2497"/>
                    <a:pt x="10455" y="2497"/>
                  </a:cubicBezTo>
                  <a:cubicBezTo>
                    <a:pt x="10405" y="2490"/>
                    <a:pt x="10358" y="2490"/>
                    <a:pt x="10307" y="2483"/>
                  </a:cubicBezTo>
                  <a:cubicBezTo>
                    <a:pt x="10300" y="2504"/>
                    <a:pt x="10270" y="2522"/>
                    <a:pt x="10250" y="2512"/>
                  </a:cubicBezTo>
                  <a:cubicBezTo>
                    <a:pt x="10236" y="2565"/>
                    <a:pt x="10152" y="2580"/>
                    <a:pt x="10122" y="2537"/>
                  </a:cubicBezTo>
                  <a:cubicBezTo>
                    <a:pt x="10095" y="2573"/>
                    <a:pt x="10045" y="2587"/>
                    <a:pt x="10004" y="2573"/>
                  </a:cubicBezTo>
                  <a:cubicBezTo>
                    <a:pt x="9981" y="2565"/>
                    <a:pt x="9960" y="2551"/>
                    <a:pt x="9940" y="2551"/>
                  </a:cubicBezTo>
                  <a:cubicBezTo>
                    <a:pt x="9910" y="2551"/>
                    <a:pt x="9883" y="2573"/>
                    <a:pt x="9863" y="2587"/>
                  </a:cubicBezTo>
                  <a:cubicBezTo>
                    <a:pt x="9826" y="2619"/>
                    <a:pt x="9782" y="2655"/>
                    <a:pt x="9762" y="2701"/>
                  </a:cubicBezTo>
                  <a:cubicBezTo>
                    <a:pt x="9738" y="2744"/>
                    <a:pt x="9728" y="2798"/>
                    <a:pt x="9755" y="2845"/>
                  </a:cubicBezTo>
                  <a:cubicBezTo>
                    <a:pt x="9785" y="2906"/>
                    <a:pt x="9876" y="2949"/>
                    <a:pt x="9846" y="3010"/>
                  </a:cubicBezTo>
                  <a:cubicBezTo>
                    <a:pt x="9870" y="2995"/>
                    <a:pt x="9896" y="3010"/>
                    <a:pt x="9910" y="3031"/>
                  </a:cubicBezTo>
                  <a:cubicBezTo>
                    <a:pt x="9927" y="3053"/>
                    <a:pt x="9927" y="3085"/>
                    <a:pt x="9947" y="3099"/>
                  </a:cubicBezTo>
                  <a:cubicBezTo>
                    <a:pt x="9960" y="3121"/>
                    <a:pt x="10004" y="3121"/>
                    <a:pt x="10011" y="3092"/>
                  </a:cubicBezTo>
                  <a:cubicBezTo>
                    <a:pt x="10045" y="3128"/>
                    <a:pt x="10102" y="3146"/>
                    <a:pt x="10152" y="3153"/>
                  </a:cubicBezTo>
                  <a:cubicBezTo>
                    <a:pt x="10236" y="3167"/>
                    <a:pt x="10314" y="3174"/>
                    <a:pt x="10398" y="3189"/>
                  </a:cubicBezTo>
                  <a:cubicBezTo>
                    <a:pt x="10425" y="3189"/>
                    <a:pt x="10448" y="3196"/>
                    <a:pt x="10475" y="3214"/>
                  </a:cubicBezTo>
                  <a:cubicBezTo>
                    <a:pt x="10539" y="3242"/>
                    <a:pt x="10553" y="3346"/>
                    <a:pt x="10512" y="3400"/>
                  </a:cubicBezTo>
                  <a:cubicBezTo>
                    <a:pt x="10539" y="3468"/>
                    <a:pt x="10590" y="3522"/>
                    <a:pt x="10654" y="3550"/>
                  </a:cubicBezTo>
                  <a:cubicBezTo>
                    <a:pt x="10707" y="3579"/>
                    <a:pt x="10795" y="3558"/>
                    <a:pt x="10856" y="3558"/>
                  </a:cubicBezTo>
                  <a:lnTo>
                    <a:pt x="10893" y="3558"/>
                  </a:lnTo>
                  <a:cubicBezTo>
                    <a:pt x="10913" y="3558"/>
                    <a:pt x="10943" y="3565"/>
                    <a:pt x="10963" y="3565"/>
                  </a:cubicBezTo>
                  <a:cubicBezTo>
                    <a:pt x="11054" y="3572"/>
                    <a:pt x="11155" y="3558"/>
                    <a:pt x="11216" y="3482"/>
                  </a:cubicBezTo>
                  <a:cubicBezTo>
                    <a:pt x="11232" y="3468"/>
                    <a:pt x="11253" y="3436"/>
                    <a:pt x="11273" y="3447"/>
                  </a:cubicBezTo>
                  <a:cubicBezTo>
                    <a:pt x="11286" y="3454"/>
                    <a:pt x="11303" y="3468"/>
                    <a:pt x="11317" y="3461"/>
                  </a:cubicBezTo>
                  <a:cubicBezTo>
                    <a:pt x="11337" y="3454"/>
                    <a:pt x="11337" y="3429"/>
                    <a:pt x="11357" y="3421"/>
                  </a:cubicBezTo>
                  <a:cubicBezTo>
                    <a:pt x="11374" y="3421"/>
                    <a:pt x="11380" y="3429"/>
                    <a:pt x="11394" y="3436"/>
                  </a:cubicBezTo>
                  <a:cubicBezTo>
                    <a:pt x="11421" y="3447"/>
                    <a:pt x="11434" y="3400"/>
                    <a:pt x="11451" y="3378"/>
                  </a:cubicBezTo>
                  <a:cubicBezTo>
                    <a:pt x="11492" y="3310"/>
                    <a:pt x="11599" y="3346"/>
                    <a:pt x="11670" y="3325"/>
                  </a:cubicBezTo>
                  <a:cubicBezTo>
                    <a:pt x="11710" y="3310"/>
                    <a:pt x="11741" y="3271"/>
                    <a:pt x="11747" y="3228"/>
                  </a:cubicBezTo>
                  <a:cubicBezTo>
                    <a:pt x="11747" y="3214"/>
                    <a:pt x="11747" y="3196"/>
                    <a:pt x="11754" y="3181"/>
                  </a:cubicBezTo>
                  <a:cubicBezTo>
                    <a:pt x="11761" y="3174"/>
                    <a:pt x="11767" y="3160"/>
                    <a:pt x="11774" y="3153"/>
                  </a:cubicBezTo>
                  <a:cubicBezTo>
                    <a:pt x="11804" y="3121"/>
                    <a:pt x="11818" y="3078"/>
                    <a:pt x="11811" y="3031"/>
                  </a:cubicBezTo>
                  <a:cubicBezTo>
                    <a:pt x="11845" y="3070"/>
                    <a:pt x="11875" y="3121"/>
                    <a:pt x="11882" y="3174"/>
                  </a:cubicBezTo>
                  <a:cubicBezTo>
                    <a:pt x="11882" y="3189"/>
                    <a:pt x="11882" y="3214"/>
                    <a:pt x="11895" y="3228"/>
                  </a:cubicBezTo>
                  <a:cubicBezTo>
                    <a:pt x="11902" y="3242"/>
                    <a:pt x="11916" y="3250"/>
                    <a:pt x="11929" y="3257"/>
                  </a:cubicBezTo>
                  <a:cubicBezTo>
                    <a:pt x="11959" y="3278"/>
                    <a:pt x="11966" y="3318"/>
                    <a:pt x="11959" y="3353"/>
                  </a:cubicBezTo>
                  <a:cubicBezTo>
                    <a:pt x="11909" y="3339"/>
                    <a:pt x="11852" y="3386"/>
                    <a:pt x="11811" y="3414"/>
                  </a:cubicBezTo>
                  <a:cubicBezTo>
                    <a:pt x="11767" y="3454"/>
                    <a:pt x="11704" y="3482"/>
                    <a:pt x="11663" y="3447"/>
                  </a:cubicBezTo>
                  <a:cubicBezTo>
                    <a:pt x="11633" y="3522"/>
                    <a:pt x="11492" y="3490"/>
                    <a:pt x="11478" y="3565"/>
                  </a:cubicBezTo>
                  <a:cubicBezTo>
                    <a:pt x="11414" y="3565"/>
                    <a:pt x="11374" y="3654"/>
                    <a:pt x="11401" y="3715"/>
                  </a:cubicBezTo>
                  <a:cubicBezTo>
                    <a:pt x="11444" y="3715"/>
                    <a:pt x="11485" y="3715"/>
                    <a:pt x="11529" y="3722"/>
                  </a:cubicBezTo>
                  <a:cubicBezTo>
                    <a:pt x="11529" y="3744"/>
                    <a:pt x="11545" y="3769"/>
                    <a:pt x="11576" y="3769"/>
                  </a:cubicBezTo>
                  <a:cubicBezTo>
                    <a:pt x="11603" y="3769"/>
                    <a:pt x="11619" y="3755"/>
                    <a:pt x="11640" y="3737"/>
                  </a:cubicBezTo>
                  <a:cubicBezTo>
                    <a:pt x="11734" y="3679"/>
                    <a:pt x="11818" y="3611"/>
                    <a:pt x="11909" y="3550"/>
                  </a:cubicBezTo>
                  <a:cubicBezTo>
                    <a:pt x="11916" y="3543"/>
                    <a:pt x="11929" y="3536"/>
                    <a:pt x="11936" y="3543"/>
                  </a:cubicBezTo>
                  <a:cubicBezTo>
                    <a:pt x="11959" y="3550"/>
                    <a:pt x="11966" y="3586"/>
                    <a:pt x="11979" y="3579"/>
                  </a:cubicBezTo>
                  <a:cubicBezTo>
                    <a:pt x="11946" y="3647"/>
                    <a:pt x="11902" y="3701"/>
                    <a:pt x="11845" y="3744"/>
                  </a:cubicBezTo>
                  <a:cubicBezTo>
                    <a:pt x="11794" y="3783"/>
                    <a:pt x="11734" y="3805"/>
                    <a:pt x="11677" y="3830"/>
                  </a:cubicBezTo>
                  <a:cubicBezTo>
                    <a:pt x="11640" y="3844"/>
                    <a:pt x="11599" y="3858"/>
                    <a:pt x="11562" y="3873"/>
                  </a:cubicBezTo>
                  <a:cubicBezTo>
                    <a:pt x="11555" y="3880"/>
                    <a:pt x="11542" y="3880"/>
                    <a:pt x="11535" y="3887"/>
                  </a:cubicBezTo>
                  <a:cubicBezTo>
                    <a:pt x="11522" y="3912"/>
                    <a:pt x="11529" y="3941"/>
                    <a:pt x="11542" y="3955"/>
                  </a:cubicBezTo>
                  <a:cubicBezTo>
                    <a:pt x="11555" y="3977"/>
                    <a:pt x="11576" y="3995"/>
                    <a:pt x="11586" y="4016"/>
                  </a:cubicBezTo>
                  <a:cubicBezTo>
                    <a:pt x="11592" y="4038"/>
                    <a:pt x="11592" y="4063"/>
                    <a:pt x="11586" y="4077"/>
                  </a:cubicBezTo>
                  <a:cubicBezTo>
                    <a:pt x="11586" y="4195"/>
                    <a:pt x="11663" y="4331"/>
                    <a:pt x="11599" y="4435"/>
                  </a:cubicBezTo>
                  <a:cubicBezTo>
                    <a:pt x="11542" y="4407"/>
                    <a:pt x="11535" y="4331"/>
                    <a:pt x="11529" y="4270"/>
                  </a:cubicBezTo>
                  <a:cubicBezTo>
                    <a:pt x="11522" y="4202"/>
                    <a:pt x="11515" y="4127"/>
                    <a:pt x="11505" y="4063"/>
                  </a:cubicBezTo>
                  <a:cubicBezTo>
                    <a:pt x="11451" y="4052"/>
                    <a:pt x="11394" y="4070"/>
                    <a:pt x="11350" y="4106"/>
                  </a:cubicBezTo>
                  <a:cubicBezTo>
                    <a:pt x="11343" y="4052"/>
                    <a:pt x="11303" y="4016"/>
                    <a:pt x="11259" y="4009"/>
                  </a:cubicBezTo>
                  <a:cubicBezTo>
                    <a:pt x="11253" y="4023"/>
                    <a:pt x="11239" y="4030"/>
                    <a:pt x="11232" y="4045"/>
                  </a:cubicBezTo>
                  <a:cubicBezTo>
                    <a:pt x="11195" y="4023"/>
                    <a:pt x="11202" y="3962"/>
                    <a:pt x="11189" y="3927"/>
                  </a:cubicBezTo>
                  <a:cubicBezTo>
                    <a:pt x="11168" y="3880"/>
                    <a:pt x="11111" y="3873"/>
                    <a:pt x="11061" y="3873"/>
                  </a:cubicBezTo>
                  <a:cubicBezTo>
                    <a:pt x="11034" y="3905"/>
                    <a:pt x="11007" y="3934"/>
                    <a:pt x="10963" y="3948"/>
                  </a:cubicBezTo>
                  <a:cubicBezTo>
                    <a:pt x="10879" y="3987"/>
                    <a:pt x="10778" y="3977"/>
                    <a:pt x="10687" y="3987"/>
                  </a:cubicBezTo>
                  <a:cubicBezTo>
                    <a:pt x="10623" y="3995"/>
                    <a:pt x="10559" y="4016"/>
                    <a:pt x="10495" y="3995"/>
                  </a:cubicBezTo>
                  <a:cubicBezTo>
                    <a:pt x="10469" y="3987"/>
                    <a:pt x="10442" y="3962"/>
                    <a:pt x="10411" y="3955"/>
                  </a:cubicBezTo>
                  <a:cubicBezTo>
                    <a:pt x="10384" y="3948"/>
                    <a:pt x="10347" y="3948"/>
                    <a:pt x="10327" y="3970"/>
                  </a:cubicBezTo>
                  <a:cubicBezTo>
                    <a:pt x="10320" y="3977"/>
                    <a:pt x="10314" y="3995"/>
                    <a:pt x="10300" y="3995"/>
                  </a:cubicBezTo>
                  <a:cubicBezTo>
                    <a:pt x="10294" y="3995"/>
                    <a:pt x="10287" y="3995"/>
                    <a:pt x="10277" y="3987"/>
                  </a:cubicBezTo>
                  <a:lnTo>
                    <a:pt x="10172" y="3941"/>
                  </a:lnTo>
                  <a:cubicBezTo>
                    <a:pt x="10159" y="3934"/>
                    <a:pt x="10135" y="3927"/>
                    <a:pt x="10122" y="3905"/>
                  </a:cubicBezTo>
                  <a:cubicBezTo>
                    <a:pt x="10102" y="3866"/>
                    <a:pt x="10129" y="3830"/>
                    <a:pt x="10152" y="3798"/>
                  </a:cubicBezTo>
                  <a:cubicBezTo>
                    <a:pt x="10159" y="3790"/>
                    <a:pt x="10166" y="3776"/>
                    <a:pt x="10179" y="3769"/>
                  </a:cubicBezTo>
                  <a:cubicBezTo>
                    <a:pt x="10186" y="3762"/>
                    <a:pt x="10193" y="3744"/>
                    <a:pt x="10206" y="3737"/>
                  </a:cubicBezTo>
                  <a:cubicBezTo>
                    <a:pt x="10236" y="3715"/>
                    <a:pt x="10263" y="3715"/>
                    <a:pt x="10300" y="3730"/>
                  </a:cubicBezTo>
                  <a:cubicBezTo>
                    <a:pt x="10371" y="3694"/>
                    <a:pt x="10398" y="3572"/>
                    <a:pt x="10347" y="3504"/>
                  </a:cubicBezTo>
                  <a:cubicBezTo>
                    <a:pt x="10364" y="3490"/>
                    <a:pt x="10384" y="3475"/>
                    <a:pt x="10405" y="3468"/>
                  </a:cubicBezTo>
                  <a:cubicBezTo>
                    <a:pt x="10384" y="3468"/>
                    <a:pt x="10347" y="3454"/>
                    <a:pt x="10320" y="3454"/>
                  </a:cubicBezTo>
                  <a:cubicBezTo>
                    <a:pt x="10307" y="3454"/>
                    <a:pt x="10287" y="3454"/>
                    <a:pt x="10270" y="3447"/>
                  </a:cubicBezTo>
                  <a:cubicBezTo>
                    <a:pt x="10250" y="3436"/>
                    <a:pt x="10243" y="3414"/>
                    <a:pt x="10230" y="3400"/>
                  </a:cubicBezTo>
                  <a:cubicBezTo>
                    <a:pt x="10223" y="3386"/>
                    <a:pt x="10216" y="3378"/>
                    <a:pt x="10206" y="3361"/>
                  </a:cubicBezTo>
                  <a:cubicBezTo>
                    <a:pt x="10199" y="3353"/>
                    <a:pt x="10199" y="3346"/>
                    <a:pt x="10193" y="3346"/>
                  </a:cubicBezTo>
                  <a:cubicBezTo>
                    <a:pt x="10186" y="3346"/>
                    <a:pt x="10186" y="3353"/>
                    <a:pt x="10179" y="3353"/>
                  </a:cubicBezTo>
                  <a:cubicBezTo>
                    <a:pt x="10172" y="3361"/>
                    <a:pt x="10159" y="3353"/>
                    <a:pt x="10152" y="3353"/>
                  </a:cubicBezTo>
                  <a:cubicBezTo>
                    <a:pt x="10102" y="3339"/>
                    <a:pt x="10051" y="3318"/>
                    <a:pt x="10011" y="3296"/>
                  </a:cubicBezTo>
                  <a:cubicBezTo>
                    <a:pt x="10004" y="3285"/>
                    <a:pt x="9987" y="3275"/>
                    <a:pt x="9974" y="3285"/>
                  </a:cubicBezTo>
                  <a:cubicBezTo>
                    <a:pt x="9960" y="3293"/>
                    <a:pt x="9954" y="3303"/>
                    <a:pt x="9960" y="3318"/>
                  </a:cubicBezTo>
                  <a:cubicBezTo>
                    <a:pt x="9940" y="3318"/>
                    <a:pt x="9917" y="3339"/>
                    <a:pt x="9903" y="3361"/>
                  </a:cubicBezTo>
                  <a:cubicBezTo>
                    <a:pt x="9883" y="3339"/>
                    <a:pt x="9839" y="3361"/>
                    <a:pt x="9812" y="3353"/>
                  </a:cubicBezTo>
                  <a:cubicBezTo>
                    <a:pt x="9792" y="3353"/>
                    <a:pt x="9775" y="3339"/>
                    <a:pt x="9762" y="3325"/>
                  </a:cubicBezTo>
                  <a:cubicBezTo>
                    <a:pt x="9748" y="3318"/>
                    <a:pt x="9722" y="3310"/>
                    <a:pt x="9708" y="3325"/>
                  </a:cubicBezTo>
                  <a:cubicBezTo>
                    <a:pt x="9698" y="3303"/>
                    <a:pt x="9698" y="3285"/>
                    <a:pt x="9691" y="3264"/>
                  </a:cubicBezTo>
                  <a:cubicBezTo>
                    <a:pt x="9671" y="3278"/>
                    <a:pt x="9641" y="3278"/>
                    <a:pt x="9621" y="3271"/>
                  </a:cubicBezTo>
                  <a:cubicBezTo>
                    <a:pt x="9597" y="3264"/>
                    <a:pt x="9580" y="3242"/>
                    <a:pt x="9557" y="3228"/>
                  </a:cubicBezTo>
                  <a:cubicBezTo>
                    <a:pt x="9550" y="3221"/>
                    <a:pt x="9536" y="3214"/>
                    <a:pt x="9536" y="3196"/>
                  </a:cubicBezTo>
                  <a:cubicBezTo>
                    <a:pt x="9536" y="3189"/>
                    <a:pt x="9536" y="3181"/>
                    <a:pt x="9530" y="3174"/>
                  </a:cubicBezTo>
                  <a:cubicBezTo>
                    <a:pt x="9523" y="3167"/>
                    <a:pt x="9523" y="3167"/>
                    <a:pt x="9516" y="3167"/>
                  </a:cubicBezTo>
                  <a:cubicBezTo>
                    <a:pt x="9496" y="3160"/>
                    <a:pt x="9473" y="3153"/>
                    <a:pt x="9446" y="3146"/>
                  </a:cubicBezTo>
                  <a:cubicBezTo>
                    <a:pt x="9439" y="3146"/>
                    <a:pt x="9432" y="3138"/>
                    <a:pt x="9425" y="3138"/>
                  </a:cubicBezTo>
                  <a:cubicBezTo>
                    <a:pt x="9415" y="3138"/>
                    <a:pt x="9409" y="3138"/>
                    <a:pt x="9402" y="3146"/>
                  </a:cubicBezTo>
                  <a:cubicBezTo>
                    <a:pt x="9375" y="3153"/>
                    <a:pt x="9338" y="3153"/>
                    <a:pt x="9311" y="3138"/>
                  </a:cubicBezTo>
                  <a:cubicBezTo>
                    <a:pt x="9298" y="3121"/>
                    <a:pt x="9284" y="3106"/>
                    <a:pt x="9277" y="3085"/>
                  </a:cubicBezTo>
                  <a:cubicBezTo>
                    <a:pt x="9247" y="3078"/>
                    <a:pt x="9220" y="3063"/>
                    <a:pt x="9197" y="3053"/>
                  </a:cubicBezTo>
                  <a:cubicBezTo>
                    <a:pt x="9183" y="3038"/>
                    <a:pt x="9176" y="3024"/>
                    <a:pt x="9176" y="3002"/>
                  </a:cubicBezTo>
                  <a:cubicBezTo>
                    <a:pt x="9163" y="3010"/>
                    <a:pt x="9143" y="3002"/>
                    <a:pt x="9126" y="2977"/>
                  </a:cubicBezTo>
                  <a:cubicBezTo>
                    <a:pt x="9112" y="2963"/>
                    <a:pt x="9112" y="2941"/>
                    <a:pt x="9099" y="2927"/>
                  </a:cubicBezTo>
                  <a:cubicBezTo>
                    <a:pt x="9086" y="2913"/>
                    <a:pt x="9065" y="2906"/>
                    <a:pt x="9042" y="2895"/>
                  </a:cubicBezTo>
                  <a:cubicBezTo>
                    <a:pt x="8978" y="2859"/>
                    <a:pt x="8924" y="2784"/>
                    <a:pt x="8853" y="2791"/>
                  </a:cubicBezTo>
                  <a:cubicBezTo>
                    <a:pt x="8816" y="2791"/>
                    <a:pt x="8789" y="2813"/>
                    <a:pt x="8759" y="2798"/>
                  </a:cubicBezTo>
                  <a:cubicBezTo>
                    <a:pt x="8752" y="2791"/>
                    <a:pt x="8739" y="2784"/>
                    <a:pt x="8732" y="2784"/>
                  </a:cubicBezTo>
                  <a:cubicBezTo>
                    <a:pt x="8705" y="2784"/>
                    <a:pt x="8699" y="2813"/>
                    <a:pt x="8688" y="2845"/>
                  </a:cubicBezTo>
                  <a:cubicBezTo>
                    <a:pt x="8682" y="2873"/>
                    <a:pt x="8662" y="2906"/>
                    <a:pt x="8641" y="2920"/>
                  </a:cubicBezTo>
                  <a:cubicBezTo>
                    <a:pt x="8662" y="2920"/>
                    <a:pt x="8668" y="2949"/>
                    <a:pt x="8662" y="2963"/>
                  </a:cubicBezTo>
                  <a:cubicBezTo>
                    <a:pt x="8655" y="2977"/>
                    <a:pt x="8628" y="2988"/>
                    <a:pt x="8611" y="2995"/>
                  </a:cubicBezTo>
                  <a:cubicBezTo>
                    <a:pt x="8591" y="2988"/>
                    <a:pt x="8571" y="3017"/>
                    <a:pt x="8564" y="3031"/>
                  </a:cubicBezTo>
                  <a:cubicBezTo>
                    <a:pt x="8557" y="3045"/>
                    <a:pt x="8547" y="3078"/>
                    <a:pt x="8534" y="3092"/>
                  </a:cubicBezTo>
                  <a:cubicBezTo>
                    <a:pt x="8520" y="3106"/>
                    <a:pt x="8487" y="3099"/>
                    <a:pt x="8493" y="3078"/>
                  </a:cubicBezTo>
                  <a:cubicBezTo>
                    <a:pt x="8476" y="3085"/>
                    <a:pt x="8463" y="3085"/>
                    <a:pt x="8450" y="3092"/>
                  </a:cubicBezTo>
                  <a:cubicBezTo>
                    <a:pt x="8399" y="3045"/>
                    <a:pt x="8463" y="2956"/>
                    <a:pt x="8429" y="2906"/>
                  </a:cubicBezTo>
                  <a:cubicBezTo>
                    <a:pt x="8423" y="2888"/>
                    <a:pt x="8399" y="2881"/>
                    <a:pt x="8399" y="2859"/>
                  </a:cubicBezTo>
                  <a:cubicBezTo>
                    <a:pt x="8399" y="2852"/>
                    <a:pt x="8409" y="2845"/>
                    <a:pt x="8416" y="2830"/>
                  </a:cubicBezTo>
                  <a:cubicBezTo>
                    <a:pt x="8443" y="2784"/>
                    <a:pt x="8423" y="2723"/>
                    <a:pt x="8399" y="2669"/>
                  </a:cubicBezTo>
                  <a:cubicBezTo>
                    <a:pt x="8392" y="2655"/>
                    <a:pt x="8386" y="2633"/>
                    <a:pt x="8365" y="2626"/>
                  </a:cubicBezTo>
                  <a:cubicBezTo>
                    <a:pt x="8352" y="2619"/>
                    <a:pt x="8338" y="2626"/>
                    <a:pt x="8322" y="2626"/>
                  </a:cubicBezTo>
                  <a:cubicBezTo>
                    <a:pt x="8288" y="2633"/>
                    <a:pt x="8244" y="2641"/>
                    <a:pt x="8231" y="2680"/>
                  </a:cubicBezTo>
                  <a:cubicBezTo>
                    <a:pt x="8204" y="2737"/>
                    <a:pt x="8288" y="2820"/>
                    <a:pt x="8244" y="2881"/>
                  </a:cubicBezTo>
                  <a:cubicBezTo>
                    <a:pt x="8231" y="2906"/>
                    <a:pt x="8197" y="2913"/>
                    <a:pt x="8197" y="2941"/>
                  </a:cubicBezTo>
                  <a:cubicBezTo>
                    <a:pt x="8197" y="2970"/>
                    <a:pt x="8224" y="2988"/>
                    <a:pt x="8251" y="2995"/>
                  </a:cubicBezTo>
                  <a:cubicBezTo>
                    <a:pt x="8238" y="3031"/>
                    <a:pt x="8231" y="3070"/>
                    <a:pt x="8238" y="3106"/>
                  </a:cubicBezTo>
                  <a:cubicBezTo>
                    <a:pt x="8187" y="3099"/>
                    <a:pt x="8147" y="3092"/>
                    <a:pt x="8103" y="3070"/>
                  </a:cubicBezTo>
                  <a:cubicBezTo>
                    <a:pt x="8063" y="3045"/>
                    <a:pt x="8032" y="2995"/>
                    <a:pt x="8039" y="2941"/>
                  </a:cubicBezTo>
                  <a:cubicBezTo>
                    <a:pt x="8005" y="2934"/>
                    <a:pt x="7992" y="2888"/>
                    <a:pt x="8005" y="2859"/>
                  </a:cubicBezTo>
                  <a:cubicBezTo>
                    <a:pt x="7955" y="2845"/>
                    <a:pt x="7978" y="2762"/>
                    <a:pt x="7948" y="2716"/>
                  </a:cubicBezTo>
                  <a:cubicBezTo>
                    <a:pt x="7941" y="2701"/>
                    <a:pt x="7928" y="2694"/>
                    <a:pt x="7915" y="2687"/>
                  </a:cubicBezTo>
                  <a:cubicBezTo>
                    <a:pt x="7898" y="2669"/>
                    <a:pt x="7891" y="2655"/>
                    <a:pt x="7884" y="2641"/>
                  </a:cubicBezTo>
                  <a:cubicBezTo>
                    <a:pt x="7857" y="2580"/>
                    <a:pt x="7820" y="2530"/>
                    <a:pt x="7793" y="2469"/>
                  </a:cubicBezTo>
                  <a:cubicBezTo>
                    <a:pt x="7787" y="2454"/>
                    <a:pt x="7760" y="2429"/>
                    <a:pt x="7750" y="2454"/>
                  </a:cubicBezTo>
                  <a:cubicBezTo>
                    <a:pt x="7750" y="2415"/>
                    <a:pt x="7723" y="2386"/>
                    <a:pt x="7696" y="2386"/>
                  </a:cubicBezTo>
                  <a:cubicBezTo>
                    <a:pt x="7689" y="2461"/>
                    <a:pt x="7703" y="2544"/>
                    <a:pt x="7723" y="2619"/>
                  </a:cubicBezTo>
                  <a:cubicBezTo>
                    <a:pt x="7696" y="2626"/>
                    <a:pt x="7679" y="2662"/>
                    <a:pt x="7679" y="2694"/>
                  </a:cubicBezTo>
                  <a:cubicBezTo>
                    <a:pt x="7679" y="2723"/>
                    <a:pt x="7689" y="2755"/>
                    <a:pt x="7703" y="2784"/>
                  </a:cubicBezTo>
                  <a:lnTo>
                    <a:pt x="7602" y="2784"/>
                  </a:lnTo>
                  <a:cubicBezTo>
                    <a:pt x="7595" y="2784"/>
                    <a:pt x="7581" y="2784"/>
                    <a:pt x="7575" y="2791"/>
                  </a:cubicBezTo>
                  <a:cubicBezTo>
                    <a:pt x="7568" y="2798"/>
                    <a:pt x="7568" y="2813"/>
                    <a:pt x="7561" y="2820"/>
                  </a:cubicBezTo>
                  <a:cubicBezTo>
                    <a:pt x="7554" y="2845"/>
                    <a:pt x="7531" y="2852"/>
                    <a:pt x="7517" y="2859"/>
                  </a:cubicBezTo>
                  <a:cubicBezTo>
                    <a:pt x="7453" y="2881"/>
                    <a:pt x="7390" y="2906"/>
                    <a:pt x="7329" y="2913"/>
                  </a:cubicBezTo>
                  <a:cubicBezTo>
                    <a:pt x="7319" y="2888"/>
                    <a:pt x="7329" y="2866"/>
                    <a:pt x="7329" y="2845"/>
                  </a:cubicBezTo>
                  <a:cubicBezTo>
                    <a:pt x="7369" y="2838"/>
                    <a:pt x="7413" y="2805"/>
                    <a:pt x="7433" y="2770"/>
                  </a:cubicBezTo>
                  <a:cubicBezTo>
                    <a:pt x="7440" y="2762"/>
                    <a:pt x="7440" y="2755"/>
                    <a:pt x="7440" y="2744"/>
                  </a:cubicBezTo>
                  <a:cubicBezTo>
                    <a:pt x="7440" y="2730"/>
                    <a:pt x="7427" y="2716"/>
                    <a:pt x="7420" y="2701"/>
                  </a:cubicBezTo>
                  <a:cubicBezTo>
                    <a:pt x="7400" y="2669"/>
                    <a:pt x="7400" y="2633"/>
                    <a:pt x="7413" y="2605"/>
                  </a:cubicBezTo>
                  <a:cubicBezTo>
                    <a:pt x="7363" y="2573"/>
                    <a:pt x="7292" y="2641"/>
                    <a:pt x="7305" y="2701"/>
                  </a:cubicBezTo>
                  <a:cubicBezTo>
                    <a:pt x="7272" y="2694"/>
                    <a:pt x="7235" y="2680"/>
                    <a:pt x="7194" y="2687"/>
                  </a:cubicBezTo>
                  <a:cubicBezTo>
                    <a:pt x="7157" y="2694"/>
                    <a:pt x="7117" y="2709"/>
                    <a:pt x="7100" y="2744"/>
                  </a:cubicBezTo>
                  <a:cubicBezTo>
                    <a:pt x="7093" y="2762"/>
                    <a:pt x="7093" y="2777"/>
                    <a:pt x="7087" y="2791"/>
                  </a:cubicBezTo>
                  <a:cubicBezTo>
                    <a:pt x="7073" y="2813"/>
                    <a:pt x="7053" y="2830"/>
                    <a:pt x="7023" y="2838"/>
                  </a:cubicBezTo>
                  <a:cubicBezTo>
                    <a:pt x="6959" y="2866"/>
                    <a:pt x="6888" y="2895"/>
                    <a:pt x="6828" y="2927"/>
                  </a:cubicBezTo>
                  <a:cubicBezTo>
                    <a:pt x="6821" y="2949"/>
                    <a:pt x="6828" y="2970"/>
                    <a:pt x="6841" y="2988"/>
                  </a:cubicBezTo>
                  <a:cubicBezTo>
                    <a:pt x="6797" y="2970"/>
                    <a:pt x="6757" y="2995"/>
                    <a:pt x="6740" y="3038"/>
                  </a:cubicBezTo>
                  <a:cubicBezTo>
                    <a:pt x="6733" y="3063"/>
                    <a:pt x="6733" y="3088"/>
                    <a:pt x="6720" y="3113"/>
                  </a:cubicBezTo>
                  <a:cubicBezTo>
                    <a:pt x="6706" y="3135"/>
                    <a:pt x="6680" y="3153"/>
                    <a:pt x="6656" y="3138"/>
                  </a:cubicBezTo>
                  <a:cubicBezTo>
                    <a:pt x="6636" y="3106"/>
                    <a:pt x="6669" y="3070"/>
                    <a:pt x="6669" y="3031"/>
                  </a:cubicBezTo>
                  <a:cubicBezTo>
                    <a:pt x="6669" y="2988"/>
                    <a:pt x="6609" y="2977"/>
                    <a:pt x="6558" y="2977"/>
                  </a:cubicBezTo>
                  <a:cubicBezTo>
                    <a:pt x="6572" y="2956"/>
                    <a:pt x="6558" y="2927"/>
                    <a:pt x="6538" y="2906"/>
                  </a:cubicBezTo>
                  <a:cubicBezTo>
                    <a:pt x="6515" y="2888"/>
                    <a:pt x="6488" y="2881"/>
                    <a:pt x="6474" y="2859"/>
                  </a:cubicBezTo>
                  <a:cubicBezTo>
                    <a:pt x="6468" y="2852"/>
                    <a:pt x="6461" y="2838"/>
                    <a:pt x="6451" y="2830"/>
                  </a:cubicBezTo>
                  <a:cubicBezTo>
                    <a:pt x="6431" y="2813"/>
                    <a:pt x="6404" y="2845"/>
                    <a:pt x="6397" y="2866"/>
                  </a:cubicBezTo>
                  <a:cubicBezTo>
                    <a:pt x="6390" y="2888"/>
                    <a:pt x="6390" y="2920"/>
                    <a:pt x="6373" y="2941"/>
                  </a:cubicBezTo>
                  <a:cubicBezTo>
                    <a:pt x="6353" y="2963"/>
                    <a:pt x="6319" y="2963"/>
                    <a:pt x="6289" y="2970"/>
                  </a:cubicBezTo>
                  <a:cubicBezTo>
                    <a:pt x="6219" y="2988"/>
                    <a:pt x="6178" y="3078"/>
                    <a:pt x="6198" y="3153"/>
                  </a:cubicBezTo>
                  <a:cubicBezTo>
                    <a:pt x="6171" y="3167"/>
                    <a:pt x="6148" y="3181"/>
                    <a:pt x="6128" y="3203"/>
                  </a:cubicBezTo>
                  <a:cubicBezTo>
                    <a:pt x="6114" y="3228"/>
                    <a:pt x="6107" y="3264"/>
                    <a:pt x="6128" y="3285"/>
                  </a:cubicBezTo>
                  <a:lnTo>
                    <a:pt x="6084" y="3310"/>
                  </a:lnTo>
                  <a:cubicBezTo>
                    <a:pt x="6114" y="3325"/>
                    <a:pt x="6114" y="3371"/>
                    <a:pt x="6107" y="3400"/>
                  </a:cubicBezTo>
                  <a:cubicBezTo>
                    <a:pt x="6101" y="3429"/>
                    <a:pt x="6084" y="3468"/>
                    <a:pt x="6101" y="3497"/>
                  </a:cubicBezTo>
                  <a:cubicBezTo>
                    <a:pt x="6070" y="3497"/>
                    <a:pt x="6044" y="3482"/>
                    <a:pt x="6020" y="3461"/>
                  </a:cubicBezTo>
                  <a:cubicBezTo>
                    <a:pt x="6007" y="3461"/>
                    <a:pt x="5993" y="3429"/>
                    <a:pt x="5986" y="3421"/>
                  </a:cubicBezTo>
                  <a:cubicBezTo>
                    <a:pt x="5973" y="3407"/>
                    <a:pt x="5949" y="3400"/>
                    <a:pt x="5929" y="3393"/>
                  </a:cubicBezTo>
                  <a:cubicBezTo>
                    <a:pt x="5909" y="3386"/>
                    <a:pt x="5895" y="3361"/>
                    <a:pt x="5902" y="3339"/>
                  </a:cubicBezTo>
                  <a:cubicBezTo>
                    <a:pt x="5879" y="3361"/>
                    <a:pt x="5845" y="3332"/>
                    <a:pt x="5825" y="3310"/>
                  </a:cubicBezTo>
                  <a:cubicBezTo>
                    <a:pt x="5788" y="3271"/>
                    <a:pt x="5741" y="3235"/>
                    <a:pt x="5690" y="3221"/>
                  </a:cubicBezTo>
                  <a:cubicBezTo>
                    <a:pt x="5670" y="3214"/>
                    <a:pt x="5653" y="3203"/>
                    <a:pt x="5640" y="3189"/>
                  </a:cubicBezTo>
                  <a:cubicBezTo>
                    <a:pt x="5626" y="3160"/>
                    <a:pt x="5646" y="3128"/>
                    <a:pt x="5633" y="3099"/>
                  </a:cubicBezTo>
                  <a:cubicBezTo>
                    <a:pt x="5626" y="3078"/>
                    <a:pt x="5606" y="3063"/>
                    <a:pt x="5589" y="3045"/>
                  </a:cubicBezTo>
                  <a:cubicBezTo>
                    <a:pt x="5576" y="3031"/>
                    <a:pt x="5569" y="2995"/>
                    <a:pt x="5589" y="2988"/>
                  </a:cubicBezTo>
                  <a:cubicBezTo>
                    <a:pt x="5522" y="2941"/>
                    <a:pt x="5421" y="2934"/>
                    <a:pt x="5344" y="2977"/>
                  </a:cubicBezTo>
                  <a:cubicBezTo>
                    <a:pt x="5330" y="2988"/>
                    <a:pt x="5323" y="2995"/>
                    <a:pt x="5310" y="2995"/>
                  </a:cubicBezTo>
                  <a:lnTo>
                    <a:pt x="5280" y="2995"/>
                  </a:lnTo>
                  <a:cubicBezTo>
                    <a:pt x="5253" y="2988"/>
                    <a:pt x="5222" y="2984"/>
                    <a:pt x="5202" y="2970"/>
                  </a:cubicBezTo>
                  <a:cubicBezTo>
                    <a:pt x="5182" y="2952"/>
                    <a:pt x="5162" y="2941"/>
                    <a:pt x="5138" y="2934"/>
                  </a:cubicBezTo>
                  <a:cubicBezTo>
                    <a:pt x="5118" y="2927"/>
                    <a:pt x="5091" y="2927"/>
                    <a:pt x="5074" y="2949"/>
                  </a:cubicBezTo>
                  <a:cubicBezTo>
                    <a:pt x="5074" y="2920"/>
                    <a:pt x="5068" y="2895"/>
                    <a:pt x="5068" y="2866"/>
                  </a:cubicBezTo>
                  <a:cubicBezTo>
                    <a:pt x="5068" y="2859"/>
                    <a:pt x="5068" y="2852"/>
                    <a:pt x="5061" y="2845"/>
                  </a:cubicBezTo>
                  <a:cubicBezTo>
                    <a:pt x="5048" y="2813"/>
                    <a:pt x="4990" y="2838"/>
                    <a:pt x="4970" y="2813"/>
                  </a:cubicBezTo>
                  <a:cubicBezTo>
                    <a:pt x="4950" y="2791"/>
                    <a:pt x="4970" y="2755"/>
                    <a:pt x="4950" y="2730"/>
                  </a:cubicBezTo>
                  <a:cubicBezTo>
                    <a:pt x="4940" y="2723"/>
                    <a:pt x="4933" y="2716"/>
                    <a:pt x="4920" y="2709"/>
                  </a:cubicBezTo>
                  <a:cubicBezTo>
                    <a:pt x="4879" y="2687"/>
                    <a:pt x="4836" y="2669"/>
                    <a:pt x="4792" y="2648"/>
                  </a:cubicBezTo>
                  <a:cubicBezTo>
                    <a:pt x="4772" y="2641"/>
                    <a:pt x="4751" y="2633"/>
                    <a:pt x="4731" y="2641"/>
                  </a:cubicBezTo>
                  <a:cubicBezTo>
                    <a:pt x="4701" y="2648"/>
                    <a:pt x="4687" y="2669"/>
                    <a:pt x="4674" y="2694"/>
                  </a:cubicBezTo>
                  <a:cubicBezTo>
                    <a:pt x="4661" y="2716"/>
                    <a:pt x="4630" y="2730"/>
                    <a:pt x="4603" y="2716"/>
                  </a:cubicBezTo>
                  <a:cubicBezTo>
                    <a:pt x="4590" y="2709"/>
                    <a:pt x="4580" y="2694"/>
                    <a:pt x="4566" y="2694"/>
                  </a:cubicBezTo>
                  <a:cubicBezTo>
                    <a:pt x="4549" y="2694"/>
                    <a:pt x="4546" y="2701"/>
                    <a:pt x="4533" y="2701"/>
                  </a:cubicBezTo>
                  <a:cubicBezTo>
                    <a:pt x="4489" y="2723"/>
                    <a:pt x="4449" y="2737"/>
                    <a:pt x="4405" y="2744"/>
                  </a:cubicBezTo>
                  <a:cubicBezTo>
                    <a:pt x="4391" y="2744"/>
                    <a:pt x="4371" y="2755"/>
                    <a:pt x="4354" y="2744"/>
                  </a:cubicBezTo>
                  <a:cubicBezTo>
                    <a:pt x="4334" y="2737"/>
                    <a:pt x="4327" y="2709"/>
                    <a:pt x="4314" y="2687"/>
                  </a:cubicBezTo>
                  <a:cubicBezTo>
                    <a:pt x="4300" y="2662"/>
                    <a:pt x="4277" y="2648"/>
                    <a:pt x="4257" y="2662"/>
                  </a:cubicBezTo>
                  <a:cubicBezTo>
                    <a:pt x="4136" y="2626"/>
                    <a:pt x="3981" y="2598"/>
                    <a:pt x="3863" y="2633"/>
                  </a:cubicBezTo>
                  <a:cubicBezTo>
                    <a:pt x="3853" y="2612"/>
                    <a:pt x="3853" y="2587"/>
                    <a:pt x="3846" y="2558"/>
                  </a:cubicBezTo>
                  <a:cubicBezTo>
                    <a:pt x="3806" y="2565"/>
                    <a:pt x="3755" y="2537"/>
                    <a:pt x="3749" y="2490"/>
                  </a:cubicBezTo>
                  <a:cubicBezTo>
                    <a:pt x="3658" y="2551"/>
                    <a:pt x="3580" y="2347"/>
                    <a:pt x="3466" y="2361"/>
                  </a:cubicBezTo>
                  <a:cubicBezTo>
                    <a:pt x="3459" y="2422"/>
                    <a:pt x="3446" y="2476"/>
                    <a:pt x="3439" y="2537"/>
                  </a:cubicBezTo>
                  <a:cubicBezTo>
                    <a:pt x="3338" y="2483"/>
                    <a:pt x="3227" y="2461"/>
                    <a:pt x="3113" y="2476"/>
                  </a:cubicBezTo>
                  <a:cubicBezTo>
                    <a:pt x="3113" y="2454"/>
                    <a:pt x="3106" y="2436"/>
                    <a:pt x="3106" y="2415"/>
                  </a:cubicBezTo>
                  <a:cubicBezTo>
                    <a:pt x="3062" y="2372"/>
                    <a:pt x="3015" y="2325"/>
                    <a:pt x="2971" y="2279"/>
                  </a:cubicBezTo>
                  <a:cubicBezTo>
                    <a:pt x="2978" y="2204"/>
                    <a:pt x="2924" y="2128"/>
                    <a:pt x="2854" y="2121"/>
                  </a:cubicBezTo>
                  <a:cubicBezTo>
                    <a:pt x="2783" y="2114"/>
                    <a:pt x="2712" y="2189"/>
                    <a:pt x="2719" y="2264"/>
                  </a:cubicBezTo>
                  <a:cubicBezTo>
                    <a:pt x="2766" y="2272"/>
                    <a:pt x="2810" y="2333"/>
                    <a:pt x="2790" y="2393"/>
                  </a:cubicBezTo>
                  <a:cubicBezTo>
                    <a:pt x="2668" y="2372"/>
                    <a:pt x="2689" y="2107"/>
                    <a:pt x="2564" y="2114"/>
                  </a:cubicBezTo>
                  <a:cubicBezTo>
                    <a:pt x="2547" y="2128"/>
                    <a:pt x="2534" y="2146"/>
                    <a:pt x="2514" y="2161"/>
                  </a:cubicBezTo>
                  <a:cubicBezTo>
                    <a:pt x="2456" y="1996"/>
                    <a:pt x="2308" y="1874"/>
                    <a:pt x="2147" y="1867"/>
                  </a:cubicBezTo>
                  <a:cubicBezTo>
                    <a:pt x="2117" y="1838"/>
                    <a:pt x="2083" y="1906"/>
                    <a:pt x="2096" y="1942"/>
                  </a:cubicBezTo>
                  <a:cubicBezTo>
                    <a:pt x="2110" y="1978"/>
                    <a:pt x="2147" y="2024"/>
                    <a:pt x="2123" y="2064"/>
                  </a:cubicBezTo>
                  <a:cubicBezTo>
                    <a:pt x="2103" y="2093"/>
                    <a:pt x="2063" y="2093"/>
                    <a:pt x="2026" y="2078"/>
                  </a:cubicBezTo>
                  <a:cubicBezTo>
                    <a:pt x="1999" y="2146"/>
                    <a:pt x="1975" y="2221"/>
                    <a:pt x="1948" y="2286"/>
                  </a:cubicBezTo>
                  <a:cubicBezTo>
                    <a:pt x="1898" y="2243"/>
                    <a:pt x="1820" y="2250"/>
                    <a:pt x="1787" y="2304"/>
                  </a:cubicBezTo>
                  <a:cubicBezTo>
                    <a:pt x="1763" y="2243"/>
                    <a:pt x="1709" y="2193"/>
                    <a:pt x="1652" y="2204"/>
                  </a:cubicBezTo>
                  <a:cubicBezTo>
                    <a:pt x="1595" y="2211"/>
                    <a:pt x="1538" y="2272"/>
                    <a:pt x="1561" y="2333"/>
                  </a:cubicBezTo>
                  <a:cubicBezTo>
                    <a:pt x="1491" y="2372"/>
                    <a:pt x="1447" y="2461"/>
                    <a:pt x="1467" y="2544"/>
                  </a:cubicBezTo>
                  <a:cubicBezTo>
                    <a:pt x="1403" y="2537"/>
                    <a:pt x="1343" y="2587"/>
                    <a:pt x="1326" y="2648"/>
                  </a:cubicBezTo>
                  <a:cubicBezTo>
                    <a:pt x="1292" y="2605"/>
                    <a:pt x="1248" y="2551"/>
                    <a:pt x="1184" y="2544"/>
                  </a:cubicBezTo>
                  <a:cubicBezTo>
                    <a:pt x="1131" y="2537"/>
                    <a:pt x="1073" y="2619"/>
                    <a:pt x="1114" y="2662"/>
                  </a:cubicBezTo>
                  <a:cubicBezTo>
                    <a:pt x="1073" y="2701"/>
                    <a:pt x="1036" y="2737"/>
                    <a:pt x="996" y="2784"/>
                  </a:cubicBezTo>
                  <a:cubicBezTo>
                    <a:pt x="966" y="2813"/>
                    <a:pt x="939" y="2866"/>
                    <a:pt x="966" y="2895"/>
                  </a:cubicBezTo>
                  <a:cubicBezTo>
                    <a:pt x="925" y="2934"/>
                    <a:pt x="905" y="2988"/>
                    <a:pt x="895" y="3045"/>
                  </a:cubicBezTo>
                  <a:cubicBezTo>
                    <a:pt x="888" y="3121"/>
                    <a:pt x="919" y="3196"/>
                    <a:pt x="952" y="3264"/>
                  </a:cubicBezTo>
                  <a:cubicBezTo>
                    <a:pt x="925" y="3271"/>
                    <a:pt x="905" y="3285"/>
                    <a:pt x="875" y="3296"/>
                  </a:cubicBezTo>
                  <a:cubicBezTo>
                    <a:pt x="740" y="3393"/>
                    <a:pt x="572" y="3436"/>
                    <a:pt x="411" y="3414"/>
                  </a:cubicBezTo>
                  <a:cubicBezTo>
                    <a:pt x="404" y="3454"/>
                    <a:pt x="404" y="3490"/>
                    <a:pt x="397" y="3522"/>
                  </a:cubicBezTo>
                  <a:cubicBezTo>
                    <a:pt x="360" y="3522"/>
                    <a:pt x="333" y="3550"/>
                    <a:pt x="326" y="3586"/>
                  </a:cubicBezTo>
                  <a:cubicBezTo>
                    <a:pt x="289" y="3694"/>
                    <a:pt x="333" y="3819"/>
                    <a:pt x="417" y="3873"/>
                  </a:cubicBezTo>
                  <a:cubicBezTo>
                    <a:pt x="464" y="3905"/>
                    <a:pt x="552" y="3948"/>
                    <a:pt x="528" y="4009"/>
                  </a:cubicBezTo>
                  <a:lnTo>
                    <a:pt x="720" y="4120"/>
                  </a:lnTo>
                  <a:cubicBezTo>
                    <a:pt x="754" y="4145"/>
                    <a:pt x="791" y="4181"/>
                    <a:pt x="771" y="4213"/>
                  </a:cubicBezTo>
                  <a:cubicBezTo>
                    <a:pt x="798" y="4235"/>
                    <a:pt x="835" y="4242"/>
                    <a:pt x="868" y="4235"/>
                  </a:cubicBezTo>
                  <a:cubicBezTo>
                    <a:pt x="835" y="4256"/>
                    <a:pt x="824" y="4317"/>
                    <a:pt x="861" y="4346"/>
                  </a:cubicBezTo>
                  <a:cubicBezTo>
                    <a:pt x="912" y="4414"/>
                    <a:pt x="989" y="4460"/>
                    <a:pt x="1067" y="4460"/>
                  </a:cubicBezTo>
                  <a:cubicBezTo>
                    <a:pt x="1094" y="4460"/>
                    <a:pt x="1131" y="4460"/>
                    <a:pt x="1158" y="4475"/>
                  </a:cubicBezTo>
                  <a:cubicBezTo>
                    <a:pt x="1184" y="4489"/>
                    <a:pt x="1201" y="4536"/>
                    <a:pt x="1171" y="4557"/>
                  </a:cubicBezTo>
                  <a:cubicBezTo>
                    <a:pt x="1242" y="4578"/>
                    <a:pt x="1285" y="4686"/>
                    <a:pt x="1248" y="4754"/>
                  </a:cubicBezTo>
                  <a:cubicBezTo>
                    <a:pt x="1279" y="4768"/>
                    <a:pt x="1306" y="4783"/>
                    <a:pt x="1343" y="4797"/>
                  </a:cubicBezTo>
                  <a:cubicBezTo>
                    <a:pt x="1299" y="4790"/>
                    <a:pt x="1255" y="4786"/>
                    <a:pt x="1228" y="4818"/>
                  </a:cubicBezTo>
                  <a:cubicBezTo>
                    <a:pt x="1201" y="4847"/>
                    <a:pt x="1208" y="4912"/>
                    <a:pt x="1242" y="4919"/>
                  </a:cubicBezTo>
                  <a:cubicBezTo>
                    <a:pt x="1248" y="4940"/>
                    <a:pt x="1215" y="4955"/>
                    <a:pt x="1195" y="4962"/>
                  </a:cubicBezTo>
                  <a:cubicBezTo>
                    <a:pt x="1023" y="4980"/>
                    <a:pt x="848" y="4851"/>
                    <a:pt x="798" y="4668"/>
                  </a:cubicBezTo>
                  <a:cubicBezTo>
                    <a:pt x="670" y="4707"/>
                    <a:pt x="545" y="4736"/>
                    <a:pt x="411" y="4743"/>
                  </a:cubicBezTo>
                  <a:cubicBezTo>
                    <a:pt x="404" y="4797"/>
                    <a:pt x="367" y="4844"/>
                    <a:pt x="316" y="4858"/>
                  </a:cubicBezTo>
                  <a:cubicBezTo>
                    <a:pt x="296" y="4865"/>
                    <a:pt x="276" y="4865"/>
                    <a:pt x="262" y="4872"/>
                  </a:cubicBezTo>
                  <a:cubicBezTo>
                    <a:pt x="232" y="4879"/>
                    <a:pt x="205" y="4912"/>
                    <a:pt x="185" y="4933"/>
                  </a:cubicBezTo>
                  <a:cubicBezTo>
                    <a:pt x="168" y="4947"/>
                    <a:pt x="148" y="4962"/>
                    <a:pt x="135" y="4980"/>
                  </a:cubicBezTo>
                  <a:cubicBezTo>
                    <a:pt x="77" y="5030"/>
                    <a:pt x="20" y="5084"/>
                    <a:pt x="0" y="5166"/>
                  </a:cubicBezTo>
                  <a:cubicBezTo>
                    <a:pt x="91" y="5220"/>
                    <a:pt x="192" y="5248"/>
                    <a:pt x="296" y="5248"/>
                  </a:cubicBezTo>
                  <a:cubicBezTo>
                    <a:pt x="340" y="5241"/>
                    <a:pt x="380" y="5277"/>
                    <a:pt x="380" y="5324"/>
                  </a:cubicBezTo>
                  <a:cubicBezTo>
                    <a:pt x="367" y="5370"/>
                    <a:pt x="326" y="5406"/>
                    <a:pt x="276" y="5406"/>
                  </a:cubicBezTo>
                  <a:cubicBezTo>
                    <a:pt x="289" y="5467"/>
                    <a:pt x="289" y="5535"/>
                    <a:pt x="262" y="5596"/>
                  </a:cubicBezTo>
                  <a:cubicBezTo>
                    <a:pt x="289" y="5578"/>
                    <a:pt x="333" y="5585"/>
                    <a:pt x="353" y="5617"/>
                  </a:cubicBezTo>
                  <a:cubicBezTo>
                    <a:pt x="353" y="5646"/>
                    <a:pt x="333" y="5678"/>
                    <a:pt x="310" y="5685"/>
                  </a:cubicBezTo>
                  <a:cubicBezTo>
                    <a:pt x="360" y="5721"/>
                    <a:pt x="437" y="5721"/>
                    <a:pt x="488" y="5685"/>
                  </a:cubicBezTo>
                  <a:cubicBezTo>
                    <a:pt x="522" y="5707"/>
                    <a:pt x="552" y="5728"/>
                    <a:pt x="586" y="5761"/>
                  </a:cubicBezTo>
                  <a:cubicBezTo>
                    <a:pt x="606" y="5736"/>
                    <a:pt x="623" y="5714"/>
                    <a:pt x="629" y="5685"/>
                  </a:cubicBezTo>
                  <a:cubicBezTo>
                    <a:pt x="734" y="5685"/>
                    <a:pt x="835" y="5678"/>
                    <a:pt x="932" y="5653"/>
                  </a:cubicBezTo>
                  <a:cubicBezTo>
                    <a:pt x="959" y="5693"/>
                    <a:pt x="983" y="5736"/>
                    <a:pt x="1010" y="5775"/>
                  </a:cubicBezTo>
                  <a:cubicBezTo>
                    <a:pt x="1003" y="5700"/>
                    <a:pt x="1060" y="5632"/>
                    <a:pt x="1131" y="5603"/>
                  </a:cubicBezTo>
                  <a:cubicBezTo>
                    <a:pt x="1201" y="5571"/>
                    <a:pt x="1272" y="5578"/>
                    <a:pt x="1343" y="5585"/>
                  </a:cubicBezTo>
                  <a:cubicBezTo>
                    <a:pt x="1312" y="5639"/>
                    <a:pt x="1292" y="5685"/>
                    <a:pt x="1265" y="5736"/>
                  </a:cubicBezTo>
                  <a:cubicBezTo>
                    <a:pt x="1299" y="5782"/>
                    <a:pt x="1336" y="5818"/>
                    <a:pt x="1370" y="5864"/>
                  </a:cubicBezTo>
                  <a:cubicBezTo>
                    <a:pt x="1306" y="5886"/>
                    <a:pt x="1413" y="5993"/>
                    <a:pt x="1383" y="6051"/>
                  </a:cubicBezTo>
                  <a:cubicBezTo>
                    <a:pt x="1363" y="6097"/>
                    <a:pt x="1265" y="6112"/>
                    <a:pt x="1299" y="6158"/>
                  </a:cubicBezTo>
                  <a:cubicBezTo>
                    <a:pt x="1235" y="6151"/>
                    <a:pt x="1164" y="6137"/>
                    <a:pt x="1100" y="6126"/>
                  </a:cubicBezTo>
                  <a:cubicBezTo>
                    <a:pt x="1087" y="6165"/>
                    <a:pt x="1087" y="6212"/>
                    <a:pt x="1100" y="6248"/>
                  </a:cubicBezTo>
                  <a:cubicBezTo>
                    <a:pt x="1067" y="6248"/>
                    <a:pt x="1030" y="6255"/>
                    <a:pt x="996" y="6255"/>
                  </a:cubicBezTo>
                  <a:cubicBezTo>
                    <a:pt x="983" y="6294"/>
                    <a:pt x="966" y="6337"/>
                    <a:pt x="952" y="6377"/>
                  </a:cubicBezTo>
                  <a:cubicBezTo>
                    <a:pt x="888" y="6330"/>
                    <a:pt x="818" y="6287"/>
                    <a:pt x="740" y="6294"/>
                  </a:cubicBezTo>
                  <a:cubicBezTo>
                    <a:pt x="663" y="6301"/>
                    <a:pt x="592" y="6398"/>
                    <a:pt x="636" y="6466"/>
                  </a:cubicBezTo>
                  <a:lnTo>
                    <a:pt x="437" y="6466"/>
                  </a:lnTo>
                  <a:cubicBezTo>
                    <a:pt x="451" y="6534"/>
                    <a:pt x="508" y="6584"/>
                    <a:pt x="572" y="6595"/>
                  </a:cubicBezTo>
                  <a:cubicBezTo>
                    <a:pt x="444" y="6660"/>
                    <a:pt x="374" y="6828"/>
                    <a:pt x="411" y="6978"/>
                  </a:cubicBezTo>
                  <a:cubicBezTo>
                    <a:pt x="417" y="7007"/>
                    <a:pt x="411" y="7029"/>
                    <a:pt x="417" y="7061"/>
                  </a:cubicBezTo>
                  <a:cubicBezTo>
                    <a:pt x="451" y="7021"/>
                    <a:pt x="501" y="7090"/>
                    <a:pt x="501" y="7143"/>
                  </a:cubicBezTo>
                  <a:cubicBezTo>
                    <a:pt x="501" y="7193"/>
                    <a:pt x="501" y="7261"/>
                    <a:pt x="552" y="7269"/>
                  </a:cubicBezTo>
                  <a:cubicBezTo>
                    <a:pt x="522" y="7308"/>
                    <a:pt x="501" y="7344"/>
                    <a:pt x="501" y="7390"/>
                  </a:cubicBezTo>
                  <a:cubicBezTo>
                    <a:pt x="501" y="7433"/>
                    <a:pt x="535" y="7487"/>
                    <a:pt x="579" y="7480"/>
                  </a:cubicBezTo>
                  <a:cubicBezTo>
                    <a:pt x="579" y="7519"/>
                    <a:pt x="565" y="7548"/>
                    <a:pt x="535" y="7570"/>
                  </a:cubicBezTo>
                  <a:cubicBezTo>
                    <a:pt x="579" y="7584"/>
                    <a:pt x="629" y="7584"/>
                    <a:pt x="670" y="7577"/>
                  </a:cubicBezTo>
                  <a:cubicBezTo>
                    <a:pt x="643" y="7638"/>
                    <a:pt x="686" y="7720"/>
                    <a:pt x="747" y="7720"/>
                  </a:cubicBezTo>
                  <a:cubicBezTo>
                    <a:pt x="754" y="7752"/>
                    <a:pt x="754" y="7781"/>
                    <a:pt x="764" y="7810"/>
                  </a:cubicBezTo>
                  <a:cubicBezTo>
                    <a:pt x="798" y="7835"/>
                    <a:pt x="841" y="7856"/>
                    <a:pt x="875" y="7849"/>
                  </a:cubicBezTo>
                  <a:cubicBezTo>
                    <a:pt x="919" y="7842"/>
                    <a:pt x="946" y="7788"/>
                    <a:pt x="925" y="7752"/>
                  </a:cubicBezTo>
                  <a:cubicBezTo>
                    <a:pt x="1003" y="7734"/>
                    <a:pt x="1080" y="7713"/>
                    <a:pt x="1158" y="7698"/>
                  </a:cubicBezTo>
                  <a:cubicBezTo>
                    <a:pt x="1201" y="7720"/>
                    <a:pt x="1191" y="7788"/>
                    <a:pt x="1178" y="7842"/>
                  </a:cubicBezTo>
                  <a:cubicBezTo>
                    <a:pt x="1161" y="7892"/>
                    <a:pt x="1178" y="7967"/>
                    <a:pt x="1228" y="7960"/>
                  </a:cubicBezTo>
                  <a:cubicBezTo>
                    <a:pt x="1208" y="7999"/>
                    <a:pt x="1201" y="8060"/>
                    <a:pt x="1221" y="8096"/>
                  </a:cubicBezTo>
                  <a:cubicBezTo>
                    <a:pt x="1235" y="8178"/>
                    <a:pt x="1137" y="8254"/>
                    <a:pt x="1067" y="8218"/>
                  </a:cubicBezTo>
                  <a:lnTo>
                    <a:pt x="1067" y="8315"/>
                  </a:lnTo>
                  <a:cubicBezTo>
                    <a:pt x="1124" y="8315"/>
                    <a:pt x="1178" y="8329"/>
                    <a:pt x="1228" y="8300"/>
                  </a:cubicBezTo>
                  <a:cubicBezTo>
                    <a:pt x="1248" y="8286"/>
                    <a:pt x="1272" y="8261"/>
                    <a:pt x="1285" y="8247"/>
                  </a:cubicBezTo>
                  <a:cubicBezTo>
                    <a:pt x="1326" y="8193"/>
                    <a:pt x="1370" y="8143"/>
                    <a:pt x="1420" y="8089"/>
                  </a:cubicBezTo>
                  <a:cubicBezTo>
                    <a:pt x="1427" y="8075"/>
                    <a:pt x="1440" y="8067"/>
                    <a:pt x="1454" y="8060"/>
                  </a:cubicBezTo>
                  <a:cubicBezTo>
                    <a:pt x="1497" y="8053"/>
                    <a:pt x="1511" y="8125"/>
                    <a:pt x="1497" y="8171"/>
                  </a:cubicBezTo>
                  <a:lnTo>
                    <a:pt x="1709" y="8171"/>
                  </a:lnTo>
                  <a:cubicBezTo>
                    <a:pt x="1679" y="8225"/>
                    <a:pt x="1709" y="8307"/>
                    <a:pt x="1763" y="8322"/>
                  </a:cubicBezTo>
                  <a:cubicBezTo>
                    <a:pt x="1787" y="8275"/>
                    <a:pt x="1794" y="8232"/>
                    <a:pt x="1794" y="8186"/>
                  </a:cubicBezTo>
                  <a:cubicBezTo>
                    <a:pt x="1851" y="8186"/>
                    <a:pt x="1898" y="8186"/>
                    <a:pt x="1955" y="8178"/>
                  </a:cubicBezTo>
                  <a:cubicBezTo>
                    <a:pt x="2012" y="8178"/>
                    <a:pt x="2090" y="8200"/>
                    <a:pt x="2076" y="8261"/>
                  </a:cubicBezTo>
                  <a:cubicBezTo>
                    <a:pt x="2069" y="8275"/>
                    <a:pt x="2063" y="8293"/>
                    <a:pt x="2046" y="8307"/>
                  </a:cubicBezTo>
                  <a:cubicBezTo>
                    <a:pt x="1985" y="8383"/>
                    <a:pt x="1975" y="8494"/>
                    <a:pt x="2019" y="8583"/>
                  </a:cubicBezTo>
                  <a:cubicBezTo>
                    <a:pt x="1921" y="8712"/>
                    <a:pt x="1827" y="8841"/>
                    <a:pt x="1730" y="8959"/>
                  </a:cubicBezTo>
                  <a:cubicBezTo>
                    <a:pt x="1632" y="8984"/>
                    <a:pt x="1545" y="9067"/>
                    <a:pt x="1504" y="9164"/>
                  </a:cubicBezTo>
                  <a:cubicBezTo>
                    <a:pt x="1433" y="9171"/>
                    <a:pt x="1370" y="9210"/>
                    <a:pt x="1312" y="9253"/>
                  </a:cubicBezTo>
                  <a:cubicBezTo>
                    <a:pt x="1221" y="9314"/>
                    <a:pt x="1131" y="9382"/>
                    <a:pt x="1047" y="9450"/>
                  </a:cubicBezTo>
                  <a:cubicBezTo>
                    <a:pt x="959" y="9518"/>
                    <a:pt x="875" y="9576"/>
                    <a:pt x="784" y="9644"/>
                  </a:cubicBezTo>
                  <a:cubicBezTo>
                    <a:pt x="777" y="9697"/>
                    <a:pt x="784" y="9780"/>
                    <a:pt x="841" y="9780"/>
                  </a:cubicBezTo>
                  <a:cubicBezTo>
                    <a:pt x="861" y="9780"/>
                    <a:pt x="875" y="9765"/>
                    <a:pt x="888" y="9751"/>
                  </a:cubicBezTo>
                  <a:cubicBezTo>
                    <a:pt x="946" y="9697"/>
                    <a:pt x="1003" y="9636"/>
                    <a:pt x="1047" y="9576"/>
                  </a:cubicBezTo>
                  <a:cubicBezTo>
                    <a:pt x="1060" y="9561"/>
                    <a:pt x="1067" y="9540"/>
                    <a:pt x="1087" y="9533"/>
                  </a:cubicBezTo>
                  <a:cubicBezTo>
                    <a:pt x="1107" y="9525"/>
                    <a:pt x="1131" y="9518"/>
                    <a:pt x="1144" y="9518"/>
                  </a:cubicBezTo>
                  <a:cubicBezTo>
                    <a:pt x="1265" y="9507"/>
                    <a:pt x="1383" y="9457"/>
                    <a:pt x="1484" y="9382"/>
                  </a:cubicBezTo>
                  <a:cubicBezTo>
                    <a:pt x="1497" y="9368"/>
                    <a:pt x="1511" y="9361"/>
                    <a:pt x="1531" y="9350"/>
                  </a:cubicBezTo>
                  <a:cubicBezTo>
                    <a:pt x="1545" y="9350"/>
                    <a:pt x="1561" y="9361"/>
                    <a:pt x="1575" y="9361"/>
                  </a:cubicBezTo>
                  <a:cubicBezTo>
                    <a:pt x="1659" y="9375"/>
                    <a:pt x="1730" y="9300"/>
                    <a:pt x="1787" y="9224"/>
                  </a:cubicBezTo>
                  <a:cubicBezTo>
                    <a:pt x="1844" y="9149"/>
                    <a:pt x="1898" y="9081"/>
                    <a:pt x="1955" y="9006"/>
                  </a:cubicBezTo>
                  <a:cubicBezTo>
                    <a:pt x="1999" y="9013"/>
                    <a:pt x="2039" y="8984"/>
                    <a:pt x="2053" y="8938"/>
                  </a:cubicBezTo>
                  <a:cubicBezTo>
                    <a:pt x="2063" y="8924"/>
                    <a:pt x="2063" y="8909"/>
                    <a:pt x="2069" y="8891"/>
                  </a:cubicBezTo>
                  <a:cubicBezTo>
                    <a:pt x="2083" y="8870"/>
                    <a:pt x="2110" y="8870"/>
                    <a:pt x="2133" y="8863"/>
                  </a:cubicBezTo>
                  <a:cubicBezTo>
                    <a:pt x="2211" y="8841"/>
                    <a:pt x="2265" y="8752"/>
                    <a:pt x="2251" y="8658"/>
                  </a:cubicBezTo>
                  <a:cubicBezTo>
                    <a:pt x="2345" y="8644"/>
                    <a:pt x="2413" y="8555"/>
                    <a:pt x="2413" y="8458"/>
                  </a:cubicBezTo>
                  <a:cubicBezTo>
                    <a:pt x="2456" y="8487"/>
                    <a:pt x="2507" y="8444"/>
                    <a:pt x="2541" y="8404"/>
                  </a:cubicBezTo>
                  <a:cubicBezTo>
                    <a:pt x="2584" y="8361"/>
                    <a:pt x="2625" y="8322"/>
                    <a:pt x="2668" y="8275"/>
                  </a:cubicBezTo>
                  <a:cubicBezTo>
                    <a:pt x="2726" y="8218"/>
                    <a:pt x="2790" y="8150"/>
                    <a:pt x="2823" y="8075"/>
                  </a:cubicBezTo>
                  <a:cubicBezTo>
                    <a:pt x="2726" y="8067"/>
                    <a:pt x="2635" y="8028"/>
                    <a:pt x="2554" y="7960"/>
                  </a:cubicBezTo>
                  <a:cubicBezTo>
                    <a:pt x="2591" y="7985"/>
                    <a:pt x="2635" y="7953"/>
                    <a:pt x="2655" y="7917"/>
                  </a:cubicBezTo>
                  <a:cubicBezTo>
                    <a:pt x="2675" y="7878"/>
                    <a:pt x="2695" y="7842"/>
                    <a:pt x="2732" y="7827"/>
                  </a:cubicBezTo>
                  <a:cubicBezTo>
                    <a:pt x="2753" y="7817"/>
                    <a:pt x="2773" y="7827"/>
                    <a:pt x="2790" y="7827"/>
                  </a:cubicBezTo>
                  <a:cubicBezTo>
                    <a:pt x="2867" y="7827"/>
                    <a:pt x="2924" y="7713"/>
                    <a:pt x="2880" y="7638"/>
                  </a:cubicBezTo>
                  <a:cubicBezTo>
                    <a:pt x="2924" y="7659"/>
                    <a:pt x="2971" y="7623"/>
                    <a:pt x="2991" y="7577"/>
                  </a:cubicBezTo>
                  <a:cubicBezTo>
                    <a:pt x="3015" y="7534"/>
                    <a:pt x="3015" y="7480"/>
                    <a:pt x="3029" y="7426"/>
                  </a:cubicBezTo>
                  <a:cubicBezTo>
                    <a:pt x="3042" y="7398"/>
                    <a:pt x="3055" y="7369"/>
                    <a:pt x="3079" y="7344"/>
                  </a:cubicBezTo>
                  <a:cubicBezTo>
                    <a:pt x="3170" y="7233"/>
                    <a:pt x="3311" y="7158"/>
                    <a:pt x="3453" y="7143"/>
                  </a:cubicBezTo>
                  <a:cubicBezTo>
                    <a:pt x="3473" y="7150"/>
                    <a:pt x="3503" y="7150"/>
                    <a:pt x="3523" y="7150"/>
                  </a:cubicBezTo>
                  <a:cubicBezTo>
                    <a:pt x="3516" y="7186"/>
                    <a:pt x="3516" y="7233"/>
                    <a:pt x="3530" y="7269"/>
                  </a:cubicBezTo>
                  <a:cubicBezTo>
                    <a:pt x="3493" y="7294"/>
                    <a:pt x="3446" y="7294"/>
                    <a:pt x="3402" y="7294"/>
                  </a:cubicBezTo>
                  <a:cubicBezTo>
                    <a:pt x="3362" y="7294"/>
                    <a:pt x="3311" y="7294"/>
                    <a:pt x="3274" y="7315"/>
                  </a:cubicBezTo>
                  <a:cubicBezTo>
                    <a:pt x="3241" y="7344"/>
                    <a:pt x="3234" y="7412"/>
                    <a:pt x="3274" y="7426"/>
                  </a:cubicBezTo>
                  <a:cubicBezTo>
                    <a:pt x="3227" y="7444"/>
                    <a:pt x="3197" y="7501"/>
                    <a:pt x="3183" y="7562"/>
                  </a:cubicBezTo>
                  <a:cubicBezTo>
                    <a:pt x="3156" y="7652"/>
                    <a:pt x="3133" y="7741"/>
                    <a:pt x="3113" y="7842"/>
                  </a:cubicBezTo>
                  <a:cubicBezTo>
                    <a:pt x="3106" y="7870"/>
                    <a:pt x="3099" y="7903"/>
                    <a:pt x="3106" y="7924"/>
                  </a:cubicBezTo>
                  <a:cubicBezTo>
                    <a:pt x="3119" y="7978"/>
                    <a:pt x="3183" y="8007"/>
                    <a:pt x="3227" y="7978"/>
                  </a:cubicBezTo>
                  <a:cubicBezTo>
                    <a:pt x="3261" y="7953"/>
                    <a:pt x="3274" y="7910"/>
                    <a:pt x="3304" y="7885"/>
                  </a:cubicBezTo>
                  <a:cubicBezTo>
                    <a:pt x="3375" y="7817"/>
                    <a:pt x="3503" y="7849"/>
                    <a:pt x="3564" y="7774"/>
                  </a:cubicBezTo>
                  <a:cubicBezTo>
                    <a:pt x="3587" y="7741"/>
                    <a:pt x="3601" y="7706"/>
                    <a:pt x="3634" y="7691"/>
                  </a:cubicBezTo>
                  <a:cubicBezTo>
                    <a:pt x="3651" y="7684"/>
                    <a:pt x="3671" y="7684"/>
                    <a:pt x="3691" y="7691"/>
                  </a:cubicBezTo>
                  <a:cubicBezTo>
                    <a:pt x="3728" y="7698"/>
                    <a:pt x="3769" y="7706"/>
                    <a:pt x="3806" y="7706"/>
                  </a:cubicBezTo>
                  <a:cubicBezTo>
                    <a:pt x="3833" y="7713"/>
                    <a:pt x="3870" y="7713"/>
                    <a:pt x="3897" y="7706"/>
                  </a:cubicBezTo>
                  <a:cubicBezTo>
                    <a:pt x="3924" y="7698"/>
                    <a:pt x="3954" y="7659"/>
                    <a:pt x="3947" y="7630"/>
                  </a:cubicBezTo>
                  <a:cubicBezTo>
                    <a:pt x="3890" y="7577"/>
                    <a:pt x="3870" y="7494"/>
                    <a:pt x="3890" y="7419"/>
                  </a:cubicBezTo>
                  <a:cubicBezTo>
                    <a:pt x="3910" y="7344"/>
                    <a:pt x="3974" y="7294"/>
                    <a:pt x="4045" y="7276"/>
                  </a:cubicBezTo>
                  <a:cubicBezTo>
                    <a:pt x="4088" y="7269"/>
                    <a:pt x="4136" y="7287"/>
                    <a:pt x="4152" y="7330"/>
                  </a:cubicBezTo>
                  <a:cubicBezTo>
                    <a:pt x="4159" y="7351"/>
                    <a:pt x="4159" y="7383"/>
                    <a:pt x="4173" y="7405"/>
                  </a:cubicBezTo>
                  <a:cubicBezTo>
                    <a:pt x="4186" y="7433"/>
                    <a:pt x="4223" y="7444"/>
                    <a:pt x="4243" y="7451"/>
                  </a:cubicBezTo>
                  <a:cubicBezTo>
                    <a:pt x="4270" y="7466"/>
                    <a:pt x="4290" y="7501"/>
                    <a:pt x="4270" y="7527"/>
                  </a:cubicBezTo>
                  <a:cubicBezTo>
                    <a:pt x="4327" y="7541"/>
                    <a:pt x="4378" y="7548"/>
                    <a:pt x="4432" y="7562"/>
                  </a:cubicBezTo>
                  <a:cubicBezTo>
                    <a:pt x="4405" y="7570"/>
                    <a:pt x="4378" y="7577"/>
                    <a:pt x="4354" y="7595"/>
                  </a:cubicBezTo>
                  <a:cubicBezTo>
                    <a:pt x="4432" y="7595"/>
                    <a:pt x="4496" y="7623"/>
                    <a:pt x="4573" y="7623"/>
                  </a:cubicBezTo>
                  <a:cubicBezTo>
                    <a:pt x="4610" y="7623"/>
                    <a:pt x="4661" y="7623"/>
                    <a:pt x="4674" y="7584"/>
                  </a:cubicBezTo>
                  <a:cubicBezTo>
                    <a:pt x="4745" y="7584"/>
                    <a:pt x="4815" y="7616"/>
                    <a:pt x="4862" y="7670"/>
                  </a:cubicBezTo>
                  <a:cubicBezTo>
                    <a:pt x="4873" y="7630"/>
                    <a:pt x="4926" y="7623"/>
                    <a:pt x="4963" y="7638"/>
                  </a:cubicBezTo>
                  <a:cubicBezTo>
                    <a:pt x="4997" y="7652"/>
                    <a:pt x="5041" y="7677"/>
                    <a:pt x="5074" y="7652"/>
                  </a:cubicBezTo>
                  <a:cubicBezTo>
                    <a:pt x="5125" y="7691"/>
                    <a:pt x="5175" y="7727"/>
                    <a:pt x="5233" y="7767"/>
                  </a:cubicBezTo>
                  <a:cubicBezTo>
                    <a:pt x="5260" y="7788"/>
                    <a:pt x="5293" y="7810"/>
                    <a:pt x="5330" y="7817"/>
                  </a:cubicBezTo>
                  <a:cubicBezTo>
                    <a:pt x="5364" y="7827"/>
                    <a:pt x="5408" y="7802"/>
                    <a:pt x="5414" y="7767"/>
                  </a:cubicBezTo>
                  <a:cubicBezTo>
                    <a:pt x="5414" y="7788"/>
                    <a:pt x="5421" y="7802"/>
                    <a:pt x="5421" y="7827"/>
                  </a:cubicBezTo>
                  <a:cubicBezTo>
                    <a:pt x="5441" y="7817"/>
                    <a:pt x="5465" y="7802"/>
                    <a:pt x="5485" y="7795"/>
                  </a:cubicBezTo>
                  <a:cubicBezTo>
                    <a:pt x="5556" y="7863"/>
                    <a:pt x="5613" y="7938"/>
                    <a:pt x="5653" y="8028"/>
                  </a:cubicBezTo>
                  <a:cubicBezTo>
                    <a:pt x="5660" y="8042"/>
                    <a:pt x="5670" y="8067"/>
                    <a:pt x="5690" y="8082"/>
                  </a:cubicBezTo>
                  <a:cubicBezTo>
                    <a:pt x="5710" y="8096"/>
                    <a:pt x="5741" y="8096"/>
                    <a:pt x="5768" y="8096"/>
                  </a:cubicBezTo>
                  <a:cubicBezTo>
                    <a:pt x="5872" y="8103"/>
                    <a:pt x="5949" y="8232"/>
                    <a:pt x="5922" y="8336"/>
                  </a:cubicBezTo>
                  <a:cubicBezTo>
                    <a:pt x="5949" y="8350"/>
                    <a:pt x="5980" y="8361"/>
                    <a:pt x="6007" y="8343"/>
                  </a:cubicBezTo>
                  <a:lnTo>
                    <a:pt x="6007" y="8411"/>
                  </a:lnTo>
                  <a:cubicBezTo>
                    <a:pt x="6064" y="8451"/>
                    <a:pt x="6077" y="8533"/>
                    <a:pt x="6050" y="8594"/>
                  </a:cubicBezTo>
                  <a:cubicBezTo>
                    <a:pt x="6101" y="8576"/>
                    <a:pt x="6134" y="8637"/>
                    <a:pt x="6148" y="8684"/>
                  </a:cubicBezTo>
                  <a:cubicBezTo>
                    <a:pt x="6185" y="8773"/>
                    <a:pt x="6225" y="8863"/>
                    <a:pt x="6262" y="8952"/>
                  </a:cubicBezTo>
                  <a:cubicBezTo>
                    <a:pt x="6276" y="8977"/>
                    <a:pt x="6282" y="9006"/>
                    <a:pt x="6303" y="9020"/>
                  </a:cubicBezTo>
                  <a:cubicBezTo>
                    <a:pt x="6326" y="9042"/>
                    <a:pt x="6353" y="9053"/>
                    <a:pt x="6373" y="9074"/>
                  </a:cubicBezTo>
                  <a:cubicBezTo>
                    <a:pt x="6424" y="9117"/>
                    <a:pt x="6444" y="9185"/>
                    <a:pt x="6451" y="9260"/>
                  </a:cubicBezTo>
                  <a:cubicBezTo>
                    <a:pt x="6494" y="9260"/>
                    <a:pt x="6528" y="9293"/>
                    <a:pt x="6552" y="9328"/>
                  </a:cubicBezTo>
                  <a:cubicBezTo>
                    <a:pt x="6565" y="9314"/>
                    <a:pt x="6579" y="9307"/>
                    <a:pt x="6592" y="9293"/>
                  </a:cubicBezTo>
                  <a:cubicBezTo>
                    <a:pt x="6592" y="9389"/>
                    <a:pt x="6643" y="9486"/>
                    <a:pt x="6713" y="9547"/>
                  </a:cubicBezTo>
                  <a:cubicBezTo>
                    <a:pt x="6727" y="9533"/>
                    <a:pt x="6740" y="9525"/>
                    <a:pt x="6757" y="9507"/>
                  </a:cubicBezTo>
                  <a:cubicBezTo>
                    <a:pt x="6784" y="9576"/>
                    <a:pt x="6828" y="9644"/>
                    <a:pt x="6881" y="9690"/>
                  </a:cubicBezTo>
                  <a:cubicBezTo>
                    <a:pt x="6945" y="9658"/>
                    <a:pt x="6959" y="9554"/>
                    <a:pt x="6912" y="9507"/>
                  </a:cubicBezTo>
                  <a:cubicBezTo>
                    <a:pt x="6945" y="9533"/>
                    <a:pt x="6989" y="9533"/>
                    <a:pt x="7023" y="9518"/>
                  </a:cubicBezTo>
                  <a:cubicBezTo>
                    <a:pt x="7117" y="9601"/>
                    <a:pt x="7171" y="9726"/>
                    <a:pt x="7171" y="9862"/>
                  </a:cubicBezTo>
                  <a:cubicBezTo>
                    <a:pt x="7171" y="9930"/>
                    <a:pt x="7171" y="10013"/>
                    <a:pt x="7228" y="10034"/>
                  </a:cubicBezTo>
                  <a:cubicBezTo>
                    <a:pt x="7235" y="10041"/>
                    <a:pt x="7248" y="10041"/>
                    <a:pt x="7258" y="10041"/>
                  </a:cubicBezTo>
                  <a:cubicBezTo>
                    <a:pt x="7285" y="10059"/>
                    <a:pt x="7272" y="10102"/>
                    <a:pt x="7265" y="10134"/>
                  </a:cubicBezTo>
                  <a:cubicBezTo>
                    <a:pt x="7285" y="10163"/>
                    <a:pt x="7329" y="10170"/>
                    <a:pt x="7363" y="10184"/>
                  </a:cubicBezTo>
                  <a:cubicBezTo>
                    <a:pt x="7440" y="10231"/>
                    <a:pt x="7433" y="10367"/>
                    <a:pt x="7504" y="10424"/>
                  </a:cubicBezTo>
                  <a:cubicBezTo>
                    <a:pt x="7538" y="10457"/>
                    <a:pt x="7581" y="10464"/>
                    <a:pt x="7608" y="10493"/>
                  </a:cubicBezTo>
                  <a:cubicBezTo>
                    <a:pt x="7672" y="10568"/>
                    <a:pt x="7595" y="10718"/>
                    <a:pt x="7672" y="10786"/>
                  </a:cubicBezTo>
                  <a:cubicBezTo>
                    <a:pt x="7689" y="10801"/>
                    <a:pt x="7709" y="10808"/>
                    <a:pt x="7716" y="10826"/>
                  </a:cubicBezTo>
                  <a:cubicBezTo>
                    <a:pt x="7736" y="10861"/>
                    <a:pt x="7689" y="10908"/>
                    <a:pt x="7652" y="10922"/>
                  </a:cubicBezTo>
                  <a:cubicBezTo>
                    <a:pt x="7608" y="10937"/>
                    <a:pt x="7561" y="10944"/>
                    <a:pt x="7548" y="10990"/>
                  </a:cubicBezTo>
                  <a:cubicBezTo>
                    <a:pt x="7581" y="11019"/>
                    <a:pt x="7618" y="11041"/>
                    <a:pt x="7652" y="11073"/>
                  </a:cubicBezTo>
                  <a:cubicBezTo>
                    <a:pt x="7632" y="11058"/>
                    <a:pt x="7618" y="11051"/>
                    <a:pt x="7595" y="11033"/>
                  </a:cubicBezTo>
                  <a:cubicBezTo>
                    <a:pt x="7652" y="11094"/>
                    <a:pt x="7743" y="11177"/>
                    <a:pt x="7814" y="11216"/>
                  </a:cubicBezTo>
                  <a:cubicBezTo>
                    <a:pt x="7851" y="11238"/>
                    <a:pt x="7891" y="11259"/>
                    <a:pt x="7915" y="11298"/>
                  </a:cubicBezTo>
                  <a:cubicBezTo>
                    <a:pt x="7935" y="11334"/>
                    <a:pt x="7948" y="11388"/>
                    <a:pt x="7921" y="11424"/>
                  </a:cubicBezTo>
                  <a:cubicBezTo>
                    <a:pt x="7985" y="11402"/>
                    <a:pt x="8039" y="11449"/>
                    <a:pt x="8089" y="11492"/>
                  </a:cubicBezTo>
                  <a:cubicBezTo>
                    <a:pt x="8160" y="11560"/>
                    <a:pt x="8238" y="11628"/>
                    <a:pt x="8308" y="11696"/>
                  </a:cubicBezTo>
                  <a:cubicBezTo>
                    <a:pt x="8322" y="11703"/>
                    <a:pt x="8328" y="11714"/>
                    <a:pt x="8338" y="11732"/>
                  </a:cubicBezTo>
                  <a:cubicBezTo>
                    <a:pt x="8345" y="11746"/>
                    <a:pt x="8345" y="11771"/>
                    <a:pt x="8345" y="11793"/>
                  </a:cubicBezTo>
                  <a:lnTo>
                    <a:pt x="8345" y="11976"/>
                  </a:lnTo>
                  <a:cubicBezTo>
                    <a:pt x="8379" y="11983"/>
                    <a:pt x="8399" y="12026"/>
                    <a:pt x="8409" y="12065"/>
                  </a:cubicBezTo>
                  <a:cubicBezTo>
                    <a:pt x="8429" y="12155"/>
                    <a:pt x="8456" y="12244"/>
                    <a:pt x="8476" y="12334"/>
                  </a:cubicBezTo>
                  <a:cubicBezTo>
                    <a:pt x="8493" y="12395"/>
                    <a:pt x="8507" y="12470"/>
                    <a:pt x="8470" y="12524"/>
                  </a:cubicBezTo>
                  <a:lnTo>
                    <a:pt x="8450" y="12545"/>
                  </a:lnTo>
                  <a:cubicBezTo>
                    <a:pt x="8429" y="12592"/>
                    <a:pt x="8500" y="12635"/>
                    <a:pt x="8487" y="12681"/>
                  </a:cubicBezTo>
                  <a:cubicBezTo>
                    <a:pt x="8476" y="12710"/>
                    <a:pt x="8436" y="12717"/>
                    <a:pt x="8436" y="12749"/>
                  </a:cubicBezTo>
                  <a:cubicBezTo>
                    <a:pt x="8436" y="12778"/>
                    <a:pt x="8463" y="12792"/>
                    <a:pt x="8470" y="12824"/>
                  </a:cubicBezTo>
                  <a:cubicBezTo>
                    <a:pt x="8487" y="12853"/>
                    <a:pt x="8463" y="12889"/>
                    <a:pt x="8456" y="12921"/>
                  </a:cubicBezTo>
                  <a:cubicBezTo>
                    <a:pt x="8450" y="12950"/>
                    <a:pt x="8443" y="12996"/>
                    <a:pt x="8476" y="13011"/>
                  </a:cubicBezTo>
                  <a:cubicBezTo>
                    <a:pt x="8443" y="13050"/>
                    <a:pt x="8450" y="13107"/>
                    <a:pt x="8487" y="13147"/>
                  </a:cubicBezTo>
                  <a:cubicBezTo>
                    <a:pt x="8443" y="13147"/>
                    <a:pt x="8429" y="13197"/>
                    <a:pt x="8423" y="13240"/>
                  </a:cubicBezTo>
                  <a:cubicBezTo>
                    <a:pt x="8416" y="13287"/>
                    <a:pt x="8386" y="13337"/>
                    <a:pt x="8352" y="13322"/>
                  </a:cubicBezTo>
                  <a:cubicBezTo>
                    <a:pt x="8372" y="13398"/>
                    <a:pt x="8392" y="13480"/>
                    <a:pt x="8423" y="13555"/>
                  </a:cubicBezTo>
                  <a:cubicBezTo>
                    <a:pt x="8436" y="13602"/>
                    <a:pt x="8443" y="13663"/>
                    <a:pt x="8409" y="13684"/>
                  </a:cubicBezTo>
                  <a:cubicBezTo>
                    <a:pt x="8443" y="13698"/>
                    <a:pt x="8476" y="13720"/>
                    <a:pt x="8513" y="13745"/>
                  </a:cubicBezTo>
                  <a:cubicBezTo>
                    <a:pt x="8476" y="13835"/>
                    <a:pt x="8463" y="13931"/>
                    <a:pt x="8456" y="14028"/>
                  </a:cubicBezTo>
                  <a:cubicBezTo>
                    <a:pt x="8423" y="14028"/>
                    <a:pt x="8386" y="14060"/>
                    <a:pt x="8386" y="14096"/>
                  </a:cubicBezTo>
                  <a:cubicBezTo>
                    <a:pt x="8423" y="14136"/>
                    <a:pt x="8456" y="14171"/>
                    <a:pt x="8487" y="14211"/>
                  </a:cubicBezTo>
                  <a:cubicBezTo>
                    <a:pt x="8513" y="14239"/>
                    <a:pt x="8540" y="14272"/>
                    <a:pt x="8557" y="14307"/>
                  </a:cubicBezTo>
                  <a:cubicBezTo>
                    <a:pt x="8571" y="14347"/>
                    <a:pt x="8571" y="14390"/>
                    <a:pt x="8540" y="14418"/>
                  </a:cubicBezTo>
                  <a:cubicBezTo>
                    <a:pt x="8598" y="14504"/>
                    <a:pt x="8655" y="14594"/>
                    <a:pt x="8719" y="14676"/>
                  </a:cubicBezTo>
                  <a:cubicBezTo>
                    <a:pt x="8776" y="14669"/>
                    <a:pt x="8837" y="14684"/>
                    <a:pt x="8874" y="14727"/>
                  </a:cubicBezTo>
                  <a:cubicBezTo>
                    <a:pt x="8907" y="14773"/>
                    <a:pt x="8874" y="14863"/>
                    <a:pt x="8816" y="14856"/>
                  </a:cubicBezTo>
                  <a:cubicBezTo>
                    <a:pt x="8810" y="14945"/>
                    <a:pt x="8860" y="15045"/>
                    <a:pt x="8931" y="15088"/>
                  </a:cubicBezTo>
                  <a:cubicBezTo>
                    <a:pt x="8988" y="15121"/>
                    <a:pt x="9028" y="15171"/>
                    <a:pt x="9022" y="15239"/>
                  </a:cubicBezTo>
                  <a:cubicBezTo>
                    <a:pt x="9119" y="15246"/>
                    <a:pt x="9156" y="15375"/>
                    <a:pt x="9170" y="15472"/>
                  </a:cubicBezTo>
                  <a:cubicBezTo>
                    <a:pt x="9254" y="15518"/>
                    <a:pt x="9338" y="15561"/>
                    <a:pt x="9415" y="15608"/>
                  </a:cubicBezTo>
                  <a:cubicBezTo>
                    <a:pt x="9446" y="15622"/>
                    <a:pt x="9466" y="15636"/>
                    <a:pt x="9486" y="15651"/>
                  </a:cubicBezTo>
                  <a:cubicBezTo>
                    <a:pt x="9503" y="15669"/>
                    <a:pt x="9516" y="15683"/>
                    <a:pt x="9536" y="15697"/>
                  </a:cubicBezTo>
                  <a:cubicBezTo>
                    <a:pt x="9573" y="15737"/>
                    <a:pt x="9614" y="15765"/>
                    <a:pt x="9658" y="15780"/>
                  </a:cubicBezTo>
                  <a:cubicBezTo>
                    <a:pt x="9678" y="15737"/>
                    <a:pt x="9742" y="15765"/>
                    <a:pt x="9769" y="15812"/>
                  </a:cubicBezTo>
                  <a:cubicBezTo>
                    <a:pt x="9819" y="15894"/>
                    <a:pt x="9826" y="15998"/>
                    <a:pt x="9799" y="16088"/>
                  </a:cubicBezTo>
                  <a:cubicBezTo>
                    <a:pt x="9863" y="16127"/>
                    <a:pt x="9890" y="16217"/>
                    <a:pt x="9870" y="16292"/>
                  </a:cubicBezTo>
                  <a:cubicBezTo>
                    <a:pt x="9927" y="16299"/>
                    <a:pt x="9940" y="16374"/>
                    <a:pt x="9947" y="16428"/>
                  </a:cubicBezTo>
                  <a:cubicBezTo>
                    <a:pt x="9974" y="16607"/>
                    <a:pt x="10082" y="16772"/>
                    <a:pt x="10236" y="16861"/>
                  </a:cubicBezTo>
                  <a:cubicBezTo>
                    <a:pt x="10263" y="16876"/>
                    <a:pt x="10294" y="16894"/>
                    <a:pt x="10314" y="16915"/>
                  </a:cubicBezTo>
                  <a:cubicBezTo>
                    <a:pt x="10327" y="16930"/>
                    <a:pt x="10334" y="16944"/>
                    <a:pt x="10341" y="16969"/>
                  </a:cubicBezTo>
                  <a:cubicBezTo>
                    <a:pt x="10371" y="17033"/>
                    <a:pt x="10391" y="17101"/>
                    <a:pt x="10418" y="17170"/>
                  </a:cubicBezTo>
                  <a:cubicBezTo>
                    <a:pt x="10341" y="17195"/>
                    <a:pt x="10257" y="17195"/>
                    <a:pt x="10186" y="17155"/>
                  </a:cubicBezTo>
                  <a:cubicBezTo>
                    <a:pt x="10206" y="17284"/>
                    <a:pt x="10347" y="17367"/>
                    <a:pt x="10462" y="17320"/>
                  </a:cubicBezTo>
                  <a:cubicBezTo>
                    <a:pt x="10469" y="17341"/>
                    <a:pt x="10482" y="17367"/>
                    <a:pt x="10489" y="17388"/>
                  </a:cubicBezTo>
                  <a:cubicBezTo>
                    <a:pt x="10617" y="17395"/>
                    <a:pt x="10681" y="17546"/>
                    <a:pt x="10724" y="17682"/>
                  </a:cubicBezTo>
                  <a:cubicBezTo>
                    <a:pt x="10744" y="17757"/>
                    <a:pt x="10765" y="17825"/>
                    <a:pt x="10765" y="17900"/>
                  </a:cubicBezTo>
                  <a:cubicBezTo>
                    <a:pt x="10926" y="17900"/>
                    <a:pt x="11014" y="18087"/>
                    <a:pt x="11118" y="18216"/>
                  </a:cubicBezTo>
                  <a:cubicBezTo>
                    <a:pt x="11145" y="18244"/>
                    <a:pt x="11189" y="18276"/>
                    <a:pt x="11226" y="18251"/>
                  </a:cubicBezTo>
                  <a:cubicBezTo>
                    <a:pt x="11280" y="18201"/>
                    <a:pt x="11232" y="18094"/>
                    <a:pt x="11182" y="18033"/>
                  </a:cubicBezTo>
                  <a:cubicBezTo>
                    <a:pt x="11162" y="18004"/>
                    <a:pt x="11138" y="17976"/>
                    <a:pt x="11111" y="17943"/>
                  </a:cubicBezTo>
                  <a:cubicBezTo>
                    <a:pt x="11068" y="17943"/>
                    <a:pt x="11041" y="17893"/>
                    <a:pt x="11041" y="17847"/>
                  </a:cubicBezTo>
                  <a:cubicBezTo>
                    <a:pt x="11034" y="17800"/>
                    <a:pt x="11034" y="17750"/>
                    <a:pt x="10997" y="17718"/>
                  </a:cubicBezTo>
                  <a:cubicBezTo>
                    <a:pt x="10983" y="17710"/>
                    <a:pt x="10963" y="17703"/>
                    <a:pt x="10943" y="17696"/>
                  </a:cubicBezTo>
                  <a:cubicBezTo>
                    <a:pt x="10879" y="17667"/>
                    <a:pt x="10872" y="17567"/>
                    <a:pt x="10872" y="17492"/>
                  </a:cubicBezTo>
                  <a:lnTo>
                    <a:pt x="10744" y="17381"/>
                  </a:lnTo>
                  <a:cubicBezTo>
                    <a:pt x="10687" y="17334"/>
                    <a:pt x="10623" y="17252"/>
                    <a:pt x="10667" y="17195"/>
                  </a:cubicBezTo>
                  <a:cubicBezTo>
                    <a:pt x="10647" y="17177"/>
                    <a:pt x="10623" y="17155"/>
                    <a:pt x="10603" y="17141"/>
                  </a:cubicBezTo>
                  <a:cubicBezTo>
                    <a:pt x="10617" y="17119"/>
                    <a:pt x="10623" y="17087"/>
                    <a:pt x="10617" y="17058"/>
                  </a:cubicBezTo>
                  <a:cubicBezTo>
                    <a:pt x="10610" y="17044"/>
                    <a:pt x="10603" y="17019"/>
                    <a:pt x="10596" y="17005"/>
                  </a:cubicBezTo>
                  <a:cubicBezTo>
                    <a:pt x="10526" y="16887"/>
                    <a:pt x="10442" y="16750"/>
                    <a:pt x="10314" y="16736"/>
                  </a:cubicBezTo>
                  <a:lnTo>
                    <a:pt x="10314" y="16661"/>
                  </a:lnTo>
                  <a:cubicBezTo>
                    <a:pt x="10294" y="16675"/>
                    <a:pt x="10263" y="16643"/>
                    <a:pt x="10257" y="16614"/>
                  </a:cubicBezTo>
                  <a:cubicBezTo>
                    <a:pt x="10257" y="16586"/>
                    <a:pt x="10270" y="16553"/>
                    <a:pt x="10270" y="16525"/>
                  </a:cubicBezTo>
                  <a:cubicBezTo>
                    <a:pt x="10270" y="16471"/>
                    <a:pt x="10243" y="16435"/>
                    <a:pt x="10223" y="16381"/>
                  </a:cubicBezTo>
                  <a:cubicBezTo>
                    <a:pt x="10199" y="16328"/>
                    <a:pt x="10216" y="16270"/>
                    <a:pt x="10263" y="16260"/>
                  </a:cubicBezTo>
                  <a:cubicBezTo>
                    <a:pt x="10307" y="16260"/>
                    <a:pt x="10347" y="16285"/>
                    <a:pt x="10378" y="16313"/>
                  </a:cubicBezTo>
                  <a:cubicBezTo>
                    <a:pt x="10391" y="16270"/>
                    <a:pt x="10455" y="16260"/>
                    <a:pt x="10489" y="16299"/>
                  </a:cubicBezTo>
                  <a:cubicBezTo>
                    <a:pt x="10526" y="16328"/>
                    <a:pt x="10526" y="16389"/>
                    <a:pt x="10519" y="16435"/>
                  </a:cubicBezTo>
                  <a:cubicBezTo>
                    <a:pt x="10559" y="16428"/>
                    <a:pt x="10610" y="16442"/>
                    <a:pt x="10637" y="16478"/>
                  </a:cubicBezTo>
                  <a:cubicBezTo>
                    <a:pt x="10660" y="16518"/>
                    <a:pt x="10623" y="16586"/>
                    <a:pt x="10583" y="16568"/>
                  </a:cubicBezTo>
                  <a:cubicBezTo>
                    <a:pt x="10667" y="16668"/>
                    <a:pt x="10731" y="16786"/>
                    <a:pt x="10758" y="16915"/>
                  </a:cubicBezTo>
                  <a:cubicBezTo>
                    <a:pt x="10822" y="16951"/>
                    <a:pt x="10886" y="16990"/>
                    <a:pt x="10956" y="17026"/>
                  </a:cubicBezTo>
                  <a:cubicBezTo>
                    <a:pt x="10983" y="17044"/>
                    <a:pt x="11014" y="17058"/>
                    <a:pt x="11027" y="17087"/>
                  </a:cubicBezTo>
                  <a:cubicBezTo>
                    <a:pt x="11041" y="17119"/>
                    <a:pt x="11041" y="17148"/>
                    <a:pt x="11041" y="17177"/>
                  </a:cubicBezTo>
                  <a:cubicBezTo>
                    <a:pt x="11047" y="17209"/>
                    <a:pt x="11061" y="17238"/>
                    <a:pt x="11074" y="17259"/>
                  </a:cubicBezTo>
                  <a:cubicBezTo>
                    <a:pt x="11118" y="17306"/>
                    <a:pt x="11175" y="17327"/>
                    <a:pt x="11232" y="17359"/>
                  </a:cubicBezTo>
                  <a:cubicBezTo>
                    <a:pt x="11280" y="17388"/>
                    <a:pt x="11330" y="17456"/>
                    <a:pt x="11310" y="17517"/>
                  </a:cubicBezTo>
                  <a:cubicBezTo>
                    <a:pt x="11273" y="17553"/>
                    <a:pt x="11239" y="17635"/>
                    <a:pt x="11296" y="17650"/>
                  </a:cubicBezTo>
                  <a:cubicBezTo>
                    <a:pt x="11317" y="17660"/>
                    <a:pt x="11337" y="17650"/>
                    <a:pt x="11350" y="17642"/>
                  </a:cubicBezTo>
                  <a:cubicBezTo>
                    <a:pt x="11421" y="17628"/>
                    <a:pt x="11485" y="17710"/>
                    <a:pt x="11465" y="17778"/>
                  </a:cubicBezTo>
                  <a:cubicBezTo>
                    <a:pt x="11498" y="17793"/>
                    <a:pt x="11542" y="17793"/>
                    <a:pt x="11576" y="17778"/>
                  </a:cubicBezTo>
                  <a:cubicBezTo>
                    <a:pt x="11592" y="17811"/>
                    <a:pt x="11599" y="17839"/>
                    <a:pt x="11592" y="17868"/>
                  </a:cubicBezTo>
                  <a:cubicBezTo>
                    <a:pt x="11656" y="17861"/>
                    <a:pt x="11717" y="17900"/>
                    <a:pt x="11754" y="17961"/>
                  </a:cubicBezTo>
                  <a:cubicBezTo>
                    <a:pt x="11788" y="18011"/>
                    <a:pt x="11811" y="18087"/>
                    <a:pt x="11825" y="18147"/>
                  </a:cubicBezTo>
                  <a:cubicBezTo>
                    <a:pt x="11895" y="18216"/>
                    <a:pt x="11966" y="18291"/>
                    <a:pt x="12043" y="18359"/>
                  </a:cubicBezTo>
                  <a:cubicBezTo>
                    <a:pt x="12070" y="18387"/>
                    <a:pt x="12101" y="18434"/>
                    <a:pt x="12070" y="18463"/>
                  </a:cubicBezTo>
                  <a:cubicBezTo>
                    <a:pt x="12043" y="18470"/>
                    <a:pt x="12023" y="18477"/>
                    <a:pt x="11993" y="18477"/>
                  </a:cubicBezTo>
                  <a:cubicBezTo>
                    <a:pt x="12057" y="18531"/>
                    <a:pt x="12084" y="18627"/>
                    <a:pt x="12064" y="18710"/>
                  </a:cubicBezTo>
                  <a:cubicBezTo>
                    <a:pt x="12006" y="18710"/>
                    <a:pt x="11953" y="18710"/>
                    <a:pt x="11895" y="18717"/>
                  </a:cubicBezTo>
                  <a:cubicBezTo>
                    <a:pt x="11953" y="18742"/>
                    <a:pt x="12013" y="18778"/>
                    <a:pt x="12013" y="18839"/>
                  </a:cubicBezTo>
                  <a:cubicBezTo>
                    <a:pt x="12077" y="18921"/>
                    <a:pt x="12148" y="19004"/>
                    <a:pt x="12212" y="19093"/>
                  </a:cubicBezTo>
                  <a:cubicBezTo>
                    <a:pt x="12212" y="19107"/>
                    <a:pt x="12205" y="19100"/>
                    <a:pt x="12205" y="19118"/>
                  </a:cubicBezTo>
                  <a:cubicBezTo>
                    <a:pt x="12282" y="19107"/>
                    <a:pt x="12360" y="19154"/>
                    <a:pt x="12424" y="19208"/>
                  </a:cubicBezTo>
                  <a:cubicBezTo>
                    <a:pt x="12481" y="19251"/>
                    <a:pt x="12531" y="19304"/>
                    <a:pt x="12565" y="19365"/>
                  </a:cubicBezTo>
                  <a:cubicBezTo>
                    <a:pt x="12595" y="19344"/>
                    <a:pt x="12615" y="19319"/>
                    <a:pt x="12642" y="19297"/>
                  </a:cubicBezTo>
                  <a:cubicBezTo>
                    <a:pt x="12706" y="19304"/>
                    <a:pt x="12770" y="19333"/>
                    <a:pt x="12821" y="19373"/>
                  </a:cubicBezTo>
                  <a:cubicBezTo>
                    <a:pt x="12891" y="19426"/>
                    <a:pt x="12938" y="19509"/>
                    <a:pt x="13023" y="19537"/>
                  </a:cubicBezTo>
                  <a:cubicBezTo>
                    <a:pt x="13073" y="19559"/>
                    <a:pt x="13137" y="19552"/>
                    <a:pt x="13187" y="19566"/>
                  </a:cubicBezTo>
                  <a:cubicBezTo>
                    <a:pt x="13245" y="19584"/>
                    <a:pt x="13299" y="19620"/>
                    <a:pt x="13299" y="19681"/>
                  </a:cubicBezTo>
                  <a:cubicBezTo>
                    <a:pt x="13329" y="19634"/>
                    <a:pt x="13413" y="19666"/>
                    <a:pt x="13406" y="19716"/>
                  </a:cubicBezTo>
                  <a:cubicBezTo>
                    <a:pt x="13554" y="19716"/>
                    <a:pt x="13702" y="19734"/>
                    <a:pt x="13844" y="19763"/>
                  </a:cubicBezTo>
                  <a:cubicBezTo>
                    <a:pt x="13864" y="19741"/>
                    <a:pt x="13871" y="19702"/>
                    <a:pt x="13871" y="19673"/>
                  </a:cubicBezTo>
                  <a:cubicBezTo>
                    <a:pt x="13914" y="19673"/>
                    <a:pt x="13961" y="19695"/>
                    <a:pt x="13998" y="19716"/>
                  </a:cubicBezTo>
                  <a:cubicBezTo>
                    <a:pt x="14062" y="19634"/>
                    <a:pt x="14204" y="19652"/>
                    <a:pt x="14261" y="19734"/>
                  </a:cubicBezTo>
                  <a:cubicBezTo>
                    <a:pt x="14237" y="19741"/>
                    <a:pt x="14217" y="19763"/>
                    <a:pt x="14217" y="19784"/>
                  </a:cubicBezTo>
                  <a:cubicBezTo>
                    <a:pt x="14261" y="19817"/>
                    <a:pt x="14315" y="19817"/>
                    <a:pt x="14358" y="19792"/>
                  </a:cubicBezTo>
                  <a:cubicBezTo>
                    <a:pt x="14352" y="19838"/>
                    <a:pt x="14358" y="19885"/>
                    <a:pt x="14379" y="19921"/>
                  </a:cubicBezTo>
                  <a:cubicBezTo>
                    <a:pt x="14416" y="19899"/>
                    <a:pt x="14456" y="19906"/>
                    <a:pt x="14493" y="19935"/>
                  </a:cubicBezTo>
                  <a:cubicBezTo>
                    <a:pt x="14520" y="19967"/>
                    <a:pt x="14533" y="20010"/>
                    <a:pt x="14520" y="20050"/>
                  </a:cubicBezTo>
                  <a:cubicBezTo>
                    <a:pt x="14570" y="20035"/>
                    <a:pt x="14634" y="20064"/>
                    <a:pt x="14655" y="20125"/>
                  </a:cubicBezTo>
                  <a:cubicBezTo>
                    <a:pt x="14668" y="20118"/>
                    <a:pt x="14692" y="20100"/>
                    <a:pt x="14705" y="20093"/>
                  </a:cubicBezTo>
                  <a:cubicBezTo>
                    <a:pt x="14719" y="20107"/>
                    <a:pt x="14725" y="20125"/>
                    <a:pt x="14732" y="20139"/>
                  </a:cubicBezTo>
                  <a:cubicBezTo>
                    <a:pt x="14752" y="20139"/>
                    <a:pt x="14769" y="20132"/>
                    <a:pt x="14789" y="20132"/>
                  </a:cubicBezTo>
                  <a:cubicBezTo>
                    <a:pt x="14789" y="20153"/>
                    <a:pt x="14796" y="20182"/>
                    <a:pt x="14809" y="20200"/>
                  </a:cubicBezTo>
                  <a:cubicBezTo>
                    <a:pt x="14840" y="20182"/>
                    <a:pt x="14860" y="20175"/>
                    <a:pt x="14887" y="20161"/>
                  </a:cubicBezTo>
                  <a:cubicBezTo>
                    <a:pt x="14931" y="20221"/>
                    <a:pt x="15001" y="20250"/>
                    <a:pt x="15065" y="20243"/>
                  </a:cubicBezTo>
                  <a:cubicBezTo>
                    <a:pt x="15143" y="20236"/>
                    <a:pt x="15233" y="20193"/>
                    <a:pt x="15277" y="20257"/>
                  </a:cubicBezTo>
                  <a:cubicBezTo>
                    <a:pt x="15291" y="20275"/>
                    <a:pt x="15291" y="20297"/>
                    <a:pt x="15297" y="20318"/>
                  </a:cubicBezTo>
                  <a:cubicBezTo>
                    <a:pt x="15324" y="20372"/>
                    <a:pt x="15388" y="20379"/>
                    <a:pt x="15445" y="20393"/>
                  </a:cubicBezTo>
                  <a:cubicBezTo>
                    <a:pt x="15503" y="20408"/>
                    <a:pt x="15560" y="20461"/>
                    <a:pt x="15536" y="20515"/>
                  </a:cubicBezTo>
                  <a:cubicBezTo>
                    <a:pt x="15593" y="20490"/>
                    <a:pt x="15671" y="20544"/>
                    <a:pt x="15664" y="20612"/>
                  </a:cubicBezTo>
                  <a:cubicBezTo>
                    <a:pt x="15664" y="20641"/>
                    <a:pt x="15684" y="20666"/>
                    <a:pt x="15721" y="20673"/>
                  </a:cubicBezTo>
                  <a:lnTo>
                    <a:pt x="15721" y="20723"/>
                  </a:lnTo>
                  <a:cubicBezTo>
                    <a:pt x="15805" y="20741"/>
                    <a:pt x="15849" y="20873"/>
                    <a:pt x="15785" y="20941"/>
                  </a:cubicBezTo>
                  <a:cubicBezTo>
                    <a:pt x="15812" y="20920"/>
                    <a:pt x="15849" y="20952"/>
                    <a:pt x="15863" y="20988"/>
                  </a:cubicBezTo>
                  <a:cubicBezTo>
                    <a:pt x="15876" y="21027"/>
                    <a:pt x="15883" y="21063"/>
                    <a:pt x="15910" y="21078"/>
                  </a:cubicBezTo>
                  <a:cubicBezTo>
                    <a:pt x="15947" y="21099"/>
                    <a:pt x="15991" y="21063"/>
                    <a:pt x="16031" y="21063"/>
                  </a:cubicBezTo>
                  <a:cubicBezTo>
                    <a:pt x="16088" y="21056"/>
                    <a:pt x="16139" y="21124"/>
                    <a:pt x="16132" y="21181"/>
                  </a:cubicBezTo>
                  <a:cubicBezTo>
                    <a:pt x="16172" y="21153"/>
                    <a:pt x="16243" y="21174"/>
                    <a:pt x="16263" y="21228"/>
                  </a:cubicBezTo>
                  <a:cubicBezTo>
                    <a:pt x="16270" y="21250"/>
                    <a:pt x="16270" y="21282"/>
                    <a:pt x="16287" y="21303"/>
                  </a:cubicBezTo>
                  <a:cubicBezTo>
                    <a:pt x="16300" y="21332"/>
                    <a:pt x="16327" y="21350"/>
                    <a:pt x="16351" y="21371"/>
                  </a:cubicBezTo>
                  <a:cubicBezTo>
                    <a:pt x="16404" y="21407"/>
                    <a:pt x="16455" y="21447"/>
                    <a:pt x="16512" y="21482"/>
                  </a:cubicBezTo>
                  <a:cubicBezTo>
                    <a:pt x="16519" y="21447"/>
                    <a:pt x="16576" y="21425"/>
                    <a:pt x="16603" y="21447"/>
                  </a:cubicBezTo>
                  <a:cubicBezTo>
                    <a:pt x="16630" y="21475"/>
                    <a:pt x="16630" y="21529"/>
                    <a:pt x="16674" y="21543"/>
                  </a:cubicBezTo>
                  <a:cubicBezTo>
                    <a:pt x="16694" y="21550"/>
                    <a:pt x="16711" y="21536"/>
                    <a:pt x="16731" y="21536"/>
                  </a:cubicBezTo>
                  <a:cubicBezTo>
                    <a:pt x="16764" y="21529"/>
                    <a:pt x="16801" y="21558"/>
                    <a:pt x="16835" y="21583"/>
                  </a:cubicBezTo>
                  <a:cubicBezTo>
                    <a:pt x="16872" y="21597"/>
                    <a:pt x="16919" y="21597"/>
                    <a:pt x="16929" y="21550"/>
                  </a:cubicBezTo>
                  <a:cubicBezTo>
                    <a:pt x="16936" y="21515"/>
                    <a:pt x="16892" y="21490"/>
                    <a:pt x="16879" y="21454"/>
                  </a:cubicBezTo>
                  <a:cubicBezTo>
                    <a:pt x="16865" y="21407"/>
                    <a:pt x="16892" y="21364"/>
                    <a:pt x="16936" y="21332"/>
                  </a:cubicBezTo>
                  <a:cubicBezTo>
                    <a:pt x="17027" y="21275"/>
                    <a:pt x="17168" y="21303"/>
                    <a:pt x="17225" y="21407"/>
                  </a:cubicBezTo>
                  <a:cubicBezTo>
                    <a:pt x="17259" y="21475"/>
                    <a:pt x="17279" y="21565"/>
                    <a:pt x="17350" y="21597"/>
                  </a:cubicBezTo>
                  <a:cubicBezTo>
                    <a:pt x="17367" y="21558"/>
                    <a:pt x="17367" y="21550"/>
                    <a:pt x="17400" y="21507"/>
                  </a:cubicBezTo>
                  <a:cubicBezTo>
                    <a:pt x="17424" y="21475"/>
                    <a:pt x="17434" y="21464"/>
                    <a:pt x="17454" y="21443"/>
                  </a:cubicBezTo>
                  <a:cubicBezTo>
                    <a:pt x="17441" y="21421"/>
                    <a:pt x="17431" y="21396"/>
                    <a:pt x="17414" y="21371"/>
                  </a:cubicBezTo>
                  <a:close/>
                  <a:moveTo>
                    <a:pt x="16751" y="16930"/>
                  </a:moveTo>
                  <a:lnTo>
                    <a:pt x="16751" y="16926"/>
                  </a:lnTo>
                  <a:lnTo>
                    <a:pt x="16751" y="16930"/>
                  </a:lnTo>
                  <a:close/>
                  <a:moveTo>
                    <a:pt x="20237" y="12592"/>
                  </a:moveTo>
                  <a:cubicBezTo>
                    <a:pt x="20237" y="12592"/>
                    <a:pt x="20234" y="12592"/>
                    <a:pt x="20230" y="12592"/>
                  </a:cubicBezTo>
                  <a:cubicBezTo>
                    <a:pt x="20230" y="12588"/>
                    <a:pt x="20234" y="12588"/>
                    <a:pt x="20237" y="12592"/>
                  </a:cubicBezTo>
                  <a:close/>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029" name="Shape 2029"/>
            <p:cNvSpPr/>
            <p:nvPr/>
          </p:nvSpPr>
          <p:spPr>
            <a:xfrm>
              <a:off x="7879549" y="12850646"/>
              <a:ext cx="936922" cy="363378"/>
            </a:xfrm>
            <a:custGeom>
              <a:pathLst>
                <a:path extrusionOk="0" h="21213" w="20758">
                  <a:moveTo>
                    <a:pt x="763" y="9783"/>
                  </a:moveTo>
                  <a:cubicBezTo>
                    <a:pt x="1603" y="9977"/>
                    <a:pt x="2150" y="7458"/>
                    <a:pt x="2989" y="6587"/>
                  </a:cubicBezTo>
                  <a:cubicBezTo>
                    <a:pt x="3828" y="5812"/>
                    <a:pt x="4850" y="7168"/>
                    <a:pt x="5616" y="5909"/>
                  </a:cubicBezTo>
                  <a:cubicBezTo>
                    <a:pt x="6200" y="7749"/>
                    <a:pt x="7367" y="8136"/>
                    <a:pt x="8207" y="7168"/>
                  </a:cubicBezTo>
                  <a:cubicBezTo>
                    <a:pt x="8353" y="7749"/>
                    <a:pt x="8426" y="8330"/>
                    <a:pt x="8572" y="8814"/>
                  </a:cubicBezTo>
                  <a:cubicBezTo>
                    <a:pt x="9593" y="9977"/>
                    <a:pt x="10578" y="10848"/>
                    <a:pt x="11636" y="11236"/>
                  </a:cubicBezTo>
                  <a:cubicBezTo>
                    <a:pt x="12038" y="12883"/>
                    <a:pt x="12111" y="15110"/>
                    <a:pt x="11709" y="16660"/>
                  </a:cubicBezTo>
                  <a:cubicBezTo>
                    <a:pt x="11782" y="17919"/>
                    <a:pt x="12476" y="17532"/>
                    <a:pt x="12877" y="16951"/>
                  </a:cubicBezTo>
                  <a:cubicBezTo>
                    <a:pt x="13497" y="16079"/>
                    <a:pt x="14190" y="15885"/>
                    <a:pt x="14774" y="16660"/>
                  </a:cubicBezTo>
                  <a:cubicBezTo>
                    <a:pt x="15103" y="17919"/>
                    <a:pt x="15249" y="19566"/>
                    <a:pt x="15176" y="21019"/>
                  </a:cubicBezTo>
                  <a:cubicBezTo>
                    <a:pt x="15942" y="20535"/>
                    <a:pt x="16708" y="20341"/>
                    <a:pt x="17474" y="19953"/>
                  </a:cubicBezTo>
                  <a:cubicBezTo>
                    <a:pt x="17766" y="21600"/>
                    <a:pt x="18824" y="21406"/>
                    <a:pt x="19080" y="19760"/>
                  </a:cubicBezTo>
                  <a:cubicBezTo>
                    <a:pt x="19372" y="20728"/>
                    <a:pt x="19919" y="21213"/>
                    <a:pt x="20357" y="21213"/>
                  </a:cubicBezTo>
                  <a:cubicBezTo>
                    <a:pt x="20539" y="21213"/>
                    <a:pt x="20685" y="21019"/>
                    <a:pt x="20758" y="20535"/>
                  </a:cubicBezTo>
                  <a:cubicBezTo>
                    <a:pt x="20758" y="20341"/>
                    <a:pt x="20758" y="20147"/>
                    <a:pt x="20758" y="19953"/>
                  </a:cubicBezTo>
                  <a:cubicBezTo>
                    <a:pt x="20211" y="16273"/>
                    <a:pt x="18532" y="15110"/>
                    <a:pt x="17219" y="13270"/>
                  </a:cubicBezTo>
                  <a:cubicBezTo>
                    <a:pt x="16380" y="12011"/>
                    <a:pt x="15686" y="10364"/>
                    <a:pt x="15176" y="8330"/>
                  </a:cubicBezTo>
                  <a:cubicBezTo>
                    <a:pt x="14409" y="9396"/>
                    <a:pt x="13424" y="7749"/>
                    <a:pt x="13315" y="5521"/>
                  </a:cubicBezTo>
                  <a:cubicBezTo>
                    <a:pt x="12549" y="4940"/>
                    <a:pt x="11709" y="4068"/>
                    <a:pt x="10943" y="3487"/>
                  </a:cubicBezTo>
                  <a:cubicBezTo>
                    <a:pt x="10359" y="3100"/>
                    <a:pt x="9666" y="2034"/>
                    <a:pt x="9666" y="484"/>
                  </a:cubicBezTo>
                  <a:cubicBezTo>
                    <a:pt x="7988" y="291"/>
                    <a:pt x="6273" y="291"/>
                    <a:pt x="4594" y="0"/>
                  </a:cubicBezTo>
                  <a:cubicBezTo>
                    <a:pt x="4230" y="0"/>
                    <a:pt x="3828" y="0"/>
                    <a:pt x="3536" y="678"/>
                  </a:cubicBezTo>
                  <a:cubicBezTo>
                    <a:pt x="3317" y="1065"/>
                    <a:pt x="3135" y="2034"/>
                    <a:pt x="3135" y="2906"/>
                  </a:cubicBezTo>
                  <a:cubicBezTo>
                    <a:pt x="2697" y="2518"/>
                    <a:pt x="2150" y="2034"/>
                    <a:pt x="1603" y="2325"/>
                  </a:cubicBezTo>
                  <a:cubicBezTo>
                    <a:pt x="399" y="3100"/>
                    <a:pt x="-842" y="9202"/>
                    <a:pt x="763" y="9783"/>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030" name="Shape 2030"/>
            <p:cNvSpPr/>
            <p:nvPr/>
          </p:nvSpPr>
          <p:spPr>
            <a:xfrm>
              <a:off x="8477254" y="13331634"/>
              <a:ext cx="220148" cy="107661"/>
            </a:xfrm>
            <a:custGeom>
              <a:pathLst>
                <a:path extrusionOk="0" h="21600" w="19910">
                  <a:moveTo>
                    <a:pt x="6932" y="20935"/>
                  </a:moveTo>
                  <a:cubicBezTo>
                    <a:pt x="7682" y="21600"/>
                    <a:pt x="7982" y="21600"/>
                    <a:pt x="8582" y="21600"/>
                  </a:cubicBezTo>
                  <a:cubicBezTo>
                    <a:pt x="9182" y="21600"/>
                    <a:pt x="10082" y="21600"/>
                    <a:pt x="10682" y="21600"/>
                  </a:cubicBezTo>
                  <a:cubicBezTo>
                    <a:pt x="12632" y="20935"/>
                    <a:pt x="15182" y="20271"/>
                    <a:pt x="15482" y="15951"/>
                  </a:cubicBezTo>
                  <a:cubicBezTo>
                    <a:pt x="16382" y="17280"/>
                    <a:pt x="17732" y="17945"/>
                    <a:pt x="18632" y="16615"/>
                  </a:cubicBezTo>
                  <a:cubicBezTo>
                    <a:pt x="19532" y="15286"/>
                    <a:pt x="20132" y="12628"/>
                    <a:pt x="19832" y="10302"/>
                  </a:cubicBezTo>
                  <a:cubicBezTo>
                    <a:pt x="18932" y="5649"/>
                    <a:pt x="15782" y="6978"/>
                    <a:pt x="13832" y="3988"/>
                  </a:cubicBezTo>
                  <a:cubicBezTo>
                    <a:pt x="13232" y="2658"/>
                    <a:pt x="12632" y="1329"/>
                    <a:pt x="12032" y="665"/>
                  </a:cubicBezTo>
                  <a:cubicBezTo>
                    <a:pt x="11432" y="0"/>
                    <a:pt x="10682" y="0"/>
                    <a:pt x="10082" y="0"/>
                  </a:cubicBezTo>
                  <a:cubicBezTo>
                    <a:pt x="7682" y="665"/>
                    <a:pt x="1682" y="2658"/>
                    <a:pt x="332" y="8308"/>
                  </a:cubicBezTo>
                  <a:cubicBezTo>
                    <a:pt x="-1468" y="17280"/>
                    <a:pt x="4532" y="19606"/>
                    <a:pt x="6932" y="20935"/>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031" name="Shape 2031"/>
            <p:cNvSpPr/>
            <p:nvPr/>
          </p:nvSpPr>
          <p:spPr>
            <a:xfrm>
              <a:off x="8839868" y="13195017"/>
              <a:ext cx="622546" cy="203229"/>
            </a:xfrm>
            <a:custGeom>
              <a:pathLst>
                <a:path extrusionOk="0" h="20935" w="21264">
                  <a:moveTo>
                    <a:pt x="1451" y="13867"/>
                  </a:moveTo>
                  <a:cubicBezTo>
                    <a:pt x="1056" y="13867"/>
                    <a:pt x="716" y="13524"/>
                    <a:pt x="377" y="14210"/>
                  </a:cubicBezTo>
                  <a:cubicBezTo>
                    <a:pt x="-245" y="15239"/>
                    <a:pt x="-19" y="18153"/>
                    <a:pt x="490" y="19181"/>
                  </a:cubicBezTo>
                  <a:cubicBezTo>
                    <a:pt x="942" y="20381"/>
                    <a:pt x="1678" y="20724"/>
                    <a:pt x="2356" y="20724"/>
                  </a:cubicBezTo>
                  <a:cubicBezTo>
                    <a:pt x="3826" y="21067"/>
                    <a:pt x="5466" y="21410"/>
                    <a:pt x="6314" y="18153"/>
                  </a:cubicBezTo>
                  <a:cubicBezTo>
                    <a:pt x="6540" y="20724"/>
                    <a:pt x="7615" y="21067"/>
                    <a:pt x="8406" y="20724"/>
                  </a:cubicBezTo>
                  <a:cubicBezTo>
                    <a:pt x="9254" y="20724"/>
                    <a:pt x="10103" y="20381"/>
                    <a:pt x="10894" y="20381"/>
                  </a:cubicBezTo>
                  <a:cubicBezTo>
                    <a:pt x="11290" y="20381"/>
                    <a:pt x="11629" y="20381"/>
                    <a:pt x="11969" y="19524"/>
                  </a:cubicBezTo>
                  <a:cubicBezTo>
                    <a:pt x="12817" y="18839"/>
                    <a:pt x="13552" y="16267"/>
                    <a:pt x="14343" y="17467"/>
                  </a:cubicBezTo>
                  <a:cubicBezTo>
                    <a:pt x="14739" y="18153"/>
                    <a:pt x="15079" y="19181"/>
                    <a:pt x="15418" y="19181"/>
                  </a:cubicBezTo>
                  <a:cubicBezTo>
                    <a:pt x="16040" y="19181"/>
                    <a:pt x="16379" y="16267"/>
                    <a:pt x="16945" y="16781"/>
                  </a:cubicBezTo>
                  <a:cubicBezTo>
                    <a:pt x="17227" y="16781"/>
                    <a:pt x="17340" y="17467"/>
                    <a:pt x="17567" y="17810"/>
                  </a:cubicBezTo>
                  <a:cubicBezTo>
                    <a:pt x="18415" y="19524"/>
                    <a:pt x="19602" y="19181"/>
                    <a:pt x="20620" y="18153"/>
                  </a:cubicBezTo>
                  <a:cubicBezTo>
                    <a:pt x="20903" y="18153"/>
                    <a:pt x="21129" y="17810"/>
                    <a:pt x="21242" y="17124"/>
                  </a:cubicBezTo>
                  <a:cubicBezTo>
                    <a:pt x="21355" y="15924"/>
                    <a:pt x="21016" y="15239"/>
                    <a:pt x="20790" y="14553"/>
                  </a:cubicBezTo>
                  <a:cubicBezTo>
                    <a:pt x="19715" y="12667"/>
                    <a:pt x="18641" y="11639"/>
                    <a:pt x="17453" y="11639"/>
                  </a:cubicBezTo>
                  <a:cubicBezTo>
                    <a:pt x="17114" y="11639"/>
                    <a:pt x="16605" y="11639"/>
                    <a:pt x="16266" y="10610"/>
                  </a:cubicBezTo>
                  <a:cubicBezTo>
                    <a:pt x="15927" y="9581"/>
                    <a:pt x="15927" y="7696"/>
                    <a:pt x="15644" y="6667"/>
                  </a:cubicBezTo>
                  <a:cubicBezTo>
                    <a:pt x="14852" y="3067"/>
                    <a:pt x="12704" y="7010"/>
                    <a:pt x="11516" y="4439"/>
                  </a:cubicBezTo>
                  <a:cubicBezTo>
                    <a:pt x="11290" y="4096"/>
                    <a:pt x="11064" y="3067"/>
                    <a:pt x="10781" y="2724"/>
                  </a:cubicBezTo>
                  <a:cubicBezTo>
                    <a:pt x="10216" y="1524"/>
                    <a:pt x="9481" y="2724"/>
                    <a:pt x="8915" y="3410"/>
                  </a:cubicBezTo>
                  <a:cubicBezTo>
                    <a:pt x="8293" y="4096"/>
                    <a:pt x="7332" y="3753"/>
                    <a:pt x="7106" y="2039"/>
                  </a:cubicBezTo>
                  <a:cubicBezTo>
                    <a:pt x="6993" y="1181"/>
                    <a:pt x="6993" y="496"/>
                    <a:pt x="6767" y="153"/>
                  </a:cubicBezTo>
                  <a:cubicBezTo>
                    <a:pt x="6653" y="-190"/>
                    <a:pt x="6540" y="153"/>
                    <a:pt x="6314" y="153"/>
                  </a:cubicBezTo>
                  <a:cubicBezTo>
                    <a:pt x="5805" y="496"/>
                    <a:pt x="5353" y="839"/>
                    <a:pt x="4844" y="1181"/>
                  </a:cubicBezTo>
                  <a:cubicBezTo>
                    <a:pt x="4505" y="1524"/>
                    <a:pt x="4052" y="2039"/>
                    <a:pt x="3939" y="3067"/>
                  </a:cubicBezTo>
                  <a:cubicBezTo>
                    <a:pt x="3826" y="4439"/>
                    <a:pt x="4222" y="5639"/>
                    <a:pt x="4731" y="6667"/>
                  </a:cubicBezTo>
                  <a:cubicBezTo>
                    <a:pt x="5183" y="7867"/>
                    <a:pt x="5240" y="9067"/>
                    <a:pt x="4844" y="10267"/>
                  </a:cubicBezTo>
                  <a:cubicBezTo>
                    <a:pt x="6201" y="14896"/>
                    <a:pt x="1904" y="13867"/>
                    <a:pt x="1451" y="13867"/>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032" name="Shape 2032"/>
            <p:cNvSpPr/>
            <p:nvPr/>
          </p:nvSpPr>
          <p:spPr>
            <a:xfrm>
              <a:off x="9503160" y="13340767"/>
              <a:ext cx="252603" cy="96231"/>
            </a:xfrm>
            <a:custGeom>
              <a:pathLst>
                <a:path extrusionOk="0" h="18084" w="20359">
                  <a:moveTo>
                    <a:pt x="9956" y="16010"/>
                  </a:moveTo>
                  <a:cubicBezTo>
                    <a:pt x="11016" y="18514"/>
                    <a:pt x="12739" y="18514"/>
                    <a:pt x="14064" y="17262"/>
                  </a:cubicBezTo>
                  <a:cubicBezTo>
                    <a:pt x="15787" y="15071"/>
                    <a:pt x="16582" y="10062"/>
                    <a:pt x="18305" y="8810"/>
                  </a:cubicBezTo>
                  <a:cubicBezTo>
                    <a:pt x="18835" y="8810"/>
                    <a:pt x="19630" y="8810"/>
                    <a:pt x="20160" y="7244"/>
                  </a:cubicBezTo>
                  <a:cubicBezTo>
                    <a:pt x="20425" y="6618"/>
                    <a:pt x="20425" y="5992"/>
                    <a:pt x="20160" y="5366"/>
                  </a:cubicBezTo>
                  <a:cubicBezTo>
                    <a:pt x="20160" y="3488"/>
                    <a:pt x="20160" y="1297"/>
                    <a:pt x="19895" y="44"/>
                  </a:cubicBezTo>
                  <a:cubicBezTo>
                    <a:pt x="17377" y="44"/>
                    <a:pt x="14859" y="-582"/>
                    <a:pt x="12739" y="2862"/>
                  </a:cubicBezTo>
                  <a:cubicBezTo>
                    <a:pt x="11812" y="4114"/>
                    <a:pt x="11016" y="5992"/>
                    <a:pt x="9956" y="5992"/>
                  </a:cubicBezTo>
                  <a:cubicBezTo>
                    <a:pt x="9426" y="5992"/>
                    <a:pt x="9029" y="5366"/>
                    <a:pt x="8499" y="4740"/>
                  </a:cubicBezTo>
                  <a:cubicBezTo>
                    <a:pt x="6643" y="2236"/>
                    <a:pt x="-1175" y="-3086"/>
                    <a:pt x="150" y="9436"/>
                  </a:cubicBezTo>
                  <a:cubicBezTo>
                    <a:pt x="1608" y="17888"/>
                    <a:pt x="7969" y="11314"/>
                    <a:pt x="9956" y="16010"/>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033" name="Shape 2033"/>
            <p:cNvSpPr/>
            <p:nvPr/>
          </p:nvSpPr>
          <p:spPr>
            <a:xfrm>
              <a:off x="9765518" y="9679944"/>
              <a:ext cx="295251" cy="162288"/>
            </a:xfrm>
            <a:custGeom>
              <a:pathLst>
                <a:path extrusionOk="0" h="20233" w="21461">
                  <a:moveTo>
                    <a:pt x="5222" y="9034"/>
                  </a:moveTo>
                  <a:cubicBezTo>
                    <a:pt x="5697" y="9446"/>
                    <a:pt x="6171" y="9857"/>
                    <a:pt x="6646" y="10680"/>
                  </a:cubicBezTo>
                  <a:cubicBezTo>
                    <a:pt x="6884" y="11503"/>
                    <a:pt x="7121" y="12531"/>
                    <a:pt x="6884" y="13354"/>
                  </a:cubicBezTo>
                  <a:cubicBezTo>
                    <a:pt x="8664" y="12531"/>
                    <a:pt x="10207" y="15411"/>
                    <a:pt x="11868" y="15823"/>
                  </a:cubicBezTo>
                  <a:cubicBezTo>
                    <a:pt x="12462" y="15823"/>
                    <a:pt x="12936" y="15823"/>
                    <a:pt x="13174" y="16440"/>
                  </a:cubicBezTo>
                  <a:cubicBezTo>
                    <a:pt x="14598" y="17263"/>
                    <a:pt x="15666" y="19731"/>
                    <a:pt x="17090" y="20143"/>
                  </a:cubicBezTo>
                  <a:cubicBezTo>
                    <a:pt x="18870" y="20760"/>
                    <a:pt x="20413" y="18086"/>
                    <a:pt x="21125" y="15411"/>
                  </a:cubicBezTo>
                  <a:cubicBezTo>
                    <a:pt x="21363" y="15000"/>
                    <a:pt x="21600" y="14177"/>
                    <a:pt x="21363" y="13354"/>
                  </a:cubicBezTo>
                  <a:cubicBezTo>
                    <a:pt x="21125" y="12531"/>
                    <a:pt x="20651" y="12120"/>
                    <a:pt x="20176" y="12120"/>
                  </a:cubicBezTo>
                  <a:cubicBezTo>
                    <a:pt x="19582" y="12120"/>
                    <a:pt x="19108" y="12531"/>
                    <a:pt x="18633" y="12120"/>
                  </a:cubicBezTo>
                  <a:cubicBezTo>
                    <a:pt x="17684" y="11091"/>
                    <a:pt x="17921" y="9034"/>
                    <a:pt x="17921" y="7389"/>
                  </a:cubicBezTo>
                  <a:cubicBezTo>
                    <a:pt x="16141" y="5949"/>
                    <a:pt x="14360" y="5126"/>
                    <a:pt x="12462" y="5126"/>
                  </a:cubicBezTo>
                  <a:cubicBezTo>
                    <a:pt x="11393" y="5126"/>
                    <a:pt x="10444" y="5126"/>
                    <a:pt x="9969" y="3891"/>
                  </a:cubicBezTo>
                  <a:cubicBezTo>
                    <a:pt x="9613" y="3480"/>
                    <a:pt x="9613" y="2451"/>
                    <a:pt x="9376" y="2040"/>
                  </a:cubicBezTo>
                  <a:cubicBezTo>
                    <a:pt x="9138" y="1217"/>
                    <a:pt x="8426" y="394"/>
                    <a:pt x="7714" y="394"/>
                  </a:cubicBezTo>
                  <a:cubicBezTo>
                    <a:pt x="6171" y="-17"/>
                    <a:pt x="4985" y="1629"/>
                    <a:pt x="3442" y="1217"/>
                  </a:cubicBezTo>
                  <a:cubicBezTo>
                    <a:pt x="2255" y="1217"/>
                    <a:pt x="1187" y="-840"/>
                    <a:pt x="0" y="394"/>
                  </a:cubicBezTo>
                  <a:cubicBezTo>
                    <a:pt x="1424" y="3891"/>
                    <a:pt x="3204" y="7389"/>
                    <a:pt x="5222" y="9034"/>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034" name="Shape 2034"/>
            <p:cNvSpPr/>
            <p:nvPr/>
          </p:nvSpPr>
          <p:spPr>
            <a:xfrm>
              <a:off x="10261079" y="9374413"/>
              <a:ext cx="629957" cy="774339"/>
            </a:xfrm>
            <a:custGeom>
              <a:pathLst>
                <a:path extrusionOk="0" h="21295" w="21518">
                  <a:moveTo>
                    <a:pt x="6066" y="5536"/>
                  </a:moveTo>
                  <a:cubicBezTo>
                    <a:pt x="5896" y="5808"/>
                    <a:pt x="5783" y="6217"/>
                    <a:pt x="5669" y="6489"/>
                  </a:cubicBezTo>
                  <a:cubicBezTo>
                    <a:pt x="5443" y="7034"/>
                    <a:pt x="5216" y="7714"/>
                    <a:pt x="4479" y="8077"/>
                  </a:cubicBezTo>
                  <a:cubicBezTo>
                    <a:pt x="4252" y="8213"/>
                    <a:pt x="3912" y="8304"/>
                    <a:pt x="3685" y="8486"/>
                  </a:cubicBezTo>
                  <a:cubicBezTo>
                    <a:pt x="3402" y="8667"/>
                    <a:pt x="3231" y="8939"/>
                    <a:pt x="3515" y="9166"/>
                  </a:cubicBezTo>
                  <a:cubicBezTo>
                    <a:pt x="3628" y="9257"/>
                    <a:pt x="3912" y="9257"/>
                    <a:pt x="4025" y="9439"/>
                  </a:cubicBezTo>
                  <a:cubicBezTo>
                    <a:pt x="4252" y="9711"/>
                    <a:pt x="3912" y="9983"/>
                    <a:pt x="3685" y="10301"/>
                  </a:cubicBezTo>
                  <a:cubicBezTo>
                    <a:pt x="3175" y="10936"/>
                    <a:pt x="3912" y="11980"/>
                    <a:pt x="3061" y="12479"/>
                  </a:cubicBezTo>
                  <a:cubicBezTo>
                    <a:pt x="2721" y="12661"/>
                    <a:pt x="2098" y="12570"/>
                    <a:pt x="1757" y="12751"/>
                  </a:cubicBezTo>
                  <a:cubicBezTo>
                    <a:pt x="1020" y="13069"/>
                    <a:pt x="1304" y="13886"/>
                    <a:pt x="680" y="14385"/>
                  </a:cubicBezTo>
                  <a:cubicBezTo>
                    <a:pt x="454" y="14566"/>
                    <a:pt x="0" y="14748"/>
                    <a:pt x="0" y="15066"/>
                  </a:cubicBezTo>
                  <a:cubicBezTo>
                    <a:pt x="0" y="15338"/>
                    <a:pt x="227" y="15519"/>
                    <a:pt x="454" y="15701"/>
                  </a:cubicBezTo>
                  <a:cubicBezTo>
                    <a:pt x="680" y="16109"/>
                    <a:pt x="454" y="16654"/>
                    <a:pt x="340" y="17153"/>
                  </a:cubicBezTo>
                  <a:cubicBezTo>
                    <a:pt x="227" y="17607"/>
                    <a:pt x="454" y="18287"/>
                    <a:pt x="1020" y="18287"/>
                  </a:cubicBezTo>
                  <a:cubicBezTo>
                    <a:pt x="1304" y="18287"/>
                    <a:pt x="1531" y="18197"/>
                    <a:pt x="1757" y="18106"/>
                  </a:cubicBezTo>
                  <a:cubicBezTo>
                    <a:pt x="3685" y="17334"/>
                    <a:pt x="5896" y="17244"/>
                    <a:pt x="7937" y="17924"/>
                  </a:cubicBezTo>
                  <a:cubicBezTo>
                    <a:pt x="8277" y="18015"/>
                    <a:pt x="8674" y="18106"/>
                    <a:pt x="9014" y="18106"/>
                  </a:cubicBezTo>
                  <a:cubicBezTo>
                    <a:pt x="9354" y="18106"/>
                    <a:pt x="9751" y="17788"/>
                    <a:pt x="9581" y="17516"/>
                  </a:cubicBezTo>
                  <a:cubicBezTo>
                    <a:pt x="9978" y="17244"/>
                    <a:pt x="10772" y="17516"/>
                    <a:pt x="10942" y="17924"/>
                  </a:cubicBezTo>
                  <a:cubicBezTo>
                    <a:pt x="11055" y="18287"/>
                    <a:pt x="10772" y="18741"/>
                    <a:pt x="10431" y="19150"/>
                  </a:cubicBezTo>
                  <a:cubicBezTo>
                    <a:pt x="10091" y="19513"/>
                    <a:pt x="9751" y="19785"/>
                    <a:pt x="9468" y="20284"/>
                  </a:cubicBezTo>
                  <a:cubicBezTo>
                    <a:pt x="9978" y="20193"/>
                    <a:pt x="10431" y="20103"/>
                    <a:pt x="10942" y="20103"/>
                  </a:cubicBezTo>
                  <a:cubicBezTo>
                    <a:pt x="11055" y="20466"/>
                    <a:pt x="11055" y="20738"/>
                    <a:pt x="11169" y="21146"/>
                  </a:cubicBezTo>
                  <a:cubicBezTo>
                    <a:pt x="11849" y="21237"/>
                    <a:pt x="12699" y="20965"/>
                    <a:pt x="13153" y="20466"/>
                  </a:cubicBezTo>
                  <a:cubicBezTo>
                    <a:pt x="12359" y="20012"/>
                    <a:pt x="14117" y="18877"/>
                    <a:pt x="13436" y="18197"/>
                  </a:cubicBezTo>
                  <a:cubicBezTo>
                    <a:pt x="14117" y="18197"/>
                    <a:pt x="14854" y="18106"/>
                    <a:pt x="15534" y="18106"/>
                  </a:cubicBezTo>
                  <a:cubicBezTo>
                    <a:pt x="15817" y="18378"/>
                    <a:pt x="15817" y="18741"/>
                    <a:pt x="15817" y="19150"/>
                  </a:cubicBezTo>
                  <a:cubicBezTo>
                    <a:pt x="16498" y="19331"/>
                    <a:pt x="17008" y="19921"/>
                    <a:pt x="17008" y="20466"/>
                  </a:cubicBezTo>
                  <a:cubicBezTo>
                    <a:pt x="17802" y="21509"/>
                    <a:pt x="20069" y="21600"/>
                    <a:pt x="20920" y="20556"/>
                  </a:cubicBezTo>
                  <a:cubicBezTo>
                    <a:pt x="20409" y="20738"/>
                    <a:pt x="19956" y="20284"/>
                    <a:pt x="20069" y="19921"/>
                  </a:cubicBezTo>
                  <a:cubicBezTo>
                    <a:pt x="20183" y="19513"/>
                    <a:pt x="20523" y="19240"/>
                    <a:pt x="21033" y="19059"/>
                  </a:cubicBezTo>
                  <a:cubicBezTo>
                    <a:pt x="21146" y="18968"/>
                    <a:pt x="21373" y="18968"/>
                    <a:pt x="21487" y="18741"/>
                  </a:cubicBezTo>
                  <a:cubicBezTo>
                    <a:pt x="21600" y="18469"/>
                    <a:pt x="21373" y="18287"/>
                    <a:pt x="21260" y="18015"/>
                  </a:cubicBezTo>
                  <a:cubicBezTo>
                    <a:pt x="21146" y="17697"/>
                    <a:pt x="21033" y="17334"/>
                    <a:pt x="21373" y="17334"/>
                  </a:cubicBezTo>
                  <a:cubicBezTo>
                    <a:pt x="20523" y="17334"/>
                    <a:pt x="19729" y="16563"/>
                    <a:pt x="20069" y="15882"/>
                  </a:cubicBezTo>
                  <a:cubicBezTo>
                    <a:pt x="19843" y="16018"/>
                    <a:pt x="19446" y="15973"/>
                    <a:pt x="19219" y="15882"/>
                  </a:cubicBezTo>
                  <a:cubicBezTo>
                    <a:pt x="18935" y="15746"/>
                    <a:pt x="18765" y="15610"/>
                    <a:pt x="18879" y="15429"/>
                  </a:cubicBezTo>
                  <a:lnTo>
                    <a:pt x="19219" y="15156"/>
                  </a:lnTo>
                  <a:cubicBezTo>
                    <a:pt x="19616" y="14975"/>
                    <a:pt x="20069" y="14748"/>
                    <a:pt x="20409" y="14566"/>
                  </a:cubicBezTo>
                  <a:cubicBezTo>
                    <a:pt x="19956" y="14203"/>
                    <a:pt x="18879" y="14476"/>
                    <a:pt x="18539" y="14022"/>
                  </a:cubicBezTo>
                  <a:cubicBezTo>
                    <a:pt x="18425" y="13886"/>
                    <a:pt x="18425" y="13704"/>
                    <a:pt x="18539" y="13523"/>
                  </a:cubicBezTo>
                  <a:cubicBezTo>
                    <a:pt x="18652" y="12388"/>
                    <a:pt x="19332" y="11254"/>
                    <a:pt x="18765" y="10210"/>
                  </a:cubicBezTo>
                  <a:cubicBezTo>
                    <a:pt x="18652" y="9892"/>
                    <a:pt x="18028" y="9711"/>
                    <a:pt x="18028" y="9983"/>
                  </a:cubicBezTo>
                  <a:cubicBezTo>
                    <a:pt x="18028" y="9439"/>
                    <a:pt x="17008" y="8939"/>
                    <a:pt x="16384" y="9348"/>
                  </a:cubicBezTo>
                  <a:cubicBezTo>
                    <a:pt x="16157" y="9439"/>
                    <a:pt x="16044" y="9711"/>
                    <a:pt x="15647" y="9802"/>
                  </a:cubicBezTo>
                  <a:cubicBezTo>
                    <a:pt x="15307" y="9983"/>
                    <a:pt x="14797" y="9892"/>
                    <a:pt x="14457" y="9892"/>
                  </a:cubicBezTo>
                  <a:cubicBezTo>
                    <a:pt x="14060" y="9892"/>
                    <a:pt x="13550" y="9983"/>
                    <a:pt x="13550" y="10392"/>
                  </a:cubicBezTo>
                  <a:cubicBezTo>
                    <a:pt x="13776" y="10482"/>
                    <a:pt x="14003" y="10664"/>
                    <a:pt x="14230" y="10755"/>
                  </a:cubicBezTo>
                  <a:cubicBezTo>
                    <a:pt x="13436" y="10755"/>
                    <a:pt x="12472" y="10664"/>
                    <a:pt x="11849" y="10301"/>
                  </a:cubicBezTo>
                  <a:cubicBezTo>
                    <a:pt x="11282" y="9802"/>
                    <a:pt x="11395" y="8758"/>
                    <a:pt x="12246" y="8758"/>
                  </a:cubicBezTo>
                  <a:cubicBezTo>
                    <a:pt x="11735" y="8576"/>
                    <a:pt x="11395" y="8213"/>
                    <a:pt x="11169" y="7714"/>
                  </a:cubicBezTo>
                  <a:cubicBezTo>
                    <a:pt x="10545" y="7805"/>
                    <a:pt x="9751" y="7714"/>
                    <a:pt x="9751" y="7261"/>
                  </a:cubicBezTo>
                  <a:cubicBezTo>
                    <a:pt x="9581" y="6761"/>
                    <a:pt x="10658" y="6489"/>
                    <a:pt x="10658" y="5899"/>
                  </a:cubicBezTo>
                  <a:cubicBezTo>
                    <a:pt x="10658" y="5808"/>
                    <a:pt x="10545" y="5627"/>
                    <a:pt x="10545" y="5536"/>
                  </a:cubicBezTo>
                  <a:cubicBezTo>
                    <a:pt x="10318" y="4855"/>
                    <a:pt x="11169" y="4084"/>
                    <a:pt x="11962" y="4175"/>
                  </a:cubicBezTo>
                  <a:cubicBezTo>
                    <a:pt x="11622" y="3812"/>
                    <a:pt x="11962" y="3313"/>
                    <a:pt x="12359" y="3040"/>
                  </a:cubicBezTo>
                  <a:cubicBezTo>
                    <a:pt x="12699" y="2723"/>
                    <a:pt x="13153" y="2450"/>
                    <a:pt x="13436" y="2087"/>
                  </a:cubicBezTo>
                  <a:cubicBezTo>
                    <a:pt x="13663" y="1679"/>
                    <a:pt x="13550" y="1361"/>
                    <a:pt x="13663" y="953"/>
                  </a:cubicBezTo>
                  <a:cubicBezTo>
                    <a:pt x="13153" y="771"/>
                    <a:pt x="12926" y="408"/>
                    <a:pt x="12926" y="0"/>
                  </a:cubicBezTo>
                  <a:cubicBezTo>
                    <a:pt x="12472" y="0"/>
                    <a:pt x="12076" y="272"/>
                    <a:pt x="11849" y="681"/>
                  </a:cubicBezTo>
                  <a:cubicBezTo>
                    <a:pt x="11622" y="1044"/>
                    <a:pt x="11509" y="1452"/>
                    <a:pt x="11169" y="1634"/>
                  </a:cubicBezTo>
                  <a:lnTo>
                    <a:pt x="10431" y="1906"/>
                  </a:lnTo>
                  <a:cubicBezTo>
                    <a:pt x="9978" y="2087"/>
                    <a:pt x="9751" y="2496"/>
                    <a:pt x="9865" y="2859"/>
                  </a:cubicBezTo>
                  <a:cubicBezTo>
                    <a:pt x="9751" y="2723"/>
                    <a:pt x="7597" y="3630"/>
                    <a:pt x="7483" y="3721"/>
                  </a:cubicBezTo>
                  <a:cubicBezTo>
                    <a:pt x="6633" y="4084"/>
                    <a:pt x="6293" y="4765"/>
                    <a:pt x="6066" y="5536"/>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035" name="Shape 2035"/>
            <p:cNvSpPr/>
            <p:nvPr/>
          </p:nvSpPr>
          <p:spPr>
            <a:xfrm>
              <a:off x="8284458" y="8546103"/>
              <a:ext cx="165583" cy="236348"/>
            </a:xfrm>
            <a:custGeom>
              <a:pathLst>
                <a:path extrusionOk="0" h="21375" w="20645">
                  <a:moveTo>
                    <a:pt x="2621" y="11025"/>
                  </a:moveTo>
                  <a:cubicBezTo>
                    <a:pt x="2206" y="11325"/>
                    <a:pt x="1375" y="11625"/>
                    <a:pt x="960" y="12375"/>
                  </a:cubicBezTo>
                  <a:cubicBezTo>
                    <a:pt x="-702" y="13875"/>
                    <a:pt x="129" y="16125"/>
                    <a:pt x="960" y="17925"/>
                  </a:cubicBezTo>
                  <a:cubicBezTo>
                    <a:pt x="960" y="18225"/>
                    <a:pt x="1375" y="18675"/>
                    <a:pt x="1790" y="18975"/>
                  </a:cubicBezTo>
                  <a:cubicBezTo>
                    <a:pt x="2206" y="18975"/>
                    <a:pt x="2621" y="18975"/>
                    <a:pt x="2621" y="19275"/>
                  </a:cubicBezTo>
                  <a:cubicBezTo>
                    <a:pt x="4075" y="19575"/>
                    <a:pt x="4075" y="20475"/>
                    <a:pt x="4075" y="21375"/>
                  </a:cubicBezTo>
                  <a:cubicBezTo>
                    <a:pt x="5736" y="21375"/>
                    <a:pt x="7398" y="21375"/>
                    <a:pt x="8852" y="21075"/>
                  </a:cubicBezTo>
                  <a:cubicBezTo>
                    <a:pt x="12383" y="20475"/>
                    <a:pt x="14044" y="17325"/>
                    <a:pt x="13213" y="15075"/>
                  </a:cubicBezTo>
                  <a:cubicBezTo>
                    <a:pt x="14460" y="15825"/>
                    <a:pt x="16121" y="14475"/>
                    <a:pt x="16536" y="13575"/>
                  </a:cubicBezTo>
                  <a:cubicBezTo>
                    <a:pt x="17160" y="12375"/>
                    <a:pt x="16536" y="11325"/>
                    <a:pt x="16536" y="10125"/>
                  </a:cubicBezTo>
                  <a:cubicBezTo>
                    <a:pt x="16536" y="8925"/>
                    <a:pt x="17575" y="7875"/>
                    <a:pt x="18406" y="6975"/>
                  </a:cubicBezTo>
                  <a:cubicBezTo>
                    <a:pt x="19236" y="6075"/>
                    <a:pt x="20067" y="5025"/>
                    <a:pt x="20483" y="3825"/>
                  </a:cubicBezTo>
                  <a:cubicBezTo>
                    <a:pt x="20898" y="2625"/>
                    <a:pt x="20483" y="1275"/>
                    <a:pt x="19652" y="675"/>
                  </a:cubicBezTo>
                  <a:cubicBezTo>
                    <a:pt x="18406" y="-225"/>
                    <a:pt x="16121" y="-225"/>
                    <a:pt x="15290" y="675"/>
                  </a:cubicBezTo>
                  <a:cubicBezTo>
                    <a:pt x="14875" y="1275"/>
                    <a:pt x="14875" y="1875"/>
                    <a:pt x="14875" y="2175"/>
                  </a:cubicBezTo>
                  <a:cubicBezTo>
                    <a:pt x="14460" y="4125"/>
                    <a:pt x="13629" y="6075"/>
                    <a:pt x="12383" y="7575"/>
                  </a:cubicBezTo>
                  <a:cubicBezTo>
                    <a:pt x="11760" y="7875"/>
                    <a:pt x="11344" y="7275"/>
                    <a:pt x="10929" y="7275"/>
                  </a:cubicBezTo>
                  <a:cubicBezTo>
                    <a:pt x="10098" y="7275"/>
                    <a:pt x="10098" y="7875"/>
                    <a:pt x="9683" y="8475"/>
                  </a:cubicBezTo>
                  <a:cubicBezTo>
                    <a:pt x="9267" y="9225"/>
                    <a:pt x="8021" y="9225"/>
                    <a:pt x="6983" y="8475"/>
                  </a:cubicBezTo>
                  <a:cubicBezTo>
                    <a:pt x="6567" y="7875"/>
                    <a:pt x="6152" y="7275"/>
                    <a:pt x="6152" y="6675"/>
                  </a:cubicBezTo>
                  <a:cubicBezTo>
                    <a:pt x="5321" y="6975"/>
                    <a:pt x="4490" y="6675"/>
                    <a:pt x="4075" y="6375"/>
                  </a:cubicBezTo>
                  <a:cubicBezTo>
                    <a:pt x="4906" y="7575"/>
                    <a:pt x="4490" y="9825"/>
                    <a:pt x="2621" y="11025"/>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036" name="Shape 2036"/>
            <p:cNvSpPr/>
            <p:nvPr/>
          </p:nvSpPr>
          <p:spPr>
            <a:xfrm>
              <a:off x="8235098" y="8003210"/>
              <a:ext cx="101932" cy="201531"/>
            </a:xfrm>
            <a:custGeom>
              <a:pathLst>
                <a:path extrusionOk="0" h="20061" w="19152">
                  <a:moveTo>
                    <a:pt x="926" y="10442"/>
                  </a:moveTo>
                  <a:cubicBezTo>
                    <a:pt x="0" y="10769"/>
                    <a:pt x="0" y="11424"/>
                    <a:pt x="0" y="11751"/>
                  </a:cubicBezTo>
                  <a:cubicBezTo>
                    <a:pt x="0" y="12078"/>
                    <a:pt x="926" y="12405"/>
                    <a:pt x="926" y="13060"/>
                  </a:cubicBezTo>
                  <a:cubicBezTo>
                    <a:pt x="1543" y="13878"/>
                    <a:pt x="926" y="14860"/>
                    <a:pt x="926" y="15842"/>
                  </a:cubicBezTo>
                  <a:cubicBezTo>
                    <a:pt x="926" y="16824"/>
                    <a:pt x="2777" y="17969"/>
                    <a:pt x="4011" y="17315"/>
                  </a:cubicBezTo>
                  <a:cubicBezTo>
                    <a:pt x="4011" y="17969"/>
                    <a:pt x="3394" y="18624"/>
                    <a:pt x="4011" y="19278"/>
                  </a:cubicBezTo>
                  <a:cubicBezTo>
                    <a:pt x="4629" y="19933"/>
                    <a:pt x="5863" y="20260"/>
                    <a:pt x="7097" y="19933"/>
                  </a:cubicBezTo>
                  <a:cubicBezTo>
                    <a:pt x="8023" y="19933"/>
                    <a:pt x="8023" y="19605"/>
                    <a:pt x="8640" y="19278"/>
                  </a:cubicBezTo>
                  <a:cubicBezTo>
                    <a:pt x="10491" y="17969"/>
                    <a:pt x="11726" y="16496"/>
                    <a:pt x="12343" y="15187"/>
                  </a:cubicBezTo>
                  <a:cubicBezTo>
                    <a:pt x="12343" y="14860"/>
                    <a:pt x="12960" y="14533"/>
                    <a:pt x="12343" y="14205"/>
                  </a:cubicBezTo>
                  <a:cubicBezTo>
                    <a:pt x="12343" y="13878"/>
                    <a:pt x="11726" y="13878"/>
                    <a:pt x="11726" y="13387"/>
                  </a:cubicBezTo>
                  <a:cubicBezTo>
                    <a:pt x="10491" y="12733"/>
                    <a:pt x="10491" y="11751"/>
                    <a:pt x="11109" y="10769"/>
                  </a:cubicBezTo>
                  <a:cubicBezTo>
                    <a:pt x="11726" y="9624"/>
                    <a:pt x="12960" y="8969"/>
                    <a:pt x="13577" y="8315"/>
                  </a:cubicBezTo>
                  <a:cubicBezTo>
                    <a:pt x="15737" y="7005"/>
                    <a:pt x="16971" y="5533"/>
                    <a:pt x="18206" y="3896"/>
                  </a:cubicBezTo>
                  <a:cubicBezTo>
                    <a:pt x="21600" y="133"/>
                    <a:pt x="15120" y="-1340"/>
                    <a:pt x="10491" y="1442"/>
                  </a:cubicBezTo>
                  <a:cubicBezTo>
                    <a:pt x="5863" y="4224"/>
                    <a:pt x="3394" y="7987"/>
                    <a:pt x="926" y="10442"/>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037" name="Shape 2037"/>
            <p:cNvSpPr/>
            <p:nvPr/>
          </p:nvSpPr>
          <p:spPr>
            <a:xfrm>
              <a:off x="8288261" y="7547333"/>
              <a:ext cx="125451" cy="185690"/>
            </a:xfrm>
            <a:custGeom>
              <a:pathLst>
                <a:path extrusionOk="0" h="19817" w="19805">
                  <a:moveTo>
                    <a:pt x="592" y="10610"/>
                  </a:moveTo>
                  <a:cubicBezTo>
                    <a:pt x="1633" y="9725"/>
                    <a:pt x="3194" y="10079"/>
                    <a:pt x="3975" y="10965"/>
                  </a:cubicBezTo>
                  <a:cubicBezTo>
                    <a:pt x="4496" y="11673"/>
                    <a:pt x="4496" y="12381"/>
                    <a:pt x="4496" y="13443"/>
                  </a:cubicBezTo>
                  <a:cubicBezTo>
                    <a:pt x="4496" y="14328"/>
                    <a:pt x="3975" y="15037"/>
                    <a:pt x="3194" y="15745"/>
                  </a:cubicBezTo>
                  <a:cubicBezTo>
                    <a:pt x="2674" y="16453"/>
                    <a:pt x="1633" y="17161"/>
                    <a:pt x="2153" y="17869"/>
                  </a:cubicBezTo>
                  <a:cubicBezTo>
                    <a:pt x="2674" y="18401"/>
                    <a:pt x="3194" y="18755"/>
                    <a:pt x="3975" y="19109"/>
                  </a:cubicBezTo>
                  <a:cubicBezTo>
                    <a:pt x="5016" y="19463"/>
                    <a:pt x="5537" y="19817"/>
                    <a:pt x="6577" y="19817"/>
                  </a:cubicBezTo>
                  <a:cubicBezTo>
                    <a:pt x="8139" y="19817"/>
                    <a:pt x="9961" y="19463"/>
                    <a:pt x="10481" y="18401"/>
                  </a:cubicBezTo>
                  <a:cubicBezTo>
                    <a:pt x="11522" y="17515"/>
                    <a:pt x="12043" y="16453"/>
                    <a:pt x="12563" y="15391"/>
                  </a:cubicBezTo>
                  <a:cubicBezTo>
                    <a:pt x="13083" y="14683"/>
                    <a:pt x="13083" y="13797"/>
                    <a:pt x="13604" y="13089"/>
                  </a:cubicBezTo>
                  <a:cubicBezTo>
                    <a:pt x="13083" y="13089"/>
                    <a:pt x="12043" y="13089"/>
                    <a:pt x="11522" y="12735"/>
                  </a:cubicBezTo>
                  <a:cubicBezTo>
                    <a:pt x="12563" y="11319"/>
                    <a:pt x="14124" y="9725"/>
                    <a:pt x="16987" y="9017"/>
                  </a:cubicBezTo>
                  <a:cubicBezTo>
                    <a:pt x="18028" y="8663"/>
                    <a:pt x="19069" y="8309"/>
                    <a:pt x="19590" y="7955"/>
                  </a:cubicBezTo>
                  <a:cubicBezTo>
                    <a:pt x="20110" y="7247"/>
                    <a:pt x="19590" y="6361"/>
                    <a:pt x="19069" y="5653"/>
                  </a:cubicBezTo>
                  <a:cubicBezTo>
                    <a:pt x="18549" y="4945"/>
                    <a:pt x="17508" y="4591"/>
                    <a:pt x="16467" y="4237"/>
                  </a:cubicBezTo>
                  <a:cubicBezTo>
                    <a:pt x="12563" y="2289"/>
                    <a:pt x="6577" y="-1783"/>
                    <a:pt x="2153" y="873"/>
                  </a:cubicBezTo>
                  <a:cubicBezTo>
                    <a:pt x="-1490" y="2643"/>
                    <a:pt x="592" y="7955"/>
                    <a:pt x="592" y="10610"/>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038" name="Shape 2038"/>
            <p:cNvSpPr/>
            <p:nvPr/>
          </p:nvSpPr>
          <p:spPr>
            <a:xfrm>
              <a:off x="9389070" y="7902298"/>
              <a:ext cx="93763" cy="97579"/>
            </a:xfrm>
            <a:custGeom>
              <a:pathLst>
                <a:path extrusionOk="0" h="21002" w="20187">
                  <a:moveTo>
                    <a:pt x="3119" y="0"/>
                  </a:moveTo>
                  <a:cubicBezTo>
                    <a:pt x="922" y="3600"/>
                    <a:pt x="-542" y="9000"/>
                    <a:pt x="190" y="13680"/>
                  </a:cubicBezTo>
                  <a:cubicBezTo>
                    <a:pt x="190" y="14400"/>
                    <a:pt x="190" y="15120"/>
                    <a:pt x="922" y="15120"/>
                  </a:cubicBezTo>
                  <a:cubicBezTo>
                    <a:pt x="2387" y="15840"/>
                    <a:pt x="3851" y="15120"/>
                    <a:pt x="5682" y="15840"/>
                  </a:cubicBezTo>
                  <a:cubicBezTo>
                    <a:pt x="6414" y="16560"/>
                    <a:pt x="7146" y="17280"/>
                    <a:pt x="7878" y="18720"/>
                  </a:cubicBezTo>
                  <a:cubicBezTo>
                    <a:pt x="9343" y="21240"/>
                    <a:pt x="13370" y="21600"/>
                    <a:pt x="15566" y="20160"/>
                  </a:cubicBezTo>
                  <a:cubicBezTo>
                    <a:pt x="17763" y="18360"/>
                    <a:pt x="18495" y="15120"/>
                    <a:pt x="17031" y="12600"/>
                  </a:cubicBezTo>
                  <a:cubicBezTo>
                    <a:pt x="17031" y="11880"/>
                    <a:pt x="16299" y="11880"/>
                    <a:pt x="16299" y="11160"/>
                  </a:cubicBezTo>
                  <a:cubicBezTo>
                    <a:pt x="16299" y="9720"/>
                    <a:pt x="17031" y="8280"/>
                    <a:pt x="18495" y="7560"/>
                  </a:cubicBezTo>
                  <a:cubicBezTo>
                    <a:pt x="19960" y="6840"/>
                    <a:pt x="21058" y="4320"/>
                    <a:pt x="19227" y="3600"/>
                  </a:cubicBezTo>
                  <a:cubicBezTo>
                    <a:pt x="15566" y="1440"/>
                    <a:pt x="10807" y="720"/>
                    <a:pt x="7146" y="720"/>
                  </a:cubicBezTo>
                  <a:cubicBezTo>
                    <a:pt x="5682" y="720"/>
                    <a:pt x="3851" y="1440"/>
                    <a:pt x="3851" y="2880"/>
                  </a:cubicBezTo>
                  <a:lnTo>
                    <a:pt x="3119" y="0"/>
                  </a:ln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039" name="Shape 2039"/>
            <p:cNvSpPr/>
            <p:nvPr/>
          </p:nvSpPr>
          <p:spPr>
            <a:xfrm>
              <a:off x="7615646" y="6788056"/>
              <a:ext cx="695126" cy="646169"/>
            </a:xfrm>
            <a:custGeom>
              <a:pathLst>
                <a:path extrusionOk="0" h="21334" w="21512">
                  <a:moveTo>
                    <a:pt x="3020" y="6971"/>
                  </a:moveTo>
                  <a:cubicBezTo>
                    <a:pt x="2815" y="7683"/>
                    <a:pt x="3634" y="8231"/>
                    <a:pt x="3532" y="9054"/>
                  </a:cubicBezTo>
                  <a:cubicBezTo>
                    <a:pt x="3532" y="9492"/>
                    <a:pt x="3225" y="9766"/>
                    <a:pt x="3020" y="10095"/>
                  </a:cubicBezTo>
                  <a:cubicBezTo>
                    <a:pt x="2355" y="11137"/>
                    <a:pt x="2355" y="12617"/>
                    <a:pt x="3020" y="13659"/>
                  </a:cubicBezTo>
                  <a:cubicBezTo>
                    <a:pt x="2662" y="13988"/>
                    <a:pt x="2150" y="13988"/>
                    <a:pt x="1740" y="14207"/>
                  </a:cubicBezTo>
                  <a:cubicBezTo>
                    <a:pt x="665" y="14591"/>
                    <a:pt x="0" y="15742"/>
                    <a:pt x="0" y="17003"/>
                  </a:cubicBezTo>
                  <a:cubicBezTo>
                    <a:pt x="205" y="17003"/>
                    <a:pt x="512" y="17113"/>
                    <a:pt x="768" y="17113"/>
                  </a:cubicBezTo>
                  <a:cubicBezTo>
                    <a:pt x="665" y="17442"/>
                    <a:pt x="870" y="17771"/>
                    <a:pt x="1280" y="17880"/>
                  </a:cubicBezTo>
                  <a:cubicBezTo>
                    <a:pt x="1587" y="18045"/>
                    <a:pt x="1945" y="17771"/>
                    <a:pt x="2252" y="17551"/>
                  </a:cubicBezTo>
                  <a:cubicBezTo>
                    <a:pt x="2662" y="17332"/>
                    <a:pt x="3071" y="17003"/>
                    <a:pt x="3532" y="16893"/>
                  </a:cubicBezTo>
                  <a:cubicBezTo>
                    <a:pt x="3941" y="16729"/>
                    <a:pt x="4607" y="16893"/>
                    <a:pt x="4811" y="17332"/>
                  </a:cubicBezTo>
                  <a:cubicBezTo>
                    <a:pt x="5170" y="17771"/>
                    <a:pt x="4811" y="18483"/>
                    <a:pt x="4402" y="18483"/>
                  </a:cubicBezTo>
                  <a:cubicBezTo>
                    <a:pt x="4607" y="18703"/>
                    <a:pt x="4811" y="18922"/>
                    <a:pt x="5067" y="19196"/>
                  </a:cubicBezTo>
                  <a:cubicBezTo>
                    <a:pt x="4607" y="19196"/>
                    <a:pt x="4402" y="19689"/>
                    <a:pt x="4504" y="20183"/>
                  </a:cubicBezTo>
                  <a:cubicBezTo>
                    <a:pt x="4607" y="20621"/>
                    <a:pt x="4914" y="20895"/>
                    <a:pt x="5272" y="21224"/>
                  </a:cubicBezTo>
                  <a:cubicBezTo>
                    <a:pt x="5374" y="21334"/>
                    <a:pt x="5477" y="21334"/>
                    <a:pt x="5477" y="21334"/>
                  </a:cubicBezTo>
                  <a:cubicBezTo>
                    <a:pt x="5579" y="21334"/>
                    <a:pt x="5784" y="21334"/>
                    <a:pt x="5886" y="21224"/>
                  </a:cubicBezTo>
                  <a:cubicBezTo>
                    <a:pt x="6347" y="21005"/>
                    <a:pt x="6705" y="20786"/>
                    <a:pt x="7064" y="20457"/>
                  </a:cubicBezTo>
                  <a:cubicBezTo>
                    <a:pt x="7371" y="20073"/>
                    <a:pt x="7422" y="19415"/>
                    <a:pt x="7064" y="19031"/>
                  </a:cubicBezTo>
                  <a:cubicBezTo>
                    <a:pt x="7831" y="19196"/>
                    <a:pt x="8701" y="18812"/>
                    <a:pt x="9367" y="18264"/>
                  </a:cubicBezTo>
                  <a:cubicBezTo>
                    <a:pt x="9469" y="18154"/>
                    <a:pt x="9572" y="18045"/>
                    <a:pt x="9572" y="17880"/>
                  </a:cubicBezTo>
                  <a:cubicBezTo>
                    <a:pt x="9572" y="17661"/>
                    <a:pt x="9213" y="17551"/>
                    <a:pt x="9009" y="17442"/>
                  </a:cubicBezTo>
                  <a:cubicBezTo>
                    <a:pt x="8497" y="17003"/>
                    <a:pt x="9009" y="16181"/>
                    <a:pt x="9674" y="15852"/>
                  </a:cubicBezTo>
                  <a:cubicBezTo>
                    <a:pt x="10288" y="15468"/>
                    <a:pt x="10954" y="15249"/>
                    <a:pt x="11056" y="14591"/>
                  </a:cubicBezTo>
                  <a:cubicBezTo>
                    <a:pt x="10749" y="13988"/>
                    <a:pt x="11158" y="13165"/>
                    <a:pt x="11824" y="13056"/>
                  </a:cubicBezTo>
                  <a:cubicBezTo>
                    <a:pt x="12438" y="12946"/>
                    <a:pt x="13001" y="13659"/>
                    <a:pt x="12899" y="14317"/>
                  </a:cubicBezTo>
                  <a:cubicBezTo>
                    <a:pt x="14076" y="14700"/>
                    <a:pt x="15048" y="15961"/>
                    <a:pt x="15048" y="17222"/>
                  </a:cubicBezTo>
                  <a:cubicBezTo>
                    <a:pt x="15560" y="17222"/>
                    <a:pt x="16226" y="17222"/>
                    <a:pt x="16737" y="17332"/>
                  </a:cubicBezTo>
                  <a:cubicBezTo>
                    <a:pt x="16737" y="17880"/>
                    <a:pt x="17147" y="18374"/>
                    <a:pt x="17710" y="18483"/>
                  </a:cubicBezTo>
                  <a:cubicBezTo>
                    <a:pt x="18222" y="18593"/>
                    <a:pt x="18785" y="18374"/>
                    <a:pt x="19092" y="17880"/>
                  </a:cubicBezTo>
                  <a:cubicBezTo>
                    <a:pt x="19245" y="17661"/>
                    <a:pt x="19348" y="17442"/>
                    <a:pt x="19553" y="17222"/>
                  </a:cubicBezTo>
                  <a:cubicBezTo>
                    <a:pt x="19860" y="16893"/>
                    <a:pt x="20269" y="16729"/>
                    <a:pt x="20730" y="16619"/>
                  </a:cubicBezTo>
                  <a:cubicBezTo>
                    <a:pt x="21139" y="16510"/>
                    <a:pt x="21600" y="16181"/>
                    <a:pt x="21498" y="15742"/>
                  </a:cubicBezTo>
                  <a:cubicBezTo>
                    <a:pt x="21139" y="15578"/>
                    <a:pt x="20832" y="15578"/>
                    <a:pt x="20525" y="15468"/>
                  </a:cubicBezTo>
                  <a:cubicBezTo>
                    <a:pt x="20627" y="14591"/>
                    <a:pt x="19860" y="13549"/>
                    <a:pt x="18990" y="13549"/>
                  </a:cubicBezTo>
                  <a:cubicBezTo>
                    <a:pt x="18478" y="13549"/>
                    <a:pt x="17915" y="13769"/>
                    <a:pt x="17505" y="13440"/>
                  </a:cubicBezTo>
                  <a:cubicBezTo>
                    <a:pt x="17096" y="13056"/>
                    <a:pt x="17198" y="12343"/>
                    <a:pt x="17300" y="11905"/>
                  </a:cubicBezTo>
                  <a:cubicBezTo>
                    <a:pt x="17403" y="11411"/>
                    <a:pt x="17300" y="10644"/>
                    <a:pt x="16840" y="10424"/>
                  </a:cubicBezTo>
                  <a:cubicBezTo>
                    <a:pt x="16737" y="10315"/>
                    <a:pt x="16533" y="10315"/>
                    <a:pt x="16430" y="10315"/>
                  </a:cubicBezTo>
                  <a:cubicBezTo>
                    <a:pt x="15867" y="10095"/>
                    <a:pt x="15663" y="9383"/>
                    <a:pt x="15560" y="8835"/>
                  </a:cubicBezTo>
                  <a:cubicBezTo>
                    <a:pt x="14946" y="8341"/>
                    <a:pt x="14178" y="8341"/>
                    <a:pt x="13410" y="8725"/>
                  </a:cubicBezTo>
                  <a:cubicBezTo>
                    <a:pt x="13103" y="8012"/>
                    <a:pt x="12540" y="7299"/>
                    <a:pt x="12028" y="6971"/>
                  </a:cubicBezTo>
                  <a:cubicBezTo>
                    <a:pt x="11824" y="6861"/>
                    <a:pt x="11721" y="6751"/>
                    <a:pt x="11619" y="6532"/>
                  </a:cubicBezTo>
                  <a:cubicBezTo>
                    <a:pt x="11465" y="6313"/>
                    <a:pt x="11465" y="6039"/>
                    <a:pt x="11465" y="5710"/>
                  </a:cubicBezTo>
                  <a:cubicBezTo>
                    <a:pt x="11363" y="5161"/>
                    <a:pt x="11056" y="4558"/>
                    <a:pt x="10544" y="4339"/>
                  </a:cubicBezTo>
                  <a:cubicBezTo>
                    <a:pt x="9981" y="4558"/>
                    <a:pt x="9367" y="4449"/>
                    <a:pt x="8906" y="4010"/>
                  </a:cubicBezTo>
                  <a:cubicBezTo>
                    <a:pt x="8497" y="3517"/>
                    <a:pt x="8394" y="2859"/>
                    <a:pt x="8599" y="2256"/>
                  </a:cubicBezTo>
                  <a:cubicBezTo>
                    <a:pt x="7627" y="1927"/>
                    <a:pt x="7729" y="447"/>
                    <a:pt x="6859" y="63"/>
                  </a:cubicBezTo>
                  <a:cubicBezTo>
                    <a:pt x="5989" y="-266"/>
                    <a:pt x="5374" y="776"/>
                    <a:pt x="4914" y="1433"/>
                  </a:cubicBezTo>
                  <a:cubicBezTo>
                    <a:pt x="4402" y="2365"/>
                    <a:pt x="4300" y="3517"/>
                    <a:pt x="3736" y="4449"/>
                  </a:cubicBezTo>
                  <a:cubicBezTo>
                    <a:pt x="3429" y="5161"/>
                    <a:pt x="3429" y="4778"/>
                    <a:pt x="3429" y="5490"/>
                  </a:cubicBezTo>
                  <a:cubicBezTo>
                    <a:pt x="3122" y="6313"/>
                    <a:pt x="3225" y="6313"/>
                    <a:pt x="3020" y="6971"/>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040" name="Shape 2040"/>
            <p:cNvSpPr/>
            <p:nvPr/>
          </p:nvSpPr>
          <p:spPr>
            <a:xfrm>
              <a:off x="7909114" y="7427335"/>
              <a:ext cx="242185" cy="191401"/>
            </a:xfrm>
            <a:custGeom>
              <a:pathLst>
                <a:path extrusionOk="0" h="19717" w="21256">
                  <a:moveTo>
                    <a:pt x="4236" y="6515"/>
                  </a:moveTo>
                  <a:cubicBezTo>
                    <a:pt x="4236" y="6858"/>
                    <a:pt x="3795" y="7200"/>
                    <a:pt x="3501" y="7200"/>
                  </a:cubicBezTo>
                  <a:cubicBezTo>
                    <a:pt x="3208" y="7200"/>
                    <a:pt x="3208" y="7200"/>
                    <a:pt x="2914" y="7200"/>
                  </a:cubicBezTo>
                  <a:cubicBezTo>
                    <a:pt x="1738" y="7200"/>
                    <a:pt x="1150" y="8743"/>
                    <a:pt x="416" y="9772"/>
                  </a:cubicBezTo>
                  <a:cubicBezTo>
                    <a:pt x="122" y="10458"/>
                    <a:pt x="-172" y="11143"/>
                    <a:pt x="122" y="12343"/>
                  </a:cubicBezTo>
                  <a:cubicBezTo>
                    <a:pt x="122" y="13029"/>
                    <a:pt x="416" y="13200"/>
                    <a:pt x="857" y="14058"/>
                  </a:cubicBezTo>
                  <a:cubicBezTo>
                    <a:pt x="1444" y="15258"/>
                    <a:pt x="2032" y="17315"/>
                    <a:pt x="3208" y="18343"/>
                  </a:cubicBezTo>
                  <a:cubicBezTo>
                    <a:pt x="5118" y="20229"/>
                    <a:pt x="8497" y="20229"/>
                    <a:pt x="9673" y="18000"/>
                  </a:cubicBezTo>
                  <a:cubicBezTo>
                    <a:pt x="10701" y="16629"/>
                    <a:pt x="10995" y="14058"/>
                    <a:pt x="12465" y="13372"/>
                  </a:cubicBezTo>
                  <a:cubicBezTo>
                    <a:pt x="12759" y="13372"/>
                    <a:pt x="13493" y="13372"/>
                    <a:pt x="13787" y="13372"/>
                  </a:cubicBezTo>
                  <a:cubicBezTo>
                    <a:pt x="15257" y="13372"/>
                    <a:pt x="16138" y="12000"/>
                    <a:pt x="17461" y="10458"/>
                  </a:cubicBezTo>
                  <a:cubicBezTo>
                    <a:pt x="18636" y="9086"/>
                    <a:pt x="19518" y="7200"/>
                    <a:pt x="20840" y="5829"/>
                  </a:cubicBezTo>
                  <a:cubicBezTo>
                    <a:pt x="21134" y="5486"/>
                    <a:pt x="21428" y="4800"/>
                    <a:pt x="21134" y="4286"/>
                  </a:cubicBezTo>
                  <a:cubicBezTo>
                    <a:pt x="20840" y="4800"/>
                    <a:pt x="20252" y="4286"/>
                    <a:pt x="20252" y="3943"/>
                  </a:cubicBezTo>
                  <a:cubicBezTo>
                    <a:pt x="20252" y="3600"/>
                    <a:pt x="20252" y="2915"/>
                    <a:pt x="20546" y="2572"/>
                  </a:cubicBezTo>
                  <a:cubicBezTo>
                    <a:pt x="20840" y="2229"/>
                    <a:pt x="21134" y="1886"/>
                    <a:pt x="20840" y="1200"/>
                  </a:cubicBezTo>
                  <a:cubicBezTo>
                    <a:pt x="20840" y="343"/>
                    <a:pt x="20252" y="0"/>
                    <a:pt x="19518" y="0"/>
                  </a:cubicBezTo>
                  <a:cubicBezTo>
                    <a:pt x="18930" y="0"/>
                    <a:pt x="18342" y="0"/>
                    <a:pt x="18048" y="343"/>
                  </a:cubicBezTo>
                  <a:cubicBezTo>
                    <a:pt x="16873" y="686"/>
                    <a:pt x="15550" y="1543"/>
                    <a:pt x="14375" y="1886"/>
                  </a:cubicBezTo>
                  <a:cubicBezTo>
                    <a:pt x="10408" y="4286"/>
                    <a:pt x="6587" y="-1371"/>
                    <a:pt x="4236" y="6515"/>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041" name="Shape 2041"/>
            <p:cNvSpPr/>
            <p:nvPr/>
          </p:nvSpPr>
          <p:spPr>
            <a:xfrm>
              <a:off x="8558415" y="6219038"/>
              <a:ext cx="236178" cy="267789"/>
            </a:xfrm>
            <a:custGeom>
              <a:pathLst>
                <a:path extrusionOk="0" h="21013" w="21360">
                  <a:moveTo>
                    <a:pt x="3210" y="16589"/>
                  </a:moveTo>
                  <a:cubicBezTo>
                    <a:pt x="4110" y="17109"/>
                    <a:pt x="4410" y="18280"/>
                    <a:pt x="4110" y="19061"/>
                  </a:cubicBezTo>
                  <a:cubicBezTo>
                    <a:pt x="5610" y="19582"/>
                    <a:pt x="7260" y="19842"/>
                    <a:pt x="8760" y="20362"/>
                  </a:cubicBezTo>
                  <a:cubicBezTo>
                    <a:pt x="9510" y="20753"/>
                    <a:pt x="10410" y="21013"/>
                    <a:pt x="11010" y="21013"/>
                  </a:cubicBezTo>
                  <a:cubicBezTo>
                    <a:pt x="11910" y="21013"/>
                    <a:pt x="13260" y="20753"/>
                    <a:pt x="13860" y="19842"/>
                  </a:cubicBezTo>
                  <a:cubicBezTo>
                    <a:pt x="14160" y="19582"/>
                    <a:pt x="14160" y="19321"/>
                    <a:pt x="14160" y="19061"/>
                  </a:cubicBezTo>
                  <a:cubicBezTo>
                    <a:pt x="14160" y="18801"/>
                    <a:pt x="13860" y="18801"/>
                    <a:pt x="13860" y="18541"/>
                  </a:cubicBezTo>
                  <a:cubicBezTo>
                    <a:pt x="13560" y="18020"/>
                    <a:pt x="13560" y="17370"/>
                    <a:pt x="14160" y="16849"/>
                  </a:cubicBezTo>
                  <a:cubicBezTo>
                    <a:pt x="14760" y="16589"/>
                    <a:pt x="15360" y="16589"/>
                    <a:pt x="16110" y="16589"/>
                  </a:cubicBezTo>
                  <a:cubicBezTo>
                    <a:pt x="16710" y="16589"/>
                    <a:pt x="17310" y="16589"/>
                    <a:pt x="17610" y="16329"/>
                  </a:cubicBezTo>
                  <a:cubicBezTo>
                    <a:pt x="18510" y="15548"/>
                    <a:pt x="17010" y="14117"/>
                    <a:pt x="17310" y="13336"/>
                  </a:cubicBezTo>
                  <a:cubicBezTo>
                    <a:pt x="17610" y="12815"/>
                    <a:pt x="18510" y="12555"/>
                    <a:pt x="19260" y="12295"/>
                  </a:cubicBezTo>
                  <a:cubicBezTo>
                    <a:pt x="19860" y="11905"/>
                    <a:pt x="20460" y="11124"/>
                    <a:pt x="20160" y="10603"/>
                  </a:cubicBezTo>
                  <a:cubicBezTo>
                    <a:pt x="19860" y="10343"/>
                    <a:pt x="19860" y="10343"/>
                    <a:pt x="19560" y="10343"/>
                  </a:cubicBezTo>
                  <a:cubicBezTo>
                    <a:pt x="18510" y="9823"/>
                    <a:pt x="19260" y="8652"/>
                    <a:pt x="19560" y="7871"/>
                  </a:cubicBezTo>
                  <a:cubicBezTo>
                    <a:pt x="20160" y="6830"/>
                    <a:pt x="20760" y="5919"/>
                    <a:pt x="21360" y="4878"/>
                  </a:cubicBezTo>
                  <a:cubicBezTo>
                    <a:pt x="19860" y="4878"/>
                    <a:pt x="20460" y="2926"/>
                    <a:pt x="19860" y="2146"/>
                  </a:cubicBezTo>
                  <a:cubicBezTo>
                    <a:pt x="18510" y="714"/>
                    <a:pt x="18210" y="1105"/>
                    <a:pt x="16410" y="714"/>
                  </a:cubicBezTo>
                  <a:cubicBezTo>
                    <a:pt x="13860" y="454"/>
                    <a:pt x="10410" y="-587"/>
                    <a:pt x="7860" y="454"/>
                  </a:cubicBezTo>
                  <a:cubicBezTo>
                    <a:pt x="3810" y="2406"/>
                    <a:pt x="3810" y="8391"/>
                    <a:pt x="660" y="11384"/>
                  </a:cubicBezTo>
                  <a:cubicBezTo>
                    <a:pt x="960" y="11384"/>
                    <a:pt x="960" y="11384"/>
                    <a:pt x="1260" y="11644"/>
                  </a:cubicBezTo>
                  <a:cubicBezTo>
                    <a:pt x="660" y="13336"/>
                    <a:pt x="-240" y="14637"/>
                    <a:pt x="60" y="16329"/>
                  </a:cubicBezTo>
                  <a:cubicBezTo>
                    <a:pt x="1260" y="16068"/>
                    <a:pt x="2160" y="16068"/>
                    <a:pt x="3210" y="16589"/>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042" name="Shape 2042"/>
            <p:cNvSpPr/>
            <p:nvPr/>
          </p:nvSpPr>
          <p:spPr>
            <a:xfrm>
              <a:off x="8385896" y="5874027"/>
              <a:ext cx="84762" cy="213837"/>
            </a:xfrm>
            <a:custGeom>
              <a:pathLst>
                <a:path extrusionOk="0" h="20596" w="18239">
                  <a:moveTo>
                    <a:pt x="534" y="13279"/>
                  </a:moveTo>
                  <a:cubicBezTo>
                    <a:pt x="1242" y="14399"/>
                    <a:pt x="3367" y="15039"/>
                    <a:pt x="4075" y="16319"/>
                  </a:cubicBezTo>
                  <a:cubicBezTo>
                    <a:pt x="5491" y="17759"/>
                    <a:pt x="4075" y="19679"/>
                    <a:pt x="1242" y="20319"/>
                  </a:cubicBezTo>
                  <a:cubicBezTo>
                    <a:pt x="2658" y="21119"/>
                    <a:pt x="5491" y="19999"/>
                    <a:pt x="7262" y="19359"/>
                  </a:cubicBezTo>
                  <a:cubicBezTo>
                    <a:pt x="10095" y="17759"/>
                    <a:pt x="12927" y="15679"/>
                    <a:pt x="13636" y="13279"/>
                  </a:cubicBezTo>
                  <a:cubicBezTo>
                    <a:pt x="14698" y="12319"/>
                    <a:pt x="14698" y="11199"/>
                    <a:pt x="15406" y="10559"/>
                  </a:cubicBezTo>
                  <a:cubicBezTo>
                    <a:pt x="16114" y="9759"/>
                    <a:pt x="16822" y="9599"/>
                    <a:pt x="17531" y="8959"/>
                  </a:cubicBezTo>
                  <a:cubicBezTo>
                    <a:pt x="18947" y="7999"/>
                    <a:pt x="17531" y="6559"/>
                    <a:pt x="17531" y="5279"/>
                  </a:cubicBezTo>
                  <a:cubicBezTo>
                    <a:pt x="17531" y="4319"/>
                    <a:pt x="18239" y="2879"/>
                    <a:pt x="18239" y="1919"/>
                  </a:cubicBezTo>
                  <a:cubicBezTo>
                    <a:pt x="18239" y="959"/>
                    <a:pt x="15406" y="-481"/>
                    <a:pt x="12927" y="159"/>
                  </a:cubicBezTo>
                  <a:cubicBezTo>
                    <a:pt x="11511" y="639"/>
                    <a:pt x="11511" y="1279"/>
                    <a:pt x="11511" y="1919"/>
                  </a:cubicBezTo>
                  <a:cubicBezTo>
                    <a:pt x="9386" y="5599"/>
                    <a:pt x="-2653" y="9919"/>
                    <a:pt x="534" y="13279"/>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043" name="Shape 2043"/>
            <p:cNvSpPr/>
            <p:nvPr/>
          </p:nvSpPr>
          <p:spPr>
            <a:xfrm>
              <a:off x="8580779" y="5925512"/>
              <a:ext cx="87584" cy="165921"/>
            </a:xfrm>
            <a:custGeom>
              <a:pathLst>
                <a:path extrusionOk="0" h="20682" w="20331">
                  <a:moveTo>
                    <a:pt x="13405" y="19101"/>
                  </a:moveTo>
                  <a:cubicBezTo>
                    <a:pt x="14191" y="19707"/>
                    <a:pt x="14976" y="20514"/>
                    <a:pt x="16547" y="20514"/>
                  </a:cubicBezTo>
                  <a:cubicBezTo>
                    <a:pt x="18118" y="20918"/>
                    <a:pt x="20082" y="20514"/>
                    <a:pt x="20082" y="20111"/>
                  </a:cubicBezTo>
                  <a:cubicBezTo>
                    <a:pt x="20867" y="19101"/>
                    <a:pt x="19689" y="18294"/>
                    <a:pt x="18118" y="17890"/>
                  </a:cubicBezTo>
                  <a:cubicBezTo>
                    <a:pt x="16154" y="17486"/>
                    <a:pt x="14976" y="17082"/>
                    <a:pt x="14191" y="16679"/>
                  </a:cubicBezTo>
                  <a:cubicBezTo>
                    <a:pt x="10656" y="14862"/>
                    <a:pt x="14191" y="11632"/>
                    <a:pt x="11834" y="9411"/>
                  </a:cubicBezTo>
                  <a:cubicBezTo>
                    <a:pt x="10656" y="9008"/>
                    <a:pt x="10656" y="8604"/>
                    <a:pt x="9871" y="8200"/>
                  </a:cubicBezTo>
                  <a:cubicBezTo>
                    <a:pt x="7514" y="4365"/>
                    <a:pt x="16547" y="3154"/>
                    <a:pt x="7514" y="933"/>
                  </a:cubicBezTo>
                  <a:cubicBezTo>
                    <a:pt x="1623" y="-682"/>
                    <a:pt x="838" y="-278"/>
                    <a:pt x="52" y="2750"/>
                  </a:cubicBezTo>
                  <a:cubicBezTo>
                    <a:pt x="-733" y="7797"/>
                    <a:pt x="7514" y="15468"/>
                    <a:pt x="13405" y="19101"/>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044" name="Shape 2044"/>
            <p:cNvSpPr/>
            <p:nvPr/>
          </p:nvSpPr>
          <p:spPr>
            <a:xfrm>
              <a:off x="8815408" y="6262439"/>
              <a:ext cx="122875" cy="114318"/>
            </a:xfrm>
            <a:custGeom>
              <a:pathLst>
                <a:path extrusionOk="0" h="20193" w="20495">
                  <a:moveTo>
                    <a:pt x="919" y="11809"/>
                  </a:moveTo>
                  <a:cubicBezTo>
                    <a:pt x="919" y="12377"/>
                    <a:pt x="1480" y="13230"/>
                    <a:pt x="2041" y="13230"/>
                  </a:cubicBezTo>
                  <a:cubicBezTo>
                    <a:pt x="3163" y="13798"/>
                    <a:pt x="3724" y="13230"/>
                    <a:pt x="5127" y="13230"/>
                  </a:cubicBezTo>
                  <a:cubicBezTo>
                    <a:pt x="6249" y="13230"/>
                    <a:pt x="7932" y="13798"/>
                    <a:pt x="8493" y="14935"/>
                  </a:cubicBezTo>
                  <a:cubicBezTo>
                    <a:pt x="9615" y="15503"/>
                    <a:pt x="11018" y="16640"/>
                    <a:pt x="12140" y="17209"/>
                  </a:cubicBezTo>
                  <a:cubicBezTo>
                    <a:pt x="13262" y="17777"/>
                    <a:pt x="14945" y="19198"/>
                    <a:pt x="16067" y="19767"/>
                  </a:cubicBezTo>
                  <a:cubicBezTo>
                    <a:pt x="17470" y="20335"/>
                    <a:pt x="18031" y="20335"/>
                    <a:pt x="19153" y="19767"/>
                  </a:cubicBezTo>
                  <a:cubicBezTo>
                    <a:pt x="20275" y="19198"/>
                    <a:pt x="20836" y="17209"/>
                    <a:pt x="20275" y="15503"/>
                  </a:cubicBezTo>
                  <a:cubicBezTo>
                    <a:pt x="19714" y="14367"/>
                    <a:pt x="19153" y="12377"/>
                    <a:pt x="18592" y="11240"/>
                  </a:cubicBezTo>
                  <a:cubicBezTo>
                    <a:pt x="18031" y="10103"/>
                    <a:pt x="18031" y="7830"/>
                    <a:pt x="19714" y="7261"/>
                  </a:cubicBezTo>
                  <a:cubicBezTo>
                    <a:pt x="16628" y="6409"/>
                    <a:pt x="13823" y="4703"/>
                    <a:pt x="12701" y="2430"/>
                  </a:cubicBezTo>
                  <a:cubicBezTo>
                    <a:pt x="12140" y="1861"/>
                    <a:pt x="12140" y="1293"/>
                    <a:pt x="11579" y="724"/>
                  </a:cubicBezTo>
                  <a:cubicBezTo>
                    <a:pt x="9615" y="-1265"/>
                    <a:pt x="3163" y="1293"/>
                    <a:pt x="2041" y="2998"/>
                  </a:cubicBezTo>
                  <a:cubicBezTo>
                    <a:pt x="-764" y="5840"/>
                    <a:pt x="-203" y="8967"/>
                    <a:pt x="919" y="11809"/>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045" name="Shape 2045"/>
            <p:cNvSpPr/>
            <p:nvPr/>
          </p:nvSpPr>
          <p:spPr>
            <a:xfrm>
              <a:off x="8461019" y="7282844"/>
              <a:ext cx="105090" cy="136799"/>
            </a:xfrm>
            <a:custGeom>
              <a:pathLst>
                <a:path extrusionOk="0" h="21600" w="21095">
                  <a:moveTo>
                    <a:pt x="2743" y="12117"/>
                  </a:moveTo>
                  <a:cubicBezTo>
                    <a:pt x="2743" y="12644"/>
                    <a:pt x="3429" y="13961"/>
                    <a:pt x="3429" y="14488"/>
                  </a:cubicBezTo>
                  <a:cubicBezTo>
                    <a:pt x="3429" y="15015"/>
                    <a:pt x="5829" y="15541"/>
                    <a:pt x="6514" y="15015"/>
                  </a:cubicBezTo>
                  <a:cubicBezTo>
                    <a:pt x="5829" y="16595"/>
                    <a:pt x="6514" y="18966"/>
                    <a:pt x="8571" y="20020"/>
                  </a:cubicBezTo>
                  <a:cubicBezTo>
                    <a:pt x="10629" y="21073"/>
                    <a:pt x="13029" y="21600"/>
                    <a:pt x="15771" y="21600"/>
                  </a:cubicBezTo>
                  <a:cubicBezTo>
                    <a:pt x="16457" y="21600"/>
                    <a:pt x="16457" y="21600"/>
                    <a:pt x="17143" y="21600"/>
                  </a:cubicBezTo>
                  <a:cubicBezTo>
                    <a:pt x="17829" y="21600"/>
                    <a:pt x="17829" y="21073"/>
                    <a:pt x="18514" y="20546"/>
                  </a:cubicBezTo>
                  <a:cubicBezTo>
                    <a:pt x="20229" y="18966"/>
                    <a:pt x="21600" y="17122"/>
                    <a:pt x="20914" y="15015"/>
                  </a:cubicBezTo>
                  <a:cubicBezTo>
                    <a:pt x="20229" y="12644"/>
                    <a:pt x="17829" y="11590"/>
                    <a:pt x="16457" y="10010"/>
                  </a:cubicBezTo>
                  <a:cubicBezTo>
                    <a:pt x="15086" y="7902"/>
                    <a:pt x="15771" y="5532"/>
                    <a:pt x="17143" y="3951"/>
                  </a:cubicBezTo>
                  <a:cubicBezTo>
                    <a:pt x="18514" y="2898"/>
                    <a:pt x="20914" y="1580"/>
                    <a:pt x="20229" y="0"/>
                  </a:cubicBezTo>
                  <a:cubicBezTo>
                    <a:pt x="17143" y="0"/>
                    <a:pt x="14400" y="0"/>
                    <a:pt x="11314" y="0"/>
                  </a:cubicBezTo>
                  <a:cubicBezTo>
                    <a:pt x="9943" y="0"/>
                    <a:pt x="9257" y="0"/>
                    <a:pt x="7886" y="527"/>
                  </a:cubicBezTo>
                  <a:cubicBezTo>
                    <a:pt x="4800" y="1580"/>
                    <a:pt x="3429" y="3951"/>
                    <a:pt x="0" y="3951"/>
                  </a:cubicBezTo>
                  <a:cubicBezTo>
                    <a:pt x="686" y="6585"/>
                    <a:pt x="2057" y="9483"/>
                    <a:pt x="2743" y="12117"/>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046" name="Shape 2046"/>
            <p:cNvSpPr/>
            <p:nvPr/>
          </p:nvSpPr>
          <p:spPr>
            <a:xfrm>
              <a:off x="9681953" y="7636447"/>
              <a:ext cx="67295" cy="123264"/>
            </a:xfrm>
            <a:custGeom>
              <a:pathLst>
                <a:path extrusionOk="0" h="20550" w="20420">
                  <a:moveTo>
                    <a:pt x="877" y="10707"/>
                  </a:moveTo>
                  <a:cubicBezTo>
                    <a:pt x="1906" y="13407"/>
                    <a:pt x="4477" y="16107"/>
                    <a:pt x="8591" y="18537"/>
                  </a:cubicBezTo>
                  <a:cubicBezTo>
                    <a:pt x="10649" y="19617"/>
                    <a:pt x="14249" y="20967"/>
                    <a:pt x="16306" y="20427"/>
                  </a:cubicBezTo>
                  <a:cubicBezTo>
                    <a:pt x="19391" y="19887"/>
                    <a:pt x="20420" y="17457"/>
                    <a:pt x="20420" y="15297"/>
                  </a:cubicBezTo>
                  <a:cubicBezTo>
                    <a:pt x="20420" y="14217"/>
                    <a:pt x="20420" y="13407"/>
                    <a:pt x="18363" y="12867"/>
                  </a:cubicBezTo>
                  <a:cubicBezTo>
                    <a:pt x="17334" y="12327"/>
                    <a:pt x="16306" y="12327"/>
                    <a:pt x="15277" y="11787"/>
                  </a:cubicBezTo>
                  <a:cubicBezTo>
                    <a:pt x="11677" y="10707"/>
                    <a:pt x="12706" y="8547"/>
                    <a:pt x="14249" y="6657"/>
                  </a:cubicBezTo>
                  <a:cubicBezTo>
                    <a:pt x="15277" y="5037"/>
                    <a:pt x="17334" y="3417"/>
                    <a:pt x="18363" y="1527"/>
                  </a:cubicBezTo>
                  <a:cubicBezTo>
                    <a:pt x="18363" y="447"/>
                    <a:pt x="5506" y="-633"/>
                    <a:pt x="3449" y="447"/>
                  </a:cubicBezTo>
                  <a:cubicBezTo>
                    <a:pt x="-1180" y="2877"/>
                    <a:pt x="-151" y="8547"/>
                    <a:pt x="877" y="10707"/>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047" name="Shape 2047"/>
            <p:cNvSpPr/>
            <p:nvPr/>
          </p:nvSpPr>
          <p:spPr>
            <a:xfrm>
              <a:off x="8213234" y="4638931"/>
              <a:ext cx="486622" cy="324779"/>
            </a:xfrm>
            <a:custGeom>
              <a:pathLst>
                <a:path extrusionOk="0" h="19736" w="21600">
                  <a:moveTo>
                    <a:pt x="0" y="7136"/>
                  </a:moveTo>
                  <a:cubicBezTo>
                    <a:pt x="441" y="7336"/>
                    <a:pt x="882" y="7536"/>
                    <a:pt x="1396" y="7736"/>
                  </a:cubicBezTo>
                  <a:cubicBezTo>
                    <a:pt x="882" y="8636"/>
                    <a:pt x="1543" y="9836"/>
                    <a:pt x="2278" y="10436"/>
                  </a:cubicBezTo>
                  <a:cubicBezTo>
                    <a:pt x="3086" y="10936"/>
                    <a:pt x="3967" y="11136"/>
                    <a:pt x="4482" y="11936"/>
                  </a:cubicBezTo>
                  <a:cubicBezTo>
                    <a:pt x="5510" y="13836"/>
                    <a:pt x="4114" y="16936"/>
                    <a:pt x="5216" y="18836"/>
                  </a:cubicBezTo>
                  <a:cubicBezTo>
                    <a:pt x="5510" y="18636"/>
                    <a:pt x="5878" y="18436"/>
                    <a:pt x="6171" y="18236"/>
                  </a:cubicBezTo>
                  <a:cubicBezTo>
                    <a:pt x="5878" y="18636"/>
                    <a:pt x="6098" y="19736"/>
                    <a:pt x="6759" y="19736"/>
                  </a:cubicBezTo>
                  <a:cubicBezTo>
                    <a:pt x="7347" y="19736"/>
                    <a:pt x="7714" y="19336"/>
                    <a:pt x="8155" y="19036"/>
                  </a:cubicBezTo>
                  <a:cubicBezTo>
                    <a:pt x="9845" y="17636"/>
                    <a:pt x="11682" y="15936"/>
                    <a:pt x="13739" y="16136"/>
                  </a:cubicBezTo>
                  <a:cubicBezTo>
                    <a:pt x="14767" y="16336"/>
                    <a:pt x="15722" y="16936"/>
                    <a:pt x="16751" y="17436"/>
                  </a:cubicBezTo>
                  <a:cubicBezTo>
                    <a:pt x="17706" y="17636"/>
                    <a:pt x="18808" y="17636"/>
                    <a:pt x="19690" y="17236"/>
                  </a:cubicBezTo>
                  <a:cubicBezTo>
                    <a:pt x="20351" y="17836"/>
                    <a:pt x="21086" y="17636"/>
                    <a:pt x="21600" y="16936"/>
                  </a:cubicBezTo>
                  <a:cubicBezTo>
                    <a:pt x="21380" y="16136"/>
                    <a:pt x="20645" y="15736"/>
                    <a:pt x="20057" y="15536"/>
                  </a:cubicBezTo>
                  <a:cubicBezTo>
                    <a:pt x="19396" y="15336"/>
                    <a:pt x="18661" y="14236"/>
                    <a:pt x="19102" y="13636"/>
                  </a:cubicBezTo>
                  <a:cubicBezTo>
                    <a:pt x="19396" y="13636"/>
                    <a:pt x="19690" y="13436"/>
                    <a:pt x="20057" y="13436"/>
                  </a:cubicBezTo>
                  <a:cubicBezTo>
                    <a:pt x="20351" y="12136"/>
                    <a:pt x="19102" y="11336"/>
                    <a:pt x="18147" y="11136"/>
                  </a:cubicBezTo>
                  <a:cubicBezTo>
                    <a:pt x="17412" y="10936"/>
                    <a:pt x="16604" y="10736"/>
                    <a:pt x="15869" y="10236"/>
                  </a:cubicBezTo>
                  <a:cubicBezTo>
                    <a:pt x="15429" y="10036"/>
                    <a:pt x="14914" y="10036"/>
                    <a:pt x="14620" y="9636"/>
                  </a:cubicBezTo>
                  <a:cubicBezTo>
                    <a:pt x="14327" y="9236"/>
                    <a:pt x="14033" y="8636"/>
                    <a:pt x="14180" y="7936"/>
                  </a:cubicBezTo>
                  <a:cubicBezTo>
                    <a:pt x="14327" y="7336"/>
                    <a:pt x="15061" y="7136"/>
                    <a:pt x="15282" y="7736"/>
                  </a:cubicBezTo>
                  <a:cubicBezTo>
                    <a:pt x="15576" y="6536"/>
                    <a:pt x="15061" y="4836"/>
                    <a:pt x="14327" y="4236"/>
                  </a:cubicBezTo>
                  <a:cubicBezTo>
                    <a:pt x="14473" y="3936"/>
                    <a:pt x="14767" y="3536"/>
                    <a:pt x="14914" y="3336"/>
                  </a:cubicBezTo>
                  <a:cubicBezTo>
                    <a:pt x="12490" y="2736"/>
                    <a:pt x="9992" y="3336"/>
                    <a:pt x="7861" y="5236"/>
                  </a:cubicBezTo>
                  <a:cubicBezTo>
                    <a:pt x="7567" y="3736"/>
                    <a:pt x="6759" y="2536"/>
                    <a:pt x="6024" y="1636"/>
                  </a:cubicBezTo>
                  <a:cubicBezTo>
                    <a:pt x="5878" y="1436"/>
                    <a:pt x="5510" y="1236"/>
                    <a:pt x="5363" y="1436"/>
                  </a:cubicBezTo>
                  <a:cubicBezTo>
                    <a:pt x="5216" y="1436"/>
                    <a:pt x="5069" y="1636"/>
                    <a:pt x="4922" y="1836"/>
                  </a:cubicBezTo>
                  <a:cubicBezTo>
                    <a:pt x="3380" y="2936"/>
                    <a:pt x="2792" y="-1864"/>
                    <a:pt x="1396" y="836"/>
                  </a:cubicBezTo>
                  <a:cubicBezTo>
                    <a:pt x="1249" y="636"/>
                    <a:pt x="735" y="7336"/>
                    <a:pt x="0" y="7136"/>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048" name="Shape 2048"/>
            <p:cNvSpPr/>
            <p:nvPr/>
          </p:nvSpPr>
          <p:spPr>
            <a:xfrm>
              <a:off x="1268058" y="8287315"/>
              <a:ext cx="243049" cy="291087"/>
            </a:xfrm>
            <a:custGeom>
              <a:pathLst>
                <a:path extrusionOk="0" h="19710" w="21330">
                  <a:moveTo>
                    <a:pt x="10003" y="5608"/>
                  </a:moveTo>
                  <a:cubicBezTo>
                    <a:pt x="9713" y="5832"/>
                    <a:pt x="9133" y="6280"/>
                    <a:pt x="8843" y="6504"/>
                  </a:cubicBezTo>
                  <a:cubicBezTo>
                    <a:pt x="8553" y="6728"/>
                    <a:pt x="7828" y="6728"/>
                    <a:pt x="7248" y="6951"/>
                  </a:cubicBezTo>
                  <a:cubicBezTo>
                    <a:pt x="6089" y="7511"/>
                    <a:pt x="5219" y="8630"/>
                    <a:pt x="5799" y="9861"/>
                  </a:cubicBezTo>
                  <a:cubicBezTo>
                    <a:pt x="5219" y="10085"/>
                    <a:pt x="4494" y="10085"/>
                    <a:pt x="4204" y="10309"/>
                  </a:cubicBezTo>
                  <a:cubicBezTo>
                    <a:pt x="3914" y="11988"/>
                    <a:pt x="1885" y="13107"/>
                    <a:pt x="0" y="14002"/>
                  </a:cubicBezTo>
                  <a:cubicBezTo>
                    <a:pt x="870" y="14002"/>
                    <a:pt x="1450" y="14898"/>
                    <a:pt x="1450" y="15905"/>
                  </a:cubicBezTo>
                  <a:cubicBezTo>
                    <a:pt x="1450" y="16800"/>
                    <a:pt x="1160" y="17584"/>
                    <a:pt x="1450" y="18255"/>
                  </a:cubicBezTo>
                  <a:cubicBezTo>
                    <a:pt x="2754" y="19486"/>
                    <a:pt x="5219" y="18479"/>
                    <a:pt x="6958" y="19262"/>
                  </a:cubicBezTo>
                  <a:cubicBezTo>
                    <a:pt x="7248" y="19486"/>
                    <a:pt x="7828" y="19710"/>
                    <a:pt x="8263" y="19710"/>
                  </a:cubicBezTo>
                  <a:cubicBezTo>
                    <a:pt x="8843" y="19710"/>
                    <a:pt x="9423" y="19710"/>
                    <a:pt x="9713" y="19486"/>
                  </a:cubicBezTo>
                  <a:cubicBezTo>
                    <a:pt x="10872" y="18927"/>
                    <a:pt x="12467" y="18255"/>
                    <a:pt x="13047" y="17584"/>
                  </a:cubicBezTo>
                  <a:cubicBezTo>
                    <a:pt x="13917" y="16576"/>
                    <a:pt x="14352" y="15457"/>
                    <a:pt x="13627" y="14562"/>
                  </a:cubicBezTo>
                  <a:cubicBezTo>
                    <a:pt x="15511" y="14786"/>
                    <a:pt x="17976" y="14338"/>
                    <a:pt x="18846" y="12883"/>
                  </a:cubicBezTo>
                  <a:cubicBezTo>
                    <a:pt x="19136" y="12659"/>
                    <a:pt x="19136" y="12435"/>
                    <a:pt x="19136" y="12435"/>
                  </a:cubicBezTo>
                  <a:cubicBezTo>
                    <a:pt x="19136" y="11652"/>
                    <a:pt x="18266" y="11428"/>
                    <a:pt x="17686" y="11204"/>
                  </a:cubicBezTo>
                  <a:cubicBezTo>
                    <a:pt x="16671" y="10757"/>
                    <a:pt x="16091" y="9749"/>
                    <a:pt x="16381" y="8854"/>
                  </a:cubicBezTo>
                  <a:cubicBezTo>
                    <a:pt x="16671" y="7847"/>
                    <a:pt x="17686" y="7287"/>
                    <a:pt x="18556" y="6951"/>
                  </a:cubicBezTo>
                  <a:cubicBezTo>
                    <a:pt x="19136" y="6951"/>
                    <a:pt x="20005" y="6728"/>
                    <a:pt x="20295" y="6504"/>
                  </a:cubicBezTo>
                  <a:cubicBezTo>
                    <a:pt x="21020" y="5608"/>
                    <a:pt x="18556" y="4937"/>
                    <a:pt x="18556" y="3930"/>
                  </a:cubicBezTo>
                  <a:cubicBezTo>
                    <a:pt x="18556" y="2811"/>
                    <a:pt x="21600" y="2811"/>
                    <a:pt x="21310" y="1579"/>
                  </a:cubicBezTo>
                  <a:cubicBezTo>
                    <a:pt x="21310" y="1132"/>
                    <a:pt x="20730" y="908"/>
                    <a:pt x="20005" y="684"/>
                  </a:cubicBezTo>
                  <a:cubicBezTo>
                    <a:pt x="16671" y="-1890"/>
                    <a:pt x="12467" y="3482"/>
                    <a:pt x="10003" y="5608"/>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049" name="Shape 2049"/>
            <p:cNvSpPr/>
            <p:nvPr/>
          </p:nvSpPr>
          <p:spPr>
            <a:xfrm>
              <a:off x="243203" y="8944440"/>
              <a:ext cx="116974" cy="107660"/>
            </a:xfrm>
            <a:custGeom>
              <a:pathLst>
                <a:path extrusionOk="0" h="21600" w="20673">
                  <a:moveTo>
                    <a:pt x="4551" y="11298"/>
                  </a:moveTo>
                  <a:cubicBezTo>
                    <a:pt x="1296" y="12628"/>
                    <a:pt x="-479" y="15951"/>
                    <a:pt x="113" y="19606"/>
                  </a:cubicBezTo>
                  <a:cubicBezTo>
                    <a:pt x="1296" y="19606"/>
                    <a:pt x="2480" y="20271"/>
                    <a:pt x="3072" y="21600"/>
                  </a:cubicBezTo>
                  <a:cubicBezTo>
                    <a:pt x="5735" y="18277"/>
                    <a:pt x="8694" y="14622"/>
                    <a:pt x="12540" y="13957"/>
                  </a:cubicBezTo>
                  <a:cubicBezTo>
                    <a:pt x="13724" y="13957"/>
                    <a:pt x="14907" y="13957"/>
                    <a:pt x="16091" y="13292"/>
                  </a:cubicBezTo>
                  <a:cubicBezTo>
                    <a:pt x="19937" y="11963"/>
                    <a:pt x="21121" y="6978"/>
                    <a:pt x="20529" y="1994"/>
                  </a:cubicBezTo>
                  <a:cubicBezTo>
                    <a:pt x="20529" y="1329"/>
                    <a:pt x="20529" y="1329"/>
                    <a:pt x="19937" y="665"/>
                  </a:cubicBezTo>
                  <a:cubicBezTo>
                    <a:pt x="19346" y="0"/>
                    <a:pt x="18754" y="0"/>
                    <a:pt x="18162" y="0"/>
                  </a:cubicBezTo>
                  <a:cubicBezTo>
                    <a:pt x="14316" y="0"/>
                    <a:pt x="10765" y="1329"/>
                    <a:pt x="8102" y="4320"/>
                  </a:cubicBezTo>
                  <a:cubicBezTo>
                    <a:pt x="5735" y="6978"/>
                    <a:pt x="3663" y="9637"/>
                    <a:pt x="1296" y="11963"/>
                  </a:cubicBezTo>
                  <a:lnTo>
                    <a:pt x="4551" y="11298"/>
                  </a:ln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050" name="Shape 2050"/>
            <p:cNvSpPr/>
            <p:nvPr/>
          </p:nvSpPr>
          <p:spPr>
            <a:xfrm>
              <a:off x="3300348" y="9039405"/>
              <a:ext cx="207376" cy="355228"/>
            </a:xfrm>
            <a:custGeom>
              <a:pathLst>
                <a:path extrusionOk="0" h="20736" w="19973">
                  <a:moveTo>
                    <a:pt x="4408" y="4032"/>
                  </a:moveTo>
                  <a:cubicBezTo>
                    <a:pt x="4408" y="4608"/>
                    <a:pt x="3931" y="4992"/>
                    <a:pt x="3614" y="5664"/>
                  </a:cubicBezTo>
                  <a:cubicBezTo>
                    <a:pt x="3296" y="7008"/>
                    <a:pt x="5678" y="8256"/>
                    <a:pt x="6314" y="9696"/>
                  </a:cubicBezTo>
                  <a:cubicBezTo>
                    <a:pt x="6631" y="10656"/>
                    <a:pt x="6631" y="11904"/>
                    <a:pt x="7266" y="12672"/>
                  </a:cubicBezTo>
                  <a:cubicBezTo>
                    <a:pt x="8696" y="14112"/>
                    <a:pt x="12031" y="14496"/>
                    <a:pt x="12349" y="15936"/>
                  </a:cubicBezTo>
                  <a:cubicBezTo>
                    <a:pt x="12349" y="16320"/>
                    <a:pt x="12031" y="16896"/>
                    <a:pt x="12349" y="17280"/>
                  </a:cubicBezTo>
                  <a:cubicBezTo>
                    <a:pt x="12666" y="17664"/>
                    <a:pt x="12984" y="17952"/>
                    <a:pt x="13302" y="18144"/>
                  </a:cubicBezTo>
                  <a:cubicBezTo>
                    <a:pt x="14731" y="18912"/>
                    <a:pt x="16002" y="19680"/>
                    <a:pt x="17590" y="20544"/>
                  </a:cubicBezTo>
                  <a:cubicBezTo>
                    <a:pt x="18066" y="20736"/>
                    <a:pt x="18384" y="20736"/>
                    <a:pt x="18702" y="20736"/>
                  </a:cubicBezTo>
                  <a:cubicBezTo>
                    <a:pt x="19337" y="20736"/>
                    <a:pt x="19337" y="20352"/>
                    <a:pt x="19655" y="20160"/>
                  </a:cubicBezTo>
                  <a:cubicBezTo>
                    <a:pt x="19972" y="19104"/>
                    <a:pt x="20290" y="18048"/>
                    <a:pt x="19337" y="17280"/>
                  </a:cubicBezTo>
                  <a:cubicBezTo>
                    <a:pt x="18384" y="16416"/>
                    <a:pt x="16637" y="15936"/>
                    <a:pt x="16002" y="15072"/>
                  </a:cubicBezTo>
                  <a:cubicBezTo>
                    <a:pt x="15366" y="14304"/>
                    <a:pt x="15684" y="13248"/>
                    <a:pt x="16002" y="12288"/>
                  </a:cubicBezTo>
                  <a:cubicBezTo>
                    <a:pt x="16319" y="11424"/>
                    <a:pt x="16319" y="10656"/>
                    <a:pt x="15684" y="10272"/>
                  </a:cubicBezTo>
                  <a:cubicBezTo>
                    <a:pt x="15366" y="10080"/>
                    <a:pt x="15049" y="10080"/>
                    <a:pt x="14731" y="9888"/>
                  </a:cubicBezTo>
                  <a:cubicBezTo>
                    <a:pt x="12666" y="9024"/>
                    <a:pt x="12031" y="7200"/>
                    <a:pt x="12031" y="5856"/>
                  </a:cubicBezTo>
                  <a:cubicBezTo>
                    <a:pt x="12031" y="4416"/>
                    <a:pt x="12984" y="2784"/>
                    <a:pt x="12349" y="1152"/>
                  </a:cubicBezTo>
                  <a:cubicBezTo>
                    <a:pt x="12349" y="576"/>
                    <a:pt x="11714" y="0"/>
                    <a:pt x="10602" y="0"/>
                  </a:cubicBezTo>
                  <a:cubicBezTo>
                    <a:pt x="10284" y="0"/>
                    <a:pt x="9649" y="0"/>
                    <a:pt x="9331" y="192"/>
                  </a:cubicBezTo>
                  <a:cubicBezTo>
                    <a:pt x="6949" y="576"/>
                    <a:pt x="1708" y="-864"/>
                    <a:pt x="278" y="960"/>
                  </a:cubicBezTo>
                  <a:cubicBezTo>
                    <a:pt x="-1310" y="3456"/>
                    <a:pt x="4408" y="2208"/>
                    <a:pt x="4408" y="4032"/>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051" name="Shape 2051"/>
            <p:cNvSpPr/>
            <p:nvPr/>
          </p:nvSpPr>
          <p:spPr>
            <a:xfrm>
              <a:off x="4022808" y="4360476"/>
              <a:ext cx="960319" cy="1106078"/>
            </a:xfrm>
            <a:custGeom>
              <a:pathLst>
                <a:path extrusionOk="0" h="21600" w="21600">
                  <a:moveTo>
                    <a:pt x="2761" y="4197"/>
                  </a:moveTo>
                  <a:cubicBezTo>
                    <a:pt x="2761" y="4746"/>
                    <a:pt x="3395" y="5424"/>
                    <a:pt x="3842" y="5069"/>
                  </a:cubicBezTo>
                  <a:cubicBezTo>
                    <a:pt x="3619" y="5683"/>
                    <a:pt x="3469" y="6296"/>
                    <a:pt x="3208" y="6909"/>
                  </a:cubicBezTo>
                  <a:cubicBezTo>
                    <a:pt x="2910" y="6845"/>
                    <a:pt x="2537" y="6716"/>
                    <a:pt x="2276" y="6554"/>
                  </a:cubicBezTo>
                  <a:cubicBezTo>
                    <a:pt x="2350" y="7168"/>
                    <a:pt x="2350" y="7781"/>
                    <a:pt x="2462" y="8330"/>
                  </a:cubicBezTo>
                  <a:cubicBezTo>
                    <a:pt x="2462" y="8524"/>
                    <a:pt x="2462" y="8814"/>
                    <a:pt x="2276" y="9008"/>
                  </a:cubicBezTo>
                  <a:cubicBezTo>
                    <a:pt x="2164" y="9137"/>
                    <a:pt x="1977" y="9170"/>
                    <a:pt x="1828" y="9137"/>
                  </a:cubicBezTo>
                  <a:cubicBezTo>
                    <a:pt x="2089" y="9363"/>
                    <a:pt x="2350" y="9589"/>
                    <a:pt x="2686" y="9815"/>
                  </a:cubicBezTo>
                  <a:cubicBezTo>
                    <a:pt x="1753" y="9815"/>
                    <a:pt x="1268" y="10816"/>
                    <a:pt x="1119" y="11656"/>
                  </a:cubicBezTo>
                  <a:cubicBezTo>
                    <a:pt x="709" y="13141"/>
                    <a:pt x="336" y="14561"/>
                    <a:pt x="0" y="16047"/>
                  </a:cubicBezTo>
                  <a:cubicBezTo>
                    <a:pt x="1045" y="15853"/>
                    <a:pt x="2126" y="16789"/>
                    <a:pt x="1903" y="17661"/>
                  </a:cubicBezTo>
                  <a:cubicBezTo>
                    <a:pt x="2537" y="17467"/>
                    <a:pt x="3208" y="17726"/>
                    <a:pt x="3619" y="18145"/>
                  </a:cubicBezTo>
                  <a:cubicBezTo>
                    <a:pt x="3768" y="18339"/>
                    <a:pt x="3917" y="18630"/>
                    <a:pt x="4104" y="18823"/>
                  </a:cubicBezTo>
                  <a:cubicBezTo>
                    <a:pt x="4551" y="19760"/>
                    <a:pt x="5036" y="20664"/>
                    <a:pt x="5484" y="21600"/>
                  </a:cubicBezTo>
                  <a:cubicBezTo>
                    <a:pt x="5894" y="21471"/>
                    <a:pt x="6267" y="21406"/>
                    <a:pt x="6678" y="21277"/>
                  </a:cubicBezTo>
                  <a:cubicBezTo>
                    <a:pt x="7051" y="21116"/>
                    <a:pt x="6827" y="20599"/>
                    <a:pt x="6752" y="20244"/>
                  </a:cubicBezTo>
                  <a:cubicBezTo>
                    <a:pt x="6603" y="19630"/>
                    <a:pt x="7125" y="18888"/>
                    <a:pt x="7834" y="18759"/>
                  </a:cubicBezTo>
                  <a:cubicBezTo>
                    <a:pt x="8618" y="18630"/>
                    <a:pt x="9401" y="19178"/>
                    <a:pt x="9401" y="19824"/>
                  </a:cubicBezTo>
                  <a:cubicBezTo>
                    <a:pt x="10110" y="19566"/>
                    <a:pt x="10893" y="19308"/>
                    <a:pt x="11602" y="18952"/>
                  </a:cubicBezTo>
                  <a:cubicBezTo>
                    <a:pt x="11304" y="18759"/>
                    <a:pt x="10968" y="18630"/>
                    <a:pt x="10669" y="18404"/>
                  </a:cubicBezTo>
                  <a:cubicBezTo>
                    <a:pt x="11117" y="18145"/>
                    <a:pt x="11527" y="17726"/>
                    <a:pt x="11826" y="17338"/>
                  </a:cubicBezTo>
                  <a:cubicBezTo>
                    <a:pt x="10819" y="17048"/>
                    <a:pt x="10334" y="15853"/>
                    <a:pt x="10968" y="15110"/>
                  </a:cubicBezTo>
                  <a:cubicBezTo>
                    <a:pt x="11677" y="15239"/>
                    <a:pt x="12311" y="15369"/>
                    <a:pt x="13020" y="15369"/>
                  </a:cubicBezTo>
                  <a:cubicBezTo>
                    <a:pt x="12460" y="14561"/>
                    <a:pt x="12759" y="13528"/>
                    <a:pt x="13169" y="12721"/>
                  </a:cubicBezTo>
                  <a:cubicBezTo>
                    <a:pt x="13393" y="12721"/>
                    <a:pt x="13617" y="12721"/>
                    <a:pt x="13952" y="12657"/>
                  </a:cubicBezTo>
                  <a:cubicBezTo>
                    <a:pt x="13803" y="11591"/>
                    <a:pt x="14848" y="10622"/>
                    <a:pt x="15967" y="10009"/>
                  </a:cubicBezTo>
                  <a:cubicBezTo>
                    <a:pt x="17049" y="9396"/>
                    <a:pt x="18242" y="8814"/>
                    <a:pt x="18653" y="7717"/>
                  </a:cubicBezTo>
                  <a:cubicBezTo>
                    <a:pt x="18802" y="8201"/>
                    <a:pt x="19660" y="8039"/>
                    <a:pt x="20145" y="7717"/>
                  </a:cubicBezTo>
                  <a:cubicBezTo>
                    <a:pt x="20593" y="7361"/>
                    <a:pt x="21078" y="6974"/>
                    <a:pt x="21600" y="7168"/>
                  </a:cubicBezTo>
                  <a:cubicBezTo>
                    <a:pt x="21451" y="6780"/>
                    <a:pt x="21078" y="6425"/>
                    <a:pt x="20667" y="6167"/>
                  </a:cubicBezTo>
                  <a:cubicBezTo>
                    <a:pt x="21078" y="6296"/>
                    <a:pt x="21376" y="5683"/>
                    <a:pt x="21078" y="5360"/>
                  </a:cubicBezTo>
                  <a:cubicBezTo>
                    <a:pt x="20742" y="5004"/>
                    <a:pt x="20369" y="4746"/>
                    <a:pt x="20294" y="4391"/>
                  </a:cubicBezTo>
                  <a:cubicBezTo>
                    <a:pt x="19585" y="3519"/>
                    <a:pt x="18242" y="2970"/>
                    <a:pt x="17011" y="3100"/>
                  </a:cubicBezTo>
                  <a:cubicBezTo>
                    <a:pt x="16676" y="3100"/>
                    <a:pt x="16377" y="3164"/>
                    <a:pt x="16153" y="3035"/>
                  </a:cubicBezTo>
                  <a:cubicBezTo>
                    <a:pt x="15519" y="2648"/>
                    <a:pt x="16153" y="1550"/>
                    <a:pt x="15445" y="1291"/>
                  </a:cubicBezTo>
                  <a:cubicBezTo>
                    <a:pt x="14512" y="1743"/>
                    <a:pt x="13393" y="1970"/>
                    <a:pt x="12311" y="1743"/>
                  </a:cubicBezTo>
                  <a:cubicBezTo>
                    <a:pt x="11192" y="678"/>
                    <a:pt x="9476" y="0"/>
                    <a:pt x="7834" y="0"/>
                  </a:cubicBezTo>
                  <a:cubicBezTo>
                    <a:pt x="7312" y="0"/>
                    <a:pt x="6678" y="65"/>
                    <a:pt x="6118" y="0"/>
                  </a:cubicBezTo>
                  <a:cubicBezTo>
                    <a:pt x="5670" y="387"/>
                    <a:pt x="4962" y="549"/>
                    <a:pt x="4327" y="323"/>
                  </a:cubicBezTo>
                  <a:cubicBezTo>
                    <a:pt x="3320" y="613"/>
                    <a:pt x="970" y="549"/>
                    <a:pt x="1492" y="1679"/>
                  </a:cubicBezTo>
                  <a:cubicBezTo>
                    <a:pt x="1753" y="2099"/>
                    <a:pt x="2537" y="2163"/>
                    <a:pt x="2761" y="2583"/>
                  </a:cubicBezTo>
                  <a:cubicBezTo>
                    <a:pt x="2984" y="3100"/>
                    <a:pt x="2761" y="3648"/>
                    <a:pt x="2761" y="4197"/>
                  </a:cubicBezTo>
                  <a:close/>
                  <a:moveTo>
                    <a:pt x="1679" y="9008"/>
                  </a:moveTo>
                  <a:cubicBezTo>
                    <a:pt x="1716" y="9040"/>
                    <a:pt x="1753" y="9105"/>
                    <a:pt x="1828" y="9137"/>
                  </a:cubicBezTo>
                  <a:cubicBezTo>
                    <a:pt x="1753" y="9105"/>
                    <a:pt x="1679" y="9073"/>
                    <a:pt x="1679" y="9008"/>
                  </a:cubicBezTo>
                  <a:close/>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052" name="Shape 2052"/>
            <p:cNvSpPr/>
            <p:nvPr/>
          </p:nvSpPr>
          <p:spPr>
            <a:xfrm>
              <a:off x="6172680" y="4479999"/>
              <a:ext cx="588656" cy="910541"/>
            </a:xfrm>
            <a:custGeom>
              <a:pathLst>
                <a:path extrusionOk="0" h="21457" w="21600">
                  <a:moveTo>
                    <a:pt x="3933" y="5350"/>
                  </a:moveTo>
                  <a:cubicBezTo>
                    <a:pt x="4175" y="5584"/>
                    <a:pt x="4598" y="5818"/>
                    <a:pt x="5082" y="5818"/>
                  </a:cubicBezTo>
                  <a:cubicBezTo>
                    <a:pt x="5203" y="5974"/>
                    <a:pt x="5203" y="6130"/>
                    <a:pt x="5324" y="6247"/>
                  </a:cubicBezTo>
                  <a:cubicBezTo>
                    <a:pt x="6232" y="6637"/>
                    <a:pt x="6716" y="7456"/>
                    <a:pt x="6595" y="8119"/>
                  </a:cubicBezTo>
                  <a:cubicBezTo>
                    <a:pt x="7261" y="8509"/>
                    <a:pt x="7745" y="8937"/>
                    <a:pt x="8410" y="9249"/>
                  </a:cubicBezTo>
                  <a:cubicBezTo>
                    <a:pt x="8531" y="9327"/>
                    <a:pt x="8531" y="9366"/>
                    <a:pt x="8531" y="9483"/>
                  </a:cubicBezTo>
                  <a:cubicBezTo>
                    <a:pt x="8531" y="9561"/>
                    <a:pt x="8410" y="9678"/>
                    <a:pt x="8229" y="9756"/>
                  </a:cubicBezTo>
                  <a:cubicBezTo>
                    <a:pt x="7382" y="10146"/>
                    <a:pt x="6353" y="10575"/>
                    <a:pt x="5445" y="10965"/>
                  </a:cubicBezTo>
                  <a:cubicBezTo>
                    <a:pt x="4296" y="10809"/>
                    <a:pt x="4296" y="9756"/>
                    <a:pt x="3691" y="9171"/>
                  </a:cubicBezTo>
                  <a:cubicBezTo>
                    <a:pt x="2904" y="8431"/>
                    <a:pt x="787" y="8509"/>
                    <a:pt x="121" y="9327"/>
                  </a:cubicBezTo>
                  <a:cubicBezTo>
                    <a:pt x="0" y="9405"/>
                    <a:pt x="0" y="9600"/>
                    <a:pt x="0" y="9678"/>
                  </a:cubicBezTo>
                  <a:cubicBezTo>
                    <a:pt x="0" y="9756"/>
                    <a:pt x="121" y="9912"/>
                    <a:pt x="242" y="9990"/>
                  </a:cubicBezTo>
                  <a:cubicBezTo>
                    <a:pt x="666" y="10419"/>
                    <a:pt x="545" y="10809"/>
                    <a:pt x="666" y="11238"/>
                  </a:cubicBezTo>
                  <a:cubicBezTo>
                    <a:pt x="1150" y="13109"/>
                    <a:pt x="5324" y="13577"/>
                    <a:pt x="6958" y="15215"/>
                  </a:cubicBezTo>
                  <a:cubicBezTo>
                    <a:pt x="7382" y="15566"/>
                    <a:pt x="7503" y="15956"/>
                    <a:pt x="7987" y="16306"/>
                  </a:cubicBezTo>
                  <a:cubicBezTo>
                    <a:pt x="8410" y="16618"/>
                    <a:pt x="9015" y="16852"/>
                    <a:pt x="9681" y="16774"/>
                  </a:cubicBezTo>
                  <a:cubicBezTo>
                    <a:pt x="9378" y="17125"/>
                    <a:pt x="9499" y="17515"/>
                    <a:pt x="9923" y="17827"/>
                  </a:cubicBezTo>
                  <a:cubicBezTo>
                    <a:pt x="10286" y="18178"/>
                    <a:pt x="10770" y="18334"/>
                    <a:pt x="11193" y="18646"/>
                  </a:cubicBezTo>
                  <a:cubicBezTo>
                    <a:pt x="11677" y="19153"/>
                    <a:pt x="11677" y="19737"/>
                    <a:pt x="11798" y="20205"/>
                  </a:cubicBezTo>
                  <a:cubicBezTo>
                    <a:pt x="11919" y="20790"/>
                    <a:pt x="12464" y="21375"/>
                    <a:pt x="13190" y="21453"/>
                  </a:cubicBezTo>
                  <a:lnTo>
                    <a:pt x="13311" y="21453"/>
                  </a:lnTo>
                  <a:cubicBezTo>
                    <a:pt x="14461" y="21531"/>
                    <a:pt x="15005" y="20478"/>
                    <a:pt x="14703" y="19737"/>
                  </a:cubicBezTo>
                  <a:cubicBezTo>
                    <a:pt x="14461" y="18997"/>
                    <a:pt x="13976" y="18100"/>
                    <a:pt x="14703" y="17515"/>
                  </a:cubicBezTo>
                  <a:cubicBezTo>
                    <a:pt x="15489" y="18022"/>
                    <a:pt x="15973" y="18763"/>
                    <a:pt x="15852" y="19465"/>
                  </a:cubicBezTo>
                  <a:cubicBezTo>
                    <a:pt x="16518" y="19309"/>
                    <a:pt x="17244" y="19231"/>
                    <a:pt x="17909" y="19075"/>
                  </a:cubicBezTo>
                  <a:cubicBezTo>
                    <a:pt x="18151" y="18334"/>
                    <a:pt x="18817" y="17437"/>
                    <a:pt x="19906" y="17515"/>
                  </a:cubicBezTo>
                  <a:cubicBezTo>
                    <a:pt x="20208" y="17515"/>
                    <a:pt x="20329" y="17593"/>
                    <a:pt x="20571" y="17515"/>
                  </a:cubicBezTo>
                  <a:cubicBezTo>
                    <a:pt x="21055" y="17515"/>
                    <a:pt x="21479" y="17125"/>
                    <a:pt x="21479" y="16696"/>
                  </a:cubicBezTo>
                  <a:cubicBezTo>
                    <a:pt x="21479" y="16384"/>
                    <a:pt x="21055" y="16034"/>
                    <a:pt x="20692" y="15800"/>
                  </a:cubicBezTo>
                  <a:cubicBezTo>
                    <a:pt x="21055" y="15137"/>
                    <a:pt x="21358" y="14396"/>
                    <a:pt x="21600" y="13655"/>
                  </a:cubicBezTo>
                  <a:cubicBezTo>
                    <a:pt x="20813" y="13499"/>
                    <a:pt x="20208" y="13031"/>
                    <a:pt x="20329" y="12447"/>
                  </a:cubicBezTo>
                  <a:cubicBezTo>
                    <a:pt x="20329" y="12213"/>
                    <a:pt x="20571" y="11862"/>
                    <a:pt x="20571" y="11628"/>
                  </a:cubicBezTo>
                  <a:cubicBezTo>
                    <a:pt x="20571" y="11043"/>
                    <a:pt x="19785" y="10575"/>
                    <a:pt x="18938" y="10575"/>
                  </a:cubicBezTo>
                  <a:cubicBezTo>
                    <a:pt x="18938" y="9834"/>
                    <a:pt x="18938" y="9171"/>
                    <a:pt x="18938" y="8431"/>
                  </a:cubicBezTo>
                  <a:cubicBezTo>
                    <a:pt x="18514" y="8509"/>
                    <a:pt x="18151" y="8509"/>
                    <a:pt x="17788" y="8587"/>
                  </a:cubicBezTo>
                  <a:cubicBezTo>
                    <a:pt x="18030" y="7690"/>
                    <a:pt x="18030" y="6793"/>
                    <a:pt x="17667" y="5896"/>
                  </a:cubicBezTo>
                  <a:cubicBezTo>
                    <a:pt x="18030" y="5818"/>
                    <a:pt x="18393" y="5740"/>
                    <a:pt x="18817" y="5662"/>
                  </a:cubicBezTo>
                  <a:cubicBezTo>
                    <a:pt x="18514" y="5078"/>
                    <a:pt x="19059" y="4415"/>
                    <a:pt x="19785" y="4181"/>
                  </a:cubicBezTo>
                  <a:cubicBezTo>
                    <a:pt x="19422" y="4103"/>
                    <a:pt x="18938" y="4025"/>
                    <a:pt x="18514" y="3947"/>
                  </a:cubicBezTo>
                  <a:cubicBezTo>
                    <a:pt x="18393" y="3050"/>
                    <a:pt x="18635" y="2153"/>
                    <a:pt x="18151" y="1257"/>
                  </a:cubicBezTo>
                  <a:cubicBezTo>
                    <a:pt x="17788" y="672"/>
                    <a:pt x="16941" y="87"/>
                    <a:pt x="15973" y="9"/>
                  </a:cubicBezTo>
                  <a:cubicBezTo>
                    <a:pt x="14945" y="-69"/>
                    <a:pt x="13855" y="360"/>
                    <a:pt x="13734" y="984"/>
                  </a:cubicBezTo>
                  <a:cubicBezTo>
                    <a:pt x="13190" y="594"/>
                    <a:pt x="12222" y="516"/>
                    <a:pt x="11556" y="828"/>
                  </a:cubicBezTo>
                  <a:cubicBezTo>
                    <a:pt x="11677" y="750"/>
                    <a:pt x="9499" y="672"/>
                    <a:pt x="9136" y="750"/>
                  </a:cubicBezTo>
                  <a:cubicBezTo>
                    <a:pt x="8229" y="984"/>
                    <a:pt x="6837" y="1569"/>
                    <a:pt x="6474" y="2153"/>
                  </a:cubicBezTo>
                  <a:cubicBezTo>
                    <a:pt x="6111" y="2621"/>
                    <a:pt x="6474" y="3128"/>
                    <a:pt x="5990" y="3596"/>
                  </a:cubicBezTo>
                  <a:cubicBezTo>
                    <a:pt x="5445" y="4415"/>
                    <a:pt x="4477" y="4610"/>
                    <a:pt x="3933" y="5350"/>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053" name="Shape 2053"/>
            <p:cNvSpPr/>
            <p:nvPr/>
          </p:nvSpPr>
          <p:spPr>
            <a:xfrm>
              <a:off x="6339907" y="5508986"/>
              <a:ext cx="98137" cy="170812"/>
            </a:xfrm>
            <a:custGeom>
              <a:pathLst>
                <a:path extrusionOk="0" h="17005" w="17341">
                  <a:moveTo>
                    <a:pt x="0" y="8900"/>
                  </a:moveTo>
                  <a:cubicBezTo>
                    <a:pt x="3794" y="9232"/>
                    <a:pt x="5546" y="11725"/>
                    <a:pt x="6713" y="13386"/>
                  </a:cubicBezTo>
                  <a:cubicBezTo>
                    <a:pt x="7881" y="15546"/>
                    <a:pt x="11091" y="17540"/>
                    <a:pt x="14010" y="16875"/>
                  </a:cubicBezTo>
                  <a:cubicBezTo>
                    <a:pt x="15178" y="16543"/>
                    <a:pt x="16637" y="15878"/>
                    <a:pt x="17221" y="15214"/>
                  </a:cubicBezTo>
                  <a:cubicBezTo>
                    <a:pt x="17805" y="13718"/>
                    <a:pt x="16054" y="12389"/>
                    <a:pt x="16054" y="10894"/>
                  </a:cubicBezTo>
                  <a:cubicBezTo>
                    <a:pt x="16054" y="9897"/>
                    <a:pt x="16637" y="9232"/>
                    <a:pt x="16054" y="8568"/>
                  </a:cubicBezTo>
                  <a:cubicBezTo>
                    <a:pt x="15178" y="7737"/>
                    <a:pt x="14010" y="7405"/>
                    <a:pt x="13427" y="6740"/>
                  </a:cubicBezTo>
                  <a:cubicBezTo>
                    <a:pt x="12259" y="5411"/>
                    <a:pt x="14010" y="3583"/>
                    <a:pt x="12259" y="2254"/>
                  </a:cubicBezTo>
                  <a:cubicBezTo>
                    <a:pt x="11675" y="1922"/>
                    <a:pt x="9924" y="1589"/>
                    <a:pt x="9048" y="1257"/>
                  </a:cubicBezTo>
                  <a:cubicBezTo>
                    <a:pt x="-3795" y="-4060"/>
                    <a:pt x="4378" y="9232"/>
                    <a:pt x="0" y="8900"/>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054" name="Shape 2054"/>
            <p:cNvSpPr/>
            <p:nvPr/>
          </p:nvSpPr>
          <p:spPr>
            <a:xfrm>
              <a:off x="4233233" y="3148840"/>
              <a:ext cx="724962" cy="743567"/>
            </a:xfrm>
            <a:custGeom>
              <a:pathLst>
                <a:path extrusionOk="0" h="21444" w="21322">
                  <a:moveTo>
                    <a:pt x="10540" y="4002"/>
                  </a:moveTo>
                  <a:cubicBezTo>
                    <a:pt x="10297" y="4862"/>
                    <a:pt x="10103" y="5865"/>
                    <a:pt x="9909" y="6773"/>
                  </a:cubicBezTo>
                  <a:cubicBezTo>
                    <a:pt x="9521" y="6773"/>
                    <a:pt x="9084" y="6773"/>
                    <a:pt x="8696" y="6773"/>
                  </a:cubicBezTo>
                  <a:cubicBezTo>
                    <a:pt x="8259" y="7203"/>
                    <a:pt x="8404" y="7777"/>
                    <a:pt x="8404" y="8302"/>
                  </a:cubicBezTo>
                  <a:cubicBezTo>
                    <a:pt x="8259" y="8780"/>
                    <a:pt x="7579" y="9306"/>
                    <a:pt x="7240" y="8780"/>
                  </a:cubicBezTo>
                  <a:cubicBezTo>
                    <a:pt x="7142" y="9067"/>
                    <a:pt x="6948" y="9402"/>
                    <a:pt x="6851" y="9784"/>
                  </a:cubicBezTo>
                  <a:cubicBezTo>
                    <a:pt x="6123" y="9497"/>
                    <a:pt x="5541" y="10405"/>
                    <a:pt x="5346" y="11217"/>
                  </a:cubicBezTo>
                  <a:cubicBezTo>
                    <a:pt x="5104" y="11886"/>
                    <a:pt x="4813" y="12890"/>
                    <a:pt x="3987" y="12890"/>
                  </a:cubicBezTo>
                  <a:cubicBezTo>
                    <a:pt x="3987" y="13320"/>
                    <a:pt x="3987" y="13702"/>
                    <a:pt x="4084" y="14085"/>
                  </a:cubicBezTo>
                  <a:cubicBezTo>
                    <a:pt x="2774" y="13416"/>
                    <a:pt x="1269" y="14706"/>
                    <a:pt x="541" y="15996"/>
                  </a:cubicBezTo>
                  <a:cubicBezTo>
                    <a:pt x="347" y="16331"/>
                    <a:pt x="347" y="16904"/>
                    <a:pt x="735" y="16904"/>
                  </a:cubicBezTo>
                  <a:cubicBezTo>
                    <a:pt x="56" y="17621"/>
                    <a:pt x="-187" y="18625"/>
                    <a:pt x="153" y="19532"/>
                  </a:cubicBezTo>
                  <a:cubicBezTo>
                    <a:pt x="735" y="19724"/>
                    <a:pt x="1269" y="20010"/>
                    <a:pt x="1852" y="20202"/>
                  </a:cubicBezTo>
                  <a:cubicBezTo>
                    <a:pt x="2094" y="20297"/>
                    <a:pt x="2289" y="20440"/>
                    <a:pt x="2483" y="20297"/>
                  </a:cubicBezTo>
                  <a:cubicBezTo>
                    <a:pt x="2677" y="20297"/>
                    <a:pt x="2871" y="20106"/>
                    <a:pt x="2968" y="20010"/>
                  </a:cubicBezTo>
                  <a:cubicBezTo>
                    <a:pt x="3599" y="19532"/>
                    <a:pt x="4230" y="19007"/>
                    <a:pt x="4715" y="18433"/>
                  </a:cubicBezTo>
                  <a:cubicBezTo>
                    <a:pt x="5249" y="19437"/>
                    <a:pt x="5735" y="20440"/>
                    <a:pt x="6269" y="21444"/>
                  </a:cubicBezTo>
                  <a:cubicBezTo>
                    <a:pt x="6560" y="21301"/>
                    <a:pt x="6657" y="20823"/>
                    <a:pt x="6657" y="20440"/>
                  </a:cubicBezTo>
                  <a:cubicBezTo>
                    <a:pt x="6560" y="20010"/>
                    <a:pt x="6366" y="19724"/>
                    <a:pt x="6269" y="19437"/>
                  </a:cubicBezTo>
                  <a:cubicBezTo>
                    <a:pt x="5929" y="18529"/>
                    <a:pt x="6269" y="17525"/>
                    <a:pt x="6948" y="16904"/>
                  </a:cubicBezTo>
                  <a:cubicBezTo>
                    <a:pt x="7240" y="17717"/>
                    <a:pt x="7045" y="18625"/>
                    <a:pt x="7142" y="19532"/>
                  </a:cubicBezTo>
                  <a:cubicBezTo>
                    <a:pt x="7240" y="20440"/>
                    <a:pt x="8259" y="21205"/>
                    <a:pt x="8987" y="20632"/>
                  </a:cubicBezTo>
                  <a:cubicBezTo>
                    <a:pt x="9278" y="20106"/>
                    <a:pt x="9424" y="19437"/>
                    <a:pt x="9278" y="18816"/>
                  </a:cubicBezTo>
                  <a:cubicBezTo>
                    <a:pt x="9521" y="18816"/>
                    <a:pt x="9812" y="18720"/>
                    <a:pt x="10006" y="18720"/>
                  </a:cubicBezTo>
                  <a:cubicBezTo>
                    <a:pt x="9521" y="17812"/>
                    <a:pt x="9521" y="16713"/>
                    <a:pt x="10103" y="15901"/>
                  </a:cubicBezTo>
                  <a:cubicBezTo>
                    <a:pt x="10540" y="16426"/>
                    <a:pt x="10734" y="17095"/>
                    <a:pt x="10637" y="17812"/>
                  </a:cubicBezTo>
                  <a:cubicBezTo>
                    <a:pt x="10929" y="17812"/>
                    <a:pt x="11123" y="17908"/>
                    <a:pt x="11414" y="17908"/>
                  </a:cubicBezTo>
                  <a:cubicBezTo>
                    <a:pt x="11317" y="17191"/>
                    <a:pt x="11560" y="16522"/>
                    <a:pt x="11948" y="15996"/>
                  </a:cubicBezTo>
                  <a:cubicBezTo>
                    <a:pt x="11754" y="15709"/>
                    <a:pt x="11657" y="15423"/>
                    <a:pt x="11754" y="15088"/>
                  </a:cubicBezTo>
                  <a:cubicBezTo>
                    <a:pt x="12336" y="15088"/>
                    <a:pt x="12967" y="14802"/>
                    <a:pt x="13258" y="14324"/>
                  </a:cubicBezTo>
                  <a:cubicBezTo>
                    <a:pt x="12773" y="14085"/>
                    <a:pt x="12336" y="13702"/>
                    <a:pt x="12239" y="13225"/>
                  </a:cubicBezTo>
                  <a:cubicBezTo>
                    <a:pt x="13064" y="12699"/>
                    <a:pt x="13453" y="11600"/>
                    <a:pt x="13258" y="10692"/>
                  </a:cubicBezTo>
                  <a:cubicBezTo>
                    <a:pt x="13695" y="10596"/>
                    <a:pt x="13986" y="10309"/>
                    <a:pt x="14181" y="9975"/>
                  </a:cubicBezTo>
                  <a:cubicBezTo>
                    <a:pt x="14617" y="10883"/>
                    <a:pt x="14472" y="12078"/>
                    <a:pt x="13792" y="12890"/>
                  </a:cubicBezTo>
                  <a:cubicBezTo>
                    <a:pt x="14084" y="12986"/>
                    <a:pt x="14375" y="13081"/>
                    <a:pt x="14617" y="13320"/>
                  </a:cubicBezTo>
                  <a:cubicBezTo>
                    <a:pt x="14278" y="13989"/>
                    <a:pt x="13889" y="14706"/>
                    <a:pt x="13598" y="15327"/>
                  </a:cubicBezTo>
                  <a:cubicBezTo>
                    <a:pt x="14181" y="15184"/>
                    <a:pt x="15006" y="15088"/>
                    <a:pt x="15394" y="15614"/>
                  </a:cubicBezTo>
                  <a:cubicBezTo>
                    <a:pt x="15491" y="15805"/>
                    <a:pt x="15637" y="15996"/>
                    <a:pt x="15734" y="16092"/>
                  </a:cubicBezTo>
                  <a:cubicBezTo>
                    <a:pt x="16122" y="16522"/>
                    <a:pt x="16850" y="15996"/>
                    <a:pt x="17239" y="15518"/>
                  </a:cubicBezTo>
                  <a:cubicBezTo>
                    <a:pt x="16753" y="15088"/>
                    <a:pt x="16511" y="14180"/>
                    <a:pt x="16850" y="13607"/>
                  </a:cubicBezTo>
                  <a:cubicBezTo>
                    <a:pt x="16947" y="13416"/>
                    <a:pt x="17142" y="13081"/>
                    <a:pt x="17336" y="12890"/>
                  </a:cubicBezTo>
                  <a:cubicBezTo>
                    <a:pt x="17530" y="12603"/>
                    <a:pt x="17870" y="12317"/>
                    <a:pt x="18064" y="11982"/>
                  </a:cubicBezTo>
                  <a:cubicBezTo>
                    <a:pt x="18452" y="11982"/>
                    <a:pt x="18986" y="11982"/>
                    <a:pt x="19374" y="11886"/>
                  </a:cubicBezTo>
                  <a:cubicBezTo>
                    <a:pt x="19374" y="11409"/>
                    <a:pt x="19374" y="10883"/>
                    <a:pt x="19374" y="10405"/>
                  </a:cubicBezTo>
                  <a:cubicBezTo>
                    <a:pt x="19908" y="10501"/>
                    <a:pt x="20394" y="10309"/>
                    <a:pt x="20685" y="9879"/>
                  </a:cubicBezTo>
                  <a:cubicBezTo>
                    <a:pt x="20200" y="9784"/>
                    <a:pt x="19811" y="9688"/>
                    <a:pt x="19374" y="9306"/>
                  </a:cubicBezTo>
                  <a:cubicBezTo>
                    <a:pt x="19083" y="8971"/>
                    <a:pt x="18889" y="8398"/>
                    <a:pt x="19180" y="7968"/>
                  </a:cubicBezTo>
                  <a:cubicBezTo>
                    <a:pt x="19569" y="8111"/>
                    <a:pt x="20005" y="8207"/>
                    <a:pt x="20297" y="8398"/>
                  </a:cubicBezTo>
                  <a:cubicBezTo>
                    <a:pt x="20102" y="7394"/>
                    <a:pt x="19471" y="6391"/>
                    <a:pt x="18792" y="5674"/>
                  </a:cubicBezTo>
                  <a:cubicBezTo>
                    <a:pt x="18646" y="5579"/>
                    <a:pt x="18452" y="5387"/>
                    <a:pt x="18452" y="5196"/>
                  </a:cubicBezTo>
                  <a:cubicBezTo>
                    <a:pt x="18355" y="4766"/>
                    <a:pt x="18986" y="4479"/>
                    <a:pt x="19471" y="4479"/>
                  </a:cubicBezTo>
                  <a:cubicBezTo>
                    <a:pt x="19908" y="4479"/>
                    <a:pt x="20491" y="4671"/>
                    <a:pt x="20782" y="4384"/>
                  </a:cubicBezTo>
                  <a:cubicBezTo>
                    <a:pt x="20394" y="3858"/>
                    <a:pt x="21413" y="3285"/>
                    <a:pt x="21316" y="2663"/>
                  </a:cubicBezTo>
                  <a:cubicBezTo>
                    <a:pt x="21316" y="2472"/>
                    <a:pt x="21122" y="2281"/>
                    <a:pt x="20928" y="2090"/>
                  </a:cubicBezTo>
                  <a:cubicBezTo>
                    <a:pt x="20200" y="1469"/>
                    <a:pt x="19471" y="848"/>
                    <a:pt x="18646" y="370"/>
                  </a:cubicBezTo>
                  <a:cubicBezTo>
                    <a:pt x="18258" y="179"/>
                    <a:pt x="17724" y="-156"/>
                    <a:pt x="17336" y="83"/>
                  </a:cubicBezTo>
                  <a:cubicBezTo>
                    <a:pt x="16899" y="274"/>
                    <a:pt x="16608" y="752"/>
                    <a:pt x="16753" y="1278"/>
                  </a:cubicBezTo>
                  <a:cubicBezTo>
                    <a:pt x="16753" y="1756"/>
                    <a:pt x="17044" y="2186"/>
                    <a:pt x="17239" y="2568"/>
                  </a:cubicBezTo>
                  <a:cubicBezTo>
                    <a:pt x="16753" y="2998"/>
                    <a:pt x="16122" y="2568"/>
                    <a:pt x="15637" y="2186"/>
                  </a:cubicBezTo>
                  <a:cubicBezTo>
                    <a:pt x="14472" y="1278"/>
                    <a:pt x="11414" y="2759"/>
                    <a:pt x="10540" y="4002"/>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055" name="Shape 2055"/>
            <p:cNvSpPr/>
            <p:nvPr/>
          </p:nvSpPr>
          <p:spPr>
            <a:xfrm>
              <a:off x="4585207" y="3750954"/>
              <a:ext cx="198345" cy="236214"/>
            </a:xfrm>
            <a:custGeom>
              <a:pathLst>
                <a:path extrusionOk="0" h="21361" w="21168">
                  <a:moveTo>
                    <a:pt x="10667" y="8342"/>
                  </a:moveTo>
                  <a:cubicBezTo>
                    <a:pt x="10313" y="9969"/>
                    <a:pt x="8897" y="11449"/>
                    <a:pt x="6949" y="10857"/>
                  </a:cubicBezTo>
                  <a:cubicBezTo>
                    <a:pt x="6949" y="13076"/>
                    <a:pt x="4824" y="15147"/>
                    <a:pt x="2523" y="15591"/>
                  </a:cubicBezTo>
                  <a:cubicBezTo>
                    <a:pt x="2169" y="15591"/>
                    <a:pt x="1460" y="15887"/>
                    <a:pt x="1106" y="15887"/>
                  </a:cubicBezTo>
                  <a:cubicBezTo>
                    <a:pt x="752" y="16183"/>
                    <a:pt x="752" y="16479"/>
                    <a:pt x="398" y="16775"/>
                  </a:cubicBezTo>
                  <a:cubicBezTo>
                    <a:pt x="-133" y="17958"/>
                    <a:pt x="-133" y="19586"/>
                    <a:pt x="398" y="20769"/>
                  </a:cubicBezTo>
                  <a:cubicBezTo>
                    <a:pt x="1815" y="20769"/>
                    <a:pt x="2877" y="21065"/>
                    <a:pt x="4470" y="21065"/>
                  </a:cubicBezTo>
                  <a:cubicBezTo>
                    <a:pt x="6241" y="21065"/>
                    <a:pt x="8542" y="21361"/>
                    <a:pt x="10313" y="21361"/>
                  </a:cubicBezTo>
                  <a:cubicBezTo>
                    <a:pt x="11906" y="21361"/>
                    <a:pt x="13677" y="21361"/>
                    <a:pt x="14385" y="20473"/>
                  </a:cubicBezTo>
                  <a:cubicBezTo>
                    <a:pt x="14739" y="19882"/>
                    <a:pt x="15093" y="19290"/>
                    <a:pt x="14739" y="18550"/>
                  </a:cubicBezTo>
                  <a:cubicBezTo>
                    <a:pt x="14385" y="18254"/>
                    <a:pt x="14031" y="17958"/>
                    <a:pt x="13677" y="17958"/>
                  </a:cubicBezTo>
                  <a:cubicBezTo>
                    <a:pt x="12969" y="17366"/>
                    <a:pt x="13323" y="16183"/>
                    <a:pt x="14031" y="15147"/>
                  </a:cubicBezTo>
                  <a:cubicBezTo>
                    <a:pt x="14739" y="14556"/>
                    <a:pt x="15978" y="13964"/>
                    <a:pt x="16687" y="13076"/>
                  </a:cubicBezTo>
                  <a:cubicBezTo>
                    <a:pt x="15978" y="12780"/>
                    <a:pt x="15093" y="12040"/>
                    <a:pt x="15093" y="11153"/>
                  </a:cubicBezTo>
                  <a:cubicBezTo>
                    <a:pt x="15093" y="9969"/>
                    <a:pt x="16333" y="8934"/>
                    <a:pt x="17395" y="8046"/>
                  </a:cubicBezTo>
                  <a:cubicBezTo>
                    <a:pt x="18457" y="7158"/>
                    <a:pt x="19342" y="5531"/>
                    <a:pt x="18103" y="4939"/>
                  </a:cubicBezTo>
                  <a:cubicBezTo>
                    <a:pt x="20051" y="5235"/>
                    <a:pt x="21467" y="3460"/>
                    <a:pt x="21113" y="2128"/>
                  </a:cubicBezTo>
                  <a:cubicBezTo>
                    <a:pt x="20759" y="649"/>
                    <a:pt x="18457" y="-239"/>
                    <a:pt x="16687" y="57"/>
                  </a:cubicBezTo>
                  <a:cubicBezTo>
                    <a:pt x="16333" y="57"/>
                    <a:pt x="15978" y="57"/>
                    <a:pt x="15978" y="353"/>
                  </a:cubicBezTo>
                  <a:cubicBezTo>
                    <a:pt x="15093" y="649"/>
                    <a:pt x="15093" y="1240"/>
                    <a:pt x="15093" y="1832"/>
                  </a:cubicBezTo>
                  <a:cubicBezTo>
                    <a:pt x="15624" y="4939"/>
                    <a:pt x="11906" y="5235"/>
                    <a:pt x="10667" y="8342"/>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056" name="Shape 2056"/>
            <p:cNvSpPr/>
            <p:nvPr/>
          </p:nvSpPr>
          <p:spPr>
            <a:xfrm>
              <a:off x="5000564" y="2929583"/>
              <a:ext cx="142931" cy="180519"/>
            </a:xfrm>
            <a:custGeom>
              <a:pathLst>
                <a:path extrusionOk="0" h="20759" w="19452">
                  <a:moveTo>
                    <a:pt x="1379" y="10250"/>
                  </a:moveTo>
                  <a:cubicBezTo>
                    <a:pt x="1819" y="10629"/>
                    <a:pt x="2481" y="10629"/>
                    <a:pt x="2921" y="11008"/>
                  </a:cubicBezTo>
                  <a:cubicBezTo>
                    <a:pt x="4244" y="11766"/>
                    <a:pt x="4244" y="13092"/>
                    <a:pt x="4244" y="14229"/>
                  </a:cubicBezTo>
                  <a:cubicBezTo>
                    <a:pt x="5125" y="13850"/>
                    <a:pt x="5787" y="14608"/>
                    <a:pt x="6448" y="15366"/>
                  </a:cubicBezTo>
                  <a:cubicBezTo>
                    <a:pt x="6889" y="16124"/>
                    <a:pt x="7109" y="17071"/>
                    <a:pt x="7991" y="17829"/>
                  </a:cubicBezTo>
                  <a:cubicBezTo>
                    <a:pt x="8872" y="18587"/>
                    <a:pt x="9754" y="19345"/>
                    <a:pt x="11076" y="19724"/>
                  </a:cubicBezTo>
                  <a:cubicBezTo>
                    <a:pt x="12619" y="20103"/>
                    <a:pt x="14162" y="21050"/>
                    <a:pt x="16146" y="20671"/>
                  </a:cubicBezTo>
                  <a:cubicBezTo>
                    <a:pt x="17909" y="20103"/>
                    <a:pt x="19452" y="18587"/>
                    <a:pt x="18570" y="17450"/>
                  </a:cubicBezTo>
                  <a:cubicBezTo>
                    <a:pt x="17689" y="17071"/>
                    <a:pt x="17248" y="15745"/>
                    <a:pt x="17248" y="14608"/>
                  </a:cubicBezTo>
                  <a:cubicBezTo>
                    <a:pt x="17248" y="13471"/>
                    <a:pt x="18570" y="13092"/>
                    <a:pt x="19452" y="12145"/>
                  </a:cubicBezTo>
                  <a:cubicBezTo>
                    <a:pt x="17248" y="11008"/>
                    <a:pt x="15264" y="9113"/>
                    <a:pt x="14383" y="7029"/>
                  </a:cubicBezTo>
                  <a:cubicBezTo>
                    <a:pt x="14383" y="6650"/>
                    <a:pt x="13942" y="5892"/>
                    <a:pt x="13942" y="5513"/>
                  </a:cubicBezTo>
                  <a:cubicBezTo>
                    <a:pt x="13501" y="4755"/>
                    <a:pt x="12619" y="4376"/>
                    <a:pt x="12179" y="3808"/>
                  </a:cubicBezTo>
                  <a:cubicBezTo>
                    <a:pt x="11076" y="3050"/>
                    <a:pt x="10195" y="1913"/>
                    <a:pt x="9313" y="1155"/>
                  </a:cubicBezTo>
                  <a:cubicBezTo>
                    <a:pt x="8432" y="397"/>
                    <a:pt x="6448" y="-550"/>
                    <a:pt x="5125" y="397"/>
                  </a:cubicBezTo>
                  <a:cubicBezTo>
                    <a:pt x="1819" y="776"/>
                    <a:pt x="-2148" y="8734"/>
                    <a:pt x="1379" y="10250"/>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057" name="Shape 2057"/>
            <p:cNvSpPr/>
            <p:nvPr/>
          </p:nvSpPr>
          <p:spPr>
            <a:xfrm>
              <a:off x="5016648" y="3456802"/>
              <a:ext cx="152859" cy="82215"/>
            </a:xfrm>
            <a:custGeom>
              <a:pathLst>
                <a:path extrusionOk="0" h="20704" w="20812">
                  <a:moveTo>
                    <a:pt x="91" y="8894"/>
                  </a:moveTo>
                  <a:cubicBezTo>
                    <a:pt x="550" y="11859"/>
                    <a:pt x="2388" y="13553"/>
                    <a:pt x="3767" y="14400"/>
                  </a:cubicBezTo>
                  <a:cubicBezTo>
                    <a:pt x="5376" y="14400"/>
                    <a:pt x="6754" y="14400"/>
                    <a:pt x="8133" y="15247"/>
                  </a:cubicBezTo>
                  <a:lnTo>
                    <a:pt x="10201" y="18635"/>
                  </a:lnTo>
                  <a:cubicBezTo>
                    <a:pt x="12040" y="21600"/>
                    <a:pt x="14337" y="20753"/>
                    <a:pt x="16405" y="19906"/>
                  </a:cubicBezTo>
                  <a:cubicBezTo>
                    <a:pt x="17784" y="18635"/>
                    <a:pt x="18703" y="18635"/>
                    <a:pt x="19852" y="16941"/>
                  </a:cubicBezTo>
                  <a:cubicBezTo>
                    <a:pt x="20771" y="15247"/>
                    <a:pt x="21231" y="12706"/>
                    <a:pt x="20312" y="11012"/>
                  </a:cubicBezTo>
                  <a:cubicBezTo>
                    <a:pt x="17325" y="11859"/>
                    <a:pt x="16865" y="847"/>
                    <a:pt x="13418" y="0"/>
                  </a:cubicBezTo>
                  <a:lnTo>
                    <a:pt x="11580" y="0"/>
                  </a:lnTo>
                  <a:cubicBezTo>
                    <a:pt x="9742" y="847"/>
                    <a:pt x="7674" y="0"/>
                    <a:pt x="6295" y="0"/>
                  </a:cubicBezTo>
                  <a:cubicBezTo>
                    <a:pt x="4686" y="0"/>
                    <a:pt x="3308" y="1271"/>
                    <a:pt x="2388" y="3388"/>
                  </a:cubicBezTo>
                  <a:cubicBezTo>
                    <a:pt x="1010" y="2541"/>
                    <a:pt x="-369" y="5929"/>
                    <a:pt x="91" y="8894"/>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058" name="Shape 2058"/>
            <p:cNvSpPr/>
            <p:nvPr/>
          </p:nvSpPr>
          <p:spPr>
            <a:xfrm>
              <a:off x="4788018" y="3432181"/>
              <a:ext cx="1131569" cy="955423"/>
            </a:xfrm>
            <a:custGeom>
              <a:pathLst>
                <a:path extrusionOk="0" h="21328" w="21530">
                  <a:moveTo>
                    <a:pt x="2897" y="6187"/>
                  </a:moveTo>
                  <a:cubicBezTo>
                    <a:pt x="2456" y="6372"/>
                    <a:pt x="1984" y="6520"/>
                    <a:pt x="1669" y="6815"/>
                  </a:cubicBezTo>
                  <a:cubicBezTo>
                    <a:pt x="1322" y="7222"/>
                    <a:pt x="1197" y="7888"/>
                    <a:pt x="1511" y="8295"/>
                  </a:cubicBezTo>
                  <a:cubicBezTo>
                    <a:pt x="1259" y="8517"/>
                    <a:pt x="1008" y="8850"/>
                    <a:pt x="1071" y="9146"/>
                  </a:cubicBezTo>
                  <a:cubicBezTo>
                    <a:pt x="1134" y="9774"/>
                    <a:pt x="1858" y="9774"/>
                    <a:pt x="2393" y="9626"/>
                  </a:cubicBezTo>
                  <a:cubicBezTo>
                    <a:pt x="2897" y="9441"/>
                    <a:pt x="3621" y="9552"/>
                    <a:pt x="3621" y="10144"/>
                  </a:cubicBezTo>
                  <a:cubicBezTo>
                    <a:pt x="2708" y="10218"/>
                    <a:pt x="1795" y="10218"/>
                    <a:pt x="850" y="10329"/>
                  </a:cubicBezTo>
                  <a:cubicBezTo>
                    <a:pt x="693" y="10514"/>
                    <a:pt x="756" y="10958"/>
                    <a:pt x="1008" y="10995"/>
                  </a:cubicBezTo>
                  <a:cubicBezTo>
                    <a:pt x="882" y="11032"/>
                    <a:pt x="756" y="11032"/>
                    <a:pt x="661" y="11106"/>
                  </a:cubicBezTo>
                  <a:cubicBezTo>
                    <a:pt x="724" y="11772"/>
                    <a:pt x="598" y="12548"/>
                    <a:pt x="346" y="13177"/>
                  </a:cubicBezTo>
                  <a:cubicBezTo>
                    <a:pt x="472" y="13325"/>
                    <a:pt x="598" y="13399"/>
                    <a:pt x="724" y="13584"/>
                  </a:cubicBezTo>
                  <a:cubicBezTo>
                    <a:pt x="409" y="14102"/>
                    <a:pt x="126" y="14804"/>
                    <a:pt x="0" y="15433"/>
                  </a:cubicBezTo>
                  <a:cubicBezTo>
                    <a:pt x="1071" y="16062"/>
                    <a:pt x="2110" y="16580"/>
                    <a:pt x="3306" y="16765"/>
                  </a:cubicBezTo>
                  <a:cubicBezTo>
                    <a:pt x="3715" y="16839"/>
                    <a:pt x="4156" y="16765"/>
                    <a:pt x="4566" y="16691"/>
                  </a:cubicBezTo>
                  <a:cubicBezTo>
                    <a:pt x="4692" y="16691"/>
                    <a:pt x="4880" y="16580"/>
                    <a:pt x="5038" y="16691"/>
                  </a:cubicBezTo>
                  <a:cubicBezTo>
                    <a:pt x="5164" y="16765"/>
                    <a:pt x="5227" y="17061"/>
                    <a:pt x="5101" y="17135"/>
                  </a:cubicBezTo>
                  <a:cubicBezTo>
                    <a:pt x="4692" y="16987"/>
                    <a:pt x="4503" y="17652"/>
                    <a:pt x="4692" y="18059"/>
                  </a:cubicBezTo>
                  <a:cubicBezTo>
                    <a:pt x="4880" y="18429"/>
                    <a:pt x="5290" y="18688"/>
                    <a:pt x="5479" y="19095"/>
                  </a:cubicBezTo>
                  <a:cubicBezTo>
                    <a:pt x="5762" y="19539"/>
                    <a:pt x="5762" y="20315"/>
                    <a:pt x="6140" y="20648"/>
                  </a:cubicBezTo>
                  <a:cubicBezTo>
                    <a:pt x="6266" y="20796"/>
                    <a:pt x="6486" y="20870"/>
                    <a:pt x="6675" y="20870"/>
                  </a:cubicBezTo>
                  <a:cubicBezTo>
                    <a:pt x="7085" y="20944"/>
                    <a:pt x="7399" y="21092"/>
                    <a:pt x="7809" y="21166"/>
                  </a:cubicBezTo>
                  <a:cubicBezTo>
                    <a:pt x="8407" y="21314"/>
                    <a:pt x="9037" y="21499"/>
                    <a:pt x="9446" y="21018"/>
                  </a:cubicBezTo>
                  <a:cubicBezTo>
                    <a:pt x="9572" y="20870"/>
                    <a:pt x="9635" y="20722"/>
                    <a:pt x="9792" y="20648"/>
                  </a:cubicBezTo>
                  <a:cubicBezTo>
                    <a:pt x="9918" y="20537"/>
                    <a:pt x="10107" y="20648"/>
                    <a:pt x="10233" y="20648"/>
                  </a:cubicBezTo>
                  <a:cubicBezTo>
                    <a:pt x="10454" y="20537"/>
                    <a:pt x="10580" y="20241"/>
                    <a:pt x="10706" y="20020"/>
                  </a:cubicBezTo>
                  <a:cubicBezTo>
                    <a:pt x="10894" y="19687"/>
                    <a:pt x="11304" y="19539"/>
                    <a:pt x="11619" y="19613"/>
                  </a:cubicBezTo>
                  <a:lnTo>
                    <a:pt x="11619" y="18984"/>
                  </a:lnTo>
                  <a:cubicBezTo>
                    <a:pt x="12154" y="18688"/>
                    <a:pt x="12878" y="18688"/>
                    <a:pt x="13413" y="18984"/>
                  </a:cubicBezTo>
                  <a:cubicBezTo>
                    <a:pt x="13823" y="17837"/>
                    <a:pt x="14988" y="17283"/>
                    <a:pt x="16058" y="16913"/>
                  </a:cubicBezTo>
                  <a:cubicBezTo>
                    <a:pt x="16373" y="16913"/>
                    <a:pt x="16783" y="17061"/>
                    <a:pt x="17034" y="17283"/>
                  </a:cubicBezTo>
                  <a:cubicBezTo>
                    <a:pt x="17097" y="16765"/>
                    <a:pt x="17696" y="16358"/>
                    <a:pt x="18105" y="16580"/>
                  </a:cubicBezTo>
                  <a:cubicBezTo>
                    <a:pt x="18294" y="16691"/>
                    <a:pt x="18420" y="16839"/>
                    <a:pt x="18640" y="16913"/>
                  </a:cubicBezTo>
                  <a:cubicBezTo>
                    <a:pt x="19081" y="17209"/>
                    <a:pt x="19742" y="17061"/>
                    <a:pt x="20089" y="16506"/>
                  </a:cubicBezTo>
                  <a:cubicBezTo>
                    <a:pt x="19900" y="16432"/>
                    <a:pt x="19742" y="16284"/>
                    <a:pt x="19616" y="16136"/>
                  </a:cubicBezTo>
                  <a:cubicBezTo>
                    <a:pt x="19900" y="15803"/>
                    <a:pt x="20152" y="15581"/>
                    <a:pt x="20466" y="15433"/>
                  </a:cubicBezTo>
                  <a:cubicBezTo>
                    <a:pt x="20750" y="14657"/>
                    <a:pt x="21002" y="13954"/>
                    <a:pt x="21285" y="13177"/>
                  </a:cubicBezTo>
                  <a:cubicBezTo>
                    <a:pt x="21348" y="13103"/>
                    <a:pt x="21348" y="12955"/>
                    <a:pt x="21348" y="12807"/>
                  </a:cubicBezTo>
                  <a:cubicBezTo>
                    <a:pt x="21348" y="12733"/>
                    <a:pt x="21191" y="12622"/>
                    <a:pt x="21128" y="12474"/>
                  </a:cubicBezTo>
                  <a:cubicBezTo>
                    <a:pt x="21002" y="12252"/>
                    <a:pt x="21065" y="12031"/>
                    <a:pt x="21128" y="11772"/>
                  </a:cubicBezTo>
                  <a:cubicBezTo>
                    <a:pt x="21285" y="11328"/>
                    <a:pt x="21348" y="10773"/>
                    <a:pt x="21474" y="10329"/>
                  </a:cubicBezTo>
                  <a:cubicBezTo>
                    <a:pt x="21537" y="9922"/>
                    <a:pt x="21600" y="9367"/>
                    <a:pt x="21348" y="9072"/>
                  </a:cubicBezTo>
                  <a:cubicBezTo>
                    <a:pt x="21191" y="8998"/>
                    <a:pt x="21065" y="8924"/>
                    <a:pt x="21002" y="8776"/>
                  </a:cubicBezTo>
                  <a:cubicBezTo>
                    <a:pt x="20939" y="8591"/>
                    <a:pt x="21002" y="8443"/>
                    <a:pt x="21002" y="8295"/>
                  </a:cubicBezTo>
                  <a:cubicBezTo>
                    <a:pt x="20939" y="7999"/>
                    <a:pt x="20687" y="7740"/>
                    <a:pt x="20341" y="7666"/>
                  </a:cubicBezTo>
                  <a:cubicBezTo>
                    <a:pt x="19963" y="7518"/>
                    <a:pt x="19553" y="7370"/>
                    <a:pt x="19144" y="7518"/>
                  </a:cubicBezTo>
                  <a:cubicBezTo>
                    <a:pt x="18766" y="7666"/>
                    <a:pt x="18483" y="8295"/>
                    <a:pt x="18766" y="8665"/>
                  </a:cubicBezTo>
                  <a:lnTo>
                    <a:pt x="17570" y="8665"/>
                  </a:lnTo>
                  <a:cubicBezTo>
                    <a:pt x="17633" y="8517"/>
                    <a:pt x="17696" y="8295"/>
                    <a:pt x="17696" y="8147"/>
                  </a:cubicBezTo>
                  <a:cubicBezTo>
                    <a:pt x="17444" y="7888"/>
                    <a:pt x="17255" y="7518"/>
                    <a:pt x="17318" y="7148"/>
                  </a:cubicBezTo>
                  <a:cubicBezTo>
                    <a:pt x="16971" y="7222"/>
                    <a:pt x="16594" y="7148"/>
                    <a:pt x="16247" y="6889"/>
                  </a:cubicBezTo>
                  <a:cubicBezTo>
                    <a:pt x="16594" y="6815"/>
                    <a:pt x="16562" y="6261"/>
                    <a:pt x="16436" y="5891"/>
                  </a:cubicBezTo>
                  <a:cubicBezTo>
                    <a:pt x="16279" y="5484"/>
                    <a:pt x="16121" y="5114"/>
                    <a:pt x="16310" y="4818"/>
                  </a:cubicBezTo>
                  <a:cubicBezTo>
                    <a:pt x="16121" y="4633"/>
                    <a:pt x="15932" y="4559"/>
                    <a:pt x="15712" y="4411"/>
                  </a:cubicBezTo>
                  <a:cubicBezTo>
                    <a:pt x="15523" y="4115"/>
                    <a:pt x="16121" y="3709"/>
                    <a:pt x="16121" y="3265"/>
                  </a:cubicBezTo>
                  <a:cubicBezTo>
                    <a:pt x="16121" y="3006"/>
                    <a:pt x="15932" y="2858"/>
                    <a:pt x="15869" y="2710"/>
                  </a:cubicBezTo>
                  <a:cubicBezTo>
                    <a:pt x="15712" y="2414"/>
                    <a:pt x="15869" y="1933"/>
                    <a:pt x="15932" y="1526"/>
                  </a:cubicBezTo>
                  <a:cubicBezTo>
                    <a:pt x="15995" y="750"/>
                    <a:pt x="15397" y="-101"/>
                    <a:pt x="14673" y="10"/>
                  </a:cubicBezTo>
                  <a:cubicBezTo>
                    <a:pt x="14610" y="1009"/>
                    <a:pt x="14264" y="2007"/>
                    <a:pt x="13665" y="2710"/>
                  </a:cubicBezTo>
                  <a:cubicBezTo>
                    <a:pt x="13413" y="3006"/>
                    <a:pt x="13162" y="3413"/>
                    <a:pt x="13162" y="3783"/>
                  </a:cubicBezTo>
                  <a:lnTo>
                    <a:pt x="12563" y="3783"/>
                  </a:lnTo>
                  <a:cubicBezTo>
                    <a:pt x="12406" y="4189"/>
                    <a:pt x="12311" y="4633"/>
                    <a:pt x="12406" y="5040"/>
                  </a:cubicBezTo>
                  <a:cubicBezTo>
                    <a:pt x="12469" y="5410"/>
                    <a:pt x="12878" y="5817"/>
                    <a:pt x="13224" y="5743"/>
                  </a:cubicBezTo>
                  <a:lnTo>
                    <a:pt x="13224" y="6372"/>
                  </a:lnTo>
                  <a:cubicBezTo>
                    <a:pt x="13602" y="6520"/>
                    <a:pt x="14012" y="6741"/>
                    <a:pt x="14327" y="7037"/>
                  </a:cubicBezTo>
                  <a:cubicBezTo>
                    <a:pt x="14012" y="7666"/>
                    <a:pt x="13728" y="8221"/>
                    <a:pt x="13413" y="8850"/>
                  </a:cubicBezTo>
                  <a:cubicBezTo>
                    <a:pt x="13665" y="8998"/>
                    <a:pt x="13949" y="9072"/>
                    <a:pt x="14138" y="8998"/>
                  </a:cubicBezTo>
                  <a:cubicBezTo>
                    <a:pt x="14138" y="9294"/>
                    <a:pt x="14138" y="9552"/>
                    <a:pt x="14012" y="9848"/>
                  </a:cubicBezTo>
                  <a:cubicBezTo>
                    <a:pt x="14484" y="9996"/>
                    <a:pt x="14893" y="10292"/>
                    <a:pt x="15114" y="10773"/>
                  </a:cubicBezTo>
                  <a:cubicBezTo>
                    <a:pt x="15303" y="11217"/>
                    <a:pt x="15334" y="11957"/>
                    <a:pt x="14862" y="12252"/>
                  </a:cubicBezTo>
                  <a:cubicBezTo>
                    <a:pt x="14075" y="12807"/>
                    <a:pt x="12941" y="11254"/>
                    <a:pt x="12217" y="11957"/>
                  </a:cubicBezTo>
                  <a:cubicBezTo>
                    <a:pt x="12028" y="12104"/>
                    <a:pt x="11902" y="12400"/>
                    <a:pt x="11682" y="12326"/>
                  </a:cubicBezTo>
                  <a:cubicBezTo>
                    <a:pt x="11556" y="12326"/>
                    <a:pt x="11493" y="12178"/>
                    <a:pt x="11430" y="12104"/>
                  </a:cubicBezTo>
                  <a:cubicBezTo>
                    <a:pt x="11020" y="11550"/>
                    <a:pt x="10643" y="10921"/>
                    <a:pt x="10296" y="10403"/>
                  </a:cubicBezTo>
                  <a:cubicBezTo>
                    <a:pt x="10706" y="9996"/>
                    <a:pt x="10296" y="9294"/>
                    <a:pt x="9918" y="8924"/>
                  </a:cubicBezTo>
                  <a:cubicBezTo>
                    <a:pt x="9572" y="8517"/>
                    <a:pt x="9257" y="8221"/>
                    <a:pt x="8911" y="7814"/>
                  </a:cubicBezTo>
                  <a:cubicBezTo>
                    <a:pt x="8722" y="7666"/>
                    <a:pt x="8533" y="7444"/>
                    <a:pt x="8470" y="7222"/>
                  </a:cubicBezTo>
                  <a:cubicBezTo>
                    <a:pt x="8407" y="7037"/>
                    <a:pt x="8407" y="6815"/>
                    <a:pt x="8313" y="6667"/>
                  </a:cubicBezTo>
                  <a:cubicBezTo>
                    <a:pt x="8187" y="6261"/>
                    <a:pt x="7809" y="6039"/>
                    <a:pt x="7399" y="5965"/>
                  </a:cubicBezTo>
                  <a:cubicBezTo>
                    <a:pt x="6990" y="5891"/>
                    <a:pt x="6675" y="6113"/>
                    <a:pt x="6266" y="6261"/>
                  </a:cubicBezTo>
                  <a:cubicBezTo>
                    <a:pt x="6329" y="5595"/>
                    <a:pt x="6014" y="4818"/>
                    <a:pt x="5479" y="4411"/>
                  </a:cubicBezTo>
                  <a:cubicBezTo>
                    <a:pt x="4880" y="3709"/>
                    <a:pt x="3904" y="3635"/>
                    <a:pt x="3243" y="4189"/>
                  </a:cubicBezTo>
                  <a:cubicBezTo>
                    <a:pt x="2834" y="4485"/>
                    <a:pt x="2645" y="3967"/>
                    <a:pt x="2393" y="4485"/>
                  </a:cubicBezTo>
                  <a:cubicBezTo>
                    <a:pt x="2236" y="5262"/>
                    <a:pt x="2645" y="5965"/>
                    <a:pt x="2897" y="6187"/>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059" name="Shape 2059"/>
            <p:cNvSpPr/>
            <p:nvPr/>
          </p:nvSpPr>
          <p:spPr>
            <a:xfrm>
              <a:off x="5965110" y="4012070"/>
              <a:ext cx="143766" cy="190348"/>
            </a:xfrm>
            <a:custGeom>
              <a:pathLst>
                <a:path extrusionOk="0" h="20315" w="20509">
                  <a:moveTo>
                    <a:pt x="3410" y="9426"/>
                  </a:moveTo>
                  <a:cubicBezTo>
                    <a:pt x="2946" y="10675"/>
                    <a:pt x="1552" y="11568"/>
                    <a:pt x="1088" y="12817"/>
                  </a:cubicBezTo>
                  <a:cubicBezTo>
                    <a:pt x="391" y="13889"/>
                    <a:pt x="-538" y="15495"/>
                    <a:pt x="391" y="16209"/>
                  </a:cubicBezTo>
                  <a:cubicBezTo>
                    <a:pt x="1552" y="17280"/>
                    <a:pt x="3875" y="17280"/>
                    <a:pt x="5965" y="17816"/>
                  </a:cubicBezTo>
                  <a:cubicBezTo>
                    <a:pt x="7823" y="17816"/>
                    <a:pt x="10146" y="19244"/>
                    <a:pt x="9681" y="20315"/>
                  </a:cubicBezTo>
                  <a:cubicBezTo>
                    <a:pt x="12236" y="19601"/>
                    <a:pt x="15023" y="20672"/>
                    <a:pt x="16649" y="19244"/>
                  </a:cubicBezTo>
                  <a:cubicBezTo>
                    <a:pt x="18043" y="17280"/>
                    <a:pt x="15023" y="15138"/>
                    <a:pt x="16649" y="13174"/>
                  </a:cubicBezTo>
                  <a:cubicBezTo>
                    <a:pt x="17114" y="12460"/>
                    <a:pt x="18507" y="12103"/>
                    <a:pt x="19436" y="11389"/>
                  </a:cubicBezTo>
                  <a:cubicBezTo>
                    <a:pt x="20365" y="10675"/>
                    <a:pt x="21062" y="9426"/>
                    <a:pt x="19901" y="9069"/>
                  </a:cubicBezTo>
                  <a:cubicBezTo>
                    <a:pt x="18507" y="9426"/>
                    <a:pt x="17114" y="7998"/>
                    <a:pt x="16649" y="6927"/>
                  </a:cubicBezTo>
                  <a:cubicBezTo>
                    <a:pt x="16185" y="5677"/>
                    <a:pt x="16649" y="4249"/>
                    <a:pt x="16185" y="3178"/>
                  </a:cubicBezTo>
                  <a:cubicBezTo>
                    <a:pt x="15488" y="-214"/>
                    <a:pt x="6894" y="-928"/>
                    <a:pt x="3875" y="1214"/>
                  </a:cubicBezTo>
                  <a:cubicBezTo>
                    <a:pt x="-73" y="3535"/>
                    <a:pt x="4804" y="6927"/>
                    <a:pt x="3410" y="9426"/>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060" name="Shape 2060"/>
            <p:cNvSpPr/>
            <p:nvPr/>
          </p:nvSpPr>
          <p:spPr>
            <a:xfrm>
              <a:off x="5179647" y="2902936"/>
              <a:ext cx="353362" cy="389008"/>
            </a:xfrm>
            <a:custGeom>
              <a:pathLst>
                <a:path extrusionOk="0" h="21442" w="21043">
                  <a:moveTo>
                    <a:pt x="12362" y="368"/>
                  </a:moveTo>
                  <a:cubicBezTo>
                    <a:pt x="12758" y="0"/>
                    <a:pt x="13650" y="0"/>
                    <a:pt x="14244" y="0"/>
                  </a:cubicBezTo>
                  <a:cubicBezTo>
                    <a:pt x="15433" y="0"/>
                    <a:pt x="16721" y="0"/>
                    <a:pt x="18009" y="0"/>
                  </a:cubicBezTo>
                  <a:cubicBezTo>
                    <a:pt x="18802" y="0"/>
                    <a:pt x="19595" y="0"/>
                    <a:pt x="20288" y="368"/>
                  </a:cubicBezTo>
                  <a:cubicBezTo>
                    <a:pt x="20883" y="735"/>
                    <a:pt x="21279" y="1563"/>
                    <a:pt x="20883" y="2298"/>
                  </a:cubicBezTo>
                  <a:cubicBezTo>
                    <a:pt x="20486" y="3033"/>
                    <a:pt x="18802" y="3493"/>
                    <a:pt x="19198" y="4228"/>
                  </a:cubicBezTo>
                  <a:cubicBezTo>
                    <a:pt x="19396" y="4596"/>
                    <a:pt x="19595" y="4596"/>
                    <a:pt x="19793" y="4963"/>
                  </a:cubicBezTo>
                  <a:cubicBezTo>
                    <a:pt x="20288" y="5607"/>
                    <a:pt x="19396" y="6342"/>
                    <a:pt x="19396" y="7077"/>
                  </a:cubicBezTo>
                  <a:cubicBezTo>
                    <a:pt x="19396" y="8089"/>
                    <a:pt x="20685" y="8824"/>
                    <a:pt x="20090" y="9651"/>
                  </a:cubicBezTo>
                  <a:cubicBezTo>
                    <a:pt x="19793" y="9835"/>
                    <a:pt x="19595" y="10019"/>
                    <a:pt x="19396" y="10019"/>
                  </a:cubicBezTo>
                  <a:cubicBezTo>
                    <a:pt x="19000" y="10386"/>
                    <a:pt x="18802" y="10938"/>
                    <a:pt x="18802" y="11581"/>
                  </a:cubicBezTo>
                  <a:cubicBezTo>
                    <a:pt x="18604" y="12868"/>
                    <a:pt x="18406" y="14063"/>
                    <a:pt x="18207" y="15442"/>
                  </a:cubicBezTo>
                  <a:cubicBezTo>
                    <a:pt x="18207" y="15809"/>
                    <a:pt x="18207" y="16361"/>
                    <a:pt x="18604" y="16361"/>
                  </a:cubicBezTo>
                  <a:cubicBezTo>
                    <a:pt x="15631" y="18843"/>
                    <a:pt x="11569" y="19670"/>
                    <a:pt x="7804" y="18475"/>
                  </a:cubicBezTo>
                  <a:cubicBezTo>
                    <a:pt x="7407" y="18843"/>
                    <a:pt x="7407" y="19670"/>
                    <a:pt x="7110" y="20221"/>
                  </a:cubicBezTo>
                  <a:cubicBezTo>
                    <a:pt x="6912" y="20773"/>
                    <a:pt x="6714" y="21600"/>
                    <a:pt x="6119" y="21416"/>
                  </a:cubicBezTo>
                  <a:cubicBezTo>
                    <a:pt x="5723" y="21416"/>
                    <a:pt x="5327" y="20957"/>
                    <a:pt x="5029" y="20405"/>
                  </a:cubicBezTo>
                  <a:cubicBezTo>
                    <a:pt x="4237" y="19026"/>
                    <a:pt x="3246" y="17556"/>
                    <a:pt x="2354" y="16177"/>
                  </a:cubicBezTo>
                  <a:cubicBezTo>
                    <a:pt x="2156" y="15809"/>
                    <a:pt x="1958" y="15442"/>
                    <a:pt x="1562" y="15166"/>
                  </a:cubicBezTo>
                  <a:cubicBezTo>
                    <a:pt x="1165" y="14798"/>
                    <a:pt x="273" y="14798"/>
                    <a:pt x="75" y="14247"/>
                  </a:cubicBezTo>
                  <a:cubicBezTo>
                    <a:pt x="-321" y="13236"/>
                    <a:pt x="967" y="12500"/>
                    <a:pt x="967" y="11581"/>
                  </a:cubicBezTo>
                  <a:cubicBezTo>
                    <a:pt x="967" y="10754"/>
                    <a:pt x="472" y="10203"/>
                    <a:pt x="670" y="9467"/>
                  </a:cubicBezTo>
                  <a:cubicBezTo>
                    <a:pt x="967" y="8824"/>
                    <a:pt x="1562" y="8640"/>
                    <a:pt x="1562" y="8089"/>
                  </a:cubicBezTo>
                  <a:cubicBezTo>
                    <a:pt x="1562" y="7721"/>
                    <a:pt x="1165" y="7261"/>
                    <a:pt x="967" y="6894"/>
                  </a:cubicBezTo>
                  <a:cubicBezTo>
                    <a:pt x="75" y="4780"/>
                    <a:pt x="4435" y="5147"/>
                    <a:pt x="5525" y="4963"/>
                  </a:cubicBezTo>
                  <a:cubicBezTo>
                    <a:pt x="3048" y="919"/>
                    <a:pt x="10677" y="1563"/>
                    <a:pt x="12362" y="368"/>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061" name="Shape 2061"/>
            <p:cNvSpPr/>
            <p:nvPr/>
          </p:nvSpPr>
          <p:spPr>
            <a:xfrm>
              <a:off x="5092765" y="2591883"/>
              <a:ext cx="456453" cy="283445"/>
            </a:xfrm>
            <a:custGeom>
              <a:pathLst>
                <a:path extrusionOk="0" h="21123" w="21213">
                  <a:moveTo>
                    <a:pt x="5295" y="20930"/>
                  </a:moveTo>
                  <a:cubicBezTo>
                    <a:pt x="6058" y="20434"/>
                    <a:pt x="6592" y="19317"/>
                    <a:pt x="7203" y="18075"/>
                  </a:cubicBezTo>
                  <a:cubicBezTo>
                    <a:pt x="7813" y="16710"/>
                    <a:pt x="8348" y="15965"/>
                    <a:pt x="9111" y="15717"/>
                  </a:cubicBezTo>
                  <a:cubicBezTo>
                    <a:pt x="10103" y="17455"/>
                    <a:pt x="11859" y="15717"/>
                    <a:pt x="13156" y="16461"/>
                  </a:cubicBezTo>
                  <a:cubicBezTo>
                    <a:pt x="13462" y="16710"/>
                    <a:pt x="13767" y="16958"/>
                    <a:pt x="13919" y="16958"/>
                  </a:cubicBezTo>
                  <a:cubicBezTo>
                    <a:pt x="14225" y="16958"/>
                    <a:pt x="14606" y="16461"/>
                    <a:pt x="14912" y="16213"/>
                  </a:cubicBezTo>
                  <a:cubicBezTo>
                    <a:pt x="15522" y="15965"/>
                    <a:pt x="16209" y="16958"/>
                    <a:pt x="16820" y="17206"/>
                  </a:cubicBezTo>
                  <a:cubicBezTo>
                    <a:pt x="17965" y="17827"/>
                    <a:pt x="19186" y="16461"/>
                    <a:pt x="20178" y="17455"/>
                  </a:cubicBezTo>
                  <a:cubicBezTo>
                    <a:pt x="20331" y="17827"/>
                    <a:pt x="20483" y="17827"/>
                    <a:pt x="20636" y="17827"/>
                  </a:cubicBezTo>
                  <a:cubicBezTo>
                    <a:pt x="21323" y="18075"/>
                    <a:pt x="21323" y="16213"/>
                    <a:pt x="21018" y="15468"/>
                  </a:cubicBezTo>
                  <a:cubicBezTo>
                    <a:pt x="20636" y="14599"/>
                    <a:pt x="20025" y="13855"/>
                    <a:pt x="20178" y="12861"/>
                  </a:cubicBezTo>
                  <a:cubicBezTo>
                    <a:pt x="20331" y="11993"/>
                    <a:pt x="21018" y="11496"/>
                    <a:pt x="21018" y="10751"/>
                  </a:cubicBezTo>
                  <a:cubicBezTo>
                    <a:pt x="21018" y="9386"/>
                    <a:pt x="19415" y="9137"/>
                    <a:pt x="19415" y="7896"/>
                  </a:cubicBezTo>
                  <a:cubicBezTo>
                    <a:pt x="19415" y="7648"/>
                    <a:pt x="19568" y="7151"/>
                    <a:pt x="19568" y="6779"/>
                  </a:cubicBezTo>
                  <a:cubicBezTo>
                    <a:pt x="19720" y="5786"/>
                    <a:pt x="19186" y="5041"/>
                    <a:pt x="18575" y="4544"/>
                  </a:cubicBezTo>
                  <a:cubicBezTo>
                    <a:pt x="18117" y="3924"/>
                    <a:pt x="17430" y="3675"/>
                    <a:pt x="16820" y="3179"/>
                  </a:cubicBezTo>
                  <a:cubicBezTo>
                    <a:pt x="16362" y="2682"/>
                    <a:pt x="15828" y="1813"/>
                    <a:pt x="15370" y="1068"/>
                  </a:cubicBezTo>
                  <a:cubicBezTo>
                    <a:pt x="14912" y="199"/>
                    <a:pt x="14225" y="-173"/>
                    <a:pt x="13614" y="75"/>
                  </a:cubicBezTo>
                  <a:cubicBezTo>
                    <a:pt x="13004" y="324"/>
                    <a:pt x="12469" y="1317"/>
                    <a:pt x="12851" y="2434"/>
                  </a:cubicBezTo>
                  <a:cubicBezTo>
                    <a:pt x="12011" y="2434"/>
                    <a:pt x="11401" y="3924"/>
                    <a:pt x="11553" y="5289"/>
                  </a:cubicBezTo>
                  <a:cubicBezTo>
                    <a:pt x="11553" y="5786"/>
                    <a:pt x="11706" y="6034"/>
                    <a:pt x="11706" y="6530"/>
                  </a:cubicBezTo>
                  <a:cubicBezTo>
                    <a:pt x="11706" y="7896"/>
                    <a:pt x="10561" y="8144"/>
                    <a:pt x="9951" y="7648"/>
                  </a:cubicBezTo>
                  <a:cubicBezTo>
                    <a:pt x="9264" y="7151"/>
                    <a:pt x="8653" y="6282"/>
                    <a:pt x="8042" y="6282"/>
                  </a:cubicBezTo>
                  <a:cubicBezTo>
                    <a:pt x="6592" y="6530"/>
                    <a:pt x="6287" y="10006"/>
                    <a:pt x="4989" y="10999"/>
                  </a:cubicBezTo>
                  <a:cubicBezTo>
                    <a:pt x="4455" y="11496"/>
                    <a:pt x="3692" y="11248"/>
                    <a:pt x="3234" y="10751"/>
                  </a:cubicBezTo>
                  <a:cubicBezTo>
                    <a:pt x="3234" y="10751"/>
                    <a:pt x="3387" y="15717"/>
                    <a:pt x="3539" y="16213"/>
                  </a:cubicBezTo>
                  <a:cubicBezTo>
                    <a:pt x="2394" y="16710"/>
                    <a:pt x="334" y="14351"/>
                    <a:pt x="28" y="17455"/>
                  </a:cubicBezTo>
                  <a:cubicBezTo>
                    <a:pt x="-277" y="20434"/>
                    <a:pt x="1936" y="21179"/>
                    <a:pt x="3081" y="19813"/>
                  </a:cubicBezTo>
                  <a:cubicBezTo>
                    <a:pt x="3539" y="20930"/>
                    <a:pt x="4303" y="21427"/>
                    <a:pt x="5295" y="20930"/>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062" name="Shape 2062"/>
            <p:cNvSpPr/>
            <p:nvPr/>
          </p:nvSpPr>
          <p:spPr>
            <a:xfrm>
              <a:off x="5889092" y="2319802"/>
              <a:ext cx="657330" cy="752035"/>
            </a:xfrm>
            <a:custGeom>
              <a:pathLst>
                <a:path extrusionOk="0" h="21274" w="20342">
                  <a:moveTo>
                    <a:pt x="2084" y="6263"/>
                  </a:moveTo>
                  <a:cubicBezTo>
                    <a:pt x="2644" y="6497"/>
                    <a:pt x="2950" y="6966"/>
                    <a:pt x="2848" y="7387"/>
                  </a:cubicBezTo>
                  <a:cubicBezTo>
                    <a:pt x="2746" y="7856"/>
                    <a:pt x="1880" y="8043"/>
                    <a:pt x="1676" y="7669"/>
                  </a:cubicBezTo>
                  <a:cubicBezTo>
                    <a:pt x="1574" y="8746"/>
                    <a:pt x="1574" y="9824"/>
                    <a:pt x="1676" y="10808"/>
                  </a:cubicBezTo>
                  <a:cubicBezTo>
                    <a:pt x="1982" y="10808"/>
                    <a:pt x="2186" y="10808"/>
                    <a:pt x="2542" y="10808"/>
                  </a:cubicBezTo>
                  <a:cubicBezTo>
                    <a:pt x="2746" y="11511"/>
                    <a:pt x="2542" y="12401"/>
                    <a:pt x="1880" y="12869"/>
                  </a:cubicBezTo>
                  <a:cubicBezTo>
                    <a:pt x="2950" y="13760"/>
                    <a:pt x="3816" y="14837"/>
                    <a:pt x="4427" y="16009"/>
                  </a:cubicBezTo>
                  <a:cubicBezTo>
                    <a:pt x="5191" y="15540"/>
                    <a:pt x="5497" y="14697"/>
                    <a:pt x="6159" y="14135"/>
                  </a:cubicBezTo>
                  <a:cubicBezTo>
                    <a:pt x="6770" y="13525"/>
                    <a:pt x="8095" y="13572"/>
                    <a:pt x="8299" y="14322"/>
                  </a:cubicBezTo>
                  <a:cubicBezTo>
                    <a:pt x="8401" y="15118"/>
                    <a:pt x="7127" y="15728"/>
                    <a:pt x="7127" y="16524"/>
                  </a:cubicBezTo>
                  <a:cubicBezTo>
                    <a:pt x="8197" y="16290"/>
                    <a:pt x="9165" y="15540"/>
                    <a:pt x="9470" y="14650"/>
                  </a:cubicBezTo>
                  <a:cubicBezTo>
                    <a:pt x="9980" y="14228"/>
                    <a:pt x="10744" y="14650"/>
                    <a:pt x="11304" y="15025"/>
                  </a:cubicBezTo>
                  <a:cubicBezTo>
                    <a:pt x="11610" y="15212"/>
                    <a:pt x="11814" y="15446"/>
                    <a:pt x="12120" y="15634"/>
                  </a:cubicBezTo>
                  <a:cubicBezTo>
                    <a:pt x="12782" y="16102"/>
                    <a:pt x="13648" y="16899"/>
                    <a:pt x="13189" y="17695"/>
                  </a:cubicBezTo>
                  <a:cubicBezTo>
                    <a:pt x="14157" y="17695"/>
                    <a:pt x="14921" y="18586"/>
                    <a:pt x="14820" y="19335"/>
                  </a:cubicBezTo>
                  <a:cubicBezTo>
                    <a:pt x="14820" y="19570"/>
                    <a:pt x="14718" y="19757"/>
                    <a:pt x="14718" y="20038"/>
                  </a:cubicBezTo>
                  <a:cubicBezTo>
                    <a:pt x="14718" y="20319"/>
                    <a:pt x="14921" y="20647"/>
                    <a:pt x="15227" y="20835"/>
                  </a:cubicBezTo>
                  <a:cubicBezTo>
                    <a:pt x="15889" y="21303"/>
                    <a:pt x="16908" y="21397"/>
                    <a:pt x="17672" y="21116"/>
                  </a:cubicBezTo>
                  <a:cubicBezTo>
                    <a:pt x="18386" y="20788"/>
                    <a:pt x="18997" y="19945"/>
                    <a:pt x="18895" y="19148"/>
                  </a:cubicBezTo>
                  <a:cubicBezTo>
                    <a:pt x="19303" y="19335"/>
                    <a:pt x="19710" y="19570"/>
                    <a:pt x="20270" y="19757"/>
                  </a:cubicBezTo>
                  <a:cubicBezTo>
                    <a:pt x="20678" y="19054"/>
                    <a:pt x="19201" y="18258"/>
                    <a:pt x="19404" y="17602"/>
                  </a:cubicBezTo>
                  <a:cubicBezTo>
                    <a:pt x="19506" y="17414"/>
                    <a:pt x="19710" y="17180"/>
                    <a:pt x="19812" y="16899"/>
                  </a:cubicBezTo>
                  <a:cubicBezTo>
                    <a:pt x="20067" y="16430"/>
                    <a:pt x="19404" y="15915"/>
                    <a:pt x="18895" y="15634"/>
                  </a:cubicBezTo>
                  <a:cubicBezTo>
                    <a:pt x="18335" y="15306"/>
                    <a:pt x="17825" y="14744"/>
                    <a:pt x="18233" y="14228"/>
                  </a:cubicBezTo>
                  <a:cubicBezTo>
                    <a:pt x="17825" y="14463"/>
                    <a:pt x="17265" y="14041"/>
                    <a:pt x="17163" y="13666"/>
                  </a:cubicBezTo>
                  <a:cubicBezTo>
                    <a:pt x="17061" y="13244"/>
                    <a:pt x="17061" y="12776"/>
                    <a:pt x="17163" y="12401"/>
                  </a:cubicBezTo>
                  <a:cubicBezTo>
                    <a:pt x="17367" y="10995"/>
                    <a:pt x="17469" y="9355"/>
                    <a:pt x="16093" y="8653"/>
                  </a:cubicBezTo>
                  <a:cubicBezTo>
                    <a:pt x="15533" y="8371"/>
                    <a:pt x="14870" y="8231"/>
                    <a:pt x="14361" y="7950"/>
                  </a:cubicBezTo>
                  <a:cubicBezTo>
                    <a:pt x="13801" y="7669"/>
                    <a:pt x="13648" y="6872"/>
                    <a:pt x="14157" y="6591"/>
                  </a:cubicBezTo>
                  <a:cubicBezTo>
                    <a:pt x="13750" y="6778"/>
                    <a:pt x="13291" y="6450"/>
                    <a:pt x="13087" y="6076"/>
                  </a:cubicBezTo>
                  <a:cubicBezTo>
                    <a:pt x="12884" y="5654"/>
                    <a:pt x="12986" y="5326"/>
                    <a:pt x="12782" y="4904"/>
                  </a:cubicBezTo>
                  <a:cubicBezTo>
                    <a:pt x="12374" y="3920"/>
                    <a:pt x="10642" y="3639"/>
                    <a:pt x="9878" y="4529"/>
                  </a:cubicBezTo>
                  <a:cubicBezTo>
                    <a:pt x="9674" y="4717"/>
                    <a:pt x="9470" y="5092"/>
                    <a:pt x="9165" y="5092"/>
                  </a:cubicBezTo>
                  <a:cubicBezTo>
                    <a:pt x="8706" y="5185"/>
                    <a:pt x="8401" y="4717"/>
                    <a:pt x="8299" y="4201"/>
                  </a:cubicBezTo>
                  <a:cubicBezTo>
                    <a:pt x="8299" y="3827"/>
                    <a:pt x="8299" y="3358"/>
                    <a:pt x="7993" y="2936"/>
                  </a:cubicBezTo>
                  <a:cubicBezTo>
                    <a:pt x="7738" y="2749"/>
                    <a:pt x="7535" y="2749"/>
                    <a:pt x="7331" y="2561"/>
                  </a:cubicBezTo>
                  <a:cubicBezTo>
                    <a:pt x="6923" y="2046"/>
                    <a:pt x="7331" y="1390"/>
                    <a:pt x="6770" y="875"/>
                  </a:cubicBezTo>
                  <a:cubicBezTo>
                    <a:pt x="6363" y="406"/>
                    <a:pt x="5599" y="312"/>
                    <a:pt x="4987" y="172"/>
                  </a:cubicBezTo>
                  <a:cubicBezTo>
                    <a:pt x="3714" y="-16"/>
                    <a:pt x="2186" y="-203"/>
                    <a:pt x="1116" y="500"/>
                  </a:cubicBezTo>
                  <a:cubicBezTo>
                    <a:pt x="-922" y="1765"/>
                    <a:pt x="46" y="6685"/>
                    <a:pt x="2287" y="5092"/>
                  </a:cubicBezTo>
                  <a:cubicBezTo>
                    <a:pt x="2644" y="5607"/>
                    <a:pt x="2542" y="6076"/>
                    <a:pt x="2084" y="6263"/>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063" name="Shape 2063"/>
            <p:cNvSpPr/>
            <p:nvPr/>
          </p:nvSpPr>
          <p:spPr>
            <a:xfrm>
              <a:off x="6175683" y="3002808"/>
              <a:ext cx="155657" cy="151087"/>
            </a:xfrm>
            <a:custGeom>
              <a:pathLst>
                <a:path extrusionOk="0" h="20569" w="21191">
                  <a:moveTo>
                    <a:pt x="46" y="8396"/>
                  </a:moveTo>
                  <a:cubicBezTo>
                    <a:pt x="46" y="9305"/>
                    <a:pt x="46" y="9987"/>
                    <a:pt x="728" y="10897"/>
                  </a:cubicBezTo>
                  <a:cubicBezTo>
                    <a:pt x="1183" y="11806"/>
                    <a:pt x="2547" y="11806"/>
                    <a:pt x="3456" y="12261"/>
                  </a:cubicBezTo>
                  <a:cubicBezTo>
                    <a:pt x="7322" y="13170"/>
                    <a:pt x="10732" y="15672"/>
                    <a:pt x="12096" y="19309"/>
                  </a:cubicBezTo>
                  <a:cubicBezTo>
                    <a:pt x="12096" y="19992"/>
                    <a:pt x="12551" y="20446"/>
                    <a:pt x="13006" y="20446"/>
                  </a:cubicBezTo>
                  <a:cubicBezTo>
                    <a:pt x="13915" y="20901"/>
                    <a:pt x="14370" y="19992"/>
                    <a:pt x="15507" y="19309"/>
                  </a:cubicBezTo>
                  <a:cubicBezTo>
                    <a:pt x="16871" y="17945"/>
                    <a:pt x="19145" y="17490"/>
                    <a:pt x="21191" y="17945"/>
                  </a:cubicBezTo>
                  <a:cubicBezTo>
                    <a:pt x="21191" y="14762"/>
                    <a:pt x="21191" y="11806"/>
                    <a:pt x="21191" y="8396"/>
                  </a:cubicBezTo>
                  <a:cubicBezTo>
                    <a:pt x="20282" y="8850"/>
                    <a:pt x="18690" y="7941"/>
                    <a:pt x="18235" y="7032"/>
                  </a:cubicBezTo>
                  <a:cubicBezTo>
                    <a:pt x="17780" y="6122"/>
                    <a:pt x="17780" y="5213"/>
                    <a:pt x="17326" y="3621"/>
                  </a:cubicBezTo>
                  <a:cubicBezTo>
                    <a:pt x="15962" y="-699"/>
                    <a:pt x="11642" y="-244"/>
                    <a:pt x="7776" y="438"/>
                  </a:cubicBezTo>
                  <a:cubicBezTo>
                    <a:pt x="2547" y="1802"/>
                    <a:pt x="-409" y="3166"/>
                    <a:pt x="46" y="8396"/>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064" name="Shape 2064"/>
            <p:cNvSpPr/>
            <p:nvPr/>
          </p:nvSpPr>
          <p:spPr>
            <a:xfrm>
              <a:off x="5841095" y="3072847"/>
              <a:ext cx="247017" cy="320923"/>
            </a:xfrm>
            <a:custGeom>
              <a:pathLst>
                <a:path extrusionOk="0" h="20336" w="19381">
                  <a:moveTo>
                    <a:pt x="10727" y="6795"/>
                  </a:moveTo>
                  <a:cubicBezTo>
                    <a:pt x="10984" y="6795"/>
                    <a:pt x="11498" y="6795"/>
                    <a:pt x="11755" y="7110"/>
                  </a:cubicBezTo>
                  <a:cubicBezTo>
                    <a:pt x="12012" y="7319"/>
                    <a:pt x="12269" y="7529"/>
                    <a:pt x="12269" y="7948"/>
                  </a:cubicBezTo>
                  <a:cubicBezTo>
                    <a:pt x="12269" y="8578"/>
                    <a:pt x="12269" y="9521"/>
                    <a:pt x="12269" y="10150"/>
                  </a:cubicBezTo>
                  <a:cubicBezTo>
                    <a:pt x="12269" y="10780"/>
                    <a:pt x="12527" y="11723"/>
                    <a:pt x="13427" y="12143"/>
                  </a:cubicBezTo>
                  <a:cubicBezTo>
                    <a:pt x="13684" y="12352"/>
                    <a:pt x="14198" y="12352"/>
                    <a:pt x="14455" y="12562"/>
                  </a:cubicBezTo>
                  <a:cubicBezTo>
                    <a:pt x="15227" y="12981"/>
                    <a:pt x="15227" y="13925"/>
                    <a:pt x="15484" y="14554"/>
                  </a:cubicBezTo>
                  <a:cubicBezTo>
                    <a:pt x="15869" y="15813"/>
                    <a:pt x="16641" y="17176"/>
                    <a:pt x="17669" y="18014"/>
                  </a:cubicBezTo>
                  <a:cubicBezTo>
                    <a:pt x="18569" y="18748"/>
                    <a:pt x="19598" y="19378"/>
                    <a:pt x="19341" y="20216"/>
                  </a:cubicBezTo>
                  <a:cubicBezTo>
                    <a:pt x="17412" y="20531"/>
                    <a:pt x="15484" y="20216"/>
                    <a:pt x="13941" y="19378"/>
                  </a:cubicBezTo>
                  <a:cubicBezTo>
                    <a:pt x="13684" y="19168"/>
                    <a:pt x="13427" y="19168"/>
                    <a:pt x="13169" y="18958"/>
                  </a:cubicBezTo>
                  <a:cubicBezTo>
                    <a:pt x="12912" y="18748"/>
                    <a:pt x="12912" y="18329"/>
                    <a:pt x="12912" y="17805"/>
                  </a:cubicBezTo>
                  <a:cubicBezTo>
                    <a:pt x="12912" y="17176"/>
                    <a:pt x="12269" y="16337"/>
                    <a:pt x="11498" y="16127"/>
                  </a:cubicBezTo>
                  <a:cubicBezTo>
                    <a:pt x="10727" y="15813"/>
                    <a:pt x="9569" y="16337"/>
                    <a:pt x="9569" y="16966"/>
                  </a:cubicBezTo>
                  <a:cubicBezTo>
                    <a:pt x="8027" y="15813"/>
                    <a:pt x="5327" y="15393"/>
                    <a:pt x="4812" y="13715"/>
                  </a:cubicBezTo>
                  <a:cubicBezTo>
                    <a:pt x="4427" y="12562"/>
                    <a:pt x="4941" y="11199"/>
                    <a:pt x="4427" y="10360"/>
                  </a:cubicBezTo>
                  <a:cubicBezTo>
                    <a:pt x="3784" y="9521"/>
                    <a:pt x="2627" y="8997"/>
                    <a:pt x="2627" y="8158"/>
                  </a:cubicBezTo>
                  <a:cubicBezTo>
                    <a:pt x="2627" y="7739"/>
                    <a:pt x="3141" y="7319"/>
                    <a:pt x="3141" y="6585"/>
                  </a:cubicBezTo>
                  <a:cubicBezTo>
                    <a:pt x="3398" y="5537"/>
                    <a:pt x="1469" y="4593"/>
                    <a:pt x="1855" y="3335"/>
                  </a:cubicBezTo>
                  <a:cubicBezTo>
                    <a:pt x="1855" y="3125"/>
                    <a:pt x="2112" y="2706"/>
                    <a:pt x="1855" y="2496"/>
                  </a:cubicBezTo>
                  <a:cubicBezTo>
                    <a:pt x="1469" y="2181"/>
                    <a:pt x="1212" y="2181"/>
                    <a:pt x="955" y="1972"/>
                  </a:cubicBezTo>
                  <a:cubicBezTo>
                    <a:pt x="-2002" y="923"/>
                    <a:pt x="2627" y="-1069"/>
                    <a:pt x="5069" y="714"/>
                  </a:cubicBezTo>
                  <a:cubicBezTo>
                    <a:pt x="7127" y="2496"/>
                    <a:pt x="7769" y="6585"/>
                    <a:pt x="10727" y="6795"/>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065" name="Shape 2065"/>
            <p:cNvSpPr/>
            <p:nvPr/>
          </p:nvSpPr>
          <p:spPr>
            <a:xfrm>
              <a:off x="5990634" y="3503376"/>
              <a:ext cx="748830" cy="690557"/>
            </a:xfrm>
            <a:custGeom>
              <a:pathLst>
                <a:path extrusionOk="0" h="21370" w="21184">
                  <a:moveTo>
                    <a:pt x="334" y="4191"/>
                  </a:moveTo>
                  <a:cubicBezTo>
                    <a:pt x="334" y="4548"/>
                    <a:pt x="334" y="4854"/>
                    <a:pt x="427" y="5159"/>
                  </a:cubicBezTo>
                  <a:cubicBezTo>
                    <a:pt x="662" y="5618"/>
                    <a:pt x="1318" y="5618"/>
                    <a:pt x="1411" y="6025"/>
                  </a:cubicBezTo>
                  <a:cubicBezTo>
                    <a:pt x="1646" y="6687"/>
                    <a:pt x="334" y="7197"/>
                    <a:pt x="662" y="7859"/>
                  </a:cubicBezTo>
                  <a:cubicBezTo>
                    <a:pt x="943" y="7961"/>
                    <a:pt x="1224" y="8063"/>
                    <a:pt x="1505" y="7961"/>
                  </a:cubicBezTo>
                  <a:cubicBezTo>
                    <a:pt x="1505" y="8369"/>
                    <a:pt x="1505" y="8827"/>
                    <a:pt x="1646" y="9235"/>
                  </a:cubicBezTo>
                  <a:cubicBezTo>
                    <a:pt x="2114" y="9133"/>
                    <a:pt x="2911" y="9337"/>
                    <a:pt x="2723" y="9897"/>
                  </a:cubicBezTo>
                  <a:cubicBezTo>
                    <a:pt x="2630" y="10101"/>
                    <a:pt x="2302" y="10203"/>
                    <a:pt x="2114" y="10304"/>
                  </a:cubicBezTo>
                  <a:cubicBezTo>
                    <a:pt x="1927" y="10406"/>
                    <a:pt x="1739" y="10712"/>
                    <a:pt x="1833" y="10967"/>
                  </a:cubicBezTo>
                  <a:cubicBezTo>
                    <a:pt x="2302" y="11374"/>
                    <a:pt x="2817" y="11782"/>
                    <a:pt x="3286" y="12240"/>
                  </a:cubicBezTo>
                  <a:cubicBezTo>
                    <a:pt x="3286" y="12444"/>
                    <a:pt x="3379" y="12648"/>
                    <a:pt x="3379" y="12852"/>
                  </a:cubicBezTo>
                  <a:cubicBezTo>
                    <a:pt x="3707" y="12852"/>
                    <a:pt x="3988" y="12852"/>
                    <a:pt x="4269" y="12852"/>
                  </a:cubicBezTo>
                  <a:cubicBezTo>
                    <a:pt x="4269" y="13616"/>
                    <a:pt x="5253" y="14023"/>
                    <a:pt x="5769" y="13514"/>
                  </a:cubicBezTo>
                  <a:cubicBezTo>
                    <a:pt x="5956" y="13820"/>
                    <a:pt x="6050" y="14125"/>
                    <a:pt x="5956" y="14584"/>
                  </a:cubicBezTo>
                  <a:cubicBezTo>
                    <a:pt x="6331" y="14482"/>
                    <a:pt x="6518" y="14889"/>
                    <a:pt x="6940" y="15093"/>
                  </a:cubicBezTo>
                  <a:cubicBezTo>
                    <a:pt x="7924" y="15755"/>
                    <a:pt x="9283" y="14380"/>
                    <a:pt x="10173" y="15195"/>
                  </a:cubicBezTo>
                  <a:cubicBezTo>
                    <a:pt x="10361" y="16061"/>
                    <a:pt x="10689" y="16825"/>
                    <a:pt x="10876" y="17691"/>
                  </a:cubicBezTo>
                  <a:cubicBezTo>
                    <a:pt x="11157" y="18659"/>
                    <a:pt x="11345" y="19576"/>
                    <a:pt x="11532" y="20544"/>
                  </a:cubicBezTo>
                  <a:cubicBezTo>
                    <a:pt x="12141" y="20544"/>
                    <a:pt x="12516" y="21104"/>
                    <a:pt x="13031" y="21308"/>
                  </a:cubicBezTo>
                  <a:cubicBezTo>
                    <a:pt x="13500" y="21512"/>
                    <a:pt x="14390" y="21206"/>
                    <a:pt x="14203" y="20544"/>
                  </a:cubicBezTo>
                  <a:cubicBezTo>
                    <a:pt x="15280" y="21308"/>
                    <a:pt x="16686" y="21512"/>
                    <a:pt x="17857" y="21104"/>
                  </a:cubicBezTo>
                  <a:cubicBezTo>
                    <a:pt x="18326" y="20340"/>
                    <a:pt x="18513" y="19576"/>
                    <a:pt x="18841" y="18761"/>
                  </a:cubicBezTo>
                  <a:cubicBezTo>
                    <a:pt x="18935" y="18659"/>
                    <a:pt x="18935" y="18404"/>
                    <a:pt x="19029" y="18303"/>
                  </a:cubicBezTo>
                  <a:cubicBezTo>
                    <a:pt x="19122" y="17997"/>
                    <a:pt x="19216" y="17589"/>
                    <a:pt x="19404" y="17233"/>
                  </a:cubicBezTo>
                  <a:cubicBezTo>
                    <a:pt x="19732" y="16418"/>
                    <a:pt x="20387" y="15348"/>
                    <a:pt x="21184" y="15755"/>
                  </a:cubicBezTo>
                  <a:cubicBezTo>
                    <a:pt x="20575" y="14889"/>
                    <a:pt x="19732" y="14125"/>
                    <a:pt x="18841" y="13616"/>
                  </a:cubicBezTo>
                  <a:cubicBezTo>
                    <a:pt x="19029" y="12138"/>
                    <a:pt x="19310" y="10508"/>
                    <a:pt x="19216" y="9031"/>
                  </a:cubicBezTo>
                  <a:cubicBezTo>
                    <a:pt x="19122" y="6891"/>
                    <a:pt x="18420" y="4752"/>
                    <a:pt x="19029" y="2714"/>
                  </a:cubicBezTo>
                  <a:cubicBezTo>
                    <a:pt x="18326" y="2612"/>
                    <a:pt x="17857" y="1950"/>
                    <a:pt x="17248" y="1542"/>
                  </a:cubicBezTo>
                  <a:cubicBezTo>
                    <a:pt x="16873" y="1237"/>
                    <a:pt x="16264" y="1135"/>
                    <a:pt x="15796" y="880"/>
                  </a:cubicBezTo>
                  <a:cubicBezTo>
                    <a:pt x="14999" y="676"/>
                    <a:pt x="14109" y="472"/>
                    <a:pt x="13312" y="167"/>
                  </a:cubicBezTo>
                  <a:cubicBezTo>
                    <a:pt x="12938" y="65"/>
                    <a:pt x="12516" y="-88"/>
                    <a:pt x="12141" y="65"/>
                  </a:cubicBezTo>
                  <a:cubicBezTo>
                    <a:pt x="11954" y="167"/>
                    <a:pt x="11673" y="269"/>
                    <a:pt x="11438" y="269"/>
                  </a:cubicBezTo>
                  <a:cubicBezTo>
                    <a:pt x="10970" y="370"/>
                    <a:pt x="10454" y="65"/>
                    <a:pt x="9986" y="65"/>
                  </a:cubicBezTo>
                  <a:cubicBezTo>
                    <a:pt x="9470" y="65"/>
                    <a:pt x="9002" y="778"/>
                    <a:pt x="9377" y="1135"/>
                  </a:cubicBezTo>
                  <a:cubicBezTo>
                    <a:pt x="8486" y="880"/>
                    <a:pt x="7643" y="1644"/>
                    <a:pt x="7502" y="2612"/>
                  </a:cubicBezTo>
                  <a:cubicBezTo>
                    <a:pt x="7502" y="3121"/>
                    <a:pt x="7737" y="3631"/>
                    <a:pt x="7643" y="4191"/>
                  </a:cubicBezTo>
                  <a:cubicBezTo>
                    <a:pt x="7502" y="4701"/>
                    <a:pt x="7221" y="5363"/>
                    <a:pt x="6753" y="5261"/>
                  </a:cubicBezTo>
                  <a:cubicBezTo>
                    <a:pt x="6846" y="5720"/>
                    <a:pt x="6940" y="6025"/>
                    <a:pt x="7034" y="6331"/>
                  </a:cubicBezTo>
                  <a:cubicBezTo>
                    <a:pt x="6659" y="7095"/>
                    <a:pt x="5956" y="7859"/>
                    <a:pt x="5347" y="7401"/>
                  </a:cubicBezTo>
                  <a:cubicBezTo>
                    <a:pt x="5160" y="7299"/>
                    <a:pt x="5066" y="6993"/>
                    <a:pt x="4972" y="6687"/>
                  </a:cubicBezTo>
                  <a:cubicBezTo>
                    <a:pt x="4691" y="5618"/>
                    <a:pt x="4457" y="4446"/>
                    <a:pt x="4597" y="3376"/>
                  </a:cubicBezTo>
                  <a:cubicBezTo>
                    <a:pt x="3895" y="3682"/>
                    <a:pt x="3098" y="3121"/>
                    <a:pt x="2395" y="2714"/>
                  </a:cubicBezTo>
                  <a:cubicBezTo>
                    <a:pt x="1927" y="2306"/>
                    <a:pt x="1130" y="1338"/>
                    <a:pt x="334" y="1746"/>
                  </a:cubicBezTo>
                  <a:cubicBezTo>
                    <a:pt x="-416" y="2052"/>
                    <a:pt x="334" y="3478"/>
                    <a:pt x="334" y="4191"/>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066" name="Shape 2066"/>
            <p:cNvSpPr/>
            <p:nvPr/>
          </p:nvSpPr>
          <p:spPr>
            <a:xfrm>
              <a:off x="6717055" y="3948545"/>
              <a:ext cx="313923" cy="402992"/>
            </a:xfrm>
            <a:custGeom>
              <a:pathLst>
                <a:path extrusionOk="0" h="21416" w="21256">
                  <a:moveTo>
                    <a:pt x="10960" y="518"/>
                  </a:moveTo>
                  <a:cubicBezTo>
                    <a:pt x="11407" y="518"/>
                    <a:pt x="11631" y="343"/>
                    <a:pt x="12191" y="167"/>
                  </a:cubicBezTo>
                  <a:cubicBezTo>
                    <a:pt x="13310" y="-184"/>
                    <a:pt x="14989" y="-8"/>
                    <a:pt x="15660" y="957"/>
                  </a:cubicBezTo>
                  <a:cubicBezTo>
                    <a:pt x="16667" y="1660"/>
                    <a:pt x="16667" y="2977"/>
                    <a:pt x="15884" y="3855"/>
                  </a:cubicBezTo>
                  <a:cubicBezTo>
                    <a:pt x="17563" y="4206"/>
                    <a:pt x="19241" y="5172"/>
                    <a:pt x="19241" y="6314"/>
                  </a:cubicBezTo>
                  <a:cubicBezTo>
                    <a:pt x="19913" y="6050"/>
                    <a:pt x="20584" y="6665"/>
                    <a:pt x="21032" y="7016"/>
                  </a:cubicBezTo>
                  <a:cubicBezTo>
                    <a:pt x="21256" y="7543"/>
                    <a:pt x="21256" y="8070"/>
                    <a:pt x="21256" y="8860"/>
                  </a:cubicBezTo>
                  <a:cubicBezTo>
                    <a:pt x="21256" y="10177"/>
                    <a:pt x="21256" y="11406"/>
                    <a:pt x="21032" y="12899"/>
                  </a:cubicBezTo>
                  <a:cubicBezTo>
                    <a:pt x="21032" y="13075"/>
                    <a:pt x="21032" y="13426"/>
                    <a:pt x="20808" y="13601"/>
                  </a:cubicBezTo>
                  <a:cubicBezTo>
                    <a:pt x="20584" y="13865"/>
                    <a:pt x="20584" y="13865"/>
                    <a:pt x="20361" y="14040"/>
                  </a:cubicBezTo>
                  <a:cubicBezTo>
                    <a:pt x="19689" y="14743"/>
                    <a:pt x="20584" y="15709"/>
                    <a:pt x="20808" y="16587"/>
                  </a:cubicBezTo>
                  <a:cubicBezTo>
                    <a:pt x="21256" y="17465"/>
                    <a:pt x="21032" y="18606"/>
                    <a:pt x="20137" y="19309"/>
                  </a:cubicBezTo>
                  <a:cubicBezTo>
                    <a:pt x="18906" y="19923"/>
                    <a:pt x="17339" y="19923"/>
                    <a:pt x="15660" y="19923"/>
                  </a:cubicBezTo>
                  <a:cubicBezTo>
                    <a:pt x="14317" y="19923"/>
                    <a:pt x="12638" y="20275"/>
                    <a:pt x="11967" y="21416"/>
                  </a:cubicBezTo>
                  <a:cubicBezTo>
                    <a:pt x="10960" y="20977"/>
                    <a:pt x="9840" y="20450"/>
                    <a:pt x="9057" y="19923"/>
                  </a:cubicBezTo>
                  <a:cubicBezTo>
                    <a:pt x="8386" y="19133"/>
                    <a:pt x="7714" y="18255"/>
                    <a:pt x="8162" y="17465"/>
                  </a:cubicBezTo>
                  <a:cubicBezTo>
                    <a:pt x="5811" y="16938"/>
                    <a:pt x="3461" y="16060"/>
                    <a:pt x="1559" y="14743"/>
                  </a:cubicBezTo>
                  <a:cubicBezTo>
                    <a:pt x="1335" y="14567"/>
                    <a:pt x="1335" y="14567"/>
                    <a:pt x="1111" y="14392"/>
                  </a:cubicBezTo>
                  <a:cubicBezTo>
                    <a:pt x="663" y="13865"/>
                    <a:pt x="1782" y="13250"/>
                    <a:pt x="2342" y="12899"/>
                  </a:cubicBezTo>
                  <a:cubicBezTo>
                    <a:pt x="3014" y="12196"/>
                    <a:pt x="2566" y="11406"/>
                    <a:pt x="2566" y="10528"/>
                  </a:cubicBezTo>
                  <a:cubicBezTo>
                    <a:pt x="2342" y="9738"/>
                    <a:pt x="3014" y="8684"/>
                    <a:pt x="3909" y="8684"/>
                  </a:cubicBezTo>
                  <a:cubicBezTo>
                    <a:pt x="2790" y="8509"/>
                    <a:pt x="1559" y="8070"/>
                    <a:pt x="887" y="7543"/>
                  </a:cubicBezTo>
                  <a:cubicBezTo>
                    <a:pt x="-8" y="7016"/>
                    <a:pt x="-344" y="5875"/>
                    <a:pt x="439" y="5172"/>
                  </a:cubicBezTo>
                  <a:cubicBezTo>
                    <a:pt x="663" y="4821"/>
                    <a:pt x="1111" y="4645"/>
                    <a:pt x="1559" y="4470"/>
                  </a:cubicBezTo>
                  <a:cubicBezTo>
                    <a:pt x="2006" y="4031"/>
                    <a:pt x="2006" y="3504"/>
                    <a:pt x="2006" y="3153"/>
                  </a:cubicBezTo>
                  <a:cubicBezTo>
                    <a:pt x="2006" y="2977"/>
                    <a:pt x="2006" y="2977"/>
                    <a:pt x="2006" y="2801"/>
                  </a:cubicBezTo>
                  <a:cubicBezTo>
                    <a:pt x="2006" y="2626"/>
                    <a:pt x="2566" y="2362"/>
                    <a:pt x="2790" y="2187"/>
                  </a:cubicBezTo>
                  <a:cubicBezTo>
                    <a:pt x="5588" y="957"/>
                    <a:pt x="8162" y="343"/>
                    <a:pt x="10960" y="518"/>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067" name="Shape 2067"/>
            <p:cNvSpPr/>
            <p:nvPr/>
          </p:nvSpPr>
          <p:spPr>
            <a:xfrm>
              <a:off x="6699222" y="3372292"/>
              <a:ext cx="1659414" cy="1025133"/>
            </a:xfrm>
            <a:custGeom>
              <a:pathLst>
                <a:path extrusionOk="0" h="21281" w="21129">
                  <a:moveTo>
                    <a:pt x="2607" y="660"/>
                  </a:moveTo>
                  <a:cubicBezTo>
                    <a:pt x="3006" y="866"/>
                    <a:pt x="3405" y="1072"/>
                    <a:pt x="3741" y="1450"/>
                  </a:cubicBezTo>
                  <a:cubicBezTo>
                    <a:pt x="3846" y="1519"/>
                    <a:pt x="3972" y="1656"/>
                    <a:pt x="4014" y="1862"/>
                  </a:cubicBezTo>
                  <a:cubicBezTo>
                    <a:pt x="4056" y="2034"/>
                    <a:pt x="4056" y="2102"/>
                    <a:pt x="4098" y="2240"/>
                  </a:cubicBezTo>
                  <a:cubicBezTo>
                    <a:pt x="4140" y="2308"/>
                    <a:pt x="4182" y="2308"/>
                    <a:pt x="4287" y="2377"/>
                  </a:cubicBezTo>
                  <a:cubicBezTo>
                    <a:pt x="4813" y="2652"/>
                    <a:pt x="5170" y="3545"/>
                    <a:pt x="5107" y="4472"/>
                  </a:cubicBezTo>
                  <a:cubicBezTo>
                    <a:pt x="5863" y="4094"/>
                    <a:pt x="6620" y="3819"/>
                    <a:pt x="7418" y="3682"/>
                  </a:cubicBezTo>
                  <a:cubicBezTo>
                    <a:pt x="7670" y="4403"/>
                    <a:pt x="7944" y="5193"/>
                    <a:pt x="7796" y="5983"/>
                  </a:cubicBezTo>
                  <a:cubicBezTo>
                    <a:pt x="8028" y="5846"/>
                    <a:pt x="8238" y="5983"/>
                    <a:pt x="8469" y="6120"/>
                  </a:cubicBezTo>
                  <a:cubicBezTo>
                    <a:pt x="8784" y="6326"/>
                    <a:pt x="9036" y="6567"/>
                    <a:pt x="9351" y="6704"/>
                  </a:cubicBezTo>
                  <a:cubicBezTo>
                    <a:pt x="9435" y="6773"/>
                    <a:pt x="9519" y="6841"/>
                    <a:pt x="9561" y="6910"/>
                  </a:cubicBezTo>
                  <a:cubicBezTo>
                    <a:pt x="9709" y="7288"/>
                    <a:pt x="9372" y="7631"/>
                    <a:pt x="9162" y="7631"/>
                  </a:cubicBezTo>
                  <a:cubicBezTo>
                    <a:pt x="8931" y="7631"/>
                    <a:pt x="8637" y="7563"/>
                    <a:pt x="8469" y="7940"/>
                  </a:cubicBezTo>
                  <a:cubicBezTo>
                    <a:pt x="8511" y="8078"/>
                    <a:pt x="8595" y="8215"/>
                    <a:pt x="8679" y="8284"/>
                  </a:cubicBezTo>
                  <a:cubicBezTo>
                    <a:pt x="8595" y="8490"/>
                    <a:pt x="8511" y="8730"/>
                    <a:pt x="8385" y="9005"/>
                  </a:cubicBezTo>
                  <a:cubicBezTo>
                    <a:pt x="8511" y="9142"/>
                    <a:pt x="8637" y="9211"/>
                    <a:pt x="8784" y="9211"/>
                  </a:cubicBezTo>
                  <a:cubicBezTo>
                    <a:pt x="8679" y="9726"/>
                    <a:pt x="8994" y="10104"/>
                    <a:pt x="9309" y="10310"/>
                  </a:cubicBezTo>
                  <a:cubicBezTo>
                    <a:pt x="9561" y="10516"/>
                    <a:pt x="9919" y="11031"/>
                    <a:pt x="9751" y="11443"/>
                  </a:cubicBezTo>
                  <a:cubicBezTo>
                    <a:pt x="10003" y="11100"/>
                    <a:pt x="10360" y="11615"/>
                    <a:pt x="10591" y="11958"/>
                  </a:cubicBezTo>
                  <a:cubicBezTo>
                    <a:pt x="10885" y="12336"/>
                    <a:pt x="11242" y="12542"/>
                    <a:pt x="11600" y="12817"/>
                  </a:cubicBezTo>
                  <a:cubicBezTo>
                    <a:pt x="12167" y="13194"/>
                    <a:pt x="12776" y="13538"/>
                    <a:pt x="13365" y="13915"/>
                  </a:cubicBezTo>
                  <a:cubicBezTo>
                    <a:pt x="13449" y="13778"/>
                    <a:pt x="13491" y="13606"/>
                    <a:pt x="13533" y="13469"/>
                  </a:cubicBezTo>
                  <a:cubicBezTo>
                    <a:pt x="14016" y="13057"/>
                    <a:pt x="14499" y="12542"/>
                    <a:pt x="14982" y="12095"/>
                  </a:cubicBezTo>
                  <a:cubicBezTo>
                    <a:pt x="15529" y="11615"/>
                    <a:pt x="16054" y="11100"/>
                    <a:pt x="16663" y="11100"/>
                  </a:cubicBezTo>
                  <a:cubicBezTo>
                    <a:pt x="16789" y="11100"/>
                    <a:pt x="16937" y="11100"/>
                    <a:pt x="17063" y="11100"/>
                  </a:cubicBezTo>
                  <a:cubicBezTo>
                    <a:pt x="17189" y="11100"/>
                    <a:pt x="17336" y="10962"/>
                    <a:pt x="17462" y="10962"/>
                  </a:cubicBezTo>
                  <a:cubicBezTo>
                    <a:pt x="17945" y="10722"/>
                    <a:pt x="18470" y="10722"/>
                    <a:pt x="18954" y="11100"/>
                  </a:cubicBezTo>
                  <a:cubicBezTo>
                    <a:pt x="19143" y="11237"/>
                    <a:pt x="19311" y="11374"/>
                    <a:pt x="19437" y="11546"/>
                  </a:cubicBezTo>
                  <a:cubicBezTo>
                    <a:pt x="19626" y="11683"/>
                    <a:pt x="19794" y="11889"/>
                    <a:pt x="19962" y="12027"/>
                  </a:cubicBezTo>
                  <a:cubicBezTo>
                    <a:pt x="20235" y="12336"/>
                    <a:pt x="20551" y="12679"/>
                    <a:pt x="20509" y="13263"/>
                  </a:cubicBezTo>
                  <a:cubicBezTo>
                    <a:pt x="20635" y="13332"/>
                    <a:pt x="20719" y="13400"/>
                    <a:pt x="20845" y="13469"/>
                  </a:cubicBezTo>
                  <a:cubicBezTo>
                    <a:pt x="20803" y="14259"/>
                    <a:pt x="20803" y="14980"/>
                    <a:pt x="20761" y="15770"/>
                  </a:cubicBezTo>
                  <a:cubicBezTo>
                    <a:pt x="20761" y="15839"/>
                    <a:pt x="20761" y="15839"/>
                    <a:pt x="20761" y="15907"/>
                  </a:cubicBezTo>
                  <a:cubicBezTo>
                    <a:pt x="20803" y="16079"/>
                    <a:pt x="20887" y="16079"/>
                    <a:pt x="20992" y="16148"/>
                  </a:cubicBezTo>
                  <a:cubicBezTo>
                    <a:pt x="21391" y="16560"/>
                    <a:pt x="20761" y="17727"/>
                    <a:pt x="21076" y="18242"/>
                  </a:cubicBezTo>
                  <a:cubicBezTo>
                    <a:pt x="20761" y="17933"/>
                    <a:pt x="20361" y="18277"/>
                    <a:pt x="20235" y="18792"/>
                  </a:cubicBezTo>
                  <a:cubicBezTo>
                    <a:pt x="20109" y="19273"/>
                    <a:pt x="20193" y="19891"/>
                    <a:pt x="20277" y="20474"/>
                  </a:cubicBezTo>
                  <a:cubicBezTo>
                    <a:pt x="19710" y="20543"/>
                    <a:pt x="19143" y="20612"/>
                    <a:pt x="18512" y="20680"/>
                  </a:cubicBezTo>
                  <a:cubicBezTo>
                    <a:pt x="18512" y="20818"/>
                    <a:pt x="18512" y="21024"/>
                    <a:pt x="18512" y="21196"/>
                  </a:cubicBezTo>
                  <a:cubicBezTo>
                    <a:pt x="18113" y="21539"/>
                    <a:pt x="17672" y="20749"/>
                    <a:pt x="17189" y="20612"/>
                  </a:cubicBezTo>
                  <a:cubicBezTo>
                    <a:pt x="16705" y="20474"/>
                    <a:pt x="16180" y="21127"/>
                    <a:pt x="15697" y="20955"/>
                  </a:cubicBezTo>
                  <a:cubicBezTo>
                    <a:pt x="15529" y="20887"/>
                    <a:pt x="15340" y="20749"/>
                    <a:pt x="15172" y="20749"/>
                  </a:cubicBezTo>
                  <a:cubicBezTo>
                    <a:pt x="14940" y="20680"/>
                    <a:pt x="14730" y="20818"/>
                    <a:pt x="14499" y="20887"/>
                  </a:cubicBezTo>
                  <a:cubicBezTo>
                    <a:pt x="14142" y="21024"/>
                    <a:pt x="13806" y="21024"/>
                    <a:pt x="13449" y="21024"/>
                  </a:cubicBezTo>
                  <a:cubicBezTo>
                    <a:pt x="13091" y="21024"/>
                    <a:pt x="12734" y="21024"/>
                    <a:pt x="12398" y="20955"/>
                  </a:cubicBezTo>
                  <a:cubicBezTo>
                    <a:pt x="11999" y="20955"/>
                    <a:pt x="11600" y="20887"/>
                    <a:pt x="11200" y="20818"/>
                  </a:cubicBezTo>
                  <a:cubicBezTo>
                    <a:pt x="10801" y="20749"/>
                    <a:pt x="10360" y="20749"/>
                    <a:pt x="9961" y="20680"/>
                  </a:cubicBezTo>
                  <a:cubicBezTo>
                    <a:pt x="9919" y="20474"/>
                    <a:pt x="9877" y="20303"/>
                    <a:pt x="9835" y="20097"/>
                  </a:cubicBezTo>
                  <a:cubicBezTo>
                    <a:pt x="9435" y="19891"/>
                    <a:pt x="8994" y="20406"/>
                    <a:pt x="8553" y="20303"/>
                  </a:cubicBezTo>
                  <a:cubicBezTo>
                    <a:pt x="8385" y="20234"/>
                    <a:pt x="8196" y="20097"/>
                    <a:pt x="8070" y="19959"/>
                  </a:cubicBezTo>
                  <a:cubicBezTo>
                    <a:pt x="7754" y="19685"/>
                    <a:pt x="7460" y="19307"/>
                    <a:pt x="7187" y="19032"/>
                  </a:cubicBezTo>
                  <a:cubicBezTo>
                    <a:pt x="7103" y="19307"/>
                    <a:pt x="6830" y="19376"/>
                    <a:pt x="6662" y="19307"/>
                  </a:cubicBezTo>
                  <a:cubicBezTo>
                    <a:pt x="6473" y="19238"/>
                    <a:pt x="6305" y="19032"/>
                    <a:pt x="6137" y="18792"/>
                  </a:cubicBezTo>
                  <a:cubicBezTo>
                    <a:pt x="6095" y="18723"/>
                    <a:pt x="5989" y="18654"/>
                    <a:pt x="5989" y="18517"/>
                  </a:cubicBezTo>
                  <a:cubicBezTo>
                    <a:pt x="5989" y="18311"/>
                    <a:pt x="6095" y="18174"/>
                    <a:pt x="6137" y="18002"/>
                  </a:cubicBezTo>
                  <a:cubicBezTo>
                    <a:pt x="6221" y="17727"/>
                    <a:pt x="6095" y="17349"/>
                    <a:pt x="5947" y="17075"/>
                  </a:cubicBezTo>
                  <a:cubicBezTo>
                    <a:pt x="5863" y="16800"/>
                    <a:pt x="5821" y="16354"/>
                    <a:pt x="5989" y="16216"/>
                  </a:cubicBezTo>
                  <a:cubicBezTo>
                    <a:pt x="5737" y="16079"/>
                    <a:pt x="5506" y="15632"/>
                    <a:pt x="5464" y="15117"/>
                  </a:cubicBezTo>
                  <a:cubicBezTo>
                    <a:pt x="5422" y="14705"/>
                    <a:pt x="5422" y="14190"/>
                    <a:pt x="5464" y="13675"/>
                  </a:cubicBezTo>
                  <a:cubicBezTo>
                    <a:pt x="5695" y="13778"/>
                    <a:pt x="5905" y="13469"/>
                    <a:pt x="5905" y="13126"/>
                  </a:cubicBezTo>
                  <a:cubicBezTo>
                    <a:pt x="5905" y="12954"/>
                    <a:pt x="5863" y="12817"/>
                    <a:pt x="5863" y="12679"/>
                  </a:cubicBezTo>
                  <a:cubicBezTo>
                    <a:pt x="5863" y="12542"/>
                    <a:pt x="5926" y="12370"/>
                    <a:pt x="5989" y="12233"/>
                  </a:cubicBezTo>
                  <a:cubicBezTo>
                    <a:pt x="6116" y="11786"/>
                    <a:pt x="6031" y="11374"/>
                    <a:pt x="5989" y="10894"/>
                  </a:cubicBezTo>
                  <a:cubicBezTo>
                    <a:pt x="5863" y="10172"/>
                    <a:pt x="5737" y="9383"/>
                    <a:pt x="5464" y="8730"/>
                  </a:cubicBezTo>
                  <a:cubicBezTo>
                    <a:pt x="5254" y="8215"/>
                    <a:pt x="4939" y="7769"/>
                    <a:pt x="4813" y="7219"/>
                  </a:cubicBezTo>
                  <a:cubicBezTo>
                    <a:pt x="4771" y="6910"/>
                    <a:pt x="4729" y="6704"/>
                    <a:pt x="4624" y="6429"/>
                  </a:cubicBezTo>
                  <a:cubicBezTo>
                    <a:pt x="4540" y="6189"/>
                    <a:pt x="4372" y="5983"/>
                    <a:pt x="4182" y="6120"/>
                  </a:cubicBezTo>
                  <a:cubicBezTo>
                    <a:pt x="3972" y="6258"/>
                    <a:pt x="3972" y="6910"/>
                    <a:pt x="3741" y="7047"/>
                  </a:cubicBezTo>
                  <a:cubicBezTo>
                    <a:pt x="3573" y="7219"/>
                    <a:pt x="3405" y="6910"/>
                    <a:pt x="3174" y="6773"/>
                  </a:cubicBezTo>
                  <a:cubicBezTo>
                    <a:pt x="2817" y="6498"/>
                    <a:pt x="2417" y="6635"/>
                    <a:pt x="2165" y="7150"/>
                  </a:cubicBezTo>
                  <a:cubicBezTo>
                    <a:pt x="2333" y="7356"/>
                    <a:pt x="2249" y="7872"/>
                    <a:pt x="2039" y="7940"/>
                  </a:cubicBezTo>
                  <a:cubicBezTo>
                    <a:pt x="1724" y="7356"/>
                    <a:pt x="1640" y="6498"/>
                    <a:pt x="1808" y="5777"/>
                  </a:cubicBezTo>
                  <a:cubicBezTo>
                    <a:pt x="1325" y="4987"/>
                    <a:pt x="884" y="4025"/>
                    <a:pt x="526" y="3030"/>
                  </a:cubicBezTo>
                  <a:cubicBezTo>
                    <a:pt x="400" y="2583"/>
                    <a:pt x="316" y="2171"/>
                    <a:pt x="442" y="1725"/>
                  </a:cubicBezTo>
                  <a:cubicBezTo>
                    <a:pt x="-83" y="1244"/>
                    <a:pt x="-209" y="214"/>
                    <a:pt x="442" y="8"/>
                  </a:cubicBezTo>
                  <a:cubicBezTo>
                    <a:pt x="1010" y="-61"/>
                    <a:pt x="1934" y="351"/>
                    <a:pt x="2607" y="660"/>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068" name="Shape 2068"/>
            <p:cNvSpPr/>
            <p:nvPr/>
          </p:nvSpPr>
          <p:spPr>
            <a:xfrm>
              <a:off x="6552400" y="2599766"/>
              <a:ext cx="521062" cy="629602"/>
            </a:xfrm>
            <a:custGeom>
              <a:pathLst>
                <a:path extrusionOk="0" h="21260" w="20381">
                  <a:moveTo>
                    <a:pt x="7367" y="1693"/>
                  </a:moveTo>
                  <a:cubicBezTo>
                    <a:pt x="8466" y="2476"/>
                    <a:pt x="9565" y="3427"/>
                    <a:pt x="10212" y="4603"/>
                  </a:cubicBezTo>
                  <a:cubicBezTo>
                    <a:pt x="10923" y="4938"/>
                    <a:pt x="11699" y="4379"/>
                    <a:pt x="12540" y="4491"/>
                  </a:cubicBezTo>
                  <a:cubicBezTo>
                    <a:pt x="13510" y="4603"/>
                    <a:pt x="13898" y="5554"/>
                    <a:pt x="14028" y="6393"/>
                  </a:cubicBezTo>
                  <a:cubicBezTo>
                    <a:pt x="14157" y="7177"/>
                    <a:pt x="14674" y="8128"/>
                    <a:pt x="15644" y="8128"/>
                  </a:cubicBezTo>
                  <a:cubicBezTo>
                    <a:pt x="14868" y="9303"/>
                    <a:pt x="14286" y="10702"/>
                    <a:pt x="14416" y="11989"/>
                  </a:cubicBezTo>
                  <a:cubicBezTo>
                    <a:pt x="14674" y="12213"/>
                    <a:pt x="14868" y="12493"/>
                    <a:pt x="15127" y="12605"/>
                  </a:cubicBezTo>
                  <a:cubicBezTo>
                    <a:pt x="14157" y="13052"/>
                    <a:pt x="13058" y="13892"/>
                    <a:pt x="13769" y="14675"/>
                  </a:cubicBezTo>
                  <a:cubicBezTo>
                    <a:pt x="14028" y="15067"/>
                    <a:pt x="14545" y="15179"/>
                    <a:pt x="14998" y="15179"/>
                  </a:cubicBezTo>
                  <a:cubicBezTo>
                    <a:pt x="16356" y="15403"/>
                    <a:pt x="17714" y="15514"/>
                    <a:pt x="19072" y="15738"/>
                  </a:cubicBezTo>
                  <a:cubicBezTo>
                    <a:pt x="19589" y="15850"/>
                    <a:pt x="20107" y="15850"/>
                    <a:pt x="20236" y="16354"/>
                  </a:cubicBezTo>
                  <a:cubicBezTo>
                    <a:pt x="20430" y="16578"/>
                    <a:pt x="20430" y="16801"/>
                    <a:pt x="20236" y="17025"/>
                  </a:cubicBezTo>
                  <a:cubicBezTo>
                    <a:pt x="20107" y="18480"/>
                    <a:pt x="19848" y="19879"/>
                    <a:pt x="19719" y="21166"/>
                  </a:cubicBezTo>
                  <a:cubicBezTo>
                    <a:pt x="17132" y="21502"/>
                    <a:pt x="14545" y="20942"/>
                    <a:pt x="12540" y="19487"/>
                  </a:cubicBezTo>
                  <a:cubicBezTo>
                    <a:pt x="11958" y="20215"/>
                    <a:pt x="10794" y="20551"/>
                    <a:pt x="9824" y="20327"/>
                  </a:cubicBezTo>
                  <a:cubicBezTo>
                    <a:pt x="8854" y="20103"/>
                    <a:pt x="8207" y="19264"/>
                    <a:pt x="8078" y="18312"/>
                  </a:cubicBezTo>
                  <a:cubicBezTo>
                    <a:pt x="8078" y="18200"/>
                    <a:pt x="8078" y="17977"/>
                    <a:pt x="8207" y="17865"/>
                  </a:cubicBezTo>
                  <a:cubicBezTo>
                    <a:pt x="8337" y="17753"/>
                    <a:pt x="8595" y="17753"/>
                    <a:pt x="8725" y="17641"/>
                  </a:cubicBezTo>
                  <a:cubicBezTo>
                    <a:pt x="9565" y="17417"/>
                    <a:pt x="9953" y="16410"/>
                    <a:pt x="9565" y="15850"/>
                  </a:cubicBezTo>
                  <a:cubicBezTo>
                    <a:pt x="9113" y="15235"/>
                    <a:pt x="8078" y="15067"/>
                    <a:pt x="7367" y="15514"/>
                  </a:cubicBezTo>
                  <a:cubicBezTo>
                    <a:pt x="6979" y="15738"/>
                    <a:pt x="6590" y="16354"/>
                    <a:pt x="6138" y="16242"/>
                  </a:cubicBezTo>
                  <a:cubicBezTo>
                    <a:pt x="5750" y="15738"/>
                    <a:pt x="5750" y="15179"/>
                    <a:pt x="6008" y="14563"/>
                  </a:cubicBezTo>
                  <a:cubicBezTo>
                    <a:pt x="5362" y="14339"/>
                    <a:pt x="4650" y="14115"/>
                    <a:pt x="4133" y="14004"/>
                  </a:cubicBezTo>
                  <a:cubicBezTo>
                    <a:pt x="4392" y="13500"/>
                    <a:pt x="3939" y="12940"/>
                    <a:pt x="3422" y="12605"/>
                  </a:cubicBezTo>
                  <a:cubicBezTo>
                    <a:pt x="2840" y="12213"/>
                    <a:pt x="2322" y="11989"/>
                    <a:pt x="2064" y="11429"/>
                  </a:cubicBezTo>
                  <a:cubicBezTo>
                    <a:pt x="1740" y="10814"/>
                    <a:pt x="2193" y="10142"/>
                    <a:pt x="1934" y="9527"/>
                  </a:cubicBezTo>
                  <a:cubicBezTo>
                    <a:pt x="1805" y="9191"/>
                    <a:pt x="1546" y="9079"/>
                    <a:pt x="1287" y="8687"/>
                  </a:cubicBezTo>
                  <a:cubicBezTo>
                    <a:pt x="705" y="7904"/>
                    <a:pt x="1158" y="6953"/>
                    <a:pt x="1287" y="6001"/>
                  </a:cubicBezTo>
                  <a:cubicBezTo>
                    <a:pt x="1287" y="4714"/>
                    <a:pt x="-1170" y="741"/>
                    <a:pt x="705" y="14"/>
                  </a:cubicBezTo>
                  <a:cubicBezTo>
                    <a:pt x="1029" y="-98"/>
                    <a:pt x="3034" y="518"/>
                    <a:pt x="3422" y="629"/>
                  </a:cubicBezTo>
                  <a:cubicBezTo>
                    <a:pt x="5038" y="741"/>
                    <a:pt x="6008" y="741"/>
                    <a:pt x="7367" y="1693"/>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069" name="Shape 2069"/>
            <p:cNvSpPr/>
            <p:nvPr/>
          </p:nvSpPr>
          <p:spPr>
            <a:xfrm>
              <a:off x="6372736" y="1856171"/>
              <a:ext cx="208527" cy="349922"/>
            </a:xfrm>
            <a:custGeom>
              <a:pathLst>
                <a:path extrusionOk="0" h="21264" w="20758">
                  <a:moveTo>
                    <a:pt x="3109" y="10738"/>
                  </a:moveTo>
                  <a:cubicBezTo>
                    <a:pt x="3437" y="11338"/>
                    <a:pt x="4418" y="12038"/>
                    <a:pt x="5400" y="12038"/>
                  </a:cubicBezTo>
                  <a:cubicBezTo>
                    <a:pt x="5728" y="12038"/>
                    <a:pt x="6546" y="12038"/>
                    <a:pt x="6873" y="12238"/>
                  </a:cubicBezTo>
                  <a:cubicBezTo>
                    <a:pt x="7200" y="12438"/>
                    <a:pt x="6873" y="12838"/>
                    <a:pt x="7200" y="13038"/>
                  </a:cubicBezTo>
                  <a:cubicBezTo>
                    <a:pt x="7528" y="13738"/>
                    <a:pt x="8509" y="13938"/>
                    <a:pt x="9164" y="14138"/>
                  </a:cubicBezTo>
                  <a:cubicBezTo>
                    <a:pt x="10964" y="14738"/>
                    <a:pt x="11946" y="16038"/>
                    <a:pt x="12600" y="17038"/>
                  </a:cubicBezTo>
                  <a:cubicBezTo>
                    <a:pt x="13746" y="18138"/>
                    <a:pt x="14728" y="19338"/>
                    <a:pt x="16855" y="19538"/>
                  </a:cubicBezTo>
                  <a:cubicBezTo>
                    <a:pt x="16364" y="20438"/>
                    <a:pt x="17837" y="21438"/>
                    <a:pt x="19146" y="21238"/>
                  </a:cubicBezTo>
                  <a:cubicBezTo>
                    <a:pt x="20618" y="21038"/>
                    <a:pt x="21273" y="19738"/>
                    <a:pt x="20291" y="19138"/>
                  </a:cubicBezTo>
                  <a:cubicBezTo>
                    <a:pt x="19800" y="18938"/>
                    <a:pt x="19473" y="18738"/>
                    <a:pt x="19146" y="18538"/>
                  </a:cubicBezTo>
                  <a:cubicBezTo>
                    <a:pt x="17509" y="17438"/>
                    <a:pt x="19146" y="15838"/>
                    <a:pt x="18818" y="14338"/>
                  </a:cubicBezTo>
                  <a:cubicBezTo>
                    <a:pt x="18491" y="12838"/>
                    <a:pt x="16855" y="11838"/>
                    <a:pt x="16855" y="10338"/>
                  </a:cubicBezTo>
                  <a:cubicBezTo>
                    <a:pt x="16855" y="9338"/>
                    <a:pt x="18164" y="8438"/>
                    <a:pt x="17509" y="7438"/>
                  </a:cubicBezTo>
                  <a:cubicBezTo>
                    <a:pt x="17182" y="7238"/>
                    <a:pt x="16855" y="6938"/>
                    <a:pt x="16364" y="6538"/>
                  </a:cubicBezTo>
                  <a:cubicBezTo>
                    <a:pt x="14728" y="5138"/>
                    <a:pt x="15709" y="3038"/>
                    <a:pt x="14400" y="1538"/>
                  </a:cubicBezTo>
                  <a:cubicBezTo>
                    <a:pt x="13418" y="438"/>
                    <a:pt x="11291" y="-162"/>
                    <a:pt x="9655" y="38"/>
                  </a:cubicBezTo>
                  <a:cubicBezTo>
                    <a:pt x="7528" y="238"/>
                    <a:pt x="6218" y="1338"/>
                    <a:pt x="5728" y="2538"/>
                  </a:cubicBezTo>
                  <a:cubicBezTo>
                    <a:pt x="5728" y="3038"/>
                    <a:pt x="5728" y="3238"/>
                    <a:pt x="5400" y="3638"/>
                  </a:cubicBezTo>
                  <a:cubicBezTo>
                    <a:pt x="5073" y="4038"/>
                    <a:pt x="4091" y="4238"/>
                    <a:pt x="3437" y="4038"/>
                  </a:cubicBezTo>
                  <a:cubicBezTo>
                    <a:pt x="2782" y="3838"/>
                    <a:pt x="1964" y="3638"/>
                    <a:pt x="1309" y="3238"/>
                  </a:cubicBezTo>
                  <a:cubicBezTo>
                    <a:pt x="0" y="4638"/>
                    <a:pt x="-327" y="6338"/>
                    <a:pt x="328" y="7838"/>
                  </a:cubicBezTo>
                  <a:lnTo>
                    <a:pt x="3109" y="8238"/>
                  </a:lnTo>
                  <a:cubicBezTo>
                    <a:pt x="3437" y="9338"/>
                    <a:pt x="3109" y="10138"/>
                    <a:pt x="3109" y="10738"/>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070" name="Shape 2070"/>
            <p:cNvSpPr/>
            <p:nvPr/>
          </p:nvSpPr>
          <p:spPr>
            <a:xfrm>
              <a:off x="7249535" y="3123605"/>
              <a:ext cx="131260" cy="206803"/>
            </a:xfrm>
            <a:custGeom>
              <a:pathLst>
                <a:path extrusionOk="0" h="20588" w="18727">
                  <a:moveTo>
                    <a:pt x="18727" y="14358"/>
                  </a:moveTo>
                  <a:cubicBezTo>
                    <a:pt x="18727" y="16850"/>
                    <a:pt x="17788" y="19509"/>
                    <a:pt x="14970" y="20007"/>
                  </a:cubicBezTo>
                  <a:cubicBezTo>
                    <a:pt x="12857" y="20340"/>
                    <a:pt x="10510" y="19177"/>
                    <a:pt x="8397" y="20007"/>
                  </a:cubicBezTo>
                  <a:cubicBezTo>
                    <a:pt x="7927" y="20007"/>
                    <a:pt x="7927" y="20340"/>
                    <a:pt x="7457" y="20340"/>
                  </a:cubicBezTo>
                  <a:cubicBezTo>
                    <a:pt x="6518" y="20672"/>
                    <a:pt x="5579" y="20672"/>
                    <a:pt x="5110" y="20340"/>
                  </a:cubicBezTo>
                  <a:cubicBezTo>
                    <a:pt x="2997" y="20007"/>
                    <a:pt x="1588" y="18180"/>
                    <a:pt x="1118" y="16850"/>
                  </a:cubicBezTo>
                  <a:cubicBezTo>
                    <a:pt x="1118" y="15355"/>
                    <a:pt x="2057" y="13694"/>
                    <a:pt x="3936" y="13029"/>
                  </a:cubicBezTo>
                  <a:cubicBezTo>
                    <a:pt x="-2873" y="11866"/>
                    <a:pt x="1118" y="8044"/>
                    <a:pt x="1588" y="5220"/>
                  </a:cubicBezTo>
                  <a:cubicBezTo>
                    <a:pt x="1588" y="2561"/>
                    <a:pt x="-1934" y="734"/>
                    <a:pt x="3466" y="69"/>
                  </a:cubicBezTo>
                  <a:cubicBezTo>
                    <a:pt x="12857" y="-928"/>
                    <a:pt x="18727" y="9207"/>
                    <a:pt x="18727" y="14358"/>
                  </a:cubicBezTo>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sp>
          <p:nvSpPr>
            <p:cNvPr id="2071" name="Shape 2071"/>
            <p:cNvSpPr/>
            <p:nvPr/>
          </p:nvSpPr>
          <p:spPr>
            <a:xfrm>
              <a:off x="6729532" y="-1"/>
              <a:ext cx="3324678" cy="3750945"/>
            </a:xfrm>
            <a:custGeom>
              <a:pathLst>
                <a:path extrusionOk="0" h="21555" w="21526">
                  <a:moveTo>
                    <a:pt x="1458" y="6701"/>
                  </a:moveTo>
                  <a:lnTo>
                    <a:pt x="1447" y="6701"/>
                  </a:lnTo>
                  <a:lnTo>
                    <a:pt x="1458" y="6701"/>
                  </a:lnTo>
                  <a:close/>
                  <a:moveTo>
                    <a:pt x="1372" y="7574"/>
                  </a:moveTo>
                  <a:cubicBezTo>
                    <a:pt x="1169" y="7555"/>
                    <a:pt x="1051" y="7754"/>
                    <a:pt x="987" y="7934"/>
                  </a:cubicBezTo>
                  <a:cubicBezTo>
                    <a:pt x="923" y="8153"/>
                    <a:pt x="827" y="8352"/>
                    <a:pt x="762" y="8570"/>
                  </a:cubicBezTo>
                  <a:cubicBezTo>
                    <a:pt x="677" y="8751"/>
                    <a:pt x="559" y="8931"/>
                    <a:pt x="473" y="9111"/>
                  </a:cubicBezTo>
                  <a:cubicBezTo>
                    <a:pt x="291" y="9462"/>
                    <a:pt x="88" y="9823"/>
                    <a:pt x="163" y="10222"/>
                  </a:cubicBezTo>
                  <a:cubicBezTo>
                    <a:pt x="184" y="10345"/>
                    <a:pt x="227" y="10459"/>
                    <a:pt x="184" y="10582"/>
                  </a:cubicBezTo>
                  <a:cubicBezTo>
                    <a:pt x="131" y="10725"/>
                    <a:pt x="-19" y="10819"/>
                    <a:pt x="2" y="10962"/>
                  </a:cubicBezTo>
                  <a:cubicBezTo>
                    <a:pt x="24" y="11038"/>
                    <a:pt x="88" y="11095"/>
                    <a:pt x="131" y="11180"/>
                  </a:cubicBezTo>
                  <a:cubicBezTo>
                    <a:pt x="184" y="11275"/>
                    <a:pt x="184" y="11398"/>
                    <a:pt x="163" y="11512"/>
                  </a:cubicBezTo>
                  <a:cubicBezTo>
                    <a:pt x="131" y="11835"/>
                    <a:pt x="163" y="12129"/>
                    <a:pt x="270" y="12433"/>
                  </a:cubicBezTo>
                  <a:cubicBezTo>
                    <a:pt x="452" y="12452"/>
                    <a:pt x="538" y="12632"/>
                    <a:pt x="613" y="12793"/>
                  </a:cubicBezTo>
                  <a:lnTo>
                    <a:pt x="944" y="13629"/>
                  </a:lnTo>
                  <a:cubicBezTo>
                    <a:pt x="1009" y="13610"/>
                    <a:pt x="1083" y="13610"/>
                    <a:pt x="1148" y="13591"/>
                  </a:cubicBezTo>
                  <a:cubicBezTo>
                    <a:pt x="1212" y="13828"/>
                    <a:pt x="1415" y="14027"/>
                    <a:pt x="1554" y="14226"/>
                  </a:cubicBezTo>
                  <a:cubicBezTo>
                    <a:pt x="1704" y="14426"/>
                    <a:pt x="1801" y="14701"/>
                    <a:pt x="1661" y="14919"/>
                  </a:cubicBezTo>
                  <a:cubicBezTo>
                    <a:pt x="1950" y="15223"/>
                    <a:pt x="2132" y="15593"/>
                    <a:pt x="2132" y="15992"/>
                  </a:cubicBezTo>
                  <a:cubicBezTo>
                    <a:pt x="2518" y="15973"/>
                    <a:pt x="2646" y="16476"/>
                    <a:pt x="2989" y="16637"/>
                  </a:cubicBezTo>
                  <a:cubicBezTo>
                    <a:pt x="3321" y="16789"/>
                    <a:pt x="3792" y="16533"/>
                    <a:pt x="4113" y="16713"/>
                  </a:cubicBezTo>
                  <a:cubicBezTo>
                    <a:pt x="4155" y="16590"/>
                    <a:pt x="4177" y="16476"/>
                    <a:pt x="4220" y="16352"/>
                  </a:cubicBezTo>
                  <a:cubicBezTo>
                    <a:pt x="4444" y="16476"/>
                    <a:pt x="4691" y="16571"/>
                    <a:pt x="4937" y="16590"/>
                  </a:cubicBezTo>
                  <a:cubicBezTo>
                    <a:pt x="4894" y="16476"/>
                    <a:pt x="4990" y="16333"/>
                    <a:pt x="5097" y="16276"/>
                  </a:cubicBezTo>
                  <a:cubicBezTo>
                    <a:pt x="5301" y="15479"/>
                    <a:pt x="5772" y="14739"/>
                    <a:pt x="6425" y="14189"/>
                  </a:cubicBezTo>
                  <a:cubicBezTo>
                    <a:pt x="6489" y="14321"/>
                    <a:pt x="6510" y="14483"/>
                    <a:pt x="6467" y="14625"/>
                  </a:cubicBezTo>
                  <a:cubicBezTo>
                    <a:pt x="6307" y="14805"/>
                    <a:pt x="6157" y="14976"/>
                    <a:pt x="6018" y="15157"/>
                  </a:cubicBezTo>
                  <a:cubicBezTo>
                    <a:pt x="5836" y="15375"/>
                    <a:pt x="5633" y="15593"/>
                    <a:pt x="5547" y="15859"/>
                  </a:cubicBezTo>
                  <a:cubicBezTo>
                    <a:pt x="5461" y="16115"/>
                    <a:pt x="5504" y="16438"/>
                    <a:pt x="5729" y="16609"/>
                  </a:cubicBezTo>
                  <a:cubicBezTo>
                    <a:pt x="5954" y="16694"/>
                    <a:pt x="6200" y="16751"/>
                    <a:pt x="6446" y="16751"/>
                  </a:cubicBezTo>
                  <a:cubicBezTo>
                    <a:pt x="6692" y="16751"/>
                    <a:pt x="6938" y="16656"/>
                    <a:pt x="7078" y="16476"/>
                  </a:cubicBezTo>
                  <a:cubicBezTo>
                    <a:pt x="7099" y="16457"/>
                    <a:pt x="7120" y="16409"/>
                    <a:pt x="7142" y="16390"/>
                  </a:cubicBezTo>
                  <a:cubicBezTo>
                    <a:pt x="7163" y="16390"/>
                    <a:pt x="7185" y="16390"/>
                    <a:pt x="7206" y="16409"/>
                  </a:cubicBezTo>
                  <a:cubicBezTo>
                    <a:pt x="7431" y="16533"/>
                    <a:pt x="7452" y="16836"/>
                    <a:pt x="7281" y="16988"/>
                  </a:cubicBezTo>
                  <a:cubicBezTo>
                    <a:pt x="7206" y="17055"/>
                    <a:pt x="7142" y="17074"/>
                    <a:pt x="7078" y="17131"/>
                  </a:cubicBezTo>
                  <a:cubicBezTo>
                    <a:pt x="6874" y="17311"/>
                    <a:pt x="6981" y="17624"/>
                    <a:pt x="7142" y="17852"/>
                  </a:cubicBezTo>
                  <a:cubicBezTo>
                    <a:pt x="7302" y="18070"/>
                    <a:pt x="7527" y="18288"/>
                    <a:pt x="7506" y="18545"/>
                  </a:cubicBezTo>
                  <a:cubicBezTo>
                    <a:pt x="7078" y="18583"/>
                    <a:pt x="6671" y="18165"/>
                    <a:pt x="6778" y="17804"/>
                  </a:cubicBezTo>
                  <a:cubicBezTo>
                    <a:pt x="6328" y="17586"/>
                    <a:pt x="5836" y="17453"/>
                    <a:pt x="5322" y="17387"/>
                  </a:cubicBezTo>
                  <a:cubicBezTo>
                    <a:pt x="5183" y="17529"/>
                    <a:pt x="5290" y="17747"/>
                    <a:pt x="5386" y="17909"/>
                  </a:cubicBezTo>
                  <a:cubicBezTo>
                    <a:pt x="5472" y="18070"/>
                    <a:pt x="5568" y="18307"/>
                    <a:pt x="5386" y="18421"/>
                  </a:cubicBezTo>
                  <a:cubicBezTo>
                    <a:pt x="5568" y="18507"/>
                    <a:pt x="5729" y="18602"/>
                    <a:pt x="5911" y="18687"/>
                  </a:cubicBezTo>
                  <a:cubicBezTo>
                    <a:pt x="5707" y="18725"/>
                    <a:pt x="5525" y="18924"/>
                    <a:pt x="5568" y="19123"/>
                  </a:cubicBezTo>
                  <a:cubicBezTo>
                    <a:pt x="5322" y="19199"/>
                    <a:pt x="5097" y="19256"/>
                    <a:pt x="4851" y="19342"/>
                  </a:cubicBezTo>
                  <a:cubicBezTo>
                    <a:pt x="4830" y="19399"/>
                    <a:pt x="4851" y="19456"/>
                    <a:pt x="4873" y="19522"/>
                  </a:cubicBezTo>
                  <a:cubicBezTo>
                    <a:pt x="4787" y="19560"/>
                    <a:pt x="4691" y="19598"/>
                    <a:pt x="4584" y="19636"/>
                  </a:cubicBezTo>
                  <a:cubicBezTo>
                    <a:pt x="4584" y="19702"/>
                    <a:pt x="4562" y="19778"/>
                    <a:pt x="4562" y="19835"/>
                  </a:cubicBezTo>
                  <a:lnTo>
                    <a:pt x="4016" y="19902"/>
                  </a:lnTo>
                  <a:cubicBezTo>
                    <a:pt x="4016" y="20177"/>
                    <a:pt x="4070" y="20538"/>
                    <a:pt x="4380" y="20613"/>
                  </a:cubicBezTo>
                  <a:cubicBezTo>
                    <a:pt x="4466" y="20632"/>
                    <a:pt x="4562" y="20632"/>
                    <a:pt x="4648" y="20651"/>
                  </a:cubicBezTo>
                  <a:cubicBezTo>
                    <a:pt x="4712" y="20699"/>
                    <a:pt x="4766" y="20756"/>
                    <a:pt x="4808" y="20794"/>
                  </a:cubicBezTo>
                  <a:cubicBezTo>
                    <a:pt x="5076" y="21050"/>
                    <a:pt x="5547" y="20955"/>
                    <a:pt x="5932" y="21012"/>
                  </a:cubicBezTo>
                  <a:cubicBezTo>
                    <a:pt x="6136" y="21050"/>
                    <a:pt x="6328" y="21135"/>
                    <a:pt x="6510" y="21249"/>
                  </a:cubicBezTo>
                  <a:cubicBezTo>
                    <a:pt x="6425" y="21173"/>
                    <a:pt x="6628" y="21088"/>
                    <a:pt x="6735" y="21135"/>
                  </a:cubicBezTo>
                  <a:cubicBezTo>
                    <a:pt x="6981" y="21192"/>
                    <a:pt x="7227" y="21230"/>
                    <a:pt x="7452" y="21287"/>
                  </a:cubicBezTo>
                  <a:cubicBezTo>
                    <a:pt x="7452" y="21211"/>
                    <a:pt x="7431" y="21135"/>
                    <a:pt x="7431" y="21050"/>
                  </a:cubicBezTo>
                  <a:cubicBezTo>
                    <a:pt x="7634" y="20974"/>
                    <a:pt x="7902" y="21069"/>
                    <a:pt x="7977" y="21268"/>
                  </a:cubicBezTo>
                  <a:cubicBezTo>
                    <a:pt x="8201" y="21230"/>
                    <a:pt x="8426" y="21088"/>
                    <a:pt x="8533" y="20917"/>
                  </a:cubicBezTo>
                  <a:cubicBezTo>
                    <a:pt x="8651" y="21069"/>
                    <a:pt x="8897" y="20889"/>
                    <a:pt x="9047" y="20794"/>
                  </a:cubicBezTo>
                  <a:cubicBezTo>
                    <a:pt x="9272" y="20651"/>
                    <a:pt x="9614" y="20670"/>
                    <a:pt x="9818" y="20832"/>
                  </a:cubicBezTo>
                  <a:cubicBezTo>
                    <a:pt x="9796" y="21031"/>
                    <a:pt x="9679" y="21192"/>
                    <a:pt x="9657" y="21392"/>
                  </a:cubicBezTo>
                  <a:lnTo>
                    <a:pt x="9657" y="21487"/>
                  </a:lnTo>
                  <a:cubicBezTo>
                    <a:pt x="9700" y="21572"/>
                    <a:pt x="9860" y="21572"/>
                    <a:pt x="9946" y="21515"/>
                  </a:cubicBezTo>
                  <a:cubicBezTo>
                    <a:pt x="10042" y="21449"/>
                    <a:pt x="10085" y="21354"/>
                    <a:pt x="10149" y="21287"/>
                  </a:cubicBezTo>
                  <a:cubicBezTo>
                    <a:pt x="10235" y="21230"/>
                    <a:pt x="10374" y="21211"/>
                    <a:pt x="10438" y="21287"/>
                  </a:cubicBezTo>
                  <a:cubicBezTo>
                    <a:pt x="10460" y="21230"/>
                    <a:pt x="10492" y="21192"/>
                    <a:pt x="10492" y="21135"/>
                  </a:cubicBezTo>
                  <a:cubicBezTo>
                    <a:pt x="10556" y="21154"/>
                    <a:pt x="10620" y="21192"/>
                    <a:pt x="10717" y="21211"/>
                  </a:cubicBezTo>
                  <a:lnTo>
                    <a:pt x="10642" y="20917"/>
                  </a:lnTo>
                  <a:cubicBezTo>
                    <a:pt x="10738" y="20851"/>
                    <a:pt x="10845" y="20870"/>
                    <a:pt x="10963" y="20917"/>
                  </a:cubicBezTo>
                  <a:cubicBezTo>
                    <a:pt x="11134" y="20955"/>
                    <a:pt x="11338" y="20946"/>
                    <a:pt x="11498" y="20851"/>
                  </a:cubicBezTo>
                  <a:cubicBezTo>
                    <a:pt x="11659" y="20746"/>
                    <a:pt x="11702" y="20538"/>
                    <a:pt x="11562" y="20414"/>
                  </a:cubicBezTo>
                  <a:cubicBezTo>
                    <a:pt x="11520" y="20357"/>
                    <a:pt x="11434" y="20338"/>
                    <a:pt x="11413" y="20272"/>
                  </a:cubicBezTo>
                  <a:cubicBezTo>
                    <a:pt x="11359" y="20120"/>
                    <a:pt x="11702" y="19978"/>
                    <a:pt x="11584" y="19835"/>
                  </a:cubicBezTo>
                  <a:cubicBezTo>
                    <a:pt x="11477" y="19835"/>
                    <a:pt x="11413" y="19740"/>
                    <a:pt x="11380" y="19655"/>
                  </a:cubicBezTo>
                  <a:cubicBezTo>
                    <a:pt x="11359" y="19560"/>
                    <a:pt x="11359" y="19484"/>
                    <a:pt x="11316" y="19380"/>
                  </a:cubicBezTo>
                  <a:cubicBezTo>
                    <a:pt x="11209" y="19161"/>
                    <a:pt x="10888" y="19123"/>
                    <a:pt x="10642" y="19123"/>
                  </a:cubicBezTo>
                  <a:cubicBezTo>
                    <a:pt x="10578" y="19123"/>
                    <a:pt x="10481" y="19123"/>
                    <a:pt x="10417" y="19142"/>
                  </a:cubicBezTo>
                  <a:cubicBezTo>
                    <a:pt x="10342" y="19161"/>
                    <a:pt x="10310" y="19199"/>
                    <a:pt x="10235" y="19199"/>
                  </a:cubicBezTo>
                  <a:cubicBezTo>
                    <a:pt x="10085" y="19218"/>
                    <a:pt x="9925" y="19105"/>
                    <a:pt x="9796" y="19019"/>
                  </a:cubicBezTo>
                  <a:cubicBezTo>
                    <a:pt x="9657" y="18924"/>
                    <a:pt x="9411" y="18886"/>
                    <a:pt x="9347" y="19019"/>
                  </a:cubicBezTo>
                  <a:cubicBezTo>
                    <a:pt x="9250" y="18924"/>
                    <a:pt x="9368" y="18763"/>
                    <a:pt x="9497" y="18706"/>
                  </a:cubicBezTo>
                  <a:cubicBezTo>
                    <a:pt x="9636" y="18668"/>
                    <a:pt x="9786" y="18687"/>
                    <a:pt x="9925" y="18725"/>
                  </a:cubicBezTo>
                  <a:cubicBezTo>
                    <a:pt x="10053" y="18763"/>
                    <a:pt x="10214" y="18801"/>
                    <a:pt x="10353" y="18782"/>
                  </a:cubicBezTo>
                  <a:cubicBezTo>
                    <a:pt x="10492" y="18763"/>
                    <a:pt x="10599" y="18706"/>
                    <a:pt x="10717" y="18706"/>
                  </a:cubicBezTo>
                  <a:cubicBezTo>
                    <a:pt x="10931" y="18706"/>
                    <a:pt x="11091" y="18905"/>
                    <a:pt x="11295" y="18924"/>
                  </a:cubicBezTo>
                  <a:cubicBezTo>
                    <a:pt x="11455" y="18943"/>
                    <a:pt x="11605" y="18839"/>
                    <a:pt x="11744" y="18763"/>
                  </a:cubicBezTo>
                  <a:cubicBezTo>
                    <a:pt x="11969" y="18621"/>
                    <a:pt x="12172" y="18488"/>
                    <a:pt x="12397" y="18326"/>
                  </a:cubicBezTo>
                  <a:cubicBezTo>
                    <a:pt x="12483" y="18269"/>
                    <a:pt x="12579" y="18165"/>
                    <a:pt x="12504" y="18108"/>
                  </a:cubicBezTo>
                  <a:cubicBezTo>
                    <a:pt x="12483" y="18070"/>
                    <a:pt x="12419" y="18070"/>
                    <a:pt x="12376" y="18004"/>
                  </a:cubicBezTo>
                  <a:cubicBezTo>
                    <a:pt x="12354" y="17947"/>
                    <a:pt x="12376" y="17890"/>
                    <a:pt x="12419" y="17852"/>
                  </a:cubicBezTo>
                  <a:cubicBezTo>
                    <a:pt x="12579" y="17624"/>
                    <a:pt x="12643" y="17368"/>
                    <a:pt x="12622" y="17112"/>
                  </a:cubicBezTo>
                  <a:cubicBezTo>
                    <a:pt x="12825" y="17131"/>
                    <a:pt x="13029" y="16950"/>
                    <a:pt x="12997" y="16751"/>
                  </a:cubicBezTo>
                  <a:cubicBezTo>
                    <a:pt x="12975" y="16675"/>
                    <a:pt x="12932" y="16609"/>
                    <a:pt x="12932" y="16552"/>
                  </a:cubicBezTo>
                  <a:cubicBezTo>
                    <a:pt x="12932" y="16476"/>
                    <a:pt x="12975" y="16390"/>
                    <a:pt x="13072" y="16390"/>
                  </a:cubicBezTo>
                  <a:cubicBezTo>
                    <a:pt x="12975" y="16352"/>
                    <a:pt x="12975" y="16248"/>
                    <a:pt x="13029" y="16191"/>
                  </a:cubicBezTo>
                  <a:cubicBezTo>
                    <a:pt x="13072" y="16125"/>
                    <a:pt x="13136" y="16077"/>
                    <a:pt x="13157" y="15992"/>
                  </a:cubicBezTo>
                  <a:cubicBezTo>
                    <a:pt x="13200" y="15878"/>
                    <a:pt x="13114" y="15716"/>
                    <a:pt x="12975" y="15679"/>
                  </a:cubicBezTo>
                  <a:cubicBezTo>
                    <a:pt x="13200" y="15641"/>
                    <a:pt x="13478" y="15536"/>
                    <a:pt x="13478" y="15337"/>
                  </a:cubicBezTo>
                  <a:cubicBezTo>
                    <a:pt x="13478" y="15242"/>
                    <a:pt x="13403" y="15176"/>
                    <a:pt x="13361" y="15081"/>
                  </a:cubicBezTo>
                  <a:cubicBezTo>
                    <a:pt x="13318" y="14976"/>
                    <a:pt x="13318" y="14881"/>
                    <a:pt x="13403" y="14843"/>
                  </a:cubicBezTo>
                  <a:cubicBezTo>
                    <a:pt x="13275" y="14805"/>
                    <a:pt x="13104" y="14758"/>
                    <a:pt x="12997" y="14682"/>
                  </a:cubicBezTo>
                  <a:cubicBezTo>
                    <a:pt x="12879" y="14606"/>
                    <a:pt x="12804" y="14483"/>
                    <a:pt x="12825" y="14340"/>
                  </a:cubicBezTo>
                  <a:cubicBezTo>
                    <a:pt x="12868" y="14407"/>
                    <a:pt x="12975" y="14340"/>
                    <a:pt x="12975" y="14264"/>
                  </a:cubicBezTo>
                  <a:cubicBezTo>
                    <a:pt x="12975" y="14189"/>
                    <a:pt x="12911" y="14141"/>
                    <a:pt x="12868" y="14084"/>
                  </a:cubicBezTo>
                  <a:cubicBezTo>
                    <a:pt x="12750" y="13942"/>
                    <a:pt x="12783" y="13705"/>
                    <a:pt x="12954" y="13667"/>
                  </a:cubicBezTo>
                  <a:cubicBezTo>
                    <a:pt x="13072" y="13629"/>
                    <a:pt x="13179" y="13686"/>
                    <a:pt x="13296" y="13705"/>
                  </a:cubicBezTo>
                  <a:cubicBezTo>
                    <a:pt x="13543" y="13742"/>
                    <a:pt x="13832" y="13610"/>
                    <a:pt x="13896" y="13372"/>
                  </a:cubicBezTo>
                  <a:cubicBezTo>
                    <a:pt x="13949" y="13230"/>
                    <a:pt x="13949" y="13031"/>
                    <a:pt x="14121" y="12993"/>
                  </a:cubicBezTo>
                  <a:cubicBezTo>
                    <a:pt x="14195" y="12974"/>
                    <a:pt x="14238" y="13012"/>
                    <a:pt x="14303" y="13012"/>
                  </a:cubicBezTo>
                  <a:cubicBezTo>
                    <a:pt x="14484" y="13012"/>
                    <a:pt x="14624" y="12888"/>
                    <a:pt x="14731" y="12774"/>
                  </a:cubicBezTo>
                  <a:cubicBezTo>
                    <a:pt x="14709" y="12708"/>
                    <a:pt x="14731" y="12689"/>
                    <a:pt x="14752" y="12632"/>
                  </a:cubicBezTo>
                  <a:cubicBezTo>
                    <a:pt x="15159" y="12509"/>
                    <a:pt x="15544" y="12309"/>
                    <a:pt x="15855" y="12053"/>
                  </a:cubicBezTo>
                  <a:cubicBezTo>
                    <a:pt x="15919" y="11996"/>
                    <a:pt x="16015" y="11892"/>
                    <a:pt x="15962" y="11816"/>
                  </a:cubicBezTo>
                  <a:cubicBezTo>
                    <a:pt x="15940" y="11759"/>
                    <a:pt x="15855" y="11712"/>
                    <a:pt x="15833" y="11655"/>
                  </a:cubicBezTo>
                  <a:cubicBezTo>
                    <a:pt x="15769" y="11512"/>
                    <a:pt x="15962" y="11417"/>
                    <a:pt x="16101" y="11313"/>
                  </a:cubicBezTo>
                  <a:cubicBezTo>
                    <a:pt x="16347" y="11114"/>
                    <a:pt x="16304" y="10744"/>
                    <a:pt x="16550" y="10544"/>
                  </a:cubicBezTo>
                  <a:cubicBezTo>
                    <a:pt x="16593" y="10497"/>
                    <a:pt x="16636" y="10478"/>
                    <a:pt x="16689" y="10421"/>
                  </a:cubicBezTo>
                  <a:cubicBezTo>
                    <a:pt x="16711" y="10364"/>
                    <a:pt x="16689" y="10297"/>
                    <a:pt x="16711" y="10241"/>
                  </a:cubicBezTo>
                  <a:cubicBezTo>
                    <a:pt x="16711" y="10060"/>
                    <a:pt x="16882" y="9946"/>
                    <a:pt x="17043" y="9842"/>
                  </a:cubicBezTo>
                  <a:cubicBezTo>
                    <a:pt x="17182" y="9728"/>
                    <a:pt x="17332" y="9567"/>
                    <a:pt x="17246" y="9405"/>
                  </a:cubicBezTo>
                  <a:cubicBezTo>
                    <a:pt x="17332" y="9263"/>
                    <a:pt x="17428" y="9149"/>
                    <a:pt x="17535" y="9007"/>
                  </a:cubicBezTo>
                  <a:cubicBezTo>
                    <a:pt x="17631" y="8893"/>
                    <a:pt x="17717" y="8770"/>
                    <a:pt x="17781" y="8646"/>
                  </a:cubicBezTo>
                  <a:cubicBezTo>
                    <a:pt x="17899" y="8494"/>
                    <a:pt x="18006" y="8314"/>
                    <a:pt x="18145" y="8153"/>
                  </a:cubicBezTo>
                  <a:cubicBezTo>
                    <a:pt x="18274" y="7972"/>
                    <a:pt x="18413" y="7773"/>
                    <a:pt x="18637" y="7697"/>
                  </a:cubicBezTo>
                  <a:cubicBezTo>
                    <a:pt x="18680" y="7678"/>
                    <a:pt x="18755" y="7650"/>
                    <a:pt x="18777" y="7631"/>
                  </a:cubicBezTo>
                  <a:cubicBezTo>
                    <a:pt x="18841" y="7574"/>
                    <a:pt x="18819" y="7450"/>
                    <a:pt x="18862" y="7355"/>
                  </a:cubicBezTo>
                  <a:cubicBezTo>
                    <a:pt x="18905" y="7280"/>
                    <a:pt x="19012" y="7232"/>
                    <a:pt x="19130" y="7213"/>
                  </a:cubicBezTo>
                  <a:cubicBezTo>
                    <a:pt x="19237" y="7194"/>
                    <a:pt x="19344" y="7175"/>
                    <a:pt x="19419" y="7118"/>
                  </a:cubicBezTo>
                  <a:cubicBezTo>
                    <a:pt x="19483" y="7061"/>
                    <a:pt x="19515" y="6919"/>
                    <a:pt x="19419" y="6881"/>
                  </a:cubicBezTo>
                  <a:cubicBezTo>
                    <a:pt x="19579" y="6919"/>
                    <a:pt x="19719" y="6777"/>
                    <a:pt x="19740" y="6634"/>
                  </a:cubicBezTo>
                  <a:cubicBezTo>
                    <a:pt x="19761" y="6501"/>
                    <a:pt x="19719" y="6359"/>
                    <a:pt x="19761" y="6217"/>
                  </a:cubicBezTo>
                  <a:cubicBezTo>
                    <a:pt x="19804" y="6103"/>
                    <a:pt x="19901" y="6017"/>
                    <a:pt x="19943" y="5922"/>
                  </a:cubicBezTo>
                  <a:cubicBezTo>
                    <a:pt x="19986" y="5818"/>
                    <a:pt x="19965" y="5666"/>
                    <a:pt x="19847" y="5619"/>
                  </a:cubicBezTo>
                  <a:cubicBezTo>
                    <a:pt x="19965" y="5600"/>
                    <a:pt x="20008" y="5486"/>
                    <a:pt x="20029" y="5400"/>
                  </a:cubicBezTo>
                  <a:cubicBezTo>
                    <a:pt x="20050" y="5306"/>
                    <a:pt x="20168" y="5201"/>
                    <a:pt x="20254" y="5268"/>
                  </a:cubicBezTo>
                  <a:cubicBezTo>
                    <a:pt x="20275" y="5201"/>
                    <a:pt x="20254" y="5125"/>
                    <a:pt x="20275" y="5068"/>
                  </a:cubicBezTo>
                  <a:cubicBezTo>
                    <a:pt x="20339" y="5087"/>
                    <a:pt x="20393" y="5106"/>
                    <a:pt x="20457" y="5106"/>
                  </a:cubicBezTo>
                  <a:cubicBezTo>
                    <a:pt x="20500" y="4888"/>
                    <a:pt x="20660" y="4689"/>
                    <a:pt x="20885" y="4584"/>
                  </a:cubicBezTo>
                  <a:cubicBezTo>
                    <a:pt x="20885" y="4470"/>
                    <a:pt x="20885" y="4328"/>
                    <a:pt x="20907" y="4214"/>
                  </a:cubicBezTo>
                  <a:cubicBezTo>
                    <a:pt x="21313" y="4129"/>
                    <a:pt x="21581" y="3749"/>
                    <a:pt x="21517" y="3398"/>
                  </a:cubicBezTo>
                  <a:cubicBezTo>
                    <a:pt x="21442" y="3037"/>
                    <a:pt x="21110" y="2734"/>
                    <a:pt x="20703" y="2658"/>
                  </a:cubicBezTo>
                  <a:cubicBezTo>
                    <a:pt x="20660" y="2734"/>
                    <a:pt x="20618" y="2819"/>
                    <a:pt x="20564" y="2914"/>
                  </a:cubicBezTo>
                  <a:cubicBezTo>
                    <a:pt x="20521" y="2876"/>
                    <a:pt x="20500" y="2819"/>
                    <a:pt x="20457" y="2772"/>
                  </a:cubicBezTo>
                  <a:cubicBezTo>
                    <a:pt x="20393" y="2819"/>
                    <a:pt x="20318" y="2838"/>
                    <a:pt x="20254" y="2876"/>
                  </a:cubicBezTo>
                  <a:cubicBezTo>
                    <a:pt x="20211" y="2753"/>
                    <a:pt x="20275" y="2639"/>
                    <a:pt x="20297" y="2534"/>
                  </a:cubicBezTo>
                  <a:cubicBezTo>
                    <a:pt x="20318" y="2421"/>
                    <a:pt x="20232" y="2259"/>
                    <a:pt x="20115" y="2278"/>
                  </a:cubicBezTo>
                  <a:cubicBezTo>
                    <a:pt x="19965" y="2136"/>
                    <a:pt x="19901" y="1918"/>
                    <a:pt x="19986" y="1737"/>
                  </a:cubicBezTo>
                  <a:cubicBezTo>
                    <a:pt x="20008" y="1680"/>
                    <a:pt x="20050" y="1623"/>
                    <a:pt x="20050" y="1566"/>
                  </a:cubicBezTo>
                  <a:cubicBezTo>
                    <a:pt x="20050" y="1481"/>
                    <a:pt x="19965" y="1405"/>
                    <a:pt x="20008" y="1320"/>
                  </a:cubicBezTo>
                  <a:cubicBezTo>
                    <a:pt x="19783" y="1301"/>
                    <a:pt x="19558" y="1500"/>
                    <a:pt x="19579" y="1699"/>
                  </a:cubicBezTo>
                  <a:cubicBezTo>
                    <a:pt x="19515" y="1623"/>
                    <a:pt x="19494" y="1519"/>
                    <a:pt x="19515" y="1424"/>
                  </a:cubicBezTo>
                  <a:cubicBezTo>
                    <a:pt x="19355" y="1405"/>
                    <a:pt x="19355" y="1215"/>
                    <a:pt x="19355" y="1101"/>
                  </a:cubicBezTo>
                  <a:cubicBezTo>
                    <a:pt x="19355" y="978"/>
                    <a:pt x="19290" y="788"/>
                    <a:pt x="19151" y="826"/>
                  </a:cubicBezTo>
                  <a:cubicBezTo>
                    <a:pt x="19108" y="1139"/>
                    <a:pt x="19087" y="1462"/>
                    <a:pt x="19108" y="1756"/>
                  </a:cubicBezTo>
                  <a:cubicBezTo>
                    <a:pt x="18948" y="1680"/>
                    <a:pt x="18862" y="1500"/>
                    <a:pt x="18905" y="1367"/>
                  </a:cubicBezTo>
                  <a:cubicBezTo>
                    <a:pt x="18755" y="1320"/>
                    <a:pt x="18552" y="1405"/>
                    <a:pt x="18477" y="1538"/>
                  </a:cubicBezTo>
                  <a:cubicBezTo>
                    <a:pt x="18456" y="1585"/>
                    <a:pt x="18456" y="1623"/>
                    <a:pt x="18434" y="1642"/>
                  </a:cubicBezTo>
                  <a:cubicBezTo>
                    <a:pt x="18413" y="1680"/>
                    <a:pt x="18370" y="1699"/>
                    <a:pt x="18327" y="1737"/>
                  </a:cubicBezTo>
                  <a:cubicBezTo>
                    <a:pt x="17942" y="2003"/>
                    <a:pt x="17492" y="2202"/>
                    <a:pt x="17000" y="2259"/>
                  </a:cubicBezTo>
                  <a:cubicBezTo>
                    <a:pt x="16957" y="2136"/>
                    <a:pt x="17085" y="2041"/>
                    <a:pt x="17203" y="1984"/>
                  </a:cubicBezTo>
                  <a:cubicBezTo>
                    <a:pt x="17428" y="1842"/>
                    <a:pt x="17631" y="1718"/>
                    <a:pt x="17856" y="1585"/>
                  </a:cubicBezTo>
                  <a:cubicBezTo>
                    <a:pt x="18027" y="1481"/>
                    <a:pt x="18209" y="1367"/>
                    <a:pt x="18274" y="1168"/>
                  </a:cubicBezTo>
                  <a:cubicBezTo>
                    <a:pt x="18274" y="1139"/>
                    <a:pt x="18306" y="1101"/>
                    <a:pt x="18274" y="1082"/>
                  </a:cubicBezTo>
                  <a:cubicBezTo>
                    <a:pt x="18252" y="1044"/>
                    <a:pt x="18209" y="1025"/>
                    <a:pt x="18145" y="1006"/>
                  </a:cubicBezTo>
                  <a:cubicBezTo>
                    <a:pt x="17856" y="902"/>
                    <a:pt x="17535" y="807"/>
                    <a:pt x="17246" y="722"/>
                  </a:cubicBezTo>
                  <a:cubicBezTo>
                    <a:pt x="17128" y="684"/>
                    <a:pt x="17021" y="665"/>
                    <a:pt x="16914" y="665"/>
                  </a:cubicBezTo>
                  <a:cubicBezTo>
                    <a:pt x="16839" y="684"/>
                    <a:pt x="16775" y="703"/>
                    <a:pt x="16711" y="703"/>
                  </a:cubicBezTo>
                  <a:cubicBezTo>
                    <a:pt x="16529" y="722"/>
                    <a:pt x="16390" y="589"/>
                    <a:pt x="16325" y="428"/>
                  </a:cubicBezTo>
                  <a:cubicBezTo>
                    <a:pt x="16325" y="409"/>
                    <a:pt x="16304" y="371"/>
                    <a:pt x="16283" y="352"/>
                  </a:cubicBezTo>
                  <a:cubicBezTo>
                    <a:pt x="16240" y="323"/>
                    <a:pt x="16186" y="323"/>
                    <a:pt x="16122" y="323"/>
                  </a:cubicBezTo>
                  <a:cubicBezTo>
                    <a:pt x="16015" y="323"/>
                    <a:pt x="15940" y="266"/>
                    <a:pt x="15833" y="228"/>
                  </a:cubicBezTo>
                  <a:cubicBezTo>
                    <a:pt x="15737" y="190"/>
                    <a:pt x="15608" y="190"/>
                    <a:pt x="15566" y="266"/>
                  </a:cubicBezTo>
                  <a:cubicBezTo>
                    <a:pt x="15491" y="371"/>
                    <a:pt x="15608" y="465"/>
                    <a:pt x="15694" y="522"/>
                  </a:cubicBezTo>
                  <a:cubicBezTo>
                    <a:pt x="15790" y="589"/>
                    <a:pt x="15876" y="703"/>
                    <a:pt x="15790" y="788"/>
                  </a:cubicBezTo>
                  <a:cubicBezTo>
                    <a:pt x="15737" y="845"/>
                    <a:pt x="15630" y="826"/>
                    <a:pt x="15566" y="788"/>
                  </a:cubicBezTo>
                  <a:cubicBezTo>
                    <a:pt x="15491" y="750"/>
                    <a:pt x="15469" y="665"/>
                    <a:pt x="15448" y="589"/>
                  </a:cubicBezTo>
                  <a:cubicBezTo>
                    <a:pt x="15405" y="484"/>
                    <a:pt x="15384" y="390"/>
                    <a:pt x="15341" y="266"/>
                  </a:cubicBezTo>
                  <a:cubicBezTo>
                    <a:pt x="15319" y="228"/>
                    <a:pt x="15309" y="190"/>
                    <a:pt x="15266" y="152"/>
                  </a:cubicBezTo>
                  <a:cubicBezTo>
                    <a:pt x="15212" y="105"/>
                    <a:pt x="15180" y="86"/>
                    <a:pt x="15137" y="86"/>
                  </a:cubicBezTo>
                  <a:cubicBezTo>
                    <a:pt x="15095" y="67"/>
                    <a:pt x="15041" y="48"/>
                    <a:pt x="14998" y="48"/>
                  </a:cubicBezTo>
                  <a:cubicBezTo>
                    <a:pt x="14870" y="10"/>
                    <a:pt x="14731" y="-28"/>
                    <a:pt x="14624" y="29"/>
                  </a:cubicBezTo>
                  <a:cubicBezTo>
                    <a:pt x="14506" y="86"/>
                    <a:pt x="14463" y="266"/>
                    <a:pt x="14592" y="304"/>
                  </a:cubicBezTo>
                  <a:cubicBezTo>
                    <a:pt x="14420" y="323"/>
                    <a:pt x="14195" y="409"/>
                    <a:pt x="14238" y="570"/>
                  </a:cubicBezTo>
                  <a:cubicBezTo>
                    <a:pt x="14238" y="608"/>
                    <a:pt x="14260" y="627"/>
                    <a:pt x="14281" y="665"/>
                  </a:cubicBezTo>
                  <a:cubicBezTo>
                    <a:pt x="14463" y="940"/>
                    <a:pt x="14645" y="1244"/>
                    <a:pt x="14816" y="1519"/>
                  </a:cubicBezTo>
                  <a:cubicBezTo>
                    <a:pt x="14506" y="1462"/>
                    <a:pt x="14238" y="1244"/>
                    <a:pt x="14174" y="968"/>
                  </a:cubicBezTo>
                  <a:cubicBezTo>
                    <a:pt x="14121" y="826"/>
                    <a:pt x="14142" y="684"/>
                    <a:pt x="14078" y="570"/>
                  </a:cubicBezTo>
                  <a:cubicBezTo>
                    <a:pt x="13949" y="285"/>
                    <a:pt x="13521" y="190"/>
                    <a:pt x="13254" y="323"/>
                  </a:cubicBezTo>
                  <a:cubicBezTo>
                    <a:pt x="13179" y="171"/>
                    <a:pt x="12911" y="152"/>
                    <a:pt x="12815" y="295"/>
                  </a:cubicBezTo>
                  <a:cubicBezTo>
                    <a:pt x="12815" y="257"/>
                    <a:pt x="12729" y="209"/>
                    <a:pt x="12665" y="228"/>
                  </a:cubicBezTo>
                  <a:cubicBezTo>
                    <a:pt x="12461" y="266"/>
                    <a:pt x="12237" y="304"/>
                    <a:pt x="12033" y="352"/>
                  </a:cubicBezTo>
                  <a:cubicBezTo>
                    <a:pt x="11991" y="352"/>
                    <a:pt x="11969" y="371"/>
                    <a:pt x="11926" y="390"/>
                  </a:cubicBezTo>
                  <a:cubicBezTo>
                    <a:pt x="11862" y="447"/>
                    <a:pt x="11926" y="522"/>
                    <a:pt x="11991" y="589"/>
                  </a:cubicBezTo>
                  <a:lnTo>
                    <a:pt x="12461" y="1063"/>
                  </a:lnTo>
                  <a:cubicBezTo>
                    <a:pt x="12504" y="1101"/>
                    <a:pt x="12558" y="1168"/>
                    <a:pt x="12579" y="1225"/>
                  </a:cubicBezTo>
                  <a:lnTo>
                    <a:pt x="12579" y="1339"/>
                  </a:lnTo>
                  <a:cubicBezTo>
                    <a:pt x="12579" y="1405"/>
                    <a:pt x="12622" y="1462"/>
                    <a:pt x="12665" y="1519"/>
                  </a:cubicBezTo>
                  <a:cubicBezTo>
                    <a:pt x="12783" y="1680"/>
                    <a:pt x="12911" y="1842"/>
                    <a:pt x="12997" y="2022"/>
                  </a:cubicBezTo>
                  <a:cubicBezTo>
                    <a:pt x="13072" y="2202"/>
                    <a:pt x="13093" y="2421"/>
                    <a:pt x="12997" y="2582"/>
                  </a:cubicBezTo>
                  <a:cubicBezTo>
                    <a:pt x="12932" y="2383"/>
                    <a:pt x="12825" y="2202"/>
                    <a:pt x="12665" y="2041"/>
                  </a:cubicBezTo>
                  <a:cubicBezTo>
                    <a:pt x="12579" y="1936"/>
                    <a:pt x="12483" y="1842"/>
                    <a:pt x="12483" y="1718"/>
                  </a:cubicBezTo>
                  <a:cubicBezTo>
                    <a:pt x="12333" y="1443"/>
                    <a:pt x="12172" y="1187"/>
                    <a:pt x="11991" y="921"/>
                  </a:cubicBezTo>
                  <a:cubicBezTo>
                    <a:pt x="11926" y="826"/>
                    <a:pt x="11787" y="703"/>
                    <a:pt x="11659" y="722"/>
                  </a:cubicBezTo>
                  <a:cubicBezTo>
                    <a:pt x="11520" y="769"/>
                    <a:pt x="11477" y="921"/>
                    <a:pt x="11477" y="1063"/>
                  </a:cubicBezTo>
                  <a:cubicBezTo>
                    <a:pt x="11477" y="1244"/>
                    <a:pt x="11477" y="1424"/>
                    <a:pt x="11455" y="1604"/>
                  </a:cubicBezTo>
                  <a:cubicBezTo>
                    <a:pt x="11380" y="1642"/>
                    <a:pt x="11295" y="1538"/>
                    <a:pt x="11273" y="1462"/>
                  </a:cubicBezTo>
                  <a:cubicBezTo>
                    <a:pt x="11209" y="1225"/>
                    <a:pt x="11231" y="987"/>
                    <a:pt x="11338" y="769"/>
                  </a:cubicBezTo>
                  <a:cubicBezTo>
                    <a:pt x="11231" y="665"/>
                    <a:pt x="11038" y="684"/>
                    <a:pt x="10909" y="750"/>
                  </a:cubicBezTo>
                  <a:cubicBezTo>
                    <a:pt x="10770" y="807"/>
                    <a:pt x="10685" y="940"/>
                    <a:pt x="10717" y="1082"/>
                  </a:cubicBezTo>
                  <a:cubicBezTo>
                    <a:pt x="10620" y="1006"/>
                    <a:pt x="10599" y="902"/>
                    <a:pt x="10599" y="807"/>
                  </a:cubicBezTo>
                  <a:cubicBezTo>
                    <a:pt x="10438" y="722"/>
                    <a:pt x="10192" y="684"/>
                    <a:pt x="10128" y="845"/>
                  </a:cubicBezTo>
                  <a:cubicBezTo>
                    <a:pt x="10107" y="940"/>
                    <a:pt x="10171" y="1025"/>
                    <a:pt x="10235" y="1101"/>
                  </a:cubicBezTo>
                  <a:cubicBezTo>
                    <a:pt x="10396" y="1301"/>
                    <a:pt x="10417" y="1566"/>
                    <a:pt x="10310" y="1785"/>
                  </a:cubicBezTo>
                  <a:cubicBezTo>
                    <a:pt x="10289" y="1566"/>
                    <a:pt x="10192" y="1339"/>
                    <a:pt x="9989" y="1225"/>
                  </a:cubicBezTo>
                  <a:cubicBezTo>
                    <a:pt x="9796" y="1101"/>
                    <a:pt x="9475" y="1120"/>
                    <a:pt x="9368" y="1320"/>
                  </a:cubicBezTo>
                  <a:cubicBezTo>
                    <a:pt x="9636" y="1585"/>
                    <a:pt x="9839" y="1918"/>
                    <a:pt x="9903" y="2278"/>
                  </a:cubicBezTo>
                  <a:cubicBezTo>
                    <a:pt x="9743" y="2297"/>
                    <a:pt x="9636" y="2136"/>
                    <a:pt x="9539" y="2022"/>
                  </a:cubicBezTo>
                  <a:cubicBezTo>
                    <a:pt x="9411" y="1861"/>
                    <a:pt x="9186" y="1756"/>
                    <a:pt x="8961" y="1756"/>
                  </a:cubicBezTo>
                  <a:cubicBezTo>
                    <a:pt x="8801" y="2022"/>
                    <a:pt x="8961" y="2383"/>
                    <a:pt x="9272" y="2496"/>
                  </a:cubicBezTo>
                  <a:cubicBezTo>
                    <a:pt x="9143" y="2582"/>
                    <a:pt x="8983" y="2601"/>
                    <a:pt x="8801" y="2582"/>
                  </a:cubicBezTo>
                  <a:cubicBezTo>
                    <a:pt x="8715" y="2658"/>
                    <a:pt x="8672" y="2772"/>
                    <a:pt x="8672" y="2895"/>
                  </a:cubicBezTo>
                  <a:cubicBezTo>
                    <a:pt x="8694" y="3132"/>
                    <a:pt x="8897" y="3313"/>
                    <a:pt x="9090" y="3455"/>
                  </a:cubicBezTo>
                  <a:cubicBezTo>
                    <a:pt x="9432" y="3711"/>
                    <a:pt x="9764" y="3967"/>
                    <a:pt x="10085" y="4233"/>
                  </a:cubicBezTo>
                  <a:cubicBezTo>
                    <a:pt x="10331" y="4432"/>
                    <a:pt x="10599" y="4651"/>
                    <a:pt x="10642" y="4945"/>
                  </a:cubicBezTo>
                  <a:cubicBezTo>
                    <a:pt x="10353" y="4632"/>
                    <a:pt x="9989" y="4385"/>
                    <a:pt x="9571" y="4233"/>
                  </a:cubicBezTo>
                  <a:cubicBezTo>
                    <a:pt x="9593" y="4328"/>
                    <a:pt x="9614" y="4451"/>
                    <a:pt x="9614" y="4565"/>
                  </a:cubicBezTo>
                  <a:cubicBezTo>
                    <a:pt x="9432" y="4451"/>
                    <a:pt x="9272" y="4309"/>
                    <a:pt x="9165" y="4148"/>
                  </a:cubicBezTo>
                  <a:cubicBezTo>
                    <a:pt x="8822" y="4214"/>
                    <a:pt x="8448" y="3967"/>
                    <a:pt x="8426" y="3654"/>
                  </a:cubicBezTo>
                  <a:cubicBezTo>
                    <a:pt x="8105" y="3531"/>
                    <a:pt x="7795" y="3370"/>
                    <a:pt x="7548" y="3170"/>
                  </a:cubicBezTo>
                  <a:cubicBezTo>
                    <a:pt x="7548" y="2933"/>
                    <a:pt x="7281" y="2772"/>
                    <a:pt x="7024" y="2677"/>
                  </a:cubicBezTo>
                  <a:cubicBezTo>
                    <a:pt x="6853" y="2838"/>
                    <a:pt x="7142" y="3132"/>
                    <a:pt x="6981" y="3313"/>
                  </a:cubicBezTo>
                  <a:cubicBezTo>
                    <a:pt x="6938" y="3351"/>
                    <a:pt x="6896" y="3370"/>
                    <a:pt x="6831" y="3398"/>
                  </a:cubicBezTo>
                  <a:cubicBezTo>
                    <a:pt x="6692" y="3436"/>
                    <a:pt x="6553" y="3493"/>
                    <a:pt x="6403" y="3531"/>
                  </a:cubicBezTo>
                  <a:cubicBezTo>
                    <a:pt x="6328" y="3531"/>
                    <a:pt x="6328" y="3616"/>
                    <a:pt x="6382" y="3654"/>
                  </a:cubicBezTo>
                  <a:cubicBezTo>
                    <a:pt x="6425" y="3692"/>
                    <a:pt x="6489" y="3711"/>
                    <a:pt x="6510" y="3768"/>
                  </a:cubicBezTo>
                  <a:cubicBezTo>
                    <a:pt x="6553" y="3854"/>
                    <a:pt x="6425" y="3948"/>
                    <a:pt x="6360" y="3910"/>
                  </a:cubicBezTo>
                  <a:cubicBezTo>
                    <a:pt x="6307" y="4034"/>
                    <a:pt x="6414" y="4148"/>
                    <a:pt x="6553" y="4214"/>
                  </a:cubicBezTo>
                  <a:cubicBezTo>
                    <a:pt x="6681" y="4271"/>
                    <a:pt x="6831" y="4252"/>
                    <a:pt x="6981" y="4271"/>
                  </a:cubicBezTo>
                  <a:cubicBezTo>
                    <a:pt x="7249" y="4309"/>
                    <a:pt x="7506" y="4508"/>
                    <a:pt x="7591" y="4727"/>
                  </a:cubicBezTo>
                  <a:cubicBezTo>
                    <a:pt x="7431" y="4746"/>
                    <a:pt x="7281" y="4746"/>
                    <a:pt x="7120" y="4765"/>
                  </a:cubicBezTo>
                  <a:cubicBezTo>
                    <a:pt x="7120" y="4831"/>
                    <a:pt x="7142" y="4888"/>
                    <a:pt x="7185" y="4926"/>
                  </a:cubicBezTo>
                  <a:cubicBezTo>
                    <a:pt x="7099" y="4983"/>
                    <a:pt x="6981" y="4907"/>
                    <a:pt x="6896" y="4850"/>
                  </a:cubicBezTo>
                  <a:cubicBezTo>
                    <a:pt x="6799" y="4784"/>
                    <a:pt x="6628" y="4784"/>
                    <a:pt x="6628" y="4888"/>
                  </a:cubicBezTo>
                  <a:cubicBezTo>
                    <a:pt x="6532" y="4869"/>
                    <a:pt x="6467" y="4784"/>
                    <a:pt x="6425" y="4708"/>
                  </a:cubicBezTo>
                  <a:cubicBezTo>
                    <a:pt x="6382" y="4632"/>
                    <a:pt x="6264" y="4546"/>
                    <a:pt x="6178" y="4603"/>
                  </a:cubicBezTo>
                  <a:cubicBezTo>
                    <a:pt x="6136" y="4632"/>
                    <a:pt x="6103" y="4689"/>
                    <a:pt x="6082" y="4746"/>
                  </a:cubicBezTo>
                  <a:cubicBezTo>
                    <a:pt x="6039" y="4850"/>
                    <a:pt x="5879" y="4926"/>
                    <a:pt x="5772" y="4888"/>
                  </a:cubicBezTo>
                  <a:cubicBezTo>
                    <a:pt x="5665" y="4850"/>
                    <a:pt x="5611" y="4670"/>
                    <a:pt x="5750" y="4603"/>
                  </a:cubicBezTo>
                  <a:cubicBezTo>
                    <a:pt x="5568" y="4470"/>
                    <a:pt x="5344" y="4366"/>
                    <a:pt x="5119" y="4328"/>
                  </a:cubicBezTo>
                  <a:cubicBezTo>
                    <a:pt x="5097" y="4451"/>
                    <a:pt x="5076" y="4584"/>
                    <a:pt x="5012" y="4708"/>
                  </a:cubicBezTo>
                  <a:cubicBezTo>
                    <a:pt x="4915" y="4803"/>
                    <a:pt x="4766" y="4888"/>
                    <a:pt x="4626" y="4803"/>
                  </a:cubicBezTo>
                  <a:lnTo>
                    <a:pt x="4626" y="5030"/>
                  </a:lnTo>
                  <a:cubicBezTo>
                    <a:pt x="4466" y="5030"/>
                    <a:pt x="4337" y="4964"/>
                    <a:pt x="4241" y="4850"/>
                  </a:cubicBezTo>
                  <a:cubicBezTo>
                    <a:pt x="4241" y="4907"/>
                    <a:pt x="4220" y="4964"/>
                    <a:pt x="4220" y="5030"/>
                  </a:cubicBezTo>
                  <a:cubicBezTo>
                    <a:pt x="4038" y="4926"/>
                    <a:pt x="3792" y="5002"/>
                    <a:pt x="3642" y="5125"/>
                  </a:cubicBezTo>
                  <a:cubicBezTo>
                    <a:pt x="3481" y="5249"/>
                    <a:pt x="3374" y="5419"/>
                    <a:pt x="3214" y="5543"/>
                  </a:cubicBezTo>
                  <a:cubicBezTo>
                    <a:pt x="3117" y="5600"/>
                    <a:pt x="2989" y="5704"/>
                    <a:pt x="3032" y="5799"/>
                  </a:cubicBezTo>
                  <a:cubicBezTo>
                    <a:pt x="3074" y="5922"/>
                    <a:pt x="3321" y="5979"/>
                    <a:pt x="3235" y="6084"/>
                  </a:cubicBezTo>
                  <a:cubicBezTo>
                    <a:pt x="3395" y="6160"/>
                    <a:pt x="3567" y="6255"/>
                    <a:pt x="3727" y="6160"/>
                  </a:cubicBezTo>
                  <a:cubicBezTo>
                    <a:pt x="3888" y="6055"/>
                    <a:pt x="3888" y="5799"/>
                    <a:pt x="4091" y="5761"/>
                  </a:cubicBezTo>
                  <a:cubicBezTo>
                    <a:pt x="4241" y="5884"/>
                    <a:pt x="4402" y="6084"/>
                    <a:pt x="4262" y="6217"/>
                  </a:cubicBezTo>
                  <a:cubicBezTo>
                    <a:pt x="4220" y="6283"/>
                    <a:pt x="4134" y="6302"/>
                    <a:pt x="4091" y="6340"/>
                  </a:cubicBezTo>
                  <a:cubicBezTo>
                    <a:pt x="3973" y="6435"/>
                    <a:pt x="4038" y="6634"/>
                    <a:pt x="4177" y="6701"/>
                  </a:cubicBezTo>
                  <a:cubicBezTo>
                    <a:pt x="4316" y="6758"/>
                    <a:pt x="4487" y="6710"/>
                    <a:pt x="4626" y="6634"/>
                  </a:cubicBezTo>
                  <a:cubicBezTo>
                    <a:pt x="4766" y="6549"/>
                    <a:pt x="4851" y="6435"/>
                    <a:pt x="4937" y="6321"/>
                  </a:cubicBezTo>
                  <a:cubicBezTo>
                    <a:pt x="4894" y="6663"/>
                    <a:pt x="4691" y="6976"/>
                    <a:pt x="4380" y="7156"/>
                  </a:cubicBezTo>
                  <a:cubicBezTo>
                    <a:pt x="4487" y="7213"/>
                    <a:pt x="4584" y="7280"/>
                    <a:pt x="4648" y="7374"/>
                  </a:cubicBezTo>
                  <a:cubicBezTo>
                    <a:pt x="4562" y="7431"/>
                    <a:pt x="4423" y="7450"/>
                    <a:pt x="4337" y="7431"/>
                  </a:cubicBezTo>
                  <a:cubicBezTo>
                    <a:pt x="4359" y="7574"/>
                    <a:pt x="4380" y="7697"/>
                    <a:pt x="4402" y="7830"/>
                  </a:cubicBezTo>
                  <a:cubicBezTo>
                    <a:pt x="4402" y="7877"/>
                    <a:pt x="4423" y="7934"/>
                    <a:pt x="4466" y="7972"/>
                  </a:cubicBezTo>
                  <a:cubicBezTo>
                    <a:pt x="4519" y="7991"/>
                    <a:pt x="4562" y="7991"/>
                    <a:pt x="4605" y="8010"/>
                  </a:cubicBezTo>
                  <a:cubicBezTo>
                    <a:pt x="5097" y="8010"/>
                    <a:pt x="5590" y="8029"/>
                    <a:pt x="6061" y="7934"/>
                  </a:cubicBezTo>
                  <a:cubicBezTo>
                    <a:pt x="6532" y="7830"/>
                    <a:pt x="7003" y="7612"/>
                    <a:pt x="7281" y="7251"/>
                  </a:cubicBezTo>
                  <a:cubicBezTo>
                    <a:pt x="7185" y="7631"/>
                    <a:pt x="6714" y="7849"/>
                    <a:pt x="6307" y="7991"/>
                  </a:cubicBezTo>
                  <a:cubicBezTo>
                    <a:pt x="5932" y="8134"/>
                    <a:pt x="5568" y="8267"/>
                    <a:pt x="5162" y="8295"/>
                  </a:cubicBezTo>
                  <a:cubicBezTo>
                    <a:pt x="5055" y="8295"/>
                    <a:pt x="4937" y="8295"/>
                    <a:pt x="4851" y="8352"/>
                  </a:cubicBezTo>
                  <a:cubicBezTo>
                    <a:pt x="4766" y="8390"/>
                    <a:pt x="4712" y="8523"/>
                    <a:pt x="4787" y="8589"/>
                  </a:cubicBezTo>
                  <a:cubicBezTo>
                    <a:pt x="4873" y="8656"/>
                    <a:pt x="5055" y="8608"/>
                    <a:pt x="5119" y="8713"/>
                  </a:cubicBezTo>
                  <a:cubicBezTo>
                    <a:pt x="5162" y="8751"/>
                    <a:pt x="5140" y="8808"/>
                    <a:pt x="5183" y="8864"/>
                  </a:cubicBezTo>
                  <a:cubicBezTo>
                    <a:pt x="5237" y="8931"/>
                    <a:pt x="5344" y="8931"/>
                    <a:pt x="5440" y="8969"/>
                  </a:cubicBezTo>
                  <a:cubicBezTo>
                    <a:pt x="5525" y="9007"/>
                    <a:pt x="5568" y="9083"/>
                    <a:pt x="5633" y="9149"/>
                  </a:cubicBezTo>
                  <a:cubicBezTo>
                    <a:pt x="5793" y="9263"/>
                    <a:pt x="6039" y="9206"/>
                    <a:pt x="6178" y="9083"/>
                  </a:cubicBezTo>
                  <a:cubicBezTo>
                    <a:pt x="6307" y="8969"/>
                    <a:pt x="6382" y="8789"/>
                    <a:pt x="6425" y="8608"/>
                  </a:cubicBezTo>
                  <a:cubicBezTo>
                    <a:pt x="6553" y="8665"/>
                    <a:pt x="6574" y="8864"/>
                    <a:pt x="6532" y="9007"/>
                  </a:cubicBezTo>
                  <a:cubicBezTo>
                    <a:pt x="6478" y="9149"/>
                    <a:pt x="6403" y="9282"/>
                    <a:pt x="6425" y="9424"/>
                  </a:cubicBezTo>
                  <a:cubicBezTo>
                    <a:pt x="6607" y="9567"/>
                    <a:pt x="6853" y="9586"/>
                    <a:pt x="7099" y="9624"/>
                  </a:cubicBezTo>
                  <a:cubicBezTo>
                    <a:pt x="7506" y="9681"/>
                    <a:pt x="7902" y="9728"/>
                    <a:pt x="8330" y="9709"/>
                  </a:cubicBezTo>
                  <a:cubicBezTo>
                    <a:pt x="8533" y="9681"/>
                    <a:pt x="8758" y="9662"/>
                    <a:pt x="8961" y="9624"/>
                  </a:cubicBezTo>
                  <a:cubicBezTo>
                    <a:pt x="9068" y="9605"/>
                    <a:pt x="9186" y="9586"/>
                    <a:pt x="9293" y="9548"/>
                  </a:cubicBezTo>
                  <a:cubicBezTo>
                    <a:pt x="9454" y="9462"/>
                    <a:pt x="9571" y="9282"/>
                    <a:pt x="9764" y="9263"/>
                  </a:cubicBezTo>
                  <a:cubicBezTo>
                    <a:pt x="9860" y="9244"/>
                    <a:pt x="9946" y="9282"/>
                    <a:pt x="10042" y="9263"/>
                  </a:cubicBezTo>
                  <a:cubicBezTo>
                    <a:pt x="10149" y="9244"/>
                    <a:pt x="10235" y="9149"/>
                    <a:pt x="10310" y="9045"/>
                  </a:cubicBezTo>
                  <a:cubicBezTo>
                    <a:pt x="10513" y="8770"/>
                    <a:pt x="10717" y="8494"/>
                    <a:pt x="10909" y="8229"/>
                  </a:cubicBezTo>
                  <a:cubicBezTo>
                    <a:pt x="10963" y="8172"/>
                    <a:pt x="11006" y="8096"/>
                    <a:pt x="11049" y="8010"/>
                  </a:cubicBezTo>
                  <a:cubicBezTo>
                    <a:pt x="11070" y="7953"/>
                    <a:pt x="11091" y="7877"/>
                    <a:pt x="11113" y="7811"/>
                  </a:cubicBezTo>
                  <a:cubicBezTo>
                    <a:pt x="11156" y="7735"/>
                    <a:pt x="11231" y="7650"/>
                    <a:pt x="11273" y="7593"/>
                  </a:cubicBezTo>
                  <a:cubicBezTo>
                    <a:pt x="11584" y="7251"/>
                    <a:pt x="11905" y="6919"/>
                    <a:pt x="12237" y="6558"/>
                  </a:cubicBezTo>
                  <a:cubicBezTo>
                    <a:pt x="12108" y="6938"/>
                    <a:pt x="11830" y="7280"/>
                    <a:pt x="11520" y="7536"/>
                  </a:cubicBezTo>
                  <a:cubicBezTo>
                    <a:pt x="11434" y="7612"/>
                    <a:pt x="11316" y="7697"/>
                    <a:pt x="11295" y="7811"/>
                  </a:cubicBezTo>
                  <a:cubicBezTo>
                    <a:pt x="11295" y="7896"/>
                    <a:pt x="11316" y="7953"/>
                    <a:pt x="11316" y="8029"/>
                  </a:cubicBezTo>
                  <a:cubicBezTo>
                    <a:pt x="11316" y="8229"/>
                    <a:pt x="11027" y="8390"/>
                    <a:pt x="11070" y="8589"/>
                  </a:cubicBezTo>
                  <a:cubicBezTo>
                    <a:pt x="11134" y="8608"/>
                    <a:pt x="11188" y="8646"/>
                    <a:pt x="11188" y="8713"/>
                  </a:cubicBezTo>
                  <a:cubicBezTo>
                    <a:pt x="11316" y="8608"/>
                    <a:pt x="11520" y="8608"/>
                    <a:pt x="11702" y="8608"/>
                  </a:cubicBezTo>
                  <a:lnTo>
                    <a:pt x="12997" y="8608"/>
                  </a:lnTo>
                  <a:cubicBezTo>
                    <a:pt x="12890" y="8732"/>
                    <a:pt x="12686" y="8789"/>
                    <a:pt x="12504" y="8826"/>
                  </a:cubicBezTo>
                  <a:cubicBezTo>
                    <a:pt x="12033" y="8931"/>
                    <a:pt x="11541" y="9026"/>
                    <a:pt x="11070" y="9130"/>
                  </a:cubicBezTo>
                  <a:cubicBezTo>
                    <a:pt x="10963" y="9149"/>
                    <a:pt x="10824" y="9187"/>
                    <a:pt x="10760" y="9282"/>
                  </a:cubicBezTo>
                  <a:cubicBezTo>
                    <a:pt x="10685" y="9405"/>
                    <a:pt x="10824" y="9548"/>
                    <a:pt x="10963" y="9529"/>
                  </a:cubicBezTo>
                  <a:cubicBezTo>
                    <a:pt x="10802" y="9728"/>
                    <a:pt x="10556" y="9804"/>
                    <a:pt x="10310" y="9880"/>
                  </a:cubicBezTo>
                  <a:cubicBezTo>
                    <a:pt x="9989" y="9984"/>
                    <a:pt x="9657" y="10079"/>
                    <a:pt x="9347" y="10184"/>
                  </a:cubicBezTo>
                  <a:cubicBezTo>
                    <a:pt x="9068" y="10260"/>
                    <a:pt x="8779" y="10364"/>
                    <a:pt x="8490" y="10345"/>
                  </a:cubicBezTo>
                  <a:cubicBezTo>
                    <a:pt x="8844" y="10677"/>
                    <a:pt x="9122" y="11038"/>
                    <a:pt x="9475" y="11379"/>
                  </a:cubicBezTo>
                  <a:cubicBezTo>
                    <a:pt x="9518" y="11417"/>
                    <a:pt x="9571" y="11474"/>
                    <a:pt x="9614" y="11541"/>
                  </a:cubicBezTo>
                  <a:cubicBezTo>
                    <a:pt x="9636" y="11617"/>
                    <a:pt x="9636" y="11693"/>
                    <a:pt x="9636" y="11759"/>
                  </a:cubicBezTo>
                  <a:cubicBezTo>
                    <a:pt x="9636" y="11958"/>
                    <a:pt x="9614" y="12158"/>
                    <a:pt x="9614" y="12376"/>
                  </a:cubicBezTo>
                  <a:cubicBezTo>
                    <a:pt x="9390" y="12376"/>
                    <a:pt x="9411" y="12053"/>
                    <a:pt x="9250" y="11911"/>
                  </a:cubicBezTo>
                  <a:cubicBezTo>
                    <a:pt x="9208" y="11873"/>
                    <a:pt x="9143" y="11854"/>
                    <a:pt x="9068" y="11835"/>
                  </a:cubicBezTo>
                  <a:cubicBezTo>
                    <a:pt x="8865" y="11712"/>
                    <a:pt x="8865" y="11417"/>
                    <a:pt x="8672" y="11294"/>
                  </a:cubicBezTo>
                  <a:lnTo>
                    <a:pt x="8533" y="11237"/>
                  </a:lnTo>
                  <a:cubicBezTo>
                    <a:pt x="8266" y="11095"/>
                    <a:pt x="8244" y="10677"/>
                    <a:pt x="7945" y="10658"/>
                  </a:cubicBezTo>
                  <a:cubicBezTo>
                    <a:pt x="7837" y="10639"/>
                    <a:pt x="7752" y="10696"/>
                    <a:pt x="7634" y="10725"/>
                  </a:cubicBezTo>
                  <a:cubicBezTo>
                    <a:pt x="7388" y="10800"/>
                    <a:pt x="7099" y="10763"/>
                    <a:pt x="6896" y="10620"/>
                  </a:cubicBezTo>
                  <a:cubicBezTo>
                    <a:pt x="6853" y="10601"/>
                    <a:pt x="6799" y="10563"/>
                    <a:pt x="6756" y="10563"/>
                  </a:cubicBezTo>
                  <a:cubicBezTo>
                    <a:pt x="6607" y="10525"/>
                    <a:pt x="6467" y="10677"/>
                    <a:pt x="6467" y="10800"/>
                  </a:cubicBezTo>
                  <a:cubicBezTo>
                    <a:pt x="6467" y="10943"/>
                    <a:pt x="6532" y="11057"/>
                    <a:pt x="6585" y="11199"/>
                  </a:cubicBezTo>
                  <a:cubicBezTo>
                    <a:pt x="6628" y="11341"/>
                    <a:pt x="6607" y="11493"/>
                    <a:pt x="6489" y="11579"/>
                  </a:cubicBezTo>
                  <a:cubicBezTo>
                    <a:pt x="6285" y="11474"/>
                    <a:pt x="6178" y="11256"/>
                    <a:pt x="6082" y="11057"/>
                  </a:cubicBezTo>
                  <a:cubicBezTo>
                    <a:pt x="6039" y="10962"/>
                    <a:pt x="5996" y="10838"/>
                    <a:pt x="5975" y="10725"/>
                  </a:cubicBezTo>
                  <a:cubicBezTo>
                    <a:pt x="5975" y="10601"/>
                    <a:pt x="6018" y="10497"/>
                    <a:pt x="5975" y="10383"/>
                  </a:cubicBezTo>
                  <a:cubicBezTo>
                    <a:pt x="5911" y="10165"/>
                    <a:pt x="5590" y="10098"/>
                    <a:pt x="5322" y="10098"/>
                  </a:cubicBezTo>
                  <a:cubicBezTo>
                    <a:pt x="5301" y="10345"/>
                    <a:pt x="5322" y="10563"/>
                    <a:pt x="5386" y="10781"/>
                  </a:cubicBezTo>
                  <a:cubicBezTo>
                    <a:pt x="5183" y="10838"/>
                    <a:pt x="4958" y="10658"/>
                    <a:pt x="4915" y="10478"/>
                  </a:cubicBezTo>
                  <a:cubicBezTo>
                    <a:pt x="4873" y="10297"/>
                    <a:pt x="4937" y="10098"/>
                    <a:pt x="5012" y="9899"/>
                  </a:cubicBezTo>
                  <a:cubicBezTo>
                    <a:pt x="4626" y="9880"/>
                    <a:pt x="4177" y="9785"/>
                    <a:pt x="4070" y="9462"/>
                  </a:cubicBezTo>
                  <a:cubicBezTo>
                    <a:pt x="4038" y="9405"/>
                    <a:pt x="4038" y="9367"/>
                    <a:pt x="4016" y="9310"/>
                  </a:cubicBezTo>
                  <a:cubicBezTo>
                    <a:pt x="3995" y="9263"/>
                    <a:pt x="3931" y="9225"/>
                    <a:pt x="3888" y="9187"/>
                  </a:cubicBezTo>
                  <a:cubicBezTo>
                    <a:pt x="3620" y="8988"/>
                    <a:pt x="3599" y="8627"/>
                    <a:pt x="3599" y="8314"/>
                  </a:cubicBezTo>
                  <a:cubicBezTo>
                    <a:pt x="3599" y="8210"/>
                    <a:pt x="3588" y="8105"/>
                    <a:pt x="3524" y="8029"/>
                  </a:cubicBezTo>
                  <a:cubicBezTo>
                    <a:pt x="3449" y="7944"/>
                    <a:pt x="3321" y="7915"/>
                    <a:pt x="3235" y="7972"/>
                  </a:cubicBezTo>
                  <a:cubicBezTo>
                    <a:pt x="3235" y="7849"/>
                    <a:pt x="3214" y="7754"/>
                    <a:pt x="3214" y="7631"/>
                  </a:cubicBezTo>
                  <a:cubicBezTo>
                    <a:pt x="3074" y="7450"/>
                    <a:pt x="2946" y="7299"/>
                    <a:pt x="2785" y="7118"/>
                  </a:cubicBezTo>
                  <a:cubicBezTo>
                    <a:pt x="2646" y="6976"/>
                    <a:pt x="2518" y="6862"/>
                    <a:pt x="2314" y="6777"/>
                  </a:cubicBezTo>
                  <a:cubicBezTo>
                    <a:pt x="2132" y="6701"/>
                    <a:pt x="1908" y="6701"/>
                    <a:pt x="1726" y="6796"/>
                  </a:cubicBezTo>
                  <a:cubicBezTo>
                    <a:pt x="1565" y="6729"/>
                    <a:pt x="1490" y="6710"/>
                    <a:pt x="1458" y="6701"/>
                  </a:cubicBezTo>
                  <a:cubicBezTo>
                    <a:pt x="1351" y="6976"/>
                    <a:pt x="1308" y="7280"/>
                    <a:pt x="1372" y="7574"/>
                  </a:cubicBezTo>
                  <a:close/>
                  <a:moveTo>
                    <a:pt x="1447" y="6701"/>
                  </a:moveTo>
                  <a:cubicBezTo>
                    <a:pt x="1437" y="6701"/>
                    <a:pt x="1437" y="6701"/>
                    <a:pt x="1447" y="6701"/>
                  </a:cubicBezTo>
                  <a:close/>
                </a:path>
              </a:pathLst>
            </a:custGeom>
            <a:solidFill>
              <a:srgbClr val="E6E6E6"/>
            </a:solidFill>
            <a:ln>
              <a:noFill/>
            </a:ln>
          </p:spPr>
          <p:txBody>
            <a:bodyPr anchorCtr="0" anchor="ctr" bIns="45700" lIns="45700" spcFirstLastPara="1" rIns="45700" wrap="square" tIns="45700">
              <a:noAutofit/>
            </a:bodyPr>
            <a:lstStyle/>
            <a:p>
              <a:pPr indent="0" lvl="0" marL="0" marR="0" rtl="0" algn="l">
                <a:lnSpc>
                  <a:spcPct val="93000"/>
                </a:lnSpc>
                <a:spcBef>
                  <a:spcPts val="0"/>
                </a:spcBef>
                <a:spcAft>
                  <a:spcPts val="0"/>
                </a:spcAft>
                <a:buClr>
                  <a:srgbClr val="000000"/>
                </a:buClr>
                <a:buSzPts val="4200"/>
                <a:buFont typeface="Arial"/>
                <a:buNone/>
              </a:pPr>
              <a:r>
                <a:t/>
              </a:r>
              <a:endParaRPr b="0" i="0" sz="4200" u="none" cap="none" strike="noStrike">
                <a:solidFill>
                  <a:srgbClr val="0B0C11"/>
                </a:solidFill>
                <a:latin typeface="Proxima Nova"/>
                <a:ea typeface="Proxima Nova"/>
                <a:cs typeface="Proxima Nova"/>
                <a:sym typeface="Proxima Nova"/>
              </a:endParaRPr>
            </a:p>
          </p:txBody>
        </p:sp>
      </p:grpSp>
      <p:sp>
        <p:nvSpPr>
          <p:cNvPr id="2072" name="Shape 2072"/>
          <p:cNvSpPr txBox="1"/>
          <p:nvPr/>
        </p:nvSpPr>
        <p:spPr>
          <a:xfrm>
            <a:off x="13642313" y="1905000"/>
            <a:ext cx="4733376" cy="2866390"/>
          </a:xfrm>
          <a:prstGeom prst="rect">
            <a:avLst/>
          </a:prstGeom>
          <a:noFill/>
          <a:ln>
            <a:noFill/>
          </a:ln>
        </p:spPr>
        <p:txBody>
          <a:bodyPr anchorCtr="0" anchor="t" bIns="45700" lIns="45700" spcFirstLastPara="1" rIns="45700" wrap="square" tIns="45700">
            <a:noAutofit/>
          </a:bodyPr>
          <a:lstStyle/>
          <a:p>
            <a:pPr indent="0" lvl="0" marL="0" marR="0" rtl="0" algn="l">
              <a:lnSpc>
                <a:spcPct val="90000"/>
              </a:lnSpc>
              <a:spcBef>
                <a:spcPts val="0"/>
              </a:spcBef>
              <a:spcAft>
                <a:spcPts val="0"/>
              </a:spcAft>
              <a:buClr>
                <a:srgbClr val="151314"/>
              </a:buClr>
              <a:buSzPts val="9600"/>
              <a:buFont typeface="Proxima Nova"/>
              <a:buNone/>
            </a:pPr>
            <a:r>
              <a:rPr b="1" i="0" lang="en-US" sz="9600" u="none" cap="none" strike="noStrike">
                <a:solidFill>
                  <a:srgbClr val="151314"/>
                </a:solidFill>
                <a:latin typeface="Proxima Nova"/>
                <a:ea typeface="Proxima Nova"/>
                <a:cs typeface="Proxima Nova"/>
                <a:sym typeface="Proxima Nova"/>
              </a:rPr>
              <a:t>North</a:t>
            </a:r>
            <a:endParaRPr/>
          </a:p>
          <a:p>
            <a:pPr indent="0" lvl="0" marL="0" marR="0" rtl="0" algn="l">
              <a:lnSpc>
                <a:spcPct val="90000"/>
              </a:lnSpc>
              <a:spcBef>
                <a:spcPts val="0"/>
              </a:spcBef>
              <a:spcAft>
                <a:spcPts val="0"/>
              </a:spcAft>
              <a:buClr>
                <a:srgbClr val="151314"/>
              </a:buClr>
              <a:buSzPts val="9600"/>
              <a:buFont typeface="Proxima Nova"/>
              <a:buNone/>
            </a:pPr>
            <a:r>
              <a:rPr b="1" i="0" lang="en-US" sz="9600" u="none" cap="none" strike="noStrike">
                <a:solidFill>
                  <a:srgbClr val="151314"/>
                </a:solidFill>
                <a:latin typeface="Proxima Nova"/>
                <a:ea typeface="Proxima Nova"/>
                <a:cs typeface="Proxima Nova"/>
                <a:sym typeface="Proxima Nova"/>
              </a:rPr>
              <a:t>America</a:t>
            </a:r>
            <a:endParaRPr/>
          </a:p>
        </p:txBody>
      </p:sp>
      <p:grpSp>
        <p:nvGrpSpPr>
          <p:cNvPr id="2073" name="Shape 2073"/>
          <p:cNvGrpSpPr/>
          <p:nvPr/>
        </p:nvGrpSpPr>
        <p:grpSpPr>
          <a:xfrm>
            <a:off x="17456798" y="9486899"/>
            <a:ext cx="5371337" cy="2324102"/>
            <a:chOff x="-838200" y="-203200"/>
            <a:chExt cx="5371336" cy="2324101"/>
          </a:xfrm>
        </p:grpSpPr>
        <p:sp>
          <p:nvSpPr>
            <p:cNvPr id="2074" name="Shape 2074"/>
            <p:cNvSpPr txBox="1"/>
            <p:nvPr/>
          </p:nvSpPr>
          <p:spPr>
            <a:xfrm>
              <a:off x="-838200" y="-203200"/>
              <a:ext cx="5371335" cy="548640"/>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151314"/>
                </a:buClr>
                <a:buSzPts val="3000"/>
                <a:buFont typeface="Proxima Nova"/>
                <a:buNone/>
              </a:pPr>
              <a:r>
                <a:rPr b="1" i="0" lang="en-US" sz="3000" u="none" cap="none" strike="noStrike">
                  <a:solidFill>
                    <a:srgbClr val="151314"/>
                  </a:solidFill>
                  <a:latin typeface="Proxima Nova"/>
                  <a:ea typeface="Proxima Nova"/>
                  <a:cs typeface="Proxima Nova"/>
                  <a:sym typeface="Proxima Nova"/>
                </a:rPr>
                <a:t>Dresda etoa jm osdoma.</a:t>
              </a:r>
              <a:endParaRPr/>
            </a:p>
          </p:txBody>
        </p:sp>
        <p:sp>
          <p:nvSpPr>
            <p:cNvPr id="2075" name="Shape 2075"/>
            <p:cNvSpPr txBox="1"/>
            <p:nvPr/>
          </p:nvSpPr>
          <p:spPr>
            <a:xfrm>
              <a:off x="-838200" y="474980"/>
              <a:ext cx="5371336" cy="164592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Eem sus  ipsusitn druamet, orem esomdo ipsos dolor sit amet, deras consetet.</a:t>
              </a:r>
              <a:endParaRPr/>
            </a:p>
          </p:txBody>
        </p:sp>
      </p:grpSp>
      <p:sp>
        <p:nvSpPr>
          <p:cNvPr id="2076" name="Shape 2076"/>
          <p:cNvSpPr txBox="1"/>
          <p:nvPr/>
        </p:nvSpPr>
        <p:spPr>
          <a:xfrm>
            <a:off x="13642313" y="6020434"/>
            <a:ext cx="8836687" cy="1645921"/>
          </a:xfrm>
          <a:prstGeom prst="rect">
            <a:avLst/>
          </a:prstGeom>
          <a:noFill/>
          <a:ln>
            <a:noFill/>
          </a:ln>
        </p:spPr>
        <p:txBody>
          <a:bodyPr anchorCtr="0" anchor="t" bIns="45700" lIns="45700" spcFirstLastPara="1" rIns="45700" wrap="square" tIns="45700">
            <a:noAutofit/>
          </a:bodyPr>
          <a:lstStyle/>
          <a:p>
            <a:pPr indent="0" lvl="0" marL="0" marR="0" rtl="0" algn="l">
              <a:lnSpc>
                <a:spcPct val="120000"/>
              </a:lnSpc>
              <a:spcBef>
                <a:spcPts val="0"/>
              </a:spcBef>
              <a:spcAft>
                <a:spcPts val="0"/>
              </a:spcAft>
              <a:buClr>
                <a:srgbClr val="0B0C11"/>
              </a:buClr>
              <a:buSzPts val="3000"/>
              <a:buFont typeface="Proxima Nova"/>
              <a:buNone/>
            </a:pPr>
            <a:r>
              <a:rPr b="0" i="0" lang="en-US" sz="3000" u="none" cap="none" strike="noStrike">
                <a:solidFill>
                  <a:srgbClr val="0B0C11"/>
                </a:solidFill>
                <a:latin typeface="Proxima Nova"/>
                <a:ea typeface="Proxima Nova"/>
                <a:cs typeface="Proxima Nova"/>
                <a:sym typeface="Proxima Nova"/>
              </a:rPr>
              <a:t>Atmo vero eos et accusam eto drer justo on dresma them fosduo dolores etoma jamos rebum. Stevero eos ets acusam eto drer justo dresoma fosduo.</a:t>
            </a:r>
            <a:endParaRPr/>
          </a:p>
        </p:txBody>
      </p:sp>
      <p:sp>
        <p:nvSpPr>
          <p:cNvPr id="2077" name="Shape 2077"/>
          <p:cNvSpPr/>
          <p:nvPr/>
        </p:nvSpPr>
        <p:spPr>
          <a:xfrm>
            <a:off x="9374205" y="8470899"/>
            <a:ext cx="1016001" cy="1016001"/>
          </a:xfrm>
          <a:prstGeom prst="rect">
            <a:avLst/>
          </a:prstGeom>
          <a:solidFill>
            <a:srgbClr val="000000"/>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2078" name="Shape 2078"/>
          <p:cNvSpPr/>
          <p:nvPr/>
        </p:nvSpPr>
        <p:spPr>
          <a:xfrm>
            <a:off x="5094051" y="8915400"/>
            <a:ext cx="1270001" cy="1270000"/>
          </a:xfrm>
          <a:prstGeom prst="rect">
            <a:avLst/>
          </a:prstGeom>
          <a:solidFill>
            <a:srgbClr val="000000"/>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2079" name="Shape 2079"/>
          <p:cNvSpPr/>
          <p:nvPr/>
        </p:nvSpPr>
        <p:spPr>
          <a:xfrm>
            <a:off x="8294754" y="7061200"/>
            <a:ext cx="812801" cy="812800"/>
          </a:xfrm>
          <a:prstGeom prst="rect">
            <a:avLst/>
          </a:prstGeom>
          <a:solidFill>
            <a:srgbClr val="000000"/>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2080" name="Shape 2080"/>
          <p:cNvSpPr/>
          <p:nvPr/>
        </p:nvSpPr>
        <p:spPr>
          <a:xfrm>
            <a:off x="8752861" y="10458928"/>
            <a:ext cx="621345" cy="621344"/>
          </a:xfrm>
          <a:prstGeom prst="rect">
            <a:avLst/>
          </a:prstGeom>
          <a:solidFill>
            <a:srgbClr val="000000"/>
          </a:solidFill>
          <a:ln>
            <a:noFill/>
          </a:ln>
        </p:spPr>
        <p:txBody>
          <a:bodyPr anchorCtr="0" anchor="ctr" bIns="50800" lIns="50800" spcFirstLastPara="1" rIns="50800" wrap="square" tIns="50800">
            <a:noAutofit/>
          </a:bodyPr>
          <a:lstStyle/>
          <a:p>
            <a:pPr indent="0" lvl="0" marL="0" marR="0" rtl="0" algn="ctr">
              <a:lnSpc>
                <a:spcPct val="100000"/>
              </a:lnSpc>
              <a:spcBef>
                <a:spcPts val="0"/>
              </a:spcBef>
              <a:spcAft>
                <a:spcPts val="0"/>
              </a:spcAft>
              <a:buClr>
                <a:srgbClr val="FFFFFF"/>
              </a:buClr>
              <a:buSzPts val="4200"/>
              <a:buFont typeface="Helvetica Neue Light"/>
              <a:buNone/>
            </a:pPr>
            <a:r>
              <a:t/>
            </a:r>
            <a:endParaRPr b="0" i="0" sz="4200" u="none" cap="none" strike="noStrike">
              <a:solidFill>
                <a:srgbClr val="0B0C11"/>
              </a:solidFill>
              <a:latin typeface="Proxima Nova"/>
              <a:ea typeface="Proxima Nova"/>
              <a:cs typeface="Proxima Nova"/>
              <a:sym typeface="Proxima Nova"/>
            </a:endParaRPr>
          </a:p>
        </p:txBody>
      </p:sp>
      <p:sp>
        <p:nvSpPr>
          <p:cNvPr id="2081" name="Shape 2081"/>
          <p:cNvSpPr/>
          <p:nvPr/>
        </p:nvSpPr>
        <p:spPr>
          <a:xfrm>
            <a:off x="14683713" y="10010140"/>
            <a:ext cx="812801" cy="706121"/>
          </a:xfrm>
          <a:custGeom>
            <a:pathLst>
              <a:path extrusionOk="0" h="21600" w="21600">
                <a:moveTo>
                  <a:pt x="20655" y="16783"/>
                </a:moveTo>
                <a:cubicBezTo>
                  <a:pt x="21285" y="15436"/>
                  <a:pt x="21600" y="13934"/>
                  <a:pt x="21600" y="12432"/>
                </a:cubicBezTo>
                <a:cubicBezTo>
                  <a:pt x="21600" y="9997"/>
                  <a:pt x="20790" y="7718"/>
                  <a:pt x="19305" y="6009"/>
                </a:cubicBezTo>
                <a:cubicBezTo>
                  <a:pt x="17910" y="4403"/>
                  <a:pt x="16020" y="3470"/>
                  <a:pt x="14040" y="3367"/>
                </a:cubicBezTo>
                <a:cubicBezTo>
                  <a:pt x="13860" y="3108"/>
                  <a:pt x="13680" y="2849"/>
                  <a:pt x="13455" y="2642"/>
                </a:cubicBezTo>
                <a:cubicBezTo>
                  <a:pt x="11970" y="932"/>
                  <a:pt x="9990" y="0"/>
                  <a:pt x="7875" y="0"/>
                </a:cubicBezTo>
                <a:cubicBezTo>
                  <a:pt x="7875" y="0"/>
                  <a:pt x="7875" y="0"/>
                  <a:pt x="7875" y="0"/>
                </a:cubicBezTo>
                <a:cubicBezTo>
                  <a:pt x="5760" y="0"/>
                  <a:pt x="3780" y="932"/>
                  <a:pt x="2295" y="2642"/>
                </a:cubicBezTo>
                <a:cubicBezTo>
                  <a:pt x="810" y="4351"/>
                  <a:pt x="0" y="6630"/>
                  <a:pt x="0" y="9065"/>
                </a:cubicBezTo>
                <a:cubicBezTo>
                  <a:pt x="0" y="10567"/>
                  <a:pt x="315" y="12069"/>
                  <a:pt x="945" y="13416"/>
                </a:cubicBezTo>
                <a:lnTo>
                  <a:pt x="360" y="16938"/>
                </a:lnTo>
                <a:cubicBezTo>
                  <a:pt x="315" y="17145"/>
                  <a:pt x="360" y="17404"/>
                  <a:pt x="540" y="17560"/>
                </a:cubicBezTo>
                <a:cubicBezTo>
                  <a:pt x="675" y="17715"/>
                  <a:pt x="855" y="17767"/>
                  <a:pt x="1080" y="17767"/>
                </a:cubicBezTo>
                <a:lnTo>
                  <a:pt x="4140" y="17094"/>
                </a:lnTo>
                <a:cubicBezTo>
                  <a:pt x="5220" y="17767"/>
                  <a:pt x="6390" y="18130"/>
                  <a:pt x="7605" y="18181"/>
                </a:cubicBezTo>
                <a:cubicBezTo>
                  <a:pt x="9090" y="20357"/>
                  <a:pt x="11340" y="21600"/>
                  <a:pt x="13725" y="21600"/>
                </a:cubicBezTo>
                <a:cubicBezTo>
                  <a:pt x="13725" y="21600"/>
                  <a:pt x="13725" y="21600"/>
                  <a:pt x="13725" y="21600"/>
                </a:cubicBezTo>
                <a:cubicBezTo>
                  <a:pt x="15030" y="21600"/>
                  <a:pt x="16335" y="21237"/>
                  <a:pt x="17505" y="20512"/>
                </a:cubicBezTo>
                <a:lnTo>
                  <a:pt x="20565" y="21186"/>
                </a:lnTo>
                <a:cubicBezTo>
                  <a:pt x="20745" y="21237"/>
                  <a:pt x="20970" y="21186"/>
                  <a:pt x="21105" y="20978"/>
                </a:cubicBezTo>
                <a:cubicBezTo>
                  <a:pt x="21240" y="20823"/>
                  <a:pt x="21285" y="20616"/>
                  <a:pt x="21285" y="20357"/>
                </a:cubicBezTo>
                <a:lnTo>
                  <a:pt x="20655" y="16783"/>
                </a:lnTo>
                <a:close/>
                <a:moveTo>
                  <a:pt x="4185" y="15643"/>
                </a:moveTo>
                <a:cubicBezTo>
                  <a:pt x="4140" y="15643"/>
                  <a:pt x="4095" y="15643"/>
                  <a:pt x="4095" y="15643"/>
                </a:cubicBezTo>
                <a:lnTo>
                  <a:pt x="1665" y="16213"/>
                </a:lnTo>
                <a:lnTo>
                  <a:pt x="2160" y="13416"/>
                </a:lnTo>
                <a:cubicBezTo>
                  <a:pt x="2205" y="13260"/>
                  <a:pt x="2160" y="13105"/>
                  <a:pt x="2070" y="12950"/>
                </a:cubicBezTo>
                <a:cubicBezTo>
                  <a:pt x="1485" y="11758"/>
                  <a:pt x="1170" y="10411"/>
                  <a:pt x="1170" y="9065"/>
                </a:cubicBezTo>
                <a:cubicBezTo>
                  <a:pt x="1170" y="6993"/>
                  <a:pt x="1890" y="5076"/>
                  <a:pt x="3150" y="3574"/>
                </a:cubicBezTo>
                <a:cubicBezTo>
                  <a:pt x="4410" y="2124"/>
                  <a:pt x="6120" y="1295"/>
                  <a:pt x="7920" y="1295"/>
                </a:cubicBezTo>
                <a:cubicBezTo>
                  <a:pt x="7920" y="1295"/>
                  <a:pt x="7920" y="1295"/>
                  <a:pt x="7920" y="1295"/>
                </a:cubicBezTo>
                <a:cubicBezTo>
                  <a:pt x="9720" y="1295"/>
                  <a:pt x="11385" y="2124"/>
                  <a:pt x="12690" y="3574"/>
                </a:cubicBezTo>
                <a:cubicBezTo>
                  <a:pt x="13950" y="5024"/>
                  <a:pt x="14670" y="6993"/>
                  <a:pt x="14670" y="9065"/>
                </a:cubicBezTo>
                <a:cubicBezTo>
                  <a:pt x="14670" y="11137"/>
                  <a:pt x="13950" y="13053"/>
                  <a:pt x="12690" y="14555"/>
                </a:cubicBezTo>
                <a:cubicBezTo>
                  <a:pt x="11430" y="16006"/>
                  <a:pt x="9720" y="16834"/>
                  <a:pt x="7920" y="16834"/>
                </a:cubicBezTo>
                <a:cubicBezTo>
                  <a:pt x="7920" y="16834"/>
                  <a:pt x="7920" y="16834"/>
                  <a:pt x="7920" y="16834"/>
                </a:cubicBezTo>
                <a:lnTo>
                  <a:pt x="7920" y="16834"/>
                </a:lnTo>
                <a:cubicBezTo>
                  <a:pt x="6705" y="16834"/>
                  <a:pt x="5535" y="16472"/>
                  <a:pt x="4545" y="15799"/>
                </a:cubicBezTo>
                <a:cubicBezTo>
                  <a:pt x="4410" y="15695"/>
                  <a:pt x="4320" y="15643"/>
                  <a:pt x="4185" y="15643"/>
                </a:cubicBezTo>
                <a:close/>
                <a:moveTo>
                  <a:pt x="19440" y="16835"/>
                </a:moveTo>
                <a:lnTo>
                  <a:pt x="19935" y="19632"/>
                </a:lnTo>
                <a:lnTo>
                  <a:pt x="17505" y="19062"/>
                </a:lnTo>
                <a:cubicBezTo>
                  <a:pt x="17370" y="19010"/>
                  <a:pt x="17235" y="19062"/>
                  <a:pt x="17100" y="19165"/>
                </a:cubicBezTo>
                <a:cubicBezTo>
                  <a:pt x="16065" y="19839"/>
                  <a:pt x="14895" y="20201"/>
                  <a:pt x="13725" y="20201"/>
                </a:cubicBezTo>
                <a:cubicBezTo>
                  <a:pt x="13725" y="20201"/>
                  <a:pt x="13725" y="20201"/>
                  <a:pt x="13725" y="20201"/>
                </a:cubicBezTo>
                <a:cubicBezTo>
                  <a:pt x="11970" y="20201"/>
                  <a:pt x="10305" y="19424"/>
                  <a:pt x="9090" y="18026"/>
                </a:cubicBezTo>
                <a:cubicBezTo>
                  <a:pt x="10755" y="17715"/>
                  <a:pt x="12285" y="16835"/>
                  <a:pt x="13500" y="15488"/>
                </a:cubicBezTo>
                <a:cubicBezTo>
                  <a:pt x="14985" y="13778"/>
                  <a:pt x="15795" y="11499"/>
                  <a:pt x="15795" y="9065"/>
                </a:cubicBezTo>
                <a:cubicBezTo>
                  <a:pt x="15795" y="7563"/>
                  <a:pt x="15480" y="6112"/>
                  <a:pt x="14895" y="4817"/>
                </a:cubicBezTo>
                <a:cubicBezTo>
                  <a:pt x="16245" y="5076"/>
                  <a:pt x="17505" y="5801"/>
                  <a:pt x="18540" y="6993"/>
                </a:cubicBezTo>
                <a:cubicBezTo>
                  <a:pt x="19800" y="8443"/>
                  <a:pt x="20520" y="10411"/>
                  <a:pt x="20520" y="12483"/>
                </a:cubicBezTo>
                <a:cubicBezTo>
                  <a:pt x="20520" y="13882"/>
                  <a:pt x="20205" y="15229"/>
                  <a:pt x="19620" y="16368"/>
                </a:cubicBezTo>
                <a:cubicBezTo>
                  <a:pt x="19440" y="16524"/>
                  <a:pt x="19440" y="16679"/>
                  <a:pt x="19440" y="16835"/>
                </a:cubicBezTo>
                <a:close/>
              </a:path>
            </a:pathLst>
          </a:custGeom>
          <a:solidFill>
            <a:srgbClr val="000000"/>
          </a:solidFill>
          <a:ln>
            <a:noFill/>
          </a:ln>
        </p:spPr>
        <p:txBody>
          <a:bodyPr anchorCtr="0" anchor="ctr" bIns="38100" lIns="38100" spcFirstLastPara="1" rIns="38100" wrap="square" tIns="38100">
            <a:noAutofit/>
          </a:bodyPr>
          <a:lstStyle/>
          <a:p>
            <a:pPr indent="0" lvl="0" marL="0" marR="0" rtl="0" algn="ctr">
              <a:lnSpc>
                <a:spcPct val="100000"/>
              </a:lnSpc>
              <a:spcBef>
                <a:spcPts val="0"/>
              </a:spcBef>
              <a:spcAft>
                <a:spcPts val="0"/>
              </a:spcAft>
              <a:buClr>
                <a:srgbClr val="FFFFFF"/>
              </a:buClr>
              <a:buSzPts val="4200"/>
              <a:buFont typeface="Gill Sans"/>
              <a:buNone/>
            </a:pPr>
            <a:r>
              <a:t/>
            </a:r>
            <a:endParaRPr b="0" i="0" sz="4200" u="none" cap="none" strike="noStrike">
              <a:solidFill>
                <a:srgbClr val="0B0C11"/>
              </a:solidFill>
              <a:latin typeface="Proxima Nova"/>
              <a:ea typeface="Proxima Nova"/>
              <a:cs typeface="Proxima Nova"/>
              <a:sym typeface="Proxima Nova"/>
            </a:endParaRPr>
          </a:p>
        </p:txBody>
      </p:sp>
    </p:spTree>
  </p:cSld>
  <p:clrMapOvr>
    <a:masterClrMapping/>
  </p:clrMapOvr>
</p:sld>
</file>

<file path=ppt/theme/theme1.xml><?xml version="1.0" encoding="utf-8"?>
<a:theme xmlns:a="http://schemas.openxmlformats.org/drawingml/2006/main" xmlns:r="http://schemas.openxmlformats.org/officeDocument/2006/relationships"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White">
  <a:themeElements>
    <a:clrScheme name="White">
      <a:dk1>
        <a:srgbClr val="0B0C11"/>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